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19:25.65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3CE1CF5-3E2F-49FD-BA2D-652B85AEAA4A}" emma:medium="tactile" emma:mode="ink">
          <msink:context xmlns:msink="http://schemas.microsoft.com/ink/2010/main" type="writingRegion" rotatedBoundingBox="1466,720 32814,-69 33220,16024 1872,16814"/>
        </emma:interpretation>
      </emma:emma>
    </inkml:annotationXML>
    <inkml:traceGroup>
      <inkml:annotationXML>
        <emma:emma xmlns:emma="http://www.w3.org/2003/04/emma" version="1.0">
          <emma:interpretation id="{1AC82CA8-4726-4F24-BC37-7B98A1B23F7E}" emma:medium="tactile" emma:mode="ink">
            <msink:context xmlns:msink="http://schemas.microsoft.com/ink/2010/main" type="paragraph" rotatedBoundingBox="1467,713 22901,233 22931,1568 1497,20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DAE691-73AD-42EE-9687-BDA7D9BA4DFF}" emma:medium="tactile" emma:mode="ink">
              <msink:context xmlns:msink="http://schemas.microsoft.com/ink/2010/main" type="line" rotatedBoundingBox="1467,713 22901,233 22931,1568 1497,2049"/>
            </emma:interpretation>
          </emma:emma>
        </inkml:annotationXML>
        <inkml:traceGroup>
          <inkml:annotationXML>
            <emma:emma xmlns:emma="http://www.w3.org/2003/04/emma" version="1.0">
              <emma:interpretation id="{D03908A7-0287-4071-8F4D-B3D374F31EA3}" emma:medium="tactile" emma:mode="ink">
                <msink:context xmlns:msink="http://schemas.microsoft.com/ink/2010/main" type="inkWord" rotatedBoundingBox="1467,713 4687,641 4711,1711 1491,1783">
                  <msink:destinationLink direction="with" ref="{D5555D10-7203-40DC-B31A-B9A569D562D1}"/>
                </msink:context>
              </emma:interpretation>
              <emma:one-of disjunction-type="recognition" id="oneOf0">
                <emma:interpretation id="interp0" emma:lang="en-US" emma:confidence="0.5">
                  <emma:literal>Diversity</emma:literal>
                </emma:interpretation>
                <emma:interpretation id="interp1" emma:lang="en-US" emma:confidence="0">
                  <emma:literal>Diversify</emma:literal>
                </emma:interpretation>
                <emma:interpretation id="interp2" emma:lang="en-US" emma:confidence="0">
                  <emma:literal>Diversity's</emma:literal>
                </emma:interpretation>
                <emma:interpretation id="interp3" emma:lang="en-US" emma:confidence="0">
                  <emma:literal>Diversely</emma:literal>
                </emma:interpretation>
                <emma:interpretation id="interp4" emma:lang="en-US" emma:confidence="0">
                  <emma:literal>Diversities</emma:literal>
                </emma:interpretation>
              </emma:one-of>
            </emma:emma>
          </inkml:annotationXML>
          <inkml:trace contextRef="#ctx0" brushRef="#br0">12 58 84 0,'0'0'265'0,"0"0"44"15,0 0 46-15,0 0-2 0,0 0-54 0,0 0-62 16,0 0-57-16,0 0-29 0,0 0-25 0,0 0-14 16,0 0-22-16,0 0-13 0,0 0-16 0,0 0-18 15,-10-58-10-15,10 58-10 0,0 0-10 16,0 0-6-16,0 7-1 0,0 2 2 0,0 7 6 15,0 0 6-15,0 5 0 0,0 2-1 0,0 3-6 16,0 0-2-16,0-1-2 0,0-1-2 0,0 0 2 16,0-1-5-16,0 1 2 0,0-5-2 0,0 0-2 15,2-4 4-15,-1 0-4 0,5-4 0 16,-5-1 1-16,1-4 2 0,-2-1-1 0,1-1 0 16,-1-3 2-16,0 0-2 0,0-1 5 0,0 0 0 15,0 0-2-15,0 0-6 0,0 0-14 16,0-4-26-16,0-1-47 0,0-2-75 0,-1-1-157 15,1 2-306-15,0 1-813 0</inkml:trace>
          <inkml:trace contextRef="#ctx0" brushRef="#br0" timeOffset="361.7845">-154 147 732 0,'0'0'407'0,"0"0"-26"16,0 0-21-16,0 0-40 0,0 0-94 0,0 0-66 16,0 0-49-16,0 0-46 0,0 0-29 15,0 0-20-15,0 0-4 0,0 0-3 0,0 0 1 16,0 0-2-16,84-71-6 0,-57 70 4 0,0 1 1 16,-4 0-1-16,2 1 1 0,-1 7-2 0,-4 0-2 15,4 2 1-15,-7 1-2 0,6 0-1 0,-6 3 1 16,-2-2 0-16,0 4 4 0,-3 2-1 15,-2 1-2-15,-7 0-1 0,0 3-2 0,-3 2 0 16,-1-1 2-16,-11 2 0 0,-2 1 3 0,-4 1 2 16,-1-2 0-16,-5-2 0 0,-3 1 1 15,2-2-2-15,-1-1 2 0,6-5 0 0,-2-2-1 16,5-5 3-16,2-1 0 0,1-3 4 0,2-2 2 16,-1-3 0-16,0 0-4 0,6 0-8 0,-3-3-15 15,-1-2-24-15,6-1-32 0,1 1-50 16,-1 0-110-16,3 2-302 0,1 3-394 0,1 0-233 0</inkml:trace>
          <inkml:trace contextRef="#ctx0" brushRef="#br0" timeOffset="816.622">184 509 907 0,'0'0'350'0,"0"0"-54"16,0 0-29-16,0 0-61 0,0 0-83 0,0 0-58 15,0 0-35-15,0 0-15 0,0 0 2 16,0 0 9-16,0 0 9 0,0 0 2 0,0 0 6 15,82 18 3-15,-66-26 2 0,1-3 2 0,2-4-3 16,0-2-5-16,-2-2-8 0,4-1-2 0,-5-3-2 16,-1-1-3-16,0 2 3 0,-1-4 2 0,-2 1 2 15,-2 3 4-15,-4 2 1 0,-3 1 0 16,0 5-1-16,-3 3-1 0,0 4-2 0,0 5 0 16,0 2-6-16,-3 0-8 0,1 0-10 0,1 1-9 15,-3 5-7-15,-2 4-1 0,3 4 4 0,2 2 1 16,1 1 2-16,0 3-1 0,0-3 0 15,4 2-2-15,6-3 1 0,1 0 0 0,-1-4-2 16,0-1 3-16,3-3-2 0,0 0 0 0,1-4 0 16,0-2-1-16,0-2-1 0,6 0-4 0,-3-2-8 15,0-6-22-15,3-3-34 0,0-1-59 16,-3-4-104-16,1 0-168 0,-8 4-398 0,0 2-655 0</inkml:trace>
          <inkml:trace contextRef="#ctx0" brushRef="#br0" timeOffset="986.5371">559-15 1360 0,'0'0'766'16,"0"0"-531"-16,0 0-52 0,0 0-25 0,0 0-61 16,0 0-47-16,0 0-37 0,0 0-42 0,0 0-32 15,0 0-38-15,0 0-106 0,0 0-237 16,0 0-402-16,-14-9-338 0</inkml:trace>
          <inkml:trace contextRef="#ctx0" brushRef="#br0" timeOffset="2265.632">822 271 656 0,'0'0'616'0,"0"0"-248"15,0 0-59-15,0 0-19 0,0 0-68 0,0 0-55 16,0 0-46-16,0 0-30 0,0 0-19 0,0 0-16 16,0 0-2-16,0 0-5 0,0 0-9 0,0 0-7 15,-23-65-12-15,23 65-10 0,0 0-6 0,0 2-4 16,0 4 0-16,0 3 2 0,1 4 3 16,2 1 4-16,0 2 0 0,-1 0-1 0,0 1-4 15,0 0-1-15,-1-1 2 0,5 0-2 16,-3-2-1-16,0 1 1 0,-2-3-3 0,2-1-1 0,2-2 2 15,0-1-1-15,-5-3-1 0,3-2 0 16,-1-1-2-16,1-2 0 0,-1 0 3 0,-1 0-1 16,2 0 3-16,0-5 2 0,4-4 2 0,-3-3-1 15,6-3 1-15,-3-1-3 0,4-3 0 16,-1 0 0-16,2-1 1 0,-7 0-1 0,7 0 0 16,-8 1 0-16,4 0-1 0,-3 4 1 0,-2 4 1 15,2 1 1-15,-5 5 0 0,0 2 5 0,0 2-2 16,0 1 0-16,0 0-1 0,0 0-8 15,-3 0-4-15,1 3-2 0,2 3-3 0,-2 1 4 16,1 2 2-16,1 1 3 0,0 2-1 0,0-1-1 16,0 0 0-16,5 0-2 0,2-1 1 15,3 1 1-15,-3-3-3 0,6 0 3 0,1-1-1 0,1-3 0 16,0 0 3-16,5-2-2 0,-2-2 0 16,-1 0 1-16,5-6-1 0,-4-3 0 0,3 0 2 15,-2-4 0-15,-2-1 0 0,4-2 2 0,-4 2 0 16,-3-4 1-16,-2 3-1 0,-5 1 4 15,0-1 2-15,-4 4 3 0,-2 2 3 0,-1 3 0 0,-1 1-6 16,-9 3-6-16,3 2-10 0,-5 0-6 16,-3 3-3-16,-1 9 0 0,-1 1 3 0,0 2 3 15,6 3 3-15,2 0 2 0,1 1 0 0,6 0 0 16,1 0 2-16,1 0 2 0,0 0-3 16,0-2 0-16,4 1-3 0,5-4 0 0,-2-2 0 15,1 1-1-15,6-3 0 0,-1-2 0 0,1-4-1 16,1 1 3-16,-1-5 5 0,0 0 2 15,1 0 3-15,1-3 1 0,2-4 1 0,-1-5 2 16,0-2-2-16,0-2 2 0,5-3-1 0,-5 0-3 16,0-1 1-16,4-1-1 0,-4-1 1 0,-1 1 4 15,-1 1-2-15,2 0 1 0,-7 4 1 16,0 1 4-16,-7 7 9 0,-2 1 5 0,-1 3 2 16,0 1-2-16,-1 3-8 0,-5 0-12 0,-4 0-6 15,-2 5-7-15,0 1-2 0,4 3 3 0,-2 0 2 16,0-1 4-16,7 1-3 0,0-2-1 15,2-1-1-15,1-1-2 0,0-1-1 0,1 1-2 16,3-2 1-16,5 0 0 0,1 0 1 0,0-1 6 16,3-1 1-16,1-1 2 0,0 2-1 0,0-2 0 15,0 2 0-15,0 1 2 0,-1 0-3 0,1 2 1 16,-2 1-1-16,-4 2-1 0,1 0 2 0,-4 1-1 16,0 1-1-16,-3 0-2 0,0-1 2 15,2-3 2-15,-1 0 0 0,-2-1 6 0,2 0-7 16,0-4 0-16,4 1-3 0,-1-2-1 0,2 0 2 15,4 0 0-15,2 0 3 0,4-8-1 16,1-1 2-16,5-4 3 0,-2-1-2 0,1 0 1 16,3-2 0-16,-5-2 2 0,2 2-1 0,-2 0 7 15,-3-2-4-15,-2 2 0 0,-1 0 2 16,0 2-4-16,-3 2 6 0,-3 1 5 0,-5 4 4 16,-2 1 4-16,-2 1 3 0,0 2 0 0,0 0-1 15,0 3-2-15,-5 0-5 0,3 0-7 0,-6 0-9 16,6 0-3-16,-6 1-6 0,4 4-3 0,-4 0-1 15,3 1-5-15,4 3 4 0,1 0 1 16,0 0 1-16,0 2 3 0,9 0-1 0,-2-2-2 16,4 3 2-16,0-3 0 0,1 3 3 0,-1-3 1 15,-2 1 1-15,2 2-2 0,-4-1 4 0,-1 0-1 16,-4-1 1-16,0-1 1 0,-2 1-1 0,0-4 1 16,-3 1 1-16,-7-2 4 0,3 1-2 15,-4-2 3-15,-1-1-3 0,0-2-2 0,-1-1 0 16,1 0-4-16,0 0-5 0,3 0-12 0,-1 0-10 15,5 0-27-15,-2 0-41 0,4 0-63 0,0 3-110 16,1 1-293-16,2-1-890 0</inkml:trace>
          <inkml:trace contextRef="#ctx0" brushRef="#br0" timeOffset="3337.5261">2147 350 677 0,'0'0'707'0,"0"0"-402"0,0 0-88 16,0 0-54-16,0 0-76 0,0 0-25 16,0 0 3-16,0 0 1 0,0 0 11 0,0 0-8 15,0 0-8-15,0 0-3 0,0 0 0 0,0 0 3 16,136-31 0-16,-120 19-4 0,-2 0-8 0,1-2-6 16,0-1-6-16,-4-3-5 0,-1 4 1 15,-2-1 1-15,-1 2 4 0,-2 2 1 0,-2 1 0 16,-3 4-2-16,0 3-5 0,0 2-5 0,0 1-9 15,0 0-8-15,0 0-15 0,0 1-14 0,0 5-7 16,0 2 3-16,-3 2 8 0,1 4 12 16,-1 0 5-16,-2 0 0 0,3 2 0 0,2-2-1 15,0 0-1-15,0-1 3 0,0 0-3 0,2-2-2 16,6 0 1-16,-3-3-2 0,6-2 1 0,0-3 0 16,3 0 2-16,1-3-1 0,0 0 1 0,2-3 4 15,2-6-1-15,0-4 3 0,0-3 1 16,5-1-2-16,-3-4-1 0,2-2 0 0,-3-3-2 15,1 1 2-15,-3-3 1 0,1-1-2 0,-4 1 5 16,-2-2 0-16,-4-1 3 0,-1-4 0 16,-2 2 0-16,-2-1-3 0,-1 1 0 0,-3 2 1 15,0 2-1-15,0 4-2 0,0 2 2 0,0 8-3 16,0 4 4-16,0 5 1 0,0 2 4 0,-1 4-3 16,-1 0-1-16,-1 0-6 0,2 2-8 15,-2 6 2-15,2 5-2 0,-4 7 2 0,-3 7 3 16,4 5 2-16,-6 4-2 0,4 2 1 0,-2 1 0 15,3 4-3-15,-3-2 2 0,5-3-2 0,0-4 3 16,3-1-2-16,0 0 0 0,0-7 0 16,4-1 0-16,6-4-2 0,0-4 2 0,3-2-2 15,-3-5-1-15,4-2-1 0,-3-5-3 0,1-3 2 16,1 0 2-16,-2-4 1 0,2-7 2 16,-1-4 0-16,0 2 1 0,2-3 1 0,-1 1 1 15,-1-1-2-15,-2 4 0 0,-4 2 0 0,2 3-1 0,-5 2 1 16,-1 4 0-16,-2 1-3 0,0 0-3 15,0 1-12-15,0 2-7 0,0 2 0 0,1-1 4 16,3 4 10-16,2 0 10 0,-2 2 0 0,6-4-2 16,-1 0 0-16,1 1 0 0,2-2 1 15,0 0-1-15,1-4 2 0,-2-1 0 0,-1 0-1 16,0 0 4-16,1-5 0 0,-2-3 1 0,-1 0 2 16,2-3 1-16,-3 0 0 0,0-2 1 0,-3 1-1 15,5-2-1-15,-5 0 1 0,-2 4-2 16,2-1-1-16,0 3 4 0,-2 3-2 0,-2 0 0 15,0 4-3-15,0 1-3 0,0 0-7 0,0 0-8 16,0 1-10-16,0 4 3 0,0 3 6 16,1 1 10-16,0 4 11 0,-1 3-1 0,0 2 0 15,0 0-2-15,0 3 1 0,0 3 0 0,0-1 1 16,-2 4 1-16,-1 2 0 0,-4 0 1 0,4 3-1 16,-4 0-1-16,2-1 2 0,0 2-5 15,-4 1 6-15,1-1 0 0,1-3-1 0,-3-2 2 16,1-4 0-16,-1-3 1 0,-1-6 4 0,4-3 4 15,-2-4 2-15,2-1 3 0,2-2 4 0,0-4 3 16,-2-1 1-16,3 0-2 0,-3 0-4 0,1-5-10 16,1-3-3-16,-4-1-4 0,6-5-7 0,-2 0 0 15,3-7-10-15,2-3-9 0,0-2-14 16,4-4-16-16,6-2-17 0,6 0-16 0,4-4-20 16,0 2-48-16,2-2-96 0,2-4-213 0,-7 10-464 15,-5 9-581-15</inkml:trace>
          <inkml:trace contextRef="#ctx0" brushRef="#br0" timeOffset="3679.6261">2396-326 2495 0,'0'0'172'16,"0"0"-19"-16,0 0-18 0,0 0-46 0,0 0-49 16,0 0-36-16,0 0-25 0,0 0-14 0,0 0-19 15,0 0-89-15,0 0-207 0,0 0-543 16,0 0-699-16</inkml:trace>
          <inkml:trace contextRef="#ctx0" brushRef="#br0" timeOffset="3514.4235">2698-77 2144 0,'0'0'139'0,"0"0"-39"15,0 0-17-15,0 0 0 0,0 0-22 0,0 0-5 16,0 0-4-16,0 0-11 0,0 0-16 0,0 0-17 15,186-44-16-15,-146 31-51 0,-3-1-118 0,-3 3-259 16,-12 2-439-16,-7 3-362 0</inkml:trace>
        </inkml:traceGroup>
        <inkml:traceGroup>
          <inkml:annotationXML>
            <emma:emma xmlns:emma="http://www.w3.org/2003/04/emma" version="1.0">
              <emma:interpretation id="{870A61B9-7B5E-492E-9D6A-C27FE1D590B1}" emma:medium="tactile" emma:mode="ink">
                <msink:context xmlns:msink="http://schemas.microsoft.com/ink/2010/main" type="inkWord" rotatedBoundingBox="6372,1003 6793,993 6794,1032 6373,1041"/>
              </emma:interpretation>
              <emma:one-of disjunction-type="recognition" id="oneOf1">
                <emma:interpretation id="interp5" emma:lang="en-US" emma:confidence="0.5">
                  <emma:literal>-</emma:literal>
                </emma:interpretation>
                <emma:interpretation id="interp6" emma:lang="en-US" emma:confidence="0">
                  <emma:literal>_</emma:literal>
                </emma:interpretation>
                <emma:interpretation id="interp7" emma:lang="en-US" emma:confidence="0">
                  <emma:literal>~</emma:literal>
                </emma:interpretation>
                <emma:interpretation id="interp8" emma:lang="en-US" emma:confidence="0">
                  <emma:literal>e</emma:literal>
                </emma:interpretation>
                <emma:interpretation id="interp9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4072.1105">4764 43 2181 0,'0'0'264'0,"0"0"-66"0,0 0 10 0,0 0-16 15,0 0-51-15,0 0-36 0,0 0-31 16,0 0-15-16,0 0-7 0,0 0 1 0,0 0-10 16,0 0-15-16,0 0-15 0,0 0-11 0,-22 15-10 15,32-15 1-15,6 0 2 0,8 0-2 0,6 0 12 16,5-3-1-16,3 1-2 0,4-3 8 15,-6 0-10-15,0 1 1 0,-2 1 0 0,-4-1-3 16,-5 1 4-16,-4 2-1 0,-1-3 0 0,-8 1-3 16,-2 2 3-16,-9 1 1 0,0 0 1 0,-1 0 0 15,0 0 1-15,0-2-2 0,0 2-4 16,0 0-8-16,0-2-47 0,-1 1-73 0,0-1-163 16,-1 1-603-16,-1 1-821 0</inkml:trace>
        </inkml:traceGroup>
        <inkml:traceGroup>
          <inkml:annotationXML>
            <emma:emma xmlns:emma="http://www.w3.org/2003/04/emma" version="1.0">
              <emma:interpretation id="{1BCBD88C-5C51-424E-A58D-22D5566B5341}" emma:medium="tactile" emma:mode="ink">
                <msink:context xmlns:msink="http://schemas.microsoft.com/ink/2010/main" type="inkWord" rotatedBoundingBox="7689,714 11904,619 11928,1687 7713,1781"/>
              </emma:interpretation>
              <emma:one-of disjunction-type="recognition" id="oneOf2">
                <emma:interpretation id="interp10" emma:lang="en-US" emma:confidence="0.5">
                  <emma:literal>Recognizing</emma:literal>
                </emma:interpretation>
                <emma:interpretation id="interp11" emma:lang="en-US" emma:confidence="0">
                  <emma:literal>Recognizing's</emma:literal>
                </emma:interpretation>
                <emma:interpretation id="interp12" emma:lang="en-US" emma:confidence="0">
                  <emma:literal>Recognin's</emma:literal>
                </emma:interpretation>
                <emma:interpretation id="interp13" emma:lang="en-US" emma:confidence="0">
                  <emma:literal>Recognin</emma:literal>
                </emma:interpretation>
                <emma:interpretation id="interp14" emma:lang="en-US" emma:confidence="0">
                  <emma:literal>Recognizance</emma:literal>
                </emma:interpretation>
              </emma:one-of>
            </emma:emma>
          </inkml:annotationXML>
          <inkml:trace contextRef="#ctx0" brushRef="#br0" timeOffset="4816.9682">6194 13 491 0,'0'0'375'0,"0"0"-7"15,0 0 16-15,0 0-52 0,0 0-75 16,0 0-43-16,0 0-39 0,0 0-29 0,0 0-19 16,0 0-22-16,0 0-14 0,0 0-17 0,0 0-19 15,0 0-19-15,-40-153-23 0,40 156-15 0,-1 4-6 16,-1 5 0-16,1 7 6 0,-3 3 7 0,-2 4 3 15,2 7-1-15,-2 1 0 0,-1 1 0 16,0-2-3-16,0 1 2 0,1-3-4 0,-1 0 2 16,3 0 0-16,-5-3 1 0,6-4 0 0,-1-2-3 15,3-5 0-15,-1-4-3 0,2-5 3 0,0-2-2 16,0-3 1-16,0-3 4 0,0 0 9 0,0 0 15 16,0-2 13-16,0-2 5 0,0-6-9 15,0-3-13-15,0-2-13 0,0-5-10 0,-2-3 2 16,2-2-1-16,-2-3-1 0,2-4 4 0,0-2-4 15,0-5 0-15,0 0-1 0,4-7-2 16,2 4-1-16,0-1-2 0,5 2 0 0,2 4 0 16,0 4-1-16,1 7-1 0,0 6-3 0,1 7-2 15,0 5-4-15,0 3-3 0,4 5 0 16,-4 0 0-16,4 5 4 0,-2 8 5 0,1 2 6 16,-2 4 0-16,-5 3 0 0,-4 2-3 0,-3 1-3 15,-1 2 1-15,-3-1 1 0,-4 2 2 0,-5-3 3 16,-5-1 0-16,-1-1 1 0,-5-1 3 0,0-5 1 15,-1-2 1-15,4-6 2 0,-2-3 3 0,4-2 4 16,-2-4 2-16,4 0-1 0,-1 0-3 16,2-8-3-16,1-1 0 0,3-2-2 0,-2-1-2 15,5 1-3-15,1-1-1 0,3 0-5 0,1 4-1 16,0 4-2-16,0 0-8 0,0 3-9 0,1 1 1 16,6 1-2-16,6 9 8 0,3 4 10 15,6 8 2-15,2-1 4 0,8 6 2 0,-3 1-2 16,3 2 2-16,2 1-1 0,-2 0 1 0,-1 2-1 15,-2-1 1-15,-2-2-1 0,-2-5-2 0,-5-3 4 16,-2-2-1-16,-3-9 0 0,-5-3 0 16,-3-1 0-16,0-6-1 0,0-1 2 0,-2 0 3 15,4-5-4-15,2-4 0 0,2-3-13 0,3-4-39 16,-1-2-79-16,1-1-174 0,-2 5-399 16,-3 4-929-16</inkml:trace>
          <inkml:trace contextRef="#ctx0" brushRef="#br0" timeOffset="5493.9736">6673 223 1641 0,'0'0'284'0,"0"0"-62"0,0 0-17 16,0 0-35-16,0 0-52 0,0 0-36 15,0 0-34-15,0 0-35 0,0 0-15 0,0 0 6 16,0 0 11-16,0 0 22 0,0 0 13 0,8 16 5 15,11-27-3-15,2-1-12 0,-2-4-11 0,2-2-8 16,-4 1-5-16,-3-1-3 0,0 3 0 16,-1-1-2-16,-6 2 2 0,0-1 1 0,-5 1-6 15,-1 2 2-15,-1 0-4 0,0 3-3 0,-4 3 4 16,-6 4-10-16,1-1-4 0,1 3-3 0,-5 0 0 16,0 7 4-16,-1 4 4 0,0 1 2 15,0 4 2-15,0 1-2 0,2 2 0 0,7 4 1 16,-4-2-2-16,6 1 4 0,3 1-3 0,0-1 2 15,0-2 0-15,10-1-2 0,0-1 0 16,4-5-1-16,5 1 2 0,-2-7-1 0,4-1 4 16,0-6 1-16,3 0 1 0,0-2 4 0,0-7 2 15,3-3-1-15,0-3 1 0,0-5 0 0,2-1-3 16,-2 0-1-16,-2-1 0 0,-2 0-1 0,-2 1 0 16,-4 2 1-16,1 2-1 0,-5 4-1 15,-3 1-1-15,0 5 1 0,-7 1-5 0,0 4 2 16,0 2-3-16,-3 0-2 0,0 0 2 0,0 0-9 15,0 1-7-15,0 0 5 0,4 2 2 0,-1 0 4 16,-1-2 8-16,3 3-3 0,-1-3 0 0,-1 0 1 16,-2 1 0-16,3-2-1 0,1 0 1 15,-2 2 1-15,-2-2-1 0,0 0 1 0,4 1 1 16,-5-1-1-16,1 0 4 0,-1 0 5 0,0 0 5 16,0 0 10-16,0 0 7 0,0 0 5 15,0 0 2-15,-1 0-2 0,-4 0-13 0,3 0-11 16,-4 0-9-16,-1-1-9 0,3 1-2 0,-5 0-1 15,3 0 2-15,-4 0-2 0,-1 6 2 0,-2 2 3 16,3 5-2-16,-1 1 2 0,0 2 1 16,-1 3-1-16,5 3-1 0,2 0 0 0,2 1-3 15,3 1 2-15,0-2-1 0,0-1-2 0,11-5 2 16,-1 1-1-16,4-6 1 0,5-3 2 0,-2-3 3 16,8-3 2-16,1-2 2 0,3-2 2 0,1-8-3 15,4-2-5-15,2-3-11 0,-7-2-27 16,4-1-47-16,-2 2-94 0,-2-4-228 0,-11 6-568 15,-5 6-670-15</inkml:trace>
          <inkml:trace contextRef="#ctx0" brushRef="#br0" timeOffset="7009.4453">7557 177 848 0,'0'0'474'0,"0"0"-94"0,0 0-34 16,0 0-45-16,0 0-68 0,0 0-52 0,0 0-34 16,0 0-33-16,0 0-23 0,0 0-15 0,0 0-14 15,0 0-14-15,0 0-9 0,0 0-13 0,-55-55-13 16,51 62-4-16,-6 2-7 0,6 2-3 15,-5 5 2-15,5 1-2 0,-3 2 0 0,4 0-1 16,2 0 0-16,1-2-3 0,0-1 3 0,1 0-2 16,5-3-1-16,1-1 1 0,4-4-3 15,-1-2 1-15,0-3 0 0,4-1 6 0,3-2-2 16,0-2-1-16,0-7 4 0,0-4-4 0,2 0 7 16,0-5 1-16,-3 1-1 0,-2-3 0 15,0 0 3-15,-2 0 2 0,-7 0-1 0,0 3 6 16,-5 0-6-16,0 2 1 0,-2 2 1 0,-5 1-3 15,-3 4-1-15,0 3-2 0,-1 3-3 0,-2-2-3 16,0 4 0-16,1 0 0 0,-1 0 0 0,6 0 3 16,0 2-2-16,4 1-3 0,2 2-2 15,-2 3 2-15,3 0-7 0,0 3 2 0,3 3-1 16,2-3-2-16,8 3 4 0,1 0 0 0,6-1 3 16,1-2-1-16,6-1 3 0,0-4 1 0,0-1 0 15,1-5 0-15,-1 0-3 0,-3-3 1 0,3-7 1 16,-4-1 6-16,4-2-1 0,-6-3 3 15,0 1 0-15,-1-1-1 0,-3 0 2 0,-2 0 4 16,-6-1 0-16,0 1-1 0,-1 1 5 0,-5 0 1 16,-3 4 3-16,0-5 2 0,0 7-4 0,-10 2-4 15,2 3-4-15,-2 0-7 0,-3 3-6 16,-1 1-2-16,-2 0-3 0,-2 1-1 0,1 7 4 16,3 0-1-16,1 4-1 0,6 0 2 0,-3 1-6 15,7 1-1-15,2 0 1 0,-1 2-1 16,2-2 0-16,0 2 1 0,3-3 3 0,1-1-4 15,6-1 4-15,-1-3 3 0,-1-2-1 0,5-2 2 16,-3-4-1-16,0 0-1 0,0-4 5 0,3-7 8 16,-1-1-1-16,0-2 3 0,-2-2 3 0,-2 0-7 15,4-4 5-15,-5 4 2 0,-2-3-3 16,-2 3 4-16,0-1 4 0,-3 2 3 0,0 5 1 16,0 2 3-16,0 2-3 0,0 2-1 0,0 1-3 15,-1 3-1-15,1 0-4 0,-2 0-6 0,2 0-7 16,0 0-15-16,0 7 1 0,0 2 3 0,0 6 3 15,0 4 11-15,0 7 2 0,0-1 0 16,0 5-1-16,0 2 6 0,0 2-4 0,0 3 3 16,-1 2 1-16,-4 3-4 0,-2-2 5 0,5 1-3 15,-6 0 3-15,3-1-3 0,-2 1 1 16,0-2 1-16,-3 1-3 0,4-2 5 0,-4-4-3 16,4-3-1-16,-2-2 0 0,4-7 1 0,-5-4-2 15,6-7 2-15,-1-2 4 0,0-7-2 0,1 0 14 16,3-2 7-16,-1 0 4 0,-1 0 4 15,-1-4-13-15,-5-7-11 0,4-1-7 0,-6-3-4 16,4-5-3-16,-3-2 0 0,5-4-4 0,1-4-3 16,1-3-1-16,2-3-3 0,2-2 1 0,5 0-3 15,8-1 4-15,6-2 1 0,-1 0 0 16,7-2 4-16,2 1-4 0,7-2 2 0,-5 5 1 16,3 3-1-16,-1 5 1 0,-5 2 0 0,-2 6 2 15,-7 4-4-15,-3 4 5 0,-2 3 0 0,-3 4 1 16,-1 3-3-16,-4 3-6 0,1 1-5 0,-3 1-4 15,-2 0 10-15,3 3-3 0,0 3 5 16,-2 5 3-16,-1 1-5 0,6 0 10 0,-6 1 0 16,1-1 1-16,3-1 2 0,-2 2-2 0,-1 0 0 15,0-2 0-15,1 2 2 0,0-3-2 0,-1 0-1 16,-1-1 1-16,2-3-1 0,0 0 0 16,-3-2 0-16,2-3-2 0,-3-1 1 0,3 0 3 15,3-1 2-15,-3-5 4 0,1-5 2 0,6-2 0 16,-2-1-1-16,1-2-3 0,1 0 0 15,-3 0-2-15,3 4-2 0,-5 1-1 0,2 2-4 16,-4 5 2-16,2 1-5 0,-1 3-3 0,-1 0-4 16,-1 3 0-16,6 5 5 0,-4 2 1 0,0 0 4 15,5 3 1-15,-7 3-2 0,7-2 3 16,-5 2 1-16,5-5-1 0,-4-2 1 0,1-2 0 16,3-1-1-16,-4-4 2 0,4 0 0 0,-1-2 2 15,1 0 1-15,2-6 2 0,3-6 2 0,5-1-1 16,-1-2-1-16,-1-1 1 0,-1-2-4 0,-1 1 0 15,2 2 1-15,-5 0-2 0,-1 3 2 0,0 2-1 16,-8 0-3-16,0 7 0 0,0 2 0 16,-3 1-3-16,0 0-3 0,0 3-11 0,0 6 4 15,-4 1 0-15,2 3 10 0,1 3 5 0,1-1-2 16,0 2-1-16,0-1 0 0,0 0-3 16,3-1 2-16,5-3 0 0,-1-3 0 0,4-1 0 15,4-2-1-15,0-4 1 0,5-2-1 0,-1-2 6 16,5-6 0-16,-3-7-5 0,4-1-9 0,2-4-30 15,2-5-40-15,-2 2-69 0,-5-4-142 16,-5 5-352-16,-8 9-1002 0</inkml:trace>
          <inkml:trace contextRef="#ctx0" brushRef="#br0" timeOffset="7157.3538">8825-314 2586 0,'0'0'239'0,"0"0"-58"0,0 0-36 0,0 0-51 15,0 0-42-15,0 0-19 0,0 0-22 0,0 0-26 16,0 0-29-16,0 0-30 0,0 0-98 16,0 0-256-16,0 0-591 0,-51 0-570 0</inkml:trace>
          <inkml:trace contextRef="#ctx0" brushRef="#br0" timeOffset="8403.5422">8890-9 1612 0,'0'0'361'0,"0"0"-53"0,0 0-34 0,0 0-61 0,0 0-62 16,0 0-33-16,0 0-21 0,0 0-17 16,0 0-17-16,0 0-16 0,0 0-21 0,0 0-17 15,0 0-10-15,0 0-4 0,8-38 3 0,14 37 2 16,-3-2 5-16,7-1-1 0,2 0 1 0,-2-1-2 16,-2 2 0-16,-4-1 0 0,-6 1 0 15,-1 3-1-15,-5 0 0 0,-5 0 0 0,-2 0-4 16,-1 6 2-16,0 1-2 0,0 3-2 0,-1 4 4 15,-7 3 2-15,0 2 1 0,-1 0 0 0,-3 2 2 16,5-5-3-16,-1 0 1 0,3-1 5 16,-2-4-5-16,6-2-1 0,1-2-1 0,0-1-8 15,0-1 3-15,7 0-1 0,0-3 0 0,4-1 2 16,4-1 4-16,0 0 3 0,6-3-1 16,1-4 2-16,5-2-4 0,-2-1-1 0,2-1 0 15,0-1 6-15,0 2-8 0,-6-2 4 0,3 1-2 16,-7-2-6-16,-1 0 8 0,-3 2 1 0,-2 1 4 15,-3 1 7-15,-3 2 0 0,-4-1 2 0,1 1 0 16,-2 1 1-16,0 1-4 0,0 0 0 16,0 1-2-16,0 4 0 0,0 0-3 0,0 0-2 15,-2 0-7-15,2 0-11 0,0 0-1 0,0 0-8 16,0 7 3-16,-1 2 10 0,1 0-1 0,0 4 10 16,0 0-1-16,0 2-1 0,0 2-1 0,1-6 1 15,2 1-1-15,5-1-6 0,2-4 3 16,-3-1-3-16,8-2 1 0,-3-3 1 0,4-1 2 15,4 0 3-15,0-6 1 0,2-5 7 0,0-1-5 16,3-4 0-16,-1-5 0 0,-4 3-6 0,3 0 4 16,-5 2 1-16,-4-1 1 0,-1 6 0 15,-3 1 0-15,-6 5-2 0,1 2-2 0,-1 3 4 16,-4 0-11-16,0 0-6 0,0 3 2 0,0 6-1 16,0 1 8-16,1 1 7 0,-1 2-1 15,0 1-2-15,2 0 2 0,-2-1 0 0,1 0-1 16,0-1 1-16,1-4 0 0,1 0 1 0,2-1 0 15,-2-3 4-15,-1 0-5 0,-1-4 2 0,5 0-2 16,-3 0-4-16,1 0 8 0,-1-2 2 16,8-4 1-16,-1-2 2 0,3-3-1 0,1-4-3 15,0 1 0-15,0 1-1 0,-1 1-1 0,0 3 0 16,-3-1-2-16,0 3 1 0,-1 3-5 0,-3 1-2 16,1 3-5-16,-4 0-4 0,0 0 3 15,-2 6 3-15,6 0 2 0,-2 2 7 0,-3 2-2 16,8-2 1-16,-5 1 1 0,6-1-1 0,0-2-1 15,1 0 1-15,-2-1 0 0,2-2 0 0,3-1 1 16,3-2 0-16,-2 0 1 0,-1-8-2 0,2-2 4 16,4 1 1-16,-1-3 1 0,-1-1 2 15,3-3-4-15,-5 1 1 0,5 0-2 0,-5-1-1 16,-2 1 2-16,-1 0 0 0,-2 3 1 0,-2 1 2 16,-6 1 5-16,-4 4 3 0,0 2-1 0,0 1-3 15,-9 2-12-15,2 1-11 0,-4 0-7 16,-2 4-2-16,-2 4 2 0,-1 5 4 0,0 1 6 15,2 1-4-15,3 1 3 0,1-3 1 0,6 2-1 16,-3-3 2-16,5-2-1 0,2 0-2 16,0-2-2-16,2-4 1 0,6 1 0 0,-2-3 5 15,4-2 2-15,1 0 3 0,2-7 3 0,1-1 2 16,2-3 1-16,-1-2 0 0,-1 1 1 16,1-3 1-16,-1 2 0 0,-3-2 4 0,-5 3 3 15,2 0 2-15,-6 1 2 0,-1 2 2 0,1 2-3 16,-2 0 1-16,0 2-3 0,0 4-6 0,0-1 0 15,0 2-10-15,0 0-9 0,0 0-12 0,0 3-8 16,0 5 3-16,0 3 10 0,-2 5 12 0,2 4 8 16,-1 6 0-16,1 4-2 0,0 5 1 15,0 2 0-15,0 6-2 0,0-3-1 0,0 5-2 16,0-3 3-16,-2 2 1 0,-1 1 0 0,-2-2 4 16,1-4 1-16,-1 0 3 0,-5-4 3 0,-1-3 4 15,3-7-1-15,-4-4 3 0,2-5 1 16,0-8 1-16,6-4 9 0,-2-4 6 0,-1 0 3 15,4-4-5-15,-5-8-8 0,5-3-14 0,2-6-18 16,-1-5-26-16,2-6-53 0,0-5-100 0,3-4-260 16,4 10-669-16,-4 10-569 0</inkml:trace>
          <inkml:trace contextRef="#ctx0" brushRef="#br0" timeOffset="8544.4548">10010-346 2600 0,'0'0'226'0,"0"0"-17"0,0 0-25 16,0 0-57-16,0 0-48 0,0 0-29 0,0 0-24 16,0 0-22-16,0 0-26 0,0 0-60 0,0 0-96 15,0 0-270-15,0 0-1264 0</inkml:trace>
        </inkml:traceGroup>
        <inkml:traceGroup>
          <inkml:annotationXML>
            <emma:emma xmlns:emma="http://www.w3.org/2003/04/emma" version="1.0">
              <emma:interpretation id="{21C03AF9-135F-458E-9187-BB5DEF01E2A5}" emma:medium="tactile" emma:mode="ink">
                <msink:context xmlns:msink="http://schemas.microsoft.com/ink/2010/main" type="inkWord" rotatedBoundingBox="12881,510 17703,402 17718,1072 12896,1180"/>
              </emma:interpretation>
              <emma:one-of disjunction-type="recognition" id="oneOf3">
                <emma:interpretation id="interp15" emma:lang="en-US" emma:confidence="0.5">
                  <emma:literal>individual</emma:literal>
                </emma:interpretation>
                <emma:interpretation id="interp16" emma:lang="en-US" emma:confidence="0">
                  <emma:literal>individuals</emma:literal>
                </emma:interpretation>
                <emma:interpretation id="interp17" emma:lang="en-US" emma:confidence="0">
                  <emma:literal>individually</emma:literal>
                </emma:interpretation>
                <emma:interpretation id="interp18" emma:lang="en-US" emma:confidence="0">
                  <emma:literal>individual's</emma:literal>
                </emma:interpretation>
                <emma:interpretation id="interp19" emma:lang="en-US" emma:confidence="0">
                  <emma:literal>individuals'</emma:literal>
                </emma:interpretation>
              </emma:one-of>
            </emma:emma>
          </inkml:annotationXML>
          <inkml:trace contextRef="#ctx0" brushRef="#br0" timeOffset="9309.2937">11264 131 1934 0,'0'0'212'0,"0"0"-50"16,0 0-7-16,0 0-13 0,0 0-53 16,0 0-32-16,0 0-26 0,0 0-21 0,0 0-6 15,0 0 3-15,0 0 1 0,0 0 9 0,0 0 12 16,0 0 1-16,68 38 12 0,-44-52-2 0,-1 1-3 15,2-7-4-15,1 0-4 0,-3-3-4 16,-4-1-4-16,-3 3 2 0,-3-3-4 0,0 3 0 16,-6 5 0-16,-3 1 4 0,-3 4 1 0,-1 3 2 15,0 5 0-15,0 3-7 0,0 0-5 16,-1 0-11-16,-1 2-11 0,-3 3 1 0,2 7-2 16,-1 1 3-16,-5 3 6 0,5 2 1 0,-2 1-1 15,2 2 1-15,3-4-1 0,-1 0-6 16,2 0 3-16,0-2-3 0,3-2 0 0,4 0 3 15,-1-3 1-15,5-4-2 0,2 1 0 0,0-2 4 16,2-4-3-16,2-1 1 0,3 0 1 0,1-8-1 16,2-1 3-16,-2-3 2 0,2-3 2 15,-3 1-4-15,1-2 7 0,-4-2 1 0,-1 2-3 16,-2 0 4-16,-3 1-6 0,-4 1 0 0,0 6 0 16,-4 3 1-16,-3 4-3 0,2 1-2 0,-2 0-3 15,0 0-11-15,0 4 0 0,0 4 1 0,2 2 3 16,3 6 5-16,-1-2 7 0,2 1-2 0,-1-2-4 15,0 0 5-15,-1-2-6 0,1-1 3 16,-2-1 5-16,3-2-4 0,-2-4 4 0,0 0-1 16,-2-3-1-16,5 0 3 0,-1 0 3 0,1-1 2 15,0-8 1-15,1 0 1 0,-1-1-5 0,5-1-5 16,-1 2 1-16,-2-3 2 0,1 4-6 16,1 0 4-16,-3 1-2 0,-1 1-10 0,2 3 10 15,-3 0-4-15,1 1-2 0,-3 2 0 0,-1 0-3 16,4 4 1-16,-3 1 1 0,-1 3 7 15,4 0-3-15,-1 3 0 0,-1-2 4 0,4 1-2 16,-1-2 3-16,2-3 0 0,2-2-2 0,8-2 2 16,-1-1-1-16,5-4-2 0,5-9-12 0,2-5-25 15,4-2-41-15,1-5-60 0,2-7-98 16,-2 1-199-16,-12 7-451 0,-4 6-550 0</inkml:trace>
          <inkml:trace contextRef="#ctx0" brushRef="#br0" timeOffset="9484.1861">11908-345 1395 0,'0'0'923'0,"0"0"-648"0,0 0-64 0,0 0-36 15,0 0-67-15,0 0-44 0,0 0-26 0,0 0-29 16,0 0-18-16,0 0-4 0,0 0 5 16,0 0 10-16,0 0 4 0,-73 44-6 0,97-46-4 15,2-2-18-15,-3-4-31 0,2 0-40 0,2-1-79 16,-7 3-142-16,-6-1-343 0,-5 4-799 0</inkml:trace>
          <inkml:trace contextRef="#ctx0" brushRef="#br0" timeOffset="10286.6596">12347 119 1522 0,'0'0'353'0,"0"0"-145"0,0 0-30 0,0 0-23 16,0 0-54-16,0 0-27 0,0 0-9 0,0 0-3 15,0 0 2-15,0 0 33 0,0 0-6 16,0 0-16-16,0 0-9 0,0 0-40 0,99-50-9 16,-83 36 2-16,-2-1 0 0,-1 1 0 0,-3 0 2 15,-5 2 5-15,0 1 3 0,-4 2 2 0,-1 0-2 16,0 1-5-16,-4 0-7 0,0 2-6 16,-8 0-8-16,2 4-12 0,-5 2-6 0,-1 0-3 15,0 2 0-15,-1 7 7 0,-5 2 5 0,6 3 2 16,1 1 1-16,-1 3-3 0,5 4-1 0,-1-5-2 15,8 3 1-15,1-3 0 0,3 2 0 16,0-3-1-16,3-2-7 0,8-2 4 0,1-1 0 16,5-3 4-16,0-3 11 0,1-3-7 0,8-2 2 15,1-4 4-15,0-10-1 0,1-1 7 0,0-4-2 16,-1-4-1-16,0-2-2 0,-1-1 1 0,-4-5 2 16,0 2 3-16,-5 0 0 0,-3-1 1 0,0 0 0 15,-1-2 0-15,-2 1 2 0,-4-1-1 16,-1 1-2-16,-2-2 0 0,-4 3-2 0,0-1-1 15,0 7 2-15,0 1-3 0,0 4 2 0,0 6 0 16,0 5 2-16,0 3 2 0,-1 5-1 16,-1 0-5-16,2 0-6 0,-1 0-10 0,-1 6 0 15,-2 5-2-15,1 6 4 0,-2 5 7 0,-4 7 0 16,3 4 3-16,-2 0 0 0,1 3 1 16,-2 2 1-16,5-2-2 0,1 1-1 0,3-3 2 15,3 0 0-15,3-4-2 0,8-4 1 0,0 0-3 16,5-5 1-16,2-7-1 0,2-4 0 0,-2-2 4 15,4-6-8-15,-3-2 1 0,0 0 1 0,-1-9-4 16,-1-2 7-16,0-3 2 0,-1-1 0 16,-2-4 4-16,-3 2 0 0,-3 0 1 0,-4 4 1 15,-1 0 1-15,-3 1-4 0,-2 5 3 0,-1 1 0 16,0 4-1-16,0 1-2 0,0 1-10 0,-1 1-16 16,-1 6-6-16,1 5 4 0,-1 4 2 0,2 2 14 15,0 3 3-15,0 3 1 0,5-1 1 16,5-3 0-16,0-3 1 0,7-3-3 0,0-2 4 15,0-4 0-15,5-5 0 0,-2-3 6 0,6-5-5 16,-1-8 0-16,2-5-11 0,1-4-40 0,2-2-68 16,-1-5-120-16,-3-2-197 0,-9 10-427 15,-4 7-695-15</inkml:trace>
          <inkml:trace contextRef="#ctx0" brushRef="#br0" timeOffset="10433.5748">13223-331 2509 0,'0'0'270'16,"0"0"-69"-16,0 0-34 0,0 0-47 0,0 0-46 16,0 0-23-16,0 0-24 0,0 0-21 0,0 0-21 15,0 0-22-15,0 0-2 0,0 0-54 0,0 0-152 16,0 0-462-16,-45 4-975 0</inkml:trace>
          <inkml:trace contextRef="#ctx0" brushRef="#br0" timeOffset="11057.2041">13522-85 2050 0,'0'0'307'0,"0"0"-46"0,0 0-23 16,0 0-53-16,0 0-48 0,0 0-30 16,0 0-22-16,0 0-22 0,0 0-17 0,0 0-15 15,0 0-14-15,0 0-5 0,0 0-14 0,0 0-2 16,-1-47-1-16,1 61-1 0,0 6 6 0,0-2 1 16,0 3 0-16,1-1-1 0,2-1 1 0,1-2 0 15,-1-1-1-15,1 0 2 0,1-3-2 16,0-2-1-16,-1-3 0 0,-1-3-1 0,2-2-2 15,-3-2-1-15,1-1 0 0,1 0 0 0,2 0 3 16,-2-3 2-16,5-5 0 0,-1-3 2 0,4-3 0 16,0-2 1-16,1 0-3 0,-1-1 3 0,-3 0-2 15,0-2 2-15,1 4 0 0,-6 1-1 16,0 1 2-16,-1 1-1 0,-3 4 1 0,2 2 0 16,-2 3-1-16,0 1 1 0,0 2-2 0,0 0-4 15,0 0-5-15,0 0-8 0,0 3-6 16,0 2 4-16,0 5 3 0,0-1 6 0,1 2 7 15,3 0-3-15,3 0 1 0,1 0 0 0,3-2 2 16,2-2 0-16,1-1 2 0,3-4-1 0,0 0 0 16,4-2 0-16,0 0 1 0,3-8-2 15,2-4 0-15,-5 1 1 0,2-2-3 0,-5 1 5 16,-1 0-1-16,-5 1 0 0,-4 3 4 0,-4 1 1 16,-2 2 0-16,-2 4 4 0,0 1-4 15,0 0-5-15,-2 0-14 0,1 3-10 0,-6 7-3 16,1 5 2-16,1 1 10 0,2 3 6 0,1 1 3 15,2 1 1-15,0-2 2 0,3-2-1 0,6 2 1 16,5-8 0-16,4-1-1 0,4-4 4 0,4-4-1 16,0-2-5-16,4-2-1 0,1-9-6 15,2-1-12-15,1-8-35 0,-3 1-85 0,0-1-181 16,-8 4-444-16,-9 4-870 0</inkml:trace>
          <inkml:trace contextRef="#ctx0" brushRef="#br0" timeOffset="11212.1084">14112-478 1822 0,'0'0'985'0,"0"0"-775"15,0 0-54-15,0 0-37 0,0 0-48 0,0 0-32 16,0 0-17-16,0 0-21 0,0 0-17 0,0 0-9 16,0 0-28-16,0 0-68 0,0 0-176 0,0 0-491 15,-67 51-884-15</inkml:trace>
          <inkml:trace contextRef="#ctx0" brushRef="#br0" timeOffset="12616.8316">14551-83 1154 0,'0'0'431'0,"0"0"-89"16,0 0-43-16,0 0-55 0,0 0-67 0,0 0-36 15,0 0-33-15,0 0-30 0,0 0-15 16,0 0-11-16,0 0-6 0,0 0-3 0,0 0-1 15,-1-74 0-15,1 70-3 0,-6-2-5 0,0 5-6 16,-2 1-8-16,-1 0-7 0,1 0-5 0,-6 4-5 16,1 6-2-16,-4 3-2 0,6 2-1 15,-4 5 0-15,1-2-1 0,3 2-1 0,5-3-3 16,2 2-7-16,1-3 6 0,3-3-2 0,0-2 2 16,6 1 4-16,1-4-5 0,6-4 2 0,-1-2 1 15,5-2 1-15,3-5 3 0,0-6 3 0,4-3 1 16,-1-3 2-16,-2-1 0 0,-1-2-2 0,-2-1 0 15,-2 0-1-15,0-2 3 0,-2-2 0 16,-4-1 0-16,-3-1 5 0,1 1-4 0,-2-2 1 16,-2-1 1-16,-1-1-2 0,-2-1 1 0,2-1-2 15,-3-2 1-15,0 2-3 0,0 1 2 16,-3 3 2-16,1 6 0 0,-1 6 5 0,-1 7-2 16,2 4-1-16,2 4-1 0,-3 1-5 0,2 0-4 15,-1 6-2-15,0 5 0 0,-4 11-1 0,0 6 6 16,-2 9 0-16,1 2 0 0,0 2 0 15,0 3 0-15,1-1-1 0,3-1 1 0,3-1 3 16,0-1-5-16,0-5 1 0,9-4 0 0,-1-4-4 16,5-3 4-16,1-3 0 0,2-8-3 0,3-2 0 15,1-6 0-15,4-5 1 0,0 0 4 16,1-6 2-16,0-7-1 0,-1-1 1 0,-3-3 0 16,1-1 3-16,-5 1-2 0,-2-2-1 0,-1 4-1 15,-1 0-3-15,-4 2 5 0,-4 4 0 0,1 1 0 16,-5 2 4-16,-1 4-5 0,0 2 0 0,0 0-3 15,0 0-5-15,0 0-7 0,0 5-8 0,-4 1 1 16,3 2 3-16,1 3 8 0,0 2 5 16,0 0 0-16,0-1-5 0,0 2 4 0,5 1 1 15,1-4 0-15,4 0 5 0,-3-2-6 0,4-1 2 16,-1-1-1-16,2-4-1 0,1-3 4 16,1 0 0-16,0 0 0 0,3-5 1 0,1-4 2 15,-1-3-1-15,5 0 1 0,-4-3 0 0,0 1-2 16,-1-1 2-16,-2 0-1 0,-1 3 1 15,-3-1-1-15,-4 5 1 0,0 0-2 0,-4 5 4 16,-3 3-2-16,0 0-3 0,0 0-2 0,0 0-7 16,0 0-5-16,-1 3-3 0,-1 3 4 0,-2 2 7 15,3 2 2-15,-1-1 3 0,2 1-1 16,0 0-1-16,0-2 2 0,0 3 1 0,7 0-2 16,0-2 0-16,3 2 0 0,3-3-1 0,0 0 2 15,2-2-1-15,4 0 1 0,-4-2 1 0,5-3 1 16,2-1 0-16,-3 0 1 0,1-3 0 0,-3-3 1 15,4-4 1-15,-2 0 1 0,1-3-1 0,-2-1-1 16,1 0 0-16,0 1-3 0,-3-2 2 16,-2 1 2-16,-2 1 2 0,-4 2 5 0,-5 3 3 15,-3 2 3-15,0 1-2 0,-3 2-7 0,-8 2-12 16,-5 1-7-16,-1 0-4 0,-6 3 2 0,1 4 5 16,-1 4 3-16,3 2 2 0,2-2-2 15,4 2 3-15,5 0-1 0,1-2-1 0,2 1 1 16,2 0-2-16,2-3 0 0,2-1 1 0,0 1-2 15,0-2 1-15,0-1 0 0,6-3 0 16,0 0 0-16,-1-1-3 0,4-2 5 0,1 0 3 16,0-2 4-16,1-2 4 0,2-4 0 0,0-2-3 15,1-2 1-15,0 2-3 0,0-3 0 0,-3 2 0 16,2 3-2-16,-4-1-1 0,-2 4 0 16,-2 2-2-16,0 1-4 0,-1 2-1 0,-3 0-4 15,1 0-1-15,1 5 3 0,-1 3 3 0,0 2 2 16,1 2 3-16,-2 0 1 0,0 1-1 15,4-2 1-15,-1 2-1 0,0-3 0 0,3 1-1 16,0-4 2-16,5-2-2 0,-2 0 1 0,1-4 1 16,0-1 2-16,6 0 1 0,0-6 2 0,2-6 0 15,2-1-1-15,0-3 0 0,5-1-2 0,-6-4-1 16,4-1 1-16,-2-2-3 0,0-1 1 0,2 0 1 16,-7-3 0-16,3-1 2 0,0-1 1 15,-5-3 1-15,1 0 1 0,-2-2-1 0,-3 2 3 16,-4-1 1-16,-2 3 0 0,-5 5 3 0,0 5-3 15,0 6 1-15,-6 8-1 0,2 5-7 0,1 2-8 16,-3 8-7-16,-1 8-1 0,-4 8 4 16,-2 9 7-16,-3 3 4 0,1 6 0 0,1 1 2 15,-1 0-3-15,1-3-1 0,4 0 1 0,5-3-4 16,-4-6 0-16,8-4 3 0,1-4-2 16,0-5 1-16,5-5-1 0,1-5-1 0,3-1-5 15,2-3-11-15,3-4-13 0,3 0-14 0,3-7-21 16,5-5-22-16,1-3-71 0,5-1-134 0,-8 4-298 15,-8 3-603-15</inkml:trace>
        </inkml:traceGroup>
        <inkml:traceGroup>
          <inkml:annotationXML>
            <emma:emma xmlns:emma="http://www.w3.org/2003/04/emma" version="1.0">
              <emma:interpretation id="{815D6299-8215-4A67-B441-3CD2A415DB86}" emma:medium="tactile" emma:mode="ink">
                <msink:context xmlns:msink="http://schemas.microsoft.com/ink/2010/main" type="inkWord" rotatedBoundingBox="18433,435 22903,335 22931,1568 18460,1669"/>
              </emma:interpretation>
              <emma:one-of disjunction-type="recognition" id="oneOf4">
                <emma:interpretation id="interp20" emma:lang="en-US" emma:confidence="0.5">
                  <emma:literal>differences</emma:literal>
                </emma:interpretation>
                <emma:interpretation id="interp21" emma:lang="en-US" emma:confidence="0.5">
                  <emma:literal>different as</emma:literal>
                </emma:interpretation>
                <emma:interpretation id="interp22" emma:lang="en-US" emma:confidence="0">
                  <emma:literal>different ces</emma:literal>
                </emma:interpretation>
                <emma:interpretation id="interp23" emma:lang="en-US" emma:confidence="0">
                  <emma:literal>different cis</emma:literal>
                </emma:interpretation>
                <emma:interpretation id="interp24" emma:lang="en-US" emma:confidence="0">
                  <emma:literal>different cos</emma:literal>
                </emma:interpretation>
              </emma:one-of>
            </emma:emma>
          </inkml:annotationXML>
          <inkml:trace contextRef="#ctx0" brushRef="#br0" timeOffset="13411.2948">17046 53 214 0,'0'0'522'0,"0"0"-123"0,0 0-1 16,0 0-30-16,0 0-106 0,0 0-69 0,0 0-45 15,0 0-39-15,0 0-21 0,0 0-14 0,0 0-9 16,0 0-5-16,0 0-6 0,0 0-8 0,89-163-5 16,-97 152-10-16,-4 3-6 0,-5 2-14 0,-3 1-9 15,-1 5-6-15,-4 0-9 0,-2 0 5 16,0 5 4-16,0 3 0 0,0 3 9 0,4 0-1 15,3 3-2-15,3 2-1 0,2 0-3 0,4 1-2 16,-1 1-1-16,5-3-1 0,3 1-5 0,4-2-1 16,3-1-2-16,5-4 1 0,8-1-3 15,4-4 7-15,4-4 6 0,5 0 3 0,5-2 10 16,2-9-2-16,1-5-1 0,4-3 1 0,-1-1-2 16,-8-2 0-16,1-1 2 0,-6-1 1 15,-5 1-2-15,-2-1 3 0,-1-4 1 0,-5 4 0 16,-4-4 4-16,-3-1 1 0,-1 1-3 0,-5-2-2 15,2-1-3-15,-3-1-3 0,0-3 0 0,0 2 0 16,0 1 0-16,-3 3 1 0,2 5 1 16,-4 5 4-16,2 4 1 0,2 7 11 0,-3 5 6 15,2 3-3-15,-2 0-1 0,3 0-17 0,-2 6-9 16,-3 10-3-16,-2 10-2 0,-5 7 5 0,-1 7 2 16,0 3 0-16,-1 4 0 0,3-2 1 0,0 0-2 15,5-3 1-15,2-1-1 0,3-2 0 16,2-3 0-16,2-5 0 0,7-4 3 0,4-5-3 15,3-4-1-15,-1-5 0 0,7-5-3 0,0-1 2 16,4-7 4-16,2-2 1 0,2-11 1 0,3-3 0 16,-1-1-2-16,-3-3-1 0,-4-1 2 0,-7-1-1 15,1 2 1-15,-5 1 1 0,-4 3 1 16,-2 1 0-16,-5 7 1 0,-3 1 1 0,0 4-3 16,0 3-2-16,0 0-6 0,0 0-16 0,0 7 0 15,-1 6 1-15,-3 3 6 0,2 5 11 16,2 0 2-16,0 0-3 0,2-2 2 0,5-1 0 15,5-6-2-15,1-2 0 0,3-3-1 0,5-5 1 16,3-2-3-16,6-2-5 0,4-8-28 16,-1-5-52-16,5-5-108 0,-3 0-261 0,-8 5-549 15,-8 3-451-15</inkml:trace>
          <inkml:trace contextRef="#ctx0" brushRef="#br0" timeOffset="13554.2072">17675-409 2495 0,'0'0'216'16,"0"0"-59"-16,0 0-19 0,0 0-30 0,0 0-56 16,0 0-30-16,0 0-27 0,0 0-31 0,0 0-18 15,0 0-44-15,0 0-117 0,0 0-324 16,0 0-1048-16</inkml:trace>
          <inkml:trace contextRef="#ctx0" brushRef="#br0" timeOffset="14393.0219">17912 177 1139 0,'0'0'786'0,"0"0"-448"16,0 0-73-16,0 0-45 0,0 0-73 0,0 0-62 15,0 0-44-15,0 0-22 0,0 0-14 16,0 0 0-16,0 0 4 0,0 0-2 0,0 0 4 16,0 0-6-16,128-75-3 0,-87 56 0 0,4-3-1 15,5-1-1-15,-4-7-3 0,5 2-1 16,-5-3 1-16,-2 0-2 0,-3 0 1 0,-3-2 1 16,-10 0 1-16,-3 1 2 0,-10 2 9 0,-4 2-1 15,-6 3 3-15,-5 5 6 0,0 3 2 0,0 3 11 16,-10 5 7-16,4-1 7 0,-4 4 6 15,5 2 2-15,-4 1 0 0,6 0-6 0,0 2-5 16,1 1-9-16,2 0-9 0,0 0-8 0,0 0-5 16,0 0-8-16,0 1-4 0,0 7 2 15,0 6-6-15,0 9 6 0,-2 5 3 0,-1 7-5 16,0 4 5-16,1 4-1 0,-7 6 2 0,3 1 0 16,-5 2 3-16,-2 3-5 0,1 0 0 0,-3 0 0 15,3-4-4-15,2-2 5 0,1-3-3 0,1-2 0 16,3-6-1-16,5-2-2 0,0-4-5 15,0-5-14-15,0-4-31 0,8-5-34 0,-1-3-51 16,4-8-85-16,-3-5-178 0,1-2-479 0,-6 0-737 0</inkml:trace>
          <inkml:trace contextRef="#ctx0" brushRef="#br0" timeOffset="14031.2191">17986-116 1276 0,'0'0'251'0,"0"0"-73"15,0 0-19-15,0 0-4 0,0 0-43 0,0 0-24 16,0 0 6-16,0 0-6 0,0 0 0 0,0 0 1 16,0 0-25-16,0 0-11 0,0 0-7 0,0 0-5 15,133-69-2-15,-116 51 0 0,-3 1 2 16,0-3 0-16,-1 1-1 0,-3-4-7 0,-6 0-4 16,0-3-7-16,-1-1-6 0,-3 0 0 0,0 1-4 15,0 1-3-15,-4 1 1 0,1 3 0 0,0 6 2 16,-1 2 8-16,0 7 2 0,2 1 2 15,2 3 0-15,0 2-9 0,0 0-7 0,-1 2-8 16,1 7-3-16,-1 6 0 0,-1 5 1 0,-2 8 6 16,0 6-3-16,1 3 1 0,-4 6 2 0,1 1 0 15,2 5 2-15,-6 0 1 0,6 2-1 16,-6 0 2-16,0 2 2 0,3 0 0 0,-5 2 4 16,0 0-1-16,-1-2 0 0,3 0 0 0,-3 1-2 15,2-2 1-15,-1-1-1 0,0-2 1 16,-1-3-5-16,2-3-4 0,4-6-8 0,-3-5-14 15,3-7-17-15,1-6-17 0,3-6-24 0,0-6-34 16,0-5-48-16,3-2-88 0,0-2-110 0,5-9-138 16,0-3-223-16,5 0-86 0,-7 5 458 0</inkml:trace>
          <inkml:trace contextRef="#ctx0" brushRef="#br0" timeOffset="15445.1271">18333 140 1690 0,'0'0'448'0,"0"0"-242"0,0 0-27 0,0 0-12 16,0 0-67-16,0 0-50 0,0 0-16 0,0 0-11 16,0 0 3-16,0 0 10 0,0 0-5 0,0 0-6 15,0 0-5-15,194-70-1 0,-156 53-1 16,-4-2 1-16,2-2-2 0,-6-1-1 0,-2-1 1 16,-4 0 0-16,-6 1 3 0,-3 4 2 0,-3 0-1 15,-5 4 0-15,-2 3 4 0,-4 3 1 0,-1 1 0 16,0 3-3-16,0 2-5 0,-3 0-1 0,-2 2-6 15,2 0 1-15,3 0-7 0,-3 0-5 16,0 0-2-16,-4 7-4 0,1 1 1 0,-4 4 3 16,2 1 2-16,-2 5-2 0,0-1 1 0,0 3 0 15,5 1-2-15,-1 1 4 0,2-3-5 0,4 0-3 16,0-2 1-16,10-1-3 0,2-5 1 0,4-1-5 16,2-6-3-16,8-2 3 0,1-2 4 15,7-2 11-15,1-8 6 0,5-6-3 0,0-3 1 16,-6-2 0-16,4-1-3 0,-7 0 4 0,-1 1-1 15,-3-3-2-15,-2 3 3 0,-5 0-3 16,-1-1 4-16,-5 3 2 0,-7 3 5 0,0 2 3 16,-6 5-1-16,-1 1 1 0,0 4-3 0,0 1-3 15,-8 3-4-15,4 0-7 0,-2 0-5 16,-3 0-1-16,-2 2 0 0,5 3 2 0,-2 2 3 16,4-1-2-16,-2 1 1 0,3 0-2 0,2 1-1 15,1-2 1-15,0 1-2 0,0 3 0 0,4-2 0 16,3 1 2-16,-3 2 1 0,5-1 1 15,-4 0 0-15,5-1-1 0,-1 0 0 0,-2 2 1 16,3 0 1-16,-3 0-1 0,3 4 0 0,-4-1 0 16,-1 1 0-16,-2 1-1 0,-3 0 2 0,0 1-1 15,0-7 0-15,0 0 1 0,0-2-2 0,0-4-1 16,0 1 0-16,0-4-4 0,0 1-3 0,6-2-3 16,4 0 4-16,4-2 5 0,7-5 8 15,-1-3 3-15,7-4 0 0,1 1-2 0,2-7-1 16,3 0 0-16,-5 4-1 0,-3-4 1 0,-2 3-4 15,0 1 2-15,-5 1 2 0,-4 1-2 0,-2 1 3 16,-7 3 2-16,3 1-1 0,-7-1 2 16,-1 4 0-16,0-1-1 0,0 4-3 0,-9 0-5 15,4 3-4-15,-7 0-7 0,0 0-2 0,-3 6 3 16,1 2 3-16,2 4 5 0,-1 2 2 0,4 0-1 16,-2 2-1-16,1 1 0 0,6 1-2 15,-3-3 0-15,7 1 1 0,0 0-2 0,5-4 2 16,2 1-1-16,5-3-4 0,1-2-3 15,-1-4-4-15,2-2 1 0,2-2 6 0,1 0 10 16,7-2 7-16,0-10 0 0,-1 0 1 0,1 0-5 16,2 0-2-16,-8-3 1 0,2 2 3 0,-6-1-1 15,-5 1 3-15,0 2 1 0,-4 1-3 0,0 3 0 16,-2-2-1-16,-1 4-2 0,-2 2 1 0,1 3-2 16,-1 0-6-16,0 0-5 0,0 0-12 0,0 0-6 15,0 5 2-15,0 1 7 0,0 4 9 16,1 0 6-16,-1 3 3 0,0 1 3 0,2 0-3 15,-2-1 2-15,0 0-2 0,0-3-4 0,0 0 6 16,0-2 0-16,0-2 1 0,0-2 4 16,0-3-1-16,0 2 4 0,0-3 6 0,0 0 1 15,4 0 3-15,-1-6-1 0,1-2-6 0,5-2-6 16,-2-3-5-16,6 0-4 0,1-1 1 0,1-3-4 16,5 3 4-16,-1-1 1 0,-2 3-1 15,4-1 4-15,-4 2-7 0,-2 4-2 0,-2 2-5 16,-3 5-7-16,-4 0 0 0,1 5 2 0,-4 6 3 15,-2 4 6-15,-1 2 5 0,0 3 1 0,0 4 0 16,0-2 3-16,0-2 0 0,0 0 0 16,0-1-2-16,3-7 0 0,8-2-4 0,4-5-1 15,0-2-5-15,8-3-16 0,2 0-31 0,4-6-53 16,-1-6-85-16,3 0-140 0,-2-6-269 0,-10 7-492 16,-2 1 237-16</inkml:trace>
          <inkml:trace contextRef="#ctx0" brushRef="#br0" timeOffset="16143.3489">20337-214 2021 0,'0'0'277'16,"0"0"-47"-16,0 0-20 0,0 0-78 0,0 0-57 16,0 0-26-16,0 0-20 0,0 0-12 15,0 0-6-15,0 0-3 0,0 0-1 0,0 0 1 16,0 0-5-16,0 0 6 0,112 15 0 0,-105-6-2 15,-1-3 5-15,-5 1-5 0,2-1 0 0,3-3 1 16,-3 0-1-16,-2-2-1 0,1 2 3 16,-2-3-2-16,0 0 0 0,0 0 3 0,1 0 2 15,5-4 2-15,-4-2 2 0,3 0-1 0,-4-1-1 16,5-1-4-16,-6 1 2 0,0-2-4 0,0 1-1 16,-6 2-5-16,0 0-6 0,-3 1-4 15,-6 0-3-15,0 2-2 0,-2 3 0 0,-5 0 3 16,4 0 2-16,-5 9 4 0,5 3 5 0,-5 4-2 15,5 0 1-15,-1 5 0 0,0 1-2 0,4 2 1 16,3 0-2-16,5-4 2 0,-2 0-3 0,8-3-1 16,1-3 0-16,1-3-3 0,10-4 0 15,4-2 6-15,2-5 4 0,8 0 3 0,5-3 7 16,7-7-5-16,1-3-2 0,0-5-1 0,3 1-4 16,6-2 2-16,-3-1-1 0,0-1 1 0,-3 0 1 15,-1 1 0-15,-8 0 1 0,-6 1 1 16,-8 1 4-16,-5 2 5 0,-3 2 2 0,-9 3 4 15,-1 3-2-15,-1 0-9 0,-10 4-7 0,-3 2-9 16,-1 2-3-16,1 0 4 0,-1 4 1 16,0 6 4-16,3 5 2 0,0 0 0 0,7 6-1 15,-2 0 0-15,5 1 1 0,2-2-1 0,0 0 0 16,0-1 0-16,7-3-3 0,-1-2 2 0,5-5-1 16,1-1-1-16,2-3 1 0,1-3 4 15,2-2 3-15,6 0 3 0,-3-7 2 0,8-2-3 16,-1-4-2-16,2-2 1 0,-1-3-4 0,0-1 2 15,-1-1 2-15,1 0-2 0,1-3 0 0,-2 1-2 16,0 0-1-16,-5 3 0 0,-2 0 2 0,-6 4 3 16,-1 3 2-16,-4 4 1 0,-5 4 0 0,-3 2-4 15,-1 2-4-15,2 0-8 0,-2 4-3 16,3 3 2-16,5 4 4 0,-1 3 4 0,3 4 3 16,3 1-2-16,1 1 1 0,2 4-2 0,-2-2 2 15,0 0-2-15,-3-2 1 0,-1 1 2 16,-7-3-1-16,-2 0 3 0,-1-5 5 0,-1-1 6 15,-9-3 8-15,-4-1 1 0,-3-1-9 0,-9-2-32 16,-3-1-71-16,-3-3-185 0,7-1-827 0,7 2-619 0</inkml:trace>
        </inkml:traceGroup>
      </inkml:traceGroup>
    </inkml:traceGroup>
    <inkml:traceGroup>
      <inkml:annotationXML>
        <emma:emma xmlns:emma="http://www.w3.org/2003/04/emma" version="1.0">
          <emma:interpretation id="{F0864CB1-A518-4D84-B37B-671887AFA197}" emma:medium="tactile" emma:mode="ink">
            <msink:context xmlns:msink="http://schemas.microsoft.com/ink/2010/main" type="paragraph" rotatedBoundingBox="1639,3802 24195,3234 24244,5178 1688,57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5E2A1B-36C7-45A6-9F9F-5835B19A02A9}" emma:medium="tactile" emma:mode="ink">
              <msink:context xmlns:msink="http://schemas.microsoft.com/ink/2010/main" type="line" rotatedBoundingBox="1639,3802 24195,3233 24244,5178 1688,5747"/>
            </emma:interpretation>
          </emma:emma>
        </inkml:annotationXML>
        <inkml:traceGroup>
          <inkml:annotationXML>
            <emma:emma xmlns:emma="http://www.w3.org/2003/04/emma" version="1.0">
              <emma:interpretation id="{750FBE1C-9DFB-4A3A-89A8-97123F47DB94}" emma:medium="tactile" emma:mode="ink">
                <msink:context xmlns:msink="http://schemas.microsoft.com/ink/2010/main" type="inkWord" rotatedBoundingBox="1654,4402 4342,4335 4361,5083 1673,5151">
                  <msink:destinationLink direction="with" ref="{EDC73187-EB81-43AF-9266-5AEA71C76652}"/>
                  <msink:destinationLink direction="with" ref="{DB46C154-51F2-4B54-B23D-F49DD759D403}"/>
                </msink:context>
              </emma:interpretation>
              <emma:one-of disjunction-type="recognition" id="oneOf5">
                <emma:interpretation id="interp25" emma:lang="en-US" emma:confidence="0.5">
                  <emma:literal>LFPR</emma:literal>
                </emma:interpretation>
                <emma:interpretation id="interp26" emma:lang="en-US" emma:confidence="0.5">
                  <emma:literal>LFP R</emma:literal>
                </emma:interpretation>
                <emma:interpretation id="interp27" emma:lang="en-US" emma:confidence="0">
                  <emma:literal>LFPRR</emma:literal>
                </emma:interpretation>
                <emma:interpretation id="interp28" emma:lang="en-US" emma:confidence="0.5">
                  <emma:literal>L FPR</emma:literal>
                </emma:interpretation>
                <emma:interpretation id="interp29" emma:lang="en-US" emma:confidence="0">
                  <emma:literal>LTFPR</emma:literal>
                </emma:interpretation>
              </emma:one-of>
            </emma:emma>
          </inkml:annotationXML>
          <inkml:trace contextRef="#ctx0" brushRef="#br0" timeOffset="36331.0302">859 3678 0 0,'0'0'0'0,"0"0"0"0,0 0 0 0,0 0 0 16,0 0 298-16,0 0 60 0,0 0-11 0,0 0-40 16,0 0-38-16,0 0-16 0,0 0-38 15,0 0-23-15,0 0-33 0,9-106-28 0,-9 98-20 16,0 0-16-16,0-3-13 0,0 4-9 0,0-1-6 15,0 2-9-15,0-1-4 0,0 2-6 0,-1-2-7 16,1 3-2-16,-1 0-5 0,1 4-1 0,-2-3-3 16,2 3-3-16,0 0-6 0,0 0-8 15,-1 0-6-15,1 0-9 0,0 3-1 0,0 1-6 16,0 3 1-16,0 6 4 0,0 7 0 0,0 1 5 16,0 6 2-16,0 1 1 0,0 4-2 15,0-1 1-15,0 3-1 0,1-1 0 0,-1-2 4 0,0 3-3 16,0-2 1-16,0 1-2 0,0-2 1 15,0-1-2-15,0 0 1 0,0-5 1 0,0-3-3 16,0-1 3-16,0-5-1 0,2-2 2 0,-2-4-2 16,1-2-2-16,-1 0 1 0,0-3-2 15,0-2 3-15,0-1-7 0,0-1-10 0,0-1-21 16,0 0-30-16,0 0-29 0,0 0-46 0,0 0-58 16,0-3-91-16,1-2-148 0,-1 1-292 0,2 0-641 0</inkml:trace>
          <inkml:trace contextRef="#ctx0" brushRef="#br0" timeOffset="36607.9461">808 3636 669 0,'0'0'491'16,"0"0"-181"-16,0 0-30 0,0 0-10 0,0 0-54 15,0 0-38-15,0 0-47 0,0 0-43 0,0 0-29 16,0 0-26-16,0 0-13 0,0 0-6 15,0 0-1-15,0 0 0 0,55-126 1 0,-34 115-1 16,5 1-1-16,-1 3 0 0,-4-1-1 0,1 1 3 16,-5 2-1-16,4 1 2 0,-6-2-2 0,1 4-1 15,0-3 0-15,-2 1 0 0,-1-1 1 16,-1 0-1-16,0 1 0 0,-5-2-1 0,1 4-2 16,-3-2-2-16,2 1-7 0,-5 2-8 0,-2 1-23 15,2-3-36-15,-2 3-50 0,0 0-102 16,1 0-182-16,-1 0-308 0,0 0-741 0</inkml:trace>
          <inkml:trace contextRef="#ctx0" brushRef="#br0" timeOffset="36865.7461">932 3786 1581 0,'0'0'256'0,"0"0"-40"0,0 0-1 0,0 0 8 16,0 0-51-16,0 0-48 0,0 0-42 0,0 0-34 16,0 0-22-16,0 0-12 0,0 0 15 0,0 0 7 15,0 0 5-15,0 0 4 0,61 9-14 16,-47-9-6-16,5 0-3 0,-2 0-3 0,0 0-3 16,0-3-4-16,-3-1-2 0,0-3-3 0,-1 3-5 15,1-2-7-15,-3 0-17 0,-1 0-27 0,-4 1-40 16,3 1-73-16,-5 3-166 0,-3-1-396 15,1 2-862-15</inkml:trace>
          <inkml:trace contextRef="#ctx0" brushRef="#br0" timeOffset="37204.5371">1562 3651 1455 0,'0'0'353'0,"0"0"-71"16,0 0-30-16,0 0-27 0,0 0-54 0,0 0-36 15,0 0-29-15,0 0-20 0,0 0-12 16,0 0-12-16,0 0-7 0,0 0-11 0,0 0-12 16,0-93-6-16,0 93-16 0,0 0-9 0,0 0-8 15,0 6-9-15,0 2 1 0,0 4 6 0,0 5 5 16,0 4 4-16,0 2 4 0,0 2-1 15,0-1 1-15,0 0-1 0,-2 0 1 0,1-1-2 16,-1 0 2-16,2-1 1 0,-2 0-3 0,2-3 0 16,-3 1 0-16,3-4-2 0,0 0 1 0,0-2 0 15,0-1-2-15,0-1-7 0,0 0-9 16,0-4-26-16,3 0-36 0,-1-1-41 0,0-3-71 16,-2-1-109-16,1 0-240 0,1-2-356 0,-2-1-264 0</inkml:trace>
          <inkml:trace contextRef="#ctx0" brushRef="#br0" timeOffset="37504.3521">1563 3696 1150 0,'0'0'380'0,"0"0"-58"16,0 0-30-16,0 0-36 0,0 0-66 0,0 0-50 15,-25-168-41-15,25 144-22 0,4 2-18 0,4 1-12 16,2 1-9-16,2 4-10 0,-1 2-7 0,0 2-4 15,2 4-5-15,0 2-4 0,1 3-3 16,0 1-4-16,-1 2-2 0,2 0-1 0,2 8 0 16,-2 2-1-16,-1 0-5 0,0 3 6 0,-4 4-1 15,1-4 3-15,-4 5 3 0,-1-1-5 16,-5 2 1-16,-1 0-1 0,-2 0 2 0,-8 0 6 16,-5 3 3-16,-2-2 3 0,-7 3-2 0,-1-1 1 15,2-3-2-15,-4-5-1 0,2 2-3 0,1-5-1 16,8-2-6-16,3-4-18 0,3 0-34 15,6-4-59-15,3 1-99 0,1 0-163 0,0-1-323 16,0-1-849-16</inkml:trace>
          <inkml:trace contextRef="#ctx0" brushRef="#br0" timeOffset="35707.3699">140 3480 814 0,'0'0'357'0,"0"0"-211"0,0 0 9 0,0 0 48 16,0 0-2-16,0 0-30 0,0 0-46 16,0 0-29-16,0 0 3 0,0 0-3 0,0 0-14 15,0 0-6-15,0-55-3 0,0 53-8 0,0 2-8 16,-2 0-13-16,2 0-13 0,-1 0-12 0,1 0-11 15,-4 2-8-15,4 0-6 0,0-1-4 0,0 2-3 16,0 0 1-16,0 4 1 0,-2 2 5 16,2 3 5-16,-1 6 3 0,1 1 3 0,-1 4-1 15,1 3 0-15,-2 2 0 0,1 2-1 0,-1 4 0 16,-3 0 0-16,2 1 2 0,1 0 1 0,-2-1 1 16,-3 1 0-16,3-1 1 0,-5 3 0 15,5-4-1-15,-6 2 1 0,4-3-3 0,-2-2 1 16,4-4 2-16,-1-3 2 0,0-3 3 0,2-4 2 15,2-4 2-15,-1-2-2 0,2-2 0 16,0-2-2-16,0-2-2 0,0-1-1 0,0 0-2 16,0-2 0-16,0 0-1 0,0 3 0 0,3-1-1 15,-2-1 1-15,8 0 2 0,-5 2 1 0,7-4 4 16,2 3-2-16,3-2 1 0,1-1 2 16,7 0-2-16,3 0 3 0,1-4-3 0,2-3-2 15,-2 1-4-15,1 0-1 0,-2-2-2 0,-2 2-1 16,-5 0 0-16,4 1-1 0,-8 1 0 0,-1 0 0 15,-2 2 0-15,-2 1-1 0,-5 1 1 0,1-2-1 16,-4 2-1-16,-3 0 2 0,0 0 0 16,0 0 0-16,0 0 0 0,0 0 2 0,0 0-2 15,0 0-2-15,0-2-4 0,0 2-12 0,0 0-17 16,0-1-27-16,0 1-33 0,0-2-30 0,0 2-51 16,0 0-86-16,4-1-173 0,3-1-321 0,-4 0-595 15</inkml:trace>
          <inkml:trace contextRef="#ctx0" brushRef="#br0" timeOffset="37995.0684">2246 3581 0 0,'0'0'0'0,"0"0"0"0,0 0 249 0,0 0 197 15,0 0-9-15,0 0-55 0,0 0-64 0,0 0-54 16,0 0-56-16,0 0-37 0,0 0-26 16,0 0-21-16,0 0-17 0,0 0-12 0,4-140-11 15,-6 133-9-15,2 4-11 0,-2 2-9 0,2 1-8 16,0 0-10-16,0 0-9 0,-1 0-8 0,1 0-10 15,-2 1-12-15,1 6-3 0,0 0-1 0,-4 7 0 16,2 4 7-16,1 6 0 0,-3 3 2 16,0 3 0-16,3 4-2 0,-1 1 0 0,2 0 1 15,0-1 1-15,-1 1-1 0,2-1 2 0,0-4-2 16,0 1-1-16,0-3 2 0,0-3 0 0,0-1-1 16,2-2 1-16,-1-5-1 0,0-1-3 15,1-3-5-15,-2-5-16 0,1-2-29 0,-1-3-35 16,2-2-39-16,1-1-49 0,-1 0-57 0,1 0-104 15,-1-1-273-15,-2 0-477 0</inkml:trace>
          <inkml:trace contextRef="#ctx0" brushRef="#br0" timeOffset="38420.8159">2233 3580 1544 0,'0'0'312'0,"0"0"-38"0,0 0-16 16,0 0-71-16,0 0-54 0,0 0-41 0,0 0-30 15,0 0-18-15,0 0-17 0,23-173-8 0,-9 163-8 16,2 0-6-16,1 3-1 0,1 4 0 16,1 3-2-16,-1 0-3 0,-2 3 1 0,4 5 0 15,-5 3-1-15,-1 1 1 0,-4 2 0 0,-1-1-2 16,-3 0 1-16,-2 2 1 0,-3-1-1 0,-1 3 1 16,0-2 3-16,-7 1 2 0,-1 1 4 15,-7 0 3-15,-3-1 0 0,0 0 0 0,-5-1 0 16,2-1-4-16,-2-1-1 0,3-2-1 0,3-1-1 15,0-4 1-15,3-1 2 0,4-2 3 0,1-1 5 16,4-2 4-16,3 0 7 0,2 0 0 16,0 0-1-16,0 0-5 0,0 0-8 0,3 0-10 15,0 0-7-15,1 0-3 0,5 2-1 0,2 5 3 16,2 4 2-16,3 2 1 0,-1 3 1 16,2 3 0-16,4 2 3 0,-2 1-2 0,1 4 0 15,1-1 0-15,-1 2 1 0,1-3-1 0,0 0 1 16,2-4-1-16,1 0-1 0,-1-5 2 0,-1-3 0 15,1-5 0-15,-4-4-2 0,-2-3 3 16,0 0 1-16,-3 0 0 0,-2-6 4 0,0-4-8 16,1 1-10-16,-2-3-19 0,0 0-41 0,-5 0-69 15,4 0-153-15,-6 4-415 0,0 2-898 0</inkml:trace>
        </inkml:traceGroup>
        <inkml:traceGroup>
          <inkml:annotationXML>
            <emma:emma xmlns:emma="http://www.w3.org/2003/04/emma" version="1.0">
              <emma:interpretation id="{96CC8499-60F5-4031-8E74-4FD79D383653}" emma:medium="tactile" emma:mode="ink">
                <msink:context xmlns:msink="http://schemas.microsoft.com/ink/2010/main" type="inkWord" rotatedBoundingBox="5535,4704 6061,4691 6063,4766 5537,4779"/>
              </emma:interpretation>
              <emma:one-of disjunction-type="recognition" id="oneOf6">
                <emma:interpretation id="interp30" emma:lang="en-US" emma:confidence="0.5">
                  <emma:literal>-</emma:literal>
                </emma:interpretation>
                <emma:interpretation id="interp31" emma:lang="en-US" emma:confidence="0">
                  <emma:literal>.</emma:literal>
                </emma:interpretation>
                <emma:interpretation id="interp32" emma:lang="en-US" emma:confidence="0">
                  <emma:literal>T</emma:literal>
                </emma:interpretation>
                <emma:interpretation id="interp33" emma:lang="en-US" emma:confidence="0">
                  <emma:literal>a</emma:literal>
                </emma:interpretation>
                <emma:interpretation id="interp34" emma:lang="en-US" emma:confidence="0">
                  <emma:literal>x</emma:literal>
                </emma:interpretation>
              </emma:one-of>
            </emma:emma>
          </inkml:annotationXML>
          <inkml:trace contextRef="#ctx0" brushRef="#br0" timeOffset="58944.0197">3922 3722 802 0,'0'0'255'0,"0"0"-43"16,0 0-8-16,0 0 20 0,0 0-3 0,0 0-25 16,0 0-29-16,0 0-26 0,0 0-16 0,0 0-13 15,0 0-9-15,0 0-11 0,-17 9-13 0,17-9-13 16,0 0-10-16,0 0-13 0,0 0-10 15,0 0-8-15,0 0-5 0,0 0-5 0,0 0-3 16,0 0-3-16,0 0-4 0,0 0-2 0,0 2 0 16,0-2-2-16,0 0 0 0,2 1-3 15,1-1-2-15,3 0 2 0,3 2 2 0,5-1 4 16,6 2 3-16,4-3 3 0,1 0 1 0,6 0 0 16,0 0-2-16,2-4-1 0,1-1-3 0,0 2-1 15,0 0 1-15,2 1-3 0,-7 1 2 0,4 1-1 16,-8 0 0-16,1 0-1 0,-5 0-1 15,-2 0-1-15,-5 0 1 0,-6 0 0 0,-2 0 1 16,-2 0-1-16,-1 0 1 0,-1 0-1 0,-2 0 1 16,0 0 3-16,0 1 3 0,0-1 3 0,0 0 4 15,0 2 3-15,0-2-1 0,0 0 0 0,0 0-2 16,0 0-2-16,0 0 1 0,0 0-1 16,-2 0 1-16,-4 0-2 0,-1 0-3 0,-1 1-4 15,-9 1-4-15,-2 1 0 0,-5 0-1 0,-4 3 1 16,-3-2 0-16,-7 2 0 0,1 0-1 15,-2 3 0-15,5-3 3 0,3 0-3 0,4-1 0 16,5-1 0-16,5-2 0 0,5 1 0 0,-1-2 0 16,6 1 1-16,2-1-1 0,3-1 0 0,1 0-1 15,1 0-6-15,0 0-11 0,0 0-55 16,4-1-58-16,9-5-100 0,7 0-222 0,-5 1-561 16,-1 0-569-16</inkml:trace>
        </inkml:traceGroup>
        <inkml:traceGroup>
          <inkml:annotationXML>
            <emma:emma xmlns:emma="http://www.w3.org/2003/04/emma" version="1.0">
              <emma:interpretation id="{067D2031-2882-4468-886F-E1C8502E70A6}" emma:medium="tactile" emma:mode="ink">
                <msink:context xmlns:msink="http://schemas.microsoft.com/ink/2010/main" type="inkWord" rotatedBoundingBox="7792,4215 10276,4153 10306,5348 7822,5410"/>
              </emma:interpretation>
              <emma:one-of disjunction-type="recognition" id="oneOf7">
                <emma:interpretation id="interp35" emma:lang="en-US" emma:confidence="0.5">
                  <emma:literal>People</emma:literal>
                </emma:interpretation>
                <emma:interpretation id="interp36" emma:lang="en-US" emma:confidence="0">
                  <emma:literal>Peoples</emma:literal>
                </emma:interpretation>
                <emma:interpretation id="interp37" emma:lang="en-US" emma:confidence="0">
                  <emma:literal>Peepee</emma:literal>
                </emma:interpretation>
                <emma:interpretation id="interp38" emma:lang="en-US" emma:confidence="0">
                  <emma:literal>Peopled</emma:literal>
                </emma:interpretation>
                <emma:interpretation id="interp39" emma:lang="en-US" emma:confidence="0">
                  <emma:literal>Pepe</emma:literal>
                </emma:interpretation>
              </emma:one-of>
            </emma:emma>
          </inkml:annotationXML>
          <inkml:trace contextRef="#ctx0" brushRef="#br0" timeOffset="59538.6756">6229 3452 224 0,'0'0'546'16,"0"0"-244"-16,0 0 5 0,0 0 11 0,0 0-30 0,0 0-56 16,0 0-58-16,0 0-31 0,0 0-24 15,0 0-13-15,0 0-12 0,0 0-10 0,0 0-14 16,-8-144-8-16,8 142-6 0,-2 2-10 0,2 0-10 15,0 0-11-15,-1 0-14 0,1 0-14 16,-3 5-9-16,2 3 1 0,1 8-4 0,-2 5 8 16,-1 6 6-16,2 9-1 0,-2-1 4 0,3 5 1 15,-4 1-2-15,1 0-1 0,-1 0 3 0,2 0-3 16,2-3 2-16,-1-3 3 0,0-1-3 16,1-7 0-16,-3-1-1 0,1-6 1 0,1-1 3 15,-2-5 0-15,2-4-2 0,1-4-2 0,-2-2 3 16,2-3 2-16,0-1 0 0,0 0-1 15,0 0-4-15,0 0-11 0,0-4-17 0,0-2-31 16,0-1-38-16,0-5-39 0,0-2-58 0,0-3-68 16,6-2-108-16,2-3-169 0,0 0-164 0,-3 4-34 15,-2 7 610-15</inkml:trace>
          <inkml:trace contextRef="#ctx0" brushRef="#br0" timeOffset="59812.5069">6270 3452 0 0,'0'0'0'0,"0"0"434"0,0 0 23 16,0 0-71-16,0 0-55 0,0 0-47 0,0 0-47 15,0 0-44-15,0 0-46 0,0 0-43 16,0 0-32-16,0 0-21 0,0 0-8 0,-22-157-9 16,33 142-5-16,0 2-8 0,6 2-4 0,-2 0-7 15,0 3-2-15,-1 3-2 0,2 2-4 0,-2 3-1 16,-1 0-2-16,1 6-1 0,-1 4 0 16,-2 5-1-16,-5 0 0 0,2 2 2 0,-5 2 3 15,-3 2 3-15,0 1 4 0,-3-1 4 0,-8 3 2 16,-2-2 3-16,-2 0 2 0,-5-3 0 0,-1 1-1 15,-4-5 1-15,3 0-1 0,-2-5-2 16,-2 0-1-16,6-4 0 0,3-1-1 0,3-3 1 16,6-2 1-16,-1 0-5 0,8 0-11 0,-1 0-22 15,2 0-40-15,0-2-49 0,0 0-79 16,0 2-75-16,7 0-163 0,-1 0-304 0,-3 0-591 0</inkml:trace>
          <inkml:trace contextRef="#ctx0" brushRef="#br0" timeOffset="60740.9349">6581 3838 1480 0,'0'0'244'0,"0"0"-52"0,0 0-11 15,0 0-36-15,0 0-54 0,0 0-42 16,0 0-28-16,0 0-12 0,0 0 7 0,0 0 16 16,0 0 16-16,0 0 13 0,0 0 2 0,0 0-3 15,74-10-6-15,-52-6-8 0,-5-2-6 0,3-3-5 16,-2 1-4-16,-3 0-3 0,-4-1 0 16,-4 0 1-16,-1 3 2 0,-2 0 1 0,-4 1 1 15,0 2-4-15,-9 4-7 0,1 3-6 0,-2 4-6 16,-4 2-8-16,-5 2-6 0,-2 5-3 0,1 7-3 15,-2 7 5-15,-2 2 3 0,5 2 1 0,-1 5 1 16,3-3-1-16,7 1 0 0,3 1 0 16,4-1 1-16,3-3 0 0,0-1 0 0,3-2 0 15,10-3 1-15,3-3 0 0,8-2 1 0,0-2 0 16,4-4 0-16,5-4 0 0,-2-2 1 0,3 0 1 16,0-8 0-16,0-3-1 0,0-3 1 0,-4-2 1 15,0-3 1-15,-2 0 0 0,-1-1 1 16,-2-1-1-16,-5 1 3 0,-4 1 2 0,-2 1 2 15,-6 1 1-15,2 5 1 0,-8 0 0 0,1 6 1 16,-3 3 1-16,0 1 1 0,0 2-4 16,0 0-7-16,0 2-11 0,-2 4-6 0,1 2-1 15,-2 3 4-15,0 3 2 0,2-1 3 0,1 1 1 16,0 0-1-16,1 0 2 0,5-1 0 16,2 0 1-16,1-3-1 0,2-1 0 0,2-3 1 15,0 0 0-15,-1-1 0 0,3-3-1 0,0-2 2 16,1 0-2-16,-3 0 4 0,2-7 0 0,1-2 1 15,1-2 3-15,-3-1-1 0,0-3 4 0,-4 1 0 16,1-4 0-16,-6 2 1 0,-1 0-1 0,-1-3-2 16,-3 1-2-16,0 0 1 0,-10 5-4 15,-2 0-3-15,3 4-1 0,-3 3-3 0,-2 5-7 16,1 1-3-16,-1 5-3 0,0 8-2 0,1 3 4 16,0-1 4-16,2 4 3 0,7-2 5 0,0 3-2 15,1-4 0-15,3-1 0 0,0-3 2 16,10 0-4-16,1-3 1 0,3-1-1 0,3-5-3 15,9-1 3-15,1-2-3 0,4-5 1 0,6-8 1 16,-3-3 0-16,4-3 4 0,-3-1 2 0,-1-4 3 16,-2 1-2-16,-3-3 3 0,-2 1-1 15,-1 1 2-15,-6 0 3 0,-6 6 1 0,-3-1 1 16,-1 5-1-16,-7 3 5 0,1 1 2 0,-4 4 3 16,0 2 2-16,0 3-3 0,0 1-5 15,0 0-4-15,0 0-5 0,0 1-6 0,-3 4-2 16,2 6 0-16,-1 2 0 0,1 6 4 0,1 4 1 15,0 3 2-15,0 6-2 0,0 2 0 0,0 4 0 16,3 5 0-16,4 1 3 0,-4 5-3 0,-2 1 0 16,1 4 1-16,-2-1-2 0,0 0 2 15,0-1 0-15,0-5 1 0,-2-1-1 0,2-7 0 16,0-2-1-16,0-7-1 0,0-5-4 0,0-6-14 16,0-6-17-16,0-4-22 0,0-6-16 0,2-3-7 15,-2 0-6-15,1-6-37 0,2-6-54 0,-2-5-76 16,5-8-123-16,-2-2-219 0,3 4-155 15,-4 7 15-15</inkml:trace>
          <inkml:trace contextRef="#ctx0" brushRef="#br0" timeOffset="61369.3492">7739 3720 163 0,'0'0'707'0,"0"0"-196"0,0 0-92 0,0 0-84 16,0 0-96-16,0 0-79 0,0 0-57 0,0 0-41 15,0 0-28-15,0 0-9 0,0 0-10 16,0 0-5-16,0 0 0 0,0 0-5 0,55-136-2 15,-44 140 1-15,-3 4 1 0,1 0-1 0,-1 3 0 16,-3 2 0-16,-3 0 3 0,-2 1 5 16,0 1 9-16,-9-3 6 0,-1 2 2 0,-4-1 5 15,-3-2-4-15,-3-2-2 0,-1-1-1 0,0-1-9 16,4-2-1-16,-2-3 0 0,7 0 2 0,2-2-1 16,0 0 2-16,7 0-2 0,0 0-4 0,3 0-8 15,0 0-15-15,0 0-17 0,4 0-5 16,8 0 2-16,2 0 9 0,1 0 14 0,7 0 4 15,0 0-1-15,5 0 0 0,-1 0-1 0,-1 0-2 16,-1-2 3-16,0-7 2 0,3-2 3 0,2-5 0 16,-2-6 2-16,0-3 3 0,0-3 1 0,-2-6 4 15,-5 0-1-15,4-4 0 0,-8 1 2 16,-2-1 1-16,-2 2 3 0,-4 1 2 0,-3 4 1 16,-5 2 0-16,0 6 2 0,0 0 2 0,-5 8 2 15,-3 2 1-15,4 5-2 0,-4 4-1 16,3 0-3-16,-3 4-7 0,5 0-6 0,-3 0-7 15,2 7-6-15,1 5-2 0,-1 4 2 0,-3 9 4 16,4 2 1-16,2 8 2 0,-2 0-2 0,-3 4 1 16,3 1 1-16,2 3-1 0,1-3-1 15,0 3 0-15,0-2-1 0,0-4 1 0,4-3 1 16,8-5-1-16,0-5 0 0,5-7-2 0,6-4 2 16,0-4-2-16,4-9 2 0,5 0 2 0,1-13-2 15,5-6 2-15,-1-3 0 0,-2-6-1 16,-5-1 2-16,-1-2 0 0,-4-1-1 0,-5 2 2 15,-3 3 0-15,-9 3 3 0,2 4 0 0,-8 5 1 16,-1 6-1-16,-1 3-2 0,0 4-4 0,-4 2-9 16,-6 2-9-16,0 7-3 0,-1 7 1 0,-3 5 6 15,-1 2 6-15,4 3 1 0,0 0 2 0,6-1-1 16,0 1 2-16,5-4-1 0,0-3 2 16,3-5-2-16,5 0 0 0,5-5-3 0,1-5-4 15,2-1-11-15,6-3-13 0,4 0-20 0,2-7-36 16,3-2-59-16,2-5-112 0,4 2-257 15,-10 0-488-15,-10 4-153 0</inkml:trace>
        </inkml:traceGroup>
        <inkml:traceGroup>
          <inkml:annotationXML>
            <emma:emma xmlns:emma="http://www.w3.org/2003/04/emma" version="1.0">
              <emma:interpretation id="{83EDA4B1-7CAE-43AE-AF49-A8E7570B91CC}" emma:medium="tactile" emma:mode="ink">
                <msink:context xmlns:msink="http://schemas.microsoft.com/ink/2010/main" type="inkWord" rotatedBoundingBox="11177,4194 13844,4127 13877,5437 11210,5504"/>
              </emma:interpretation>
              <emma:one-of disjunction-type="recognition" id="oneOf8">
                <emma:interpretation id="interp40" emma:lang="en-US" emma:confidence="0.5">
                  <emma:literal>seeking</emma:literal>
                </emma:interpretation>
                <emma:interpretation id="interp41" emma:lang="en-US" emma:confidence="0.5">
                  <emma:literal>see king</emma:literal>
                </emma:interpretation>
                <emma:interpretation id="interp42" emma:lang="en-US" emma:confidence="0">
                  <emma:literal>reeking</emma:literal>
                </emma:interpretation>
                <emma:interpretation id="interp43" emma:lang="en-US" emma:confidence="0">
                  <emma:literal>See king</emma:literal>
                </emma:interpretation>
                <emma:interpretation id="interp44" emma:lang="en-US" emma:confidence="0">
                  <emma:literal>she king</emma:literal>
                </emma:interpretation>
              </emma:one-of>
            </emma:emma>
          </inkml:annotationXML>
          <inkml:trace contextRef="#ctx0" brushRef="#br0" timeOffset="62270.8241">9565 3958 1186 0,'0'0'373'0,"0"0"-57"0,0 0-12 0,0 0-53 16,0 0-65-16,0 0-42 0,0 0-33 0,0 0-25 15,0 0-15-15,0 0-13 0,0 0-8 16,38-166-7-16,-25 141-4 0,-1-1-4 0,1-3-6 16,1-1-6-16,0-1-5 0,1 0-5 0,-1 3-2 15,-4 3-2-15,1 3 0 0,0 5-2 16,-2 1 0-16,-5 5 2 0,-2 1 1 0,-2 5 7 16,0 2 3-16,0 3-4 0,-5 0-6 0,-5 0-9 15,-2 3-6-15,-1 8-3 0,-3 0 0 0,-2 5 2 16,-2 3 2-16,4 0 2 0,4 0-1 15,7-2-2-15,3 2-1 0,2-1 0 0,1-2-2 16,6 3 6-16,10-3 0 0,0 2 2 0,2-2 2 16,5-2-4-16,0-1 0 0,-3-1 2 0,0 0 0 15,-2-2-2-15,-5 1 3 0,-3-3 0 0,-7 0-3 16,-2-1 4-16,-2-2-1 0,0-2-2 16,-3 2 5-16,-10-2 4 0,-1-1-1 0,-4 0 4 15,-5-2 0-15,5 0-5 0,-4 0 0 0,7 0-1 16,3 0 1-16,8 0-1 0,1 0 1 0,3-2-6 15,0 1-11-15,0 0-4 0,6-2-3 16,8-1 0-16,7 0 10 0,5-1 0 0,2-3 0 16,3 0 5-16,-1 0-4 0,-1-2 1 0,-1 2 2 15,0 0-2-15,-1-3-1 0,-1 1 8 0,-6-3 0 16,4 0 1-16,-2-3 0 0,-2-1 1 16,-3-2 1-16,4-2 2 0,-8 1 6 0,-4 1-4 15,-1 2 1-15,-6 1 0 0,-2 3-2 0,0 4 3 16,0 1 0-16,-6 6-4 0,-4-2-7 15,-1 4-2-15,-2 0-5 0,-1 6 0 0,1 5 3 16,0 2-2-16,5 3 2 0,-2 1 0 0,6 3 2 16,-2 3 0-16,4 0 1 0,2-1 1 0,0 0-3 15,9 1 5-15,-2-5-1 0,6 2-1 0,5-3 5 16,1-1-4-16,-1-4 0 0,6 0 0 0,0-5 1 16,-2-2 0-16,3-4-1 0,2-1 2 15,0-1-2-15,0-7 3 0,0-4 3 0,-2-3 0 16,-2-2 0-16,2-2 1 0,-2-1-2 0,-3-4 1 15,-3 0 0-15,4-2-2 0,-5 2 0 0,-2 0 0 16,-3 1 3-16,-5 5 0 0,0 4 2 16,-6 2 0-16,0 4-5 0,-7 4-1 0,0 1-6 15,-6 3-8-15,-3 6-1 0,-4 5-3 0,5 5 4 16,1 4 5-16,1 2 3 0,6 3 1 16,0 1 0-16,7-1 0 0,0-1 2 0,0 0 0 15,10-3 0-15,-3 0 2 0,5-3-6 0,4-2 5 16,4-5-2-16,0-4-1 0,5-2 5 0,2-4-7 15,3-1-4-15,8-4-10 0,2-7-27 16,2-5-44-16,4-5-82 0,-2 0-173 0,-7 3-482 16,-18 6-803-16</inkml:trace>
          <inkml:trace contextRef="#ctx0" brushRef="#br0" timeOffset="62694.563">10832 3401 716 0,'0'0'500'0,"0"0"-117"0,0 0-47 0,0 0-55 15,0 0-65-15,0 0-47 0,10-171-28 0,-9 156-18 16,-1 5-12-16,0 1-10 0,0 1-16 16,0 3-13-16,0 2-9 0,0 3-14 0,0 0-13 15,0 0-12-15,0 0-18 0,0 3-11 0,-1 5-2 16,1 6-2-16,-2 7 4 0,-3 7 7 0,3 7 0 15,-1 6 2-15,1 3-1 0,-6 2 1 0,6 1-2 16,-3 3 1-16,-2-2 0 0,6-1-1 16,-2-2 0-16,2-4 1 0,1-3-2 0,0-7-1 15,0-4-4-15,2-3-19 0,1-4-31 0,6-4-52 16,-5-5-65-16,5-3-88 0,-5-4-149 0,0-3-314 16,2-1-811-16</inkml:trace>
          <inkml:trace contextRef="#ctx0" brushRef="#br0" timeOffset="63764.9151">11084 3507 1011 0,'0'0'489'0,"0"0"-108"0,0 0-47 15,0 0-62-15,0 0-62 0,0 0-46 0,0 0-38 16,0 0-29-16,0 0-27 0,0 0-23 16,0 0-17-16,0 0-11 0,0 0-5 0,0 0-3 15,-42-6 1-15,26 19 1 0,-2 2 5 0,-4-1 2 16,2-1 0-16,-2-1 3 0,2 0-6 0,-1-3 0 15,6-2 1-15,1-2-4 0,3-2 3 0,7-1 0 16,1-2 0-16,3 0-1 0,0 0-2 16,0 0-2-16,0 0-4 0,1 0-4 0,1-2-5 15,-1 1-4-15,-1 1-4 0,3 0 3 0,3 0-2 16,-2 0 1-16,-1 0 3 0,5 6-5 0,-4 2 3 16,6 5 1-16,-4 4 1 0,5 1 1 0,2 2 3 15,0-1-1-15,1 0 0 0,0 0 2 16,2-4-1-16,-2 0 0 0,3-3-1 0,4-2 1 15,-2-4-3-15,2-2-1 0,-1-4 0 0,0 0-7 16,1-2 3-16,-4-8 2 0,4-2 1 0,-2-1 5 16,-4-3 1-16,5 1 0 0,-4-3 2 15,-6 2 2-15,-2 0 0 0,1 3 2 0,-5 3 1 16,-3 2-1-16,-1 2 2 0,0 4 1 0,0 2 0 16,0 0-5-16,0 0-4 0,0 0-5 15,-1 7-8-15,-2 1 4 0,-1 1-4 0,-1 5 4 16,5 0 4-16,0 1 0 0,0 0 2 0,5 0 0 15,3-2 1-15,4-1-3 0,0-1 4 0,1-3 1 16,3-2-2-16,-1-3 6 0,1-1-6 16,1-2 0-16,4 0 2 0,-4-8-2 0,0-1 2 15,4-1 1-15,-4-3-1 0,0 0-2 0,3-2 3 16,-6 1-1-16,1 1 2 0,-7 0-4 0,3 4 3 16,-3 1-1-16,-4 5-1 0,-3 0 5 0,1 3-15 15,-2 0-2-15,0 2-3 0,0 3-4 0,1 2 9 16,5 4 2-16,-3-2 2 0,-1 3 2 15,1-3 1-15,4 1 2 0,-2-2 1 0,-3-2 2 16,6-2-2-16,-4-1-1 0,-1-1 0 0,4-2 3 16,-4 0-1-16,-1 0 3 0,7-2 0 15,-3-2-3-15,3-4 4 0,1 0-3 0,-1-1 1 16,4-1 0-16,-1 1-3 0,1 1 1 0,0-1-2 16,-3 5 2-16,-3 1-5 0,4 3-4 0,-4 0-1 15,2 0-4-15,2 7 3 0,1 3 2 16,-3-2 3-16,3 2-1 0,2-1 4 0,3 1 2 15,1-2-1-15,-1-2 5 0,0-2-4 0,5 1-1 16,-4-3 1-16,3-2 1 0,-1 0-2 0,-3-5 2 16,6-2 0-16,-5-5-3 0,5 0 4 15,-5-3 1-15,5-2 1 0,-4-2 2 0,-4-1-2 16,-1 1 2-16,-1-2 1 0,-2 3 3 0,-3 3-2 16,-3-1 0-16,-2 3 3 0,-3 4-4 0,0 0 3 15,0 4-5-15,-6 1-5 0,-4 4-13 0,-2 0-4 16,0 3-5-16,-2 7 1 0,-1 3 10 15,0 3-1-15,1 1 2 0,1 2 2 0,6-2-4 16,0 1 3-16,6-2-2 0,1-2-1 0,0-4-1 16,3-2 0-16,7-1 0 0,-3-4 2 0,3-3 0 15,2 0 4-15,1 0 7 0,0-10 3 16,0-1 9-16,-1-2-5 0,-2-4 2 0,3-1 0 16,-3 0-3-16,1 0 5 0,-1 0 2 0,-4 2 2 15,-3 0 2-15,4 4 1 0,-6 0-1 16,-1 3-2-16,0 4-1 0,0-1-4 0,0 6-4 15,0 0-6-15,-1 0-13 0,-1 2-9 0,-3 7-1 16,3 7 2-16,2 5 8 0,-2 4 8 0,0 6 3 16,2 4 1-16,0 7 1 0,0 2-2 15,0 3 0-15,0 4 2 0,0 2 2 0,0 2-1 16,-1 2 0-16,-6 0 0 0,2 0 0 0,-5-2 5 16,3-2 2-16,-1-4 0 0,-5-1 1 0,6-5-4 15,-3-8 0-15,0-6 0 0,4-6 1 0,1-9 3 16,1-5 5-16,2-7 13 0,2-2 0 0,-1-9-12 15,1-9-20-15,0-9-35 0,0-7-59 16,3-10-134-16,4 10-459 0,-5 9-999 0</inkml:trace>
          <inkml:trace contextRef="#ctx0" brushRef="#br0" timeOffset="63899.8324">11835 3160 1602 0,'0'0'287'0,"0"0"-155"0,0 0-28 16,0 0-78-16,0 0-154 0,0 0-201 0,0 0-326 16,0 0-384-16</inkml:trace>
        </inkml:traceGroup>
        <inkml:traceGroup>
          <inkml:annotationXML>
            <emma:emma xmlns:emma="http://www.w3.org/2003/04/emma" version="1.0">
              <emma:interpretation id="{0AAD69E9-B562-485B-9C4C-FCDD5AB43544}" emma:medium="tactile" emma:mode="ink">
                <msink:context xmlns:msink="http://schemas.microsoft.com/ink/2010/main" type="inkWord" rotatedBoundingBox="14585,4001 19207,3885 19243,5304 14621,5421"/>
              </emma:interpretation>
              <emma:one-of disjunction-type="recognition" id="oneOf9">
                <emma:interpretation id="interp45" emma:lang="en-US" emma:confidence="0.5">
                  <emma:literal>employment</emma:literal>
                </emma:interpretation>
                <emma:interpretation id="interp46" emma:lang="en-US" emma:confidence="0">
                  <emma:literal>employments</emma:literal>
                </emma:interpretation>
                <emma:interpretation id="interp47" emma:lang="en-US" emma:confidence="0">
                  <emma:literal>employment's</emma:literal>
                </emma:interpretation>
                <emma:interpretation id="interp48" emma:lang="en-US" emma:confidence="0">
                  <emma:literal>employments'</emma:literal>
                </emma:interpretation>
              </emma:one-of>
            </emma:emma>
          </inkml:annotationXML>
          <inkml:trace contextRef="#ctx0" brushRef="#br0" timeOffset="64937.3797">12972 3715 1522 0,'0'0'282'0,"0"0"-85"15,0 0-34-15,0 0-38 0,0 0-50 0,0 0-22 16,0 0-8-16,0 0-3 0,0 0-3 15,0 0 4-15,0 0 7 0,0 0 2 0,0 0 0 16,182-108 1-16,-163 85-6 0,4-1-2 0,-6 1-1 16,-3-1 2-16,-4 4 3 0,-6-1-2 0,-4 3-1 15,0 3-4-15,-7 3-6 0,-4 2-10 16,-6 4-8-16,-1 1-8 0,-1 5-8 0,-5 0-2 16,0 6 0-16,-2 5-1 0,4 4 1 0,-2 1 0 15,8 4 0-15,2-1-2 0,3 2 2 16,8 0-1-16,0 1 1 0,3-1 1 0,0 1-2 15,3-2 2-15,4 0-2 0,6-2 1 0,-1-2-3 16,7-4 2-16,-1 0 0 0,1-4-1 0,3-2 6 16,0-3-4-16,0-3 0 0,4 0 2 0,-1-1 1 15,-1-9 1-15,2 0 1 0,-1-2-1 16,1-4-1-16,-1 1 1 0,1-1 0 0,-5 0-2 16,2 1-1-16,-5 3 0 0,-4 4 0 0,3 4-2 15,-5 0 4-15,-1 4-6 0,-1 0-2 0,-4 7 0 16,-1 2 0-16,2 2 3 0,-2 3 0 0,-1 3 1 15,-1-4-3-15,0 3 4 0,-2-4 0 16,-1 1-2-16,4-3 5 0,-1-2-2 0,-1-4 1 16,0 1 0-16,0-3 1 0,-1-2 0 0,2 0 1 15,1 0 3-15,2-2-1 0,0-3 5 16,2-3 1-16,5-1-3 0,0-2-1 0,1-3-3 16,0 0-2-16,0 0-1 0,0 1 2 0,-1 1-3 15,0 3 0-15,-5 3-1 0,2 2-4 0,-3 4 1 16,-1 0-3-16,-4 0-2 0,2 4-3 0,-1 3 3 15,-2 5 2-15,0-1 2 0,1 0 6 16,-2 2-3-16,1-2 2 0,2-2-1 0,-3-1 3 16,6-1-1-16,-2-2-2 0,2 0 0 0,2-3-3 15,2-2 4-15,-1 0 1 0,2-2 4 16,2-6 0-16,1-3-1 0,0-3 1 0,0-3-3 16,0-1 3-16,1 1-6 0,-3 1-1 0,0 4 0 15,-4 1-3-15,-1 3 4 0,-1 3-2 0,-2 5-2 16,-1 0-9-16,0 0 2 0,-3 8-3 0,4 3 4 15,-2 4 10-15,2 1-3 0,0 2 3 16,0-1-1-16,5-2 0 0,1-3 3 0,2-4-2 16,3-1 2-16,0-2-4 0,2-3 3 0,0-2 1 15,3 0 1-15,0-5 0 0,0-4 1 0,1-2 0 16,-1-3-1-16,1-2 6 0,-2-3-7 16,0 1 2-16,0 0-2 0,-2 0-3 0,-2 2 4 15,1 1-2-15,-3-1 0 0,-2 2 0 0,-2 1 1 16,-4 2 2-16,1 2 3 0,-3 1 3 15,-3 1-1-15,0 0 0 0,0 5-3 0,0-2 2 16,0 3-1-16,0 1 0 0,0 0 2 0,-2 0-5 16,2 0 0-16,-1 0-6 0,1 1-6 0,-3 5-2 15,3 6 0-15,-1 6 4 0,-1 5 5 16,0 9 3-16,0 4-3 0,-2 8 2 0,-2 5-1 16,0 3-1-16,-2 3 3 0,-5 1 0 0,0 1 2 15,-1 3 0-15,-1-5 1 0,2-1 0 0,0-4 1 16,5-4 0-16,-2-7-2 0,7-3-1 0,2-4-4 15,-1-5-3-15,2-7-19 0,0-7-33 0,0-5-44 16,0-8-28-16,2 0-26 0,2-13-59 16,0-4-103-16,5-8-267 0,-4 5-354 0,1 3 55 0</inkml:trace>
          <inkml:trace contextRef="#ctx0" brushRef="#br0" timeOffset="65088.2873">14276 3541 452 0,'0'0'880'0,"0"0"-535"0,0 0-62 15,0 0-48-15,0 0-71 0,0 0-56 16,0 0-35-16,0 0-23 0,0 0-11 0,0 0-7 16,0 0-5-16,0 0-1 0,0 0-3 0,0 0 4 15,149-80 3-15,-143 97 2 0,-6 2 4 0,0 1-3 16,-2 1 0-16,-11 1-6 0,1-1-7 16,-4-4-13-16,-1 0-28 0,0-4-64 0,2-1-120 15,3-7-305-15,5-1-1074 0</inkml:trace>
          <inkml:trace contextRef="#ctx0" brushRef="#br0" timeOffset="67185.6847">14633 3589 836 0,'0'0'346'0,"0"0"-147"16,0 0-6-16,0 0 2 0,0 0-40 16,0 0-20-16,0 0-20 0,0 0-34 0,0 0 15 15,0 0 11-15,0 0 5 0,0 0 4 0,0 0-34 16,0 0-16-16,95-92-13 0,-80 64-11 16,-3-5-7-16,-2-2-10 0,-1-2-3 0,-4-2-3 15,0-4-3-15,-4 1-1 0,-1-2-2 0,0 2-2 16,0 2-1-16,0 2 2 0,0 5-2 0,-4 7 3 15,2 4 4-15,1 9 6 0,-3 7 8 0,2 4-2 16,1 2-6-16,-1 0-16 0,0 4-15 0,-1 10-4 16,-3 5-1-16,-2 8 9 0,-4 7 6 15,2 8 2-15,-7 4 1 0,6 0-1 0,-2 5 1 16,3 0-1-16,2-2 0 0,5-2 0 0,3-3-1 16,0-4 1-16,8-4-1 0,5-4-1 15,4-5 2-15,5-6-1 0,3-3 0 0,3-6 0 16,1-6 1-16,3-6 2 0,-1-4-3 0,1-9 4 15,-1-4-3-15,1-1-1 0,-3-3 0 0,-4-1-5 16,-2 5 2-16,-7 1 0 0,-4 1 2 16,-3 4 2-16,-5 3 3 0,-2 5 0 0,-2 2-1 15,0 1-1-15,0 0-4 0,0 0-9 0,0 4-4 16,-2 3-1-16,-1 2 1 0,3 4 5 0,0-1 4 16,0 1-3-16,0 0 3 0,6-2 2 15,4-2-1-15,-3 1 4 0,1-4-2 0,5-1 0 16,-6-2 0-16,2-1 0 0,1-2 2 0,-3 0 2 15,0-3 3-15,-1-4 3 0,1-2-1 16,-3-1 0-16,-1-1 0 0,0-2-4 0,-2 0-1 0,-1 0 0 16,0-2-4-16,-4 3 4 0,-3 1-4 15,-2 1-3-15,1 2-2 0,-4 3-6 0,0 4-5 16,0 1-4-16,-2 0-1 0,0 4 1 0,-2 4 6 16,5 2 5-16,0 0 2 0,5-3 1 0,-1 3-1 15,5-2 0-15,2-1-3 0,0 1 3 0,5 0-2 16,3 0 2-16,6-1 0 0,2-3-2 15,5-1-1-15,0-1 1 0,4-2 0 0,-1 0 1 16,3-5 3-16,2-3 3 0,3-3 0 0,-3-2 8 16,4-1-1-16,-3-3 1 0,-2 0 3 15,-2-2 0-15,-5 2 3 0,-6 1 1 0,0 2 3 16,-4 2 0-16,-7 4 5 0,0 2 5 0,-2 4-2 16,-2 2-3-16,0 0-8 0,0 0-14 15,0 5-9-15,0 3 0 0,0 3 1 0,3 4 4 16,0 2 6-16,4 2-4 0,0 0 3 0,5 0 0 15,-2-3 0-15,3-3 5 0,0-1-5 0,1-6 3 16,0 0 0-16,0-6 3 0,2 0 2 16,1-6 2-16,0-4 1 0,1-3 1 0,-1-2 0 15,-2-4-2-15,-3 2 4 0,-3-1-4 0,1 5 5 16,-7-2 4-16,-2 3-3 0,2 0 4 0,-3 1-7 16,0 3-3-16,0 4-3 0,-3 0-4 0,2 3-2 15,-1 1-9-15,1 0-10 0,1 1-14 16,0 7 3-16,-4 5 4 0,2 3 14 0,-2 4 8 15,0 4 2-15,2 5 2 0,-3 5-3 0,-1 3 4 16,2 7-2-16,-5 3-2 0,3 2 2 0,-2 0-5 16,1-1 4-16,-2 3 0 0,-1-2 1 0,2 1 0 15,-2 3 1-15,-3-2 1 0,0-3-1 16,1 2 5-16,-4-5-2 0,1 0 0 0,0-7 1 16,-2-2-1-16,3-8 2 0,0-6 1 0,3-6 8 15,-2-6 6-15,3-7 6 0,3-3 7 16,-2 0 1-16,1-9-5 0,1-6-5 0,-5-4-8 15,4-7-9-15,-1-5-4 0,4-4-3 0,-1-4-2 16,3-4-1-16,3-2-2 0,0-2-3 16,10-2-3-16,7 0-5 0,2-6-4 0,8 0-4 15,5-1-5-15,4-1-6 0,5-2-3 0,0 2-3 16,0 7 2-16,-6 7 9 0,-1 10 9 0,-10 8 8 16,-4 7 5-16,-5 8 5 0,-8 4-2 0,-2 3 3 15,-5 2 0-15,2 1-5 0,-1 0 1 0,3 1-3 16,-1 6 2-16,3 1 5 0,2 3 5 15,-1 0 1-15,5 6 1 0,1-2-1 0,-2 2-2 16,0 2 0-16,3-2-1 0,-5 1 2 0,2-5-3 16,-5 2 0-16,-2-6 2 0,0-1-3 0,-4-2 5 15,2-5 0-15,-1-1 1 0,2 0 6 16,-1 0 4-16,0-5 0 0,3-5-3 0,0-3-6 16,4-2-5-16,-1-4-2 0,1 2 2 0,4-2-2 15,-1-1 2-15,1 4-2 0,1 1-1 0,-2 4-3 16,-4 3-1-16,-1 5-3 0,0 1-6 15,-1 2-1-15,-3 2-3 0,2 8 4 0,-2-1 4 16,0 2 6-16,-2 3 2 0,1-1 4 0,-1 1-1 16,2-1 0-16,-3-1 2 0,2-2-1 15,-1-4 0-15,0-1 1 0,2-3 0 0,-1-2 5 16,1 0 4-16,2 0 6 0,2-8 3 0,6-5-2 16,0-4-5-16,1 0-6 0,3-4-3 0,3 0-3 15,-2 1 0-15,-1 2 0 0,-1 3-1 0,1 2 0 16,-7 5-3-16,1 3-2 0,-5 4-3 15,-3 1-4-15,2 1-3 0,-3 7 1 0,3 4 1 16,0 2 3-16,-3 1 5 0,6 1 0 0,-3 0 4 16,4 0 1-16,-1-3 0 0,5-1-1 0,3-3 1 15,3-2 1-15,1-4-1 0,4-3 3 0,-1 0 1 16,-2-3-2-16,5-4 2 0,-4-3 0 16,3-5 0-16,0-1 1 0,-2 1 0 0,-1-3-1 15,3 0 2-15,-6 2 0 0,1-3 0 0,-4 1 2 16,-3 2 0-16,-5 0 2 0,-1 4 1 15,-7 1 2-15,0 5-1 0,0-1-3 0,-1 4-6 16,-9 3-8-16,-3 0-7 0,-2 3-1 0,-1 7 0 16,-4 3 4-16,0 3 3 0,3 2 1 0,2-1 0 15,0 1 0-15,4 1 1 0,5-1-1 16,2 2 2-16,3-1 0 0,1-2 1 0,0-2 0 16,8 1-1-16,1-5 1 0,2 1-2 0,3-6 2 15,3-1 1-15,0-4 1 0,2-1 1 0,2 0 0 16,0-6 0-16,3-6 2 0,-4-1 0 15,6-2 0-15,-4-1-1 0,1-1 1 0,1 0-4 16,-3-1 3-16,-1 1-1 0,-4 3-2 0,-2 3-2 16,-1 2-1-16,-5 4-1 0,-2 2 2 0,0 3-1 15,-4 0-5-15,3 1-1 0,-5 6 0 0,0 2 0 16,0 1 6-16,0 1 2 0,0 0 0 0,0 1 0 16,0-2 1-16,0-1-1 0,0-3 2 15,0 2-1-15,1-6 2 0,5 2-1 0,1-3 0 16,0-1 4-16,0 0-2 0,6 0 1 0,0-5 1 15,2-1-5-15,1-4 3 0,-1 1-1 16,5-1 0-16,-1 0-1 0,-4 2-1 0,-1 1 0 16,-1 1 0-16,0 1 5 0,-5 4-7 0,0-1 0 15,-3 2-3-15,1 0-4 0,-2 0 5 16,3 5 1-16,0-1 1 0,3 3 3 0,-1-2-2 16,-2 1 0-16,4 1 2 0,-4-2-2 0,3-2 2 15,-1 0 1-15,-1-3 0 0,3 0 3 0,1 0-1 16,1 0 0-16,1-6 1 0,1-4-6 15,1 1 7-15,-2-3-1 0,2-1 0 0,-2-3 5 16,0 0-7-16,-1-3 2 0,-2-1-1 0,-4-1 1 16,2-1-2-16,-6-3 1 0,1 4 1 0,0-4-3 15,-2 1 2-15,-1 3 0 0,-1-2 1 16,0 3 1-16,0 2 3 0,0 6 0 0,0 1 2 0,0 6 1 16,0 2-6-16,-3 3-4 0,-3 2-5 15,-1 9-3-15,-4 6 1 0,-3 9 3 0,-2 7 1 16,2 2 0-16,0 7 3 0,1 0 0 0,2 1-1 15,7-4-2-15,2 0 1 0,2-7 0 16,0-2 0-16,6-6 4 0,7-5-6 0,1-6-1 16,4-4-3-16,2-7-11 0,3-2-9 0,-1-7-21 15,5-7-32-15,2-7-62 0,-1-4-90 0,0-3-161 16,-5 6-474-16,-9 6-720 0</inkml:trace>
          <inkml:trace contextRef="#ctx0" brushRef="#br0" timeOffset="67343.5866">17224 3256 2499 0,'0'0'144'15,"0"0"-37"-15,0 0 4 0,0 0-28 16,0 0-23-16,0 0-11 0,161-76-14 0,-123 65-12 0,-5 2-8 16,-2 0-10-16,-7 3-12 0,-2 0-46 0,-7-1-118 15,-10 4-320-15,2 0-1145 0</inkml:trace>
        </inkml:traceGroup>
        <inkml:traceGroup>
          <inkml:annotationXML>
            <emma:emma xmlns:emma="http://www.w3.org/2003/04/emma" version="1.0">
              <emma:interpretation id="{5E8D3C01-8AEF-4BF7-993B-43F9A5CA7082}" emma:medium="tactile" emma:mode="ink">
                <msink:context xmlns:msink="http://schemas.microsoft.com/ink/2010/main" type="inkWord" rotatedBoundingBox="19808,3344 24195,3234 24236,4894 19850,5004"/>
              </emma:interpretation>
              <emma:one-of disjunction-type="recognition" id="oneOf10">
                <emma:interpretation id="interp49" emma:lang="en-US" emma:confidence="0.5">
                  <emma:literal>actively/</emma:literal>
                </emma:interpretation>
                <emma:interpretation id="interp50" emma:lang="en-US" emma:confidence="0.5">
                  <emma:literal>actively ,</emma:literal>
                </emma:interpretation>
                <emma:interpretation id="interp51" emma:lang="en-US" emma:confidence="0">
                  <emma:literal>actively /</emma:literal>
                </emma:interpretation>
                <emma:interpretation id="interp52" emma:lang="en-US" emma:confidence="0">
                  <emma:literal>actively .</emma:literal>
                </emma:interpretation>
                <emma:interpretation id="interp53" emma:lang="en-US" emma:confidence="0">
                  <emma:literal>actively 1</emma:literal>
                </emma:interpretation>
              </emma:one-of>
            </emma:emma>
          </inkml:annotationXML>
          <inkml:trace contextRef="#ctx0" brushRef="#br0" timeOffset="68336.5406">18445 3415 1586 0,'0'0'341'16,"0"0"-68"-16,0 0-21 0,0 0-53 0,0 0-45 15,0 0-34-15,0 0-30 0,0 0-21 0,0 0-18 16,0 0-15-16,0 0-8 0,-3-166-7 16,-10 160-5-16,-2 5-5 0,-2 1-5 0,-6 0-6 15,3 3-4-15,-2 5 0 0,-1 3-1 0,3 0-1 16,3 6 0-16,-1-1-1 0,3 3 3 0,3 2-1 16,3-1-2-16,1-1 3 0,3 0-4 15,5 0 0-15,0-3 0 0,7-3-2 0,2-1 3 16,4-4-2-16,2-5 3 0,7-3 1 0,-4-2 4 15,7-9 5-15,-2-5 5 0,1-4 3 0,2-2 2 16,-2-2-1-16,-6-1-1 0,-2 1 1 16,-5 0-2-16,-1 4 3 0,-7 4 1 0,-2 7 0 15,-1 2 0-15,0 4-4 0,0 3-4 0,0 0-8 16,0 0-10-16,0 6-2 0,0 3 0 16,0 3 4-16,0 5 7 0,0 2 2 0,0 0 1 15,10-1 1-15,-3-1 0 0,5-1 0 0,2-4 1 16,0 0-1-16,5-4 2 0,0-4 0 0,-2-2-1 15,6-2-2-15,-3-2 1 0,4-6 0 16,-1-3 1-16,1-2 1 0,1-3 0 0,-1-2 1 16,-2-1-2-16,2 0 1 0,-7 1 0 0,4-1-1 15,-5 7-1-15,-2 2-1 0,-3 1 0 0,-4 3-3 16,2 4-2-16,-5 2-2 0,3 0-2 0,-3 0-1 16,-1 3 1-16,4 2 3 0,-4 1 0 0,0-1 2 15,-2 2 2-15,4-3-3 0,-3 0 6 16,0-4-1-16,-1 0 0 0,-1 0 4 0,2 0 3 15,-2 0 12-15,0 0 10 0,1 0 2 0,-1-7-3 16,0 1-5-16,0-1-9 0,-1 1-2 16,-2 0-2-16,-6 1-3 0,5 0-5 0,-7 2-2 15,-1 1-2-15,1 2-5 0,-6 0-1 0,1 5-1 16,-2 6 1-16,-5 4 2 0,5 1 3 0,-3 5-1 16,6 0-1-16,7 1-1 0,-1-2 0 15,9-1 0-15,0 2 2 0,6-3-2 0,4-1 3 16,8-2 0-16,2-2-1 0,4-3 1 0,-2-4-2 15,3-4 0-15,4-2 0 0,-1-2 4 0,0-8 0 16,5-4 3-16,-1-1 0 0,0-6 0 16,2-2 2-16,-2-3 0 0,-1-4 3 0,-2-3-3 15,-1-4 1-15,0 1 2 0,-1-3-1 0,-2-1 2 16,-7 0 2-16,0-2 2 0,-3 1 1 0,-7 2 1 16,1 1 0-16,-8 5 1 0,-1 2-1 0,0 8 0 15,-1 4 0-15,-7 6-1 0,6 7 1 16,-3 3-4-16,0 3-3 0,3 0-7 0,1 3-8 15,-2 10 1-15,-5 7-1 0,3 8 6 0,-5 10 4 16,6 3-1-16,-4 5-2 0,3 2-1 0,3 1 0 16,0-2-1-16,2-2 1 0,0-3-1 15,2-5 1-15,3-2-2 0,7-4-3 0,0-8-9 16,1-4-20-16,1-4-19 0,2-4-28 0,-1-5-27 16,7-6-25-16,-2 0-44 0,1-11-89 15,-6 0-222-15,-6 3-663 0</inkml:trace>
          <inkml:trace contextRef="#ctx0" brushRef="#br0" timeOffset="68610.4336">19084 3224 2436 0,'0'0'209'16,"0"0"-66"-16,0 0-15 0,0 0-27 0,0 0-42 15,0 0-13-15,0 0-6 0,0 0-9 16,0 0 2-16,0 0-5 0,189-69-3 0,-155 61-3 15,-3 0-1-15,4 1 0 0,-6 4-3 0,-5 0 0 16,-6 1-7-16,-4 2-5 0,-4 0-3 0,-4 0-3 16,-3 2 0-16,2 6 0 0,0 1-1 15,-4 4-1-15,2 2 1 0,3 4 0 0,-5-1 1 16,2 3 1-16,-2-1-2 0,1 0 1 0,3-2-4 16,-2 1-2-16,0-5-10 0,0-1-13 0,5-3-17 15,-2-5-24-15,5-4-30 0,1-1-48 16,1-6-104-16,1-9-236 0,-2 2-621 0,-4 4-17 0</inkml:trace>
          <inkml:trace contextRef="#ctx0" brushRef="#br0" timeOffset="68731.3585">19580 2934 1956 0,'0'0'310'0,"0"0"-65"0,0 0-42 16,0 0-79-16,0 0-53 0,0 0-27 0,0 0-25 15,0 0-34-15,0 0-52 0,0 0-33 16,0 0-115-16,0 0-339 0,0 0-989 0</inkml:trace>
          <inkml:trace contextRef="#ctx0" brushRef="#br0" timeOffset="69854.674">19765 3140 2268 0,'0'0'539'0,"0"0"-339"16,0 0-38-16,0 0-34 0,0 0-55 0,0 0-29 16,0 0-19-16,0 0-16 0,0 0-11 15,0 0-1-15,0 0-2 0,0 0 4 0,0 0 2 16,5 42 0-16,2-25 0 0,-4-1 0 0,0 3 2 16,3-4-3-16,-5 2 1 0,2-3 0 0,-2-1-1 15,2-1 0-15,3-3-2 0,-3-3 0 0,-1-1-1 16,0-3 0-16,5-2 0 0,-3 0-1 15,-1 0 3-15,7-5 2 0,-4-3 1 0,4-2 3 16,1-5-3-16,-1 1 2 0,-3 0 1 0,1-2 1 16,-2 0 2-16,1 0 1 0,-3 2-2 0,-1-1 3 15,-3 2 1-15,2 3 1 0,-2 3-2 0,0 0-2 16,1 2-1-16,-1 3-2 0,0 2-3 16,0 0-4-16,0 0-6 0,0 0-8 0,0 3-1 15,0 4 3-15,7 3 6 0,-3 1 6 0,4 2 2 16,-3 1 2-16,5-1-1 0,-3-3-1 15,5-1 2-15,0-2-3 0,1-2 1 0,3-4 0 16,-2 1 1-16,7-2 2 0,-1 0-3 0,-2-8 2 16,6-3-1-16,1-1-1 0,-7-1 2 0,5-1-1 15,-8 1 0-15,-1 2 3 0,-4-1-2 16,-4 4 2-16,-5 2-1 0,-1 1 2 0,0 4-2 16,0 1-4-16,-2 0-6 0,-8 0-6 0,4 3-3 15,-4 3 3-15,-1 2 0 0,5 4 5 0,-4-1 1 16,6 1 1-16,1 3 2 0,-1-2 1 15,4 2-1-15,0-1-1 0,7-1 0 0,0-2-1 16,7-2 2-16,5-1 0 0,-2-4 0 0,1-2 0 16,8-2 3-16,-2 0 1 0,3-10 2 0,0-3 3 15,2-5 0-15,0-2-1 0,0-2 0 0,0-2 0 16,-2-2-1-16,0 0 3 0,-6-2-2 16,3-3 1-16,-3 0 0 0,-2-1 1 0,-5-2 2 15,-1 1-2-15,-8-3 2 0,4 1-2 0,-8 0-1 16,-1-1 0-16,0 5-1 0,0 0 1 0,-5 4 0 15,-5 3 1-15,0 7-2 0,4 5 1 16,-4 6-1-16,6 2-6 0,-5 4-4 0,5 5-5 16,-6 8 0-16,-1 11 3 0,2 5 4 0,-9 10 3 15,8 6 1-15,-3 3 1 0,0 4-3 16,2 4 0-16,1-2 0 0,6-3-4 0,1 0 6 16,2-7-1-16,1-2 0 0,1-6 3 0,6-6-2 15,5-9-3-15,2-1 1 0,7-11 1 0,-1-4-1 16,5-5 2-16,1-5 1 0,4-9 0 0,-1-5-1 15,0-1 1-15,2-3-3 0,-3 0-2 16,-2 2 4-16,-1 2 0 0,-8 2 0 0,-3 4 5 16,-1 5-5-16,-4 2-1 0,-5 3-2 0,-3 3-6 15,-1 0-8-15,2 0-3 0,-2 3-2 0,1 3 0 16,5 2 13-16,-3 1 4 0,0-2 3 16,5 1 5-16,-2-2-1 0,7-1-2 0,-2-3 2 15,3-1-1-15,2-1-2 0,-2 0 1 0,0 0-2 16,2-8-2-16,-1 0 2 0,-1-1 0 0,-1-2 0 15,-2-1 1-15,1 2 4 0,-2-3-1 16,-5 1 4-16,0-1 1 0,2 2-3 0,-4 2 0 16,-2 0-1-16,-1 5 0 0,0 0-1 0,0 4-3 15,0 0-4-15,0 0-7 0,0 7 0 0,0 3 2 16,-3 1 3-16,-1 7 7 0,-3 5-2 16,0 1 3-16,-2 8 0 0,4 6 2 0,-3 3-2 15,3 6 1-15,-4 3 1 0,5 2-1 0,-5 3 5 16,4 0 6-16,-5 2 4 0,0-2 2 0,3-2-4 15,-4-3-6-15,-2-6-5 0,0-1 1 16,-1-7 0-16,0-3 3 0,-2-7 3 0,2-5 2 16,0-5 6-16,1-8 9 0,2-6 3 0,2-2 2 15,-2-3 2-15,-1-12-10 0,0-1-8 16,-1-5-5-16,6-6-8 0,-2-5-4 0,7-3-5 16,0-2-5-16,2-6-10 0,4-3-19 0,11-1-22 15,2-2-34-15,8-2-46 0,2 4-78 0,1 1-136 16,-2 12-412-16,-9 13-856 0</inkml:trace>
          <inkml:trace contextRef="#ctx0" brushRef="#br0" timeOffset="70188.4714">22564 2252 2016 0,'0'0'304'0,"0"0"-53"0,0 0-17 0,0 0-65 16,0 0-58-16,0 0-36 0,0 0-29 0,0 0-24 15,0 0-12-15,0 0-6 0,0 0 1 0,0 0 2 16,0 0-3-16,-23 39 1 0,23-10 0 16,-1 6-2-16,-6 10 8 0,-5 7 4 0,-6 10 2 0,-3 7 4 15,-5 8 1-15,-3 4-3 0,-4 6-3 16,-4 4 2-16,-3 7-6 0,2-1-1 0,-6 0-1 15,0 0-3-15,0-6 0 0,0-5 0 0,2-7-2 16,2-13-3-16,6-14 2 0,10-9-3 16,3-15-2-16,7-9 1 0,8-7-4 0,2-8-4 15,1-1-9-15,3-3-23 0,0 0-48 0,0-3-95 16,0-3-366-16,0 4-1147 0</inkml:trace>
        </inkml:traceGroup>
      </inkml:traceGroup>
    </inkml:traceGroup>
    <inkml:traceGroup>
      <inkml:annotationXML>
        <emma:emma xmlns:emma="http://www.w3.org/2003/04/emma" version="1.0">
          <emma:interpretation id="{C664A15B-F1C6-45DF-943A-B63468526B4E}" emma:medium="tactile" emma:mode="ink">
            <msink:context xmlns:msink="http://schemas.microsoft.com/ink/2010/main" type="paragraph" rotatedBoundingBox="12083,5826 22172,5234 22255,6647 12166,72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8AA541F-2A0F-457A-B280-56D77BFE5AA0}" emma:medium="tactile" emma:mode="ink">
              <msink:context xmlns:msink="http://schemas.microsoft.com/ink/2010/main" type="line" rotatedBoundingBox="12083,5826 22172,5234 22255,6647 12166,7238"/>
            </emma:interpretation>
          </emma:emma>
        </inkml:annotationXML>
        <inkml:traceGroup>
          <inkml:annotationXML>
            <emma:emma xmlns:emma="http://www.w3.org/2003/04/emma" version="1.0">
              <emma:interpretation id="{F5AD8B8A-6EB2-4AC0-9F1B-BBFA248C871C}" emma:medium="tactile" emma:mode="ink">
                <msink:context xmlns:msink="http://schemas.microsoft.com/ink/2010/main" type="inkWord" rotatedBoundingBox="12087,5890 15251,5704 15321,6898 12157,7084"/>
              </emma:interpretation>
              <emma:one-of disjunction-type="recognition" id="oneOf11">
                <emma:interpretation id="interp54" emma:lang="en-US" emma:confidence="0.5">
                  <emma:literal>working</emma:literal>
                </emma:interpretation>
                <emma:interpretation id="interp55" emma:lang="en-US" emma:confidence="0">
                  <emma:literal>Working</emma:literal>
                </emma:interpretation>
                <emma:interpretation id="interp56" emma:lang="en-US" emma:confidence="0">
                  <emma:literal>Woking</emma:literal>
                </emma:interpretation>
                <emma:interpretation id="interp57" emma:lang="en-US" emma:confidence="0">
                  <emma:literal>workings</emma:literal>
                </emma:interpretation>
                <emma:interpretation id="interp58" emma:lang="en-US" emma:confidence="0">
                  <emma:literal>waking</emma:literal>
                </emma:interpretation>
              </emma:one-of>
            </emma:emma>
          </inkml:annotationXML>
          <inkml:trace contextRef="#ctx0" brushRef="#br0" timeOffset="70972.4775">10579 5169 1514 0,'0'0'705'0,"0"0"-460"16,0 0-38-16,0 0-12 0,0 0-42 0,0 0-33 15,0 0-27-15,0 0-32 0,0 0-13 0,0 0-18 16,0 0-16-16,0 0-11 0,0 0-9 16,0 0-1-16,-80-49 2 0,80 76 8 0,1 6 6 15,-1 5-1-15,0 6-2 0,0-1-1 0,-1 1-1 16,-1-3 0-16,-1-2-1 0,3-4-3 0,0-5 2 16,0-6 0-16,0-7-2 0,0-4 3 0,2-6-3 15,1-6 1-15,-2-1 0 0,5-1 1 16,-2-11 5-16,6-7 0 0,-2-6 1 0,7-5-4 15,4-3-1-15,0-1-2 0,-2 3-1 0,3 2 0 16,-2 5-1-16,-1 4-2 0,3 3-2 0,-2 6-4 16,-2 5-4-16,1 4-1 0,3 2-3 15,-3 5 2-15,-2 7 1 0,1 3 3 0,4 2 3 16,-3 2-1-16,0 3 6 0,6 0-2 0,-4 2 2 16,7-4 4-16,-1 1-2 0,2-2 1 15,0-1 0-15,-1-5-2 0,-2-2 3 0,1-3 0 16,-5-5 1-16,-1-3 2 0,-7 0 3 0,-4-3 6 15,0-8 3-15,-4-5 4 0,3-4-2 16,-2-4-3-16,-2-3-4 0,-2-2-4 0,0-6-1 16,4 4 0-16,-5-5-1 0,0 1 1 0,0 4-1 15,0 1 0-15,-6 4 1 0,2 0-3 0,-5 5 4 16,4 5-4-16,-5 6-2 0,4 4-4 0,-3 3-15 16,5 3-23-16,-2 0-34 0,2 3-49 0,3 7-69 15,1 3-91-15,0 4-149 0,0-4-356 16,3-3-732-16</inkml:trace>
          <inkml:trace contextRef="#ctx0" brushRef="#br0" timeOffset="71688.8307">11489 5264 1663 0,'0'0'370'0,"0"0"-96"0,0 0-26 0,0 0-57 15,0 0-55-15,0 0-35 0,0 0-32 16,0 0-26-16,0 0-16 0,0 0-15 0,0 0-7 15,0 0-2-15,0 0-1 0,0 0 2 0,-72 86-3 16,68-63-1-16,2-4-1 0,2 1-1 16,0-3 1-16,0-4 0 0,6 0 2 0,0-5-1 15,2-2-2-15,4-3 0 0,-2-1 0 0,-2-2 4 16,5 0 4-16,-2-8 3 0,2-3 3 0,-2-2 4 16,1-3-1-16,-2 0 0 0,1-1 2 0,-3 2 1 15,-3-1 1-15,-4 0 3 0,-1 1-1 16,0 2-3-16,0-1-3 0,-4 2-5 0,-5-1-4 15,2 2-1-15,-3 2-1 0,0 1-2 0,6 1 2 16,1 3-2-16,0 0 0 0,3 0-2 0,0 0-4 16,8-2-7-16,3-1 0 0,3-1 0 0,4 0 2 15,7 1 3-15,0 1-2 0,-1 5 1 16,0-1-4-16,0 2 0 0,-4 0-1 0,3 6-1 16,-6 4 3-16,-1 0-5 0,-4 5 2 0,1 1 0 15,-3 4 1-15,-6-2 3 0,-4 3 3 16,0-2 0-16,0-2 0 0,0-2 6 0,-4 0 1 15,-5-4 3-15,5-3 2 0,-1-3 3 0,-1-4 6 16,4 1 6-16,1-2 8 0,1 0-5 0,0-6-5 16,0-2-10-16,0-4-9 0,0 1-4 15,0-2-1-15,3-6-1 0,5 3-3 0,-1-2 4 16,6-1-1-16,-1 1 0 0,2 0 4 0,0 2-6 16,1 0 0-16,1 0 1 0,5 2-1 0,-2 0 2 15,1-2 1-15,1 2 0 0,-6 0 1 0,1 1 3 16,-2 0-1-16,-2 3 0 0,0-3-1 15,-5 0-2-15,1-1 1 0,-6 1 2 0,4-2 4 16,-3 4-1-16,0-4 2 0,-2 3 0 0,-1-1 0 16,2 0 1-16,-2 2 4 0,2 1 0 0,-2 0 2 15,3 2 2-15,-3 2 2 0,0-1 2 0,0 3 4 16,0 0 2-16,0 1 2 0,0 2 6 16,0-2 2-16,0 3-2 0,0 0-6 0,0 0-8 15,0 0-15-15,0 4-7 0,0 4-2 0,0 3-1 16,0 7 7-16,0 5 3 0,0 4 3 15,0 5 3-15,0 2-1 0,0 2 0 0,0 2-1 16,0 1-3-16,0-3-1 0,0 1 0 0,0 0-1 16,0-4-3-16,2-2-10 0,0-4-18 15,1-3-32-15,6-5-48 0,-5-7-56 0,6-2-74 16,-4-5-113-16,6-5-243 0,-3 0-374 0,-3-2 32 0</inkml:trace>
          <inkml:trace contextRef="#ctx0" brushRef="#br0" timeOffset="72790.1783">12351 5035 914 0,'0'0'751'0,"0"0"-374"0,0 0-58 16,0 0-51-16,0 0-66 0,0 0-46 0,0 0-42 15,0 0-43-15,0 0-30 0,0 0-21 16,0 0-10-16,0 0-2 0,0 0-3 0,0 0 5 16,-51 3-3-16,31 16 4 0,-1-1 0 0,0 0 2 15,-3-1-2-15,4 1 1 0,-3-2-1 0,8-3 0 16,-1-5 5-16,5 0-5 0,1-4 1 0,4-1 1 15,2-3-4-15,1 1 5 0,3-1 1 16,0 0-1-16,0 0-1 0,0 0-4 0,4 0-5 16,1 0-7-16,-4-1 2 0,7 1-3 0,-3 0 0 15,3 0 2-15,-2 3-2 0,4 6 0 16,-2 0 1-16,2 3-1 0,3 6-1 0,1 2 4 16,0 0 0-16,2 1 0 0,4 0 3 0,0-4-2 15,1-1 0-15,0-3 1 0,6-1 1 16,-1-5-3-16,-1-4 0 0,3-3 0 0,-2 0 0 15,-5-10 1-15,6-4 1 0,-4-1-1 0,-3-5-4 16,1-2 3-16,-3 1 1 0,-2-1 1 0,-2-1 5 16,-1 2-1-16,-2 4 1 0,-4 1 1 0,-1 3-1 15,-3 4 3-15,-3 3-2 0,0 3 0 16,0 1-3-16,0 2-4 0,0 0-6 0,0 2-6 16,-3 4-1-16,-1 2 0 0,0 2 4 0,-1 3 4 15,2 3 4-15,-2 2-1 0,3-2 0 0,2 0 0 16,0 0-2-16,0-1 3 0,5-4-1 0,0 0 0 15,0-1 1-15,6-4 0 0,-1 0-1 16,-3-3 2-16,7-2 2 0,0-1 2 0,6 0 1 16,-2-6 1-16,2-4 0 0,2-1-3 0,-3-4 0 15,3 1-2-15,-5-1-1 0,1-1 2 0,-1 6-2 16,-6-2-2-16,-1 6 2 0,0-1-4 16,-5 7 2-16,2 0-2 0,-5 0-2 0,1 0-3 15,-3 3-1-15,2 1 1 0,1 2-3 0,1 3 6 16,-3-1-1-16,1-1 3 0,-1 0 2 15,0 2 1-15,1-3 0 0,2 1 1 0,0-3 1 16,-1 0-2-16,2-1 2 0,0-2-1 0,1-1 0 16,2 0-2-16,1-1 1 0,2-7-2 0,2-2 0 15,1-1 3-15,0-2-1 0,3-2 2 0,-1-1-1 16,2 4-2-16,-2-1 0 0,0 2 0 16,-2 3 0-16,-2 2-1 0,1 4 1 0,-4-1-4 15,-2 3 0-15,-4 0-1 0,4 5 0 0,-3 1-1 16,0 2 5-16,2 1 2 0,-2 3 2 0,2-1 0 15,1 1 1-15,0-1-2 0,3-1 2 0,3-1 0 16,4-3-2-16,0-1 1 0,4-3 0 16,3-2 1-16,0 0 0 0,3-2 2 0,-3-7 0 15,3 0 2-15,-3-4 2 0,-3-2-2 0,1 1 0 16,-2 0-1-16,-2-1 2 0,-2 3 2 16,-4-3 4-16,-5 0 0 0,2 2-1 0,-5 2 1 15,-4 2-1-15,0 1 0 0,0 2-5 0,-5 3-6 16,-5 1-7-16,-3 2-8 0,-1 0 0 0,-3 5-3 15,-2 4 4-15,4 4 3 0,-2 1 0 16,7 0 1-16,1 1 0 0,2-3 1 0,3 0 2 16,2 0-1-16,2-3 0 0,0 2-1 0,8-3-2 15,0-1 3-15,3-3-1 0,1 1 2 0,2-5 2 16,0 0-2-16,2 0 4 0,-1-3 4 16,2-7 0-16,0 1 3 0,2-4-1 0,-4-1 0 15,-2-1 5-15,-3 2 1 0,0-1 4 0,-2-2-1 16,-1 3-1-16,-5 0 1 0,-1 2 0 0,2 5 0 15,-3-1 1-15,0 6-3 0,0 0-3 0,0 1-6 16,0 0-12-16,-3 2-3 0,0 9-4 16,1 2 3-16,-1 6 8 0,-3 7 3 0,2 3 4 15,0 6-1-15,2 4 1 0,1 6 0 0,1 1-3 16,0 1 0-16,0 2 0 0,3 0 1 0,-1 2 1 16,0-3 1-16,-2 3 2 0,0-2 4 15,0-4-2-15,0-2 1 0,-4-4 1 0,-3-5-2 16,-1-5 4-16,-1-8 5 0,0-2 5 0,1-11 5 15,-1-1 6-15,-2-7 5 0,4 0-5 16,-2-7-6-16,1-9-16 0,-1-4-20 0,-1-3-20 16,3-9-25-16,-1 0-45 0,2-6-78 0,-1-2-173 15,3 9-670-15,1 11-642 0</inkml:trace>
          <inkml:trace contextRef="#ctx0" brushRef="#br0" timeOffset="72941.2868">13233 4784 1888 0,'0'0'394'16,"0"0"-179"-16,0 0-2 0,0 0-33 0,0 0-65 16,0 0-39-16,0 0-37 0,0 0-27 15,0 0-14-15,0 0-7 0,0 0-6 0,0 0-20 16,0 0-73-16,21-40-199 0,-15 40-618 0,-3 0-694 16</inkml:trace>
        </inkml:traceGroup>
        <inkml:traceGroup>
          <inkml:annotationXML>
            <emma:emma xmlns:emma="http://www.w3.org/2003/04/emma" version="1.0">
              <emma:interpretation id="{32A1B6E2-5054-4B64-BB3C-A26B1CCE0915}" emma:medium="tactile" emma:mode="ink">
                <msink:context xmlns:msink="http://schemas.microsoft.com/ink/2010/main" type="inkWord" rotatedBoundingBox="17132,5530 19597,5385 19651,6296 17185,6441"/>
              </emma:interpretation>
              <emma:one-of disjunction-type="recognition" id="oneOf12">
                <emma:interpretation id="interp59" emma:lang="en-US" emma:confidence="0.5">
                  <emma:literal>(715</emma:literal>
                </emma:interpretation>
                <emma:interpretation id="interp60" emma:lang="en-US" emma:confidence="0">
                  <emma:literal>(15</emma:literal>
                </emma:interpretation>
                <emma:interpretation id="interp61" emma:lang="en-US" emma:confidence="0">
                  <emma:literal>(515</emma:literal>
                </emma:interpretation>
                <emma:interpretation id="interp62" emma:lang="en-US" emma:confidence="0">
                  <emma:literal>(115</emma:literal>
                </emma:interpretation>
                <emma:interpretation id="interp63" emma:lang="en-US" emma:confidence="0">
                  <emma:literal>5&gt;15</emma:literal>
                </emma:interpretation>
              </emma:one-of>
            </emma:emma>
          </inkml:annotationXML>
          <inkml:trace contextRef="#ctx0" brushRef="#br0" timeOffset="74046.2544">17147 4697 1460 0,'0'0'448'16,"0"0"-97"-16,0 0-53 0,0 0-48 15,0 0-52-15,0 0-40 0,0 0-35 0,0 0-29 16,0 0-25-16,0 0-22 0,0 0-18 0,0 0-14 16,0 0-9-16,0 0-4 0,-20-109 0 0,18 135 0 15,-1 5 0-15,2 5-1 0,1 2 3 0,-1 0 0 16,1 0-1-16,0-2-1 0,0-1-1 15,0 0 0-15,2-4 1 0,6-2 0 0,-6-6-1 16,1 0-2-16,3-5-5 0,0-2-12 0,1-5-21 16,0-1-30-16,-2-2-42 0,4-3-60 0,-2-4-106 15,1-1-250-15,2 0-606 0,-5-1-90 0</inkml:trace>
          <inkml:trace contextRef="#ctx0" brushRef="#br0" timeOffset="74343.0666">17606 4658 2110 0,'0'0'276'0,"0"0"-46"0,0 0-24 15,0 0-37-15,0 0-48 0,0 0-31 0,0 0-26 16,0 0-22-16,0 0-10 0,0 0-8 0,0 0-5 16,0 0-1-16,0 0-1 0,0 0 0 0,-77 75-2 15,70-62-3-15,0-3-6 0,4 1-7 0,3-1 1 16,0 1-1-16,12 2 0 0,2 0 5 15,6 1-6-15,1 0 1 0,6-1 0 0,-2 1 0 16,-1-1 0-16,-1-1 1 0,0 3 0 0,-8-3-2 16,0 0 0-16,-8 0-1 0,0 0 0 0,-7 0 0 15,0-2 2-15,-3 2 1 0,-10 1 2 0,-5-3 5 16,-4 0-16-16,-5-2-15 0,2-2-23 16,1-3-38-16,4-3-29 0,3 0-50 0,3-3-92 15,2-7-151-15,5 1-460 0,2 2-618 0</inkml:trace>
          <inkml:trace contextRef="#ctx0" brushRef="#br0" timeOffset="74513.8863">17533 4611 2365 0,'0'0'289'16,"0"0"-62"-16,0 0-32 0,0 0-47 0,0 0-49 16,0 0-31-16,0 0-25 0,0 0-21 0,0 0-10 15,0 0-3-15,0 0-3 0,0 0 5 0,146-167-9 16,-96 155-2-16,-5 1-3 0,-3 4-13 0,-3 3-18 15,-8 4-41-15,-2 0-67 0,-5 4-110 16,-9 8-240-16,-5-3-530 0,-5-3-438 0</inkml:trace>
          <inkml:trace contextRef="#ctx0" brushRef="#br0" timeOffset="73302.5879">15631 4626 1345 0,'0'0'396'0,"0"0"-41"0,0 0-23 0,0 0-58 16,0 0-69-16,0 0-60 0,0 0-61 0,0 0-35 16,0 0-22-16,0 0-8 0,0 0-2 0,0 0-3 15,0 0 3-15,-64 161-3 0,49-109-1 16,2 0-3-16,6 3-3 0,6 1-1 0,1-3 3 15,7-1 0-15,3-2 1 0,7-2 0 0,0-7-6 16,2 2-1-16,3-9 0 0,-1-2-4 0,3-5 1 16,-5-7-7-16,5-4-9 0,-2-3-25 15,1-5-41-15,3-5-64 0,2-3-138 0,-7 0-366 16,-5 0-983-16</inkml:trace>
          <inkml:trace contextRef="#ctx0" brushRef="#br0" timeOffset="73668.3617">16262 4736 2211 0,'0'0'369'0,"0"0"-159"0,0 0-34 0,0 0-18 15,0 0-49-15,0 0-38 0,0 0-31 16,0 0-25-16,0 0-10 0,0 0-4 0,0 0 1 15,0 0 2-15,0 0 0 0,118-3 0 0,-79 10 0 16,-2-1-3-16,-1 2 2 0,-2-2-3 0,-2 1 3 16,-2-2-2-16,-6-4 0 0,-1 3 3 15,-1-4-5-15,-6 0 4 0,-2 0 3 0,-1 0 2 16,-6 0 3-16,-1 0 2 0,-5 0 0 0,-1 0 0 16,0 0 0-16,0 0-3 0,0 2-3 0,-1 1-5 15,-3 2-2-15,-2 1-1 0,-1 5 0 16,-2 4 3-16,1 1-3 0,-4 5 1 0,4 0 1 15,-3 3-1-15,5-1 2 0,-4-1-1 0,3 2 0 16,-2-2-2-16,2-2 0 0,0 0 0 16,-4-3-4-16,2-1-13 0,1-2-40 0,-3-1-68 15,-1-3-137-15,4-3-401 0,2-2-1022 0</inkml:trace>
        </inkml:traceGroup>
        <inkml:traceGroup>
          <inkml:annotationXML>
            <emma:emma xmlns:emma="http://www.w3.org/2003/04/emma" version="1.0">
              <emma:interpretation id="{D41DD274-B384-486F-858A-D3E6A3D3FB14}" emma:medium="tactile" emma:mode="ink">
                <msink:context xmlns:msink="http://schemas.microsoft.com/ink/2010/main" type="inkWord" rotatedBoundingBox="19654,5404 22174,5256 22255,6647 19735,6795"/>
              </emma:interpretation>
              <emma:one-of disjunction-type="recognition" id="oneOf13">
                <emma:interpretation id="interp64" emma:lang="en-US" emma:confidence="0.5">
                  <emma:literal>years)</emma:literal>
                </emma:interpretation>
                <emma:interpretation id="interp65" emma:lang="en-US" emma:confidence="0">
                  <emma:literal>years</emma:literal>
                </emma:interpretation>
                <emma:interpretation id="interp66" emma:lang="en-US" emma:confidence="0">
                  <emma:literal>year)</emma:literal>
                </emma:interpretation>
                <emma:interpretation id="interp67" emma:lang="en-US" emma:confidence="0">
                  <emma:literal>yeans)</emma:literal>
                </emma:interpretation>
                <emma:interpretation id="interp68" emma:lang="en-US" emma:confidence="0">
                  <emma:literal>yeas)</emma:literal>
                </emma:interpretation>
              </emma:one-of>
            </emma:emma>
          </inkml:annotationXML>
          <inkml:trace contextRef="#ctx0" brushRef="#br0" timeOffset="76022.979">18052 4917 853 0,'0'0'287'0,"0"0"-7"16,0 0 11-16,0 0-46 0,0 0-37 0,0 0-20 15,0 0-20-15,0 0-22 0,0 0-19 0,0 0-22 16,0 0-20-16,0 0-22 0,0 0-24 15,0 0-18-15,98-138-12 0,-98 146-3 0,-1 1 1 16,1 4 0-16,0 0-1 0,0 0-2 0,1-1 0 16,6-1 0-16,0-3 1 0,3-1 0 0,-4-2-1 15,5-1 4-15,-1-4 3 0,1 0 5 0,-1 0 5 16,2-9 4-16,0 0 0 0,0-2 0 0,-2-3 0 16,-2 0-6-16,2 0-1 0,-6-2-2 15,5 1-2-15,-6 2 0 0,-2-2 0 0,-1 4-1 16,0 1-1-16,0 1 0 0,0 5-2 0,0 0-1 15,0 3-2-15,0 1-7 0,0 0-4 16,0 0-6-16,0 6-2 0,3 6 0 0,1 3 4 16,0 7 5-16,-1 8 2 0,0 3 3 0,1 6-2 15,1 5 0-15,-4 3-1 0,1 2 2 0,-2 6-1 16,0 0 0-16,0 0 2 0,0 2-2 16,-2 2 1-16,-4-4 3 0,-1 3 0 0,3-3-1 15,-6 1 1-15,3-1-2 0,-1-3 0 0,-2-2 4 16,3-8-4-16,-2-8 2 0,3-8-2 15,-2-9-1-15,6-8 4 0,0-4 7 0,-3-5 13 16,0 0-3-16,0-5-3 0,-4-6-9 0,-3-3-16 16,-1-6 1-16,5-4-5 0,-3-4-1 0,-1-3 2 15,5-6-2-15,0-2 1 0,6-1 3 16,1 0-4-16,0-2-3 0,11-3-3 0,6 0-4 16,7-6-3-16,9-1 0 0,5-3-4 0,6-1-5 15,1 1-1-15,8 1 3 0,-4 2 4 0,1 4 7 16,-6 2 8-16,-3 6 2 0,-4 7 4 0,-9 6 4 15,-8 7 4-15,-3 7 7 0,-8 4 12 0,-2 6 6 16,-6 1 6-16,-1 2 3 0,0 0-4 16,-1 0-6-16,-5 2-6 0,3 0-7 0,-1-1-9 15,-5 3-5-15,4 1-4 0,-4 0-2 0,-2 3 0 16,7 1 0-16,-3 2-1 0,1 2 1 0,6 1 0 16,0 2 0-16,0 1 2 0,0 2 1 15,6 1-2-15,2-4 1 0,6 2 3 0,0-4-4 16,2-1 2-16,5-4-3 0,-2-1 2 0,6-4 3 15,1-4 2-15,2 0 3 0,2-7-1 16,1-3-1-16,4-1-1 0,-2-6-1 0,4-1 0 16,-5 0 4-16,-3-3 2 0,-1 2 1 0,-1-1 2 15,-7 0-3-15,-2 0 4 0,-3 1 1 0,-10 3 2 16,1 4 4-16,-6 3-2 0,0 2-5 16,-9 3-8-16,-3 0-9 0,-5 4-6 0,-5 0-1 15,3 4 3-15,-7 5 4 0,3 2 4 0,2 3 2 16,-2-1 1-16,6 1-2 0,3 1 0 0,6-1-1 15,2-1-2-15,3-2 3 0,2 0-2 0,1-1 1 16,0 0 1-16,1-4-1 0,3-1 1 16,8-3 0-16,-1-2 2 0,5 0 1 0,-1-2 2 15,4-8 1-15,3 1 1 0,-3-4 0 0,4 0-2 16,-5 0 0-16,5-2-2 0,-5-1 2 0,2 4-1 16,-5-1 1-16,-2 2 3 0,-6 5-3 15,0 1 3-15,-4 2-2 0,-3 3-1 0,0 0-3 16,0 0-8-16,0 5-8 0,0 1 1 0,-1 3 5 15,-3 2 4-15,1 2 9 0,3 2-2 0,0-1 0 16,0-1 0-16,3 0 1 0,2 0 0 16,1-4-1-16,4 1 3 0,3-4 1 0,-1-1-1 15,4-2 1-15,1-3-1 0,4 0 1 0,-2-4 0 16,3-4 2-16,1-2-2 0,3-3-2 16,0 0 1-16,3 2-4 0,-4-5 4 0,1 1 0 15,-5-2 0-15,3 1 0 0,-1-1-1 0,-3-1 0 16,0 1 0-16,-2 1 1 0,-5 0 3 0,-5 4 3 15,-1-1 2-15,-4 4 3 0,-3 1-3 0,0 3-4 16,-6 0-5-16,-3 4-11 0,-3-1 2 16,-1 2-3-16,1 0 2 0,5 3 6 0,-3 2-2 15,7-2 0-15,0 2-2 0,3-2 0 0,0 2 0 16,1 1 1-16,4 1 1 0,-1 1 1 0,4-1 1 16,-3 2 0-16,3 1 0 0,-2 2-1 0,1-1 1 15,-3 3-2-15,-2 2-1 0,-2 0 5 16,0 2-4-16,0 1 2 0,0-2 1 0,0-1-2 15,-2-2 3-15,1-1-1 0,1-2 2 0,0-1-3 16,0-4 2-16,1-3 0 0,8-1 2 16,3-2 0-16,6 0 1 0,0-10 2 0,9-1-4 15,-2-3 3-15,4-2-1 0,-2 1 0 0,-2-1 2 16,-2-1-3-16,1-2 4 0,-1 0 1 0,-4 3 2 16,-3-2 0-16,4 1 0 0,-5 1 1 15,0 0-4-15,-4 4 5 0,-4 1-1 0,-4 3 3 16,3 1 1-16,-6 4 0 0,0 1 0 0,0 1-7 15,-7 1-4-15,1 0-8 0,-4 0-3 0,-1 0 1 16,2 0 0-16,1 0 4 0,0 1-3 0,1 1-2 16,7 1-3-16,0 0 2 0,0 2-5 15,0 2 3-15,7 0 3 0,1 3-7 0,1 0 9 16,-1 3 0-16,3 2 0 0,0 0 3 0,-1 1-2 16,-4 3 2-16,-2-2 0 0,0 2 3 0,-4-1-2 15,0 0 1-15,-8-3 1 0,-5 2 0 0,-1-2 5 16,0-4 1-16,0-2-1 0,-2-2-4 15,3-2 4-15,0-5-3 0,6 0-5 0,0 0-16 16,6-2-63-16,1-6-113 0,0-3-245 0,0 1-679 16,1 2-365-16</inkml:trace>
          <inkml:trace contextRef="#ctx0" brushRef="#br0" timeOffset="76222.9558">20317 4288 1734 0,'0'0'529'0,"0"0"-391"16,0 0-6-16,0 0 12 0,0 0-29 0,0 0-17 16,0 0-5-16,0 0-16 0,161 25-11 15,-137 9-8-15,-7 5-8 0,0 5-6 0,-6 3-6 16,0 4-4-16,-8 2-3 0,-3 0-3 0,0 0-6 16,0-5-7-16,-7-1-4 0,-3 2-8 0,-5-2-6 15,-7 3-38-15,0 1-108 0,0-10-413 0,5-14-1172 16</inkml:trace>
        </inkml:traceGroup>
      </inkml:traceGroup>
    </inkml:traceGroup>
    <inkml:traceGroup>
      <inkml:annotationXML>
        <emma:emma xmlns:emma="http://www.w3.org/2003/04/emma" version="1.0">
          <emma:interpretation id="{FE238D89-5494-4C79-8631-41FB7A2C566E}" emma:medium="tactile" emma:mode="ink">
            <msink:context xmlns:msink="http://schemas.microsoft.com/ink/2010/main" type="paragraph" rotatedBoundingBox="2354,10506 5369,10628 5330,11599 2315,114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8A8344-BAD5-4E92-89C3-10186EBA3F7D}" emma:medium="tactile" emma:mode="ink">
              <msink:context xmlns:msink="http://schemas.microsoft.com/ink/2010/main" type="line" rotatedBoundingBox="2354,10506 5369,10628 5330,11599 2315,11478"/>
            </emma:interpretation>
          </emma:emma>
        </inkml:annotationXML>
        <inkml:traceGroup>
          <inkml:annotationXML>
            <emma:emma xmlns:emma="http://www.w3.org/2003/04/emma" version="1.0">
              <emma:interpretation id="{F97155FB-EC8D-405B-AC9A-79B32FC65B92}" emma:medium="tactile" emma:mode="ink">
                <msink:context xmlns:msink="http://schemas.microsoft.com/ink/2010/main" type="inkWord" rotatedBoundingBox="2354,10506 5369,10628 5330,11599 2315,11478">
                  <msink:destinationLink direction="with" ref="{EDC73187-EB81-43AF-9266-5AEA71C76652}"/>
                </msink:context>
              </emma:interpretation>
              <emma:one-of disjunction-type="recognition" id="oneOf14">
                <emma:interpretation id="interp69" emma:lang="en-US" emma:confidence="0.5">
                  <emma:literal>Females</emma:literal>
                </emma:interpretation>
                <emma:interpretation id="interp70" emma:lang="en-US" emma:confidence="0">
                  <emma:literal>Female's</emma:literal>
                </emma:interpretation>
                <emma:interpretation id="interp71" emma:lang="en-US" emma:confidence="0">
                  <emma:literal>Females'</emma:literal>
                </emma:interpretation>
                <emma:interpretation id="interp72" emma:lang="en-US" emma:confidence="0">
                  <emma:literal>Freemales</emma:literal>
                </emma:interpretation>
                <emma:interpretation id="interp73" emma:lang="en-US" emma:confidence="0">
                  <emma:literal>Freemales'</emma:literal>
                </emma:interpretation>
              </emma:one-of>
            </emma:emma>
          </inkml:annotationXML>
          <inkml:trace contextRef="#ctx0" brushRef="#br0" timeOffset="83177.6747">768 9879 270 0,'0'0'296'0,"0"0"21"0,0 0 19 0,0 0-18 15,0 0-29-15,0 0-53 0,0 0-48 0,0 0-32 16,0 0-21-16,0 0-25 0,0 0-30 16,0 0-27-16,0 0-34 0,-13-125-12 0,13 136-5 15,0 9 1-15,0 3 11 0,0 9 1 0,0 2 2 16,0 5 0-16,0 0-3 0,1 4-2 16,-1-1 0-16,2 3 0 0,-1-1-1 0,4 0 2 15,-5-3-2-15,1-1-2 0,-1-3 1 0,0-3-1 16,0-3 0-16,0-2 1 0,0-6 2 15,0-4 0-15,0-3 0 0,-1-5 0 0,-5-2-3 16,4-2-2-16,1-3-2 0,1-3-13 0,-1-1-26 16,1 0-33-16,0 0-44 0,0-5-55 0,0-2-111 15,0-4-116-15,0-3-212 0,1 0-191 0,0 5 174 16</inkml:trace>
          <inkml:trace contextRef="#ctx0" brushRef="#br0" timeOffset="83587.4234">700 10209 976 0,'0'0'735'0,"0"0"-589"0,0 0-28 16,0 0 6-16,0 0-7 0,0 0 0 16,0 0-11-16,0 0-13 0,0 0-26 0,0 0-17 15,0 0-15-15,193-102-14 0,-162 89-8 0,1 4-6 16,-2 3-3-16,-7 2-8 0,1 3-13 0,-7 1-37 16,3 0-85-16,-6 1-160 0,-6 4-306 15,1-1-893-15</inkml:trace>
          <inkml:trace contextRef="#ctx0" brushRef="#br0" timeOffset="83394.5412">710 9860 420 0,'0'0'428'16,"0"0"-37"-16,0 0-49 0,0 0-49 0,0 0-49 16,0 0-57-16,0 0-47 0,0 0-42 0,0 0-31 15,0 0-20-15,0 0-6 0,0 0-3 0,54-175-3 16,-29 153 1-16,5 1-6 0,0 2 0 0,-1 1-2 16,0 4-4-16,-2-1-2 0,-5 4-6 15,1 4-5-15,0-1-2 0,-5 3-3 0,-2 2-4 16,-2 0-1-16,-1 3-5 0,-3 0-4 0,-6 0-11 15,3 5-17-15,-6 1-34 0,-1 2-61 0,0 2-98 16,0 5-177-16,-7-4-382 0,6-3-507 0</inkml:trace>
          <inkml:trace contextRef="#ctx0" brushRef="#br0" timeOffset="85241.2081">1202 10499 1299 0,'0'0'295'0,"0"0"-29"0,0 0-14 16,0 0-31-16,0 0-71 0,0 0-68 0,0 0-45 15,0 0-16-15,0 0-10 0,0 0 7 0,0 0 3 16,0 0 1-16,0 0 2 0,0 0 0 16,144-138 3-16,-127 119-1 0,-5 4 8 0,-4-1 6 15,1 1 5-15,-7 1 3 0,-2-1-4 0,0 4-8 16,-1-4-7-16,-9 2-4 0,2 2-7 0,-1 2-1 16,-4 1-6-16,0 5-5 0,-1 1-5 0,2 2-3 15,-3 2-3-15,3 7-2 0,-1 2 0 16,2 6 1-16,1 0 1 0,0 4 3 0,4 3-1 15,-1 2 1-15,6 0 0 0,1 0 1 0,0-1 1 16,0-3 1-16,8-2 1 0,-2-1-5 16,6 1 4-16,0-6 0 0,1-2-1 0,1-5 0 15,1-1 1-15,1-3 0 0,-1-3 1 0,5 0 4 16,2-5-4-16,-3-6 1 0,4-3 1 0,0-3-3 16,-3-2 3-16,4 1 1 0,-4 0-2 15,4 0 0-15,-7 1 0 0,4 3-2 0,-4 2 0 16,-3 4 0-16,-3 3-3 0,-2 4-1 0,1 1-2 15,-3 3 1-15,-1 7-1 0,-1 3 1 0,1 1 4 16,-3 2-4-16,2 1 6 0,1-2 0 0,-3 1 0 16,-2-3 1-16,4-2-2 0,-1 0 1 15,-3-4-2-15,1-2 1 0,-1-4 1 0,-1-1 2 16,2 0 1-16,2 0 5 0,-1-1 3 0,0-7 1 16,-1 0 0-16,4-5-7 0,1 0-1 0,2-3-3 15,-2 0-3-15,3 3 2 0,1-3-4 0,0 3 1 16,2 2-3-16,-2 1-2 0,4 2-2 15,-3 5-2-15,1 3-1 0,1 0-2 0,-1 6 3 16,0 5 4-16,-5 0 1 0,2 4 3 0,2-1-1 16,-4 3 1-16,-2 1 0 0,4 0 2 15,-6-1-1-15,4 0 1 0,-2-5 0 0,-2-1 0 16,3-3 1-16,-4-4 1 0,-1-3 1 0,0-1 3 16,0 0 3-16,1 0 6 0,0-6 3 15,-2-3-1-15,2-2-4 0,4-3-7 0,-1-6-2 16,4 1-4-16,-2 0-1 0,1 1 0 0,5-1-1 15,-2 1 0-15,3 1-2 0,0 0 2 0,-1 3-3 16,3 1-1-16,2 5-3 0,-5 5-4 0,0 3-1 16,-4 0 1-16,0 4 1 0,1 8 2 15,-1 3 3-15,-3-1 2 0,3 5 4 0,0 0 2 16,-3 0 1-16,3-2 1 0,-3 1-2 0,3-4-1 16,2-3 1-16,0-1 1 0,1-1-2 0,0-5 0 15,2 0 0-15,2-4 1 0,0 0 2 0,8-4 2 16,-4-4 1-16,3-7 0 0,3 1 1 15,-2-2-1-15,1-1 0 0,-3-4 1 0,1 0 0 16,-2 1-1-16,-3-2 2 0,-4 2-1 0,2-1 4 16,-7 2-1-16,0 2 1 0,-6 3 5 0,-4 1 0 15,0 4 2-15,-1 0-2 0,-9 3-10 16,-3 3-8-16,-1 3-9 0,-4 0-6 0,2 8 0 16,-2 5 3-16,-2 1 2 0,4 4 3 0,2-2 2 15,1 2-1-15,6-1 3 0,0 1 0 16,3-1 1-16,3 0 2 0,1-2 0 0,0-3 1 15,0-1 1-15,5-1-3 0,2-4-1 0,-1-1-1 16,4-3 0-16,-4-2 2 0,5 0 5 0,-1 0 3 16,0-7 3-16,0-2 2 0,4-4 0 15,-1-2-1-15,-2 0 1 0,2-3-4 0,-3 3 1 16,-2 1-1-16,1 1 1 0,-4 2 0 0,-2 4-1 16,-1 0 2-16,0 6 0 0,-2 1 1 0,0 0-2 15,0 0-5-15,0 0-7 0,0 4-9 0,-2 0-2 16,2 3 0-16,0 2 6 0,0 3 4 15,0 0 3-15,4 3 0 0,1 0 1 0,4 1 1 16,-1-3 1-16,2-1 0 0,5-1 0 0,-1-1 1 16,0-4 1-16,0-2 0 0,3-2 2 0,-1-2-3 15,1 0 1-15,0-6 2 0,0-5 1 16,5-6 3-16,0-4-1 0,0-5-2 0,2-1-3 16,-2-5 4-16,5-3-2 0,-3-1 2 0,-3 0 4 15,0-5-6-15,-4 3 4 0,-3-2-3 0,1 3 3 16,-5 0 0-16,-6 5-1 0,-1 2 4 15,-3 5-1-15,0 3 1 0,-7 5-1 0,-3 3-4 16,-5 6-2-16,6 3-5 0,-4 5-6 0,-1 0-2 16,2 6-2-16,-2 8 0 0,1 3 4 15,1 6 1-15,0 2 3 0,2 4 0 0,3 3 1 16,2 4 0-16,2 3 2 0,1 0-1 0,2 4 0 16,0 0 1-16,9-4 0 0,1-1-1 0,4-2 1 15,3-4 0-15,3-4 1 0,0-5-2 16,2-3-1-16,2-7 1 0,-1-5-5 0,3-5 8 15,-1-3 1-15,2-3 1 0,0-12 6 0,0-2-4 16,0-6 2-16,-2-1-1 0,-2 0 0 0,-2-2-3 16,-5 3 0-16,-2 2 2 0,-4 2-1 0,-6 2 3 15,-2 4-1-15,-2 3-1 0,0 0-2 0,0 5 0 16,-6 4-4-16,-3 1-7 0,1 0-4 16,1 3-7-16,-3 8 0 0,3-1 5 0,-2 5 3 15,6 1 3-15,2-2 1 0,1 2-2 0,0-3 1 16,0 2 3-16,1-1-1 0,5-1 2 15,1 0 2-15,0-4-3 0,3-2 1 0,4 0-1 16,1-4 0-16,3-3 0 0,3 0 1 0,3-5 0 16,0-7 1-16,1-2 1 0,2-5 0 0,1-3 1 15,-1 0-3-15,-2-4 6 0,-2 1 1 16,0-1 1-16,-2 0 7 0,-4 3-7 0,-3 1 3 16,-5 4 0-16,-1 5-1 0,-5 5 6 0,-3 4 1 15,0 4-2-15,0 0-7 0,-3 0-11 0,-7 6-9 16,0 5-4-16,-2 3 4 0,-3 3 6 15,4 2 5-15,0 0 4 0,6 1 2 0,1-4-9 16,4-1-1-16,0 1-3 0,6-4-6 0,4 3 7 16,0-2 1-16,5-2 1 0,2 4 3 0,-1-2-2 15,-2 1 0-15,-3 0 1 0,-6 1 4 0,-4 0-1 16,-1 3 5-16,-10-1 3 0,-4 0 2 16,-4 0 3-16,-4-2 0 0,2-3 2 0,-1-2-2 15,6-2 4-15,0-4-1 0,7-3-5 0,1-1-7 16,3 0-29-16,1-4-62 0,1-2-143 0,2 2-555 15,0-2-877-15</inkml:trace>
        </inkml:traceGroup>
      </inkml:traceGroup>
    </inkml:traceGroup>
    <inkml:traceGroup>
      <inkml:annotationXML>
        <emma:emma xmlns:emma="http://www.w3.org/2003/04/emma" version="1.0">
          <emma:interpretation id="{F32A6AC2-024A-44E0-BFE0-C088F3940FFF}" emma:medium="tactile" emma:mode="ink">
            <msink:context xmlns:msink="http://schemas.microsoft.com/ink/2010/main" type="paragraph" rotatedBoundingBox="2482,12532 8663,12615 8650,13583 2469,134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615E97-78D4-4558-9F4A-83379DADEF43}" emma:medium="tactile" emma:mode="ink">
              <msink:context xmlns:msink="http://schemas.microsoft.com/ink/2010/main" type="line" rotatedBoundingBox="2482,12532 8663,12615 8650,13583 2469,13499"/>
            </emma:interpretation>
          </emma:emma>
        </inkml:annotationXML>
        <inkml:traceGroup>
          <inkml:annotationXML>
            <emma:emma xmlns:emma="http://www.w3.org/2003/04/emma" version="1.0">
              <emma:interpretation id="{DFBF852B-C374-4F72-9F81-F53785788169}" emma:medium="tactile" emma:mode="ink">
                <msink:context xmlns:msink="http://schemas.microsoft.com/ink/2010/main" type="inkWord" rotatedBoundingBox="2482,12532 5445,12572 5432,13539 2469,13499"/>
              </emma:interpretation>
              <emma:one-of disjunction-type="recognition" id="oneOf15">
                <emma:interpretation id="interp74" emma:lang="en-US" emma:confidence="0.5">
                  <emma:literal>19.23%</emma:literal>
                </emma:interpretation>
                <emma:interpretation id="interp75" emma:lang="en-US" emma:confidence="0">
                  <emma:literal>19-23%</emma:literal>
                </emma:interpretation>
                <emma:interpretation id="interp76" emma:lang="en-US" emma:confidence="0">
                  <emma:literal>1923%</emma:literal>
                </emma:interpretation>
                <emma:interpretation id="interp77" emma:lang="en-US" emma:confidence="0">
                  <emma:literal>19.233%</emma:literal>
                </emma:interpretation>
                <emma:interpretation id="interp78" emma:lang="en-US" emma:confidence="0">
                  <emma:literal>99.23%</emma:literal>
                </emma:interpretation>
              </emma:one-of>
            </emma:emma>
          </inkml:annotationXML>
          <inkml:trace contextRef="#ctx0" brushRef="#br0" timeOffset="89065.6604">863 11939 0 0,'0'0'244'16,"0"0"59"-16,0 0-4 0,0 0 19 0,0 0-16 16,0 0-40-16,0 0-54 0,0 0-42 15,0 0-32-15,0 0-22 0,0 0-15 0,0 0-14 16,3-37-10-16,-3 37-11 0,0 0-7 0,0 0-5 15,0 0-6-15,0 0-3 0,0 0-9 16,0 0-1-16,0 0 0 0,0 0-2 0,0 0 3 16,0 0-4-16,0 0-3 0,0 0-1 0,0 0-3 15,0 0-6-15,0 0-7 0,0 5-5 0,0 4-7 16,0 5 2-16,0 7 3 0,-3 4 1 16,-1 5 4-16,-1 3-4 0,4 1 0 0,-2 3 0 15,0-1 0-15,0 1 0 0,3 1-1 0,-2 0 0 16,2-4-2-16,0 2 2 0,0-4 1 0,0-1 1 15,0-4-1-15,0 1 1 0,0-9 0 16,0-1-1-16,0-4 1 0,0-3 0 0,0-6 0 0,0-3-1 16,0 0 1-16,2-2 4 0,-2 0-1 15,0 0-3-15,3 0-11 0,-3-4-26 0,0-1-57 16,0-4-83-16,0-1-144 0,2 1-320 0,-2 4-943 16</inkml:trace>
          <inkml:trace contextRef="#ctx0" brushRef="#br0" timeOffset="89650.8601">1356 12009 621 0,'0'0'543'15,"0"0"-429"-15,0 0-43 0,0 0 20 0,0 0 0 16,0 0-16-16,0 0-4 0,0 0 9 0,0 0 10 16,0 0 15-16,0 0 1 0,0 0-11 15,0 0-9-15,0 0-10 0,71-20-10 0,-60 9-10 16,3-4-9-16,-1 1-6 0,0-4-5 0,-2 1-2 16,-4-1 1-16,3-2 3 0,-7 1 0 0,-1-1 2 15,-2 3-4-15,0-2-6 0,-6 4-4 16,-5-1-7-16,-1 5-7 0,-3 6-6 0,-1 3-8 15,-5 2-7-15,-2 4-1 0,-1 7 0 0,-4 4 4 16,2 2 5-16,5 1 2 0,-2-1 1 0,8 2-2 16,0-2-1-16,3 1-1 0,6-1-1 15,0 1 0-15,5-2 1 0,1 0-1 0,0-1 1 16,4 0 1-16,5-6 0 0,1 3 0 0,0-4-1 16,4-2 1-16,0-3 1 0,1-3 4 15,1 0 1-15,1-1 4 0,-1-9 3 0,1-1 0 16,3-1 2-16,-5-4 1 0,1 0-1 0,-2-3 0 15,-1 1 0-15,-1 0 4 0,0 2 1 0,-5 0 2 16,0 3 1-16,-3 3-3 0,-2 4 1 0,-1 3-1 16,-1 2-6-16,0 1-8 0,0 0-10 15,0 4-5-15,0 6-1 0,0 1 6 0,-1 5 7 16,-1 4 1-16,1-1 2 0,-5 3 0 0,2 2 0 16,2 2-2-16,0-1 3 0,-1 0-4 0,-3 2-2 15,5-2 0-15,-2-1-2 0,1 0 4 0,-2-3-2 16,1 0 2-16,2 0-2 0,1-2 2 15,0-4-1-15,0-1-1 0,0 2 0 0,0-6-13 16,0 3-32-16,1-1-60 0,5 0-103 0,-3 1-187 16,0-3-443-16,-3-2-650 0</inkml:trace>
          <inkml:trace contextRef="#ctx0" brushRef="#br0" timeOffset="89932.6859">1743 12242 1001 0,'0'0'311'0,"0"0"-62"0,0 0-12 0,0 0-13 0,0 0-63 15,0 0-41-15,0 0-49 0,0 0-32 16,0 0-13-16,0 0-5 0,0 0 5 0,0 0 7 16,0 0 9-16,-11 51 11 0,22-51 12 0,-1-6 5 15,-2-2 4-15,4-1-3 0,-2-4-2 0,-2 0-4 16,-1-3-3-16,-4 3 2 0,1-3-10 0,-4 0-4 15,0 6-8-15,0-1-9 0,-5 3-6 16,-4 3-8-16,1 1-9 0,-4 3-11 0,0 1-4 16,3 0-7-16,1 0-6 0,-2 1-7 0,5 5-26 15,0 3-60-15,5-2-97 0,0 2-175 16,0-2-445-16,0-1-775 0</inkml:trace>
          <inkml:trace contextRef="#ctx0" brushRef="#br0" timeOffset="90493.3415">2256 12096 560 0,'0'0'522'0,"0"0"-119"15,0 0-41-15,0 0-41 0,0 0-68 0,0 0-55 16,0 0-53-16,0 0-41 0,0 0-24 16,0 0-19-16,0 0-13 0,0 0-11 0,0 0-7 15,0 0-9-15,13-139-5 0,-2 134-4 0,-1 5-9 16,3 0 1-16,0 0-2 0,-1 3-2 15,1 7 0-15,0 1 0 0,-3 2 1 0,0 4-1 16,0 2 1-16,-5 2 1 0,0 2-2 0,-5 1 2 16,0 1 2-16,-7 2-1 0,-3 1 2 15,-5-1-1-15,-3-1 0 0,2-2 3 0,-2-2-1 16,-3-5 1-16,7-1 1 0,-1-3 0 0,3-3 4 16,7-4 4-16,0-1 7 0,3-3 5 0,2-2 5 15,0 0 0-15,0 0-4 0,2 0-8 16,3 0-9-16,2-2-6 0,3-1-4 0,6 0 1 15,8-1 1-15,3 0-1 0,3-1 0 0,2-1-3 16,4 2 1-16,-1 1 1 0,2-1 0 0,1-1-1 16,-5 2 0-16,0-3-1 0,-4 4-1 0,-7-2 4 15,-1 3-3-15,-6 1 0 0,-6-1 0 0,-2 1-1 16,-4 0 5-16,-3 0-1 0,0 0 4 16,0 0-3-16,0 0 1 0,0 0 0 0,0-2-3 15,0 0-6-15,0-1-17 0,0 1-20 0,0-4-32 16,0 0-42-16,0 0-62 0,4-2-140 0,-1 3-374 15,0 2-943-15</inkml:trace>
          <inkml:trace contextRef="#ctx0" brushRef="#br0" timeOffset="91454.2732">2815 11994 294 0,'0'0'480'15,"0"0"-160"-15,0 0-20 0,0 0-14 16,0 0-47-16,0 0-42 0,0 0-39 0,0 0-32 16,0 0-24-16,0 0-18 0,0 0-14 0,0 0-10 15,0 0-12-15,0 0-8 0,34-122-9 0,-23 114-3 16,3 0-11-16,0 3-5 0,3 0-3 0,2 4-8 16,-2 1 2-16,0 0 0 0,-3 0-2 15,0 6-3-15,-1 2 0 0,0 3-1 0,-6 4 0 16,-3 0 4-16,-3 2 1 0,-1 2 1 0,-2 0 4 15,-8 2 3-15,-3 1 0 0,-1-2 3 0,-2 1-1 16,1-2-4-16,-1-4 2 0,3-4 1 0,2-1 1 16,2-3 5-16,5-3 1 0,3-2 3 15,1-2 4-15,0 0 0 0,0 0-6 0,3 0-10 16,8-5-7-16,2 2-7 0,4 0 3 0,5 0 1 16,2 1-1-16,2 2-3 0,-1 0 0 15,1 3-1-15,-5 7-1 0,0 2 4 0,-2 4-4 16,-4 1-1-16,-2 4-2 0,-4 0-2 0,-5 1 2 15,-4-1-1-15,0 2 1 0,-7-1 0 16,-6-1 5-16,-2-1 3 0,-5-1 5 0,-3-2 1 16,0-1 1-16,5-5 2 0,-2-2 0 0,3-2 2 15,3-3 3-15,0-4 2 0,4 0-1 0,1 0-6 16,-1-7-14-16,3-3-21 0,2-2-39 0,2-1-94 16,3-4-177-16,0 4-538 0,0 5-711 0</inkml:trace>
          <inkml:trace contextRef="#ctx0" brushRef="#br0" timeOffset="91736.6396">3427 11680 1874 0,'0'0'187'15,"0"0"-36"-15,0 0-15 0,0 0-48 16,0 0-19-16,0 0-13 0,0 0-14 0,0 0-6 15,0 0-5-15,0 0-2 0,0 0-1 0,0 0-6 16,0 0-2-16,0 0-1 0,10 106 2 16,-2-106 3-16,5 0 7 0,-3 0 8 0,0-11 6 15,-1 0 6-15,-1-2-2 0,-4-2-2 0,-2-1-6 16,1 2-8-16,-3 0-7 0,-3 2-7 0,-3 4-6 16,-4 0-8-16,0 3-9 0,-5 3-14 0,3 2-17 15,-2 0-25-15,0 8-45 0,0 3-62 16,1 1-109-16,6 3-209 0,1-3-374 0,5-4-364 0</inkml:trace>
          <inkml:trace contextRef="#ctx0" brushRef="#br0" timeOffset="91989.4776">3726 11596 1631 0,'0'0'437'0,"0"0"-142"0,0 0-54 16,0 0-46-16,0 0-40 0,0 0-31 0,0 0-35 15,0 0-28-15,0 0-27 0,0 0-21 0,0 0-11 16,0 0-6-16,0 0 2 0,-7-7 3 0,3 42 6 16,-2 7 4-16,-4 6 2 0,-3 5-1 15,-2 5 2-15,-4 0-1 0,-3-1 0 0,0 4-3 16,-2-1-3-16,0-1-1 0,3-3-1 0,0-1-2 16,2-4 2-16,5-7-1 0,4-4-2 15,2-6 3-15,1-3-16 0,5-4-21 0,1-6-38 16,1-3-64-16,0-4-90 0,0-3-174 0,3-4-403 15,-1-4-789-15</inkml:trace>
          <inkml:trace contextRef="#ctx0" brushRef="#br0" timeOffset="92228.3299">3723 12236 1976 0,'0'0'328'15,"0"0"-94"-15,0 0-58 0,0 0-76 16,0 0-43-16,0 0-33 0,0 0-17 0,0 0-6 15,0 0 3-15,0 0 2 0,0 0 1 0,0 0-1 16,0 0-1-16,17 67 1 0,-10-60 3 0,0-3 0 16,2 0 2-16,-2-2 5 0,2-2 2 15,-4 0 17-15,2-2 13 0,-1-4 5 0,-2-3 6 16,-1-1-6-16,-2-1-7 0,-1 1-6 0,0-3-10 16,-1 1-10-16,-6 1-11 0,1 2-9 0,-4 1-12 15,3 2-25-15,-3 1-53 0,0 4-107 16,3-1-287-16,2 2-1076 0</inkml:trace>
        </inkml:traceGroup>
        <inkml:traceGroup>
          <inkml:annotationXML>
            <emma:emma xmlns:emma="http://www.w3.org/2003/04/emma" version="1.0">
              <emma:interpretation id="{08A39C83-985C-4ACD-882B-EE3E8163BB1D}" emma:medium="tactile" emma:mode="ink">
                <msink:context xmlns:msink="http://schemas.microsoft.com/ink/2010/main" type="inkWord" rotatedBoundingBox="6334,12667 8662,12698 8653,13407 6325,13376"/>
              </emma:interpretation>
              <emma:one-of disjunction-type="recognition" id="oneOf16">
                <emma:interpretation id="interp79" emma:lang="en-US" emma:confidence="0.5">
                  <emma:literal>(2021)</emma:literal>
                </emma:interpretation>
                <emma:interpretation id="interp80" emma:lang="en-US" emma:confidence="0">
                  <emma:literal>(2021))</emma:literal>
                </emma:interpretation>
                <emma:interpretation id="interp81" emma:lang="en-US" emma:confidence="0.5">
                  <emma:literal>(202 1)</emma:literal>
                </emma:interpretation>
                <emma:interpretation id="interp82" emma:lang="en-US" emma:confidence="0">
                  <emma:literal>(202 "</emma:literal>
                </emma:interpretation>
                <emma:interpretation id="interp83" emma:lang="en-US" emma:confidence="0">
                  <emma:literal>(202 D</emma:literal>
                </emma:interpretation>
              </emma:one-of>
            </emma:emma>
          </inkml:annotationXML>
          <inkml:trace contextRef="#ctx0" brushRef="#br0" timeOffset="92607.7885">4820 11687 1558 0,'0'0'356'0,"0"0"-50"16,0 0-54-16,0 0-58 0,0 0-47 0,0 0-42 15,0 0-39-15,0 0-34 0,0 0-23 0,0 0-4 16,0 0 0-16,0 0 13 0,0 0 9 0,0 0 3 16,-73 201 3-16,61-151-6 0,0 3-4 15,3-4-2-15,-1 0-3 0,7-1-5 0,-1-2-4 16,4-5-2-16,3-5-3 0,4-3-2 0,7-5-2 16,3-4-10-16,2-4-19 0,5-5-24 0,3-4-49 15,0-6-66-15,5-5-128 0,-11 0-288 0,-5 0-952 16</inkml:trace>
          <inkml:trace contextRef="#ctx0" brushRef="#br0" timeOffset="93183.4333">5105 12001 1992 0,'0'0'297'15,"0"0"-43"-15,0 0-38 0,0 0-72 0,0 0-43 16,0 0-33-16,0 0-30 0,0 0-18 0,0 0-9 16,0 0-2-16,0 0-6 0,0 0-1 0,0 0-3 15,153-125 0-15,-133 125-2 0,-3 7 0 16,-3 6-2-16,-5 3-1 0,-3 5 2 0,-4 3 2 16,-2 4 4-16,-11 2 4 0,-5 4 1 0,-3-2 2 15,-8 3-2-15,-2-3 1 0,1-1-2 0,-3-3 3 16,7-7 2-16,2-3 4 0,8-5 7 0,3-6 3 15,8-1 3-15,2-5 5 0,1-1 0 16,0 0 0-16,1 0-5 0,3-1-11 0,6-3-10 16,4-1-6-16,2 1-3 0,10-1 0 0,2 0 0 15,2 2-4-15,4 1-5 0,-2 0-4 16,-2 1-1-16,0 1-5 0,-3-2-3 0,0 2 2 16,0-3-1-16,0 0 8 0,-6-2 3 0,0 1 2 15,-1-4 5-15,-2-1 1 0,-1-3 5 0,-1 0 2 16,-2-1 2-16,-1-1 3 0,-3 2 0 15,-3 0 2-15,0 3 4 0,-3 2 4 0,-4 3 1 16,0 2 2-16,0 2-6 0,-1 0-7 0,-6 0-7 16,0 5-8-16,-5 4 1 0,5 4 1 0,-1 2 2 15,1 4 3-15,1 1 0 0,4 0 0 16,2-1 0-16,0 0 0 0,9-2 0 0,4-1 0 16,2-3 3-16,5-3 0 0,0-3 0 0,1-2 2 15,-1-4-1-15,3-1 5 0,-3 0 4 0,1-8-1 16,-1-2 1-16,0-1-2 0,-3-4 0 15,2 0 2-15,-3 0 3 0,-3-2 1 0,-3 1-2 16,0 0 3-16,-8 0-3 0,-2 1-2 0,0-1-3 16,-8 3-10-16,-6 0-11 0,-6 1-15 0,-1 3-19 15,-3 2-35-15,-3 4-53 0,0 3-94 16,0 0-185-16,6 5-450 0,8-2-755 0</inkml:trace>
          <inkml:trace contextRef="#ctx0" brushRef="#br0" timeOffset="93567.1808">6005 12025 1620 0,'0'0'295'0,"0"0"-77"0,0 0-42 15,0 0-38-15,0 0-46 0,0 0-23 0,0 0-27 16,0 0-19-16,0 0-11 0,0 0-5 0,0 0-2 16,0 0-1-16,0 0 3 0,162-49 0 0,-151 64 2 15,2 1 4-15,-6 6 3 0,-4-2 2 0,0 1 2 16,-3 3 3-16,-9 0 0 0,-1 0 1 0,-8 1 2 16,-1-1-2-16,-6 1 6 0,2-3 1 15,2-3 4-15,1-4 8 0,7-5 4 0,5-3-1 16,2-3-5-16,6-2 1 0,0-2-2 0,0 0 0 15,6 0 5-15,1-3-12 0,3-2-7 0,6-1-7 16,5-1-8-16,-3-1-4 0,6 2-3 16,-4 0-4-16,4 2-7 0,-1 0-6 0,-2 2-20 15,5-1-27-15,-5 0-42 0,0-1-50 0,3 1-60 16,-7-1-120-16,5 0-220 0,-8-1-388 16,-6 3-108-16</inkml:trace>
          <inkml:trace contextRef="#ctx0" brushRef="#br0" timeOffset="93773.0542">6602 11936 1713 0,'0'0'435'0,"0"0"-99"16,0 0-82-16,0 0-70 0,0 0-39 0,0 0-30 15,0 0-35-15,0 0-30 0,0 0-24 0,0 0-17 16,0 0-7-16,0 0 0 0,0 0 2 16,-14 8 5-16,14 16 0 0,0 1 2 0,0 4 0 15,0 1-7-15,0-1 2 0,0 0-2 0,0 0 0 16,0-2 4-16,0-2-5 0,0-3-2 0,0-2-1 15,1-4-5-15,4-2-15 0,-3-3-23 0,1-2-54 16,3-3-87-16,0-3-177 0,-1-2-491 16,-1-1-783-16</inkml:trace>
          <inkml:trace contextRef="#ctx0" brushRef="#br0" timeOffset="93979.927">6826 11780 2101 0,'0'0'285'0,"0"0"-76"16,0 0-46-16,0 0-61 0,0 0-40 0,0 0-16 16,0 0-12-16,0 0-3 0,0 0-1 0,0 0 1 15,0 0-4-15,0 0-1 0,0 0 1 0,173 108-8 16,-160-77 5-16,-5 5-4 0,-1 2-3 0,-7 4 0 16,0-2-2-16,-10 5-2 0,-5-1-4 15,-6 0-3-15,-5-2-27 0,-5 1-66 0,-3-3-132 16,8-12-505-16,9-10-963 0</inkml:trace>
        </inkml:traceGroup>
      </inkml:traceGroup>
    </inkml:traceGroup>
    <inkml:traceGroup>
      <inkml:annotationXML>
        <emma:emma xmlns:emma="http://www.w3.org/2003/04/emma" version="1.0">
          <emma:interpretation id="{46D2BB6C-C436-4395-B645-D857E928019F}" emma:medium="tactile" emma:mode="ink">
            <msink:context xmlns:msink="http://schemas.microsoft.com/ink/2010/main" type="paragraph" rotatedBoundingBox="2072,15220 33176,14328 33223,15995 2120,168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0F4213-1FF7-4099-9E03-A72D075057B4}" emma:medium="tactile" emma:mode="ink">
              <msink:context xmlns:msink="http://schemas.microsoft.com/ink/2010/main" type="line" rotatedBoundingBox="2072,15220 33176,14328 33223,15995 2120,16888"/>
            </emma:interpretation>
          </emma:emma>
        </inkml:annotationXML>
        <inkml:traceGroup>
          <inkml:annotationXML>
            <emma:emma xmlns:emma="http://www.w3.org/2003/04/emma" version="1.0">
              <emma:interpretation id="{022D7B96-8E60-472D-9692-DD435E167927}" emma:medium="tactile" emma:mode="ink">
                <msink:context xmlns:msink="http://schemas.microsoft.com/ink/2010/main" type="inkWord" rotatedBoundingBox="2075,15328 4868,15248 4904,16520 2112,16600">
                  <msink:destinationLink direction="with" ref="{EDFE7B29-B298-4307-BFED-5E44F6395D07}"/>
                </msink:context>
              </emma:interpretation>
              <emma:one-of disjunction-type="recognition" id="oneOf17">
                <emma:interpretation id="interp84" emma:lang="en-US" emma:confidence="0.5">
                  <emma:literal>Gender</emma:literal>
                </emma:interpretation>
                <emma:interpretation id="interp85" emma:lang="en-US" emma:confidence="0">
                  <emma:literal>Genders</emma:literal>
                </emma:interpretation>
                <emma:interpretation id="interp86" emma:lang="en-US" emma:confidence="0">
                  <emma:literal>Gander</emma:literal>
                </emma:interpretation>
                <emma:interpretation id="interp87" emma:lang="en-US" emma:confidence="0">
                  <emma:literal>Ganders</emma:literal>
                </emma:interpretation>
                <emma:interpretation id="interp88" emma:lang="en-US" emma:confidence="0">
                  <emma:literal>Gondor</emma:literal>
                </emma:interpretation>
              </emma:one-of>
            </emma:emma>
          </inkml:annotationXML>
          <inkml:trace contextRef="#ctx0" brushRef="#br0" timeOffset="196327.3373">880 14420 0 0,'0'0'0'16,"0"0"273"-16,0 0 32 0,0 0 3 15,0 0-26-15,0 0-49 0,0 0-36 0,0 0-30 16,0 0-18-16,0 0-11 0,0 0-9 0,0 0-11 15,-17-68-10-15,8 62-12 0,5 3-14 16,-7-2-17-16,-1 3-12 0,-2 2-15 0,-1 0-11 16,-8 7-5-16,0 5-3 0,-5 7-2 0,-2 6 1 15,-2 3 1-15,0 6-3 0,4 2 1 0,-2 3-3 16,5 1-2-16,-1 2-2 0,8-1-1 16,2 1-1-16,3-2-1 0,3 0-1 0,8-2-2 15,0-3-2-15,2-3 0 0,3-4-2 0,10-4 0 16,0 1-1-16,2-7 1 0,8 0-1 0,-3-3 1 15,8-4 0-15,-1-2 2 0,3-3 2 0,0-4 1 16,4-2 0-16,-2 0 0 0,-2-5 2 16,4-3 0-16,-4-1 0 0,-3-4-2 0,-3 0-1 15,-2 0-3-15,-5 1-2 0,3 0-7 0,-6 2-18 16,-1 0-28-16,-7 2-48 0,0 4-63 0,-2 0-89 16,-4 1-206-16,0 2-347 0,0 1-336 0</inkml:trace>
          <inkml:trace contextRef="#ctx0" brushRef="#br0" timeOffset="196739.1493">688 14914 710 0,'0'0'388'0,"0"0"-83"15,0 0-28-15,0 0-16 0,0 0-54 0,0 0-57 16,0 0-52-16,0 0-42 0,0 0-27 0,0 0-7 15,0 0 5-15,0 0 7 0,0 0 2 0,40-22 4 16,-26 20 2-16,3-4-3 0,3 0-4 0,-1-1-5 16,3 1-7-16,-3-2-1 0,-2 0-2 15,4-2-1-15,-4 2 1 0,-3 0 0 0,-1 2 4 16,-3-1 1-16,-4 2 7 0,-4 0 0 0,4 4 4 16,-6 1 7-16,0 0-1 0,0 0 4 0,0 0-4 15,0 2-5-15,0 2-9 0,0 1-9 16,-3 0-6-16,-1 2-6 0,3 2-1 0,-2 6-3 15,0 2 1-15,-3 3 1 0,3 1 1 0,2 4-2 16,-2 4-2-16,2 1 0 0,-5 3-6 0,3 4 10 16,0-1-1-16,0 3 2 0,-4 2 5 15,5 1-6-15,-4 3 1 0,0-1-2 0,2 1 0 16,-3-5-1-16,4 3-2 0,-1-5 0 0,-3-4-4 16,4-3 2-16,1-6-3 0,1-6-5 15,1-5-10-15,0-5-17 0,0-6-23 0,1-1-33 16,2-2-35-16,6 0-78 0,-2-8-151 0,4-2-502 15,-5 2-734-15</inkml:trace>
          <inkml:trace contextRef="#ctx0" brushRef="#br0" timeOffset="197493.8853">1281 14905 0 0,'0'0'288'0,"0"0"30"0,0 0 15 0,0 0 23 16,0 0-29-16,0 0-50 0,0 0-62 0,0 0-56 15,0 0-50-15,0 0-34 0,0 0-25 16,0 0-21-16,0 0-12 0,0 0 0 0,-98 29 6 15,111-29 6-15,1 0 9 0,5-5 1 0,-2-3-1 16,7-3 3-16,-3-1-12 0,0-2-3 0,-1-2-3 16,-2 2-4-16,-2-2 4 0,-5 1 0 15,-4 0 4-15,1 1 2 0,-6 1 2 0,-2 0 0 16,0 4-3-16,-1-1-6 0,-9 2-5 0,2 3-4 16,-2 3-5-16,-3 0-1 0,-1 2-8 0,-1 0 0 15,3 4-3-15,-2 3-3 0,1 6 5 0,0-1-1 16,0 6 2-16,6-1 1 0,-3 2-1 15,0-2-1-15,8 2 0 0,-3 1 2 0,4-4 0 16,1 2 1-16,0-1-1 0,0-2-1 0,4-1 0 16,3-1-3-16,2-1 1 0,1-3-1 0,0-1 2 15,-1-1-1-15,4-2-1 0,1-3 2 16,-1-1 0-16,1-1 4 0,0 0 2 0,1-8 4 16,0-2 0-16,5-3-2 0,-1-2 2 0,-2-2-5 15,5-1 3-15,-3 1-4 0,-1 1-1 16,2 2 0-16,-3 4-1 0,1 1 0 0,-3 3 0 15,-4 2-2-15,0 4 0 0,1 0 0 0,-8 2 2 16,4 4 0-16,-3 5 0 0,-4-2-1 0,0-1 2 16,2 3-3-16,-3 1 4 0,3-4-2 15,-3 3 2-15,0-2 1 0,0-2-2 0,0-1 1 16,0-3-1-16,0 0-1 0,1-3 0 0,-1 0 0 16,2 0 3-16,-2 0 2 0,1 0 0 0,1-3 1 15,2-1 1-15,3-4-4 0,-3-3 2 0,5 1-3 16,-1-1-1-16,1-1 2 0,2 1-4 15,-2 3 2-15,-1 0-3 0,5 1-2 0,-2 2 0 16,1 2-3-16,-4 2 2 0,3 1-3 0,2 0 1 16,-3 8-1-16,-3 0 0 0,5 4 1 0,-3-3 3 15,-3 4 1-15,5 0 3 0,-3-2 1 16,0-2-1-16,-2-1 2 0,2-1-2 0,-2-4 0 16,1 0 2-16,-1-3-2 0,2 0 0 0,2 0 0 15,0-3-2-15,1-5-3 0,6-2-14 0,2-1-30 16,1-2-54-16,4-3-79 0,-3 5-132 15,-3 1-296-15,-8 4-500 0</inkml:trace>
          <inkml:trace contextRef="#ctx0" brushRef="#br0" timeOffset="198579.1681">2205 14955 0 0,'0'0'38'0,"0"0"393"0,0 0-21 0,0 0-24 15,0 0-52-15,0 0-53 0,0 0-58 0,0 0-50 16,0 0-41-16,0 0-28 0,0 0-12 0,0 0-12 15,0 0-7-15,0-108-13 0,-10 104-14 16,0 0-13-16,-2 4-12 0,-3 0-7 0,1 0-5 16,-1 5-4-16,-2 3-4 0,2 2 0 0,1 1 0 15,-1 2-1-15,6-1 2 0,-1 2-2 16,0-1 1-16,7 3-2 0,1-4 3 0,0 1-2 16,2-3-2-16,0 0 2 0,3 0-4 0,4-4 2 15,3-1-1-15,3-2 1 0,0-1 0 16,1-2 3-16,0 0 2 0,1-4 3 0,0-4 4 15,2-1-1-15,-2-2 1 0,2-3-1 0,-3-2 0 16,-1-3 3-16,1-2-1 0,-4-2 1 0,2-2-4 16,0-6 2-16,0 0-2 0,-1-5 0 0,-4 0 2 15,5-1-1-15,-7 1 0 0,1 1 2 16,-5 0 1-16,-1 1 2 0,0 3 2 0,0 2 0 0,-4 5-1 16,-3 4 2-16,1 3 4 0,-2 8 2 15,4 2 6-15,-6 5-4 0,5 2-5 0,-3 0-7 16,4 0-5-16,-4 6-6 0,1 3-3 0,0 5 0 15,2 1-5-15,-2 4 8 0,1 6 0 16,0 2 0-16,-1 4-1 0,4 4-1 0,0 2 0 16,1 0 2-16,2 3 2 0,0-1-4 0,0 1-1 15,7-4 0-15,1-4 4 0,-1-3-3 0,5-4 1 16,0-5-3-16,3-3-6 0,-1-2 4 16,3-6-3-16,-2-5 2 0,7-1 4 0,-4-3-3 15,5-1 2-15,-3-8 2 0,2-2 2 0,-2-3 0 16,4-2 0-16,-4 0 0 0,-2-1 0 15,-2 2 1-15,-2-2 0 0,-1 3 3 0,-5-1-6 16,0 1 3-16,-4 2 1 0,-1 1 0 0,-2 1 7 16,-1 4-5-16,0 1-3 0,-1 4-2 0,-5 1-7 15,-1 0-7-15,1 3-4 0,-2 6-1 0,1 4 1 16,-3 1 9-16,5 0 3 0,3 0 3 16,-1 1 0-16,3 1-2 0,0-2 2 0,4-2-2 15,0 2 5-15,6-3-4 0,0 2 1 0,1-3 1 16,1-1-6-16,1-1 7 0,1-1-1 0,1-3 2 15,2-3 0-15,0-1 2 0,0 0 4 0,0-7 3 16,6-6 6-16,-3-4-4 0,3-4-2 16,-1-2-1-16,2-4-4 0,3-3 3 0,-3 0 1 15,0-3-3-15,-1 1 0 0,-2 1 1 0,-4 2 2 16,-1 4 3-16,-5 4 1 0,-4 5 1 16,-4 4 3-16,-3 4 3 0,0 3 7 0,0 3-4 15,-5 2-7-15,-1 0-7 0,-4 2-17 0,-1 4 6 16,1 2-2-16,0 2 1 0,0 1 6 0,1 1-7 15,4-2 2-15,2-1-1 0,-1 3 0 16,4-5-1-16,0 1-2 0,0 0-3 0,5-1 3 16,2-1 0-16,2 0 0 0,1 1 2 0,-2-1-5 15,2 0 5-15,2 2 0 0,0 1 1 0,-2 4 5 16,2 0-8-16,-1 4 2 0,-3 1-2 16,-2 0-1-16,3 3 5 0,-7 1-2 0,0-1-1 15,-2-1 1-15,0-3 2 0,0-1 1 0,0-4 2 16,0-5 1-16,0-2-2 0,0-5 1 0,0 0 0 15,4 0 7-15,3-3 0 0,0-6 4 0,6-3 0 16,1-4-5-16,5-1 2 0,-1-3-3 16,1-1-2-16,2 0-2 0,-3 1-1 0,1 1-1 15,1 2 0-15,-3 1-3 0,-3 2-8 0,0 2-13 16,-3 4-23-16,-4 2-41 0,0 0-60 0,-5 2-106 16,-2 0-270-16,0 1-534 0,0 0-253 0</inkml:trace>
        </inkml:traceGroup>
        <inkml:traceGroup>
          <inkml:annotationXML>
            <emma:emma xmlns:emma="http://www.w3.org/2003/04/emma" version="1.0">
              <emma:interpretation id="{782D0C83-152E-4A21-8A2D-BE91D1C3CC3B}" emma:medium="tactile" emma:mode="ink">
                <msink:context xmlns:msink="http://schemas.microsoft.com/ink/2010/main" type="inkWord" rotatedBoundingBox="5410,15256 6798,15230 6811,15927 5423,15953">
                  <msink:destinationLink direction="with" ref="{EDFE7B29-B298-4307-BFED-5E44F6395D07}"/>
                </msink:context>
              </emma:interpretation>
              <emma:one-of disjunction-type="recognition" id="oneOf18">
                <emma:interpretation id="interp89" emma:lang="en-US" emma:confidence="0.5">
                  <emma:literal>roles</emma:literal>
                </emma:interpretation>
                <emma:interpretation id="interp90" emma:lang="en-US" emma:confidence="0">
                  <emma:literal>soles</emma:literal>
                </emma:interpretation>
                <emma:interpretation id="interp91" emma:lang="en-US" emma:confidence="0">
                  <emma:literal>holes</emma:literal>
                </emma:interpretation>
                <emma:interpretation id="interp92" emma:lang="en-US" emma:confidence="0">
                  <emma:literal>rotes</emma:literal>
                </emma:interpretation>
                <emma:interpretation id="interp93" emma:lang="en-US" emma:confidence="0">
                  <emma:literal>rolls</emma:literal>
                </emma:interpretation>
              </emma:one-of>
            </emma:emma>
          </inkml:annotationXML>
          <inkml:trace contextRef="#ctx0" brushRef="#br0" timeOffset="199959.799">3861 14938 1138 0,'0'0'360'16,"0"0"-76"-16,0 0-22 0,0 0-51 0,0 0-35 16,0 0-26-16,0 0-30 0,0 0-25 15,0 0-20-15,0 0-13 0,0 0-9 0,0 0-7 16,18-171-8-16,-8 147-4 0,-3 1-6 0,2-2-2 15,3 2-2-15,-2 1-4 0,-1 3-1 0,-1 0-2 16,-2 5-1-16,0 1-1 0,-5 4 3 16,1 1 5-16,-2 4 1 0,0 3 1 0,-5 1-3 15,-5 0-9-15,-2 0-6 0,-4 5-8 0,-1 5-3 16,-3 1 2-16,-1 4 0 0,-2 1 2 16,8 0 2-16,0-1-2 0,6 1-1 0,3 1-1 15,4-6-1-15,2 3 1 0,0-3-1 0,9-2 1 16,1 0-2-16,7-1 0 0,3 0 2 0,-2-2 2 15,2-1 0-15,3 2-2 0,-3 1-1 0,-1 0 2 16,0 5-2-16,-8 1 3 0,3 2-3 0,-4 2 0 16,-3 1-1-16,0 0 3 0,-1-2 1 15,-5 0 1-15,5-4 1 0,-2-2-3 0,2-1 1 16,3-4 0-16,-1-3 0 0,2-1 0 0,0-2 0 16,6 0 2-16,-2-6-1 0,1-4 5 0,-1-3-1 15,-1 1 0-15,0-1 1 0,-3 0 1 16,-2 0 2-16,2-2 0 0,-4-1 3 0,0 2-4 15,-2-1-2-15,2 2-2 0,-2 0-2 0,0 1 1 16,0 5 0-16,-2 1 0 0,-2 3-1 16,1 2 0-16,-1-2-1 0,0 3-1 0,0 0-2 15,0 0-8-15,0 5 1 0,0 2-1 0,0 0 4 16,0 5 2-16,2-1 1 0,-1 1 0 0,-1-2-2 16,4 4 5-16,1-2 0 0,-1 0 0 15,0-1 0-15,3-2-1 0,-1 0 2 0,1 1-2 16,0-2 4-16,3-4-4 0,-3 0 0 0,4 0 0 15,-4-2-1-15,2-2 2 0,2 0 0 0,-2-3 1 16,-1-4 0-16,1-5 2 0,1 1 2 0,-3-3 0 16,0-2 4-16,-3 0-6 0,-1-4-1 15,-2 3 1-15,-1-1-4 0,0 2 5 0,-5 2-3 16,-5 3-1-16,-2 3-4 0,0 4-2 0,0 3-4 16,-2 1-1-16,1 0 0 0,1 6-1 0,0 2 2 15,7 2 0-15,-4 0 1 0,6 0-1 16,3 0-2-16,0-2 1 0,2 0-1 0,8-2 5 15,0 0 0-15,2-3 1 0,1-1-1 0,1-1 3 16,0-1 0-16,3 0 4 0,0-1 4 0,0-7-6 16,2-1 4-16,-1-4-1 0,2-4-2 15,0-2 8-15,1-5-3 0,-2-1 2 0,1-4 3 16,-2-3 0-16,-1-4 3 0,-1-2-2 0,-1-2 2 16,-1-3-3-16,-2 0 0 0,-4 1-1 15,-2 0 4-15,-5 8-3 0,-1 6 0 0,0 7 4 16,-3 5-4-16,-4 9 9 0,2 2-1 0,-2 5-2 15,-1 0-6-15,-1 3-7 0,4 6-2 0,-5 7-2 16,6 5 2-16,-3 4-1 0,0 5 1 16,4 3 1-16,2 5-1 0,1 0 4 0,0 1-4 15,0 1-1-15,0-2-3 0,4 1 3 0,-1-2 1 16,4-1 0-16,0-1 7 0,1 0-8 0,4-6 1 16,-1-3 0-16,3-5-5 0,2-5 3 0,4-5-2 15,-2-2 0-15,5-8-4 0,-2-1 0 16,2-1 0-16,-1-11 0 0,3-2 5 0,-3-5-1 15,2-4 3-15,-4-1 2 0,0-2 3 0,-4 1-1 16,-4 2 0-16,-3 3 0 0,-2 3-2 0,-4 2 7 16,-3 5-2-16,0 4 1 0,0 4-3 0,-4 2-6 15,-5 0-5-15,1 10-6 0,-4 4 5 16,-1 3-1-16,2 4 5 0,-2 1 3 0,6-1-5 16,2 0 2-16,3-2-3 0,2-1-2 0,0-3-3 15,3-1 2-15,7-4-1 0,-3-1 0 16,2-2 1-16,0-1 0 0,1-3 2 0,0 0-1 15,2-3 4-15,2 0-4 0,0-3 2 0,3-5 2 16,0-3-3-16,0-3 7 0,1-4-2 0,-2 0 2 16,2-4 3-16,-2-2-2 0,0 1 4 15,-2 2-2-15,-1 1 3 0,-2 2 0 0,-3 3 2 16,-2 4 1-16,-2 2 4 0,-1 5 0 0,-1 0 2 16,-1 3-1-16,-1 1-7 0,0 0-2 0,0 0-8 15,0 0-6-15,0 5 2 0,0 1-4 0,0 1 6 16,0 3 2-16,1 2 1 0,5 1 1 0,0 2 0 15,-1-1 1-15,3 3-1 0,-4 2 2 16,4 1-2-16,-6-3 0 0,1 3 0 0,-3-3 2 16,0 1 2-16,-2-4 4 0,-5 0 3 0,-3-1-1 15,-7-3 1-15,-3-2-4 0,3 0-4 16,-7-1-6-16,6-6-11 0,-2-1-15 0,4 0-23 16,-1 0-31-16,7-8-46 0,0 0-102 0,3 2-277 15,5 2-671-15</inkml:trace>
        </inkml:traceGroup>
        <inkml:traceGroup>
          <inkml:annotationXML>
            <emma:emma xmlns:emma="http://www.w3.org/2003/04/emma" version="1.0">
              <emma:interpretation id="{84722A22-64B6-4E9A-9721-BD5DDCF3B079}" emma:medium="tactile" emma:mode="ink">
                <msink:context xmlns:msink="http://schemas.microsoft.com/ink/2010/main" type="inkWord" rotatedBoundingBox="7577,15795 8061,15781 8062,15816 7578,15830"/>
              </emma:interpretation>
              <emma:one-of disjunction-type="recognition" id="oneOf19">
                <emma:interpretation id="interp94" emma:lang="en-US" emma:confidence="0.5">
                  <emma:literal>-</emma:literal>
                </emma:interpretation>
                <emma:interpretation id="interp95" emma:lang="en-US" emma:confidence="0">
                  <emma:literal>_</emma:literal>
                </emma:interpretation>
                <emma:interpretation id="interp96" emma:lang="en-US" emma:confidence="0">
                  <emma:literal>.</emma:literal>
                </emma:interpretation>
                <emma:interpretation id="interp97" emma:lang="en-US" emma:confidence="0">
                  <emma:literal>,</emma:literal>
                </emma:interpretation>
                <emma:interpretation id="interp98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205839.3343">6054 14823 890 0,'0'0'389'0,"0"0"-232"0,0 0 5 16,0 0 17-16,0 0 11 0,0 0-2 16,0 0-27-16,0 0-32 0,0 0-24 0,0 0-13 15,0 0-13-15,0 0-10 0,-107 15-11 0,107-15-10 16,0 0-9-16,0 0-8 0,2 0-7 0,2 0-7 16,-1 0-1-16,5 0 1 0,5 1 3 15,3 1 2-15,3 0 1 0,7-2 0 0,2 0-1 16,6 0 0-16,2 0-4 0,3-4-2 0,-2 1-3 15,-1-1-2-15,1 2-1 0,-5 0-3 0,-5 2-1 16,-4 0 0-16,-3 0 0 0,-6 0 0 16,-1 0 1-16,-6 0-1 0,0 0 2 0,-6 0-1 15,1 0 4-15,-2 0 4 0,0 0 2 0,0 0-1 16,0 0 0-16,0 0-7 0,-2 0-6 0,1 0-23 16,-5 0-31-16,0-3-54 0,2-3-97 0,-3-2-220 15,4 2-653-15,2 1-436 0</inkml:trace>
        </inkml:traceGroup>
        <inkml:traceGroup>
          <inkml:annotationXML>
            <emma:emma xmlns:emma="http://www.w3.org/2003/04/emma" version="1.0">
              <emma:interpretation id="{75654FD5-27A3-4EE1-9A34-130CB081C4C5}" emma:medium="tactile" emma:mode="ink">
                <msink:context xmlns:msink="http://schemas.microsoft.com/ink/2010/main" type="inkWord" rotatedBoundingBox="9454,15265 13468,15150 13489,15864 9474,15980"/>
              </emma:interpretation>
              <emma:one-of disjunction-type="recognition" id="oneOf20">
                <emma:interpretation id="interp99" emma:lang="en-US" emma:confidence="0.5">
                  <emma:literal>Housework</emma:literal>
                </emma:interpretation>
                <emma:interpretation id="interp100" emma:lang="en-US" emma:confidence="0">
                  <emma:literal>Housework's</emma:literal>
                </emma:interpretation>
                <emma:interpretation id="interp101" emma:lang="en-US" emma:confidence="0">
                  <emma:literal>Houseworker</emma:literal>
                </emma:interpretation>
                <emma:interpretation id="interp102" emma:lang="en-US" emma:confidence="0">
                  <emma:literal>Houseware</emma:literal>
                </emma:interpretation>
                <emma:interpretation id="interp103" emma:lang="en-US" emma:confidence="0">
                  <emma:literal>Housewares</emma:literal>
                </emma:interpretation>
              </emma:one-of>
            </emma:emma>
          </inkml:annotationXML>
          <inkml:trace contextRef="#ctx0" brushRef="#br0" timeOffset="206971.8195">7834 14665 654 0,'0'0'341'0,"0"0"-78"0,0 0-77 0,0 0-51 16,0 0-25-16,0 0-8 0,0 0 4 16,0 0 4-16,0 0-5 0,0 0-3 0,0 0-4 15,0 0-15-15,157 19-11 0,-121-26-10 0,-4-1-9 16,2 0-3-16,0 1-6 0,-4 0-4 15,-2 0-7-15,-1 0-3 0,-1 0-2 0,-6 4-2 16,-3 0-2-16,-6 0-2 0,-1 3 0 0,-7 0 0 16,-2 0 2-16,-1 0 2 0,0 0 0 15,0 1 0-15,0 6-2 0,-3 2-1 0,2 4-4 16,-2 1-5-16,-1 2-4 0,1 0-6 0,3 0-1 16,0 1-2-16,0-3-2 0,7 2-1 0,-3-1-1 15,6-3-1-15,-4-1-1 0,5-2 1 0,-2-2 0 16,-4-2 2-16,5-5 1 0,-4 0 1 0,4 0 1 15,-2 0 1-15,1-7 2 0,4-2-1 16,-2-4 2-16,0-1 0 0,1-4 1 0,-2 0-1 16,1 2 1-16,-1-5 0 0,-4 2 1 0,-4 1 4 15,3 2 0-15,-5 0-1 0,-5 1 1 0,-2 6-7 16,-4 1-3-16,-3 3-10 0,0 3-14 16,-2 2-10-16,2 2-18 0,0 6-25 0,2 3-40 15,2 5-76-15,6 0-121 0,3-2-463 0,1-5-765 0</inkml:trace>
          <inkml:trace contextRef="#ctx0" brushRef="#br0" timeOffset="206340.4098">7974 14292 1173 0,'0'0'253'0,"0"0"25"16,0 0-17-16,0 0-17 0,0 0-32 15,0 0-43-15,0 0-40 0,0 0-30 0,0 0-20 16,0 0-22-16,0 0-17 0,0 0-16 0,0 0-10 16,0 0-2-16,13-13 1 0,-13 35 6 0,0 4 2 15,0 5 3-15,0 4 0 0,-1 2-2 16,-5 3-1-16,3-2-1 0,0 1-2 0,-3-2-1 15,1 1-1-15,1-3-4 0,-4-3-4 0,4 0-2 16,0-2-1-16,-3-3-3 0,4-2 1 16,-3-5-3-16,1-2-4 0,3-4 1 0,-1-3-6 15,-1-3-12-15,3-3-18 0,1-3-49 0,0-2-58 16,0 0-80-16,0 0-104 0,4-4-289 0,0-2-465 16,-1 1 358-16</inkml:trace>
          <inkml:trace contextRef="#ctx0" brushRef="#br0" timeOffset="206559.8634">8246 14290 1033 0,'0'0'263'15,"0"0"17"-15,0 0-11 0,0 0-21 16,0 0-27-16,0 0-38 0,0 0-50 0,0 0-47 16,0 0-32-16,0 0-21 0,0 0-6 0,0 0 8 15,0 0 5-15,0 0 6 0,3 68 0 16,-3-33-6-16,0 2-5 0,0 2-5 0,-3 0-6 15,3 0-4-15,-3-2-3 0,2-3-5 0,1-1-5 16,-1 0-1-16,1-5-3 0,0-2-1 0,0-2-4 16,0-3-7-16,0-4-17 0,0-2-30 15,0-7-43-15,0-1-54 0,0-5-68 0,2-2-90 16,4 0-190-16,-3 0-319 0,-2-2-175 0</inkml:trace>
          <inkml:trace contextRef="#ctx0" brushRef="#br0" timeOffset="207662.3949">8696 14787 105 0,'0'0'562'0,"0"0"-171"15,0 0-28-15,0 0-35 0,0 0-52 16,0 0-39-16,0 0-34 0,0 0-36 0,0 0-27 0,0 0-26 16,0 0-28-16,0 0-20 0,0 0-20 15,19-120-17-15,-20 131-6 0,-5 4-4 0,-1 2-2 16,3 4 0-16,-3 0 0 0,4 4-5 0,2-5 0 15,1 0-4-15,0-5-4 0,0-1-1 16,3-3-2-16,5-3 2 0,-2-2-1 0,5-3-2 16,2 1 1-16,0-4-4 0,-1 0 7 0,4-4 0 15,0-5 2-15,1-6 2 0,4 0-3 0,-3-5-1 16,-1-3 1-16,3 2-1 0,-4-2 1 16,-2 3 0-16,-1 1-1 0,-8 1 5 0,4 4-1 15,-6 1 3-15,-3 4 3 0,1 3-5 0,-1 3 6 16,0 1-1-16,0 2-5 0,0 0-4 15,-1 3-10-15,-1 5-4 0,-1 4 1 0,-2 2 3 16,2 4 5-16,1 1-1 0,1-1 1 0,1 2-1 16,0-3 1-16,3-3 0 0,4 0-1 0,0-2-2 15,6-4-1-15,1-4 0 0,3-3-1 16,4-1 7-16,-4 0-6 0,7-1 2 0,-5-9 0 16,6-2-2-16,-1-4 4 0,-2 0-1 0,3-4 3 15,-1 1-1-15,-4 0-1 0,3 0 2 0,-5 0 0 16,3 1 0-16,-5 1 1 0,-2 0-2 0,-7 3 2 15,2 3 5-15,-6 1-1 0,-3 4 4 0,0 2 1 16,0 2-7-16,0 1 2 0,-5 1-5 16,-5 0-5-16,5 3-5 0,-4 3-3 0,-1 1-1 15,6 5 0-15,3-1 1 0,1 1-4 0,1 2-1 16,10-3 0-16,2 2 0 0,3 0 2 16,-1-1 2-16,0 0 2 0,-1-3 1 0,-3 2 2 15,-5-1 0-15,1-1 3 0,-6 0 0 0,-1 1 2 16,-1 2 2-16,-9-2 3 0,-3 1 8 0,0-2-3 15,-2 0 2-15,1-4-2 0,-1-1-7 16,0-4 4-16,2 0-6 0,0-2-10 0,8-5-23 16,-2-4-53-16,5-4-105 0,2 2-191 0,7-1-545 15,-2 6-684-15</inkml:trace>
          <inkml:trace contextRef="#ctx0" brushRef="#br0" timeOffset="208431.5932">9635 14896 793 0,'0'0'363'0,"0"0"-32"15,0 0-38-15,0 0-63 0,0 0-44 0,0 0-30 16,0 0-31-16,0 0-28 0,0 0-29 0,0 0-22 15,0 0-18-15,0 0-11 0,0 0-1 16,-7-9 3-16,16 3 9 0,5-4 3 0,6-3 0 16,-2-6-6-16,5-1-3 0,-3-5-1 0,-3-1-3 15,3 1 6-15,-8 2 2 0,-4 0 3 0,-1 3 0 16,-5 1-3-16,-2 3-3 0,0 0-1 0,-1 4 0 16,-7 2-5-16,0 4-3 0,-3 3-2 15,-2 3-4-15,1 0-4 0,-4 6-2 0,0 5 0 16,-3 7-4-16,2 2 4 0,1 3 0 0,2 5-4 15,1 0 4-15,3 0-2 0,6 1-2 0,2 0 2 16,2-5-2-16,0-1 1 0,2-2 1 0,6-5-1 16,1-1-1-16,5-4 0 0,4 0-1 15,1-6 1-15,1-2 0 0,4-3 1 0,3-2 2 16,-2-8 1-16,1-1 5 0,-4-5-3 0,5 1 0 16,-1-5-2-16,-2-1 1 0,-4-2 1 0,1 0 1 15,-2 0 1-15,-5-1-1 0,0 4 1 16,-3 2 1-16,-1 1 2 0,-4 9 0 0,-3 0-2 15,-2 7-1-15,-1 1-4 0,0 0 0 0,0 1-5 16,0 7 2-16,0 4 3 0,0 4-2 16,-1 3 5-16,-2 1-2 0,3 1-2 0,0-2 1 15,0-2-2-15,0-2 0 0,0-1 1 0,4-5 0 16,5-2-2-16,-5-3 0 0,4-2-1 16,-3-2 1-16,4 0 2 0,3-5 3 0,1-4 3 15,1-6-1-15,1-1-2 0,1-4 0 0,1-2-1 16,-3 0-1-16,2 1 2 0,-2 4-1 0,-1 5-2 15,-2 2 0-15,-2 5-2 0,-4 4-1 16,-2 1 0-16,3 2-1 0,-3 8-1 0,-2 5 3 0,2 1-1 16,-2 5 0-16,6 0 2 0,-2-2-2 15,3-1 1-15,-2-5-1 0,5-2 2 0,0-3-1 16,-2-1 0-16,2-4-1 0,2-3 2 0,-2 0 2 16,2-2 2-16,0-6 2 0,0-4-1 0,1-4 0 15,0-3 1-15,-4-1-1 0,3-1 3 16,-1-2-1-16,0 4 4 0,-4-1 2 0,-5 1 6 15,-2 0 1-15,-1 4 1 0,-1-3-1 0,-9 4-5 16,-1 0-2-16,2 0-5 0,-5 3-3 0,1 2-9 16,1 3-10-16,0 2-12 0,2 1-24 15,7 3-32-15,1 0-50 0,2 0-86 0,1 3-147 16,3 1-544-16,3 0-697 0</inkml:trace>
          <inkml:trace contextRef="#ctx0" brushRef="#br0" timeOffset="209433.9933">10707 14709 835 0,'0'0'430'0,"0"0"-69"0,0 0-49 0,0 0-49 16,0 0-40-16,0 0-37 0,0 0-40 15,0 0-31-15,0 0-23 0,0 0-22 0,0 0-18 16,0 0-20-16,0 0-12 0,0 0-7 0,-40-25-7 16,32 45 6-16,-4 4-2 0,1 0-2 0,0 2 1 15,7-3-6-15,-4-1 0 0,7-2-3 16,1-5 0-16,0 0 0 0,9-4-2 0,0-1 1 15,1-5 0-15,9-2-1 0,-2-3-2 0,1 0 2 16,8-6-4-16,-2-4 6 0,-3-5 2 16,3-2 1-16,-5-2 4 0,1-1-5 0,-5-3 3 15,-1 2 1-15,-2-1 2 0,-7 1 1 0,2 2 2 16,-5 1 0-16,-2 0 1 0,-2 4 0 0,-6 1-1 16,-5 3-3-16,-1 2-3 0,0 3 1 0,-2 4-4 15,-2 1-3-15,-4 0 3 0,5 6-5 16,-4 0 0-16,4 4 2 0,0 1-4 0,3-1 5 15,3 2-2-15,5 0 1 0,0 0-2 0,6 0-1 16,0 1 2-16,2-1-1 0,8-1 1 0,4 2-1 16,0-2-1-16,9-1 1 0,-5-2 1 0,8-4-3 15,-1-2-1-15,-4-2 1 0,5 0-2 16,-2-9 5-16,-4-1 1 0,4-4 1 0,-3-2 3 16,2-1-1-16,-2-4 2 0,-1 0 1 0,0-1 1 15,0 1-1-15,-3-2 2 0,-3 1 2 16,-1 1 1-16,-2 3 5 0,-8 0 1 0,-2 4 3 15,-1 1 1-15,-3 4 2 0,-9 2-2 0,-1 3-4 16,-4 4-5-16,-3 0-5 0,0 0-4 0,3 4 0 16,2 3 2-16,2 1-4 0,3-2 0 15,7 2-3-15,2 0-4 0,1 1 3 0,1-1-2 16,5 1 1-16,5 2 1 0,3-4-1 0,0 2 1 16,5 1-1-16,-1-1 1 0,-1 1 1 0,-1 1 0 15,-2 0 2-15,-1 2 2 0,1 1-4 0,-4 2 2 16,-3-2-2-16,2 4-1 0,-5-1 4 15,3 1-2-15,-4 1 0 0,-2-3 3 0,1-2-2 16,-2-2 3-16,0-4-1 0,1-4 0 0,-1-1 1 16,0-3 0-16,0 0 1 0,6 0 3 0,-4-2 0 15,3-5-1-15,7-7-1 0,3-5-6 16,6-3 0-16,0-6-4 0,6 2-5 0,1 0-7 16,1-1-14-16,-1 3-19 0,-2 1-29 0,-4 2-41 15,-3 3-45-15,-4 1-50 0,-2 1-42 0,-2 2-32 16,-3-1-41-16,0 3-20 0,-4 0 2 15,2 0 53-15,-3 0 99 0,0-1 101 0,-3-1 98 16,1-2 67-16,-1 1 51 0,0-5 57 0,0 3 46 16,0 1 32-16,0 2 11 0,0 1-21 15,0 4-29-15,0 3-32 0,0 2-30 0,0 4-20 16,1 0-25-16,-1 0-22 0,0 0-20 0,0 0-12 16,0 7-1-16,0 1 1 0,0 4 5 0,-1 3-1 15,0 3-6-15,-2 3-8 0,-3 4-5 0,2 2-8 16,0 0-4-16,-5 3-2 0,6 0-4 15,-2 0-3-15,-2 1-4 0,2 1-2 0,-3 1-6 16,2-3-2-16,-2 0-1 0,5 0-4 0,-4-5 1 16,2-2-8-16,4 0-7 0,0-8-14 0,-1 0-31 15,2-4-43-15,0-3-76 0,0-3-128 0,0-2-319 16,0-1-470-16,0-2 76 0</inkml:trace>
          <inkml:trace contextRef="#ctx0" brushRef="#br0" timeOffset="209775.7825">11662 14535 1327 0,'0'0'705'0,"0"0"-366"0,0 0-76 16,0 0-50-16,0 0-56 0,0 0-35 0,0 0-31 15,0 0-27-15,0 0-24 0,0 0-12 16,0 0-11-16,0 0-4 0,0 0 2 0,-42 8-5 16,29 6 2-16,0 0-1 0,-1 2 0 0,0-2 1 15,0 0-2-15,-2 1 1 0,1-3-1 0,3-3 3 16,0 1 3-16,0-4-2 0,2-1 2 0,6-2 1 15,0 0 0-15,-2-3 3 0,5 0-1 16,1 0-5-16,0 0-2 0,0 0-5 0,0 0-2 16,3-1-4-16,2-1-3 0,1 2 0 0,1 0-4 15,1 0 3-15,4 3 1 0,2 5-2 0,0 5 2 16,0 5-1-16,2-1-1 0,1 3 0 0,0 1 4 16,0-4-2-16,0 1 1 0,4-5-1 15,-2-1-2-15,2-4 2 0,2-4 0 0,-1-2 2 16,-2-2-2-16,4 0 0 0,-5-6 0 0,0-2 1 15,-4-2 5-15,-4 0-6 0,-3-2-3 16,-5 1-8-16,0 0-23 0,-3 2-45 0,-3 1-99 16,-1 3-362-16,0 2-1207 0</inkml:trace>
        </inkml:traceGroup>
        <inkml:traceGroup>
          <inkml:annotationXML>
            <emma:emma xmlns:emma="http://www.w3.org/2003/04/emma" version="1.0">
              <emma:interpretation id="{81F3C123-28AF-40C6-AAB8-D860C2AC09A4}" emma:medium="tactile" emma:mode="ink">
                <msink:context xmlns:msink="http://schemas.microsoft.com/ink/2010/main" type="inkWord" rotatedBoundingBox="19362,15090 20988,15044 21006,15661 19379,15708"/>
              </emma:interpretation>
              <emma:one-of disjunction-type="recognition" id="oneOf21">
                <emma:interpretation id="interp104" emma:lang="en-US" emma:confidence="0.5">
                  <emma:literal>(childbirths</emma:literal>
                </emma:interpretation>
                <emma:interpretation id="interp105" emma:lang="en-US" emma:confidence="0">
                  <emma:literal>(childbirth</emma:literal>
                </emma:interpretation>
                <emma:interpretation id="interp106" emma:lang="en-US" emma:confidence="0">
                  <emma:literal>(Childbirths</emma:literal>
                </emma:interpretation>
                <emma:interpretation id="interp107" emma:lang="en-US" emma:confidence="0">
                  <emma:literal>(Childbirth</emma:literal>
                </emma:interpretation>
                <emma:interpretation id="interp108" emma:lang="en-US" emma:confidence="0">
                  <emma:literal>(childish</emma:literal>
                </emma:interpretation>
              </emma:one-of>
            </emma:emma>
          </inkml:annotationXML>
          <inkml:trace contextRef="#ctx0" brushRef="#br0" timeOffset="247782.1579">17787 14517 1364 0,'0'0'259'0,"0"0"-14"16,0 0 7-16,0 0-29 0,0 0-29 16,0 0-34-16,0 0-32 0,0 0-23 0,0 0-12 0,0 0-12 15,0 0-12-15,0 0-9 0,0 0-10 16,0 0-10-16,-3-143-12 0,1 149-9 0,-3 4-11 16,2 7 1-16,-4 2-1 0,0 4-1 0,3 3 7 15,-3 0-10-15,6 0 1 0,-1-2-3 16,2-2-4-16,0-2 4 0,0-1-4 0,0-1 2 15,3-2-2-15,1-4-1 0,0-1-10 0,-2-3-26 16,-1-4-37-16,-1 0-57 0,2-3-96 16,2-1-156-16,-3 0-344 0,2-1-858 0</inkml:trace>
          <inkml:trace contextRef="#ctx0" brushRef="#br0" timeOffset="247950.0552">17807 14156 1360 0,'0'0'559'0,"0"0"-251"0,0 0-65 0,0 0-39 16,0 0-47-16,0 0-40 0,0 0-41 0,0 0-30 16,0 0-29-16,0 0-19 0,0 0-10 15,0 0-3-15,0 0-5 0,0 0-14 0,24-50-45 16,-11 59-80-16,0 3-107 0,1 4-172 0,-7-1-297 16,-1-6-592-16</inkml:trace>
          <inkml:trace contextRef="#ctx0" brushRef="#br0" timeOffset="248876.3276">17956 14684 568 0,'0'0'836'0,"0"0"-539"0,0 0-38 16,0 0-38-16,0 0-47 0,0 0-40 15,0 0-46-15,0 0-30 0,0 0-16 0,0 0-10 16,176-156 2-16,-152 128-1 0,-2 0 4 0,1-1 5 15,-4 0 1-15,-4 1 2 0,-2 3 0 0,-5 5-5 16,-3 0-1-16,-4 7 2 0,-1 3-2 0,0 4 3 16,-8 2-5-16,-1 4-11 0,-4 0-9 0,-2 0-11 15,-7 10-4-15,5 0 0 0,2 2 0 16,1 1 1-16,1 0-3 0,3 0 0 0,7 2-4 16,3-3 1-16,0 3-3 0,3-2 0 0,7-3-2 15,0 1 4-15,-3-1 1 0,4-1 2 0,1 1 3 16,-4-4-3-16,2 2 1 0,1-1 0 15,2-1-1-15,-2 2 0 0,1-4 1 0,-2 2 0 16,1 1-1-16,-1-1 2 0,-6 2-2 0,2 0-1 16,-3 3 2-16,-2 2-2 0,-1 1 2 0,0-1 0 15,0 4 1-15,-1-5-2 0,1 1-4 16,0-2-3-16,4-2-5 0,7-1 0 0,3-5 0 16,5-3 4-16,5 0 2 0,2-5 3 0,2-6 1 15,-1-4 2-15,-5-1 4 0,3-4-1 16,0 0 1-16,-5-4 1 0,3 0-1 0,-5-2 1 15,3-2-2-15,-2 2 1 0,-1-4-1 0,1-1 4 16,-5 3 0-16,-1 1 1 0,-6 0 6 0,1 2 0 16,-5 2 1-16,-3-1 2 0,0 3 0 15,0 0 0-15,-4 6 2 0,-5 1 2 0,5 3-4 16,-5 4 7-16,8 4 0 0,-2 1-3 0,2 2-3 16,-1 0-10-16,2 2-6 0,0 8-4 0,0 4 2 15,0 6 1-15,0 6 1 0,0 4 2 0,0 2-4 16,0 4-1-16,0 0-2 0,0 2 1 0,3 1 1 15,0 1 3-15,0-4-1 0,7 1-1 16,-3-7 3-16,1-1-4 0,5-4 2 0,1-3 0 16,2-5-1-16,-1-7 0 0,7-2-2 0,-4-8 2 15,5 0 1-15,-2-10 0 0,3-5 1 16,2-5-1-16,-1-4-1 0,-5-3 3 0,6-3 0 16,-5 0 0-16,0-3 1 0,-2-2-1 0,2-2 0 15,-4 1 2-15,-3 1-2 0,-3-2 1 0,-2 2 1 16,-3 1 0-16,-5 2 2 0,-1 4 2 15,0 2 0-15,-1 7 1 0,-5 6 1 0,0 3-1 16,3 8 0-16,1 1-1 0,-1 1-1 0,0 0-5 16,0 3-3-16,2 7-1 0,-4 5-2 15,-2 4 4-15,4 3 1 0,-1 1-1 0,-3 4 1 16,4 2 1-16,-1 1-3 0,-3 1 3 0,3 2 0 16,-5 1-4-16,5 2 5 0,-5-2-1 0,7-1-2 15,-3-2 1-15,1-4-2 0,4-2-1 0,0-4 1 16,0 0 0-16,0-5-1 0,0-4 1 0,4-4-3 15,1-4 1-15,-3-4-1 0,7 0 2 16,1 0 1-16,-2-6-3 0,5-4 4 0,3-1-1 16,-2 2-2-16,0 1 6 0,-1 3-9 0,0 2 1 15,-1 3-2-15,-2 0 0 0,-3 8 1 0,5 1 1 16,-4 4 1-16,-2-1-1 0,4-1 2 16,-5 0 0-16,5-2-1 0,-4-3-3 0,4-2-3 15,0-1-7-15,0-3-7 0,4-3-9 0,3-5-21 16,0-6-23-16,0-1-34 0,6-4-56 15,-6-3-96-15,-2-1-222 0,-2 6-510 0,-3 5-217 0</inkml:trace>
          <inkml:trace contextRef="#ctx0" brushRef="#br0" timeOffset="249142.1642">18626 14391 2493 0,'0'0'227'15,"0"0"-87"-15,0 0-4 0,0 0-4 0,0 0-46 16,0 0-28-16,0 0-18 0,0 0-20 0,0 0-1 16,0 0-2-16,0 0-2 0,176-50-6 0,-125 36-5 15,-1 4-18-15,-1-1-64 0,-6 3-94 0,-8 2-250 16,-8 1-644-16,-8 2-578 0</inkml:trace>
          <inkml:trace contextRef="#ctx0" brushRef="#br0" timeOffset="244515.5983">14356 14233 147 0,'0'0'264'0,"0"0"-107"15,0 0 29-15,0 0 28 0,0 0 21 0,0 0 0 16,0 0-14-16,0 0-22 0,0 0-18 0,0 0-17 16,0 0-21-16,0 0-22 0,35-98-24 0,-35 98-25 15,-6 2-24-15,3 4-17 0,-5 5-14 16,-6 5-4-16,0 7-1 0,-6 9 3 0,-4 9 1 15,4 3 4-15,-3 2 1 0,0 5 1 0,4-1 1 16,3 1-5-16,2-1 0 0,3-1-3 16,3-1-1-16,6-4-1 0,2-3-6 0,0-1-1 15,1-7-2-15,10-5-3 0,1-3 2 0,2-4-1 16,0-4-1-16,4-3 1 0,2-1 0 16,-3-2 2-16,0-3 1 0,0-1-2 0,0-3 2 15,-2-1-1-15,-3-1 2 0,-3-2 2 0,-1 0 1 16,-2 0 2-16,-3 0-1 0,1 0-1 0,-3 0-2 15,1 0-4-15,-1 0-14 0,-1 0-41 0,0 0-73 16,3-2-153-16,-1 1-460 0,-1-1-852 0</inkml:trace>
          <inkml:trace contextRef="#ctx0" brushRef="#br0" timeOffset="246136.1616">14961 14499 293 0,'0'0'256'0,"0"0"-12"0,0 0 9 15,0 0 4-15,0 0-26 0,0 0-50 0,0 0-54 16,0 0-41-16,0 0-26 0,0 0-14 16,0 0-16-16,0 0-10 0,0 0-3 0,95-76-9 0,-84 76 3 15,2 0 0-15,0 0-2 0,-2 1-1 16,-1 4-1-16,1-2 0 0,-2 2 1 0,-4-1 1 16,2-2 1-16,-4 3 1 0,2-4 2 0,-4 2-2 15,2-1 2-15,0-2 0 0,-3 2 3 0,1-2 6 16,-1 0 16-16,0 0 18 0,0 0 19 15,0 0 5-15,0-4-15 0,0 0-18 0,-1-3-19 16,-5 0-11-16,5-1-2 0,-7 0-1 0,3 2-1 16,-1 1-2-16,-1 2 3 0,1 2-2 15,-2 1 1-15,1 0-3 0,-3 3-6 0,-3 8-3 16,-4 4-3-16,0 5 1 0,-1 5 1 0,1 1 1 16,-3 1-1-16,4 1 2 0,2-1-3 0,3-2 0 15,4-1-2-15,5-3-5 0,2-4 1 16,0-1-1-16,9-3 0 0,3 1 2 0,1-5 0 15,4-1 1-15,2-4 2 0,3-4 2 0,1 0 4 16,4 0-1-16,1-12 2 0,5-2 2 0,-3-5-3 16,2-3 3-16,-1-5-2 0,3-1 0 0,-1-6 2 15,0 1-1-15,-4-5 2 0,-2 1 2 16,-3-5 0-16,-2 2 3 0,-5-2 0 0,-3 2 2 16,-4 0 1-16,-3 2 1 0,-1 1 0 0,-5 5-2 15,-1 5 1-15,0 2 3 0,0 9 1 16,-7 3 5-16,3 6 4 0,-5 1 2 0,2 3-1 15,-1 3-3-15,2 0-11 0,-1 5-7 0,3 8-5 16,-4 6-6-16,3 6 3 0,-2 7 0 0,1 0-1 16,5 5 0-16,-1 0 1 0,-1 0 0 0,2 1 1 15,0 1 1-15,-2 3-1 0,0-1 1 16,0-2 0-16,-3 1-1 0,1-4 1 0,3-3-1 16,-2-2-1-16,3-9-1 0,1-3-1 0,0-5 0 15,0-4-1-15,1-3-2 0,3-4 0 16,3-3 0-16,0 0 1 0,6-5 6 0,-1-6 1 15,6-7 2-15,-1-1 0 0,6-2-2 0,-2-2 1 16,-3 0-2-16,1 4-2 0,-4 3 2 0,-2 3-4 16,-2 6 0-16,-6 3-2 0,0 4-3 15,0 0 0-15,-4 11 3 0,-1 0 0 0,1 7 6 16,-1 1-2-16,0 3 1 0,0 1-2 0,2-5-1 16,2-1 1-16,3-3-4 0,2-2 0 0,-1-3 1 15,4-4-1-15,0-2 5 0,3-3 0 0,-1 0 2 16,0-5-1-16,0-4 1 0,2-4 2 0,1-1-1 15,-3-2 0-15,1-1-2 0,0-1-1 16,-3 1 0-16,-2 1 2 0,2 2 0 0,-5 3 1 16,0 1 2-16,-6 3-5 0,3 5 0 0,-4 0-3 15,2 2-5-15,-2 0-2 0,1 4 1 16,-1 2 2-16,2 1 4 0,2 2 3 0,-4 0 0 16,3 0-1-16,1-1 0 0,2 2 0 0,-2-2 1 15,6 0-1-15,3-2 0 0,-2-1-1 0,6-3 1 16,-1 0-1-16,5-2 0 0,0 0-11 15,5-7-34-15,-5-1-41 0,0-2-74 0,-4-2-130 16,-4 4-295-16,-5 1-946 0</inkml:trace>
          <inkml:trace contextRef="#ctx0" brushRef="#br0" timeOffset="246297.0624">16018 14190 1315 0,'0'0'978'0,"0"0"-794"0,0 0-34 0,0 0-34 16,0 0-43-16,-167-4-35 0,160 2-34 0,7 1-38 16,0 1-17-16,14 0-67 0,6 0-119 0,7 0-273 15,-10 5-568-15,-3-4 248 0</inkml:trace>
          <inkml:trace contextRef="#ctx0" brushRef="#br0" timeOffset="247442.3631">16201 14681 1033 0,'0'0'313'16,"0"0"-122"-16,0 0-25 0,0 0-24 0,0 0-21 15,0 0-7-15,0 0-16 0,0 0-18 0,0 0-10 16,0 0-10-16,0 0-5 0,152-181-5 15,-137 151 0-15,1-2-3 0,-3 0-1 0,-2-5-4 16,-8 1-7-16,1-2-6 0,-4-1-5 0,0-3-4 16,0 2-1-16,-7-2 3 0,-3 5 2 0,0 2 5 15,0 5 9-15,-1 6 8 0,2 7 7 0,4 5 2 16,-2 7-3-16,0 4-7 0,5 1-10 0,-2 0-14 16,-2 6-10-16,3 7-6 0,-1 5-4 15,-3 6 0-15,3 8 2 0,-2 3-1 0,-1 3 1 16,1 2 0-16,1 2-1 0,0 1-3 0,0 1 3 15,-1-2 0-15,6 0 1 0,-1-2 0 16,1-1-1-16,1-7-2 0,5 1 0 0,4-5 6 16,2-3-7-16,4-3 0 0,7-3-1 0,-1-5-8 15,7-2 9-15,1-8 1 0,4-3 0 16,-2-1 1-16,4-4-4 0,-5-7 3 0,1-3 0 16,-2-1 1-16,0-1-2 0,-6 1-1 0,-1-1 0 15,-3-1 3-15,-3 4 0 0,-8 0 3 0,0 0 2 16,-3 4-5-16,-5-2 11 0,-1 4 2 0,0-1 0 15,-3 0 5-15,-4 3-11 0,-4-1-5 16,-1 5-4-16,-2 1-4 0,0 0-2 0,-3 5-1 16,1 8-1-16,-2 1 0 0,0 3 4 0,2 2 1 15,3 3 1-15,3-5-1 0,2 3-1 0,1-1 0 16,3-2-2-16,2-1 5 0,2-2-5 0,0-2-2 16,0-2-2-16,3-2-6 0,7-2 4 15,0-4 2-15,3-2 6 0,2 0 2 0,4-10 4 16,0-4 4-16,4-4-2 0,0-3 3 0,2-3-4 15,-2-1-1-15,1-4 2 0,-4-1 1 0,1-1 0 16,-4-4 2-16,-3 1-1 0,1-5-2 16,-4 2 3-16,-3 0 0 0,-1-1 0 0,-2-3-3 15,-1 4 1-15,-4-1 0 0,0 3-1 0,0 7 6 16,0 4 1-16,-4 6 1 0,-1 7 5 16,3 4 1-16,-5 4 1 0,2 1 0 0,2 2-3 15,-5 3-8-15,1 8-1 0,-2 6-4 0,1 8 0 16,-1 6 2-16,-2 5-2 0,4 5-1 0,1 2-2 15,5-1 4-15,1 1-4 0,0-2 1 16,0-2 0-16,8-3-5 0,4-2 6 0,-1-4-2 16,6-5 0-16,-1-3 1 0,3-3-11 0,-2-3-3 15,8-5-7-15,-4-3-11 0,1-5-8 0,5-3-13 16,-4 0-9-16,-3-5-2 0,4-6 4 0,-7-3 7 16,0-3 12-16,0-4 9 0,-1-1 13 0,-4-3 10 15,1-2 6-15,-3-2 5 0,1-2 0 16,-2-1-1-16,-2 1 0 0,3-2 1 0,-4-1 4 15,2 3 5-15,-2 0 6 0,2 4 6 0,-5 4 10 16,0 4 9-16,0 5 6 0,-3 2 1 16,0 7 2-16,0 0-1 0,0 2-2 0,0 3 3 15,-3 0-10-15,3 0-10 0,-1 0-10 0,-1 2-12 16,2 4-4-16,0 3-1 0,-1 4-1 0,1 3-1 16,-2 3 1-16,2 4 0 0,-3 3 0 15,3 1 2-15,-1 2-2 0,-3 0 0 0,1 1 0 16,2 0 1-16,-4 1 3 0,0 1-1 0,2-3 0 15,-3-3-1-15,0 0-3 0,4-3 2 0,-1-4 0 16,-1-2 1-16,-1-4-3 0,4-4-1 16,1-1-1-16,0-5-1 0,0-1-1 0,0-2 0 15,0 0-3-15,6 0 1 0,1 0 3 16,1-4 1-16,5-1 1 0,2-1 0 0,5-1-2 0,0 0 0 16,1 5 1-16,1 0-1 0,-1 2-1 0,-1 0-2 15,-2 3-2-15,-1 4-2 0,-4 2 2 16,-5 0 0-16,0 2-1 0,-7 0-1 0,-1 1-3 15,0 0 4-15,-9 0 3 0,0-1 2 0,-6-3 2 16,1 2 1-16,0-4 0 0,1-1 1 0,2-3 2 16,2-2 0-16,4 0-3 0,-1 0-4 15,0-4-9-15,4-5-23 0,0-1-36 0,1 2-64 16,-2-5-127-16,3 2-264 0,0 3-497 0,0 1-337 16</inkml:trace>
        </inkml:traceGroup>
        <inkml:traceGroup>
          <inkml:annotationXML>
            <emma:emma xmlns:emma="http://www.w3.org/2003/04/emma" version="1.0">
              <emma:interpretation id="{7909749C-D188-419E-9CCC-CAA525734F8F}" emma:medium="tactile" emma:mode="ink">
                <msink:context xmlns:msink="http://schemas.microsoft.com/ink/2010/main" type="inkWord" rotatedBoundingBox="22170,15962 22227,15747 22237,15750 22181,15964"/>
              </emma:interpretation>
              <emma:one-of disjunction-type="recognition" id="oneOf22">
                <emma:interpretation id="interp109" emma:lang="en-US" emma:confidence="0.5">
                  <emma:literal>,</emma:literal>
                </emma:interpretation>
                <emma:interpretation id="interp110" emma:lang="en-US" emma:confidence="0">
                  <emma:literal>.</emma:literal>
                </emma:interpretation>
                <emma:interpretation id="interp111" emma:lang="en-US" emma:confidence="0">
                  <emma:literal>1</emma:literal>
                </emma:interpretation>
                <emma:interpretation id="interp112" emma:lang="en-US" emma:confidence="0">
                  <emma:literal>/</emma:literal>
                </emma:interpretation>
                <emma:interpretation id="interp113" emma:lang="en-US" emma:confidence="0">
                  <emma:literal>l</emma:literal>
                </emma:interpretation>
              </emma:one-of>
            </emma:emma>
          </inkml:annotationXML>
          <inkml:trace contextRef="#ctx0" brushRef="#br0" timeOffset="249343.0409">20598 14775 1411 0,'0'0'218'16,"0"0"11"-16,0 0 12 0,0 0-24 15,0 0-40-15,0 0-33 0,0 0-33 0,0 0-29 16,0 0-20-16,0 0-11 0,0 0-5 0,0 0 9 16,0 0 13-16,0 0 4 0,7-7 6 0,-13 27-13 15,-2 3-19-15,2-2-9 0,-4 1-18 0,6-2-7 16,-4-2-4-16,5-2-4 0,0-1-1 0,0-2-8 16,-1 0-23-16,4-4-49 0,0 1-68 15,0-3-149-15,0-2-346 0,0-2-1027 0</inkml:trace>
        </inkml:traceGroup>
        <inkml:traceGroup>
          <inkml:annotationXML>
            <emma:emma xmlns:emma="http://www.w3.org/2003/04/emma" version="1.0">
              <emma:interpretation id="{C59344A2-1F65-4EE2-B3E0-79F2034D229F}" emma:medium="tactile" emma:mode="ink">
                <msink:context xmlns:msink="http://schemas.microsoft.com/ink/2010/main" type="inkWord" rotatedBoundingBox="22668,14530 25512,14819 25364,16275 22520,15986"/>
              </emma:interpretation>
              <emma:one-of disjunction-type="recognition" id="oneOf23">
                <emma:interpretation id="interp114" emma:lang="en-US" emma:confidence="0.5">
                  <emma:literal>elderly</emma:literal>
                </emma:interpretation>
                <emma:interpretation id="interp115" emma:lang="en-US" emma:confidence="0">
                  <emma:literal>edgily</emma:literal>
                </emma:interpretation>
                <emma:interpretation id="interp116" emma:lang="en-US" emma:confidence="0">
                  <emma:literal>eddy</emma:literal>
                </emma:interpretation>
                <emma:interpretation id="interp117" emma:lang="en-US" emma:confidence="0">
                  <emma:literal>derby</emma:literal>
                </emma:interpretation>
                <emma:interpretation id="interp118" emma:lang="en-US" emma:confidence="0">
                  <emma:literal>edify</emma:literal>
                </emma:interpretation>
              </emma:one-of>
            </emma:emma>
          </inkml:annotationXML>
          <inkml:trace contextRef="#ctx0" brushRef="#br0" timeOffset="250162.5352">20935 14560 808 0,'0'0'922'0,"0"0"-614"15,0 0-65-15,0 0-23 0,0 0-50 0,0 0-52 16,0 0-48-16,0 0-35 0,0 0-22 0,0 0-5 16,0 0 5-16,0 0 6 0,0 0 4 0,0 0 0 15,56-41-3-15,-37 33 2 0,6-3-3 0,-1-3 1 16,-4 0-3-16,5-4-5 0,-2-2 3 0,-3 0-3 16,-5-4 3-16,-1 1 3 0,-2 2-1 15,-2 2 3-15,-9 2 1 0,-1 0 1 0,0 4 2 16,-4 4-3-16,-6 4-6 0,-3-1-4 0,-1 5-9 15,-3 1-2-15,-4 0 0 0,2 5-6 0,-3 2 4 16,5 6 0-16,-2 0 1 0,4 4 5 16,2 2-4-16,1 3 0 0,2 1-2 0,6 5 0 15,1-4 2-15,3 0-2 0,2 0-2 0,5-1 0 16,7-2 0-16,7-2 1 0,-1-3 2 0,7-3 2 16,1-4-3-16,6-3 0 0,-1-3 0 15,-2-3 0-15,5 0 1 0,-5-4-2 0,0-4 0 16,6-5-2-16,-3-1 3 0,4-5 1 0,0 0 2 15,-2-3 0-15,1-2 1 0,-6 0 0 16,0 1-2-16,-5-1 4 0,-2 4-2 0,-9 2 1 16,-5 6 8-16,-7 3 3 0,-3 1 6 0,0 2-1 15,-4 4-6-15,-10 0-11 0,-6 2-7 0,-1 0-2 16,-6 6 2-16,-2 4 1 0,1 1 3 0,2 3-1 16,2 0-2-16,7 2 2 0,3 2-2 15,3-3 0-15,8 2 0 0,2 1-1 0,1-1 1 16,0-1 0-16,5-1 0 0,7-2 0 0,-1-2 0 15,2-3 2-15,-2-3 2 0,-2-3 0 0,3-2 2 16,1 0-1-16,1-5 3 0,0-6 2 0,3-4 1 16,5-5 1-16,-5-5-1 0,5-5-1 15,-2-3-2-15,4-5 0 0,2-3-1 0,1-4 4 16,-2-2-1-16,1-2-3 0,-1-1 1 0,1-1-2 16,-8 0 0-16,1 1 3 0,-11 2 1 15,1-1 0-15,-7 1 2 0,-2 3 0 0,-1 0 0 16,-10 6-1-16,-1 7 4 0,1 8 0 0,0 11 1 15,-1 3 4-15,2 7-8 0,3 3-3 0,0 3-1 16,2 9-6-16,-4 9 0 0,5 6 3 16,-5 5-2-16,6 8 1 0,1 3-1 0,0 0 2 15,-1-1 0-15,3 5 0 0,0-2-1 0,0 3-2 16,0-2 1-16,0 0 2 0,0 2-1 0,0-4 0 16,0-1-3-16,3-6-3 0,1-3 3 0,5-3-1 15,-2-6 3-15,6-2 1 0,0-8-3 16,-1-1-1-16,3-4 1 0,-1-4-2 0,0-3 0 15,1-1-6-15,0-2-6 0,-1 0-12 0,0 0-19 16,0-7-24-16,2 1-30 0,1 0-37 0,-3-1-54 16,3 0-94-16,-1 1-212 0,-4-1-391 15,-6 4-263-15</inkml:trace>
          <inkml:trace contextRef="#ctx0" brushRef="#br0" timeOffset="250602.5382">21363 13834 773 0,'0'0'424'0,"0"0"-87"0,0 0-45 15,0 0-17-15,0 0-51 0,0 0-58 16,0 0-58-16,0 0-39 0,0 0-25 0,0 0-15 15,0 0-8-15,0 0-5 0,0 0 4 0,0 0 14 16,20 24 14-16,-20-1 13 0,0 7 2 0,0 4-4 16,-1 5-11-16,-5 4-6 0,-1 1-6 15,0 0-6-15,0 2-6 0,3-3-7 0,-3-1-8 16,4-3-3-16,1-3-2 0,1-2-2 0,0-4 0 16,1-5 0-16,0-5-4 0,0-5-5 0,0-3-19 15,1-4-46-15,2-3-91 0,2-2-178 16,1-3-460-16,-3 0-830 0</inkml:trace>
          <inkml:trace contextRef="#ctx0" brushRef="#br0" timeOffset="251924.5706">22037 14449 0 0,'0'0'391'16,"0"0"-7"-16,0 0-30 0,0 0-8 0,0 0-56 15,0 0-78-15,0 0-69 0,0 0-49 0,0 0-27 16,0 0-12-16,0 0-8 0,0 0-2 0,0 0-6 16,0 0 0-16,122-90 3 0,-97 76 3 0,-4 0 3 15,4-2 2-15,-8 2 1 0,-3-2-1 16,-3 2 2-16,-7 0 2 0,2 2-2 0,-6 0-1 16,0 3-7-16,-3 2-8 0,-4 1-10 0,-6 3-10 15,-2 1-10-15,-2 2-5 0,-5 0-1 0,1 8-6 16,-2 3 8-16,-1 4-1 0,6 4 0 0,1 1 1 15,0 2-3-15,7 2 1 0,0 1-1 16,7 0 0-16,2 3 0 0,1-4-1 0,3 1 1 16,7-2 1-16,4-2-2 0,3-5 0 0,0 0 0 15,8-4 2-15,2-5 2 0,2-3 2 16,2-4 1-16,3 0 1 0,-2-4-3 0,2-7 1 16,3-1 0-16,0-4 0 0,-3-1-1 0,3-2-1 15,-4-2 0-15,-4 0 0 0,3-2 0 16,-6-2 0-16,-1 1-1 0,0 2 1 0,-9 1 2 15,-2 4 7-15,-4 3 4 0,-7 1 8 0,-3 6 0 16,-2 0-3-16,-8 4-8 0,-1 3-12 0,-6 0-6 16,0 3-3-16,-2 6 3 0,-2 1 2 15,1 1 3-15,3 2 1 0,7-3-1 0,2 0-2 16,7-3 0-16,1 4-1 0,0-3 1 0,0 1-1 16,5 0 2-16,5-1-3 0,0 2 1 0,1-2 3 15,-1 1-1-15,0-2 2 0,3 1-1 0,-3-1-1 16,-3 1 2-16,4 1 0 0,-2 1 0 15,-4 0 1-15,4 2-2 0,-3 1 3 0,1 0-1 16,-3-1-1-16,-1 0 3 0,-2 0-3 0,5 0-1 16,-3-2 1-16,1-1 0 0,3-1 0 0,0-1-1 15,2-3 0-15,1-4 1 0,2 0 0 0,3 0 2 16,4-6 4-16,0-7-3 0,5-3 1 16,1-4 0-16,2-4-3 0,-1-1 4 0,-2-5-4 15,3-1-1-15,-2-4 0 0,0-1-1 0,-4 2 4 16,4-4 2-16,-5 1 1 0,1-3 0 15,-5 1 0-15,-2-1 1 0,-4 0 2 0,-6 4 2 16,-4 3 1-16,0 2 1 0,-1 5-4 0,-8 4 4 16,1 5 1-16,-2 4 0 0,-3 5 1 0,6 3-4 15,-1 3-3-15,-1 2-3 0,3 2-4 16,1 8-4-16,-4 3 0 0,4 4 1 0,-2 7-1 16,-1 2 5-16,0 6-4 0,-1 4 2 0,4 2 0 15,-4 5 0-15,4 0 0 0,-2 1 5 0,2 0-1 16,2 0-3-16,1-2 3 0,0-5-6 0,-1 0 0 15,3-5 1-15,3-4-5 0,4-6-4 16,5-7-5-16,2-4 0 0,1-4-5 0,7-7 5 16,-1 0 2-16,4-8 4 0,-1-7 7 0,1-2 2 15,-1-2 2-15,3-2-2 0,-5 1 0 0,-2 2 0 16,-6-2 1-16,0 6 3 0,-4 4-3 16,-4 3 0-16,-2 3 0 0,-4 4-4 0,0 0-2 15,0 0-5-15,0 4 0 0,0 3-4 0,2 1 9 16,1 2 2-16,-1 3 1 0,6-2 4 0,-1-2-4 15,4 0 1-15,0-1 0 0,3-1 3 16,2-3-1-16,1-2 1 0,1-2 0 0,4 0-1 16,0-3 2-16,0-4 0 0,-1-5 2 0,-3 0-4 15,-2-4 5-15,-2 0 1 0,-3 0 0 16,-3-1 9-16,-3 4-6 0,-2-1 1 0,-3 1 1 16,0 1-2-16,0 0 2 0,0 3 0 0,0 1-4 15,-1 3-3-15,1 5-3 0,0 0-4 0,0 0-7 16,0 0-9-16,0 2-3 0,0 6 4 0,0 4 5 15,0 8 14-15,-2 3-1 0,2 5-1 16,-3 9 2-16,-1 4-11 0,-2 5 10 0,-2 3 1 16,-1 3-1-16,-3 4 2 0,-1-1-3 0,-3 2 2 15,2 2-1-15,-1-2 6 0,0 0-5 0,0-4-1 16,3 0 1-16,0-5-2 0,-1-3 4 0,2-8 0 16,1-5 1-16,1-7-3 0,1-9 7 15,2-5 7-15,-1-5 10 0,6-6 14 0,-4 0-1 16,1-4-2-16,0-9-7 0,4-6-9 0,-2-6-11 15,2-7-6-15,2-4-4 0,8-7-7 16,4-5 6-16,6-3-2 0,9-6-1 0,8-3 0 16,6-3-9-16,8 1-14 0,-2 2-25 0,7 5-33 15,3 7-68-15,2 0-137 0,-14 15-430 0,-13 12-968 0</inkml:trace>
        </inkml:traceGroup>
        <inkml:traceGroup>
          <inkml:annotationXML>
            <emma:emma xmlns:emma="http://www.w3.org/2003/04/emma" version="1.0">
              <emma:interpretation id="{9A6C446A-38D5-4F03-8CAE-D270E0E28B2C}" emma:medium="tactile" emma:mode="ink">
                <msink:context xmlns:msink="http://schemas.microsoft.com/ink/2010/main" type="inkWord" rotatedBoundingBox="25968,14855 28294,14970 28257,15714 25931,15599"/>
              </emma:interpretation>
              <emma:one-of disjunction-type="recognition" id="oneOf24">
                <emma:interpretation id="interp119" emma:lang="en-US" emma:confidence="0.5">
                  <emma:literal>care,</emma:literal>
                </emma:interpretation>
                <emma:interpretation id="interp120" emma:lang="en-US" emma:confidence="0">
                  <emma:literal>case,</emma:literal>
                </emma:interpretation>
                <emma:interpretation id="interp121" emma:lang="en-US" emma:confidence="0">
                  <emma:literal>Care,</emma:literal>
                </emma:interpretation>
                <emma:interpretation id="interp122" emma:lang="en-US" emma:confidence="0">
                  <emma:literal>cave,</emma:literal>
                </emma:interpretation>
                <emma:interpretation id="interp123" emma:lang="en-US" emma:confidence="0">
                  <emma:literal>cane,</emma:literal>
                </emma:interpretation>
              </emma:one-of>
            </emma:emma>
          </inkml:annotationXML>
          <inkml:trace contextRef="#ctx0" brushRef="#br0" timeOffset="253172.5999">24534 14169 1381 0,'0'0'277'0,"0"0"-37"0,0 0 9 16,0 0-7-16,0 0-41 0,0 0-53 0,0 0-30 15,0 0-30-15,0 0-25 0,0 0-17 0,0 0-19 16,0 0-9-16,0 0-1 0,0 0 4 16,22-37 3-16,-22 45 2 0,0 2 1 0,0 0-6 15,0-1-2-15,0-3-5 0,0 1-2 0,0-5-5 16,0 2-2-16,0-4-1 0,0 0 2 16,0 0 6-16,1 0 4 0,0-4 11 0,1-2 3 15,2-2-1-15,2-4-2 0,-1-3-10 0,-3-1-4 16,-1-2-5-16,-1 2-1 0,0 0 2 0,0 2-2 15,-7-1 3-15,-4 4-5 0,1 3-3 0,-6 1-2 16,-1 4-3-16,-1 3-1 0,-5 0-1 16,0 1-2-16,2 8-1 0,-1 2 3 0,3 4 0 15,2 4 1-15,-1 2-1 0,6 2-1 0,1 2 2 16,1 2-3-16,10 0 8 0,0 0-8 16,0-2-1-16,10-2 0 0,4 2-4 0,6-3 5 0,3-3 3 15,6-2 1-15,5-5 1 0,6-2-2 16,3-5 2-16,2-5-1 0,-1-2 1 0,0-8-1 15,0-2 0-15,-3-5-1 0,-1-1 2 0,-2-1 2 16,-1-3-1-16,-7 2 2 0,1-2-4 16,-7-1 5-16,-3-1 1 0,-5 4 5 0,-6-3 7 15,-6 2-3-15,-4 3 0 0,0 3-1 0,-2 1-3 16,-7 3-1-16,-3 3-5 0,-3 3-4 0,-2 3-2 16,-2 2-3-16,-2 0 0 0,0 8 1 15,1 5-3-15,1 1 5 0,2 2 2 0,3 3 0 16,1 1 4-16,5 3-4 0,-2 0-1 0,4 0-1 15,4-1-2-15,2-2 0 0,0-5-1 16,1 0-1-16,6-4-1 0,4-3 4 0,2-4-3 16,-2-4 3-16,6 0 3 0,3-6 0 0,2-3 4 15,-1-6 1-15,0-1 4 0,0-3-2 0,-1-2-1 16,-6 2 1-16,-2-2-2 0,-2 3 1 16,-3 0 3-16,-4 4 0 0,-1 1 1 0,-2 5 3 15,0 2 0-15,0 5-1 0,0 1-4 0,-4 0-9 16,3 1-7-16,-6 7-5 0,1 4 3 0,0 4 4 15,2 3 6-15,0 1 2 0,2-2-3 0,2 1 1 16,0-3-2-16,7-3 1 0,1-2 3 0,1-1-2 16,4-2 1-16,3 0-1 0,2-5-2 15,3-1 5-15,2-2 0 0,4-3 3 0,0-7-1 16,3-1 1-16,1-6 1 0,0 0-2 0,0-4 2 16,-1 0-2-16,3-2-2 0,-4-2 1 0,3-2 1 15,-3 5-1-15,-3-2 2 0,-1 2 1 16,-5 4 0-16,-6-2 4 0,-4 4 2 0,-4 1 2 15,-6 6 2-15,0 3 1 0,-1 1 1 0,-5 2-5 16,-3 3-4-16,-5 0-7 0,2 0-3 16,-4 6-2-16,2 4 3 0,-3 1 0 0,5 2-1 15,0-2-2-15,6 2 0 0,5-2-3 0,1-2 2 16,0 2 0-16,1-1 0 0,6 1 0 0,6-2 1 16,0 1 0-16,1-1 1 0,0-1-1 15,3 0 1-15,0 1 0 0,-3 1 2 0,-4-2 1 16,3 1-2-16,-6 1 2 0,-1 3-2 0,-5-1 1 15,0 3 1-15,-1 1-1 0,0 0 4 0,0 0-4 16,0-3-1-16,0-3 0 0,0 0-5 0,0-2 3 16,5-5-2-16,5-1-1 0,4-2 3 15,4-2 0-15,5-7 3 0,4-4 2 0,1-4 3 16,1-4-2-16,-1-1 2 0,0-1-2 0,-1-4 1 16,-1 1-1-16,-2 0 0 0,-4 1 0 0,-1 1-1 15,-3 1 4-15,-5 2 2 0,-4 2 4 16,-5 3 3-16,-2 3-2 0,0 3 3 0,-6 5-4 15,-4 3-5-15,-4 2-6 0,-3 1-5 0,-1 8 0 16,-2 7 1-16,4 5-1 0,2 0 3 0,3 2 0 16,5 2-2-16,5-2 1 0,1 0-1 15,7-1 1-15,4-1 2 0,5 0-2 0,4-3-1 16,2-2 2-16,1-2-1 0,4-4 1 0,-2-4 0 16,-1-2 2-16,2-4-7 0,-9 0 12 0,3-5 3 15,-2-5 1-15,-4 1 9 0,2-4-7 16,0 2 4-16,-2 0 2 0,-2 2 0 0,0 1-3 15,-2 1-6-15,-3 3-3 0,0 0-4 0,-3 3 0 16,-2-1-1-16,-1 2-1 0,2 0-3 0,-2 0-4 16,1 0-13-16,-1 0-39 0,-1 0-60 0,3 3-120 15,-3 1-305-15,0-2-662 0,1-1-179 0</inkml:trace>
          <inkml:trace contextRef="#ctx0" brushRef="#br0" timeOffset="254391.995">26584 14386 1145 0,'0'0'247'16,"0"0"-43"-16,0 0 25 0,0 0 40 0,0 0-16 15,0 0-53-15,0 0-48 0,0 0-34 0,0 0-24 16,0 0-16-16,0 0-20 0,0 0-8 0,0 0-12 16,0 0-13-16,62-43-9 0,-62 48-9 15,-3 5-2-15,-2 4 0 0,-7 8 6 0,0 7 0 16,-2 2-3-16,-1 3-4 0,0-2-11 0,-1-1-8 15,2 2-16-15,-4-2-27 0,2-2-46 16,-2-2-79-16,2-3-173 0,5-6-486 0,5-7-738 0</inkml:trace>
        </inkml:traceGroup>
        <inkml:traceGroup>
          <inkml:annotationXML>
            <emma:emma xmlns:emma="http://www.w3.org/2003/04/emma" version="1.0">
              <emma:interpretation id="{2836D371-5336-477E-8FE9-7494DDF28E0D}" emma:medium="tactile" emma:mode="ink">
                <msink:context xmlns:msink="http://schemas.microsoft.com/ink/2010/main" type="inkWord" rotatedBoundingBox="28722,14609 32699,14495 32718,15180 28742,15294"/>
              </emma:interpretation>
              <emma:one-of disjunction-type="recognition" id="oneOf25">
                <emma:interpretation id="interp124" emma:lang="en-US" emma:confidence="0.5">
                  <emma:literal>housework)</emma:literal>
                </emma:interpretation>
                <emma:interpretation id="interp125" emma:lang="en-US" emma:confidence="0">
                  <emma:literal>housework</emma:literal>
                </emma:interpretation>
                <emma:interpretation id="interp126" emma:lang="en-US" emma:confidence="0">
                  <emma:literal>housework))</emma:literal>
                </emma:interpretation>
                <emma:interpretation id="interp127" emma:lang="en-US" emma:confidence="0">
                  <emma:literal>housework's</emma:literal>
                </emma:interpretation>
                <emma:interpretation id="interp128" emma:lang="en-US" emma:confidence="0">
                  <emma:literal>Housework)</emma:literal>
                </emma:interpretation>
              </emma:one-of>
            </emma:emma>
          </inkml:annotationXML>
          <inkml:trace contextRef="#ctx0" brushRef="#br0" timeOffset="256417.6466">27382 14130 1235 0,'0'0'236'0,"0"0"-85"0,0 0 18 0,0 0 26 15,0 0-6-15,0 0-47 0,0 0-57 0,0 0-22 16,0 0-11-16,0 0 0 0,0 0-2 0,0 0-2 15,0 0 5-15,-4-141-4 0,4 119 2 16,-2-2-3-16,-5-1-3 0,-1-4-8 0,-5 1-4 16,-1-1-2-16,0-3-3 0,-2 3 6 0,-1-5 0 15,1 5 1-15,2 3 2 0,1 4-4 0,4 6-2 16,-1 6-3-16,5 3-4 0,0 4-11 0,0 3-10 16,4 0-13-16,1 11-10 0,-3 6 5 0,-4 12 5 15,3 8 9-15,-6 11 1 0,1 1 0 16,-1 2 1-16,-2 1 0 0,3-3 8 0,1 0-9 15,-4-2 1-15,5-1-2 0,2-5-2 0,3-3 3 16,1-5 1-16,1-5-1 0,0-6-3 16,3-5 2-16,-1-5-2 0,7-4 2 0,-6-5 1 15,2-2-1-15,3-1 2 0,-3 0 2 0,4-4 3 16,3-6 3-16,3-3 1 0,0-1-1 0,5-3-8 16,1 0 3-16,-4-1-2 0,5 4-2 15,-5 2 5-15,-3 5-8 0,0 3-1 0,-3 2-2 16,-5 2-1-16,4 2 0 0,-7 5 1 0,5 4 2 15,-3 2-1-15,0 1 5 0,2 0 0 16,-1 1 1-16,1-3-1 0,2-1 0 0,-1-3 0 16,5 0-2-16,1-3 3 0,-1-4-1 0,4-1 0 15,1 0 1-15,3-1 1 0,-4-9-1 0,5-1 4 16,-5-2-1-16,-2-2-3 0,1-3 4 0,1 0-1 16,-6 1 0-16,2 1 2 0,-2 0-2 15,1 1-1-15,-7 4 0 0,2 3 3 0,-5 5-2 16,-2 3 0-16,0 0-4 0,0 0-7 0,0 3-4 15,0 3-1-15,-2 4 3 0,0 3 2 0,2 1 5 16,0 3 2-16,0-1-1 0,0-3 3 0,0 3-3 16,5-4-2-16,0-2 1 0,3-3-4 15,1-2 6-15,-1-2-2 0,5-1 0 0,-2-2 2 16,2 0 0-16,-2 0 3 0,3-7 1 0,1-2 0 16,-3-2 0-16,1-1 0 0,-2-4 0 15,1 1 2-15,-5-1 0 0,0 1-1 0,-6 0 0 16,1-2-1-16,-2 3 1 0,0-2 1 0,-6 2-2 15,-7 2-2-15,-1 0-5 0,-6 4-4 0,0 2-2 16,-5 5-1-16,2 1-3 0,1 1 0 16,0 9-1-16,3 1 1 0,4 2 2 0,3-1 1 15,7 2-1-15,2 0 0 0,3 1-2 0,0-1-2 16,8-1 3-16,4-2 1 0,4-2-2 0,7-1 2 16,-4-3 1-16,7-4 4 0,1-1 3 15,1 0 4-15,1-6 1 0,0-6-2 0,4 1 3 16,-2-5 0-16,0-2 2 0,-2 0-1 0,-2-1-2 15,-5 3 1-15,0-1-2 0,-7 3 2 0,-1 5 2 16,-2 2-1-16,-7 4-2 0,0 3-2 0,-5 0-4 16,1 2 0-16,-1 6 0 0,0 5 3 0,1 1 3 15,-1 5 3-15,2 2 0 0,-2 0 0 16,1 0-4-16,5-2-1 0,0-2-1 0,1-3-1 16,0-3 0-16,6-1 2 0,-2-4 0 0,-1-2 0 15,1-4 4-15,2 0 0 0,1-7 3 16,3-4 1-16,1-3-2 0,0-1 0 0,-3-1 0 15,-1-2 0-15,0-1 1 0,-1 3 0 0,-6 2 1 16,-1 2 1-16,-3 2 4 0,-2 4 2 0,-1 2-1 16,0 3 0-16,0 1-7 0,0 0-11 15,-1 0-9-15,-1 6-3 0,1 2-2 0,-2 3 5 16,-1 1 6-16,4 1 1 0,0 1 2 0,0-2 1 16,0-3 2-16,1 1-1 0,6-3 0 0,0-1 0 15,1-1 0-15,3-2 2 0,0 0-2 16,-2-3 2-16,3 0 0 0,3 0 0 0,-1-4 2 15,3-3 0-15,1-1 0 0,-1-1-2 0,3-4 2 16,3-1 0-16,-3 0 1 0,0-3 1 16,-3 6-3-16,1-2 0 0,-1 2-1 0,-3 2 1 0,-5 2-2 15,2 3-2-15,0 2-1 0,-2 2-3 16,-2 0 0-16,4 3 0 0,1 4 1 0,-5 2 2 16,4 4 3-16,2 0-1 0,-2-1 2 0,-4 2 2 15,3 0-7-15,-7 1-1 0,1-4-6 0,-4 0-3 16,0-3 2-16,0-1 3 0,-7-2 5 15,-3 0 6-15,0-4 4 0,-1-1 3 0,-3 0-1 16,-3 0 1-16,-3 0-3 0,6-5 1 0,-2-1 0 16,2 1 2-16,1-1 1 0,2 0 1 15,5 1 0-15,-1-1-5 0,4 3 3 0,2 1-2 16,1 1-4-16,0 1-3 0,0 0-11 0,0 0-7 16,0 1 0-16,0 4 4 0,0 3 5 0,1 0 5 15,2 1 0-15,6 0-3 0,-1 1 4 16,1-2-1-16,5 0 1 0,4-3-1 0,2-4 1 15,3 1 3-15,1-2 1 0,7 0 5 0,2-6-4 16,-2-4 1-16,3-1 0 0,0-4-1 0,-4 2 2 16,-1-5-1-16,-3 2 1 0,-3-1-1 0,-6-1 4 15,-3 2 4-15,-6-1 2 0,-1 3 8 16,-5 0-2-16,-2 3 1 0,0 2-2 0,-3 1-1 16,-6 3-6-16,4 2-4 0,-7 3-4 0,7 0-8 15,-5 0 3-15,-2 8-3 0,7 1 0 0,-4 2 2 16,6 3-1-16,1 3 0 0,-1 0 2 15,3 0 4-15,0 0-6 0,0-1 0 0,7-2 0 16,0-1-4-16,1-2 3 0,5-3-5 0,1-2 0 16,6-3-2-16,2-3 3 0,2 0 7 0,3-6 1 15,1-5 5-15,2-3-2 0,1 0 0 16,-4-4 0-16,-2 1 2 0,-6 1-2 0,-1 0 1 16,-8 2 1-16,1 1-2 0,-8 1 9 0,0 2 3 15,-3 5 1-15,0 0 3 0,0 1-8 16,0 4-4-16,-3 0-9 0,0 0-9 0,3 5-4 15,-2 2-2-15,0 3 6 0,-4 3 4 0,6 0 5 16,-1 1 1-16,1-1 1 0,0 1 0 0,0-4 0 16,0 3 3-16,1-2-1 0,5-1 1 0,-3-1-3 15,0-1 0-15,5-3 0 0,-3 0 0 16,5-3-1-16,-3-2 1 0,4 0 2 0,0-4 0 16,2-5 6-16,0 0-2 0,0-5 1 0,1 2 2 15,0-3-4-15,-3 2 1 0,1-2-2 0,-1 4-1 16,-1 2-1-16,-4 2-2 0,2 4 1 0,-5 2-4 15,-2 1-2-15,1 0-3 0,1 0-2 16,-1 1-1-16,0 5 5 0,1 0 4 0,-2-1 1 16,2 1 5-16,4 1-4 0,-1 0 1 0,5-2 0 15,2-1 0-15,2-2 2 0,1 0-1 16,7-2 2-16,-2 0-3 0,3 0 3 0,1-5-1 16,0-3 1-16,-6-2 2 0,-2 0-1 0,3 0 4 15,-8-3 2-15,-4 0 7 0,2 1 0 0,-6-2 5 16,-4-1 3-16,0 1-5 0,0 1 5 15,0 0-4-15,-5-1-5 0,-5 3-4 0,-2-1-7 16,5 4-2-16,-3 0-4 0,3 3-4 0,2 2-11 16,0 3-23-16,0 0-44 0,3 0-111 0,2 6-226 15,0-1-512-15,0 0-652 0</inkml:trace>
          <inkml:trace contextRef="#ctx0" brushRef="#br0" timeOffset="257266.0336">29884 13990 1548 0,'0'0'629'0,"0"0"-383"0,0 0-42 15,0 0-9-15,0 0-69 0,0 0-46 0,0 0-31 16,0 0-20-16,0 0-15 0,0 0-10 15,0 0-6-15,0 0-1 0,0 0 3 0,0 0 4 16,-17 24 3-16,5-6 0 0,1 5-3 0,4-3 0 16,0 0-5-16,7-4-2 0,0 0-1 0,0-1 1 15,10-3 0-15,1-2 0 0,5-1 1 16,2-7 0-16,5-2 1 0,1 0 1 0,0-6 1 16,3-7 1-16,-2-1 1 0,-3-4 2 0,-1 1-2 15,-5-2 7-15,-4 0 1 0,-3-2 1 0,-5 3 3 16,-2 0-1-16,-2 1 0 0,-2 0-2 0,-9 4-3 15,-1 0-4-15,-3 4-6 0,-1 3-3 0,-4 1 0 16,-2 5-4-16,-2 0 2 0,4 2 1 16,0 5-2-16,3 3 4 0,8 0-3 0,2 1-2 15,6 1-2-15,1-1-4 0,1 2 1 0,14-2 2 16,-1-1 2-16,8-3 3 0,0-3 3 0,3 0 3 16,2-3 0-16,1-1 3 0,1 0-3 15,-1-5 1-15,6-3-1 0,-1-2 1 0,-1-3 1 16,4-1 2-16,-5-3 1 0,-3 0 0 0,-1 1 2 15,-4-2 0-15,-6 1 4 0,-1-1 4 16,-5 0 2-16,-5 0 3 0,1 2 0 0,-6 0 3 16,-1 4 0-16,0 2 0 0,-1 3 1 0,-6 2-5 15,2 3-2-15,-3 1-4 0,4 1-5 16,-6 0-5-16,5 0-3 0,0 3-2 0,-2 3-2 16,5 0-1-16,-1 4-3 0,3-1-2 0,0 2 0 15,0 2 2-15,3 0 3 0,1 1 1 0,5-1 3 16,-3 2-2-16,4-1 2 0,-2-1 0 15,-1 1-1-15,2-3 1 0,-4 2-1 0,4-2-2 16,-5-2 1-16,3 3 1 0,-4-1-1 0,-3 0 0 16,0 1 0-16,0 1 1 0,0-2-1 0,-1 1 2 15,-1-4-1-15,-2-1-5 0,4-2-1 0,4-4-8 16,3-1-4-16,9 0 8 0,5-10-1 16,2-4 8-16,11-6 3 0,-2-4 0 0,4-3 0 15,-4-3 0-15,-2 1 1 0,-3-3 1 0,-6 1 1 16,-2-3 3-16,-5 1 2 0,-4 0 1 0,-4-3 4 15,2 4 4-15,-5 0 4 0,0 3 9 0,-2 2-1 16,1 3 3-16,-2 1 0 0,4 7-3 16,-3 3 4-16,1 5-2 0,-2 3-7 0,1 5-11 15,-1 0-8-15,0 0-7 0,0 7-2 0,0 5 4 16,0 7 0-16,0 6 3 0,-1 7 2 16,-2 4 4-16,-4 6-3 0,2-2 3 0,-2 5-3 15,5-5-6-15,-3-3 5 0,4-1-2 0,-5-3 1 16,6-2-1-16,0 0-2 0,0-6-5 15,0-2-14-15,7-2-26 0,-2-4-50 0,2-2-64 16,-3-4-116-16,-1-4-256 0,-2 0-461 0,1-6-404 0</inkml:trace>
          <inkml:trace contextRef="#ctx0" brushRef="#br0" timeOffset="257523.8735">30972 13861 183 0,'0'0'524'0,"0"0"-79"0,0 0-25 16,0 0-63-16,0 0-103 0,0 0-78 0,0 0-48 15,0 0-23-15,0 0-6 0,0 0-4 0,0 0 0 16,0 0-6-16,0 0-8 0,0 0-10 16,-96 62-5-16,78-51-8 0,-5-2-5 0,6 0 3 15,0 0-12-15,1-3-2 0,3-2-4 0,4-1-10 16,6-1-2-16,0-1-6 0,3-1-6 0,0 0-9 16,0 0-3-16,0 0-7 0,0 1-2 15,4 3 2-15,-1 1-2 0,5 3 1 0,-2 3 2 16,6 2 5-16,-1 2-5 0,3 1-5 0,2 3-14 15,1-1-25-15,8-2-16 0,2-4-23 16,3 0-24-16,7-4-38 0,-2-6-63 0,5-2-164 16,-12 0-429-16,-12-2-768 0</inkml:trace>
          <inkml:trace contextRef="#ctx0" brushRef="#br0" timeOffset="257694.7683">31449 13639 1576 0,'0'0'712'0,"0"0"-445"15,0 0-69-15,0 0-34 0,0 0-70 0,0 0-44 16,0 0-6-16,0 0 5 0,0 0 3 0,0 0 0 16,0 0-5-16,0 0-11 0,0 0-9 15,110 192-4-15,-110-154-3 0,0 1-4 0,-5 3-5 16,-11 0-10-16,-10 2-43 0,-12 4-88 0,10-11-321 16,1-12-1288-16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19:52.0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5555D10-7203-40DC-B31A-B9A569D562D1}" emma:medium="tactile" emma:mode="ink">
          <msink:context xmlns:msink="http://schemas.microsoft.com/ink/2010/main" type="inkDrawing" rotatedBoundingBox="1434,2007 4778,1811 4784,1917 1440,2113" semanticType="underline" shapeName="Other">
            <msink:sourceLink direction="with" ref="{D03908A7-0287-4071-8F4D-B3D374F31EA3}"/>
          </msink:context>
        </emma:interpretation>
      </emma:emma>
    </inkml:annotationXML>
    <inkml:trace contextRef="#ctx0" brushRef="#br0">1 222 534 0,'0'0'361'0,"0"0"-11"0,0 0-2 16,0 0-35-16,0 0-84 0,0 0-63 15,0 0-40-15,0 0-29 0,0 0-19 0,0 0-14 16,0 0-8-16,0 0-5 0,0 5-6 0,0-5-4 16,0 0-6-16,0 0-4 0,0 1-1 0,0-1-4 15,0 0 0-15,1 0-2 0,-1 0-5 16,0 3-2-16,0-3-2 0,0 0-6 0,0 0 0 16,2 0-4-16,-2 0-5 0,1 0-1 0,5 0-3 15,-3 0 0-15,1 0 3 0,9 1 1 0,2 1 3 16,11-2 2-16,2 2 2 0,3-2-3 0,9 0 2 15,2-5 1-15,8-4 0 0,4-1 2 16,3 1 2-16,4-2-2 0,2-1-2 0,0 1-2 16,5-1 0-16,0 0-1 0,1 2-1 0,4 1 3 15,-3 1-2-15,11 3 0 0,-1 2 1 0,-2 1-5 16,5 2 1-16,4 0 0 0,0 0-1 16,1 5 1-16,0 0-1 0,3 2 0 0,3-1 0 15,0-2 0-15,1-1 2 0,5-1 0 0,2-2 2 16,-6 0 0-16,-1 0 0 0,-1-6 3 0,-2-2-1 15,-4-2 3-15,-5-1 0 0,1-2 2 16,-5 0 1-16,-5 3-2 0,-5-1 2 0,0 0-1 16,-11 2 2-16,-6 0 2 0,-8 1-2 0,-6 2 2 15,-9 3-2-15,-11-1-1 0,-4 3-2 16,-7 1 3-16,-4 0 2 0,-3 0 5 0,0 0 6 16,0 0 0-16,0 0 0 0,0 0-2 0,-1 0-5 15,1 0-8-15,-2-2-12 0,-1 1-26 0,2-1-51 16,-2 0-95-16,3 2-299 0,0 0-861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0:48.2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DC73187-EB81-43AF-9266-5AEA71C76652}" emma:medium="tactile" emma:mode="ink">
          <msink:context xmlns:msink="http://schemas.microsoft.com/ink/2010/main" type="inkDrawing" rotatedBoundingBox="2886,9935 3245,6043 3389,6056 3031,9948" semanticType="callout" shapeName="Other">
            <msink:sourceLink direction="with" ref="{750FBE1C-9DFB-4A3A-89A8-97123F47DB94}"/>
            <msink:sourceLink direction="with" ref="{F97155FB-EC8D-405B-AC9A-79B32FC65B92}"/>
          </msink:context>
        </emma:interpretation>
      </emma:emma>
    </inkml:annotationXML>
    <inkml:trace contextRef="#ctx0" brushRef="#br0">336-5 0 0,'0'0'0'0,"0"0"0"0,0 0 0 16,0 0 0-16,0 0 85 0,0 0 103 15,0 0 13-15,0 0 14 0,0 0 8 0,0 0-4 16,0 0-17-16,0 0-21 0,6 0-26 0,-6 0-24 16,0 0-27-16,0 0-19 0,0 0-23 15,0 0-22-15,0 0-14 0,0 1-16 0,0 1-14 16,1 3 10-16,2 1 3 0,1 3 10 0,-1 5 12 16,-2 2-4-16,1 5 1 0,2 4 3 0,-1 3 3 15,-2 11 1-15,-1 9 4 0,0 6 1 16,0 11-2-16,0 6 1 0,-1 8-8 0,-6 5-5 15,4 3-3-15,-3 3-5 0,2 4-3 0,3 4-2 16,-4 5-2-16,1 5-1 0,-1 8 0 0,-1 2 2 16,-3 7-3-16,4-1-2 0,-4 1-1 0,5 3-4 15,-5 3-1-15,4 4 1 0,-5 3 0 0,-3-1 2 16,-3 2 2-16,-5-3-2 0,0-2 1 16,-5-6 3-16,4-4-1 0,-1-10 3 0,-1-6-2 15,4-6 0-15,-3-7-2 0,8-8-1 0,1-11-1 16,2-13-2-16,1-12 3 0,8-12-1 15,-1-11-1-15,3-7 0 0,-2-7 1 0,3-8 2 16,0-2 7-16,0-4 8 0,0 0 5 0,0 0 5 16,0 0-1-16,0 0-8 0,0 0-7 0,0-2-20 15,0-2-25-15,0 1-29 0,4-3-40 16,0-2-75-16,5-4-156 0,-4 2-399 0,2 2-790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1:00.9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B46C154-51F2-4B54-B23D-F49DD759D403}" emma:medium="tactile" emma:mode="ink">
          <msink:context xmlns:msink="http://schemas.microsoft.com/ink/2010/main" type="inkDrawing" rotatedBoundingBox="4845,5805 11905,10669 11822,10790 4762,5925" semanticType="callout" shapeName="Other">
            <msink:sourceLink direction="with" ref="{750FBE1C-9DFB-4A3A-89A8-97123F47DB94}"/>
            <msink:sourceLink direction="with" ref="{617000A7-1A49-49D4-A464-9FCE88190C2D}"/>
          </msink:context>
        </emma:interpretation>
      </emma:emma>
    </inkml:annotationXML>
    <inkml:trace contextRef="#ctx0" brushRef="#br0">0 30 485 0,'0'0'392'15,"0"0"-130"-15,0 0-15 0,0 0-5 0,0 0-51 16,0 0-44-16,0 0-29 0,0 0-14 0,0 0-6 16,0 0-8-16,0 0-10 0,0 0-21 15,0 0-20-15,17-30-16 0,-16 30-8 0,5 3-3 16,2 0-2-16,2 4 1 0,4 0 0 0,3 1 0 16,2 4 0-16,5 1 0 0,0 0-2 0,3 2-2 15,1-1 0-15,2 4-1 0,3 1 1 16,1 1 0-16,0-2 0 0,7 2 0 0,0 0 1 15,1 1 0-15,4-2 2 0,2 4 4 0,-3-2 0 16,3 2-1-16,2 4-1 0,0 0-2 0,-2 0 0 16,-1 2 1-16,1 3 1 0,-4 1-1 15,3 4-3-15,-1 0 1 0,2 1-2 0,-2 3-1 16,6 1 2-16,-6 1-3 0,5 0 1 0,-2 1-1 16,2-1-2-16,5 0 1 0,0 0 1 0,5 1-1 15,0 0 0-15,4 2 2 0,2-1-1 16,0 5-1-16,2-2 4 0,2 3-5 0,3 1 0 15,-2 0 0-15,2 3-5 0,1 1 5 0,1 2-1 16,-3 0 0-16,2 3 0 0,1 0-2 0,7-3 0 16,-4 0 0-16,5-1 1 0,3-1 1 0,1-3 2 15,7-1 1-15,0 1 2 0,0-1-5 16,0-1 0-16,-1 2 0 0,1 2-1 0,-7-2 1 16,2 3-1-16,-5 1-2 0,-5 0-2 0,-2 1 4 15,0 2 0-15,-6 3-1 0,0 0 2 16,-2-1-1-16,-2 0-1 0,1-1 4 0,-2 0-3 15,2-4-1-15,1 1 0 0,2-2-3 0,0-1 4 16,2-2 1-16,3 0 1 0,0-1 0 16,1-3-3-16,5 2 4 0,0-3-2 0,-2 4 1 15,0-2 3-15,-5 0-6 0,4 0 3 0,-5 1-1 16,3-1-2-16,-4 1 5 0,2-3 0 0,-4-1-3 16,-1-1 2-16,-1-2-1 0,-2 0-3 0,1-1 2 15,-5-2 0-15,3-1-2 0,-5-1 2 16,-2-2 1-16,-2-1-1 0,-2-4 0 0,0 2-1 15,-1-2 0-15,-4-1-1 0,-4-1 3 0,2-2 0 16,-5 1-2-16,-3-2 2 0,-4-3 0 0,2 0-1 16,-10-2 1-16,-2-2 1 0,-3-2-2 0,-7-1-1 15,-1 0 0-15,-3-3 0 0,-2 0 1 16,-7-6 0-16,5-1-1 0,-6 0 0 0,-3-4 3 16,0-1 4-16,1-1 8 0,-1-1 10 0,0 0 9 15,0 0 4-15,0 0 3 0,0 0-4 0,0 0-10 16,0 0-9-16,0-1-17 0,0-3-24 15,0 0-47-15,0-3-102 0,0-1-256 0,0 4-918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2:46.3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DFE7B29-B298-4307-BFED-5E44F6395D07}" emma:medium="tactile" emma:mode="ink">
          <msink:context xmlns:msink="http://schemas.microsoft.com/ink/2010/main" type="inkDrawing" rotatedBoundingBox="2749,16630 6442,16318 6450,16403 2756,16714" semanticType="underline" shapeName="Other">
            <msink:sourceLink direction="with" ref="{022D7B96-8E60-472D-9692-DD435E167927}"/>
            <msink:sourceLink direction="with" ref="{782D0C83-152E-4A21-8A2D-BE91D1C3CC3B}"/>
          </msink:context>
        </emma:interpretation>
      </emma:emma>
    </inkml:annotationXML>
    <inkml:trace contextRef="#ctx0" brushRef="#br0">37 312 631 0,'0'0'380'0,"0"0"-42"0,0 0 5 16,0 0-40-16,0 0-63 0,0 0-47 15,0 0-41-15,0 0-28 0,0 0-17 0,0 0-20 16,0 0-7-16,0 0-11 0,0 0-10 0,0 0-7 16,-37 0-12-16,37 0-8 0,0 0-9 0,0-2-8 15,5 2-9-15,0-1-4 0,1 1-1 0,7-2 2 16,7 2 1-16,-1-1 2 0,8 1 0 0,2 0-7 16,0-3 5-16,8 3 1 0,0-1-4 15,7 1 8-15,0-1-7 0,3 1-2 0,8-2 2 16,3 2-2-16,9-2-1 0,4 2 0 0,11-1 0 15,3-2-6-15,11 0 9 0,4-1 1 16,7 0 0-16,4-1 0 0,4-1-2 0,5-1 0 16,5 0-1-16,5-2 7 0,6-1-6 0,3 0 0 15,3-1 1-15,-3-2-4 0,-2 2 5 16,-3-2 0-16,-3-1-1 0,-3 1 0 0,-3-2-1 16,-8-1 2-16,-3 0 2 0,-6 0 4 0,-11-1-3 15,-12 2 0-15,-9-1 0 0,-14 3 4 0,-12 3 1 16,-14 2 0-16,-10 1 1 0,-11 4-10 0,-6 1 12 15,-6 2 6-15,-3 0 5 0,0 0 8 16,0 0-8-16,0 0-2 0,-4 2-6 0,1 0 0 16,-3-1-10-16,-1 1-6 0,0-1-6 0,0 1-18 15,0-2-6-15,0 0-26 0,0 0-41 0,1 0-71 16,-3 0-135-16,5 0-532 0,-2 0-856 0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1:03.0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939EF52-672A-4EE6-A808-76CAB58C47E8}" emma:medium="tactile" emma:mode="ink">
          <msink:context xmlns:msink="http://schemas.microsoft.com/ink/2010/main" type="writingRegion" rotatedBoundingBox="12582,10353 19871,10109 19963,12856 12674,13100"/>
        </emma:interpretation>
      </emma:emma>
    </inkml:annotationXML>
    <inkml:traceGroup>
      <inkml:annotationXML>
        <emma:emma xmlns:emma="http://www.w3.org/2003/04/emma" version="1.0">
          <emma:interpretation id="{056ABC93-CC79-4D11-A8C6-8E541C238202}" emma:medium="tactile" emma:mode="ink">
            <msink:context xmlns:msink="http://schemas.microsoft.com/ink/2010/main" type="paragraph" rotatedBoundingBox="12582,10353 19660,10116 19713,11707 12635,119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8D70AD-7180-4806-AABF-72C8BB44F22E}" emma:medium="tactile" emma:mode="ink">
              <msink:context xmlns:msink="http://schemas.microsoft.com/ink/2010/main" type="line" rotatedBoundingBox="12582,10353 19660,10116 19713,11707 12635,11944"/>
            </emma:interpretation>
          </emma:emma>
        </inkml:annotationXML>
        <inkml:traceGroup>
          <inkml:annotationXML>
            <emma:emma xmlns:emma="http://www.w3.org/2003/04/emma" version="1.0">
              <emma:interpretation id="{617000A7-1A49-49D4-A464-9FCE88190C2D}" emma:medium="tactile" emma:mode="ink">
                <msink:context xmlns:msink="http://schemas.microsoft.com/ink/2010/main" type="inkWord" rotatedBoundingBox="12589,10558 15528,10460 15575,11846 12635,11944">
                  <msink:destinationLink direction="with" ref="{DB46C154-51F2-4B54-B23D-F49DD759D403}"/>
                </msink:context>
              </emma:interpretation>
              <emma:one-of disjunction-type="recognition" id="oneOf0">
                <emma:interpretation id="interp0" emma:lang="en-US" emma:confidence="0.5">
                  <emma:literal>country</emma:literal>
                </emma:interpretation>
                <emma:interpretation id="interp1" emma:lang="en-US" emma:confidence="0.5">
                  <emma:literal>Count by</emma:literal>
                </emma:interpretation>
                <emma:interpretation id="interp2" emma:lang="en-US" emma:confidence="0">
                  <emma:literal>Count My</emma:literal>
                </emma:interpretation>
                <emma:interpretation id="interp3" emma:lang="en-US" emma:confidence="0">
                  <emma:literal>Count ay</emma:literal>
                </emma:interpretation>
                <emma:interpretation id="interp4" emma:lang="en-US" emma:confidence="0">
                  <emma:literal>Count By</emma:literal>
                </emma:interpretation>
              </emma:one-of>
            </emma:emma>
          </inkml:annotationXML>
          <inkml:trace contextRef="#ctx0" brushRef="#br0">11224 9634 418 0,'0'0'285'0,"0"0"-124"0,0 0-66 16,0 0-33-16,0 0 2 0,0 0 13 15,0 0 13-15,0 0 14 0,0 0-1 0,0 0-11 16,0 0-4-16,0 0-5 0,46 83-4 0,-41-74-6 15,-2 2-10-15,0-3-6 0,0-3-5 0,0 0 1 16,-2-4 10-16,-1-1 21 0,2 0 29 16,-2 0 26-16,0 0 10 0,1-1-11 0,-1-6-34 15,0-2-39-15,0-4-31 0,0 0-20 0,-1-3-3 16,-2 1-2-16,-3-1 2 0,3 2 1 16,-2-1-2-16,-4 1 3 0,1 2-5 0,-1 0-1 15,-1 0 1-15,-3 6-4 0,6 0-1 0,-4 2-1 16,-2 3-2-16,0 1-2 0,-1 0-1 0,-1 6 0 15,-1 7-3-15,-7 5-2 0,5 5 4 16,-6 9-1-16,3 4 1 0,-1 5 4 0,4 4-2 16,2-2 2-16,5 0-1 0,2-2-1 0,8-3 0 15,1-2 2-15,1-2-2 0,11-3 0 0,1-4 1 16,2-3 0-16,2-3-1 0,7-8 2 0,2-3 0 16,1-6 4-16,4-4 3 0,0-1 4 15,9-14-1-15,1-2-1 0,1-5-2 0,0-3 0 16,-4-2-1-16,-6 1 2 0,1-3 1 0,-7 0 0 15,-2 4 3-15,-9 3-1 0,-1 3 0 0,-1 3 1 16,-6 5-1-16,-3 6 1 0,-2 1 3 0,-2 4-5 16,0 0-5-16,0 0-9 0,0 2-14 15,-2 2-7-15,1 3 4 0,-2 2 7 0,-2 2 8 16,3 2 7-16,1 2 0 0,-1 1 0 0,2 0 0 16,0 1 1-16,0 1-3 0,0-1 0 15,5-1 1-15,3-1-2 0,-1-2 1 0,4-2 0 16,-1-3-2-16,2-1 1 0,-1-3 2 0,0-2 0 15,2-2 1-15,0 0 1 0,0-3 1 16,-1-4 1-16,0-2 3 0,-5-3 2 0,4-1-2 16,-2 0 2-16,-4-3-2 0,-2 3-2 0,3-4 3 15,-5 3-2-15,-1-1-2 0,0 0 3 0,-1 2-2 16,-6 2-2-16,1 0 0 0,-5 3-5 0,-2 3-3 16,0 2-4-16,-1 3-4 0,0 0-2 15,-2 2 1-15,1 6 1 0,1 3 0 0,-1 2 5 16,5-1 3-16,3 4 0 0,0-2 2 0,6 2-1 15,1-2-3-15,0 1 1 0,1-1 2 0,9-1-1 16,2-3 2-16,-1-2-1 0,6-3 0 0,0-2 1 16,0-1 1-16,6-2 1 0,-5 0 1 15,6-7 2-15,-1-2 0 0,1-2 0 0,3 0 4 16,-2-4 1-16,1 1-4 0,-5 0 2 0,2 0-4 16,-6 1 3-16,1-1 1 0,-6 3 3 0,-1 2 0 15,-5 2 2-15,-2 3 4 0,-4 2-5 16,0 2-2-16,0 0-9 0,0 0-15 0,0 5-3 15,0 3 3-15,-4 1 3 0,-1 6 11 0,4-1 3 16,1 1-2-16,0-1 1 0,0 1 2 16,0-2-1-16,0-1 2 0,6-1-2 0,2-3 3 15,2-1-3-15,1 0 3 0,1-4 0 0,2-1-2 16,0-2 3-16,3 0 1 0,2-5 2 0,-4-5 2 16,6 0-2-16,-2-1-2 0,-4-3 1 15,1 1-1-15,-2-3-1 0,-1 2 4 0,-2 0-1 16,-4 1-2-16,0 0 3 0,-5 2-1 0,2-1 1 15,-2 6-3-15,0 1 2 0,-2 1-2 0,0 3-2 16,0 1 2-16,0 0-11 0,0 0-11 0,0 5-6 16,-2 0-1-16,0 5 8 0,-1 1 10 15,3 2 4-15,0 2 1 0,0 0 0 0,0-1 0 16,0 0 2-16,7-1 0 0,-1 0 0 0,5-2-1 16,1-3-2-16,0 1 4 0,0-3-2 0,5-3 2 15,0-1 2-15,0-2-5 0,4 0 4 16,-1-5 2-16,4-4 1 0,-4 1 3 0,4-4-2 15,-4-3-2-15,-2 2 0 0,-4-4 2 0,-1 3 1 16,-4 2-1-16,1 1 2 0,-5 1-3 0,0 2 2 16,-3 5 1-16,-2 0-2 0,2 3-7 15,-2 0-4-15,0 0-14 0,0 0-8 0,0 4 2 16,0 3 4-16,0 1 8 0,0 3 10 0,1 1 2 16,-1 1-1-16,2-1 0 0,0 3 2 15,3-2-4-15,-4-1 3 0,1 0 2 0,-1-2-1 16,0-2 1-16,-1-3-1 0,0-2-2 0,2-3 4 15,-2 0 8-15,3 0 2 0,-3 0 9 0,1-3-3 16,2-4-7-16,0-2-7 0,0-2-6 0,1-1-4 16,3-3-4-16,0-1 3 0,3 2-2 0,3-2 0 15,-1 4 7-15,3-1-8 0,-1 2 0 16,0 5-4-16,-1 1-4 0,-2 5-3 0,-1 0 2 16,-2 1-1-16,1 7-2 0,-3 4 8 0,4 4 1 15,-6-1 6-15,6 4 2 0,-5 0 2 0,7-1 0 16,-1-2 0-16,0 0 6 0,4-3-4 15,-1-3 1-15,3-4 1 0,0-3-6 0,5-3 4 16,-2 0-3-16,6-8-12 0,-1-3-18 0,1-4-34 16,-2-2-41-16,3-4-56 0,-3 1-65 15,0-2-74-15,-6 3-83 0,1-4-82 0,-2 1-45 16,-6 2 54-16,-2-1 182 0,-1 0 277 0,-2-3 0 16,-2 2 0-16,0-1 0 0,-1-4 65 0,-1 0 218 15,-1-1 44-15,-1-2 22 0,0 3-14 16,0 0-24-16,0 3-30 0,0 2-42 0,0 8-35 15,0 3-32-15,-3 3-20 0,0 4-26 0,2 3-28 16,-2 1-32-16,3 0-33 0,-1 3-30 0,1 5-10 16,0 5 2-16,-3 5 2 0,3 6 8 0,0 7 0 15,0 1-1-15,-1 5 0 0,-2 2 1 16,-2 0-1-16,4 3-3 0,-3-2 3 0,2-5-1 16,1-1-2-16,1-2 0 0,0-4-5 0,0-4-17 15,3-4-38-15,7-5-60 0,-3-4-106 16,3-2-165-16,-2-6-385 0,-4-2-698 0</inkml:trace>
          <inkml:trace contextRef="#ctx0" brushRef="#br0" timeOffset="807.5234">13015 9818 1444 0,'0'0'293'0,"0"0"-55"15,0 0-49-15,0 0-84 0,0 0-48 16,0 0-17-16,0 0-2 0,0 0 8 0,0 0 6 15,0 0-6-15,0 0-14 0,161-42-8 0,-121 27-2 16,1-1-1-16,2-3-1 0,2-1 0 0,-4-4-1 16,-3 0 1-16,-5 0 3 0,-6 4 6 0,-7 0 6 15,-8 4 9-15,-6 3 7 0,-6 3 2 16,0 2-5-16,-3 3-11 0,-8 2-13 0,0 3-14 16,-4 0-8-16,-2 1-4 0,-1 7 0 0,-5 3 1 15,5 6 0-15,-5-1 1 0,9 3 0 0,0-2 1 16,2 3 0-16,5-3-1 0,2 2-2 15,3 0 1-15,2-1 0 0,0-2 1 0,7 1 1 16,0-3 0-16,5 0 0 0,1-2 1 0,1-1-1 16,0 0 2-16,4 0 0 0,1-3-1 0,-2 2 1 15,-2-1-2-15,0 1 0 0,-1 0-1 0,-3 2-2 16,-4 0-3-16,-1 3 1 0,-5 1-2 16,-1 2 3-16,0-2 4 0,0 0-2 0,0-2 1 15,0-1 0-15,0-3-1 0,0-4 4 0,2-3-2 16,2-1-3-16,4-2 0 0,0 0 4 15,1-5 2-15,8-6 3 0,-2-2 2 0,2-5-2 16,0 1-2-16,0-3 1 0,-3 1 1 0,3 0-2 16,-3 0 3-16,-3 3-2 0,2 2 1 15,-4 1 4-15,-5 5 0 0,0 2 1 0,-4 4 2 16,0 1-5-16,0 1-7 0,0 0-10 0,0 3-12 16,-6 5 0-16,4 2 3 0,-3 1 8 0,3 2 7 15,0 2 2-15,2-1-1 0,0 0 1 0,0 1-1 16,2-1-1-16,7-2 1 0,-1-1-3 15,1-3 1-15,6-2-3 0,-3-2 1 0,3-3 2 16,2-1 4-16,-3-3 5 0,0-7 3 0,0-4-3 16,-3 1-2-16,4-5-2 0,-5-1-2 0,-2 2 6 15,3-3 1-15,-4 3 1 0,-2 2 3 0,-1-1-4 16,0 2 4-16,-2 5-1 0,-2 3 1 16,0 3 0-16,0 2-4 0,0 1-7 0,0 0-17 15,0 1-12-15,-2 8 0 0,-2 6 4 0,0 5 11 16,2 6 10-16,-5 4 3 0,2 6-2 0,-4 5 3 15,1 5 3-15,-2 4-1 0,-5 2 2 16,1 4 3-16,0 0-8 0,-3 3 0 0,1 0 3 16,1 2-5-16,-2-3 6 0,1 2 3 0,-1-5 1 15,2 1 2-15,-1-6 0 0,2-4 1 16,-2-7-2-16,2-7 1 0,-3-5 2 0,2-8 2 16,-2-6 6-16,1-2 7 0,-2-7 2 0,-4-4 3 15,4 0-3-15,-3-9-8 0,1-4-1 0,-2-3-4 16,4-6-6-16,0-1 4 0,1-8-8 15,7 0-4-15,1-5-2 0,9-3-8 0,0-1-3 16,12-4-7-16,7-4-7 0,10-2-11 0,6-3-20 16,8-2-33-16,5 0-66 0,1 0-133 0,-9 14-309 15,-14 14-996-15</inkml:trace>
        </inkml:traceGroup>
        <inkml:traceGroup>
          <inkml:annotationXML>
            <emma:emma xmlns:emma="http://www.w3.org/2003/04/emma" version="1.0">
              <emma:interpretation id="{11559BE2-20D1-498E-B2DB-1A1D0CA8A71A}" emma:medium="tactile" emma:mode="ink">
                <msink:context xmlns:msink="http://schemas.microsoft.com/ink/2010/main" type="inkWord" rotatedBoundingBox="16290,10229 19660,10116 19689,10984 16319,11097"/>
              </emma:interpretation>
              <emma:one-of disjunction-type="recognition" id="oneOf1">
                <emma:interpretation id="interp5" emma:lang="en-US" emma:confidence="0.5">
                  <emma:literal>(Indian)</emma:literal>
                </emma:interpretation>
                <emma:interpretation id="interp6" emma:lang="en-US" emma:confidence="0.5">
                  <emma:literal>(India ,</emma:literal>
                </emma:interpretation>
                <emma:interpretation id="interp7" emma:lang="en-US" emma:confidence="0">
                  <emma:literal>(India)</emma:literal>
                </emma:interpretation>
                <emma:interpretation id="interp8" emma:lang="en-US" emma:confidence="0">
                  <emma:literal>(India )</emma:literal>
                </emma:interpretation>
                <emma:interpretation id="interp9" emma:lang="en-US" emma:confidence="0">
                  <emma:literal>(Indian</emma:literal>
                </emma:interpretation>
              </emma:one-of>
            </emma:emma>
          </inkml:annotationXML>
          <inkml:trace contextRef="#ctx0" brushRef="#br0" timeOffset="1144.3283">14771 9341 1002 0,'0'0'396'0,"0"0"-68"16,0 0-40-16,0 0-62 0,0 0-70 0,0 0-62 16,0 0-36-16,0 0-16 0,0 0 2 0,0 0 9 15,0 0 2-15,0 0-1 0,-89 201-6 0,83-156-7 16,4 5-6-16,2-3-5 0,6 0-10 0,5-4 3 16,8-4-4-16,6-2-2 0,1-6 2 15,5-6-7-15,0-1-5 0,3-5-5 0,0-3-13 16,0-5-22-16,0-3-32 0,0-4-53 0,-2-1-79 15,-1-3-150-15,-13 0-364 0,-2-3-806 0</inkml:trace>
          <inkml:trace contextRef="#ctx0" brushRef="#br0" timeOffset="1563.2523">15438 9497 1685 0,'0'0'355'0,"0"0"-77"16,0 0-53-16,0 0-54 0,0 0-51 0,0 0-33 16,0 0-27-16,0 0-19 0,0 0-13 0,0 0-4 15,0 0-1-15,0 0-2 0,0 0 3 0,0 0 3 16,-117 29 1-16,98-29 1 0,0 0-2 0,2 0 0 16,2-5-1-16,-3-1 0 0,4-4 2 15,1-1-4-15,3 0 1 0,2-3-3 0,2-2-4 16,0-2-3-16,5 1-4 0,-1-3-6 0,2 0 0 15,0 1-3-15,2-2-4 0,5 4 0 16,0 1-2-16,0 5-3 0,3 2 1 0,0 5-4 16,0 4-2-16,1 0 1 0,3 7 0 0,1 7 0 15,0 7 4-15,1 5 3 0,1 7 2 0,-3 7 2 16,-1 3 1-16,-3 4 0 0,-2 0-2 0,-2 7 2 16,-2-1 0-16,-4 1-1 0,0 0 0 15,-6-5-1-15,-6-1 0 0,2-5 0 0,-6-5 0 16,0-5 0-16,1-4-2 0,1-8 6 0,-2-3 0 15,-2-5 8-15,-1-5 1 0,2-5 0 16,2-3-2-16,-2 0-5 0,1-2-6 0,0-6-12 16,2-3-18-16,2-2-31 0,-1 1-48 0,4-3-73 15,2-1-158-15,2 3-522 0,3 5-755 0</inkml:trace>
          <inkml:trace contextRef="#ctx0" brushRef="#br0" timeOffset="2775.8755">15365 9882 1051 0,'0'0'739'15,"0"0"-486"-15,0 0-17 0,0 0-33 0,0 0-60 16,0 0-35-16,0 0-32 0,0 0-25 0,0 0-16 16,0 0-12-16,0 0-7 0,0 0-4 15,167-67-3-15,-156 83-1 0,-1-2 2 0,-4 3-2 16,0 0 1-16,-4 2-1 0,-2-1-2 0,0 1-1 15,0-2 0-15,0-3 0 0,0-1-2 0,0-4-1 16,0-2 0-16,0-4-2 0,0-1 6 16,0-2 0-16,0 0 6 0,5-5 5 0,3-5-4 15,1-4-2-15,5-2-4 0,3-1-5 0,3-2-2 16,-2 0 0-16,6 0-2 0,-2 0 1 0,-1 4-2 16,-1-1 0-16,-2 1 0 0,-1 6-3 15,-4 4 0-15,-5 3-6 0,-1 2-3 0,-2 2-1 16,0 5 0-16,0 7 5 0,-3 5 5 0,4 0 5 15,0 1 1-15,1 1 1 0,0-1-1 16,1-2 0-16,1-1 2 0,4-2 0 0,2-2-2 0,5-1 4 16,0-7 1-16,6-1 2 0,2-4 5 0,0 0-1 15,3-4-2-15,2-5-1 0,1-4-2 16,-4-1 0-16,2-1 0 0,1-3 0 0,-3-1 0 16,-3 0-1-16,0 0 6 0,-8 1-2 0,3 2 4 15,-8 0 5-15,-6 1 0 0,-2 6 7 16,-5 0 1-16,-1 3-2 0,-4 1-9 0,-4 2-7 15,-4 0-10-15,1 1-5 0,-2 2-1 0,-4 0-1 16,3 2 1-16,-1 2 1 0,2 4 1 16,1-1-2-16,1 3 2 0,3 3 0 0,-4 0-5 15,8 1 5-15,-2 1-1 0,3-4 2 0,2 4 5 16,1-1-3-16,0-1 1 0,1-2 0 0,5-2 0 16,0-1-3-16,2-2 3 0,1-4 1 15,1 0-1-15,3-2 6 0,-4-2 3 0,6-7 3 16,-1-6-2-16,3-1 1 0,-2-6-3 0,2-1-1 15,3-4 5-15,-1-5-4 0,-4 1-1 0,1-6 0 16,1 0-4-16,-3-1 3 0,-4-1 0 0,1-1 1 16,-2 4-1-16,-4 0 1 0,1 2 1 15,-4 2 1-15,-2 5 4 0,0 7 0 0,-2 3 1 16,-4 7-3-16,1 4 3 0,-2 3-6 0,4 3-3 16,-3 0-4-16,1 1-8 0,-4 10 2 0,2 4 4 15,-3 3 1-15,2 6 3 0,-1 5 0 0,2 0-2 16,0 4 0-16,1 4 4 0,1 3-4 15,2 0 1-15,-2 2 0 0,4-3-1 0,1-1 1 16,0-5 2-16,1-1-1 0,8-4-4 0,2-5 3 16,2-2-4-16,3-5 1 0,-1-3 2 15,4-5-2-15,-1-7 2 0,-1-1-1 0,3-1 8 16,1-9-4-16,0-3 2 0,1-2 0 0,2-3-9 16,-6 0 7-16,2 0 2 0,-2 1-3 15,-5 1 6-15,-3 2-3 0,-3 3 0 0,-1 1 3 16,-5 3 1-16,-1 5-1 0,0 0-3 0,0 2-8 15,0 0-11-15,-4 3-7 0,1 4-1 0,0 4 7 16,-5 1 3-16,5 2 11 0,2 4-2 0,1-2 0 16,0 0 7-16,0-3-4 0,3 3 0 0,6-1 0 15,1-3-1-15,3 1 0 0,3-3 3 16,2 0 0-16,-1-5-3 0,7 0 3 0,-1-4-1 16,1-1 0-16,3-1 0 0,1-7 0 0,1-3-2 15,-1-3 2-15,0-2 7 0,-1-1-5 0,0-1 3 16,-1 1 1-16,-9-2-2 0,0 1 4 15,-6 2 2-15,-1 1 0 0,-7 3 1 0,-2 0-2 16,-1 2-1-16,-1 1-3 0,-5 1-3 0,-4 3-4 16,-3 1-5-16,1 4-4 0,-2 0 1 0,-2 0 1 15,3 3 2-15,0 6 3 0,5 1-5 16,-1 3 3-16,1 1 2 0,2 0 1 0,1 2 2 16,-1-2 0-16,3 4-2 0,3-3 1 0,0-4 1 15,0 0-3-15,0-1 1 0,0-4 1 16,7-2-6-16,0-2 5 0,0-2 6 0,3 0 2 15,3-6 3-15,5-4 1 0,1-2-5 0,-1-4 0 16,4 2 0-16,-4-3 1 0,-2 3-1 0,-2 4-2 16,-1 1 2-16,-2 4-4 0,-7 2 2 0,0 3-2 15,-1 0-9-15,-3 0 3 0,3 5 0 16,0 2 2-16,-2 4 4 0,5 0 1 0,0 2-3 16,-2-2 4-16,4-1 0 0,-2-2-1 0,4-2 3 15,1-3-3-15,3-1 2 0,1-2-2 16,2 0-3-16,4-5-10 0,2-5-35 0,4-1-53 15,-1-3-75-15,1-4-130 0,2 1-233 0,-9 5-485 16,-6 2-42-16</inkml:trace>
          <inkml:trace contextRef="#ctx0" brushRef="#br0" timeOffset="2920.7868">17088 9166 2670 0,'0'0'161'0,"0"0"-22"0,0 0-23 15,0 0-44-15,0 0-23 0,0 0-10 0,0 0-26 16,0 0-34-16,0 0-27 0,0 0-45 0,0 0-109 16,0 0-284-16,0 0-1049 0</inkml:trace>
          <inkml:trace contextRef="#ctx0" brushRef="#br0" timeOffset="3176.6286">17851 9297 2751 0,'0'0'342'0,"0"0"-233"0,0 0-12 0,0 0-23 16,0 0-27-16,0 0-14 0,0 0-7 16,0 0-11-16,0 0-6 0,0 0 2 0,0 0-1 15,0 0-3-15,0 0-3 0,169 62-1 0,-161-27-4 16,2 2 6-16,-7 6 0 0,-3 1 1 15,0 3 2-15,-10 1-3 0,-8 2 2 0,-5 0-5 16,-8-2-2-16,-5 0-14 0,-6 3-35 0,-8-5-67 16,1 1-191-16,10-9-812 0,12-15-610 0</inkml:trace>
        </inkml:traceGroup>
      </inkml:traceGroup>
    </inkml:traceGroup>
    <inkml:traceGroup>
      <inkml:annotationXML>
        <emma:emma xmlns:emma="http://www.w3.org/2003/04/emma" version="1.0">
          <emma:interpretation id="{0E5CCE01-0A90-47A4-9C7B-D09260F450B4}" emma:medium="tactile" emma:mode="ink">
            <msink:context xmlns:msink="http://schemas.microsoft.com/ink/2010/main" type="paragraph" rotatedBoundingBox="13724,12151 19943,12069 19955,12922 13735,1300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C699622-7BC9-438F-8368-1A2BF23AAC1B}" emma:medium="tactile" emma:mode="ink">
              <msink:context xmlns:msink="http://schemas.microsoft.com/ink/2010/main" type="inkBullet" rotatedBoundingBox="13726,12319 14787,12305 14796,12990 13735,13004"/>
            </emma:interpretation>
            <emma:one-of disjunction-type="recognition" id="oneOf2">
              <emma:interpretation id="interp10" emma:lang="en-US" emma:confidence="1">
                <emma:literal>41.</emma:literal>
              </emma:interpretation>
              <emma:interpretation id="interp11" emma:lang="en-US" emma:confidence="0">
                <emma:literal>411.</emma:literal>
              </emma:interpretation>
              <emma:interpretation id="interp12" emma:lang="en-US" emma:confidence="0">
                <emma:literal>411</emma:literal>
              </emma:interpretation>
              <emma:interpretation id="interp13" emma:lang="en-US" emma:confidence="0">
                <emma:literal>491.</emma:literal>
              </emma:interpretation>
              <emma:interpretation id="interp14" emma:lang="en-US" emma:confidence="0">
                <emma:literal>410</emma:literal>
              </emma:interpretation>
            </emma:one-of>
          </emma:emma>
        </inkml:annotationXML>
        <inkml:trace contextRef="#ctx0" brushRef="#br0" timeOffset="6881.2975">12278 11354 931 0,'0'0'269'16,"0"0"-5"-16,0 0-6 0,0 0 2 16,0 0-32-16,0 0-49 0,0 0-56 0,0 0-44 15,0 0-25-15,0 0-17 0,0 0-15 0,0 0-9 16,2-19-7-16,-2 27-2 0,0 3 5 0,-2 2 6 15,-4 7 4-15,-1 2 5 0,-5 4 0 16,0-1 0-16,-2 3-1 0,-1 2-5 0,1-5-1 16,-1 1-2-16,0-1-4 0,1-2 0 0,1-2-5 15,1-3 3-15,2-4 0 0,1-4 1 0,4-3 10 16,0-4 0-16,5-1 8 0,0-2 7 0,0 0 7 16,0 0 1-16,0 0-3 0,0-2-14 15,5 2-15-15,0-2-9 0,0 1-6 0,6 1-2 16,4 0 1-16,2 0 3 0,9 0 0 0,2 0 0 15,4 0 8-15,4 3-5 0,1-1-1 0,2-1 1 16,-1-1-7-16,1 0 2 0,-7 0 0 0,-1 0-3 16,-4-1 0-16,-3-3 1 0,-6 0 1 15,-4 0 1-15,-1-4 6 0,-4 4 2 0,-4-2 3 16,0 1 4-16,-5-1 4 0,0-1-2 0,0-1-2 16,0 1 0-16,-2-1-10 0,-5 0 6 15,4-2 0-15,-4 3 0 0,3-3 5 0,0 2-3 16,-2-1-2-16,2 0 2 0,0 2 1 0,-1-1-1 15,1 3 2-15,4 2 1 0,-1 1-3 16,-1 2 1-16,1 0-2 0,1 0-6 0,-2 0-9 16,1 8-1-16,-5 4 0 0,5 5 4 0,-3 7 10 15,-2 2-4-15,0 7-1 0,1-1 1 0,-2 3 1 16,1-2-3-16,-3 2 2 0,5-4-1 0,-4-1-7 16,5-3 7-16,-1-2 0 0,-1-3-1 15,2-1-2-15,3-4-24 0,0-1-36 0,0-2-51 16,5-5-80-16,2-1-151 0,-4-3-332 0,1-3-918 0</inkml:trace>
        <inkml:trace contextRef="#ctx0" brushRef="#br0" timeOffset="7167.1542">12830 11581 1525 0,'0'0'345'0,"0"0"-60"0,0 0-34 0,0 0-26 16,0 0-40-16,0 0-38 0,0 0-37 16,0 0-38-16,0 0-30 0,0 0-23 0,0 0-14 15,0 0-6-15,0 0 3 0,0 0 5 0,-5-11 3 16,3 41 7-16,-1 5 3 0,-2 0-3 0,1 1 3 16,-2-1-4-16,-1-2-4 0,3 0-1 15,-2-6-4-15,2 1-1 0,2-4 1 0,-1-3-3 16,1-4-3-16,-4-2 3 0,4-2-1 0,0-2-5 15,0-1-11-15,1-4-25 0,1 0-42 0,0-2-56 16,0-2-73-16,0-2-135 0,4 0-229 0,2 0-410 16,-2 0-13-16</inkml:trace>
        <inkml:trace contextRef="#ctx0" brushRef="#br0" timeOffset="7472.9711">13163 11845 1508 0,'0'0'450'16,"0"0"-130"-16,0 0-79 0,0 0-57 0,0 0-56 16,0 0-39-16,0 0-35 0,0 0-24 15,0 0-15-15,0 0-3 0,0 0-1 0,0 0-1 16,0 0 1-16,0 0-3 0,-21 30 1 0,21-27 1 16,2 0 0-16,-1-3 4 0,0 0 3 0,2 0 10 15,-1 0 10-15,1 0 12 0,-2 0 7 16,0-5-1-16,1-1-3 0,-1-2-8 0,-1-1-6 15,0-1-3-15,0 1-5 0,0-2-5 0,0 3-5 16,-3-1-7-16,-2 2-4 0,-1 2-2 0,2 1-4 16,-2 0-2-16,2 4-5 0,1-6-4 0,0 6-8 15,0-2-9-15,2 2-12 0,1 0-21 16,0 0-24-16,0 0-38 0,0 4-51 0,0 2-74 16,6-2-135-16,-2-2-241 0,-3 0-526 0</inkml:trace>
      </inkml:traceGroup>
      <inkml:traceGroup>
        <inkml:annotationXML>
          <emma:emma xmlns:emma="http://www.w3.org/2003/04/emma" version="1.0">
            <emma:interpretation id="{4340E706-430D-4AC5-AD1B-8DCD68FBCE48}" emma:medium="tactile" emma:mode="ink">
              <msink:context xmlns:msink="http://schemas.microsoft.com/ink/2010/main" type="line" rotatedBoundingBox="15213,12131 19943,12069 19955,12922 15224,12985"/>
            </emma:interpretation>
          </emma:emma>
        </inkml:annotationXML>
        <inkml:traceGroup>
          <inkml:annotationXML>
            <emma:emma xmlns:emma="http://www.w3.org/2003/04/emma" version="1.0">
              <emma:interpretation id="{88453A56-E4B6-4D9E-A650-544C1FCB39E2}" emma:medium="tactile" emma:mode="ink">
                <msink:context xmlns:msink="http://schemas.microsoft.com/ink/2010/main" type="inkWord" rotatedBoundingBox="15213,12131 16359,12116 16370,12969 15224,12985"/>
              </emma:interpretation>
              <emma:one-of disjunction-type="recognition" id="oneOf3">
                <emma:interpretation id="interp15" emma:lang="en-US" emma:confidence="0.5">
                  <emma:literal>6%</emma:literal>
                </emma:interpretation>
                <emma:interpretation id="interp16" emma:lang="en-US" emma:confidence="0">
                  <emma:literal>6%.</emma:literal>
                </emma:interpretation>
                <emma:interpretation id="interp17" emma:lang="en-US" emma:confidence="0">
                  <emma:literal>bel.</emma:literal>
                </emma:interpretation>
                <emma:interpretation id="interp18" emma:lang="en-US" emma:confidence="0">
                  <emma:literal>fil.</emma:literal>
                </emma:interpretation>
                <emma:interpretation id="interp19" emma:lang="en-US" emma:confidence="0">
                  <emma:literal>6°.</emma:literal>
                </emma:interpretation>
              </emma:one-of>
            </emma:emma>
          </inkml:annotationXML>
          <inkml:trace contextRef="#ctx0" brushRef="#br0" timeOffset="7906.0135">13687 11507 1359 0,'0'0'328'0,"0"0"-43"0,0 0-29 15,0 0-37-15,0 0-36 0,0 0-28 0,0 0-28 16,0 0-21-16,0 0-20 0,0 0-21 0,0 0-17 16,0 0-20-16,0 0-14 0,0 0-11 0,14-98-6 15,-23 117 0-15,1 5 6 0,-5 7 5 16,-1 4 4-16,0 2 1 0,1 1-3 0,0-1-1 16,2 1-2-16,4 0-1 0,0-3-1 0,7-2-2 15,0-1 1-15,0-4-3 0,0-1 0 16,7-2 1-16,-2-3-3 0,1-1 1 0,2-3 0 15,1 0 0-15,-1-5 1 0,1-2-3 0,-3-4 0 16,2-4 1-16,-2 0-2 0,1-3 4 0,-3 0 0 16,5-1 3-16,-4-7 3 0,7 0 1 0,-1-4-2 15,2-1 1-15,-3-1-3 0,0-2 4 16,-2 2-1-16,-4 1 3 0,-2-1 2 0,1 1-1 16,-3 2-3-16,-3 0-5 0,-3 0-7 0,-4 2-12 15,-3 3-4-15,2 1-14 0,0 0-25 16,1 4-40-16,1-1-69 0,2 2-125 0,0 0-298 15,6 0-629-15</inkml:trace>
          <inkml:trace contextRef="#ctx0" brushRef="#br0" timeOffset="8366.7291">14161 11329 1262 0,'0'0'339'0,"0"0"-45"15,0 0-67-15,0 0-51 0,0 0-46 16,0 0-37-16,0 0-29 0,0 0-14 0,0 0-7 16,0 0-4-16,0 0-2 0,0 0-5 0,0 0-3 15,0 0-2-15,-17 42 1 0,22-37-4 16,0-4 1-16,1 1 4 0,0-2 0 0,2 0 9 0,-2 0 1 15,2 0 0-15,-1-6 0 0,5-1-7 16,-5 0-5-16,0-3-3 0,0 2-3 0,-3-1-1 16,0-1-1-16,-2 2 1 0,-2 0-1 0,0 0-3 15,-2 2-4-15,-5 0-6 0,-4 1-7 0,1 1-3 16,-3 2-5-16,-2 2-4 0,1 0-2 16,-3 0-9-16,5 6-17 0,1 0-44 0,5 4-72 15,5 1-120-15,1 0-211 0,4-3-360 0,-1-1-538 0</inkml:trace>
          <inkml:trace contextRef="#ctx0" brushRef="#br0" timeOffset="8649.5561">14619 11181 1303 0,'0'0'607'0,"0"0"-336"0,0 0-21 0,0 0-36 16,0 0-43-16,0 0-32 0,0 0-30 15,0 0-25-15,0 0-22 0,0 0-18 0,0 0-20 16,0 0-16-16,0 0-5 0,0 0 0 0,-7-45 5 16,-3 78 8-16,-4 5 2 0,-3 5 1 0,0 2-1 15,-1 3-2-15,-2 1-2 0,-2 2-3 0,1-3 0 16,0 3-1-16,0 0-2 0,-1-1 1 0,3-3-4 16,0-1-1-16,4-7-2 0,0-1-5 15,5-5 0-15,1-4-9 0,1-4-13 0,4-5-22 16,0-2-42-16,3-5-43 0,1-5-45 0,0-4-46 15,0-2-64-15,7-2-104 0,-3 0-347 16,2 0-596-16</inkml:trace>
          <inkml:trace contextRef="#ctx0" brushRef="#br0" timeOffset="8904.4199">14653 11802 1405 0,'0'0'436'0,"0"0"-108"0,0 0-84 16,0 0-60-16,0 0-58 0,0 0-45 15,0 0-29-15,0 0-21 0,0 0-7 0,0 0-2 16,0 0 0-16,0 0-1 0,0 0-4 0,0 0 0 16,-20 65-1-16,26-60 2 0,1-1 4 0,-1-2 8 15,1 0 10-15,0-2 13 0,1 0 11 0,1-5-2 16,2-5 0-16,-2 1-12 0,-1-2-8 0,2 0-4 16,-1 0-8-16,-4 0-2 0,-3 1-3 15,-2 2-2-15,0 2-6 0,0 0-7 0,-2 2-6 16,-3 1-11-16,-4 3-7 0,-1 0-12 0,2 0-21 15,-5 0-33-15,-1 5-56 0,0 5-109 0,4-6-292 16,0 1-1155-16</inkml:trace>
        </inkml:traceGroup>
        <inkml:traceGroup>
          <inkml:annotationXML>
            <emma:emma xmlns:emma="http://www.w3.org/2003/04/emma" version="1.0">
              <emma:interpretation id="{74919041-111D-42A5-BF6E-27ED0BDDCCFF}" emma:medium="tactile" emma:mode="ink">
                <msink:context xmlns:msink="http://schemas.microsoft.com/ink/2010/main" type="inkWord" rotatedBoundingBox="17086,12193 19944,12155 19954,12908 17096,12946"/>
              </emma:interpretation>
              <emma:one-of disjunction-type="recognition" id="oneOf4">
                <emma:interpretation id="interp20" emma:lang="en-US" emma:confidence="0.5">
                  <emma:literal>(2021)</emma:literal>
                </emma:interpretation>
                <emma:interpretation id="interp21" emma:lang="en-US" emma:confidence="0">
                  <emma:literal>(202)</emma:literal>
                </emma:interpretation>
                <emma:interpretation id="interp22" emma:lang="en-US" emma:confidence="0">
                  <emma:literal>(202))</emma:literal>
                </emma:interpretation>
                <emma:interpretation id="interp23" emma:lang="en-US" emma:confidence="0">
                  <emma:literal>12021)</emma:literal>
                </emma:interpretation>
                <emma:interpretation id="interp24" emma:lang="en-US" emma:confidence="0">
                  <emma:literal>(2022)</emma:literal>
                </emma:interpretation>
              </emma:one-of>
            </emma:emma>
          </inkml:annotationXML>
          <inkml:trace contextRef="#ctx0" brushRef="#br0" timeOffset="10041.9401">15601 11275 1232 0,'0'0'217'0,"0"0"13"0,0 0-6 16,0 0-3-16,0 0-25 0,0 0-30 0,0 0-34 16,0 0-36-16,0 0-23 0,0 0-32 0,0 0-25 15,0 0-8-15,0 0-1 0,0 0 9 16,-14 17 13-16,-1 27 4 0,-4 5 2 0,-2 4 0 16,4 0-5-16,-3 2-3 0,6 0-2 0,3-1-4 15,4-6-3-15,7 1-2 0,0-7-6 0,12-5-1 16,7-4-1-16,2-5-3 0,5-6-1 15,5-5-2-15,-2-2-4 0,7-7-10 0,-1-2-23 16,4-6-38-16,-8 0-68 0,3 0-145 0,-11-3-405 16,-9 0-905-16</inkml:trace>
          <inkml:trace contextRef="#ctx0" brushRef="#br0" timeOffset="10741.5096">16157 11559 1562 0,'0'0'502'0,"0"0"-267"0,0 0-20 16,0 0-21-16,0 0-40 0,0 0-32 0,0 0-32 16,0 0-30-16,0 0-21 0,0 0-12 0,0 0-9 15,0 0-4-15,0 0-6 0,112-134-1 16,-92 134-4-16,-3 3-2 0,-3 7 0 0,-3 1-1 16,-3 4-3-16,-3 3-1 0,-3 3 1 0,-2 2-1 15,-6 1 5-15,-4 3 1 0,-6-3 2 16,1 2 3-16,-2-1-2 0,-2-1 1 0,0-3 0 15,2-1 2-15,-3-2-3 0,4-4 2 0,-1-4 0 16,3-2-1-16,4-3 3 0,2-2 1 16,2-1 0-16,2-1-2 0,4-1 4 0,0 0-3 15,0 0-2-15,0 0-2 0,1 0-11 0,5 0-6 16,-1 0 0-16,8 0 1 0,1 0 9 0,3 0 2 16,7 0 2-16,1-1-1 0,4-4-1 0,1-1 0 15,5-2 0-15,1-1-1 0,-1-1 1 0,-1-1 0 16,0-2 2-16,-4-1 5 0,-3 1-5 15,-4 1 0-15,-3 0 1 0,-3 3-3 0,-9 2 8 16,-2 0 4-16,-3 6 4 0,-3-1 2 0,0 2 0 16,0 0-4-16,0 0-5 0,-2 0-3 0,-2 0-7 15,1 2-3-15,-1 1-2 0,1 2 0 16,-3 3 0-16,2 0 1 0,3 3 3 0,-1 1-3 16,2 2 4-16,0-1 1 0,2 0 0 0,5-1 0 15,0-2 0-15,6-1 0 0,-1-1 4 0,4-2 3 16,4-3-2-16,1-3 1 0,0 0 1 15,1 0-5-15,2-6 4 0,-4-4 0 0,4-1 1 16,-7-4-1-16,2 1 1 0,-1-2 2 0,-7 0-1 16,-3 1 3-16,1 0-1 0,-8 2-3 15,1 2 0-15,-2 0-2 0,-2 2-8 0,-10-1-6 16,-3 3-8-16,0 0-10 0,-8 4 0 0,5 3-6 16,-6 0-14-16,5 2-22 0,1 4-34 0,6 3-45 15,2 2-78-15,9 0-163 0,1-3-425 0,0-1-749 16</inkml:trace>
          <inkml:trace contextRef="#ctx0" brushRef="#br0" timeOffset="11111.6735">17074 11469 1945 0,'0'0'301'0,"0"0"-47"16,0 0-59-16,0 0-74 0,0 0-39 0,0 0-25 16,0 0-18-16,0 0-8 0,0 0-8 0,0 0-7 15,0 0-8-15,170-87-2 0,-156 97-1 16,1 2-1-16,-3 6-1 0,-7 3 0 0,-1 2 1 16,-4 2-1-16,-1 2 5 0,-9 1-1 0,-7 1-1 15,-5 0 2-15,-2 3-2 0,-1-2 2 0,-6 0-1 16,1-3 1-16,1-4 2 0,4-5 0 0,8-4 1 15,3-2 1-15,4-6 2 0,8-4 3 16,2-1 5-16,0-1 6 0,2 0 7 0,8 0 2 16,4-5-3-16,0-1-6 0,7-5-11 0,3 1-4 15,3 1-7-15,5-1-4 0,2 0-1 0,1 0-5 16,3 2-5-16,3 2-12 0,3-1-23 16,0 1-29-16,-4 1-40 0,0 1-50 0,-4 0-88 15,-4 2-150-15,-12 0-435 0,-6 0-704 0</inkml:trace>
          <inkml:trace contextRef="#ctx0" brushRef="#br0" timeOffset="11373.201">17858 11504 1381 0,'0'0'770'0,"0"0"-454"16,0 0-55-16,0 0-56 0,0 0-50 0,0 0-31 15,0 0-31-15,0 0-21 0,0 0-18 0,0 0-14 16,0 0-13-16,0 0-12 0,0 0-12 0,0 0-1 15,-17-51 0-15,17 67 2 0,1 6 3 16,1 5 1-16,1-2 1 0,1 5-2 0,-1 0 3 16,0 0-3-16,-3-1-1 0,2-4-1 0,0-2-2 15,4-2-2-15,-4-3-1 0,0-5-6 0,1 0-16 16,1-2-22-16,0-4-32 0,-1-4-49 0,-3-1-68 16,6-2-121-16,-2 0-223 0,-1 0-756 0</inkml:trace>
          <inkml:trace contextRef="#ctx0" brushRef="#br0" timeOffset="11560.0647">18125 11176 1499 0,'0'0'823'0,"0"0"-541"0,0 0-74 16,0 0-66-16,0 0-65 0,0 0-31 0,0 0-19 15,0 0-5-15,0 0-1 0,0 0-2 0,0 0 3 16,0 0 2-16,164 105 0 0,-150-67 6 0,-3 4-1 15,-8 1-1-15,-3 3-2 0,-3 0-4 16,-9 1-6-16,-5-1-3 0,-6 0-4 0,0-1-6 16,-6-3-18-16,-3-5-51 0,-4 3-118 0,6-13-342 15,13-8-1188-15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4:19.727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9AEB72A-B6FC-495C-B7BC-CFAA01A00C0F}" emma:medium="tactile" emma:mode="ink">
          <msink:context xmlns:msink="http://schemas.microsoft.com/ink/2010/main" type="writingRegion" rotatedBoundingBox="1177,672 11981,745 11952,4933 1149,4860"/>
        </emma:interpretation>
      </emma:emma>
    </inkml:annotationXML>
    <inkml:traceGroup>
      <inkml:annotationXML>
        <emma:emma xmlns:emma="http://www.w3.org/2003/04/emma" version="1.0">
          <emma:interpretation id="{F48326FC-31E1-4811-AE91-D0BCFD3E0C05}" emma:medium="tactile" emma:mode="ink">
            <msink:context xmlns:msink="http://schemas.microsoft.com/ink/2010/main" type="paragraph" rotatedBoundingBox="1177,672 11981,745 11974,1722 1170,16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0144E47-0A53-48A5-9A34-E83277665B4A}" emma:medium="tactile" emma:mode="ink">
              <msink:context xmlns:msink="http://schemas.microsoft.com/ink/2010/main" type="line" rotatedBoundingBox="1177,672 11981,745 11974,1722 1170,1649"/>
            </emma:interpretation>
          </emma:emma>
        </inkml:annotationXML>
        <inkml:traceGroup>
          <inkml:annotationXML>
            <emma:emma xmlns:emma="http://www.w3.org/2003/04/emma" version="1.0">
              <emma:interpretation id="{90CD4CB5-8AF1-4DC8-A73E-EB840E27187A}" emma:medium="tactile" emma:mode="ink">
                <msink:context xmlns:msink="http://schemas.microsoft.com/ink/2010/main" type="inkWord" rotatedBoundingBox="1176,741 6103,774 6097,1606 1171,1573">
                  <msink:destinationLink direction="with" ref="{A53F25CD-8CDB-498B-93B8-6CDADA14727C}"/>
                </msink:context>
              </emma:interpretation>
              <emma:one-of disjunction-type="recognition" id="oneOf0">
                <emma:interpretation id="interp0" emma:lang="en-US" emma:confidence="0.5">
                  <emma:literal>Inclusion:</emma:literal>
                </emma:interpretation>
                <emma:interpretation id="interp1" emma:lang="en-US" emma:confidence="0.5">
                  <emma:literal>Inclusion :</emma:literal>
                </emma:interpretation>
                <emma:interpretation id="interp2" emma:lang="en-US" emma:confidence="0">
                  <emma:literal>inclusion :</emma:literal>
                </emma:interpretation>
                <emma:interpretation id="interp3" emma:lang="en-US" emma:confidence="0">
                  <emma:literal>Inclusions :</emma:literal>
                </emma:interpretation>
                <emma:interpretation id="interp4" emma:lang="en-US" emma:confidence="0">
                  <emma:literal>inclusion:</emma:literal>
                </emma:interpretation>
              </emma:one-of>
            </emma:emma>
          </inkml:annotationXML>
          <inkml:trace contextRef="#ctx0" brushRef="#br0">49 137 1051 0,'0'0'318'16,"0"0"-17"-16,0 0-20 0,0 0-33 15,0 0-56-15,0 0-46 0,0 0-38 0,0 0-30 16,0 0-22-16,0 0-21 0,0 0-19 0,0 0-15 15,-49 0-8-15,57 0-3 0,1 0 2 16,9 0 12-16,0 0 4 0,8 0 1 0,5 0 6 16,5-4-4-16,-1-2-1 0,8-4 3 0,8-1-6 15,-3-1 2-15,4-4-1 0,3 3-3 0,-3 1 1 16,-6-1-1-16,-2 3-1 0,-3-2 1 0,-2 4-4 16,-10 3 2-16,-6 2-1 0,-9 0-1 15,-7 3 4-15,-1 0-3 0,-5 0 3 0,-1 0 5 16,0 0-1-16,0 0 9 0,0 0 5 0,-5 0-1 15,0 0-3-15,0 0-8 0,-5 1-7 0,-3 1-3 16,0 1 2-16,-2-1-1 0,1 1-1 0,-2 0 3 16,2-1-3-16,0 1 3 0,-1-2 2 15,3 1-3-15,0 0 7 0,0-1-1 0,5 1 2 16,-3-1 4-16,0 2-2 0,4-1 1 0,-4 2-2 16,6-2-3-16,-5 3-1 0,5-1-4 15,-4 5-1-15,5 0-3 0,-3 4-2 0,-1 6 4 16,4 1 0-16,0 5 1 0,-4 1 0 0,4 6-1 15,2 2-1-15,0 5 2 0,-2-1 2 0,-3 0-7 16,5 2 0-16,-2-2 0 0,1-1-5 16,2-2 7-16,-1-3 1 0,1-5-4 0,0 0 2 15,0-7-2-15,0-4-8 0,0-2-14 0,0-5-29 16,0-1-60-16,0-2-79 0,0 0-133 0,0-2-316 16,-1-2-899-16</inkml:trace>
          <inkml:trace contextRef="#ctx0" brushRef="#br0" timeOffset="505.5516">53 823 1538 0,'0'0'238'0,"0"0"-43"16,0 0-13-16,0 0-28 0,0 0-60 0,0 0-41 15,0 0-19-15,0 0-3 0,0 0 6 16,0 0 8-16,0 0 5 0,0 0-1 0,0 0-4 15,156 5-8-15,-116-20-7 0,0 0-7 0,-1-5-3 16,-3 4-3-16,2-3-3 0,-2-1 0 16,-5 3-1-16,-3-1-1 0,-1 0 0 0,-6 2 1 15,3 0-2-15,-5 3 0 0,1 1-1 0,-5 4-2 16,-2 2-2-16,-6 3-3 0,3 1 0 0,-1 2-3 16,-4 0 0-16,-1 0 0 0,5 9-1 0,-1 0 2 15,0 1 0-15,3 4 0 0,-1 1 1 0,-5 1-1 16,7 0 2-16,-8-4 0 0,5 5-1 15,-5-2 3-15,-1-4-1 0,2-2 2 0,-3-2-1 16,-2-3 1-16,1-2 1 0,-1 0 10 0,0-2 8 16,0 0 10-16,0 0 7 0,2 0 4 0,-1-2-6 15,-1-4-13-15,3-4-9 0,4-1-13 16,-3-2-5-16,5-1 0 0,-2 0-2 0,4 0 0 16,2 0-2-16,-3 4 0 0,-2 3-2 0,2 3 0 15,0 2-2-15,-4 2 1 0,1 0 0 0,-3 0 3 16,0 7 0-16,3 1 4 0,-2 0 0 15,-2 6 0-15,5-1 2 0,-5 0-2 0,5 0 1 16,-2 0-1-16,3-2 0 0,-2-2-3 0,4-1 2 16,2-2 0-16,1-4-1 0,3-2 2 15,7 0 1-15,3-8 0 0,3-6-1 0,1-5 0 16,6-4-10-16,-3 1-25 0,3-4-48 0,-8 2-91 16,1 3-172-16,-9 5-474 0,-11 6-786 0</inkml:trace>
          <inkml:trace contextRef="#ctx0" brushRef="#br0" timeOffset="1995.1899">1294 616 1108 0,'0'0'331'16,"0"0"-63"-16,0 0-29 0,0 0-32 0,0 0-56 15,0 0-48-15,0 0-36 0,0 0-24 16,0 0-17-16,0 0-1 0,0 0-2 0,0 0 0 15,0 0 0-15,0 0-1 0,63-33 0 0,-60 35-4 16,0 1-1-16,-1 0-2 0,-2-1-2 0,1-2-1 16,-1 1 5-16,0-1 2 0,1 0 12 0,-1 0 14 15,0 0 9-15,0 0 12 0,5-3 3 0,-5 0-13 16,0-4-15-16,0 1-12 0,0 0-13 0,0-1 0 16,-6 1 6-16,2 1-4 0,-5 2 0 15,4 0-2-15,-7 0-4 0,4 3-5 0,-4 0-3 16,-2 0-1-16,0 1-9 0,-4 6 6 0,2 4-1 15,0 1 0-15,2 3 2 0,1 2-3 16,6 3 0-16,-1 2 1 0,4-1 0 0,2 0-2 16,2 1-2-16,2-3-1 0,5 0-5 0,5-4 3 15,7-1 1-15,4-4-1 0,-1-4 1 16,5-5 1-16,-1-1 3 0,-1-1 3 0,5-8 4 16,-4-5-3-16,0-3 3 0,0-2 0 0,-1-4-4 15,0-1 3-15,-4-2-1 0,2-3 1 0,-4-1 0 16,4-3 1-16,-3-1 0 0,3 1 0 15,-6-3 2-15,-2 2 0 0,-1-1 0 0,-2 3 4 16,-4-1 0-16,-4 2-1 0,-4 0 2 0,0 0-2 16,-2 5-3-16,-8 2 2 0,1 3 0 15,1 5-2-15,-2 5 2 0,-2 2-2 0,8 5-1 16,-3 2-1-16,3 2 1 0,2 0-7 0,0 2-3 0,-1 6-1 16,-4 5-4-16,4 6 7 0,-4 8 2 15,0 6 1-15,-2 5 0 0,5 1 1 0,-2 3 0 16,-1-1 0-16,4 2 1 0,0-4-2 0,3 1 0 15,0-4 2-15,0-3-1 0,6-1-2 16,4-8 1-16,3 0-2 0,2-4-3 0,2-7 1 16,0-2-1-16,6-4-1 0,-2-6 4 0,1-1-2 15,2-1 4-15,-3-9 4 0,4-3 1 0,1-5-1 16,0-1 0-16,-7-2 0 0,4 1 0 16,-6-1 2-16,-3 1-1 0,-4 3 2 0,-4 3 0 15,-2 3 3-15,-1 5 3 0,-3 3 1 0,0 3 1 16,0 0-7-16,-3 0-6 0,-1 3-11 15,1 3-5-15,-4 4 0 0,1 3 6 0,-1 1 4 16,1 2-1-16,5-2 3 0,0 2-4 0,1-4-1 16,0-1 1-16,2 0-1 0,8-1 1 0,-4-2 2 15,4 0-1-15,-3-2 1 0,2-1 1 16,-1-2-1-16,-2-1-1 0,5-2 2 0,-5 0 0 16,5-2 3-16,0-6 4 0,1-4 1 0,1 0 1 15,1-5 0-15,0-1 1 0,-3-2-1 0,2 0 1 16,-2-1-3-16,1 3 0 0,-4 5-1 0,-2 4-1 15,-5 4-1-15,1 4-3 0,-2 1-1 0,0 0-6 16,0 6 2-16,0 4 2 0,0 6 2 16,0 0 5-16,0 6-1 0,0-1 1 0,5-3-1 15,0 1 0-15,-1-3-1 0,7 0-3 0,1-3 1 16,0-3 0-16,1-2-2 0,3-2 3 0,-1-2 0 16,2-4 1-16,4 0 3 0,-2-7 2 15,4-2 2-15,-4-5 0 0,6-3 2 0,-6-3-3 16,7-2-1-16,-6-1 0 0,2-1-3 0,0-1 1 15,-5 1 1-15,-2 2-1 0,-1 1 1 16,-1 2 0-16,-1 4-1 0,-7 2 1 0,4 4-2 16,-6 2 2-16,-2 4-4 0,-1 1 1 0,0 2-2 15,0 0-5-15,0 0-5 0,1 4-4 0,2 1 4 16,1-1 1-16,1 3 7 0,0 2 3 16,2 1 0-16,-2-1 0 0,5 2-1 0,-6 0 1 15,4 2-1-15,-2-1 0 0,1-1-1 0,-3 2-1 16,-2-2 0-16,-2 0 1 0,0 2 0 0,0-2 0 15,-4 2 1-15,-6-2-1 0,-5 1 3 16,0-3-1-16,-4 1 1 0,-2-1 1 0,3-2-2 16,-5-2 3-16,6-1 0 0,0-2 0 0,-1-2 3 15,3 0 3-15,3 0 0 0,2-4 0 0,0 0 2 16,1-1-5-16,4 3 0 0,0-2 1 0,1 2-3 16,1 2-1-16,3 0-3 0,0 0-4 15,0 0-6-15,0 0-6 0,0 3 2 0,0 4 2 16,6 0 4-16,-2 3 2 0,3-2-2 0,2 0 1 15,2 0 0-15,3-5-1 0,1 3 0 0,2-3 3 16,0-1-1-16,4-2 4 0,-3-2 2 16,8-7-1-16,-1 0 5 0,1-5-2 0,1-4 1 15,1-1 2-15,-2-2 1 0,-2 1 0 0,1-1-1 16,-5 0 2-16,-1 5-2 0,-8 1 1 16,-4 5 4-16,0 3 4 0,-6 4 3 0,-1 1 3 15,0 2-2-15,0 0-7 0,0 0-3 0,0 2-12 16,0 7-1-16,0 1 3 0,0 4 1 0,0 4 2 15,0 2 0-15,5 1 0 0,3-2-3 16,2-1 1-16,4-1 0 0,5-2-2 0,1-2 2 0,2-5-1 16,1-2 0-16,1-3 2 0,3-3-1 15,-2 0-4-15,2-9-10 0,-4-6-27 0,0-1-41 16,-1-4-61-16,-3-2-121 0,-6 3-319 0,-6 6-1028 16</inkml:trace>
          <inkml:trace contextRef="#ctx0" brushRef="#br0" timeOffset="2143.1151">2925 195 2621 0,'0'0'216'0,"0"0"-49"15,0 0-24-15,0 0-50 0,0 0-34 0,0 0-19 16,0 0-24-16,0 0-25 0,0 0-28 0,0 0-25 16,0 0-16-16,0 0-78 0,0 0-192 15,0 0-552-15,-28-11-733 0</inkml:trace>
          <inkml:trace contextRef="#ctx0" brushRef="#br0" timeOffset="2828.1929">3226 501 1902 0,'0'0'359'0,"0"0"-96"0,0 0-35 16,0 0-63-16,0 0-40 0,0 0-27 15,0 0-24-15,0 0-14 0,0 0-24 0,0 0-17 16,0 0-9-16,0 0-5 0,0 0-5 0,0 0 1 16,-74 11-2-16,70 11-5 0,1-2 4 15,3 1 0-15,0-2-3 0,0-3 1 0,3-2-4 16,5-3-1-16,-2-2-2 0,4-4 0 0,-3-2-2 15,0-1 0-15,0-2 8 0,3-2 3 0,0-6 5 16,0-4 3-16,3-3-2 0,-3-1-3 16,4-4 3-16,-3 0 0 0,0 0 0 0,-5 0 4 15,4 2-4-15,-7-2-1 0,0 6 1 0,-3 0 1 16,0 2 0-16,-7 4 0 0,-3 0-2 0,-3 2-6 16,2 5-3-16,-6 1-2 0,2 0-1 0,1 0-1 15,0 7 2-15,4 1 2 0,3 1 3 16,0-1 3-16,4 1-5 0,3 1-2 0,0-2-3 15,0-2-5-15,7 0 3 0,-1 1 2 0,7-4 5 16,-1 0 4-16,3-1 6 0,-1-2 2 0,1 0 2 16,-1 0 0-16,1-5-3 0,-1 0 0 15,0-1-3-15,3 1 1 0,-3-1-2 0,-2 2 0 16,0 1-1-16,2 2-4 0,-2 1 3 0,-4 0-1 16,1 0-3-16,2 3 5 0,-4 3-3 0,0 1 1 15,-1 1 3-15,1 1-3 0,-4-1 1 16,3 0-1-16,1-2 1 0,-3 1-1 0,2-4 2 15,-1-1 1-15,1-2 0 0,2 0 1 0,1 0 3 16,-1 0 2-16,2-2 2 0,3-4 3 16,0-1-3-16,1 0-1 0,0 1-3 0,0-3-1 15,-1 3 0-15,-2 1-2 0,1 2 0 0,-1 1-3 16,-1 2 0-16,0 0 2 0,-1 0-2 0,0 2 2 16,3 1-3-16,-4 3-1 0,1-1 3 15,2 1 0-15,-4-2 0 0,3 1 0 0,1-4 0 16,2-1-1-16,1 0 1 0,3-6 1 0,2-6-2 15,4-2 0-15,1-4-6 0,-2-1-22 0,2-4-31 16,-1-1-50-16,-4 2-85 0,-1-1-160 0,-8 7-504 16,-2 6-741-16</inkml:trace>
          <inkml:trace contextRef="#ctx0" brushRef="#br1" timeOffset="126108.7124">4901 395 1756 0,'0'0'117'0,"0"0"-13"15,0 0 18-15,0 0 19 0,0 0-7 0,0 0-19 16,0 0-15-16,0 0-14 0,0 0-4 16,0 0-6-16,0 0 0 0,0 0 0 0,2 6-2 15,-2-6-1-15,0-4-12 0,0-4-15 0,0-2-17 16,0-2-11-16,-3 1-3 0,-3 0 0 0,3-1 0 15,-2 6 0-15,-1 1-4 0,0 4-4 0,-1 1-8 16,3 0-9-16,-7 6-7 0,2 5-8 16,-1 2-9-16,2 3-14 0,2-1-29 0,4 1-51 15,2-2-72-15,0 1-100 0,10-4-152 0,-4-1-329 16,0-6-510-16</inkml:trace>
          <inkml:trace contextRef="#ctx0" brushRef="#br1" timeOffset="126344.626">4922 829 1342 0,'0'0'369'0,"0"0"-65"16,0 0-28-16,0 0-67 0,0 0-68 15,0 0-41-15,0 0-23 0,0 0-12 0,0 0-6 16,0 0-6-16,0 0-3 0,0 0-7 0,0 0-6 15,0 0-11-15,-25-69-14 0,22 69-13 0,2 3-16 16,-1 2-5-16,-2 5-4 0,1-2-10 16,-1 5-21-16,1 0-68 0,3 0-109 0,0-1-176 15,0-3-438-15,0-6-539 0</inkml:trace>
        </inkml:traceGroup>
        <inkml:traceGroup>
          <inkml:annotationXML>
            <emma:emma xmlns:emma="http://www.w3.org/2003/04/emma" version="1.0">
              <emma:interpretation id="{CDF74327-38EA-4F64-8930-E639253BB8D9}" emma:medium="tactile" emma:mode="ink">
                <msink:context xmlns:msink="http://schemas.microsoft.com/ink/2010/main" type="inkWord" rotatedBoundingBox="6760,846 8210,856 8204,1696 6755,1686"/>
              </emma:interpretation>
              <emma:one-of disjunction-type="recognition" id="oneOf1">
                <emma:interpretation id="interp5" emma:lang="en-US" emma:confidence="0.5">
                  <emma:literal>Fed</emma:literal>
                </emma:interpretation>
                <emma:interpretation id="interp6" emma:lang="en-US" emma:confidence="0">
                  <emma:literal>Feel</emma:literal>
                </emma:interpretation>
                <emma:interpretation id="interp7" emma:lang="en-US" emma:confidence="0">
                  <emma:literal>fed</emma:literal>
                </emma:interpretation>
                <emma:interpretation id="interp8" emma:lang="en-US" emma:confidence="0">
                  <emma:literal>feel</emma:literal>
                </emma:interpretation>
                <emma:interpretation id="interp9" emma:lang="en-US" emma:confidence="0">
                  <emma:literal>Feds</emma:literal>
                </emma:interpretation>
              </emma:one-of>
            </emma:emma>
          </inkml:annotationXML>
          <inkml:trace contextRef="#ctx0" brushRef="#br1" timeOffset="126698.073">5652 288 1027 0,'0'0'900'0,"0"0"-621"0,0 0-63 15,0 0-5-15,0 0-52 0,0 0-52 0,0 0-33 16,0 0-25-16,0 0-19 0,0 0-10 16,0 0-7-16,0 0-1 0,0 0 5 0,0 42 8 15,0-18 2-15,-2 4 2 0,-3 4-9 0,2 0-7 16,-4 1-1-16,2 2-4 0,-1-2-2 0,-1 0-3 16,4-1-2-16,-5-1-3 0,3-1 3 0,0-2 1 15,-1-2-3-15,3-4-4 0,-1-3-11 16,3-3-17-16,-1-5-21 0,2 1-31 0,0-4-36 15,0-3-37-15,0-4-35 0,0-1-43 0,0 0-53 16,0-4-60-16,0-6-157 0,2 4-166 0,-1-1 131 16</inkml:trace>
          <inkml:trace contextRef="#ctx0" brushRef="#br1" timeOffset="127095.0448">5591 648 714 0,'0'0'691'15,"0"0"-488"-15,0 0-64 0,0 0 15 0,0 0-37 16,0 0-13-16,0 0 0 0,0 0-2 15,0 0-5-15,0 0-32 0,0 0-23 0,0 0-16 16,0 0-7-16,0 0-8 0,149-19-4 0,-132 15-7 16,5 1-29-16,-4 0-95 0,2 0-180 15,-6 0-442-15,-6 2-646 0</inkml:trace>
          <inkml:trace contextRef="#ctx0" brushRef="#br1" timeOffset="126897.0823">5628 400 1485 0,'0'0'348'0,"0"0"-61"0,0 0-40 0,0 0-45 15,0 0-73-15,0 0-41 0,0 0-30 0,0 0-21 16,0 0-14-16,19-180-6 0,5 153-3 0,4 2-2 16,0 2 3-16,-1 5-1 0,0 5-3 15,-8 5 2-15,-1 3-4 0,-8 5-7 0,0 0-2 16,-6 0-6-16,1 5-8 0,-4 3 0 0,-1 2-11 16,0 3-24-16,0 0-68 0,0 5-132 0,0-2-256 15,0 0-432-15,0-5-158 0</inkml:trace>
          <inkml:trace contextRef="#ctx0" brushRef="#br1" timeOffset="127807.6035">6032 809 1069 0,'0'0'258'0,"0"0"-39"0,0 0-8 0,0 0-19 16,0 0-62-16,0 0-14 0,0 0-2 0,0 0-19 16,0 0-11-16,0 0-7 0,0 0-3 0,0 0-3 15,0 0-3-15,0 0-7 0,149-152-6 0,-145 142-5 16,-2-2-3-16,-2 2-5 0,0 4-1 0,-6 0-6 15,-1 2-7-15,-2 2-5 0,-2 2-10 16,-3 0-8-16,-2 3-5 0,-3 6-4 0,-1 4-1 16,-3 4 3-16,3 2 0 0,-1 5-1 0,5-1 2 15,2 3-2-15,1 1 0 0,6-1 0 16,3 1-2-16,4-1-2 0,0-3 1 0,3-3-3 16,5-3-1-16,7-1-2 0,-1-7 0 0,6-2 0 15,1-3 1-15,7-4 2 0,-1 0 2 16,4-8 1-16,6-3 4 0,-6-6-2 0,5-2 3 15,-2-4 3-15,0-1 1 0,0-4 2 0,-4 3 1 16,-2-1 0-16,-3 2 2 0,-6 1 2 0,-2 6 0 16,-7 5 5-16,-5 2 7 0,-2 6 4 0,-3 0 1 15,0 4-2-15,-3 0-8 0,-4 0-11 16,-1 0-7-16,-1 4-8 0,-3 4-2 0,-3 1 3 16,3 1-1-16,-1 5 4 0,3 1 0 0,-1 1 1 15,2-1-2-15,5 3 1 0,1-2-1 0,3 1-6 16,0-1 0-16,0-2-1 0,7 0-3 0,2-4 3 15,2-2-1-15,-1-3 2 0,3-4 2 16,1 1 7-16,1-3-1 0,1 0 2 0,1-3 4 16,2-5-3-16,-2-8 6 0,2-1 2 0,3-3 0 15,0-5 1-15,4-3 1 0,1-3 0 0,-2 1-1 16,4-3 6-16,0 0-3 0,-3-4 2 16,-1 1 3-16,-3-1 0 0,-2-1-1 0,-6 1 2 15,-3 3-1-15,-5 0-6 0,-3 3 8 0,-3 4-1 16,-3 5 2-16,-3 3 5 0,-5 4-3 15,-2 6-2-15,0 3-2 0,3 4-5 0,-3 2-5 16,1 0-3-16,2 7-3 0,-3 3-2 0,6 7-2 16,-2 1 0-16,0 8-1 0,3 2 0 0,-3 5 5 15,5 2 0-15,0 3 0 0,0 1 4 0,1-1-5 16,3 2 2-16,0-4-1 0,0-1-1 16,1-3 0-16,9-3 0 0,-1-3-1 0,1-5-5 15,4-2 3-15,4-4-3 0,1-4-3 0,0-5-2 16,6-6-9-16,3 0-11 0,6-9-15 0,1-7-34 15,5-7-89-15,1 0-184 0,-11 6-600 0,-9 4-674 16</inkml:trace>
        </inkml:traceGroup>
        <inkml:traceGroup>
          <inkml:annotationXML>
            <emma:emma xmlns:emma="http://www.w3.org/2003/04/emma" version="1.0">
              <emma:interpretation id="{E203E6EC-19F1-43B5-B7C5-499B35B8E666}" emma:medium="tactile" emma:mode="ink">
                <msink:context xmlns:msink="http://schemas.microsoft.com/ink/2010/main" type="inkWord" rotatedBoundingBox="8695,723 11981,745 11975,1574 8690,1552"/>
              </emma:interpretation>
              <emma:one-of disjunction-type="recognition" id="oneOf2">
                <emma:interpretation id="interp10" emma:lang="en-US" emma:confidence="0.5">
                  <emma:literal>included</emma:literal>
                </emma:interpretation>
                <emma:interpretation id="interp11" emma:lang="en-US" emma:confidence="0">
                  <emma:literal>include</emma:literal>
                </emma:interpretation>
                <emma:interpretation id="interp12" emma:lang="en-US" emma:confidence="0">
                  <emma:literal>includes</emma:literal>
                </emma:interpretation>
                <emma:interpretation id="interp13" emma:lang="en-US" emma:confidence="0">
                  <emma:literal>including</emma:literal>
                </emma:interpretation>
              </emma:one-of>
            </emma:emma>
          </inkml:annotationXML>
          <inkml:trace contextRef="#ctx0" brushRef="#br1" timeOffset="128320.8093">7556 243 2233 0,'0'0'242'0,"0"0"-44"15,0 0-35-15,0 0-35 0,0 0-44 0,0 0-24 16,0 0-17-16,0 0-26 0,0 0-25 0,0 0-26 15,0 0-21-15,0 0-16 0,0 0-59 0,0 0-130 16,-38-8-251-16,46 16-414 0,-1 0-249 0</inkml:trace>
          <inkml:trace contextRef="#ctx0" brushRef="#br1" timeOffset="128162.6782">7538 585 926 0,'0'0'750'0,"0"0"-365"15,0 0-89-15,0 0-46 0,0 0-84 0,0 0-62 16,0 0-37-16,0 0-30 0,0 0-14 16,0 0-5-16,0 0-3 0,0 0 2 0,0 0-1 15,0 0-3-15,-12 93 0 0,12-76-3 0,0-1-2 16,0-2-2-16,0-3-2 0,2 0-1 0,-2-1 0 16,0-3-2-16,1 0-4 0,-1-3-12 15,3-1-25-15,-3-1-39 0,1 0-74 0,4-2-124 16,-4 0-202-16,2 0-393 0,1-2-341 0</inkml:trace>
          <inkml:trace contextRef="#ctx0" brushRef="#br1" timeOffset="129547.8684">7815 657 2044 0,'0'0'238'0,"0"0"-31"15,0 0-3-15,0 0-41 0,0 0-56 0,0 0-32 16,0 0-25-16,0 0-23 0,0 0-12 16,0 0-9-16,0 0-6 0,0 0 3 0,0 0 2 15,0 0 7-15,-25 21 1 0,18-4-3 0,0 0-1 16,0 1-4-16,0-1 0 0,1-2-4 0,0-2 2 15,3-2-3-15,1-2 1 0,-1-2 1 0,1-3-2 16,2-3 1-16,0-1-1 0,0 0 0 16,0 0-2-16,0-3-3 0,6-3-1 0,0-4 2 15,5-4 3-15,2-3 3 0,4-2 0 0,1-2-1 16,2-1-1-16,-3 3-2 0,4 0 3 0,-2 3-2 16,-2 2 0-16,3 4 2 0,-6 3-3 0,-3 4 1 15,-1 1-1-15,1 2 0 0,-5 0 0 16,1 2 0-16,-3 4 0 0,3 0-1 0,-2 2 3 15,0 1 0-15,1-1-1 0,-2 0 2 0,5 0-2 16,-5 0 0-16,6 0 1 0,-2-1 2 16,1-2-4-16,2-2 2 0,1-2 0 0,-4 0-4 15,5-1 2-15,0 0-2 0,-1 0 1 0,3-1-1 16,-3-5 1-16,1 0 0 0,0-2 2 0,-3-2 1 16,-2 2 0-16,4-2 0 0,-4 2-1 15,-1 1-1-15,3 0 1 0,-6 2 0 0,5 2-2 16,-5 2-2-16,0 1 0 0,3 0-2 0,-4 0 0 15,0 3 1-15,4 2 0 0,-3-1 0 0,-1 3 2 16,4-3 3-16,-2 1 0 0,-2 1 0 0,1-4 1 16,1 0-1-16,-3-1 1 0,-1-1 2 15,4 0-1-15,-1 0 3 0,-1 0 5 0,-1-3 3 16,6-3 2-16,-4-2 3 0,3-2-2 0,0-1-3 16,3 1 0-16,-6-1-2 0,-2-1 5 0,-1 4 1 15,-1 0 1-15,0 4 0 0,-4-1-2 16,-8 3-9-16,0 0-9 0,-4 2-4 0,0 4-11 15,-5 5 2-15,1 6 2 0,3 1 2 0,-1 2 4 16,-2 3 1-16,6 0-2 0,3-1-2 0,3-1 2 16,0 0-1-16,7-2-3 0,1-1-1 15,0-3-5-15,1-2-2 0,12-2 2 0,-1-3 5 16,4-3 0-16,7-3 6 0,-2 0 3 0,4-3-3 16,5-5 10-16,0-7 2 0,1-1 2 15,2-1 4-15,-3-4 3 0,-2 0 2 0,0-3 2 16,1-2 3-16,-2 0-3 0,-1-3 0 0,1 0-1 15,-5 0 2-15,0-3-2 0,-5 2 0 0,-2-1-2 16,-3 0-7-16,0 3 8 0,-7-4-4 16,-2 2 0-16,-3 2 3 0,0 1-5 0,-7 3 2 15,-1 6 0-15,0 4 2 0,-3 4 0 0,5 4 0 16,-2 2-4-16,5 2-2 0,0 2-3 0,-1 0-6 16,0 6-3-16,1 5-3 0,-4 6 1 0,1 8 5 15,1 5 2-15,-4 5 2 0,-1 1-1 0,6 3-1 16,-3-2 1-16,1 1-1 0,3-2 2 15,0 1 0-15,1-4-1 0,2 0-3 0,0-7 3 16,4 0-1-16,0-5-1 0,9-2 2 0,0-3-4 16,2-1-2-16,1-4 0 0,6-5 0 0,-2-1-1 15,6-3 2-15,-2-2-1 0,0-2 0 16,0-7 5-16,0-3 0 0,0-4 4 0,-4 1 0 16,3-2-1-16,-6-1 2 0,-3 1 3 0,-1 1 4 15,-3 4-2-15,-6 1 2 0,-3 3 4 16,1 3 1-16,-2 3 6 0,0 2-1 0,0 0-8 15,-3 3-10-15,-6 4-9 0,4 2-4 0,-5 4-3 16,3 2 5-16,-3 3 3 0,3-1 0 16,2 1-3-16,4-3 0 0,1-2-6 0,0-2 0 15,6-1 0-15,1-4-3 0,0-1 6 0,0-2 1 16,4-3 1-16,1 0 4 0,-4 0 2 0,9-5 3 16,0-6 4-16,2-2-1 0,3-4-2 0,-2 2 0 15,4-5-1-15,-4 1 4 0,3-1-1 0,-6 0 1 16,-3 0 1-16,0 1-2 0,-1 4 2 15,-5 1 2-15,-3 4 1 0,-4 5 6 0,-1 3-1 16,0 2 2-16,0 0-3 0,0 0-9 0,0 2-10 16,-3 3-10-16,0 3-1 0,-2 4 2 0,2 3 9 15,0 5 2-15,-1-2 0 0,4 0-1 16,0 0-6-16,0-2 4 0,7-2-1 0,4-1 1 16,2-2-1-16,1-4-5 0,3-5 1 0,-1 1-5 15,6-3-4-15,-2-3-10 0,6-4-27 0,-1-5-45 16,1 0-56-16,-3-1-82 0,2 0-143 15,-8 4-323-15,-6 2-742 0</inkml:trace>
          <inkml:trace contextRef="#ctx0" brushRef="#br1" timeOffset="130581.061">9625 662 0 0,'0'0'402'0,"0"0"36"0,0 0 20 16,0 0-45-16,0 0-103 0,0 0-69 0,0 0-55 15,0 0-50-15,0 0-28 0,0 0-12 0,0 0-7 16,0 0-5-16,0 0-7 0,47-53-5 0,-45 47-7 16,-2 0-8-16,0 2-9 0,0-1-8 0,-3 0-11 15,-3 2-6-15,-2 0-7 0,-4-1-10 16,4 3-3-16,-6 1-6 0,-5 0-4 0,4 0 1 16,-1 0-1-16,-1 6 1 0,-1 2 1 0,-1 2 0 15,4 3 0-15,-1 0 0 0,0 3-1 0,1 2-2 16,2-1-1-16,2-1-1 0,2-1-2 15,5 0-3-15,4-4-4 0,0-3-6 0,0-2-3 16,8-3 3-16,0-1 4 0,4-2 11 0,2 0 11 16,4-8 7-16,3-3 5 0,-4-4 2 0,5-2-2 15,-3-1-1-15,-1-5 0 0,2 1 1 16,-3-3-1-16,-1 1 2 0,-3-1 0 0,-1-2 0 16,-6 3-1-16,2-4 0 0,-5 1-1 0,-1-1-2 15,-2 1-2-15,0 0-2 0,0-3-3 0,-3 1 0 16,0 3 0-16,-4 1 2 0,3-1 1 15,1 9 0-15,-4 3 1 0,4 6 0 0,2 3 2 16,-2 3 0-16,1 2-5 0,1 0-6 0,-6 9-4 16,4 5-1-16,-8 9 2 0,-1 9 7 15,4 5 0-15,-5 5 2 0,2 2-1 0,-2 0-3 0,7 0 2 16,-1-3-3-16,6-1 1 0,1-4 1 0,0-4-4 16,1-5 0-16,9-3-3 0,3-5-6 15,1-3 1-15,3-3-5 0,1-5-2 0,7-3 0 16,3-5-2-16,3 0 6 0,4-8 3 15,-2-5 9-15,3-3 0 0,-4 0 4 0,-4-2 0 16,-1-1 0-16,-3 0 2 0,-5 0 2 0,-5 2 0 16,-1 1-2-16,-2 1 6 0,-8 4 4 0,-2 2 4 15,-1 1 5-15,0 4-4 0,-4 1-7 16,-7 0-10-16,-2 3-7 0,-1 0-8 0,-3 6 0 16,1 3 2-16,1 1-7 0,2 3 7 0,3 0-2 15,4 0-3-15,1-1 4 0,5-1-4 0,0-1 0 16,0 1 3-16,7-3 5 0,-2 1 1 15,7-3 1-15,-1 0 0 0,2 0-4 0,1-3 4 16,2-3 1-16,1 0 0 0,1 0-1 0,8-5 0 16,2-3 0-16,7-1-1 0,-1-2 5 15,9-2-6-15,-1-1 0 0,8-2-2 0,-5 0-1 16,5 0 2-16,-2 1-1 0,2-2 0 0,-5 1-3 16,-4 0 7-16,-8 2 3 0,-8 4 7 0,-10 2 13 15,-4 3 20-15,-10 2 15 0,-1 1 0 0,-4 1-3 16,-7 0-24-16,-3 1-15 0,-2 0-2 0,-7 0-8 15,8 2 4-15,-4 5 0 0,1 1-2 16,2 0-1-16,4 0 0 0,4 1-3 0,-1 3 1 16,3-2 4-16,-1 3-5 0,5-2 1 0,2 2-2 15,-1-4-4-15,1 1 2 0,0-4-3 0,0-1 1 16,0-2-4-16,3-3 1 0,4 0 3 16,-1 0 4-16,2-3 8 0,5-8 3 0,1-4 2 15,3-5 0-15,0-4-1 0,4-4-5 0,1-4-2 16,-7-1-1-16,6-3-4 0,-5 0 6 15,-2-4 3-15,-3 1 1 0,-5-3 4 0,1 1-2 16,-7 3 2-16,0 1-1 0,-7 3 6 0,-4 6 0 16,1 6 0-16,-7 5-1 0,1 5 1 0,2 6-5 15,1 6-3-15,3 0-5 0,-1 6-9 16,0 10 2-16,-1 8 2 0,7 7 2 0,-4 11 5 16,8 6 0-16,1 8-3 0,0 2-1 0,0 2-1 15,8-3-1-15,-1-3-1 0,6-4 1 0,1-7-1 16,2-5-1-16,4-8-1 0,0-7-2 0,4-5-6 15,1-7-7-15,-1-5-10 0,8-6-15 16,-4 0-26-16,2-11-58 0,-2-5-125 0,-10 2-572 16,-3 3-839-16</inkml:trace>
        </inkml:traceGroup>
      </inkml:traceGroup>
    </inkml:traceGroup>
    <inkml:traceGroup>
      <inkml:annotationXML>
        <emma:emma xmlns:emma="http://www.w3.org/2003/04/emma" version="1.0">
          <emma:interpretation id="{D0B7C8DF-0498-465C-9EDA-5D7AA9A1090C}" emma:medium="tactile" emma:mode="ink">
            <msink:context xmlns:msink="http://schemas.microsoft.com/ink/2010/main" type="paragraph" rotatedBoundingBox="5025,3510 8967,3245 9059,4622 5117,48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199E624-E283-4E97-8075-7240C8F322D2}" emma:medium="tactile" emma:mode="ink">
              <msink:context xmlns:msink="http://schemas.microsoft.com/ink/2010/main" type="line" rotatedBoundingBox="5025,3510 8967,3245 9059,4622 5117,4887">
                <msink:destinationLink direction="with" ref="{29DB4CC3-56A3-4CD6-BCD9-BF306AE14F8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D78CECC-8942-42B6-B38F-1179AE0B4615}" emma:medium="tactile" emma:mode="ink">
                <msink:context xmlns:msink="http://schemas.microsoft.com/ink/2010/main" type="inkWord" rotatedBoundingBox="5125,3504 5129,4886 5113,4887 5109,3505">
                  <msink:destinationLink direction="from" ref="{513FF40F-BA36-4AC3-8C47-633AF92FDFD3}"/>
                </msink:context>
              </emma:interpretation>
              <emma:one-of disjunction-type="recognition" id="oneOf3">
                <emma:interpretation id="interp14" emma:lang="en-US" emma:confidence="0.5">
                  <emma:literal>,</emma:literal>
                </emma:interpretation>
                <emma:interpretation id="interp15" emma:lang="en-US" emma:confidence="0">
                  <emma:literal>|</emma:literal>
                </emma:interpretation>
                <emma:interpretation id="interp16" emma:lang="en-US" emma:confidence="0">
                  <emma:literal>.</emma:literal>
                </emma:interpretation>
                <emma:interpretation id="interp17" emma:lang="en-US" emma:confidence="0">
                  <emma:literal>I</emma:literal>
                </emma:interpretation>
                <emma:interpretation id="interp18" emma:lang="en-US" emma:confidence="0">
                  <emma:literal>l</emma:literal>
                </emma:interpretation>
              </emma:one-of>
            </emma:emma>
          </inkml:annotationXML>
          <inkml:trace contextRef="#ctx0" brushRef="#br2" timeOffset="172375.9194">3936 2906 144 0,'0'0'448'0,"0"0"-226"0,0 0 15 0,0 0 28 16,0 0 12-16,0 0-34 0,0 0-41 15,0 0-30-15,0 0-27 0,0 0-22 0,0 0-21 16,0 0-24-16,0-148-28 0,0 148-16 0,0 2-18 16,0 1-9-16,0 2-1 0,0 5-2 0,0 3 6 15,0 7 4-15,0 2 2 0,1 9 0 16,1 3-1-16,1 1-1 0,-3 5-2 0,4 3-1 16,-3 2 1-16,2 6 0 0,-2 4-1 0,-1 5 4 15,0 3-6-15,0 6 2 0,0 0-2 0,0 2-5 16,-1 3 4-16,-5-1-2 0,4-2-2 15,-1-2 1-15,1-6-1 0,2-6-1 0,0-6 1 16,0-8 2-16,0-6-2 0,0-6 1 0,2-5-1 16,-1-7-3-16,1-6 0 0,-2-5-2 0,0-4-2 15,2-2-10-15,-2-2-15 0,0 0-22 16,2 0-34-16,-2-3-49 0,0-4-110 0,1-2-160 16,2 0-291-16,-2 3-652 0</inkml:trace>
        </inkml:traceGroup>
        <inkml:traceGroup>
          <inkml:annotationXML>
            <emma:emma xmlns:emma="http://www.w3.org/2003/04/emma" version="1.0">
              <emma:interpretation id="{A0CC24E4-52D2-4304-A86A-8EB2949A8EA0}" emma:medium="tactile" emma:mode="ink">
                <msink:context xmlns:msink="http://schemas.microsoft.com/ink/2010/main" type="inkWord" rotatedBoundingBox="5601,3724 6143,3688 6195,4458 5652,4494"/>
              </emma:interpretation>
              <emma:one-of disjunction-type="recognition" id="oneOf4">
                <emma:interpretation id="interp19" emma:lang="en-US" emma:confidence="0.5">
                  <emma:literal>D</emma:literal>
                </emma:interpretation>
                <emma:interpretation id="interp20" emma:lang="en-US" emma:confidence="0">
                  <emma:literal>3</emma:literal>
                </emma:interpretation>
                <emma:interpretation id="interp21" emma:lang="en-US" emma:confidence="0">
                  <emma:literal>)</emma:literal>
                </emma:interpretation>
                <emma:interpretation id="interp22" emma:lang="en-US" emma:confidence="0">
                  <emma:literal>B</emma:literal>
                </emma:interpretation>
                <emma:interpretation id="interp23" emma:lang="en-US" emma:confidence="0">
                  <emma:literal>$</emma:literal>
                </emma:interpretation>
              </emma:one-of>
            </emma:emma>
          </inkml:annotationXML>
          <inkml:trace contextRef="#ctx0" brushRef="#br1" timeOffset="166324.9887">4432 3080 907 0,'0'0'512'0,"0"0"-225"0,0 0-29 0,0 0 5 16,0 0-33-16,0 0-64 0,0 0-59 0,0 0-48 15,0 0-32-15,0 0-19 0,0 0-1 16,0 0 3-16,0 0 1 0,0 0 1 0,95-75-3 15,-51 75-3-15,1 0-1 0,3 6 1 0,-1 8-2 16,3 5 3-16,-6 3 1 0,0 5-1 16,-7 3 3-16,-3 1 0 0,-8 6 1 0,-4 1-1 15,-5 1 3-15,-10 2 1 0,-4 1 2 0,-3 0 12 16,-17-1 2-16,-6 2 4 0,-7-3 2 0,-8 2-7 16,-5-5-2-16,-5-3-4 0,1-4-3 15,-2-5-3-15,3-5-3 0,5-4-3 0,7-5-1 16,7-4-3-16,6-4-1 0,8 0-3 0,6-3-1 15,4 0-8-15,3 0-16 0,0-2-27 0,2-2-38 16,5-3-55-16,6-2-127 0,0 3-301 16,-5-1-864-16</inkml:trace>
          <inkml:trace contextRef="#ctx0" brushRef="#br1" timeOffset="165995.8878">4696 3075 1063 0,'0'0'200'0,"0"0"36"0,0 0 23 16,0 0 1-16,0 0-25 0,0 0-47 16,0 0-42-16,0 0-23 0,0 0-19 0,0 0-22 15,0 0-21-15,0 0-27 0,-39-113-14 0,39 113-11 16,0 2-6-16,0 3 0 0,5 5 0 0,2 6 3 16,-2 6 4-16,4 5 8 0,-1 3 4 15,-1 5 4-15,1 2 3 0,-3 2 0 0,1 0-3 16,-3 1-3-16,1-2-2 0,-3-2-8 0,4-2 1 15,-5-2-1-15,1-2-3 0,-1-3 0 0,0-4-3 16,0-2-3-16,0-4-2 0,0 0 4 16,0-7-6-16,0-2-1 0,0-3-8 0,0-2-15 15,0-1-22-15,0-2-34 0,0 0-35 0,0 0-46 16,0 0-97-16,0-5-147 0,-1 2-346 16,-4-1-717-16</inkml:trace>
        </inkml:traceGroup>
        <inkml:traceGroup>
          <inkml:annotationXML>
            <emma:emma xmlns:emma="http://www.w3.org/2003/04/emma" version="1.0">
              <emma:interpretation id="{226119F9-E2C4-4086-85C8-6AA6FF35CEB2}" emma:medium="tactile" emma:mode="ink">
                <msink:context xmlns:msink="http://schemas.microsoft.com/ink/2010/main" type="inkWord" rotatedBoundingBox="6949,3695 8887,3257 9120,4291 7183,4729"/>
              </emma:interpretation>
              <emma:one-of disjunction-type="recognition" id="oneOf5">
                <emma:interpretation id="interp24" emma:lang="en-US" emma:confidence="0.5">
                  <emma:literal>#2</emma:literal>
                </emma:interpretation>
                <emma:interpretation id="interp25" emma:lang="en-US" emma:confidence="0">
                  <emma:literal>¥2</emma:literal>
                </emma:interpretation>
                <emma:interpretation id="interp26" emma:lang="en-US" emma:confidence="0">
                  <emma:literal>Is</emma:literal>
                </emma:interpretation>
                <emma:interpretation id="interp27" emma:lang="en-US" emma:confidence="0">
                  <emma:literal>*2</emma:literal>
                </emma:interpretation>
                <emma:interpretation id="interp28" emma:lang="en-US" emma:confidence="0">
                  <emma:literal>#z</emma:literal>
                </emma:interpretation>
              </emma:one-of>
            </emma:emma>
          </inkml:annotationXML>
          <inkml:trace contextRef="#ctx0" brushRef="#br1" timeOffset="167172.1393">5917 3524 1048 0,'0'0'895'16,"0"0"-607"-16,0 0-60 0,0 0-10 0,0 0-44 15,0 0-47-15,0 0-38 0,0 0-28 0,0 0-30 16,0 0-8-16,0 0-1 0,0 0 2 15,0 0 13-15,0 0 1 0,0 59-1 0,34-64-6 16,6-3-3-16,1-3-9 0,-1 1-4 0,5 0-3 16,-2-2-3-16,-1 1-4 0,1 1 0 0,-1 3-3 15,-2 0-2-15,0 3 4 0,-8-1-2 16,0 3 0-16,-7 1 0 0,-2-1-1 0,-9 1-1 16,-1 1 0-16,-9 0 0 0,0 0-2 0,-4 0 1 15,0 0-5-15,0-2-7 0,0 2-15 0,0-3-28 16,-3 0-62-16,1-2-87 0,-4-2-143 0,3 0-382 15,-1 5-887-15</inkml:trace>
          <inkml:trace contextRef="#ctx0" brushRef="#br1" timeOffset="166832.4052">5917 3225 1708 0,'0'0'334'0,"0"0"-59"15,0 0-34-15,0 0-38 0,0 0-48 0,0 0-37 16,0 0-33-16,0 0-26 0,0 0-20 15,0 0-21-15,0 0-12 0,0 0-4 0,0 0 1 16,0 0 6-16,17 27 5 0,15-27 1 0,7 0-2 16,4 0-2-16,2-3-3 0,3-1-2 0,-2 0-1 15,-4-2-2-15,-1 0 0 0,-5 1 1 16,-2-2-1-16,-3 3 0 0,-5 2-1 0,-4-2 2 16,-5 2-2-16,-7 0 1 0,-4 1 2 0,-3 1 3 15,-3 0 7-15,0 0 4 0,0-1 2 16,0 1 1-16,0 0-7 0,0-2-3 0,0 2-5 15,0-2-12-15,0 1-16 0,0 1-22 0,0 0-34 16,0 0-41-16,0-2-66 0,0 2-112 0,0-1-226 16,0 1-335-16,0 0-498 0</inkml:trace>
          <inkml:trace contextRef="#ctx0" brushRef="#br1" timeOffset="167467.9545">6224 2847 1810 0,'0'0'310'0,"0"0"-56"0,0 0-40 16,0 0-64-16,0 0-61 0,0 0-48 0,0 0-23 15,0 0 1-15,0 0 11 0,0 0 12 16,0 0 7-16,4 161 7 0,-4-113-6 0,0 3-4 16,0 3-5-16,-4 4-9 0,-5 4-3 0,-1 3-3 15,-4 1-4-15,-3 3 0 0,-3-1-2 0,-1-2-2 16,1-4-4-16,-1-3-3 0,5-8-6 15,2-3-2-15,1-7-1 0,5-8-3 0,1-8-1 16,2-7-2-16,3-7-10 0,-1-5-15 0,3 0-25 16,0-5-46-16,0-1-81 0,3 0-201 0,-1 0-590 15,3 0-658-15</inkml:trace>
          <inkml:trace contextRef="#ctx0" brushRef="#br1" timeOffset="168203.6651">7216 2970 1780 0,'0'0'333'0,"0"0"-57"0,0 0-23 0,0 0-44 16,0 0-54-16,0 0-37 0,0 0-31 0,0 0-27 15,0 0-23-15,0 0-22 0,0 0-17 0,0 0-2 16,0 0 0-16,0 0 4 0,71-6 5 0,-29 4-1 16,8-1 0-16,-1 1 0 0,4-2 0 15,-6 0-2-15,-2 1 0 0,-2 0 0 0,-5-1-2 16,0 3 0-16,-8-4 1 0,-3 2-1 0,-3 1-1 15,-9-2 2-15,-6 2-2 0,-2 2-1 0,-7 0 2 16,0 0-3-16,0 0 0 0,0 0-4 16,0 0-5-16,0 0-9 0,0 0-11 0,-1 0-5 15,-2 2-4-15,-4 2 9 0,4-2 8 0,-6 5 13 16,2-2 7-16,-3-2 4 0,5 1 5 16,-5-2 2-16,1 1 6 0,-1-1 1 0,-1-1 3 15,-2 3 4-15,1-1 0 0,-1 0 4 0,0-1-1 16,3 2-1-16,2-1-3 0,-4 0-5 0,7 2-4 15,-4 1-4-15,5 2 0 0,-5 0-4 16,6 2-3-16,-2 2 1 0,1 1-3 0,1 1 1 16,1 3-1-16,2 1 1 0,0 1-1 0,0 1 1 15,-1 3 1-15,1-3 0 0,0 2 0 0,0 0 0 16,0 0 0-16,-2 0-4 0,2 0-1 16,0 0-8-16,-2 1-13 0,-3-1-23 0,1-2-40 15,-2 1-54-15,-2-2-72 0,-2-2-80 0,3 0-85 16,-4-3-64-16,-1-2-11 0,1-3 48 0,1-3 119 15,-1-2 138-15,-2-3 145 0,-3 1 142 16,-1-2 113-16,-3 0 90 0,2 0 40 0,-6 1-21 16,-2 3-56-16,2 1-65 0,0-1-53 0,0 3-33 15,0 0-24-15,6 2-14 0,5-2-18 0,0-1-16 16,6 0-17-16,4-1-19 0,3 0-12 0,0 1-8 16,7 1-1-16,6-1 3 0,3 1 0 15,9-3 4-15,5 0-3 0,5-3 2 0,4-1-6 16,3 0-6-16,6-3-3 0,-4-3-9 0,0-1 1 15,2 1-3-15,2 1 0 0,-4 0-2 16,-2 2-3-16,-2 1-8 0,-8 1-29 0,-5 1-71 16,-7 0-255-16,-10 0-992 0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4:22.9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53F25CD-8CDB-498B-93B8-6CDADA14727C}" emma:medium="tactile" emma:mode="ink">
          <msink:context xmlns:msink="http://schemas.microsoft.com/ink/2010/main" type="inkDrawing" rotatedBoundingBox="1686,2027 4570,1759 4576,1817 1691,2086" semanticType="underline" shapeName="Other">
            <msink:sourceLink direction="with" ref="{90CD4CB5-8AF1-4DC8-A73E-EB840E27187A}"/>
          </msink:context>
        </emma:interpretation>
      </emma:emma>
    </inkml:annotationXML>
    <inkml:trace contextRef="#ctx0" brushRef="#br0">0 321 2263 0,'0'0'287'0,"0"0"-223"0,0 0 25 0,0 0 32 0,0 0 20 16,0 0-34-16,0 0-48 0,0 0-36 15,0 0-28-15,0 0 1 0,0 0 10 0,0 0 6 16,0 0 2-16,163-50 0 0,-91 42-4 0,13 0 3 16,11 1 5-16,13-1 3 0,6-1 0 0,13-2-2 15,6-1-4-15,4 0-6 0,4-3-3 0,-2-1-1 16,2 1-6-16,4 0 3 0,-6 0 0 16,2 1-1-16,-8 2 4 0,-3 1-2 0,-8-1-1 15,-8 4 0-15,-9 0 1 0,-12 1-1 0,-10 2 0 16,-15 4 0-16,-15-1-4 0,-16 2 5 15,-11 0 0-15,-14 0 4 0,-10 0 10 0,-3 0 12 16,0 0 10-16,0 0 6 0,-3 0-1 0,-6 0-13 16,-2-1-14-16,1-4-8 0,-1 0-13 0,4 0-8 15,2 1-15-15,4-2-33 0,1 2-53 16,0-1-122-16,0 3-375 0,0-2-1109 0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7:12.71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13FF40F-BA36-4AC3-8C47-633AF92FDFD3}" emma:medium="tactile" emma:mode="ink">
          <msink:context xmlns:msink="http://schemas.microsoft.com/ink/2010/main" type="inkDrawing" rotatedBoundingBox="5032,2969 10370,3193 10320,4394 4981,4170" semanticType="callout" shapeName="Other">
            <msink:sourceLink direction="to" ref="{29DB4CC3-56A3-4CD6-BCD9-BF306AE14F80}"/>
            <msink:sourceLink direction="from" ref="{0D78CECC-8942-42B6-B38F-1179AE0B4615}"/>
          </msink:context>
        </emma:interpretation>
      </emma:emma>
    </inkml:annotationXML>
    <inkml:trace contextRef="#ctx0" brushRef="#br0">34 349 541 0,'0'0'320'0,"0"0"33"16,0 0-25-16,0 0-34 0,0 0-50 0,0 0-67 15,0 0-65-15,0 0-45 0,0 0-31 16,0 0-30-16,0 0-8 0,0 0 3 0,0 0 1 16,0 0 4-16,-34-61 4 0,55 64-1 0,5 0 4 15,5-2 4-15,6 1 5 0,7-2 4 16,6 0 1-16,6-6-1 0,11 0-4 0,8-4-5 16,9-2-2-16,5-3-5 0,9-1 0 0,9 0 1 15,8 0 0-15,6-2 1 0,5 2-4 0,6 0-2 16,9 3-1-16,10-1 1 0,3 4-1 0,5 3 1 15,3 0 2-15,5 2 1 0,0 2 0 16,0-1 0-16,1 1-1 0,2 0-1 0,1 1 4 16,2-2 4-16,-4 0-2 0,-2 1 2 0,0-2-2 15,-2 1-4-15,-9 0-1 0,-5-1 0 0,-9-2 0 16,-4 3 0-16,-12-3 1 0,-9 1-1 0,-12 1 3 16,-8-1 0-16,-17 1 0 0,-13 2 0 15,-12 0 0-15,-11 1-2 0,-10 0-1 0,-10 2-1 16,-8 0-2-16,-6 0 0 0,-7 0 0 0,-2 0 2 15,-1 0 2-15,0 0 1 0,0 0 2 0,0 0-1 16,0 0-2-16,0 0-2 0,0 0-3 16,0 0 0-16,0 0-4 0,0 2 0 0,0 0 0 15,0 1-2-15,0 1 2 0,0 5 1 0,0 2 2 16,2 3 1-16,-1 3-1 0,3 2-2 16,1 3-2-16,-1 5 2 0,-1 3-2 0,5 3 1 15,-5 6 1-15,3 6 0 0,-1 2-2 0,-2 7 0 16,0 5 1-16,3-1-2 0,-4 3 4 0,-2 1-3 15,2 1 1-15,-2 0-1 0,0 0-1 16,0-5 0-16,-2-2-4 0,1-9-2 0,0-7-5 16,1-4-1-16,-3-6-7 0,0-2-18 0,0-4-31 15,2-1-36-15,-6-5-57 0,0-1-110 0,-1-4-309 16,3-6-921-16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7:13.53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9DB4CC3-56A3-4CD6-BCD9-BF306AE14F80}" emma:medium="tactile" emma:mode="ink">
          <msink:context xmlns:msink="http://schemas.microsoft.com/ink/2010/main" type="inkDrawing" rotatedBoundingBox="5082,4991 10328,4615 10331,4666 5086,5042" semanticType="underline" shapeName="Other">
            <msink:sourceLink direction="with" ref="{C199E624-E283-4E97-8075-7240C8F322D2}"/>
            <msink:destinationLink direction="to" ref="{513FF40F-BA36-4AC3-8C47-633AF92FDFD3}"/>
          </msink:context>
        </emma:interpretation>
      </emma:emma>
    </inkml:annotationXML>
    <inkml:trace contextRef="#ctx0" brushRef="#br0">-2 411 640 0,'0'0'214'0,"0"0"36"15,0 0 21-15,0 0 11 0,0 0-36 0,0 0-59 16,0 0-42-16,0 0-28 0,0 0-17 16,0 0-12-16,0 0-11 0,0 0-12 0,0 0-11 15,0 0-7-15,-20-26-10 0,20 26-6 0,0 0-9 16,0 0-10-16,0 0-5 0,0 0-7 16,0 0 4-16,5 3-3 0,5 0 1 0,5 2 2 15,7-2 1-15,10 2 2 0,8-5 3 0,12 0-1 16,11 0 1-16,9-5 1 0,12-3-3 0,8-2-1 15,11-2 1-15,9-1-4 0,10 3 0 0,6-4-1 16,5 1 1-16,10-1-4 0,6-1 0 0,10 2 0 16,2 0-2-16,11 0 3 0,3 0 2 15,4-1-1-15,2 3-1 0,1-2 1 0,1 3-1 16,-2 0 0-16,1 1 6 0,-2 0-1 0,-6 2 1 16,-4 0 3-16,-5-1 0 0,-5 0 4 0,-10 0 2 15,-8 1-1-15,-8-1 0 0,-13 2-2 16,-8-2 0-16,-9 0 0 0,-12 0-2 0,-13 0 1 15,-9 0-1-15,-8 1-2 0,-14 0 2 0,-7 0-1 16,-4 0-1-16,-10 1 2 0,-8 1-1 16,-5-1 4-16,-7 4 2 0,-3 0 7 0,-3 0 5 15,-1 2 2-15,0 0 0 0,0 0-5 0,0 0-3 16,0 0-5-16,-1 0-4 0,1 0-2 0,-1 0-6 16,1 0-1-16,0 0-3 0,0 2 0 15,0-2 0-15,0 0 0 0,0 0 0 0,0 0-1 16,0 0 1-16,0 0 1 0,0 0-2 0,0 0-4 15,0-3-28-15,0 0-99 0,-3-2-267 0,0 3-1338 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7:17.26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E7E7A6C-1D14-4E35-901A-C51A87635E64}" emma:medium="tactile" emma:mode="ink">
          <msink:context xmlns:msink="http://schemas.microsoft.com/ink/2010/main" type="writingRegion" rotatedBoundingBox="11916,6558 15481,6759 15393,8313 11829,8112"/>
        </emma:interpretation>
      </emma:emma>
    </inkml:annotationXML>
    <inkml:traceGroup>
      <inkml:annotationXML>
        <emma:emma xmlns:emma="http://www.w3.org/2003/04/emma" version="1.0">
          <emma:interpretation id="{6E9B3A6A-C5E5-4EB2-B394-4E4F953400E6}" emma:medium="tactile" emma:mode="ink">
            <msink:context xmlns:msink="http://schemas.microsoft.com/ink/2010/main" type="paragraph" rotatedBoundingBox="11916,6558 15481,6759 15393,8313 11829,81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13A00C5-5D23-4D04-A744-DF18F2442B90}" emma:medium="tactile" emma:mode="ink">
              <msink:context xmlns:msink="http://schemas.microsoft.com/ink/2010/main" type="line" rotatedBoundingBox="11916,6558 15481,6759 15393,8313 11829,8112"/>
            </emma:interpretation>
          </emma:emma>
        </inkml:annotationXML>
        <inkml:traceGroup>
          <inkml:annotationXML>
            <emma:emma xmlns:emma="http://www.w3.org/2003/04/emma" version="1.0">
              <emma:interpretation id="{70552618-6560-421E-BB9E-C8B5276A43DF}" emma:medium="tactile" emma:mode="ink">
                <msink:context xmlns:msink="http://schemas.microsoft.com/ink/2010/main" type="inkWord" rotatedBoundingBox="11916,6558 15481,6759 15393,8313 11829,8112">
                  <msink:destinationLink direction="with" ref="{9D48EF62-3EA6-41FF-9696-202CED472144}"/>
                </msink:context>
              </emma:interpretation>
              <emma:one-of disjunction-type="recognition" id="oneOf0">
                <emma:interpretation id="interp0" emma:lang="en-US" emma:confidence="0.5">
                  <emma:literal>Diversity</emma:literal>
                </emma:interpretation>
                <emma:interpretation id="interp1" emma:lang="en-US" emma:confidence="0">
                  <emma:literal>Diversity's</emma:literal>
                </emma:interpretation>
              </emma:one-of>
            </emma:emma>
          </inkml:annotationXML>
          <inkml:trace contextRef="#ctx0" brushRef="#br0">238 218 0 0,'0'0'0'0,"0"0"232"0,0 0 62 16,0 0 25-16,0 0-10 0,0 0-35 0,0 0-42 15,0 0-35-15,0 0-16 0,0 0-19 16,0 0-17-16,0 0-14 0,17-88-16 0,-17 85-12 16,0 1-15-16,0 1-9 0,0 1-20 0,0 0-14 15,0 0-15-15,-1 1-16 0,-1 4-2 0,0 3-3 16,-3 6-1-16,-2 7 2 0,0 6 3 16,-3 4 2-16,-2 4 0 0,-1 3 0 0,0 0-2 15,-1 1-2-15,-2 0-4 0,2-2 0 0,0 1-2 16,0-4 0-16,0 1 1 0,-1-4-2 0,3-3 1 15,-1-3-1-15,2-3 2 0,2-2-1 16,-1-2-1-16,0-4 0 0,5-1 0 0,-3-5 2 16,6-2 2-16,0-2 4 0,1-4 4 0,1 0 4 15,0 0 6-15,0 0 4 0,0 0 0 0,0-5-7 16,0-3-10-16,0-7-9 0,3-1-9 0,-1-3 1 16,7 1-1-16,-3-4 0 0,4 1 2 0,2 2-2 15,0 2 3-15,-1 3 0 0,-4 1 2 16,4 5-1-16,-1 3-2 0,-3 4-1 0,2 1-1 15,-3 0 0-15,5 6 0 0,0 2 2 0,2 1 0 16,-4 3 0-16,3 0 2 0,1-1 1 16,0 2 1-16,1-2-1 0,0-2-1 0,0 1 1 15,0-2 0-15,1-2 1 0,-3-1-3 0,3-3 1 16,-3-2-3-16,1 0 2 0,-2 0 0 16,-3 0 1-16,3-4 0 0,0-3 2 0,-4-5 1 15,3-1 3-15,2-2 1 0,-3-3 0 0,-1-2-1 16,4-4-2-16,-3-1 2 0,-2-3-1 0,3-1-1 15,-6-3 2-15,3 3-1 0,-5-5 1 16,-2 3 1-16,0-2 0 0,-10-3 0 0,-2 4-3 16,-2-3 2-16,-3 1-3 0,-6 0 2 0,2 3-1 15,-4 1-1-15,-2 2 0 0,1 8-2 0,5 3-1 16,-2 4 0-16,3 7-1 0,-1 3-3 16,4 3-2-16,0 0 0 0,2 9-1 0,-5 6 1 15,4 2 1-15,3 5 0 0,-1 5 1 0,3 0 2 16,5 2 1-16,2 2-1 0,0-2 1 0,4 1-3 15,0 1 1-15,10-3 0 0,2-1-1 0,5-3-1 16,0-4 2-16,7-3 0 0,2-1 1 16,1-3 3-16,0-4 1 0,3-1-4 0,-2-4 0 15,2-3-1-15,-2-1-4 0,0 0 5 0,1-8 1 16,-2 1-1-16,0-5 1 0,0-1 3 0,0-1-2 16,-2-2 0-16,-5 1 1 0,3-1 0 15,-8 3 0-15,-3 2 3 0,-7 3-1 0,-2 5 0 16,-3 3 2-16,0 0-4 0,0 0-4 0,0 9 2 15,-3 6-3-15,-1 4 4 0,-5 4 5 16,5 4-2-16,-4 1 0 0,5-2-1 0,3 1-1 16,0 0-1-16,1-3-2 0,9 0-1 0,2-1-3 15,0-3 3-15,2-3 2 0,2-2-2 0,0-4 1 16,1-3 0-16,5-5 0 0,-3-2 0 16,5-1 0-16,-3-3-4 0,5-8-8 0,1-3-7 15,2-5-15-15,5-3-30 0,-2-3-48 0,-3-1-90 16,1 0-165-16,-7 5-368 0,-9 8-804 0</inkml:trace>
          <inkml:trace contextRef="#ctx0" brushRef="#br0" timeOffset="162.8993">793-10 1896 0,'0'0'174'0,"0"0"-19"16,0 0-30-16,0 0-17 0,0 0-47 0,0 0-35 15,0 0-39-15,0 0-30 0,0 0-14 0,0 0-28 16,0 0-93-16,0 0-265 0,0 0-376 16,0 0-88-16</inkml:trace>
          <inkml:trace contextRef="#ctx0" brushRef="#br0" timeOffset="1608.5781">1005 547 1171 0,'0'0'375'15,"0"0"-71"-15,0 0-27 0,0 0-35 0,0 0-53 16,0 0-37-16,0 0-32 0,0 0-25 0,0 0-23 16,0 0-19-16,0 0-17 0,0 0-13 15,0 0-15-15,0 0-2 0,-15-80-5 0,16 91 0 16,6 2 6-16,-1 3-1 0,-1 0 2 0,1 4 0 16,-3 0 0-16,3-4-3 0,-2 3 2 15,0-2-3-15,-1-2-2 0,5-3 3 0,-5-1-3 16,3-2 2-16,1-2 0 0,-4-3-3 0,5-4 0 15,-3 0 1-15,5 0 7 0,-5 0 4 0,7-8 6 16,-1-5 0-16,0-2-2 0,2-2-3 0,-5-2-2 16,5-2 0-16,-3 1-3 0,-1-2 2 15,-2 1-3-15,0 0-1 0,-1-1 1 0,-2 2-3 16,3 3 0-16,-4 0-1 0,0 4 1 0,-3 5 2 16,0 3 2-16,0 2 2 0,0 3-3 0,0 0-4 15,-2 0-6-15,1 3-4 0,-2 5-3 0,0 3 3 16,0 2 1-16,3 2 1 0,0 1 2 15,0 1-1-15,3 1 0 0,4-2 1 0,2-2 1 16,-2-1 0-16,5-1 1 0,3-2 0 0,-1-2-1 16,0-2-2-16,3-3 0 0,6-3 1 15,-5 0 0-15,8-3 0 0,-2-8 3 0,-2-2-3 16,1-1 2-16,3-2 2 0,-5-1-1 0,2-3 4 16,-6 3-1-16,2-1 0 0,-4 1 1 0,-6 2 0 15,1 1 1-15,-5 5 0 0,-3 0-2 16,-2 5 2-16,0 1-1 0,-2 3-2 0,-4 0-4 15,-3 0-4-15,0 0-3 0,-1 11 1 0,-3 1 3 16,2 4 3-16,3 3-2 0,-1-3 0 16,3 1 0-16,-1 2-2 0,7 1 1 0,0-2-1 0,0-2 0 15,0 0 0-15,8 0 2 0,-1-4-1 16,5 0 1-16,2-1 3 0,0-2-2 0,2-3-1 16,3-1 1-16,0-4 0 0,-2-1-1 0,6 0 3 15,-4-3-1-15,6-6 1 0,-4-3 1 16,1-3 2-16,4-1 0 0,-2-1 0 0,-3-4 1 15,5 3 0-15,-3-5 1 0,-4 3-1 0,3-3 0 16,-5 3-1-16,-3 1 2 0,-3 2-3 0,-5 2 3 16,0 1 3-16,-2 4 1 0,-4 2 4 0,0 1 1 15,-4 3-4-15,-2 2-1 0,-6 2-7 16,4 0-4-16,-5 4-3 0,-1 5 0 0,0 0 0 16,1 2 3-16,3 0 1 0,2-2-3 0,3 2 0 15,5-1 0-15,0 0-2 0,0-2 1 16,9 0-1-16,-3-1 1 0,5-1 0 0,0 1 3 15,1-1 0-15,-1-1-3 0,-1 1 2 0,3 0 1 16,-2 1-1-16,0 1 2 0,-1 1 0 0,0 3-1 16,0-1 2-16,-4 5 2 0,2 1-3 15,-3 1 2-15,-4 0-1 0,5-1-2 0,-5-1 2 16,0-4 0-16,2 0-2 0,-1-4 2 0,2-3-2 16,2-4-1-16,1-1 2 0,3 0 1 0,5-6 1 15,8-7 3-15,2-5-3 0,2-3 2 0,3-2-2 16,0-2 2-16,0-2 0 0,-2 1-6 15,-2-2 6-15,-1 3-2 0,-5 0 0 0,-2 3 6 16,-4 3-6-16,-1 1-1 0,-3 5 4 0,-6 2 2 16,1 3 5-16,-5 3 4 0,0 2-2 0,0 2 0 15,-2 1-2-15,-5 0-4 0,4 0-3 0,-4 0-4 16,3 0-2-16,0 0-3 0,-2 4-3 16,3 1 3-16,2 2-4 0,1 1-1 0,0 1 4 15,1 2-1-15,8 0 2 0,-5 2 5 0,4 2 0 16,-2-1-5-16,1 1 4 0,-1 1-4 15,0 0 3-15,-2 0 4 0,-3 2-3 0,-1 0 0 16,0 1-3-16,0 0 2 0,-10 0-2 0,0 2-1 16,0-3-1-16,-2-2-9 0,-2-1 5 15,1-4 0-15,0-5 3 0,2-1 7 0,4-3 1 16,-2-2 3-16,2 0 0 0,1-4 2 0,2-7-3 16,-2-2-1-16,2 1 0 0,4-4-4 0,0 1 4 15,0 2-2-15,0 0 3 0,0 4-1 0,0 2 0 16,0 3-1-16,0 2-6 0,4 2 3 0,1 0-6 15,-1 9 0-15,2-1 3 0,2 3-1 16,3 1 4-16,1-1 3 0,2 2 0 0,0-3-5 16,3-2 4-16,2-2-1 0,3-3 0 0,1-3 4 15,0 0-3-15,2-1 3 0,1-9-2 0,-4-1 5 16,2-3-3-16,1-1 0 0,-4-1 2 16,0-2-5-16,-3 1 4 0,-1-1 2 0,0 3 2 15,-7 1 0-15,0 1 4 0,-4 3 0 0,-3 5 2 16,-2 2 10-16,-1 2-9 0,0 1-1 0,0 0-9 15,0 0-13-15,-1 3 2 0,-3 3-4 16,-1 1 5-16,4 4 2 0,-1-2 1 0,1 3-2 16,1-2 0-16,0 1 1 0,4 2-3 0,5-2-1 15,-4-1-2-15,8-3 1 0,0 1-1 16,3-4 0-16,-1-3-2 0,2-1-8 0,4 0-3 16,1-8-19-16,0-2-36 0,4-5-62 0,-2-1-124 15,-3-4-252-15,-4 7-523 0,-7 4-211 0</inkml:trace>
          <inkml:trace contextRef="#ctx0" brushRef="#br0" timeOffset="1763.5288">2678 79 2255 0,'0'0'232'0,"0"0"-32"16,0 0-23-16,0 0-54 0,0 0-45 15,0 0-23-15,0 0-30 0,0 0-23 0,0 0-18 16,0 0-23-16,0 0-10 0,0 0-53 0,0 0-163 15,0 0-419-15,-39-13-922 0</inkml:trace>
          <inkml:trace contextRef="#ctx0" brushRef="#br0" timeOffset="2899.4169">2766 260 2790 0,'0'0'101'0,"0"0"-12"0,0 0-16 15,0 0-28-15,0 0-20 0,0 0-5 16,0 0 5-16,0 0-3 0,201-64-11 0,-133 41-2 15,-4 4-11-15,-5 3-60 0,-11 4-179 0,-16 6-704 16,-13 1-725-16</inkml:trace>
          <inkml:trace contextRef="#ctx0" brushRef="#br0" timeOffset="2712.5317">2940 633 445 0,'0'0'419'0,"0"0"-32"0,0 0-40 0,0 0-52 16,0 0-59-16,0 0-52 0,0 0-38 16,0 0-27-16,0 0-25 0,0 0-19 0,0 0-15 15,0 0-10-15,0 0-4 0,0-150-3 0,11 126-3 16,-2-1-4-16,1-4-4 0,2-2-4 16,0-2-4-16,-4-4-2 0,1-3-4 0,-3-2 2 15,-1-2-2-15,-2 1-1 0,-3 1 0 0,0 0-3 16,0 7 0-16,0 4 2 0,0 8 6 0,0 4 2 15,-3 6 2-15,2 5-1 0,-1 5-6 16,0 2-5-16,2 1-7 0,-2 0-6 0,2 0-8 16,0 4-4-16,0 7 2 0,0 8 2 0,0 2 7 15,0 6 2-15,-1 5-2 0,-2 2-1 0,-1 4 1 16,-2 1 1-16,2 1 1 0,-1 1 0 0,0 0-1 16,0-2 3-16,3-2-2 0,0-4 0 15,2 2 1-15,0-7-4 0,4-1-1 0,5-5 1 16,-2-3-2-16,6-4 1 0,0-2-1 0,-1-3-1 15,3-4 1-15,-1-3 2 0,1-1 0 0,-1-2 4 16,5 0 2-16,-2-3-6 0,-1-5 2 16,-1-2-2-16,-1-1 0 0,0 1 2 0,-1-2 0 15,0 3-2-15,-5-2 1 0,1 5 2 0,-2 0-1 16,-1 2 1-16,-5 3-1 0,1 1-2 0,-2 0-4 16,0 0 0-16,2 4 0 0,0 3-4 15,-1 5 2-15,3 1-2 0,-1 1 1 0,2 1 6 16,0 1 0-16,1-1 2 0,1-3 0 0,0-1-2 15,4-3 0-15,-1-4 1 0,2-2-1 16,2-2 0-16,-1 0 2 0,1-7 1 0,0-4 2 16,3-4-1-16,-3-2 1 0,2-2-1 0,-4 0-4 15,1 0 7-15,-6-2-1 0,3 2 5 0,-5 3 3 16,2 2-3-16,-5 0 0 0,-2 5 1 16,0 1 1-16,0 5-1 0,0 1 1 0,0 2-7 15,0 0-8-15,-1 2-5 0,0 3-3 0,1 6 3 16,-3 3 3-16,3 7 4 0,0 6 2 0,0 4 0 15,0 5 3-15,0 5-4 0,0 6 1 0,4 6-1 16,-3 4-2-16,1 4 3 0,-2 0-1 0,0 1-1 16,0 0-3-16,-2 0 5 0,-5-4-1 15,0 1 4-15,-3-1 3 0,-1-5-4 0,0-4-2 16,1-5 1-16,0-4-2 0,0-7 2 0,1-9 2 16,1-6-1-16,2-5 3 0,1-5 8 15,2-5 10-15,0-3 11 0,0 0 2 0,-1-5 0 16,-2-7-9-16,-1-6-8 0,-1-2-4 0,-4-7-9 15,-1-2-1-15,4-5-4 0,-1-3-3 0,0 0 3 16,0-3 2-16,4 0-3 0,3 1-1 16,3 0-1-16,0-2-2 0,9-1 0 0,5-3 1 15,6-1-7-15,2-2-6 0,7-2-13 0,5 0-26 16,3 0-44-16,7 0-76 0,1 3-154 0,-11 12-420 16,-10 12-905-16</inkml:trace>
        </inkml:traceGroup>
      </inkml:traceGroup>
    </inkml:traceGroup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7:54.83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EA91396-6125-476B-BF1D-D1968B08888C}" emma:medium="tactile" emma:mode="ink">
          <msink:context xmlns:msink="http://schemas.microsoft.com/ink/2010/main" type="inkDrawing" rotatedBoundingBox="8693,10683 13111,8287 13130,8323 8713,10719" shapeName="Other"/>
        </emma:interpretation>
      </emma:emma>
    </inkml:annotationXML>
    <inkml:trace contextRef="#ctx0" brushRef="#br0">4401 6 0 0,'0'0'0'0,"0"0"0"0,0 0 300 0,0 0 1 16,0 0-38-16,0 0-45 0,0 0-39 0,0 0-28 15,0 0-10-15,0 0-13 0,0 0-11 0,0 0-13 16,13-3-20-16,-11 3-10 0,-1 0-9 16,-1 0-5-16,0 0-1 0,0 0 1 0,0 0-2 15,0 0 1-15,0 2-4 0,0-2 1 0,0 0-4 16,0 1-2-16,0-1 0 0,0 2-6 0,0-2-2 16,0 1-1-16,-1 1-5 0,-1 0 3 0,1-1 0 15,-2 1-4-15,-3 2 1 0,5-2-1 16,-5 2-3-16,-2 1-1 0,-6 4-1 0,-2-1-3 15,-10 5-3-15,-5 5-3 0,-8 1-5 0,-8 5-7 16,-7-1-2-16,-3 4-4 0,-8 3-2 0,-4 5 1 16,-4 4-1-16,-9 5 3 0,-6 3 0 0,-4 4 0 15,-6 1 2-15,-1 2-1 0,-2 3 1 16,-5-1-2-16,4 1 2 0,-3 1-1 0,3 1-2 16,0 0-2-16,0-3-3 0,3 2 0 0,2-2-1 15,5-2 6-15,-3 0 1 0,2-4 0 16,-1 4 1-16,5-4-5 0,1 2 3 0,-4-1-3 15,5-2 2-15,2-2-1 0,2-5-2 0,3 0 2 16,7-3-1-16,3-2 3 0,3-1-1 0,-1-3-1 16,8-1 1-16,-4-1 0 0,6 1 0 15,1-4 2-15,3 2 0 0,-1-3-4 0,5 0-1 16,2-2-2-16,3 1 3 0,2-5 0 0,3 1 2 16,2-2-1-16,7-2-1 0,1-1 2 15,3-1 0-15,2-1 2 0,-1-3 0 0,6 1-1 16,-4-2-1-16,4 0 2 0,-1-2-3 0,3 1 2 15,-6 2-3-15,0-1-1 0,-2 4 2 0,-1 1 1 16,-4-1-1-16,0 1 1 0,0 2-2 0,-5-2 2 16,6 0 0-16,1-1 2 0,2-1-1 0,3-3-1 15,5 0-1-15,4-1-2 0,0-2-2 16,4-1 1-16,5-4 2 0,2-2 0 0,1 2 2 16,3-3-1-16,0 0-2 0,0 0 2 0,0 0-3 15,0 0 1-15,0 0 0 0,0 0 0 0,0 0 2 16,0 0-1-16,0 0-1 0,0-3-1 15,0 3 0-15,0 0-2 0,0 0 3 0,0 0-1 16,0 0-2-16,2-1-2 0,-2 1-4 0,0-2-4 16,1 1-7-16,2-1-6 0,3-1-10 15,-4-2-31-15,10-3-68 0,-1-2-143 0,-1 2-365 16,-3 2-973-16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7:56.39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D48EF62-3EA6-41FF-9696-202CED472144}" emma:medium="tactile" emma:mode="ink">
          <msink:context xmlns:msink="http://schemas.microsoft.com/ink/2010/main" type="inkDrawing" rotatedBoundingBox="13844,8059 18809,10158 18638,10565 13672,8466" semanticType="callout" shapeName="Other">
            <msink:sourceLink direction="with" ref="{70552618-6560-421E-BB9E-C8B5276A43DF}"/>
            <msink:sourceLink direction="with" ref="{2DC0515A-3EF1-4E9B-9B07-51720DA69051}"/>
          </msink:context>
        </emma:interpretation>
      </emma:emma>
    </inkml:annotationXML>
    <inkml:trace contextRef="#ctx0" brushRef="#br0">39 64 0 0,'0'0'30'0,"0"0"229"15,0 0 6-15,0 0 14 0,0 0-2 0,0 0-34 16,0 0-40-16,0 0-31 0,0 0-25 15,0 0-21-15,0 0-20 0,0 0-14 0,0 0-16 16,0 0-8-16,-41-63-5 0,44 63-9 0,-2 0-9 16,-1-1-14-16,2 1-8 0,0 0-7 0,0 0-5 15,-1 0 0-15,5 0 0 0,0 1-2 16,-1 2 6-16,2 1 2 0,3-1 0 0,0 2 3 16,2 0-1-16,2 1-1 0,3 1 1 0,1 1-2 15,1 0-2-15,3 0-1 0,-2 1-1 0,7 1-3 16,-1 0-2-16,-2 0 1 0,1 1 0 15,-2 2-1-15,2-3 2 0,1 5-2 0,-3-2-1 16,1 1 0-16,3 2 0 0,0-2-2 0,-1 1 1 16,4 2-1-16,-1-1-3 0,3-1 4 0,4 2-2 15,-2 3-1-15,3-3 1 0,1 1 0 0,-1 2 2 16,4-1 2-16,0 0 1 0,3-1-2 0,3 3-2 16,-2-2-1-16,6-1 1 0,-4-2 2 15,7 1 2-15,-2 0 0 0,-1-1-1 0,0-2 1 16,-1 0-1-16,-5 1 0 0,-1-2-1 0,-1 5-2 15,0-2 1-15,-3 0-1 0,0-1 1 16,1 3-1-16,-1-1-3 0,1 1-4 0,0-2-2 16,1 2 4-16,4-1 1 0,1 1 4 0,4-1 3 15,2 0-1-15,4 1 1 0,1-1 1 16,6 2 1-16,0-2-4 0,-2 2-1 0,1 0-1 16,-4-3-1-16,2 3-1 0,-3-2 1 0,0 2-1 15,-1 1 0-15,-5-1 2 0,-1-1-2 0,-1 1 1 16,-2 0 1-16,2 0-3 0,-5 0-1 0,6-2 1 15,-1 2 1-15,-1-1 1 0,7-2 1 16,-1-1-2-16,0 1 0 0,2-2 2 0,-2 1-1 16,1-2 3-16,-5 0-2 0,-2 1-2 0,2-3 1 15,-7 2 1-15,0 2-2 0,-3-1-1 0,-1 0 0 16,-3-2-2-16,-3 3 1 0,-3-3 2 0,0 3-2 16,-1-3 0-16,-3 2-1 0,-2-1 2 15,-2-2-1-15,0-1 2 0,-3-1 3 0,-1 1-6 16,0-2 2-16,-4-1-1 0,1 1 1 0,-2 0-1 15,2-2 3-15,-2 2-4 0,-1-1 1 0,-1 1 1 16,1 1-2-16,1 1 1 0,-1 0 0 16,0 1 0-16,1 0 0 0,0 4 2 0,2-3 1 15,-2 3-4-15,0 0 2 0,2 1-3 0,2 3 1 16,-2 0 2-16,4 1 0 0,-1-1-1 16,4 4-1-16,-2-1 1 0,5-1-2 0,-3 3 2 15,4-1 1-15,-5-1-1 0,0 0 0 0,-1-3 0 16,-3-2 1-16,-1 2-1 0,2-5 1 0,-4 3-2 15,4-1 0-15,-4 2 3 0,4-1-3 16,-2 2 2-16,1 0-2 0,-2 2 0 0,-1-2-3 16,-1 2 2-16,-1-4 1 0,0 3-3 0,1-1 6 15,-3-2-3-15,-2-1 1 0,1-2 3 0,0 0-2 16,-2-2-2-16,-1-3-1 0,-1-2 2 0,0 0 0 16,-3-4 2-16,-3 0-3 0,0-1-2 0,1-2-2 15,-1 1-13-15,0-1-25 0,0 0-78 16,-1 0-175-16,-5 0-623 0,0 0-716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7:58.05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0FCFB5-9A3A-40C7-85FD-EAB4CBE49A2E}" emma:medium="tactile" emma:mode="ink">
          <msink:context xmlns:msink="http://schemas.microsoft.com/ink/2010/main" type="writingRegion" rotatedBoundingBox="954,11415 13798,11031 14007,18005 1162,18390"/>
        </emma:interpretation>
      </emma:emma>
    </inkml:annotationXML>
    <inkml:traceGroup>
      <inkml:annotationXML>
        <emma:emma xmlns:emma="http://www.w3.org/2003/04/emma" version="1.0">
          <emma:interpretation id="{7FF4898E-054B-4463-BD9C-F69BE3EA0F03}" emma:medium="tactile" emma:mode="ink">
            <msink:context xmlns:msink="http://schemas.microsoft.com/ink/2010/main" type="paragraph" rotatedBoundingBox="4414,11312 9722,11136 9766,12438 4458,1261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C8AC966-AE5A-4189-8E93-4AF676425781}" emma:medium="tactile" emma:mode="ink">
              <msink:context xmlns:msink="http://schemas.microsoft.com/ink/2010/main" type="line" rotatedBoundingBox="4414,11312 9722,11136 9766,12438 4458,12614"/>
            </emma:interpretation>
          </emma:emma>
        </inkml:annotationXML>
        <inkml:traceGroup>
          <inkml:annotationXML>
            <emma:emma xmlns:emma="http://www.w3.org/2003/04/emma" version="1.0">
              <emma:interpretation id="{6C9962E8-3E26-488D-9219-594256815415}" emma:medium="tactile" emma:mode="ink">
                <msink:context xmlns:msink="http://schemas.microsoft.com/ink/2010/main" type="inkWord" rotatedBoundingBox="4414,11312 9722,11136 9766,12438 4458,12614"/>
              </emma:interpretation>
              <emma:one-of disjunction-type="recognition" id="oneOf0">
                <emma:interpretation id="interp0" emma:lang="en-US" emma:confidence="0.5">
                  <emma:literal>Surface-level</emma:literal>
                </emma:interpretation>
                <emma:interpretation id="interp1" emma:lang="en-US" emma:confidence="0.5">
                  <emma:literal>Surface -level</emma:literal>
                </emma:interpretation>
                <emma:interpretation id="interp2" emma:lang="en-US" emma:confidence="0">
                  <emma:literal>surface -level</emma:literal>
                </emma:interpretation>
                <emma:interpretation id="interp3" emma:lang="en-US" emma:confidence="0">
                  <emma:literal>Surfacer-level</emma:literal>
                </emma:interpretation>
                <emma:interpretation id="interp4" emma:lang="en-US" emma:confidence="0">
                  <emma:literal>Subface-level</emma:literal>
                </emma:interpretation>
              </emma:one-of>
            </emma:emma>
          </inkml:annotationXML>
          <inkml:trace contextRef="#ctx0" brushRef="#br0">246 350 0 0,'0'0'0'0,"0"0"0"0,0 0 72 0,0 0 254 16,0 0 1-16,0 0-15 0,0 0-30 0,0 0-37 16,0 0-42-16,0 0-38 0,0 0-23 0,0 0-14 15,43-98-15-15,-40 82-14 0,2 0-13 0,2-2-10 16,-1 1-10-16,1-3-2 0,0-1-6 15,-1 0-4-15,-2 2-4 0,-1 1-6 0,1 0-2 16,-4 1-2-16,0 3 5 0,-3 1-6 0,-4 2-5 16,-6 5-5-16,-2 1-14 0,-5 4-2 15,-1 1-7-15,-6 3-6 0,-4 10 0 0,-3 3 0 16,1 6 2-16,0 2-1 0,4 1 5 0,5 2-4 16,4 2 0-16,6-4 0 0,5 0-2 0,3 1-1 15,6-3 0-15,0-1-3 0,2 0-4 16,8 1 3-16,2-2 0 0,7 1-1 0,1-1 4 15,2 0-4-15,3-1 2 0,1 1 0 0,3-2 1 16,-2 1 1-16,0 0-1 0,-2 1 1 0,1 0-2 16,-6 0 0-16,-2 0 2 0,-1 1 0 0,-10-1-1 15,0-1 3-15,-7 1 1 0,-3-2 2 0,-8-1 4 16,-10-4 0-16,-6 1 3 0,-2-4 2 16,0-3-2-16,-3-3 3 0,0-5-1 0,5 0 0 15,3 0 1-15,4-8-1 0,3-2-1 0,3-1-5 16,5 0-5-16,4 0-9 0,0 0-12 0,4 3-21 15,1 2-33-15,0 1-53 0,0 0-73 16,6 5-101-16,8 0-168 0,-4 0-277 0,-3 0-388 0</inkml:trace>
          <inkml:trace contextRef="#ctx0" brushRef="#br0" timeOffset="1026.3158">681 634 743 0,'0'0'459'0,"0"0"-163"15,0 0-11-15,0 0-19 0,0 0-68 16,0 0-39-16,0 0-31 0,0 0-22 0,0 0-20 16,0 0-16-16,0 0-8 0,0 0-7 0,-12-162-8 15,12 159-6-15,0 3-10 0,0 0-9 0,0 0-13 16,0 3-6-16,0 5-4 0,0 3 2 0,0 3 4 15,-2 4 2-15,1 2 2 0,-2 2-1 16,1 0-3-16,0 0-2 0,0 1 0 0,2-1-1 16,0-2 1-16,0-1 0 0,4-3-3 0,1-2-1 15,2-3-1-15,1-3 0 0,4-5 3 0,-1-1 1 16,3-2-1-16,2-5 5 0,1-7-2 16,1-2 1-16,3-6 3 0,-4-1-1 0,5 0 0 15,-7-1 0-15,-2 1 3 0,-4 0-1 0,-1 3 1 16,-2 2 1-16,-3 1-2 0,1 2 0 15,-4 3 3-15,0 3-2 0,0 1 0 0,0 4-1 16,0 1-4-16,0 1-6 0,0 0-5 0,0 0-6 16,0 5-3-16,0 2 3 0,-2 5 5 15,2 0 5-15,0 4 2 0,0 0 0 0,0-2-3 16,2 2 2-16,2-2 0 0,6-1-1 0,-1 0 3 16,2-1-2-16,-1-1-1 0,1-3 1 0,2 3 0 15,-2-5 1-15,2-1 0 0,4-3 0 0,0-2 0 16,0-2 0-16,3-6 2 0,0-6 0 15,0 1 2-15,1-5-1 0,-4 2 2 0,6-5-2 16,-5-1 1-16,0 2 1 0,1-3-3 0,-4 2 1 16,0-2-1-16,-3 3 1 0,-2-1 2 0,-3 3 1 15,-2 4 2-15,-4 4 0 0,-1 2 4 0,0 5-3 16,-6 3-3-16,-2 0-5 0,-5 3-9 16,-1 7 1-16,-3 1 1 0,0 5 3 0,0-1 3 15,3 1 0-15,2-4-1 0,4-1 0 0,4-2-1 16,2-1-3-16,2-1 1 0,0 1-2 0,6-2-2 15,2 0 0-15,4-1 1 0,0 0 1 16,0 0 0-16,2-2 3 0,3 2 0 0,-3-1 1 16,0 2 2-16,-1 0 0 0,-2 2-1 0,4 0 0 15,-4 2 0-15,2-1-1 0,-5 4 2 16,1-2-2-16,-2 2 1 0,-2-1 2 0,0 1 0 16,-1-4 0-16,-3-2 1 0,4-2-2 0,0-4-1 15,1-1 2-15,4 0 5 0,1-6 1 0,3-5 2 16,5-7-1-16,1 0-3 0,4-6-1 0,0-2 0 15,-3 0 1-15,0-3-2 0,-1-1 1 16,0-1 0-16,0-2-1 0,-3 0 2 0,1-2-2 16,-2 0-1-16,-2 1 1 0,-3 1 0 0,-3-1 2 15,-1 4 3-15,-5 1 0 0,-2 0-1 0,0 5 2 16,-1 3-1-16,-6 6 2 0,0 2-1 0,0 4-1 16,1 3-1-16,2 2-5 0,0 4 0 15,2 0-6-15,-2 1-3 0,3 10 2 0,-1 1-1 16,2 7 4-16,0 6 2 0,0 5 2 0,0 4-3 15,2 8 1-15,0 4-1 0,1 6 1 16,3 5 2-16,-5 2 0 0,2 4 1 0,-1-3 1 16,-2 3 5-16,0 2-2 0,0 1 1 0,-2 2 0 15,-5-3-6-15,1 0 1 0,-1-4-1 0,3-4 0 16,-2-7 0-16,2-5-3 0,3-13-1 16,1-6-1-16,0-12 5 0,0-6-3 0,1-5 2 15,5-3 2-15,-2-3 3 0,5-9 6 0,-1-5 2 16,3-10 0-16,4-2-7 0,-3-6 0 0,-2-1-1 15,-1-1-2-15,-2 2 9 0,-4 4-6 16,-3-1-1-16,0 6-3 0,-5 4-4 0,-5 3-8 16,-4 4-16-16,-4 2-32 0,-3 5-53 0,-5 1-85 15,2 5-166-15,3 0-399 0,7 2-843 0</inkml:trace>
          <inkml:trace contextRef="#ctx0" brushRef="#br0" timeOffset="2062.2822">1994 562 0 0,'0'0'0'0,"0"0"271"0,0 0 103 16,0 0-15-16,0 0-19 0,0 0-42 0,0 0-43 16,0 0-47-16,0 0-42 0,0 0-26 0,0 0-18 15,0 0-15-15,0 0-13 0,34-165-8 16,-37 157-18-16,-4-1-13 0,-3 3-15 0,-1 1-18 15,-1 5-7-15,-5 0-5 0,0 0-5 0,-1 8-2 16,-2 5 0-16,3 3-1 0,-3 2 0 16,2 0 3-16,4 1-3 0,4 2-2 0,3-4-2 15,1 2 1-15,5-3 0 0,1 0-1 0,0-1 0 16,4-3-5-16,4 0 2 0,1-4-1 0,-1-2 1 16,1-1 3-16,2-2 1 0,-1-3 2 15,1 0 1-15,1 0 6 0,-1-3-2 0,0-4 2 16,2-1 0-16,-3-1-2 0,-1-4 0 0,1 3 0 15,1-3 0-15,-1-1-3 0,-2 3 1 16,1-1-2-16,-2 0-1 0,0 3 3 0,-3 1 0 16,-1 3 0-16,-3 3-1 0,0 2-2 0,0 0-5 15,0 0-5-15,0 7-1 0,0 3-2 0,0 3 7 16,0 1 3-16,0 1 2 0,0 1 0 0,0-2 0 16,3-1-2-16,4 0 1 0,3-2 1 15,-2-3-1-15,4-1 1 0,1-4 1 0,-1-2 1 16,2-1-1-16,1 0 5 0,-1-8 1 0,1-1-4 15,4-5 2-15,-2-1-2 0,1 2-1 0,-4-3 3 16,2-1-2-16,0 2-1 0,-4 1-2 0,1 2 1 16,0 0-2-16,-3 4 2 0,-2 2-2 15,2 1-3-15,0 4 2 0,-3-1-2 0,3 2 1 16,-3 0-1-16,0 0 2 0,2 5-2 0,-2 0 1 16,0-2 3-16,0 2-1 0,4-1 1 15,-3 1 1-15,0-2-2 0,-2 1 2 0,1-4 2 16,-3 0-1-16,2 0 4 0,-2 0 1 0,0-1 2 15,0-5 4-15,2 0 2 0,-6-2 2 0,2 0-2 16,-2 0 0-16,0 0-1 0,0 0 0 16,0 2 0-16,-3-1 0 0,-6 3-4 0,5 1-4 15,-6 0-2-15,2 3-4 0,-1 0-2 0,-4 0-2 16,1 3 0-16,2 7 0 0,-3-2 1 0,2 4 2 16,1-1 0-16,3 1 0 0,-1 3-2 15,4 0 0-15,1 1 1 0,3-1 0 0,0 2 0 16,0-1-3-16,3-1-3 0,3 1 2 0,5-2-2 15,-1-1 0-15,1-2 1 0,1-1-4 0,3-4-1 16,1-2 3-16,0-4 3 0,2 0 3 0,0-2 5 16,6-8 1-16,-2-3 1 0,-1-3 2 0,2-3-1 15,-2-2-1-15,3-2-2 0,-6 0 0 16,5-1-1-16,-6 2 4 0,-4 1 2 0,-2 2 3 16,-6 2 3-16,-5 6 1 0,0 2 3 0,0 4-1 15,-8 5-5-15,0 0-8 0,-5 8-6 16,-1 4-2-16,0 5 0 0,2 3 2 0,4 0 2 15,1 0-1-15,4 2 1 0,3-2 0 0,0 4 1 16,4-3-2-16,6 0 0 0,3-2-2 16,3-4-3-16,3-1 1 0,3-4 1 0,-1-4 1 15,3-3 4-15,2-3-2 0,2 0 0 0,-1-9 0 16,1-3 1-16,-2-6-3 0,-6 1-5 0,-1-4-29 16,-2 1-57-16,-7 0-124 0,-4 4-361 0,-3 6-966 15</inkml:trace>
          <inkml:trace contextRef="#ctx0" brushRef="#br0" timeOffset="2322.0724">2983 461 1510 0,'0'0'628'0,"0"0"-370"0,0 0-27 0,0 0-60 16,0 0-67-16,0 0-30 0,0 0-22 15,0 0-9-15,0 0-3 0,0 0 5 0,0 0-3 16,0 0-6-16,0 0-7 0,0 0-8 0,159-3-6 16,-136 0-4-16,-2 0-1 0,-1-1 0 15,-5 1-1-15,0 0-1 0,-3 0 0 0,0 1-2 16,-7 0 0-16,0 1-2 0,-1-1 2 0,-4 2-6 16,0-1-6-16,0-2-20 0,0 1-55 0,0 0-117 15,-3-2-431-15,0 1-1057 0</inkml:trace>
          <inkml:trace contextRef="#ctx0" brushRef="#br0" timeOffset="3735.1246">3528 704 166 0,'0'0'669'16,"0"0"-319"-16,0 0-43 0,0 0-44 0,0 0-61 16,0 0-37-16,0 0-33 0,0 0-23 0,0 0-15 15,0 0-6-15,0 0-2 0,131-167-3 16,-114 137-7-16,-1-3-5 0,-3-2-12 0,-2-4-8 16,0-3-7-16,-2 0-7 0,-2 0-4 0,-1-1-5 15,-3-3-1-15,-3 4-5 0,0 2-2 0,0 2 0 16,-2 5-2-16,-4 5 3 0,1 5 1 0,1 6-1 15,-6 4 0-15,5 4 1 0,-2 3-4 16,2 3-1-16,-1 3-2 0,2 0-9 0,-1 0-5 16,4 1-4-16,-5 9-4 0,2 4 3 0,1 8 0 15,2 5 2-15,-1 4 0 0,0 6 2 16,0 0 1-16,-1 5-1 0,0 5 0 0,2-1 0 16,0 2 1-16,-2 1 1 0,0-2 2 0,0 1-4 15,3-5 0-15,0-6-2 0,6-2-2 0,5-8 3 16,1-3-2-16,6-6 1 0,2-8 1 15,5-3-1-15,-1-7 2 0,3 0 2 0,4-2 0 16,-1-9 1-16,-1-5 3 0,-1-3-3 0,-1-3 0 16,-4 0 0-16,-2-2-3 0,-6 0 0 0,0 1 0 15,-4 1 2-15,-4 1 0 0,-1 1 1 16,-5 3 2-16,-1 4-4 0,0 3 0 0,-6 2-2 16,-2 5-5-16,1 2-7 0,-2 1-1 0,-2 0-5 15,0 3 1-15,-1 6 6 0,0 3 2 0,-1 2 4 16,4 1 1-16,2 1 0 0,2 1 0 15,3 2 2-15,2 1 0 0,0-2 0 0,4 3 1 16,6-1 0-16,2-1-2 0,-1 0 2 0,6-3-3 16,-1-2-1-16,-2-1 1 0,4-4 1 0,3 1 1 15,-2-4 0-15,5-3 3 0,-4-3 0 0,4 0 4 16,0 0 0-16,-3-6 1 0,2-3 0 16,-5-3 1-16,5-2 0 0,-7 0-1 0,1-4 1 15,0 0-2-15,-3 0 1 0,-3 0-1 0,1 1 1 16,-1 3 1-16,-5 3-1 0,1 0 1 15,-5 3-3-15,1 4 0 0,-3 2-3 0,2 2-4 16,-2 0-1-16,0 2-3 0,3 2 1 0,1 4 1 16,-1 3 4-16,-2-2 2 0,3 4 0 0,2 0 2 15,-3 0-2-15,-2 1 0 0,3-3 1 16,2 1-2-16,-4-1 1 0,2-1 1 0,3-2-2 16,-4-2 1-16,4-1 1 0,-2-2-2 0,-2-1 0 15,4-1 2-15,-1-1-1 0,-3 0 4 0,5 0 1 16,-3-5 1-16,3-2 0 0,-2-1 0 0,5-4-1 15,-4 1-1-15,0-1 1 0,2-2-3 0,-2 0 0 16,1-1 0-16,-2 1 1 0,0 0-1 16,-1 3 2-16,-3 2 2 0,-1 2 1 0,1 3 2 15,-2 2 2-15,0 2-2 0,0 0-5 0,0 0-6 16,-3 3-3-16,3 3-4 0,-2 2 3 0,1 3 1 16,1-3 3-16,0 1 0 0,0-1 0 15,3 0 0-15,3 0 3 0,2-1-2 0,3-3 1 16,2 1 0-16,1-3-2 0,3-2 2 0,-1 0 0 15,4 0 1-15,0-7 1 0,1-1-2 16,0 1 2-16,-1-5-1 0,0 3 1 0,-5-3 1 16,1-1-1-16,-2 0 2 0,-1 2 0 0,-6 0 0 15,-1 1 1-15,-3 4 2 0,-2 0 0 16,-1 3 1-16,0 3 0 0,0 0-4 0,-3 0-5 16,-1 0-8-16,-5 4-1 0,4 3-1 0,-5 4 4 15,3 0 3-15,0 2-3 0,4-2 3 0,1 2-3 16,2-3 0-16,0 1 3 0,0-1-4 15,5-1 2-15,5-2-1 0,-3 0 3 0,4-2 2 16,2 0 1-16,1-3 2 0,0-2 2 0,2 0 2 16,4-3 2-16,-1-6-1 0,-2-2-1 0,7-1 1 15,-2-4-2-15,-1-3-2 0,-3-1 4 0,6-4-3 16,-4-4 1-16,2-2 0 0,-1-2 0 0,0-2 1 16,-4-1 0-16,4-2 1 0,-5-4-2 15,-2 2 1-15,-2-4 1 0,-7 2-1 0,1 2 0 16,-6 3 0-16,0 1-1 0,-4 5 2 0,-2 6 4 15,-4 5-2-15,1 5 5 0,2 6-4 0,-3 5-4 16,5 3-3-16,-7 3-4 0,0 10-2 16,-1 7-1-16,0 4 4 0,2 7-1 0,1 8 1 15,-1 4 5-15,1 2-6 0,5 5 1 0,0 2 2 16,3 0-3-16,2-4 1 0,0-4 2 16,6-2-1-16,3-4-1 0,2-6-1 0,6-7-2 15,3-6-1-15,1-5-1 0,2-6 0 0,4-7-4 16,-2-1-7-16,1-3-8 0,-5-6-36 0,0-3-45 15,-4-4-80-15,-4 2-158 0,-7 2-435 0,1 4-835 16</inkml:trace>
        </inkml:traceGroup>
      </inkml:traceGroup>
    </inkml:traceGroup>
    <inkml:traceGroup>
      <inkml:annotationXML>
        <emma:emma xmlns:emma="http://www.w3.org/2003/04/emma" version="1.0">
          <emma:interpretation id="{C8917FAD-AE20-4714-9094-37EE6799289B}" emma:medium="tactile" emma:mode="ink">
            <msink:context xmlns:msink="http://schemas.microsoft.com/ink/2010/main" type="paragraph" rotatedBoundingBox="4425,12521 7957,12585 7929,14073 4398,140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A1DE406-4444-4FAD-BAEA-019739C48BA7}" emma:medium="tactile" emma:mode="ink">
              <msink:context xmlns:msink="http://schemas.microsoft.com/ink/2010/main" type="line" rotatedBoundingBox="4425,12521 7957,12585 7929,14073 4398,14009"/>
            </emma:interpretation>
          </emma:emma>
        </inkml:annotationXML>
        <inkml:traceGroup>
          <inkml:annotationXML>
            <emma:emma xmlns:emma="http://www.w3.org/2003/04/emma" version="1.0">
              <emma:interpretation id="{48D3F87F-503A-4B75-A430-BB0FD6C161C9}" emma:medium="tactile" emma:mode="ink">
                <msink:context xmlns:msink="http://schemas.microsoft.com/ink/2010/main" type="inkWord" rotatedBoundingBox="4425,12521 7957,12585 7929,14073 4398,14009"/>
              </emma:interpretation>
              <emma:one-of disjunction-type="recognition" id="oneOf1">
                <emma:interpretation id="interp5" emma:lang="en-US" emma:confidence="0.5">
                  <emma:literal>diversity</emma:literal>
                </emma:interpretation>
                <emma:interpretation id="interp6" emma:lang="en-US" emma:confidence="0.5">
                  <emma:literal>di verity</emma:literal>
                </emma:interpretation>
                <emma:interpretation id="interp7" emma:lang="en-US" emma:confidence="0.5">
                  <emma:literal>diuresis Ty</emma:literal>
                </emma:interpretation>
                <emma:interpretation id="interp8" emma:lang="en-US" emma:confidence="0">
                  <emma:literal>di versify</emma:literal>
                </emma:interpretation>
                <emma:interpretation id="interp9" emma:lang="en-US" emma:confidence="0">
                  <emma:literal>diuresis y</emma:literal>
                </emma:interpretation>
              </emma:one-of>
            </emma:emma>
          </inkml:annotationXML>
          <inkml:trace contextRef="#ctx0" brushRef="#br0" timeOffset="4632.9677">250 1996 0 0,'0'0'284'0,"0"0"124"0,0 0-7 0,0 0-35 16,0 0-45-16,0 0-61 0,0 0-63 0,0 0-46 16,0 0-31-16,0 0-19 0,0 0-13 15,0 0-6-15,0 0-6 0,36-173-9 0,-36 150-7 16,0 1-11-16,-10 3-10 0,-1 4-7 0,-4 4-9 16,-2 2-5-16,-5 7-6 0,-1 2-6 15,-4 1-5-15,-4 12 0 0,3 2-1 0,-1 6-1 16,7 3 4-16,-1 0-4 0,9 0 0 0,2 3 0 15,5 0-4-15,3-4-2 0,4 0 2 0,0-2-1 16,7-4-1-16,3-3 2 0,3-2-6 16,1-2 1-16,3-5 1 0,0-4 2 0,7-1 6 15,-3-1 3-15,3-10 2 0,2-5 0 0,-5-3 3 16,2-5 0-16,0-1 1 0,-5-3-2 0,0-4 1 16,1 1-2-16,-4-2 3 0,0-2 4 0,-3 0-4 15,-2-3 1-15,0 2-1 0,-3-2-3 16,-1 0 3-16,-2 2 0 0,2 0 1 0,-5 0-2 15,-1-5 1-15,0 7 0 0,0 1 0 0,-5 4 1 16,-1 4 1-16,0 8-1 0,-1 6 2 0,2 4 0 16,-4 7-8-16,5 0-6 0,-6 5-6 0,4 9-7 15,-2 10 8-15,-1 8 5 0,4 7 2 16,-1 5 3-16,-1 5-2 0,4-2 1 0,0 3-1 16,2-2 4-16,1-1-3 0,0 1-1 0,0-4 0 15,5-2-4-15,8-3 2 0,1-4 0 16,2-6-2-16,7-1 3 0,-1-6-3 0,2-5 1 15,5-5-1-15,-2-6 0 0,1-2 0 0,-1-4 1 16,-3-6 3-16,-1-7 2 0,-1-3-1 16,-2-3 3-16,-1-3-1 0,-4-2-4 0,-1-1 3 15,-2 3 0-15,-4 0 1 0,-1 3 4 0,-2 5-3 16,-3 4 2-16,0 6-2 0,-2 2 1 0,0 2-10 16,0 3-9-16,-2 8 0 0,0 2-1 15,-1 4 6-15,1 4 6 0,1-2-2 0,1-2-3 16,1-1 4-16,8-2-1 0,4-5 1 0,5-2 4 15,2-6-8-15,7-1-3 0,1-6-9 0,5-10-26 16,1-6-37-16,-3-3-60 0,2-3-88 0,-7-2-188 16,-6 7-412-16,-10 8-564 0</inkml:trace>
          <inkml:trace contextRef="#ctx0" brushRef="#br0" timeOffset="4767.3925">749 1430 1877 0,'0'0'254'0,"0"0"-74"0,0 0-54 16,0 0-85-16,0 0-51 0,0 0-43 0,0 0-29 16,0 0-51-16,0 0-108 0,0 0-259 15,0 0-492-15</inkml:trace>
          <inkml:trace contextRef="#ctx0" brushRef="#br0" timeOffset="6034.1496">1108 1876 959 0,'0'0'444'0,"0"0"-95"0,0 0-34 16,0 0-59-16,0 0-59 0,0 0-31 0,0 0-32 15,0 0-29-15,0 0-24 0,0 0-17 0,0 0-18 16,0 0-18-16,0 0-12 0,0 0-11 15,-31-82-3-15,31 88-1 0,4 2 3 0,0 4 2 16,1-1 1-16,2 2 2 0,-5 2-2 0,4-1 0 16,1 0-1-16,-3-1-1 0,4-3-3 0,-4-2 0 15,4-1-2-15,-1-4-2 0,-2-2 4 16,5-1 0-16,-2-1 5 0,1-7 6 0,2-6 0 16,0-3 4-16,5-4-3 0,-2-1-1 0,-4-1-4 15,0 2-1-15,-2 0 1 0,-5 4-1 16,1 2 3-16,-2 3-1 0,-1 4 1 0,-1 2-2 15,0 3 0-15,0 1-1 0,0 2-6 0,0 0-10 16,0 0-10-16,-1 5-7 0,1 5 3 0,-2 1 8 16,2 2 8-16,0 2 4 0,0 1 2 15,0 0-2-15,5 0 1 0,5-3 0 0,-2 1-1 16,4-2 2-16,2-1-1 0,3-3 2 0,1-4 0 16,2 0-1-16,-2-4 0 0,4 0-3 0,0-4 4 15,0-5 1-15,2-4 1 0,0-4-1 0,-3-3 0 16,0 3-2-16,-2-5 3 0,-2 2-1 0,-3 1 2 15,-6 3 0-15,-2 2-1 0,-3 3 2 16,-3 3-2-16,0 3 2 0,-3 2-4 0,-4 3-8 16,-4 0-5-16,-2 8-6 0,2 5 4 0,-6 4 6 15,2 1 3-15,4 2 3 0,0-1 0 16,4 2 0-16,4-2 0 0,0-1 1 0,3 0-3 16,0-3 1-16,7-2-3 0,3-2-2 0,0-2 3 15,4-1-1-15,0-5 4 0,3-1 2 0,0-2 2 16,2 0 2-16,-1-3 0 0,2-5 1 15,1-4 0-15,3-4 0 0,0-2 0 0,2-4 2 16,1-2-2-16,1-1 0 0,-1-3-1 0,-1 0-1 16,-1-1 1-16,-1 0 0 0,-1 3 1 15,-5 1 2-15,-3 2 1 0,-6 5 3 0,-4 4 3 16,-2 5 4-16,-3 2 1 0,-3 4-3 0,-6 1-3 16,1 2-7-16,-4 2-4 0,-2 8-2 0,-3 4-3 15,0-1 2-15,0 5-1 0,4-2 2 0,5-1 0 16,2 0 0-16,5-2-4 0,1-2-1 0,1 2 0 15,6-2 1-15,2 1-2 0,1-3 0 16,4 1-1-16,-4-2-1 0,3-1 3 0,-1 2 1 16,-3-1 1-16,2 2 1 0,-4-1-1 0,0 1 3 15,-2 0 0-15,0 1 0 0,0-1 0 0,-4 2 0 16,0-2 0-16,-1 0 1 0,2-2 0 16,-2 0 0-16,3-3-1 0,-2-4-1 0,0 1 2 15,1-2-3-15,1 0 4 0,4 0 0 0,0-3 0 16,6-7 1-16,-2-3 1 0,6-3 0 15,0-2-1-15,3-3-1 0,-2 1-2 0,-1-5 2 16,-1 4 1-16,1 1-2 0,-4-1 1 0,-3 2-1 16,1 5 1-16,-4 3 0 0,-3 3 2 0,1 3-1 15,-4 4-6-15,0 1 0 0,-1 0-3 16,3 0 0-16,-1 4 2 0,0 3-1 0,1 1 2 16,0 1 0-16,3-1 0 0,-1 3 2 0,0 0 1 15,0 0-1-15,1 2 0 0,1-2 0 0,-1 0 1 16,1-2 1-16,-1 2-3 0,-4-3 1 0,3 1-1 15,-4-1-2-15,-1-1 5 0,0 2-2 16,-4-5 3-16,-3 0 4 0,-3 1-1 0,-3-3 1 16,-1-1 1-16,0 0 0 0,0-1-3 0,-1 0 2 15,3 0 0-15,2-1-2 0,0-2 2 0,0 0-3 16,4 0-1-16,0 2-1 0,4 1 1 16,-3 0-6-16,3 0 1 0,-1 1-3 0,0 7-5 15,1 0 4-15,2 4 1 0,0 0 0 0,0 1 1 16,2-2-2-16,6 2-1 0,-1-2-1 0,5-2 5 15,2-1-3-15,0-3 2 0,0-4 4 16,6-1 0-16,1 0 3 0,-1-3 4 0,2-6-1 16,2-3-4-16,-2-3 4 0,4-3-2 0,1-2 1 15,0-1 4-15,1-3-4 0,-1 0 0 16,-3 0 0-16,-6 5 1 0,-3 3 3 0,-5 1 1 16,-5 5 3-16,-3 5-3 0,-2 2 5 0,0 3-1 15,0 0-5-15,-2 3-1 0,-3 5-8 0,0 2-4 16,0 3 3-16,-1 1 1 0,5-1-2 0,1-1-1 15,0-1-2-15,2-2-4 0,6 1 1 0,3-4 0 16,3 1 1-16,0-3-5 0,2-4 4 16,2 0 0-16,-1 0-6 0,3-3 3 0,1-6-32 15,1-4-52-15,0-1-109 0,-5-3-262 0,-3 4-601 16,-2 4-378-16</inkml:trace>
          <inkml:trace contextRef="#ctx0" brushRef="#br0" timeOffset="6178.061">2608 1266 2400 0,'0'0'247'0,"0"0"-41"16,0 0-47-16,0 0-74 0,0 0-39 0,0 0-19 15,0 0-22-15,0 0-22 0,0 0-13 0,0 0-15 16,0 0-38-16,0 0-91 0,0 0-222 16,-49 18-506-16,54-10-626 0</inkml:trace>
          <inkml:trace contextRef="#ctx0" brushRef="#br0" timeOffset="7078.5414">2917 1501 1506 0,'0'0'422'16,"0"0"-73"-16,0 0-68 0,0 0-79 0,0 0-44 15,0 0-28-15,0 0-24 0,-5-168-19 0,4 159-12 16,1 3-20-16,0 4-14 0,0 2-17 16,0 0-14-16,0 0-6 0,0 6-4 0,0 6 0 15,0 4 2-15,0 9 4 0,0 6 0 0,0 2 3 16,0 4 0-16,0-3-4 0,-3 1-1 16,2-2-4-16,-1-2-1 0,2-2-2 0,0-2-3 15,3-2-5-15,4-2-13 0,3-3-20 0,-4-6-26 16,4-2-29-16,-3-4-33 0,-1-5-44 0,-5 0-42 15,0-3-16-15,1 0-29 0,-2-3-10 0,0-6 1 16,0 1 3-16,-3-1 43 0,-7-1 65 16,2 0 69-16,-4 1 58 0,-2 0 62 0,-3 1 74 15,1 0 79-15,-2 1 71 0,1 4 35 0,3 0-10 16,0 1-41-16,-1 2-46 0,3 0-34 0,2 0-32 16,5 0-23-16,0 0-26 0,3 0-30 15,2 0-27-15,0 2-16 0,6-2-5 0,4 1 3 16,6-1 8-16,2 0 1 0,8 0 1 0,2-4 0 15,2-5-3-15,-2-1 1 0,3-1-3 0,0-2-1 16,-2 0 0-16,-2-1 2 0,-5-1 1 0,2 2 2 16,-8-2 0-16,-2 3 3 0,-7 3 4 15,0 1 5-15,-5 1 7 0,-2 3 3 0,0 1 2 16,0 1-3-16,0 2-4 0,0 0-6 0,0 0-10 16,0 0-6-16,0 2-6 0,0 5-2 15,0 1 2-15,0 4 2 0,1 0 1 0,5 3-1 16,1-3 0-16,4 2-2 0,-2-1 1 0,1-2 1 15,2-2 0-15,1-1 2 0,0-1-2 16,1-6 1-16,0-1 0 0,1 0 0 0,0-8 3 16,1-1 1-16,1-5 1 0,-3-4 0 0,1 0 0 15,-2 1-1-15,-3-5 0 0,0 5 1 0,-4 2 2 16,-1 2 3-16,-2 2 1 0,-3 5 2 0,0 3-3 16,0 1-3-16,0 2-5 0,0 0-12 15,0 5 0-15,0 7-2 0,0 7 1 0,0 6 7 16,0 5 2-16,-1 6 2 0,-1 6-2 0,-2 5 2 15,-2 7 1-15,2 4 1 0,-6 3 0 0,5 5 0 16,-4 3 2-16,6 3 1 0,-5 3 3 0,4-1 0 16,-1 0 1-16,0-2 1 0,2-4-1 15,0-5 1-15,-1-6-2 0,-2-5 0 0,2-7 2 16,-3-7 1-16,2-8-1 0,-2-7 4 0,0-9 6 16,2-6 5-16,-2-5 12 0,1-3-1 0,-3-3-6 15,-2-10-8-15,2-8-8 0,0-4-6 16,-3-9-5-16,7-3-1 0,-1-7-3 0,6-5-3 15,3-6 1-15,8-7-1 0,7-4-4 0,8-3 1 16,2-1-3-16,5 1-8 0,1 4 3 16,3 7-6-16,-5 6-1 0,1 9 2 0,-7 10-1 15,-5 6 5-15,-7 10 4 0,-7 6 8 0,-3 5 2 16,-2 4 1-16,-2 2-2 0,0 0-5 0,0 2-5 16,-6 2-2-16,0 2-1 0,1 2-13 15,-1-2-18-15,2 3-85 0,4-3-217 0,0-1-726 16,0-4-629-16</inkml:trace>
        </inkml:traceGroup>
      </inkml:traceGroup>
    </inkml:traceGroup>
    <inkml:traceGroup>
      <inkml:annotationXML>
        <emma:emma xmlns:emma="http://www.w3.org/2003/04/emma" version="1.0">
          <emma:interpretation id="{3E81E7D6-FD5A-4B7D-B903-8A7822E624B7}" emma:medium="tactile" emma:mode="ink">
            <msink:context xmlns:msink="http://schemas.microsoft.com/ink/2010/main" type="paragraph" rotatedBoundingBox="1036,14297 11015,13945 11068,15463 1090,158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77212F-93C1-4D7A-95C8-FC1B7C386827}" emma:medium="tactile" emma:mode="ink">
              <msink:context xmlns:msink="http://schemas.microsoft.com/ink/2010/main" type="line" rotatedBoundingBox="1036,14297 11015,13945 11068,15463 1090,15815">
                <msink:destinationLink direction="with" ref="{584DDD61-4D68-44F1-9C0D-55AE2BA680B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9C82C5F-EEAD-47B9-AA72-02435F43B001}" emma:medium="tactile" emma:mode="ink">
                <msink:context xmlns:msink="http://schemas.microsoft.com/ink/2010/main" type="inkWord" rotatedBoundingBox="1038,14333 4518,14210 4570,15692 1090,15815"/>
              </emma:interpretation>
              <emma:one-of disjunction-type="recognition" id="oneOf2">
                <emma:interpretation id="interp10" emma:lang="en-US" emma:confidence="0.5">
                  <emma:literal>(gender,</emma:literal>
                </emma:interpretation>
                <emma:interpretation id="interp11" emma:lang="en-US" emma:confidence="0.5">
                  <emma:literal>(gender ,</emma:literal>
                </emma:interpretation>
                <emma:interpretation id="interp12" emma:lang="en-US" emma:confidence="0">
                  <emma:literal>(gender )</emma:literal>
                </emma:interpretation>
                <emma:interpretation id="interp13" emma:lang="en-US" emma:confidence="0">
                  <emma:literal>(genders,</emma:literal>
                </emma:interpretation>
                <emma:interpretation id="interp14" emma:lang="en-US" emma:confidence="0">
                  <emma:literal>(genders ,</emma:literal>
                </emma:interpretation>
              </emma:one-of>
            </emma:emma>
          </inkml:annotationXML>
          <inkml:trace contextRef="#ctx0" brushRef="#br1" timeOffset="18847.1405">-3178 3023 0 0,'0'0'245'0,"0"0"-47"0,0 0 26 0,0 0 35 16,0 0-3-16,0 0-34 0,0 0-46 0,0 0-34 15,0 0-17-15,0 0-5 0,0 0-7 0,0 0-8 16,-57 154-12-16,40-109-12 0,-3 3-5 16,2 3-9-16,-1 4-6 0,-1 3-8 0,5-1-7 15,3-3-9-15,8-5-10 0,3-5-6 0,1-5-9 16,3-3-3-16,9-4-2 0,3-3 0 0,3-5 0 16,6-3 1-16,2-3-2 0,0-5 0 0,4-4-1 15,-1-3-11-15,2-5-17 0,-3-1-35 16,-2 0-61-16,-2 0-103 0,-7-6-206 0,-3 4-469 15,-6-2-164-15</inkml:trace>
          <inkml:trace contextRef="#ctx0" brushRef="#br1" timeOffset="19635.9534">-2621 3497 224 0,'0'0'251'0,"0"0"-62"0,0 0 19 16,0 0 10-16,0 0-23 0,0 0-49 0,0 0-44 15,0 0-19-15,0 0 5 0,0 0 12 16,0 0 12-16,0 0 3 0,0 0-8 0,0 0-3 16,58-6-1-16,-48 0-5 0,0-6-6 0,-5-1-12 15,7-3-13-15,-7-4-12 0,7-1-8 16,-8 1-7-16,4-4-5 0,-5 1-4 0,0 2-2 15,-3-1 0-15,0 1-3 0,-1 2 1 0,-5 4-2 16,-5 5-7-16,-5 4-4 0,-1 3-9 0,-6 3-5 16,-4 3-2-16,-1 9-1 0,0 4 3 15,1 4-2-15,0-1 0 0,7 4 0 0,-1 1 0 16,5 0 0-16,5 2-1 0,7-3-1 0,2 2 0 16,2-2 2-16,0-2-1 0,4-3 3 0,6-4-3 15,0-1 1-15,-1-5 1 0,4-2-1 0,1-3 5 16,0-3 0-16,1 0 4 0,4-1 4 15,-2-9 0-15,0-2 2 0,-2-3 0 0,5-4-3 16,-4-1 1-16,-2-1 0 0,-3 1 2 16,-3-2 2-16,-1 2 1 0,-3 3-1 0,-3 0 2 15,-1 1 0-15,0 3 3 0,0 5 1 0,0-2 0 16,0 4 0-16,0 2-2 0,0 2-2 0,0 2-5 16,0 0-6-16,0 0-6 0,0 0-8 0,0 7-2 15,0 4 1-15,0 8 4 0,2 8 4 0,1 6 3 16,1 7 0-16,-3 8 0 0,1 1 2 15,-2 5 0-15,0 2 0 0,0 3 0 0,-9 4 0 16,5 3 2-16,-6 1 3 0,4 2-3 0,-5-2 3 16,0 1-2-16,-1-4-2 0,2-2 5 15,-1-8-5-15,0-4 0 0,-2-8 0 0,2-6-4 16,3-6 8-16,-3-5 4 0,-2-9 5 0,2-4 4 16,4-6 3-16,-4-3 2 0,-1-3 1 0,-2-3-6 15,3-8-7-15,-2-5-8 0,3-5-7 0,-1-4-2 16,-1-3-6-16,7-5-6 0,-2 0-3 15,5-4-11-15,2-2-3 0,0-1-11 0,4-1-17 16,6-3-17-16,6-3-39 0,7-1-54 0,5-2-73 16,5 0-135-16,-5 12-319 0,-4 12-697 0</inkml:trace>
          <inkml:trace contextRef="#ctx0" brushRef="#br1" timeOffset="20306.5531">-2341 3521 1008 0,'0'0'505'15,"0"0"-208"-15,0 0-67 0,0 0-35 16,0 0-74-16,0 0-54 0,0 0-34 0,0 0-13 16,0 0-3-16,0 0 3 0,0 0 8 0,0 0 6 15,0 0 5-15,0 0 5 0,107-52 3 0,-93 37 0 16,0 0 2-16,-1-1-3 0,-1 0-4 15,-4-2-3-15,2 2-4 0,-8 2-2 0,1-2 0 16,0 3 1-16,-3 0-4 0,0 3-4 0,0 0-4 16,-6 4-7-16,1 1 3 0,-4 2-4 0,3 1-3 15,-3 2-7-15,-1 0-1 0,3 4-3 0,-3 5-2 16,-2 2 4-16,2 5-3 0,3 3-1 16,-3 4 1-16,6 0 0 0,1 0-1 0,2 4 2 15,1-1 1-15,0-5-6 0,4 2 5 0,3-6 0 16,3-1-2-16,3-3 6 0,0-1-6 0,1-3 0 15,0-3 1-15,0-2 3 0,2-4-3 16,4 0 3-16,-3-2 2 0,0-6-4 0,-3-4 5 16,3 1 1-16,-3-5-2 0,4-1-3 0,-3 2 3 15,-4-1-2-15,6 0 0 0,-9 1 7 0,5 1-7 16,0 1 0-16,-3 3-2 0,-2 3-2 16,1 7-1-16,-3 0 1 0,1 0 0 0,-5 0-6 15,6 11 6-15,-4-2-1 0,-1 4 3 0,1 0 2 16,0 0-1-16,-1-2-1 0,-2 2 1 15,-1 0 3-15,2-3-1 0,3 1-1 0,-3-3 1 16,-1-2-8-16,2-3 6 0,-1-1 0 0,-2-2 0 16,1 0 2-16,5 0 0 0,-4 0 0 15,1-7 2-15,7 1 5 0,-4-5-4 0,5 1-2 16,1-6 1-16,-2 0-4 0,-1 4 0 0,4-5 2 16,0 1-3-16,1 3-2 0,-3 1 2 0,1 2-3 15,-5 5 0-15,3 4-1 0,-6 1-3 0,3 0 0 16,-3 8 2-16,-2 0 2 0,2 7 2 0,0 1 2 15,-1 2 1-15,0-1-3 0,4 0 3 16,-3-2 1-16,3-1-2 0,2-3 2 0,5-1-2 16,-1-4-2-16,2-2 0 0,7-3 1 0,-2-1-7 15,5 0-12-15,2-1-20 0,1-3-28 0,2-2-25 16,0-2-35-16,7-2-59 0,-6 4-103 16,6-1-239-16,-13 4-452 0,-7 2 67 0</inkml:trace>
          <inkml:trace contextRef="#ctx0" brushRef="#br1" timeOffset="21354.1882">-1161 3486 0 0,'0'0'596'0,"0"0"-219"0,0 0-27 16,0 0-42-16,0 0-59 0,0 0-46 0,0 0-36 15,0 0-30-15,0 0-24 0,0 0-20 0,0 0-17 16,0 0-16-16,0 0-14 0,0 0-10 0,-22-20-6 16,22 9-5-16,-1 0-5 0,0-2-4 15,-2-3 1-15,-3 4 2 0,0 1 2 0,-2 2 0 16,-1 2-2-16,-1 3-7 0,-4 4-6 0,0 0-8 15,0 1-4-15,-3 10-1 0,-3 3 1 16,2 3 2-16,2 4 1 0,3 1 2 0,-1-2-1 16,8 2 1-16,-2-5-2 0,5 2 1 0,2-4-1 15,1-1 0-15,0-3 1 0,1 0 0 0,3-3-1 16,6-1 0-16,-1-2 2 0,-1-2 1 16,4-3 3-16,-1 0 2 0,-1 0 4 0,1-8 0 15,2-3 0-15,0-4-1 0,1-4-6 0,2-2-1 16,3-5-3-16,-2-3-1 0,0-3-1 0,3-3-2 15,1 1 1-15,-5 0-2 0,2 1 5 0,0 1 3 16,-7 1 3-16,-3 0 4 0,1-1 1 16,-8 1 2-16,-1 1 3 0,-1 1 0 0,-9 2 1 15,-3 3-3-15,-1 2 0 0,0 5 0 0,1 5 0 16,-1 4-1-16,5 5-3 0,2 3-7 0,0 0-2 16,2 5-3-16,2 8-2 0,0 3 4 0,-3 6 0 15,5 5 2-15,-1 4 1 0,2 6-3 16,0 0 3-16,0 5 0 0,0-3-1 0,0 2 3 15,3-2 0-15,4 0 2 0,-2-4-1 0,4 2 0 16,0-8 0-16,1-1-2 0,4-8 0 16,0-2 2-16,2-5-3 0,4-4 0 0,-3-2 1 15,0-4-4-15,4-3 5 0,-1 0 0 0,0-3 0 16,2-6 1-16,0-2 0 0,-4-3 0 16,2 0 0-16,-2-4 3 0,1-1-4 0,-5 2 1 15,0-2 0-15,0 0-1 0,-4 0 1 0,-6 3 0 16,1 1 0-16,-2 2-1 0,-3 0 3 0,0 4 2 15,0 1-1-15,-6 3 0 0,3 5-5 0,-4 0-7 16,1 0-5-16,-4 5 0 0,3 4-2 16,-4 6 3-16,5 2 5 0,-4 3-2 0,0 1 5 15,8 3 0-15,-3-3 0 0,5-2 1 0,0 1 0 16,0-4 0-16,5 1 0 0,3-3 1 0,1-2-1 16,2-2 1-16,3-2 0 0,2-2-1 15,1-4 0-15,1-2 1 0,1 0 2 0,-1-3-4 16,5-7 6-16,-1-4 0 0,-2-3 0 0,7-4 7 15,-3-3-8-15,0-1 1 0,-1-1-2 0,1-3 0 16,-6 3 1-16,1 0-1 0,-2 2 2 0,-6 5-2 16,-2 2 7-16,-2 3 3 0,-6 4 2 15,-1 3 2-15,0 5 2 0,-4 0-4 0,0 2-6 16,-5 0-2-16,-1 4-10 0,-1 3-3 0,-2 5 1 16,0 0-1-16,-1 0 5 0,4 1 0 15,3 0 1-15,0 0-2 0,4-4 1 0,3 1-1 16,0-1-1-16,0-1 5 0,9 0-3 0,-3-1 0 15,3 0 2-15,-1 1-4 0,1-2 2 16,0 0-1-16,-1 2 0 0,2 0-3 0,0 2 5 16,-4 0 0-16,4-2 0 0,-3 2 1 0,0-1-2 15,0 1 1-15,-1 0 1 0,-2-3 1 0,3 1-3 16,-3-3 2-16,-1-3-1 0,4-1-2 0,-1-1 4 16,0 0 2-16,2-1 2 0,2-9-1 0,1-2 2 15,1-1-4-15,2-3-5 0,0-1-4 16,3-2-22-16,0 1-30 0,-3 2-53 0,1 5-88 15,-4 2-148-15,-5 4-447 0,1 4-798 0</inkml:trace>
          <inkml:trace contextRef="#ctx0" brushRef="#br1" timeOffset="21592.0415">65 3638 2393 0,'0'0'263'0,"0"0"-49"0,0 0-28 16,0 0-60-16,0 0-27 0,0 0-23 16,0 0-25-16,0 0-17 0,0 0-8 0,0 0-11 15,0 0-2-15,0 0-4 0,0 0-4 0,0 0 2 16,37-15-2-16,-32 19-1 0,0 3 1 0,2 3-1 16,-5 3 2-16,0 3 1 0,-2 3 0 0,-2 1-5 15,-7 2-6-15,-3 2-16 0,-2-2-33 16,0-2-63-16,-3-2-137 0,7-6-390 0,3-5-1074 0</inkml:trace>
        </inkml:traceGroup>
        <inkml:traceGroup>
          <inkml:annotationXML>
            <emma:emma xmlns:emma="http://www.w3.org/2003/04/emma" version="1.0">
              <emma:interpretation id="{5B8B3D8B-5EA4-4928-A9EC-53DE5A2ED415}" emma:medium="tactile" emma:mode="ink">
                <msink:context xmlns:msink="http://schemas.microsoft.com/ink/2010/main" type="inkWord" rotatedBoundingBox="4965,14269 7116,14194 7146,15040 4995,15116"/>
              </emma:interpretation>
              <emma:one-of disjunction-type="recognition" id="oneOf3">
                <emma:interpretation id="interp15" emma:lang="en-US" emma:confidence="0.5">
                  <emma:literal>caste,</emma:literal>
                </emma:interpretation>
                <emma:interpretation id="interp16" emma:lang="en-US" emma:confidence="0">
                  <emma:literal>castes,</emma:literal>
                </emma:interpretation>
                <emma:interpretation id="interp17" emma:lang="en-US" emma:confidence="0">
                  <emma:literal>carte,</emma:literal>
                </emma:interpretation>
                <emma:interpretation id="interp18" emma:lang="en-US" emma:confidence="0">
                  <emma:literal>castle,</emma:literal>
                </emma:interpretation>
                <emma:interpretation id="interp19" emma:lang="en-US" emma:confidence="0">
                  <emma:literal>cate,</emma:literal>
                </emma:interpretation>
              </emma:one-of>
            </emma:emma>
          </inkml:annotationXML>
          <inkml:trace contextRef="#ctx0" brushRef="#br1" timeOffset="23323.0039">701 3119 532 0,'0'0'329'0,"0"0"-13"0,0 0-27 15,0 0-31-15,0 0-46 0,0 0-45 16,0 0-39-16,0 0-39 0,0 0-24 0,0 0-16 15,0 0-9-15,0 0 1 0,0 0 0 0,0 0 1 16,34-13 3-16,-27 18-1 0,2-2 1 0,-1 2 0 16,-3 0-2-16,-1 0-2 0,-1-2-4 0,-1 0-6 15,-2 1-4-15,2-3 2 0,-2-1 0 16,0 0 6-16,0 0 11 0,0 0 3 0,1 0 4 16,-1-1-6-16,0-6-9 0,0-1-10 0,0-2-11 15,0-1-8-15,-1-2-3 0,-1 1-3 0,-3 0 1 16,1 0-1-16,-4 2-2 0,3 4-1 15,-5 2 0-15,1 1-4 0,-3 3 2 0,-3 0-8 16,0 2-1-16,-4 7 1 0,2 3 0 0,-1 4 5 16,0 1-1-16,2 4 2 0,2 3-2 0,1 1 2 15,5 1 1-15,0 3 0 0,6 1 0 16,0-2 0-16,2 1-1 0,2-4 0 0,8 0 4 16,2-1-5-16,4-4 2 0,1 1-3 0,7-2-7 15,-1-5 4-15,4-3-1 0,5-3-1 16,-1-4 5-16,3-4-3 0,3-7 5 0,0-6 2 15,-3-4 4-15,3-5 0 0,-4 0 0 0,2-3 2 16,-4-1 0-16,-1 1 1 0,-3-1 2 0,-3 5 0 16,-4-2-4-16,-5 3 5 0,-3 3 1 0,-7 1 3 15,0 3 8-15,-5 4-4 0,0 1 1 16,-2 2-6-16,-6 2-2 0,-4 2-9 0,-3 2-5 0,1 0-3 16,-2 4-9-16,-2 4 8 0,-1 3 1 15,2 1 2-15,3 1 2 0,0 2-1 0,5 0-1 16,2-3-2-16,0 3 5 0,4-2-3 15,3 2-2-15,0 0 1 0,0-2-2 0,2 0-1 16,5-2 1-16,0 0-1 0,3-3-5 0,1 0 3 16,1-3-1-16,-1-3 0 0,2-2 10 0,1 0-4 15,-1 0 4-15,1-7 5 0,-2-2 2 16,0-2 2-16,1-4 2 0,-2 0 2 0,0-2-6 16,-2-2 6-16,-1 1 0 0,-2 2 2 0,1 2 4 15,-3 0-1-15,-4 5 1 0,3 2-1 0,-3 4 3 16,0 3-10-16,0 0-7 0,0 2-7 15,0 6-9-15,-3 4 5 0,2 6 5 0,-1 0 3 16,1 3 1-16,1 1 0 0,0-1 1 0,1-1-1 16,5-3 5-16,3 1-4 0,-1-4-1 0,5-3 1 15,0-3-2-15,1-4 6 0,0-2 1 0,4-2 3 16,-1-5-4-16,2-6 5 0,1-3 2 16,1-2-1-16,-3-6 6 0,2 2-8 0,0 0-1 15,1-1-1-15,-2 2-1 0,-4 1-2 0,4 5 0 16,-8 2-2-16,0 1-5 0,-1 5 4 0,0 2-1 15,-3 3-3-15,0 0 2 0,1 2-3 0,1 6-1 16,-1 1 1-16,0 4 5 0,1-1-4 16,-2 4 2-16,-3 1-2 0,0-1-1 0,-1 2 0 15,-3-3 2-15,0 1 1 0,0 0-3 0,-1-3 3 16,-5-1-1-16,2-1 0 0,-6-2 5 16,3-2-3-16,-3-3 1 0,3-1 1 0,-3 1-3 15,0-4 3-15,1 0 1 0,-1-4-1 0,0-3-3 16,2-1 4-16,-2-3-2 0,0-2 3 15,3 1 2-15,-3-1-2 0,2 2 0 0,2 3-1 16,2 0 3-16,-2 3-4 0,5 4-1 0,-2-2-2 16,1 3-9-16,2 0-3 0,0 4-3 0,0 4 1 15,0 2 3-15,5 4 9 0,-1-1 2 0,3 3 2 16,3-3 1-16,-2 0-2 0,7 1 1 16,0-4-2-16,2-2 0 0,2-3 2 0,3-5 0 15,1 0 4-15,4-7-1 0,1-4 4 0,1-6 0 16,-1-3 1-16,2-2 2 0,1-6-1 0,-1 2-1 15,-2-3-1-15,-1 1 0 0,-3-3-2 0,0 0 1 16,-3-1-2-16,-4 3 0 0,0-1 3 16,-7 2 0-16,-3 1 3 0,-1 1-1 0,-3 4 2 15,0 2 0-15,-3 2 0 0,0 4 3 0,0 1-2 16,-3 4-2-16,0 3 0 0,-1 3-1 0,1 1-2 16,2 2-3-16,-2 0-6 0,0 0-9 15,1 5 1-15,-2 4-1 0,1 4 2 0,-1 6 7 16,-3 2 0-16,4 3 1 0,-4 5-1 0,0 1-1 15,3 3 2-15,-2 0-1 0,5 0 2 16,1-1-2-16,0-3 1 0,5-6 1 0,4-3 0 16,5-1 1-16,2-4 1 0,3-3-2 0,3-3 2 15,5-4 1-15,0-3 0 0,2-2-1 16,3-2 0-16,-4-7-1 0,-1-2 1 0,-3-3 1 16,1-2 0-16,-5-1 1 0,-4-1 0 0,-2 1 0 15,-5 1 0-15,-4 2 0 0,-2 1-1 0,-3 3 0 16,0 5-3-16,0 1-3 0,-4 2-4 0,-3 2-11 15,1 2-6-15,-1 7-4 0,-2 3 5 0,2 5 9 16,-3 1 5-16,8-2 3 0,-3 4-1 16,5-4-1-16,0-1-1 0,5-2-1 0,2-3 0 15,3-4-1-15,2 0-7 0,4-5-1 0,4-1-2 16,1-1-2-16,3-10-3 0,5-1-16 0,-5-4-24 16,1 1-38-16,-2-4-49 0,-2 2-72 15,-4 2-151-15,-8 3-468 0,-2 4-474 0</inkml:trace>
          <inkml:trace contextRef="#ctx0" brushRef="#br1" timeOffset="23502.8925">1736 3126 2272 0,'0'0'188'15,"0"0"-36"-15,0 0-13 0,0 0-31 0,0 0-40 16,0 0-16-16,0 0-11 0,0 0-13 0,0 0-6 15,0 0-8-15,188-57-6 0,-139 44-23 0,-5 3-45 16,-2 4-96-16,-4 3-217 0,-9 3-710 16,-12 0-322-16</inkml:trace>
          <inkml:trace contextRef="#ctx0" brushRef="#br1" timeOffset="23748.565">2694 3441 2598 0,'0'0'244'0,"0"0"-76"0,0 0-27 0,0 0-23 16,0 0-37-16,0 0-24 0,0 0-23 15,0 0-17-15,0 0-7 0,0 0-1 0,0 0 1 16,0 0-1-16,0 0 3 0,0 0-7 0,24 120-8 15,-24-92-15-15,-7 0-36 0,-6 2-44 0,-1-1-84 16,-4 1-149-16,6-8-510 0,3-10-816 0</inkml:trace>
        </inkml:traceGroup>
        <inkml:traceGroup>
          <inkml:annotationXML>
            <emma:emma xmlns:emma="http://www.w3.org/2003/04/emma" version="1.0">
              <emma:interpretation id="{8A4B9CC7-C7F9-4979-BD12-71CB4D101F53}" emma:medium="tactile" emma:mode="ink">
                <msink:context xmlns:msink="http://schemas.microsoft.com/ink/2010/main" type="inkWord" rotatedBoundingBox="7521,14068 11015,13945 11064,15353 7571,15476"/>
              </emma:interpretation>
              <emma:one-of disjunction-type="recognition" id="oneOf4">
                <emma:interpretation id="interp20" emma:lang="en-US" emma:confidence="0.5">
                  <emma:literal>religion,</emma:literal>
                </emma:interpretation>
                <emma:interpretation id="interp21" emma:lang="en-US" emma:confidence="0.5">
                  <emma:literal>religion ,</emma:literal>
                </emma:interpretation>
                <emma:interpretation id="interp22" emma:lang="en-US" emma:confidence="0">
                  <emma:literal>religion I</emma:literal>
                </emma:interpretation>
                <emma:interpretation id="interp23" emma:lang="en-US" emma:confidence="0">
                  <emma:literal>religions</emma:literal>
                </emma:interpretation>
                <emma:interpretation id="interp24" emma:lang="en-US" emma:confidence="0">
                  <emma:literal>religion</emma:literal>
                </emma:interpretation>
              </emma:one-of>
            </emma:emma>
          </inkml:annotationXML>
          <inkml:trace contextRef="#ctx0" brushRef="#br1" timeOffset="24874.4896">3126 3517 541 0,'0'0'521'0,"0"0"-209"0,0 0-42 0,0 0-21 16,0 0-45-16,0 0-33 0,0 0-35 0,0 0-33 16,0 0-25-16,0 0-14 0,0 0-6 15,0 0-4-15,0 0-1 0,0 0-4 0,70-83-3 16,-47 58-3-16,-2 0-2 0,0 1-3 0,-4-1-1 15,2 0-6-15,-4 0-2 0,-1-1-5 0,-1 3-1 16,0 1-1-16,-5 1-4 0,2 2 4 0,-6 3-4 16,1 4 2-16,-5 5-1 0,0 0-1 0,0 5-1 15,-5 1-4-15,1 1-6 0,-4 0-5 16,-1 1-4-16,1 8-4 0,-6 0 1 0,2 4 1 16,-1 1 2-16,4 2 2 0,-3 0-1 0,4-1 0 15,5-3-1-15,-1 0 1 0,4 0-1 16,0-4-1-16,0 0 0 0,5-2-1 0,4 0 0 15,1-1 1-15,5-2 1 0,1 0 0 0,-1 1-1 16,4-1 1-16,-5-2 1 0,0 1 0 16,0 0 0-16,-1 1-1 0,-3 0-1 0,-3-1 1 15,0 5 0-15,-2 1-1 0,-3 0 3 0,3 1-2 16,-1-1 2-16,-1 0-1 0,-3 0 1 0,3-1 0 16,1 0 0-16,1-2 0 0,3-2 0 0,0 0 2 15,1-3 0-15,2 0 1 0,0 0 1 0,3-7-1 16,5-5 2-16,-1 0 0 0,-1-3-2 15,2-2 0-15,-1-2 0 0,-2 0-1 0,-2 0 0 16,-1 0 2-16,-5 0-1 0,-1 1 1 0,0 0-1 16,-2 1 1-16,-4 4 1 0,-1 3-1 15,0 0 2-15,0 4-1 0,0 2-1 0,-4 3-2 16,-2 1-2-16,2 0-5 0,-2 3-4 0,-1 7-1 16,-3 0 1-16,2 5 4 0,-1 5 2 0,1 1 1 15,1-1 3-15,1 2-2 0,3-1 1 0,3 1 0 16,0-2-1-16,7-3 1 0,-1 2-2 15,5-6 1-15,3 0 0 0,-1-4 1 0,4-3 0 16,6-3 1-16,-3-3 0 0,5-3 4 0,2-8 0 16,4-3 2-16,2-5 0 0,1-3-2 15,-4-3 1-15,4-2-1 0,0-3-1 0,-5 0 1 16,4-6-1-16,-2 0-2 0,-2-4 2 0,-4 1 2 16,1-1-2-16,-7 1 2 0,-3 3 1 15,-5-1-2-15,-6 4 2 0,-3 1-2 0,-2 5 0 0,0 3 1 16,-4 1-2-16,-3 5 2 0,0 4-1 15,-3 3 1-15,4 4-1 0,-2 2 0 0,5 5-3 16,-1 0-2-16,-3 0-5 0,3 10 0 0,-2 4 1 16,-1 8 1-16,0 3 2 0,0 7 1 15,-3 2-1-15,4 6 1 0,-3 1-1 0,4 1-1 16,-1 0 1-16,0 1 3 0,5-1-2 0,1-2 2 16,0-3-4-16,1-3 1 0,9-3 2 0,-3-6-2 15,8-1 2-15,-1-7-4 0,3-5 3 0,0-4-1 16,0-4 0-16,0-4 6 0,3 0-3 15,0-8 2-15,1-5-1 0,-1-2 0 0,-3-1 2 16,0 0-1-16,-3 3-1 0,-4 0-1 0,0 5 1 16,-7 2 0-16,-1 3-1 0,-2 3-1 0,0 0-6 15,0 1-4-15,0 9-1 0,-2 5 2 16,0 2 4-16,-1 4 3 0,3 0 1 0,0 1-3 16,0 1 2-16,3-3 0 0,8 0-1 0,-3-3-1 15,4-2-1-15,1-5-2 0,1-5 0 16,0-5 1-16,5 0-4 0,1-8-4 0,-2-7-6 15,6-5-11-15,-3-2-22 0,-1-2-29 0,-4 0-49 16,-3-1-75-16,-5-2-125 0,-2 8-443 0,-6 7-763 0</inkml:trace>
          <inkml:trace contextRef="#ctx0" brushRef="#br1" timeOffset="25027.3953">4435 2916 2047 0,'0'0'359'0,"0"0"-99"0,0 0-58 15,0 0-64-15,0 0-51 0,0 0-31 16,0 0-30-16,0 0-25 0,0 0-10 0,0 0-9 16,0 0-10-16,0 0-30 0,0 0-68 0,0 0-112 15,39 11-195-15,-22 0-488 0,-7-1-424 0</inkml:trace>
          <inkml:trace contextRef="#ctx0" brushRef="#br1" timeOffset="26636.2985">4707 3296 29 0,'0'0'544'0,"0"0"-161"0,0 0-43 0,0 0-49 16,0 0-57-16,0 0-39 0,0 0-27 16,0 0-28-16,0 0-18 0,0 0-10 0,0 0-8 15,0 0-6-15,0 0-6 0,0 0-6 0,35-98-9 16,-32 87-10-16,-3-1-10 0,0 3-9 16,0 1-11-16,-7 0-8 0,1 4-7 0,-2-1-8 15,-3 4-5-15,-2 1-5 0,0 0-4 0,-1 6-3 16,0 4 1-16,0 4-2 0,2 1 2 15,2 3 1-15,0 1-3 0,3-3 0 0,2 4 0 16,3-4-3-16,2 1 2 0,0-3-2 0,0-2-2 16,7-2-2-16,0-1-1 0,6-4-1 0,0-3 2 15,0-2 3-15,2 0-1 0,-1-3 5 0,2-5 2 16,-2-3 5-16,0 0 2 0,-1-2-1 16,-2-1 3-16,-1 1-4 0,-1 1 7 0,-1-3 3 15,-3 2 1-15,0 0 3 0,0 0 1 0,-4 2 1 16,-1-1 2-16,0 3 0 0,0 1-1 0,0 4-2 15,0 0-1-15,0 2-3 0,0 0 0 0,0 2-4 16,0 0-5-16,0 0-6 0,0 5-3 16,-1 4 0-16,1 5 0 0,-3 7 5 0,1 5-2 15,-1 5 1-15,2 5 1 0,0 5 0 0,-2 4 0 16,-1 6 1-16,-2 3 0 0,2 0 2 0,-5 1 2 16,3-1 2-16,-3 3 0 0,1-2 0 15,1-1-3-15,-1 0 1 0,-1-3-3 0,-1-4-3 16,6-6 2-16,-4-5-1 0,3-7 0 0,0-5 2 15,0-9 0-15,3-7 3 0,2-7 8 16,0-1 9-16,-2 0 2 0,1-9-2 0,-3-5-10 16,-2-4-11-16,3-8-7 0,-3-1-7 0,2-3 1 15,3-3-2-15,1-2 1 0,0-2 1 16,0 4-2-16,7-4-3 0,1-1-3 0,4 0-3 16,3 0-2-16,4 0 1 0,3 0-1 0,2 2 0 15,3-2 2-15,2 1 0 0,-2-3 5 0,1 2 2 16,-2-1 7-16,-4 5 2 0,4 1 4 15,-6 6 3-15,-1 1 1 0,-4 7 2 0,-7 5 0 0,-2 2 3 16,-3 6 5-16,-2 0 2 0,-1 2 1 0,1 4 0 16,-1 0-3-16,0 0-3 0,0 0-1 15,0 0-3-15,0 0-4 0,0 4-3 0,0 0 0 16,0 2 0-16,0 0 1 0,3 3 2 0,1 1-1 16,-1-1-1-16,0 1 0 0,4-1 0 15,-3 1 2-15,4-2-1 0,-1-2-1 0,0-2 1 16,1 1-1-16,4-3 0 0,-2-2 3 0,-2 0 0 15,5 0-3-15,1-7 3 0,0 0-1 0,0-4 0 16,3-2 1-16,-3-1-2 0,1 0 2 16,-1-4-2-16,3 1 2 0,-3 0 0 0,-1-2-2 15,-2 3 3-15,-2 3-2 0,1 3 2 0,-8 3 0 16,1 5 1-16,-3-1-3 0,0 3-2 0,0 0-4 16,0 4-4-16,0 4 5 0,0 2 0 15,0 6 4-15,0 1 2 0,0 4-1 0,0-1 0 16,4-2 0-16,1-1 0 0,-2 1-1 0,-1-1 0 15,5-2 0-15,-2-2-1 0,3-2 2 0,-2-3-3 16,4-3 1-16,-3-3-2 0,3-2 5 16,3-2 2-16,-1-8 0 0,4-2 5 0,-2-4-4 15,0-3 0-15,3 0 0 0,-3-1-2 0,1-1 0 16,-3 4 0-16,0-2-1 0,-2 3 0 0,-6 2 3 16,-4 1 1-16,0 3 1 0,0 1-1 15,-10 2-1-15,3 2-3 0,-6 2 0 0,0 1-2 16,-1 2-4-16,-1 0-1 0,0 4 0 0,0 2-1 15,2 1 5-15,2 0-1 0,-1 1-1 0,10 2-3 16,-4-2 3-16,2 1 0 0,2 3 1 16,2 1 7-16,0 1-7 0,0 2 2 0,0-2 0 15,0 0-4-15,2 2 4 0,2-2-3 0,0 1 2 16,-1-3-3-16,3-1 2 0,-1-2 1 0,0-2-1 16,3-3 1-16,-4-2 0 0,2 0-1 15,1-2 4-15,0 0 5 0,0-7-4 0,5-2 0 16,-2-1-1-16,-2-3-5 0,5 1 6 0,-2-2 0 15,-2 1 0-15,-1 1 0 0,4-3-1 0,-7 2-2 16,5 2 2-16,-1-2 3 0,-4 2-4 16,4 1 0-16,-4 2 0 0,1 2-3 0,0 1 2 15,-5 2 0-15,3 0-2 0,-1 1-4 0,2 0 4 16,-3 2 1-16,1 0 1 0,6 0 6 0,-5 0-7 16,4-3 2-16,-2 2 0 0,4-1-1 15,1 1 0-15,-2 0 0 0,4-1 1 0,-1-2-4 16,1 3 3-16,1-2 0 0,1 1-1 0,-4 2 1 15,0 0-1-15,-4 0 1 0,3 2-2 0,-4 4 7 16,2 2-7-16,-3 0 0 0,3 1 1 0,-5 1-6 16,0 2 8-16,2-2-2 0,-3 1 1 15,-1 1 2-15,1-4-3 0,-2 2 1 0,0-2-1 16,0 0 3-16,0-2-4 0,0 0 4 0,0-1-2 16,0-2 0-16,0-2 2 0,0-1-2 15,0 0 2-15,0 0-1 0,0 0 6 0,0 0-1 16,0-2-1-16,0-3-2 0,1-3-3 0,1 0-1 15,5 0 0-15,-2-2 4 0,1 1-6 0,1 0 3 16,4 0 0-16,-3-1-5 0,1 2 6 16,4 0-3-16,-1 0 1 0,-3 3 1 0,1 0-2 15,2 2 1-15,-1 3-1 0,-4 0 1 0,2 0-1 16,-5 0 1-16,3 3 0 0,-3 3 1 0,-1 3-2 16,4-1 1-16,-4 1-1 0,0 1-2 0,1 0 4 15,2-3 1-15,-2 1 0 0,3 0 1 16,-3-4-3-16,1 0 2 0,5-3-1 0,-2-1 1 15,-1 0 0-15,6 0-7 0,1-6-4 0,2-5-13 16,3-1-20-16,-1-4-31 0,-1-3-47 0,-3-1-90 16,1-1-214-16,-3 6-593 0,-10 3-473 0</inkml:trace>
          <inkml:trace contextRef="#ctx0" brushRef="#br1" timeOffset="26801.1967">5542 2745 2495 0,'0'0'223'16,"0"0"-32"-16,0 0-20 0,0 0-36 0,0 0-45 15,0 0-39-15,0 0-32 0,0 0-32 0,0 0-19 16,0 0-26-16,0 0-54 0,0 0-106 0,0 0-239 16,-78-4-924-16</inkml:trace>
          <inkml:trace contextRef="#ctx0" brushRef="#br1" timeOffset="32066.853">6601 3328 372 0,'0'0'480'0,"0"0"-46"0,0 0-50 15,0 0-66-15,0 0-58 0,0 0-53 0,0 0-38 16,0 0-29-16,0 0-27 0,0 0-17 16,0 0-15-16,0 0-14 0,-37-31-8 0,35 30-5 15,0-1-6-15,0 1-5 0,2 1-2 0,0-2-1 16,0 2-3-16,0-2 1 0,0 0-8 0,2 1-3 15,-1 0-4-15,2-1-6 0,-2-1-1 0,2 1-3 16,3 2-2-16,-3 0-2 0,-1 0-6 16,1 0-1-16,4 3-2 0,-2 3-1 0,2 3 1 15,-2 2 1-15,-2 3 1 0,4 0 3 0,-5 3-4 16,-2 1-3-16,0 1-6 0,-5 1-16 0,-5 5-18 16,-4-1-43-16,-3-1-75 0,-4 2-152 15,4-8-511-15,6-8-874 0</inkml:trace>
        </inkml:traceGroup>
      </inkml:traceGroup>
    </inkml:traceGroup>
    <inkml:traceGroup>
      <inkml:annotationXML>
        <emma:emma xmlns:emma="http://www.w3.org/2003/04/emma" version="1.0">
          <emma:interpretation id="{2D287F1F-7E00-4D3A-A092-A3E89E3793A9}" emma:medium="tactile" emma:mode="ink">
            <msink:context xmlns:msink="http://schemas.microsoft.com/ink/2010/main" type="paragraph" rotatedBoundingBox="1252,15754 13928,15375 14007,18005 1331,183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58B634-4040-49CD-ADE1-D4E37BBEA91D}" emma:medium="tactile" emma:mode="ink">
              <msink:context xmlns:msink="http://schemas.microsoft.com/ink/2010/main" type="line" rotatedBoundingBox="1261,15679 12035,15516 12053,16717 1279,16881">
                <msink:destinationLink direction="with" ref="{584DDD61-4D68-44F1-9C0D-55AE2BA680B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A62F106-3312-4EAC-80E3-547EABC7AF12}" emma:medium="tactile" emma:mode="ink">
                <msink:context xmlns:msink="http://schemas.microsoft.com/ink/2010/main" type="inkWord" rotatedBoundingBox="1286,16008 3705,16088 3691,16520 1272,16440"/>
              </emma:interpretation>
              <emma:one-of disjunction-type="recognition" id="oneOf5">
                <emma:interpretation id="interp25" emma:lang="en-US" emma:confidence="0.5">
                  <emma:literal>race,</emma:literal>
                </emma:interpretation>
                <emma:interpretation id="interp26" emma:lang="en-US" emma:confidence="0">
                  <emma:literal>races,</emma:literal>
                </emma:interpretation>
                <emma:interpretation id="interp27" emma:lang="en-US" emma:confidence="0">
                  <emma:literal>racer,</emma:literal>
                </emma:interpretation>
                <emma:interpretation id="interp28" emma:lang="en-US" emma:confidence="0">
                  <emma:literal>rare,</emma:literal>
                </emma:interpretation>
                <emma:interpretation id="interp29" emma:lang="en-US" emma:confidence="0">
                  <emma:literal>lace,</emma:literal>
                </emma:interpretation>
              </emma:one-of>
            </emma:emma>
          </inkml:annotationXML>
          <inkml:trace contextRef="#ctx0" brushRef="#br1" timeOffset="33902.9347">-3149 5138 1049 0,'0'0'140'16,"0"0"-17"-16,0 0-8 0,0 0 39 0,0 0 26 15,0 0-2-15,0 0-22 0,0 0-24 16,0 0-13-16,0 0-7 0,0 0-1 0,0 0-4 16,0 0-7-16,0 0-7 0,22-18-14 0,-17 5-16 15,8-7-13-15,1-3-11 0,2-1-7 16,5-2-6-16,-2-3 0 0,-2 1-4 0,2-2 1 15,-2 1-3-15,-4 1-3 0,-2 1-3 0,-3 2 1 16,-6 3 1-16,4 0 0 0,-6 4 4 16,0 4-6-16,-7 1-2 0,1 3-4 0,-4 4-3 15,-1 4-3-15,-2 2-4 0,-2 0-4 0,-2 6-4 16,-2 8 2-16,-3 2 3 0,3 3 2 0,-2 0 4 16,5 0-3-16,5-1 0 0,7-3-2 15,1 2 1-15,3-4 1 0,0 0 2 0,1-3-2 16,5 0 2-16,4-1-2 0,1-1 0 0,1 1 2 15,-3-3-3-15,6 1 1 0,-1 0 2 0,4-1-2 16,-4 2 5-16,2 2-4 0,-2-2-1 0,-1 1-1 16,-5 3-2-16,2 1 4 0,0 0-2 0,-5 1 2 15,3 0-3-15,-4 0 2 0,-1-1 2 16,4-4 2-16,-4 1 1 0,0-5-4 0,5-2-2 16,-3-3-1-16,5 0 3 0,-2-2-2 0,9-6-1 15,-1-5 2-15,1-4-7 0,3-2 9 0,4-3-1 16,1-2 2-16,2-4 3 0,0 3-5 15,1-4 1-15,1 2-1 0,0 1 1 0,0 0 0 16,-4 6 0-16,-6 3-2 0,1 4 1 0,-6 4 0 16,-6 2 1-16,4 6-1 0,-4-1-5 15,-2 2 2-15,2 0 0 0,-2 3 0 0,4 2 6 16,-3 1-4-16,3 3 1 0,-2 0 0 0,0 0-1 16,3 0 2-16,-1 2 1 0,-2-3-1 0,4 0 0 15,-1-1 1-15,0-1-1 0,-5-3 2 0,4 1-2 16,-6-3 2-16,3-1-1 0,-3 0 2 15,-2 0 8-15,-1 0 2 0,-1-3 4 0,0-3 0 16,0-1-4-16,0-3-1 0,0 3-3 0,-1-3-2 16,-5 1-4-16,-2-1 1 0,2 1 1 0,-2 1 1 15,-2 2 1-15,3 1-5 0,-3 2-2 0,-2 1-1 16,0 2-3-16,2 0-1 0,-5 4 0 16,-4 6-2-16,0 3 1 0,-5 1 3 0,3 3 1 15,0 4 2-15,1 2-2 0,0-2 0 0,6 3 0 16,1 0-1-16,6-3 2 0,0-1-5 15,7 2 0-15,0-5-1 0,10 0 2 0,1-3 3 16,2-1-1-16,2-3 1 0,1-4-4 0,1-1 1 16,6-5-1-16,-4 0 1 0,7-5 1 0,-3-7 1 15,-3-1 2-15,4-3 1 0,-7-1 0 16,4-2 6-16,-6-3-1 0,0 1 3 0,-7-2-6 16,2 2 3-16,0 0 0 0,-6 1 0 0,3 0 5 15,-4 3-7-15,-1 6 2 0,-2 0 1 16,1 7-1-16,-1 0-1 0,0 4-4 0,0 0-10 15,0 2-8-15,0 6-1 0,0 3 3 0,0 4 6 16,0 5 2-16,0-2 7 0,0 3-1 0,0 0 1 16,0-1 6-16,0 0-10 0,1-3-1 0,8 0 1 15,-3-1-2-15,6-4 8 0,3-4-1 0,-1-2 0 16,0-3 0-16,3-1 2 0,6-2 0 16,-5-2 1-16,6-4 1 0,-1-4 0 0,-2-1 0 15,5-4 0-15,-4-2 2 0,-2-1-3 0,4 1 0 16,-4-2 0-16,0 0-2 0,-3 0 3 0,0 1-1 15,-3 0 1-15,0 2-4 0,0 0-1 16,1 6 0-16,-4 1 1 0,0 3 2 0,-1 5-5 16,-1 1-3-16,2 0-2 0,-2 0-1 0,-1 4 5 15,2 2 2-15,-2 2-1 0,1 0 0 16,-1-1 2-16,-2 2 0 0,0-2 1 0,-1-3-1 16,-2 0 1-16,-3-3 0 0,2 1 1 0,-2-1 6 15,0-1 1-15,1 0 6 0,-1 0 5 0,0-3-4 16,0-3 1-16,0-1-7 0,-3-1-3 15,0 2-2-15,-5-2-2 0,4 2 1 0,-8-1-1 16,5 3 1-16,-4 0-2 0,0 2 0 0,-2 2-4 16,0 0 2-16,0 0-1 0,2 1-1 0,1 5 1 15,-3 4-3-15,2 2 1 0,0 5 2 0,4 3 0 16,-2 3 1-16,5 1-1 0,0 2 0 16,1 1-1-16,3-3-1 0,3 0 1 0,5-2 0 15,6-1-1-15,0-4 2 0,9-1 0 0,-2-3 1 16,8-4 2-16,6-7 4 0,-2-2-5 0,8 0 3 15,0-10 0-15,1-6-3 0,1-3 6 0,0-3-1 16,-4-1-1-16,-1-3 2 0,-6 1 0 16,-5-2-1-16,-5 4 3 0,-5-1-1 0,-5 4 1 15,-7 1 2-15,-5 4 0 0,0 3-1 0,-3 8-3 16,-8 0-8-16,-3 4-8 0,-3 6-4 16,-4 9-2-16,2 8 6 0,-2 2 4 0,3 4 1 15,3-1 1-15,7 0 0 0,2-1 0 0,6-1 1 16,0-3-2-16,9-2-2 0,5-1-3 15,1-5-3-15,4-6 5 0,5-2-1 0,2-5 2 16,2-2 3-16,2-3 3 0,-1-9 4 0,0-2 0 16,-4-3 0-16,-8 3-15 0,-3 4-29 0,-9 1-57 15,-5 6-139-15,0 1-746 0,-6 2-681 0</inkml:trace>
          <inkml:trace contextRef="#ctx0" brushRef="#br1" timeOffset="39704.9048">-732 4932 116 0,'0'0'333'0,"0"0"-13"0,0 0-13 16,0 0-23-16,0 0-34 0,0 0-46 0,0 0-40 15,0 0-24-15,0 0-16 0,0 0-14 0,0 0-10 16,0 0-10-16,-30 11-8 0,30-8-12 0,-1-3-5 16,1 0-6-16,0 0-1 0,0 0-1 0,0 0 1 15,0 0 2-15,0 0 0 0,0 0-2 0,0-3-3 16,0 3-7-16,0-4-6 0,0 1-11 15,0 0-5-15,0 0-6 0,0 0-7 0,0 2-5 16,0-1-3-16,1 2-5 0,-1 0-2 0,3 0 1 16,0 0-3-16,0 3 1 0,4 3 1 15,-3 2-2-15,0 1 2 0,5 4 0 0,-6-2 1 16,-2 6-1-16,-1-1-4 0,0 2 0 0,0-3-6 16,-4 2-9-16,-6-1-16 0,3 0-34 15,-4 0-52-15,-1-3-87 0,0 2-141 0,2-7-357 16,4-2-884-16</inkml:trace>
        </inkml:traceGroup>
        <inkml:traceGroup>
          <inkml:annotationXML>
            <emma:emma xmlns:emma="http://www.w3.org/2003/04/emma" version="1.0">
              <emma:interpretation id="{3928C470-3726-4FBA-812C-215FDFF83857}" emma:medium="tactile" emma:mode="ink">
                <msink:context xmlns:msink="http://schemas.microsoft.com/ink/2010/main" type="inkWord" rotatedBoundingBox="4441,15598 7583,15608 7580,16396 4439,16386"/>
              </emma:interpretation>
              <emma:one-of disjunction-type="recognition" id="oneOf6">
                <emma:interpretation id="interp30" emma:lang="en-US" emma:confidence="0.5">
                  <emma:literal>location,</emma:literal>
                </emma:interpretation>
                <emma:interpretation id="interp31" emma:lang="en-US" emma:confidence="0.5">
                  <emma:literal>location ,</emma:literal>
                </emma:interpretation>
                <emma:interpretation id="interp32" emma:lang="en-US" emma:confidence="0">
                  <emma:literal>location )</emma:literal>
                </emma:interpretation>
                <emma:interpretation id="interp33" emma:lang="en-US" emma:confidence="0">
                  <emma:literal>locations ,</emma:literal>
                </emma:interpretation>
                <emma:interpretation id="interp34" emma:lang="en-US" emma:confidence="0">
                  <emma:literal>location .</emma:literal>
                </emma:interpretation>
              </emma:one-of>
            </emma:emma>
          </inkml:annotationXML>
          <inkml:trace contextRef="#ctx0" brushRef="#br1" timeOffset="40116.6727">53 4587 267 0,'0'0'436'0,"0"0"-80"0,0 0-29 15,0 0-26-15,0 0-36 0,0 0-30 16,16-175-36-16,-16 161-25 0,0 3-25 0,0 3-27 15,0 5-24-15,0 2-24 0,0 1-25 0,0 0-16 16,0 0-14-16,0 0-12 0,0 4-4 0,0 8-2 16,0 3 2-16,0 9 7 0,0 5 5 15,0 3 2-15,-1 3 1 0,-2 0-1 0,-3 0 2 16,0-1-3-16,2 1-2 0,-4-2 0 0,5 2-8 16,-3-4 2-16,0 0-2 0,5-5-2 15,-2-3 2-15,-1-2-5 0,4-5 0 0,0-2-2 0,0-5-6 16,0-2-16-16,0-1-30 0,4-4-42 15,-1-1-54-15,0-1-63 0,5 0-76 0,-2 0-137 16,1-3-311-16,-3 2-565 0</inkml:trace>
          <inkml:trace contextRef="#ctx0" brushRef="#br1" timeOffset="41451.9512">408 4704 948 0,'0'0'349'15,"0"0"-45"-15,0 0-16 0,0 0-39 0,0 0-53 16,0 0-46-16,0 0-50 0,0 0-39 0,0 0-24 16,0 0-8-16,0 0 2 0,0 0 4 15,0 0 4-15,-65 81-1 0,59-58-4 0,3-1-8 16,2 0-6-16,-1-3-5 0,2-3-7 0,0-1 0 16,3-2-5-16,6-2 1 0,-4-3-1 0,5-2 2 15,-3-1 1-15,3-4 1 0,2-1 4 16,-1 0 1-16,2-4 9 0,-2-4 0 0,2-3-2 15,-1-2 0-15,0-3-5 0,1-1-1 0,-4 0 0 16,-3-3 0-16,-2 1-1 0,-1 1 0 0,-3 0-1 16,0 2 1-16,-8 1-3 0,-2 0-3 0,-4 2-1 15,-3 1-10-15,0 4 3 0,-5 2-2 16,1 5-4-16,0 1 3 0,2 0-6 0,2 1-1 16,-1 7 3-16,5 1 1 0,3 3 2 0,2 1-1 15,6-1 0-15,2 3-2 0,0 0 3 0,2 0 2 16,9-4 1-16,2 0-1 0,2-2 0 15,5-2 1-15,2-3-1 0,2-1 6 0,0-3-4 16,0 0 2-16,3 0 2 0,-2-7-1 0,-3-2 3 16,0-1 0-16,-2 1 0 0,0-1-1 0,-3 0 0 15,-1 0 1-15,-1 0 0 0,-1 2-2 16,0 1 0-16,-4 3-1 0,2 2-1 0,-2 1 0 16,-2 1 0-16,2 0 0 0,-3 0 0 0,0 0-3 15,-1 1 3-15,1 1 1 0,-4-2 2 0,3 2-1 16,-1-2 1-16,-2 0 1 0,4 0 2 15,-4-2 7-15,3-2 0 0,-5-1 2 0,5-3 1 16,-3 1-3-16,-2-2 0 0,3 0 0 0,-2 1-1 16,-2 2 1-16,0-2-2 0,0 1 1 0,0 3 2 15,0 0-1-15,-6 1 0 0,2 3-4 0,-3 0-5 16,-6 0 0-16,2 0-6 0,-1 8-2 16,-2 2 0-16,1 1-6 0,0 2 9 0,2 1-1 15,-2 3 0-15,8-1 4 0,-4 0-7 0,6 0 1 16,1 0 0-16,2-3 0 0,0 1-2 0,4 1 0 15,3-1 0-15,6-3 1 0,-1 0-1 16,7-2-1-16,-1-2-1 0,4-1-8 0,2-4 4 16,1-1 0-16,1-1-2 0,2 0 7 0,0-6-1 15,-1-2 2-15,0-1 4 0,-1-2 2 16,-4-2 3-16,3-3 0 0,-3 1 3 0,-3-3-4 16,0-1 5-16,0 0 1 0,-5 2-1 0,-1-1 2 15,-5 3 1-15,-2 4 2 0,-3 1 3 0,-3 6 7 16,0-1-6-16,-3 2-4 0,-6 1-6 15,-2 2-9-15,-2 0 1 0,-2 2-2 0,-1 4-2 16,2 1 1-16,3 3-1 0,2 0 1 0,1 0-2 16,3 2 3-16,4-1-3 0,-2 0 0 0,3 2 2 15,0-1 0-15,0-4 1 0,4 3 2 0,1-3-2 16,0 0-1-16,2-2 1 0,-1-3 1 0,3-1 0 16,-4-1-1-16,4-1 1 0,1 0-1 15,0-4 2-15,1-4 5 0,0-2 2 0,2-2 0 16,-2-1 1-16,-1 1-3 0,2-1 2 0,-2-1 3 15,-3 4-2-15,-2 0 3 0,0 2-2 16,-3 3-2-16,1 3-1 0,-3 2-2 0,0 0-4 16,0 0-4-16,0 2 0 0,0 4 1 0,0 4 1 15,0-1 4-15,0 2 1 0,0 0-3 0,2 0 3 16,1-1 0-16,2 0 0 0,2-3 0 16,0-1-1-16,2 0-1 0,2 0 1 0,-1-4 0 15,3 0 1-15,1-2 1 0,3 0 0 0,0-4-2 16,2-3 2-16,0-4 1 0,1-2 0 15,0-4-2-15,1-2-1 0,2 0 0 0,-3-5 0 16,-2 3 4-16,2-4 1 0,-3 0-2 0,0-1 0 16,-3 0 3-16,-5 0 1 0,-2 0 4 0,0-2 2 15,-3 4 0-15,-4 0 0 0,0 4 4 16,0 2 0-16,-3 4 2 0,-4 5-2 0,3 3-2 16,-6 1-2-16,4 3-3 0,1 2-2 0,-1 0-5 15,0 7-3-15,-2 4-3 0,2 4 0 0,-1 4 2 16,3 3 1-16,1 5 0 0,2 0 2 0,1 1-2 15,0 2-1-15,0-1 1 0,3-1-3 16,1-1 1-16,-1-3 0 0,4-1-1 0,3-2 1 16,-2-1 0-16,2-2-1 0,1-4-2 0,2-3-2 15,-2-2-6-15,2-5-2 0,1-2-6 0,1-2-3 16,-1 0 0-16,0-5 6 0,-1-5 7 16,-1-3 7-16,1-1 4 0,-3-2 1 0,0 2 2 15,-1 0 0-15,-4 3 2 0,-1 2-1 0,-1 3 1 16,-1 2-2-16,-2 2-4 0,0 2-2 0,0 0-4 15,0 6-3-15,0 3 1 0,0 2 2 16,-2 3 5-16,2 3 2 0,0-4 2 0,0 1-2 16,0-3 3-16,3 0-3 0,8-4 1 0,-1-1-1 15,6-3 0-15,1 0 2 0,3-3-4 16,3 0 0-16,1 0-3 0,1-6-7 0,2-1-7 16,0-7-20-16,0 2-24 0,-3-4-39 0,-1 0-69 15,-5-4-77-15,1 2-180 0,-10 4-465 0,0 4-428 0</inkml:trace>
          <inkml:trace contextRef="#ctx0" brushRef="#br1" timeOffset="41789.7511">1166 4673 1657 0,'0'0'315'0,"0"0"-95"0,0 0-43 0,0 0-41 0,0 0-46 16,0 0-19-16,0 0-15 0,0 0-16 0,0 0-16 16,0 0-9-16,183-60-7 0,-156 60-15 15,-2 0-22-15,-2 0-54 0,0 4-107 0,-3 3-207 16,-3-2-515-16,-9-2-279 0</inkml:trace>
          <inkml:trace contextRef="#ctx0" brushRef="#br1" timeOffset="41606.8565">1953 4304 2087 0,'0'0'306'16,"0"0"-69"-16,0 0-42 0,0 0-57 0,0 0-35 16,0 0-22-16,0 0-26 0,0 0-19 15,0 0-16-15,0 0-12 0,0 0-11 0,0 0-15 16,0 0-14-16,0 0-24 0,-97-3-43 0,102 7-82 15,-3 3-137-15,3-4-321 0,-5 1-937 0</inkml:trace>
          <inkml:trace contextRef="#ctx0" brushRef="#br1" timeOffset="42712.1973">2123 4779 0 0,'0'0'16'0,"0"0"320"16,0 0-13-16,0 0 16 0,0 0-26 0,0 0-37 15,0 0-36-15,0 0-41 0,0 0-29 0,0 0-23 16,0 0-26-16,0 0-14 0,0 0-16 0,0 0-14 16,-51-111-11-16,42 111-15 0,2 3-10 15,0 5-10-15,-4 4-8 0,4-1-5 0,0 3-3 16,4 1-8-16,-1 1 3 0,2 2-5 0,2-1-1 16,0 0 4-16,2-3-7 0,2 3 1 15,4-3-2-15,1-2 0 0,2 0-1 0,3-3-3 16,-1-1 1-16,-2-6-4 0,4 2 0 0,-3-4 3 15,0 0 2-15,-1-4 4 0,2-6 7 0,0-3 2 16,1-1 3-16,-3-4 1 0,0-1-3 16,-1-1 1-16,-3 0-1 0,-2-3-2 0,-1 2 0 15,-4 2-1-15,0 0 1 0,0 3-3 0,-6 0 0 16,-1 2-1-16,-3 3-4 0,-1 1-1 0,-2 3-4 16,-1 3-3-16,0 2-4 0,0 2-2 0,1 0-4 15,3 6 2-15,-1 3 2 0,2 1 2 16,2 1 6-16,1 1-1 0,4-1 0 0,2 2 3 15,0-1-1-15,0 3 0 0,0-3 3 0,5 3-1 16,2-4 0-16,3 1 1 0,3-3 0 0,0-2-2 16,-2-1 0-16,6-3 0 0,-1-1 1 15,2-2 2-15,-2 0 4 0,-1 0 1 0,2-3 2 16,-1-5 3-16,-2-2-2 0,0-2 3 0,-1 2-1 16,1-5 1-16,-1 2-2 0,-2 0-1 0,2 1 0 15,-2 0-3-15,-2 3 1 0,-2 1-3 16,0 3-1-16,-1 2-1 0,-5 1-3 0,3 2 1 15,-1 0-2-15,-1 0-1 0,2 0-1 0,-3 3-2 16,5 2 3-16,0 2 2 0,-4-1 0 16,4 0-1-16,0 1 0 0,-3-2 0 0,2-1 3 15,1 1 0-15,-3-2 1 0,2 0 0 0,1-3-2 16,-3 0 2-16,3 0 1 0,-1 0 1 0,1 0 2 16,1-3-1-16,-3-3 1 0,3-2-1 0,-1 0-1 15,1 2 0-15,-1 1-3 0,1 0-1 16,-3 3 0-16,-1 2-3 0,0 0-1 0,1 0-1 15,0 5-3-15,-2 3 2 0,2 2 1 0,5 1 1 16,-5 2 4-16,3-1-2 0,-1 3 2 0,1-5-1 16,0 0 2-16,1-2 2 0,2-2 0 0,0-3 1 15,1-3 1-15,4 0 4 0,0-3 3 16,4-8 2-16,-2-3-3 0,1-6-3 0,3-2-2 16,1 2-3-16,-3-2 2 0,-3 0-5 0,-2 3-6 15,-5 2-12-15,-4 4-23 0,-3 3-42 16,-2 6-97-16,0 2-360 0,-2 2-758 0</inkml:trace>
          <inkml:trace contextRef="#ctx0" brushRef="#br1" timeOffset="80306.3657">3125 4908 107 0,'0'0'274'0,"0"0"-8"0,0 0 8 16,0 0-14-16,0 0-30 0,0 0-53 0,0 0-37 15,0 0-21-15,0 0-8 0,0 0-5 0,0 0-8 16,0 0-9-16,-3-11-11 0,2 11-9 16,1 0-6-16,-3 0-5 0,3 0-7 0,-1 0-7 15,1 0-5-15,0 0-6 0,-2 0-2 0,2 0-1 16,0 0 2-16,0 0 1 0,-3 0-1 16,3 0 0-16,0-2 0 0,0 1 4 0,-1-1 1 15,1 1-1-15,0-3-1 0,0 2-5 0,0-1-2 16,0 0-5-16,0 1 0 0,0 1-6 0,0 1-6 15,0 0-2-15,0 0-5 0,0 0-3 16,0 0-4-16,0 0-2 0,0 1-2 0,4 5 3 16,2 0 5-16,-1 2-1 0,4 3 2 0,-2 0-2 15,0 2 1-15,-3 0 0 0,1 1 1 0,-4 1-6 16,-1 1-11-16,0 3-23 0,-8 4-67 0,-7 3-134 16,3-6-389-16,3-5-1009 0</inkml:trace>
        </inkml:traceGroup>
        <inkml:traceGroup>
          <inkml:annotationXML>
            <emma:emma xmlns:emma="http://www.w3.org/2003/04/emma" version="1.0">
              <emma:interpretation id="{666DE2F6-6763-41BF-9DE8-C315C0C9EBC8}" emma:medium="tactile" emma:mode="ink">
                <msink:context xmlns:msink="http://schemas.microsoft.com/ink/2010/main" type="inkWord" rotatedBoundingBox="7942,15621 12036,15559 12053,16717 7959,16780"/>
              </emma:interpretation>
              <emma:one-of disjunction-type="recognition" id="oneOf7">
                <emma:interpretation id="interp35" emma:lang="en-US" emma:confidence="0.5">
                  <emma:literal>professional</emma:literal>
                </emma:interpretation>
                <emma:interpretation id="interp36" emma:lang="en-US" emma:confidence="0.5">
                  <emma:literal>His confessional</emma:literal>
                </emma:interpretation>
                <emma:interpretation id="interp37" emma:lang="en-US" emma:confidence="0">
                  <emma:literal>p confessional</emma:literal>
                </emma:interpretation>
                <emma:interpretation id="interp38" emma:lang="en-US" emma:confidence="0">
                  <emma:literal>I's confessional</emma:literal>
                </emma:interpretation>
                <emma:interpretation id="interp39" emma:lang="en-US" emma:confidence="0">
                  <emma:literal>ps confessional</emma:literal>
                </emma:interpretation>
              </emma:one-of>
            </emma:emma>
          </inkml:annotationXML>
          <inkml:trace contextRef="#ctx0" brushRef="#br1" timeOffset="96930.2621">3668 4484 0 0,'0'0'0'0,"0"0"0"15,0 0 0-15,0 0 112 0,0 0 186 16,0 0-29-16,0 0-26 0,0 0-33 0,0 0-27 16,0 0-18-16,0 0-24 0,0 0-19 0,0 0-16 15,0 0-14-15,0-79-8 0,0 77-13 0,0-1-8 16,0 2-6-16,0-1-6 0,0 1-4 15,0 1-6-15,0-2-3 0,0 2-4 0,0 0-4 16,0 0-4-16,0 0-6 0,0 0-8 0,0 0-3 16,0 0-1-16,0 0-1 0,0 0 0 0,0 0-2 15,0 0-2-15,0 0 1 0,0 0 2 0,0 0-1 16,0 0 4-16,0 0 0 0,0 0 2 16,0 0 3-16,0 0 0 0,0 0 1 0,0 0-3 15,0 0-1-15,0 0 0 0,0 0-1 0,0 0 2 16,0 0-4-16,0 0-2 0,0 0-1 0,0 0-1 15,0 0 1-15,0 0-1 0,0 0 0 16,0 0 0-16,0 0 1 0,0 0-1 0,0 0 1 16,0 0-1-16,0 0 1 0,0 0-1 0,0 0 0 15,0 0 1-15,0 0-3 0,0 0 2 16,0 0-2-16,0 0-2 0,0 0 4 0,0 0-1 16,0 2 1-16,0-2 2 0,0 0-1 0,0 0-1 15,0 1 0-15,-2-1-1 0,2 0-1 0,0 0-1 16,0 0-1-16,0 0-1 0,0 2 1 15,0-2 0-15,0 0 1 0,0 0-2 0,0 0 1 16,0 0-3-16,0 1 1 0,0-1 0 0,-1 3-2 16,1 2-1-16,0 4-2 0,0 4 2 0,-1 7 1 15,-4 4 3-15,1 4 2 0,1 4 0 0,2 3 1 16,-5 0 3-16,-1 6 1 0,4 0 2 0,-7 4-2 16,6 0 1-16,-4 0-1 0,3 3-2 15,-3-2 2-15,4 1-5 0,-3 0 0 0,1-1-1 16,4 2 1-16,-3-3 4 0,-1 3-2 0,3-4 3 15,-2-2-3-15,-1-3-2 0,5-2 1 0,-2-4-3 16,-2-7 3-16,1-5 0 0,1-5-2 16,3-5 1-16,-1-4 0 0,0-2 2 0,1-5 1 15,0 0 3-15,0 0-5 0,0 0-11 0,0-7-41 16,0-2-52-16,0-5-80 0,0-3-102 16,0-3-134-16,0 1-221 0,2 7-353 0</inkml:trace>
          <inkml:trace contextRef="#ctx0" brushRef="#br1" timeOffset="97250.065">3598 4839 406 0,'0'0'271'0,"0"0"17"0,0 0-1 16,0 0-14-16,0 0-54 0,0 0-64 0,0 0-57 15,0 0-44-15,0 0-19 0,0 0-6 16,0 0-5-16,0 0-1 0,0 0-1 0,0 0-2 15,132-135-2-15,-113 134-2 0,-5 1-4 0,0 0-5 16,0 3 4-16,-2 5 4 0,-4 2 4 16,-2 3 6-16,-3-2 5 0,-3 2 2 0,0 2 6 15,-2-1 7-15,-8 1-2 0,0 0 0 0,0-3-4 16,-2 1-6-16,-1-4-1 0,-1 1-2 0,1-3-2 16,-1-1-1-16,2-3 1 0,3 0 0 15,0-3-2-15,-1 0 2 0,6 0-6 0,-2 0-1 16,0 0-5-16,5 0-7 0,0-1-1 0,-2-1-10 15,3-1-20-15,0 0-47 0,0 0-70 0,4-2-97 16,3 0-160-16,0 2-237 0,-4-1-803 0</inkml:trace>
          <inkml:trace contextRef="#ctx0" brushRef="#br1" timeOffset="95855.1528">3684 4600 0 0,'0'0'0'0,"0"0"0"0,0 0 0 15,0 0 0-15,0 0 0 0,0 0 0 16,0 0 0-16,0 0 0 0,0 0 0 0,0 0 0 15,0 0 0-15,0 0 0 0,-5-9 0 0,5 7 0 16,0 1 0-16,0 0 0 0,-1-2 0 16,1 2 0-16,0-1 0 0,0 1 0 0,-2-1 0 15,2 1 0-15,0 1 0 0,0-2 0 0,0 2 0 16,0 0 0-16,0 0 90 0,0 0-3 0,0 0-9 16,0 0-7-16,0 0-1 0,0 0-1 15,0 0-2-15,0 0 1 0,0 0 4 0,0 0 5 16,0 0-1-16,0 0 1 0,0 0-5 0,0 0 0 15,0 0 3-15,0 0 1 0,0 0-4 0,0 0-8 16,0 0-5-16,0 0-5 0,0 0-3 0,0 0 0 16,0 0 0-16,0 0-1 0,0 0 1 15,0 0-3-15,0 0-2 0,0 0-2 0,0 0 0 16,0 0-2-16,0 0 0 0,0 0-2 0,0 0-1 16,0 0-2-16,0 0-3 0,0 0-4 0,0 0-6 15,0 0-4-15,0 0-7 0,0 0 0 0,0 0-5 16,0 0 0-16,0 0-3 0,0 0-2 15,0 0 1-15,0 0 0 0,0 0 0 0,0 0-1 16,0 0-1-16,0 0 1 0,0 0 1 0,0 0 0 16,0 0 2-16,0 0 0 0,0 0-1 15,0 0 1-15,0 0-1 0,0 0 3 0,0 0-3 16,0 2 0-16,0-2-1 0,0 0-2 0,0 0 1 16,0 0 0-16,0 0-2 0,0 0 0 0,0 0-1 15,0 0 1-15,0 0 0 0,0 0-1 16,0 0 0-16,0 0-1 0,0 0 0 0,0 0 1 15,0 1 0-15,0-1 0 0,0 0 1 0,0 0 0 16,0 0 0-16,0 0 1 0,0 0 2 0,0 0 0 16,0 0-1-16,0 0 4 0,0 0 1 0,0 0 2 15,0 0 1-15,0 0-2 0,0 0-2 16,0 0 0-16,0 0-1 0,0 0-2 0,0 0-2 16,0 0-2-16,0 0 0 0,0 0 1 0,0 0 0 15,0 0 0-15,0 0-1 0,0 0 1 0,0 0-1 16,0 0 1-16,0 0 1 0,0 0-2 15,0 0 1-15,0 0 0 0,0 0-1 0,0 0 3 16,0 0-1-16,0 0-1 0,0 0 1 0,0 0 0 16,0 0 2-16,2 0 1 0,-2 0-1 0,0 0-1 15,0 0 2-15,0 0-1 0,0 0 2 16,0 0 0-16,0 0-1 0,0 0 1 0,0 0-3 16,0 0 0-16,0 0 0 0,0 0-1 0,0 0 0 15,0 0-2-15,0 0 0 0,0 0-2 16,0 0-10-16,0 0-33 0,0 0-89 0,0 0-180 15,-2 0-308-15,0 0-370 0,2 0 618 0</inkml:trace>
          <inkml:trace contextRef="#ctx0" brushRef="#br1" timeOffset="98303.8206">4062 4887 1325 0,'0'0'273'15,"0"0"-32"-15,0 0-23 0,0 0-44 0,0 0-33 16,0 0-30-16,0 0-38 0,0 0-30 0,0 0-24 16,0 0-8-16,0 0-8 0,0 0 5 15,0 0 3-15,42-51 2 0,-26 36 7 0,1 0-1 16,-3-4 3-16,2 0-4 0,-2-1 1 0,-3 1 2 15,-1 0 0-15,-1 2 5 0,-1-3-5 0,-3 4 0 16,0 1-1-16,-1 1-1 0,-4 3 4 16,0 4 4-16,0 1 5 0,0 4-1 0,-7 2-3 15,3 0-9-15,-6 0-12 0,2 2-7 0,-2 4-7 16,-3 1 2-16,-1 5 4 0,3-1 3 0,1 1-2 16,1-1-2-16,1-1 0 0,5 0-7 0,3-2 5 15,0 0-2-15,0-3 0 0,5 4 2 16,4-3 0-16,-2 2 4 0,3 2-1 0,1-3 2 15,2 1-2-15,-2 0 1 0,1-2 1 0,-1 2 0 16,0 0-1-16,2 0-1 0,-2-1 0 0,4-1-4 16,-4 0 5-16,-5 0 0 0,4-1 0 0,-6-1 4 15,0 2-6-15,0-2 3 0,-2 2 0 16,-1-1-2-16,-1-2 1 0,2 1-1 0,-2-2 0 16,1 0-1-16,2 0 2 0,1-2-2 0,-1 2 1 15,-2-2-2-15,5 0 1 0,1 0 1 16,-3 0 0-16,5 0 4 0,-3-2-4 0,2-2 1 15,-4 2 2-15,5-3-1 0,-6-1 3 0,4 1 0 16,0-3-2-16,-4 0 0 0,4 0 1 16,-4-1 1-16,4-1 1 0,-2-2 0 0,-2 2-2 15,0 0 3-15,1 3-3 0,0-1 2 0,-2 3-1 16,-2 2-1-16,0 2-2 0,0 1-1 0,0 0-4 16,0 0-10-16,0 1-7 0,0 5-4 15,0 0 4-15,0 4 10 0,0 1 7 0,0 0 4 16,3 0 0-16,1 1 0 0,2-4-2 0,-2 0 1 15,4 1 1-15,-2-5-2 0,5 1 0 0,-1-3 0 16,-3-2 0-16,5 0 4 0,1 0 1 0,-1-5 3 16,1-7 3-16,-3 1 1 0,-2-2 1 0,2-3 2 15,-5 0-3-15,-1 0 1 0,-3 1 0 16,-1-1-2-16,0 3 1 0,-4 0-3 0,-2 4 0 16,-4 1-2-16,1 3-3 0,-1 0-2 0,-3 4-3 15,2-1-6-15,-1 2-3 0,4 0-3 16,-1 2-3-16,2 4-2 0,1 0 0 0,5 2-2 15,0 0 3-15,1 1 0 0,1 0 4 0,3 0-1 16,8 0 3-16,0-2 4 0,4-1 0 0,0-2 4 16,1 0 1-16,1-4-2 0,-2 0-1 15,-1 0-2-15,5-8 1 0,0-3 4 0,-3-3 5 16,3-1 4-16,0-2 4 0,-3-2 1 0,-2-1 5 16,2-4 2-16,-3 0 2 0,-4-3 1 15,2 1 0-15,-5-1 2 0,0 1 0 0,-6-2 2 16,-1 5 0-16,0 0 1 0,0 6 2 0,-1 3 1 15,-2 3 6-15,-3 5 0 0,2 2 0 0,3 4-6 16,-1 0-13-16,2 0-13 0,0 5-10 16,0 8-3-16,0 6 3 0,0 7 5 0,2 8 5 15,3 5 0-15,1 6 3 0,-2 2 1 0,2 2 1 16,-2 3 4-16,-1 5 3 0,-3 1 2 0,0 1 7 16,0 1-3-16,0-1-5 0,-3 0 2 0,-3 0-4 15,1-6-3-15,-2-1 2 0,0-4-7 0,4-5-2 16,-1-6 0-16,-1-4 1 0,4-4-4 15,-1-7-3-15,2-6 0 0,0-7-3 0,0-5 3 16,0-2-1-16,0-2 1 0,0 0-5 0,2-6-2 16,4-6-2-16,-1-3-8 0,2-4 2 0,2-6-13 15,1-2-23-15,-5-1-41 0,7-3-84 16,-5 2-148-16,-2 6-471 0,-3 8-816 0</inkml:trace>
          <inkml:trace contextRef="#ctx0" brushRef="#br1" timeOffset="99480.876">5029 4866 572 0,'0'0'510'0,"0"0"-147"0,0 0-37 0,0 0-43 15,0 0-75-15,0 0-52 0,0 0-49 16,0 0-33-16,0 0-22 0,0 0-11 0,0 0-4 16,0 0-9-16,0 0-2 0,0 0 0 0,-57 11-4 15,61-9 0-15,2-1-2 0,2-1 0 0,4 0 5 16,2-1 5-16,1-9 0 0,5-3 1 15,2-3-8-15,-4 0-1 0,6-3-2 0,-7-2-3 16,3 0 8-16,-6 0-8 0,-5 1 4 0,1 2 1 16,-9 3-3-16,0 1 5 0,-1 1-3 0,0 2-5 15,-2 3-3-15,-8 4-7 0,3 1-2 16,-5 1-6-16,1 2-2 0,-2 0-7 0,-1 3-2 16,0 5 0-16,-2 2 6 0,2 5 1 0,3 1 0 15,1 1 4-15,3 4-8 0,2-1 8 16,1-1 0-16,1 0 0 0,3 0 3 0,0-2-5 0,3-3-1 15,6 1 2-15,1-2 2 0,0-2 0 16,7-2-1-16,-2-2 2 0,2-3-3 0,7-3 5 16,-4-1 2-16,4 0 0 0,2-7-4 0,-2-2 2 15,0-4-2-15,1-2 1 0,1-1 5 16,-6-3-4-16,4 1 2 0,-4-1-2 0,0-3 2 16,-5 5 1-16,1-4 1 0,-2 2-1 0,-1 3-3 15,-3 0 5-15,-6 3 1 0,1 4 0 0,-2 2 4 16,-3 2-2-16,0 2 1 0,0 1 0 15,0 2 2-15,0 0-6 0,-3 0-5 0,-1 0-9 16,3 3-8-16,-1 2 2 0,0 1-2 0,0 2 5 16,-1 1 0-16,3 1 3 0,0 2 3 0,0 2 0 15,0-3 7-15,0 6-5 0,0 0 0 16,0-1 1-16,0-1-3 0,0 3 4 0,0-2 0 16,0-1-1-16,0 1 0 0,0-3-1 0,-4-2 1 15,3-3 1-15,-1-2-1 0,1-4 2 0,-1 1 0 16,2-3 2-16,-2 0 10 0,2 0-1 0,-2 0 0 15,-1-1-3-15,0-4-14 0,3 0 6 0,0-1-3 16,0 0-4-16,0 0-5 0,2-1-9 16,8 0-1-16,3-1 2 0,2-1 7 0,2 0 5 15,6-2 1-15,-3 1 2 0,2-1 3 0,-5 0 1 16,5 0 1-16,-4-2 2 0,-1-1-2 16,-1 1 3-16,-1 1 5 0,-2-3 1 0,-2 4 8 15,1 0-2-15,-9 3 2 0,-1 1 1 0,1 2 2 16,-3 2 4-16,0 1-3 0,0 1-4 0,-4-1-6 15,1 2-3-15,-4 0-5 0,0 0-4 16,-4 0-3-16,5 0-4 0,-5 5 2 0,-1 0 1 16,4 2 0-16,2-1-1 0,0 2-6 0,4 0-2 15,2 2-1-15,0 1 4 0,5 2 5 0,1-1 2 16,4 3 4-16,3-2-3 0,-1 2 1 16,0-1 2-16,-1 0-1 0,-1 1-1 0,1 1-1 15,-1-3 1-15,-6 2 0 0,-1-3 1 0,-1 1 0 16,-2-3 1-16,0 0-1 0,0-2 2 15,-5-2 3-15,-2-2 3 0,2-1 2 0,-4-2 0 0,2-1 1 16,0 0-1-16,1 0 0 0,2 0 0 16,-2 0-3-16,4-3 0 0,2 0-3 0,0-2-1 15,0-1-3-15,0-1-8 0,7-1-3 0,0-2-4 16,6-1 2-16,-1-2 5 0,2 0 4 16,3 3 1-16,5-2 0 0,-5 3-1 0,-2 0 0 15,1 2 2-15,0-4 1 0,2 3 0 0,-4-1 0 16,2 1 1-16,-2-1 1 0,0 2 0 0,-1-3 2 15,-6 1-2-15,3 3 0 0,-6 0 1 16,3 4-1-16,-4 0 0 0,-2 0-1 0,1 2-1 16,-1 0-3-16,-1 0 1 0,3 2-1 0,1 5 2 15,-1 1 0-15,-1 4 2 0,3 1 0 0,2 1 0 16,-4 2 2-16,4 1-2 0,-2-4 0 16,3 2 1-16,-2-2-2 0,-2-3 3 0,6-2-4 15,0-4-2-15,-3 0-6 0,6-4-20 0,-1 0-32 16,3-8-49-16,0-5-60 0,5-2-83 15,-3-3-138-15,-3-1-245 0,-2 3-333 0,-7 5 314 0</inkml:trace>
          <inkml:trace contextRef="#ctx0" brushRef="#br1" timeOffset="99601.8016">6168 4549 410 0,'0'0'707'0,"0"0"-248"0,0 0-96 0,0 0-104 16,0 0-76-16,0 0-45 0,0 0-34 0,0 0-22 15,0 0-25-15,0 0-17 0,0 0-13 0,0 0-15 16,0 0-24-16,0 0-41 0,-137-35-67 0,138 36-163 15,2 4-335-15,-2-2-918 0</inkml:trace>
          <inkml:trace contextRef="#ctx0" brushRef="#br1" timeOffset="100914.9941">6331 4784 877 0,'0'0'366'0,"0"0"-28"0,0 0-35 0,0 0-67 16,0 0-26-16,0 0-27 0,0 0-30 0,0 0-29 16,0 0-22-16,0 0-19 0,0 0-19 15,0 0-16-15,0 0-16 0,0 0-14 0,-61-87-9 16,49 100 0-16,0 4-6 0,0 3 1 0,3 2 0 16,-2 2-6-16,1-2 5 0,7 0-3 15,0 1 1-15,2-3-1 0,1-3-1 0,0 1 1 16,5-3-3-16,4-3 6 0,-1-3-6 0,4-1 1 15,0-5 0-15,3-1-1 0,-1-2 2 16,0-3 1-16,2-8 3 0,-1-3-1 0,5-4 4 16,-4-3 2-16,-1 1-2 0,-2-3 1 0,-2 1-2 15,-5 0 2-15,2 2 0 0,-5 1 4 0,-3 0-5 16,0 0 0-16,0 2-2 0,-4 1-5 0,-4 3 5 16,-2 2-2-16,2 3 0 0,-1 3 2 15,0 2-2-15,-1 2-3 0,0 1-4 0,-3 0 0 16,2 1-4-16,1 7 3 0,-3 2 2 0,1-1 4 15,0 3 0-15,1-1-1 0,5 3-1 0,-2 0-4 16,6-2 4-16,0 3 1 0,2-3 0 0,0 4 4 16,0-4-6-16,5-2 3 0,5 3-1 15,2-2 0-15,0-2 2 0,2-1-2 0,3-1 3 16,-1-1-2-16,2-3 3 0,7-3-2 0,-4 0 1 16,-1 0-2-16,5-3 2 0,-5-2 1 0,4 1 0 15,-5 0 2-15,0 2-5 0,-3 1 0 16,-3 1 0-16,-2 0-2 0,-4 0 2 0,2 1 0 15,-5 3 0-15,0-1-1 0,2 0 1 0,-2-1 1 16,-2 1-1-16,2 0 2 0,0-1-2 16,-1 0 0-16,0-1 2 0,5-1 1 0,-4 0-1 15,6 0 3-15,-3-6 0 0,6-2 0 0,0-3 3 16,1-4-2-16,2 2 0 0,-2-5-2 0,0 2-1 16,0-1 0-16,-1 1 0 0,1 1 1 15,-2 2-2-15,0 1 0 0,-3 5-2 0,-5 1-2 16,-1 5-3-16,-2 1-5 0,1 0-1 0,2 3 2 15,-3 7 2-15,2 1 5 0,-1 4 0 0,-1 1 1 16,2 0 1-16,4 0 1 0,-4 0 1 0,5-2 1 16,-2-2-2-16,3-3-1 0,-2 0 1 0,5-3-5 15,0-1 4-15,2-3-1 0,0-2 2 16,2 0 3-16,5-3-1 0,-3-5 2 0,1-3-1 16,2 0 1-16,-3-2 2 0,-1-1 0 0,3 0-2 15,-4-1 0-15,-1 1-2 0,-2 0 0 16,0 1 0-16,-7-1-1 0,4 3 6 0,-8 3 3 15,0 2 4-15,-2-1 5 0,0 3-1 0,0 0-3 16,-4 3-6-16,-8-1-7 0,1 2-6 0,1 0-6 16,-8 3 0-16,3 4 0 0,0 1 1 15,1 1 0-15,-1 1 0 0,3 1-1 0,0 3 2 16,7-2 0-16,-4 1 1 0,5 0 1 0,4 1-1 16,0-3 2-16,0 1 0 0,0-1 0 0,1-1 1 15,6-3-1-15,-2-1-1 0,-2-1 1 16,4-5 2-16,-3 0 2 0,0 0 2 0,5-5 5 15,-4-5 1-15,7-3 1 0,-4-2 0 0,-1-4-1 16,5 0-3-16,-3-2-1 0,-1 2-2 0,1 1-1 16,1 2 1-16,-4 5-2 0,3 1 1 0,-5 5-2 15,-3 4-2-15,2 1 0 0,4 0-1 16,-4 6 1-16,7 5 0 0,-4 4 5 0,5 0-2 16,0 6 1-16,2-5 2 0,0 3-3 0,1-3 1 15,0-4-3-15,2-1 2 0,-1-3 0 16,1-4 0-16,1-2 2 0,-1-2-1 0,2-2 2 15,-2-5 2-15,-1-7 1 0,1-2 0 0,-1-5 1 16,2-4-1-16,3-2-2 0,-4-1 3 0,-1-1-3 16,0 0 2-16,-1-3 0 0,-3 1 2 15,-1-5 2-15,-3 1 0 0,0-2 0 0,-1 0-2 16,-3 1 0-16,2 2 2 0,-3 5 1 0,-2 4-1 16,0 7 1-16,0 6 0 0,0 5 1 0,-6 6 2 15,3 1-10-15,0 6-5 0,-1 12-2 16,-3 7-3-16,0 9 7 0,-2 9 1 0,0 4-1 15,4 4 1-15,-3 0-3 0,5-6 1 0,2 0 0 16,1-6 1-16,1-1-1 0,9-1-1 0,3-6-1 16,-1-2 2-16,4-5-1 0,1-4-1 0,-1 0-5 15,-1-7-27-15,-1-4-50 0,-1-5-100 16,0-2-200-16,-3-2-694 0,-6 0-596 0</inkml:trace>
        </inkml:traceGroup>
      </inkml:traceGroup>
      <inkml:traceGroup>
        <inkml:annotationXML>
          <emma:emma xmlns:emma="http://www.w3.org/2003/04/emma" version="1.0">
            <emma:interpretation id="{DD333549-981D-4BED-86D9-73B59BF988DA}" emma:medium="tactile" emma:mode="ink">
              <msink:context xmlns:msink="http://schemas.microsoft.com/ink/2010/main" type="line" rotatedBoundingBox="1643,16893 13962,16524 14007,18005 1688,18374">
                <msink:destinationLink direction="with" ref="{584DDD61-4D68-44F1-9C0D-55AE2BA680B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1F6E162-6E3A-4732-A748-BC2146ECA197}" emma:medium="tactile" emma:mode="ink">
                <msink:context xmlns:msink="http://schemas.microsoft.com/ink/2010/main" type="inkWord" rotatedBoundingBox="1645,16991 5723,16855 5759,17933 1680,18068"/>
              </emma:interpretation>
              <emma:one-of disjunction-type="recognition" id="oneOf8">
                <emma:interpretation id="interp40" emma:lang="en-US" emma:confidence="0.5">
                  <emma:literal>background,</emma:literal>
                </emma:interpretation>
                <emma:interpretation id="interp41" emma:lang="en-US" emma:confidence="0.5">
                  <emma:literal>background ,</emma:literal>
                </emma:interpretation>
                <emma:interpretation id="interp42" emma:lang="en-US" emma:confidence="0">
                  <emma:literal>background /</emma:literal>
                </emma:interpretation>
                <emma:interpretation id="interp43" emma:lang="en-US" emma:confidence="0">
                  <emma:literal>background .</emma:literal>
                </emma:interpretation>
                <emma:interpretation id="interp44" emma:lang="en-US" emma:confidence="0">
                  <emma:literal>background !</emma:literal>
                </emma:interpretation>
              </emma:one-of>
            </emma:emma>
          </inkml:annotationXML>
          <inkml:trace contextRef="#ctx0" brushRef="#br1" timeOffset="102577.0349">-2606 6087 406 0,'0'0'349'0,"0"0"-4"0,0 0 1 0,0 0-59 16,0 0-56-16,0 0-44 0,-20-160-42 0,15 133-28 16,3 0-18-16,1 3-17 0,1 3-10 0,0 3-8 15,0 3-10-15,0 4-11 0,0 4-6 0,0 2-7 16,0 3-6-16,0 2-6 0,0 0-9 15,0 0-8-15,0 8-3 0,-3 4 6 0,0 5 7 16,-5 6 8-16,2 6 5 0,-5 2-6 0,-1 4 4 16,0 0-5-16,0-2-2 0,4 2 2 15,-4-2-7-15,1-3 0 0,5-1-2 0,-2-5-1 16,4-4 0-16,-3-5-4 0,5-5-2 0,1-4 1 16,1-4 3-16,0-1 3 0,0-1 7 0,0 0 2 15,0-1 0-15,1-4 0 0,2-1-5 16,4-2-2-16,-1-4-10 0,5 0-4 0,2 0-2 15,1 1-2-15,0 3 4 0,3 1 0 0,3 4-2 16,-2 1-1-16,-1 2 1 0,5 2 1 0,-5 6 1 16,-2 1 2-16,0 3-4 0,-3 1-2 0,-2 1-2 15,-6 1 1-15,-2-1 1 0,-2 2 1 16,0-2 5-16,-6 0-1 0,-5-1 8 0,-3-2 1 16,-2-2 1-16,-4-3 2 0,3 0-3 0,0-5 1 15,-1-1 2-15,-2 0 3 0,4 0-3 16,2-4-2-16,0-3-1 0,3-2-5 0,4 1 4 15,-2 0-2-15,3-2-2 0,-1 4 2 0,6-1-3 16,0 3 0-16,-1 0 0 0,2 4-4 0,0 0-7 16,0 0-8-16,0 0-9 0,0 0 0 0,2 2 2 15,2 6 10-15,6 2 8 0,1 0 0 16,2 0 7-16,2 1 1 0,2-2 0 0,6 2 2 16,-2-4-4-16,5-2 0 0,2-3 0 0,-1-2 0 15,1 0 0-15,1-5-1 0,1-6-2 16,-2-2 2-16,0-4 3 0,-1-2 0 0,-1-2 3 15,-2-2-2-15,-6 0 3 0,4 0 2 0,-7 1 1 16,-6 1 6-16,1 2 1 0,-9 1 3 0,-1 5 4 16,0 2 1-16,-1-2 0 0,-9 6-1 15,3 1-6-15,-6 3-8 0,-1 1-3 0,-1 2-5 16,1 0-2-16,0 4-1 0,0 3-4 0,1 4 0 16,0 1 0-16,1 1 1 0,6-1 1 0,-3 5-2 15,5-1 0-15,-1 0-1 0,5 0 2 0,0-2 0 16,0-2 1-16,0 0-1 0,8-1-1 0,-1-3 2 15,2 0 2-15,3-5 2 0,1-2-2 16,0-1-1-16,0 0-2 0,-1-4 2 0,0-6 4 16,-1-3 4-16,3 0 1 0,-2 2 1 0,0-5-1 15,0 4 0-15,-4 0 1 0,-1 4-1 16,-4 1-4-16,1 6-1 0,-1 1-6 0,-1 0-1 16,-1 0-2-16,2 6 0 0,0 2 4 0,4 0 1 15,-2 3 5-15,5 0 2 0,0 1 1 0,-3-4-3 16,6 0 0-16,0-1 0 0,-2-1 0 15,1-3 1-15,-2-1-1 0,2-1 0 0,1-1 0 16,1-1 3-16,0-5 2 0,2-6-1 0,2 0 3 16,-1-3-1-16,0-2-1 0,-1 0 3 0,0-1-4 15,-2 1 0-15,1 2-2 0,-3 2-2 16,-1 1 1-16,0 2 2 0,-5 5 1 0,3 0-3 16,-7 3-2-16,0 1-1 0,3 1-1 0,-2 0-1 15,-1 0 2-15,1 0-4 0,-2 0 2 0,0 0 1 16,5 1-1-16,-5 1 4 0,1-2 0 0,-1 2 0 15,-1-2 3-15,0 0 2 0,2 0 8 16,-2 0 8-16,0 0 9 0,0-2 4 0,0-1-3 16,0-2-4-16,0-1-7 0,0 1-3 0,-3 0-2 15,-6 2-3-15,5 1-3 0,-7 2-1 0,4 0-8 16,-3 2-3-16,-3 6-5 0,2 1-3 16,4 3 2-16,-3 0 2 0,4 4 1 0,-1-1 4 15,7 0-2-15,0-1 0 0,0 1-1 0,0-2 1 16,7-2-1-16,-1 0 0 0,4-1 1 15,0-4-2-15,-1 1 4 0,6-4 0 0,0 0-1 16,5-3 3-16,-1 0-3 0,5 0 1 0,-5-7 0 16,7-5-2-16,-3-2 2 0,-4-1 0 0,6-5 1 15,-7-2 0-15,5-3 4 0,-5-3 4 16,-2-3 1-16,4 0 1 0,-5-4-1 0,-2 2-1 16,-5-2 0-16,2 0 0 0,-7 4 1 0,-1-1 0 15,-2 6 1-15,0 0 3 0,0 4-2 0,-3 6 2 16,0 4 0-16,-3 4 0 0,2 4 3 15,3 2-5-15,1 2-4 0,0 0-7 0,0 0-7 0,0 4-2 16,0 3 1-16,0 7 4 0,0 3 2 16,0 7 1-16,5 5 3 0,-2 2-1 0,0 4 3 15,-3 1-1-15,0 1-2 0,0-2 0 0,0 2-1 16,0-3-3-16,0-2-2 0,0-1-3 0,0-5-16 16,0-1-17-16,0-4-32 0,0-3-63 15,0-6-104-15,3-4-185 0,-2-4-332 0,5-2-818 0</inkml:trace>
          <inkml:trace contextRef="#ctx0" brushRef="#br1" timeOffset="103289.158">-1436 5797 482 0,'0'0'828'0,"0"0"-386"0,0 0-84 0,0 0-83 16,0 0-96-16,0 0-59 0,0 0-40 0,0 0-26 15,0 0-21-15,0 0-10 0,0 0-3 0,0 0-3 16,0 0-2-16,-121 70 3 0,104-51-3 15,2 0 5-15,-2-1 5 0,0 1 1 0,-2-3 6 16,5-1 1-16,3-3-2 0,1-1 1 0,1-3-3 16,5-4-2-16,3-2-3 0,-1 0-4 0,2-2-2 15,0 0-4-15,0 0-3 0,2 0-6 0,0 0-6 16,1 0-5-16,6 0 0 0,-4 0 1 16,8 0 5-16,1 3-3 0,-1 3 0 0,3 5 0 15,5 4 1-15,-3-1 3 0,2 0 0 0,1 3 4 16,4-2-5-16,-4 1 1 0,4-4 0 0,-1-1-5 15,-2-2 4-15,3-2-3 0,-1-4 2 0,-4-3 0 16,4 0-1-16,-1-7 2 0,-5-4 0 16,-1-2 2-16,2-3 5 0,-4-3-1 0,0 1 1 15,-4 0 3-15,-3-1-3 0,2-2 4 0,-4 3 1 16,1 1-4-16,-6 3 4 0,1 0-1 16,-2 3 2-16,0 4 3 0,0 1-1 0,-6 2-1 15,-1 3-7-15,-4 1-5 0,4 0-11 0,-6 5-3 16,2 3 1-16,-2 3 0 0,0 2 5 0,2 0 0 15,5-1-2-15,0-1-6 0,2 0 4 16,3-2-1-16,1 1 1 0,0 0 6 0,0-2-3 16,3-2 0-16,5-1-1 0,-4-5-3 0,6 2 1 15,-3-2-1-15,3 0 0 0,0-2 2 0,-1-5 2 16,-1-2 5-16,4-4 2 0,-7 0 5 0,7-3 3 16,-7 0 0-16,2 1 0 0,-1 1 4 15,-2 0-7-15,-1 2 2 0,-2 3 0 0,1 2-6 16,-2 4 8-16,0 2-3 0,0 1-2 0,0 0-6 15,0 3-4-15,0 5-1 0,0 5 2 0,0 4 10 16,-3 5 0-16,0 3-3 0,-4 4 0 16,3 3-3-16,-2 4 0 0,1 2 1 0,0 3 0 15,1 2 0-15,0 4 2 0,2-3 4 0,1 5 2 16,-2-4 1-16,-1 2 3 0,-2-5 0 0,5 1 1 16,-3-7 2-16,-4-1-5 0,6-6 0 15,-5-6-1-15,2-3-3 0,-3-3 8 0,2-6 6 16,-2-6 6-16,-1-2 7 0,-1-3 2 0,3 0-3 15,-4-1-5-15,1-6-6 0,0-4-8 0,1-2-3 16,-1-5-3-16,2-3-4 0,1 0-4 16,4-4-7-16,2-6-5 0,1 1-10 0,0-5-5 15,7 0-28-15,7-1-51 0,9 0-79 0,2 0-139 16,-5 10-321-16,-6 9-706 0</inkml:trace>
          <inkml:trace contextRef="#ctx0" brushRef="#br1" timeOffset="105073.7685">-910 6091 373 0,'0'0'415'16,"0"0"-124"-16,0 0-26 0,0 0-11 0,0 0-29 16,0 0-19-16,0 0-25 0,0 0-34 15,0 0-32-15,0 0-22 0,0 0-19 0,0 0-14 16,0 0-17-16,0 0-14 0,-80 51-2 0,90-58 1 15,1-7 1-15,1-5-1 0,5-4-6 0,0-3-6 16,0-3 1-16,-2 1-1 0,2 0 0 16,-2-2 0-16,-6 4-2 0,4 0 4 0,-4 2 0 15,-6 3 2-15,-2 4 0 0,-1 3 1 0,0 3 0 16,0 3-2-16,-4 5 0 0,-5 3-9 0,1 0-8 16,-2 3-7-16,-3 7-6 0,-3 5 3 0,1 1 3 15,-2 6 5-15,0-1-2 0,6-2 2 16,3-1-1-16,0 1-1 0,5-3 2 0,2 2-2 15,1-4-1-15,0-2 1 0,1-1-2 0,9-1 4 16,-1 1-3-16,2-3 0 0,2 1-1 16,1-2 2-16,0-2 1 0,0-2 1 0,0 0 0 15,-1-1-2-15,1-1 1 0,-1 1-2 0,-3 0 8 16,-3 2-4-16,3 5-1 0,-3-1 1 0,0 3-3 16,-4 3 4-16,1 2 0 0,2-1 0 15,-3-2-3-15,1 1 0 0,3-2 0 0,0-3 0 16,2-1 1-16,2-3-2 0,3-5-3 0,0 0-1 15,3-2 2-15,2-7-1 0,2-4 5 0,-4-1 1 16,4-4 2-16,-4 1 4 0,-1-2-2 0,-3-1 3 16,-2 0-2-16,-5 4-1 0,4-3 3 15,-8 6 1-15,3 2 2 0,-4 4 0 0,-1 3 0 16,0 2-1-16,0 2-2 0,0 0 2 0,0 0-3 16,0 0-5-16,0 0-6 0,0 5 0 0,0 1 3 15,-1 2 3-15,-4 2 4 0,5 2-3 16,-1 0-2-16,0-1-1 0,1 1 3 0,0 0-2 15,0-2 0-15,0 0 0 0,0-2-6 0,0-2 5 16,2 0 0-16,0-4 0 0,5-1 4 0,-4 0-6 16,0-1 1-16,5 0 2 0,-2-2 3 15,1-6 1-15,0-2 3 0,1-1-2 0,-2-3-1 16,4-1 3-16,-6 0-1 0,5 1 1 0,-6-1-5 16,-2 2 6-16,-1 1-3 0,0 1-1 15,0 3 5-15,-4-1-8 0,-5 1-1 0,4 3-5 16,-5 4-4-16,4-1-2 0,-4 2-5 0,-1 0-4 15,5 8-2-15,-4 2 0 0,2 2 6 0,1 2 8 16,1 0-2-16,2 2 1 0,2 0 1 0,2-3-3 16,0-1 8-16,4-1-5 0,4-1 0 0,0-2-1 15,1-2-4-15,3-1 6 0,1-2 0 16,0-3 0-16,1 0 1 0,0 0-2 0,0-3 4 16,-1-5 3-16,1 0 4 0,-2-2 0 0,-1-2 0 15,-3 2 0-15,4 1 1 0,-5 1 2 0,0 0-1 16,-4 2 0-16,3 1-6 0,-4 4 2 15,-2 1-1-15,0 0-1 0,0 0-5 0,0 3 0 16,0 4 1-16,0 3-2 0,0 2 9 0,3-1-2 16,0 2-2-16,4 0 0 0,-1 0-2 15,2-2 2-15,-2-2 2 0,7-1 0 0,-2-2-1 16,2-1 0-16,1-2 0 0,0-1 2 0,2-2 0 16,-1 0 1-16,1-3 0 0,-2-6 0 0,3-2 4 15,-3 0 0-15,0-4 1 0,-2-1 1 16,1 0-6-16,-4-1 6 0,-1 3 1 0,-1-1 1 15,-3 3 7-15,-1 2-8 0,-3 4 2 0,0 3-1 16,0 1 2-16,0 2-1 0,0 0-7 0,0 0-7 16,-3 0-7-16,1 5 1 0,1 1 1 0,-2 3 4 15,0 0-1-15,3 0 1 0,0 1 1 16,0-2-2-16,0 0 6 0,6-1-5 0,-3-1 1 16,5 1-2-16,-2-1-3 0,4-1 7 0,-1-3-1 15,-1-1 3-15,3-1-1 0,-2 0-1 16,2 0 3-16,1 0 0 0,2-6-1 0,-2-1 0 0,1-1-1 15,0 2-2-15,0 1 2 0,-3-2-1 16,1 2 1-16,-1 1-1 0,-2 2-3 0,-2 2 3 16,0 0 0-16,1 0-2 0,-4 0 1 0,4 2-5 15,-3 4 2-15,0 2-1 0,2-1 3 16,-3 1 0-16,0 0-1 0,2-2 1 0,0 1 0 16,-1-1 3-16,-1-3 1 0,1 1 0 0,-3-3-1 15,2-1 0-15,-1 0 1 0,-1 0-1 0,2 0 2 16,1-3-1-16,0-3 1 0,-1-1-2 15,7-1 0-15,-3-1-1 0,3-1 0 0,0 0 1 16,0-1-2-16,-2 1 3 0,5 3-2 0,-4 0-2 16,-4 2 0-16,4 4-3 0,-5 1-3 0,0 0 1 15,2 0 1-15,-2 4-1 0,2 2 3 16,2 2 1-16,2 4 1 0,-1-4 2 0,2-2 1 16,5-1-1-16,1 0-1 0,3-2 1 0,-3-1 0 15,4 0 0-15,-3-2 1 0,-2 0-1 16,5-6 1-16,-4 0 0 0,-1-1 3 0,-1-2 1 0,0-4 0 15,-3 0 1-15,0 0 0 0,-4 1 2 16,1 0 1-16,-4-3 0 0,1 3 0 0,-3-1 0 16,0 1 0-16,-3 3 1 0,0 1 7 0,0 3-4 15,0 2 0-15,-5 3-6 0,-3 0-10 0,1 0-1 16,-3 5-7-16,-4 5-4 0,4 0 2 16,-3 4 2-16,5 0 2 0,-4 0 1 0,8-2 4 15,-2 1-4-15,5 0 0 0,-2-4 0 0,3 1-1 16,0-1 3-16,3-2-1 0,0-2 0 15,4-4 1-15,0 1 0 0,1-2 1 0,4-2 3 16,-1-4 2-16,-1-7 1 0,3 2 1 0,0-2 3 16,-4-3 1-16,3-1 1 0,-2-3 0 0,-2-3-2 15,5-2-1-15,-2-1 2 0,-2-3 0 16,2-2 1-16,-5 0 0 0,0 0-1 0,-2-1 1 16,-3 2 3-16,2 1 2 0,-3 6 3 0,0 4 2 15,-4 3 2-15,0 6 1 0,-1 6 3 0,0 1 0 16,0 3-6-16,1 3-8 0,-2 6-6 15,1 6-6-15,0 6 2 0,-2 4 5 0,5 5-4 16,-1 3 1-16,0 1 1 0,1 1-3 0,2 0 3 16,0 0-1-16,0 0-2 0,2-6-1 0,6 0 1 15,2-6-1-15,2-1 1 0,2-3 1 0,0-4-9 16,3-2-9-16,0-5-19 0,6-2-36 16,-2 0-43-16,4-6-67 0,2 0-91 0,2 0-106 15,8-2-168-15,-10-4-277 0,-10 2-110 0</inkml:trace>
          <inkml:trace contextRef="#ctx0" brushRef="#br1" timeOffset="105280.6414">1322 6158 562 0,'0'0'667'0,"0"0"-208"0,0 0-57 16,0 0-84-16,0 0-72 0,0 0-39 0,0 0-41 15,0 0-33-15,0 0-22 0,0 0-29 0,0 0-19 16,0 0-16-16,0 0-16 0,-31 24-14 15,31-24-6-15,1 4-7 0,-1 3-6 0,0 3 6 16,0 4-3-16,-3 5-1 0,-5 3 2 0,-2 1-7 16,-3 2-16-16,2 1-28 0,-2-1-49 0,3-4-89 15,3-1-147-15,3-7-322 0,4-6-1008 0</inkml:trace>
        </inkml:traceGroup>
        <inkml:traceGroup>
          <inkml:annotationXML>
            <emma:emma xmlns:emma="http://www.w3.org/2003/04/emma" version="1.0">
              <emma:interpretation id="{3E36F461-4862-4237-A56C-F65588B0A7E0}" emma:medium="tactile" emma:mode="ink">
                <msink:context xmlns:msink="http://schemas.microsoft.com/ink/2010/main" type="inkWord" rotatedBoundingBox="6402,16796 10279,16610 10310,17268 6433,17454"/>
              </emma:interpretation>
              <emma:one-of disjunction-type="recognition" id="oneOf9">
                <emma:interpretation id="interp45" emma:lang="en-US" emma:confidence="0.5">
                  <emma:literal>educational</emma:literal>
                </emma:interpretation>
                <emma:interpretation id="interp46" emma:lang="en-US" emma:confidence="0">
                  <emma:literal>educationally</emma:literal>
                </emma:interpretation>
                <emma:interpretation id="interp47" emma:lang="en-US" emma:confidence="0">
                  <emma:literal>eductional</emma:literal>
                </emma:interpretation>
              </emma:one-of>
            </emma:emma>
          </inkml:annotationXML>
          <inkml:trace contextRef="#ctx0" brushRef="#br1" timeOffset="107227.0004">2007 6053 1571 0,'0'0'298'15,"0"0"-68"-15,0 0-25 0,0 0-54 0,0 0-36 16,0 0-28-16,0 0-29 0,0 0-17 0,0 0-11 15,0 0-1-15,0 0 5 0,0 0-3 16,0 0 2-16,0 0 1 0,28 31-3 0,-12-31 0 16,-1-1-1-16,4-7-1 0,-2-4-4 0,1 2-4 15,-2-5-1-15,2-2-2 0,-5 1-3 0,-3 0 3 16,1 1-1-16,-7 1 1 0,1 0 5 0,-3 0-7 16,-2 4-2-16,0-2-2 0,0 7-5 15,0-2 2-15,-1 3-3 0,-5 4-4 0,2 0-8 16,-2 0-7-16,-1 0-2 0,2 4-4 0,-4 4 6 15,2 3-2-15,0 3 5 0,0 1 3 0,1-1 1 16,2 2-1-16,3-3-2 0,1 2 2 16,0-1-5-16,0-1 4 0,4 0 0 0,6-1 0 15,1-3 1-15,3-3 0 0,0-2-1 0,3 0 1 16,0-4-2-16,3 0-4 0,2-4 2 16,-4-3 0-16,6-1 3 0,-4-5 6 0,1-3 1 15,0 1 1-15,-1 0-1 0,-4 0 4 0,-2 2 2 16,-5 1 2-16,-4 1 11 0,-3 2-2 0,-2 2 4 15,0 1 0-15,0 0-7 0,-3 2 0 16,-7 1-6-16,1 0-4 0,-1 1-7 0,-2 2 0 16,-2 0-1-16,1 0-1 0,0 7 2 0,0-1-3 15,3 3 4-15,2 1 0 0,-2 1 1 0,6 1-1 16,-2-1-2-16,2 1 0 0,2-1-2 0,2 0 4 16,0-1-2-16,0-2 0 0,3 0-1 15,3 0 1-15,-1-4 1 0,4-2-1 0,-2 0 0 16,4-2-5-16,-1 0 3 0,2-8 5 0,-2-4 2 15,2-2 7-15,1-3-4 0,0-1-2 0,-3-7 1 16,1-1-2-16,-2-1 2 0,2-3-1 0,-3-2 3 16,1-1-2-16,2-2-1 0,-4-1 1 15,0-1 2-15,-1 1-2 0,-2 0 2 0,1-1 0 16,-5 6-3-16,0 2 5 0,0 5 1 0,0 6 4 16,0 4 4-16,0 7 0 0,0 6-2 15,-2 1-7-15,-2 6-8 0,-2 5-5 0,2 6 1 16,-2 2 4-16,-1 7 3 0,2 4 1 0,-1 3-3 15,3 3 0-15,2-1-1 0,1 1 3 16,0 2-1-16,0-3 0 0,3-2 0 0,5-2-2 16,2-2 3-16,0-4-1 0,3-2 2 0,-1-3-3 15,3-4 0-15,-1-5-2 0,0-5 2 0,0-3 1 16,0-3 0-16,0 0 0 0,2-3 1 16,0-6 1-16,1-4 3 0,0-3 0 0,-2 0 2 15,-1 0-5-15,-4 1 1 0,-3-1-1 0,2 0 0 16,-5 3 3-16,-1 2 0 0,0 2-1 0,-3 2 0 15,0 3 0-15,0 4-5 0,-3 0-9 0,0 0-4 16,2 7-8-16,-3 5 5 0,2 2 5 0,-2 4 7 16,2 1 3-16,2 1-2 0,0 0 2 15,0-1 1-15,2 1 1 0,5-5-2 0,-1-1 1 16,2 0-1-16,2-3 2 0,-1-2-1 0,3-1 1 16,-2-5 0-16,3-2-4 0,0-1 4 0,1-1 2 15,0-8 0-15,2-2 6 0,-2-4-4 16,0-1 1-16,0-1-1 0,-2-2 0 0,-3 1 3 15,3 1-2-15,-7 2 0 0,3 3-1 0,-7 4 1 16,2 1 2-16,-3 3-1 0,0 3 1 16,0 1-7-16,0 0-5 0,0 0-5 0,0 6 0 15,0 2 3-15,0 1 3 0,0 0 4 0,0 3-2 16,0-2 1-16,0 2 1 0,8-3-1 0,-3 1 0 16,5 0 1-16,-2-4 2 0,2 0-1 15,3-3 1-15,-1-2-1 0,4-1-1 0,0 0 0 16,1 0 3-16,1-4 1 0,-2-4-1 0,1-1 2 15,-2-2-2-15,2 0 1 0,-3-1 0 0,-1 1-1 16,-3 0 1-16,1 2-2 0,-2 0 0 0,-2 1-2 16,0 1-1-16,-1 3-2 0,-3 2-3 15,2 0 0-15,0 2 0 0,-3 0 0 0,4 0 4 16,1 4 0-16,-1 0-1 0,1 0 3 0,-3-1-1 16,2 1 1-16,-2-2 2 0,0 0-1 0,1-2 0 15,0 0 0-15,-3 0 4 0,1 0 4 16,2-4 2-16,-1-2 4 0,1 0-2 0,-1-2 3 15,-1 1 0-15,-3 1 2 0,0 0 0 0,0-1-2 16,0 2-1-16,-9 2-2 0,6 2-2 0,-4 1-7 16,0 0-6-16,-3 0-5 0,5 1-2 15,-7 7 2-15,4 2 3 0,-1 1 1 0,-1 2-1 16,3-1 0-16,2 1-1 0,2 1-1 0,1 1 2 16,2 0-2-16,0 1 1 0,0 0 2 15,5-2 0-15,6 0-2 0,3 0 1 0,6-1-1 16,1 0 1-16,6-4 3 0,2-2 2 0,-1-5 0 15,3 0-4-15,3-2 1 0,-1-4-2 0,-4-4 0 16,1-3 10-16,0-4-9 0,-4 2 3 0,-2-2 2 16,-3 0-1-16,-6 0 7 0,-3-1 1 0,-4 3 4 15,-5 1 1-15,-3 0 2 0,0 3 0 16,0 0-1-16,-3 3-3 0,-5-1-3 0,1 4-4 16,-5 0-3-16,4 3-2 0,-1 0-7 0,-2 2-1 15,3 5-1-15,-1 4-2 0,-1 0 4 0,6 4 2 16,-5 0 0-16,5 0 4 0,0 1-4 15,2-3 0-15,1 2 3 0,1-1-2 0,0-1-1 16,0 1-1-16,7-4 0 0,-3-2-1 0,6-3 2 16,0-2 3-16,2-3-4 0,-1 0-2 15,3-5 3-15,3-5 2 0,-3-1 3 0,0-4 8 16,-1 0-4-16,-3-1 0 0,1 3-1 0,-2-2 2 16,-3 2 0-16,-1 4 0 0,-2-1 1 0,1 4-4 15,-2 3 2-15,-2 1 0 0,0 0-4 16,0 2-3-16,0 0-5 0,0 0-4 0,0 4 3 15,1 0 5-15,3 3 4 0,-1 1 2 0,3-2-2 16,-3 0-2-16,5 1 2 0,-3-1 2 0,4-1 0 16,-3-2-4-16,4 1 2 0,3-4 0 15,-3 0 2-15,7 0 7 0,-3-9-6 0,2 0 0 16,-2-3 1-16,1-3-3 0,-1 0 3 0,1-3-1 16,-3-1 0-16,1-4 2 0,-2 1-3 0,-5 1 2 15,5-4 0-15,-5 2-5 0,1 0 4 0,-4 0 0 16,1 1 0-16,-1 2 8 0,0 2-4 15,-3 5-1-15,0 3 3 0,0 2-8 0,0 4 10 16,0 4-5-16,0 0-5 0,-4 0-4 0,-2 9-4 16,2 4 2-16,-5 4 4 0,1 2 5 0,-1 7-2 15,4 0-2-15,-1 2 0 0,5-2 0 16,-1 2 1-16,2-2 1 0,0 0-1 0,7-3-11 16,3 0 8-16,3-6-1 0,2-2 1 0,7-3 9 15,-5-3-10-15,4-4 2 0,0-1 0 16,-4-4-1-16,5 0 2 0,-7-7 0 0,-1-4 0 15,-1-4-3-15,0 1 6 0,-6-4 0 0,3 3 0 16,-3-1 0-16,0 4-1 0,-6 2-1 0,1 4 1 16,-2 1 6-16,0 5-9 0,0 0-6 0,0 1-10 15,0 7-6-15,-2 2 7 0,2 1 6 0,0 3 6 16,0-2-3-16,0 1 5 0,0-2 0 16,6-1 0-16,1-2 8 0,-3-2-10 0,5-3 0 15,-2-1-3-15,2-2-4 0,2 0-11 16,3-2-26-16,2-7-45 0,-1-2-72 0,4-3-100 0,-1-3-212 15,-7 5-423-15,-5 4-381 0</inkml:trace>
          <inkml:trace contextRef="#ctx0" brushRef="#br1" timeOffset="107549.8028">3957 5737 1884 0,'0'0'254'16,"0"0"-48"-16,0 0-11 0,0 0-70 0,0 0-45 16,0 0-29-16,0 0-23 0,0 0-17 0,0 0-1 15,0 0 1-15,0 0-5 0,0 0-4 0,0 0-21 16,0 0-72-16,170-31-159 0,-154 31-336 16,-5 0-995-16</inkml:trace>
          <inkml:trace contextRef="#ctx0" brushRef="#br1" timeOffset="107382.9054">4357 5604 1189 0,'0'0'643'0,"0"0"-309"15,0 0-65-15,0 0-63 0,0 0-55 0,0 0-30 16,0 0-29-16,0 0-34 0,0 0-24 15,0 0-20-15,0 0-21 0,0 0-17 0,0 0-10 16,0 0-17-16,-30-26-50 0,30 32-103 0,-3 1-175 16,2-3-398-16,1 0-757 0</inkml:trace>
          <inkml:trace contextRef="#ctx0" brushRef="#br1" timeOffset="108874.2341">4496 5830 494 0,'0'0'338'0,"0"0"-19"0,0 0-4 15,0 0-48-15,0 0-38 0,0 0-38 16,0 0-38-16,0 0-25 0,0 0-19 0,0 0-18 16,0 0-24-16,0 0-23 0,0 0-17 0,0 0-11 15,-34 11 1-15,28 7 4 0,-4 1 3 0,3 1-4 16,0 0 2-16,1 0-9 0,2 0-4 16,3-2-3-16,1-5-6 0,0 2 1 0,4-4-3 15,3-2-1-15,-3-2-2 0,6-4 1 0,1-3 3 16,2 0 6-16,-1-3 9 0,5-8 0 15,-2-2 3-15,1-5-3 0,-2 0-3 0,0-3-1 16,-3-1-3-16,-2 1-1 0,-2 4-4 0,-4-3 4 16,1 1-4-16,-4 3 1 0,0 2-3 0,0 1-1 15,-6 2 2-15,2 4-2 0,-7-2 2 0,1 5-5 16,0 2-2-16,0 0-4 0,-1 2-2 0,-1 0 4 16,4 0 0-16,-1 5 3 0,4 1 0 15,-2 1-1-15,4 1 2 0,-3 1 0 0,3 1 6 16,2 0-4-16,1 1-1 0,0 1 1 0,0-3-3 15,10 1 0-15,-2-1-2 0,4-2-2 0,5-3-5 16,2 0 10-16,0-1 1 0,5-3 4 16,-3 0 7-16,2 0-8 0,1 0 3 0,-6-3-1 15,5 3 0-15,-6-2-1 0,0 2-1 0,-3 0-1 16,1 0-3-16,-3 5 2 0,0 3 2 16,-1-1 0-16,-5 2-1 0,2 0 4 0,-4-1 1 15,2 0 0-15,0-1 4 0,-5-2-4 0,2 0-3 16,3-2 1-16,-5 0-1 0,0-3 4 0,1 0-2 15,-2 0 6-15,3 0 5 0,1-1 9 16,3-7-1-16,3-3-1 0,1-4-5 0,4-1-10 16,2-1 0-16,0 2-2 0,-3-1-1 0,0 1-1 15,-1 4-2-15,-1 3-2 0,-3 3-4 0,-2 2 2 16,-3 3-2-16,2 0-2 0,-2 3 4 0,-4 5 1 16,3 4 5-16,-2 2 0 0,-1 0 7 15,3 1-7-15,-3-3-1 0,3 0 1 0,0-2-4 16,-2 0 2-16,2-2 0 0,4-2-1 0,-3-3-1 15,4 0 4-15,-1-3-2 0,4 0 3 0,-2 0 5 16,0-6-3-16,4-2 5 0,0-4 0 16,1 2 0-16,0-5-3 0,0 0-1 0,-1 0-2 15,1-3-6-15,2 0 7 0,-2 1-1 0,-1-2 2 16,0 2 5-16,-3 1 0 0,-6 3 4 0,-3 1 2 16,1 4 1-16,-2 0 1 0,0 5-2 15,-6 0-6-15,-4 3-10 0,-1 0-8 0,-3 4-8 16,-1 6 1-16,0 2-2 0,1 4 9 0,-1 1 1 15,7 0 3-15,-1 0 5 0,4-3-7 16,-1 3 2-16,6-3-1 0,-1 0 0 0,1-4 2 16,0 1-3-16,0-3 2 0,0-4-4 0,1 1 1 15,5-3-2-15,1-2 0 0,0 0 3 0,1-3 3 16,2-5 7-16,-3-4 1 0,3 2 4 0,2-4-5 16,-5-1 0-16,3 1 0 0,-3 1-1 15,0-2 1-15,3 2-3 0,-6 3 0 0,5 1-2 16,-7 5 0-16,0 0 0 0,-1 4-4 0,1 0 0 15,-1 0-1-15,5 4 1 0,-2 3 2 0,-1 3 1 16,5 3 1-16,-2 0 1 0,5-1-1 0,-1 2 1 16,0-1 0-16,0-4-1 0,1 0 2 15,2-5-2-15,-1-1 3 0,-1-1 1 0,5-2 3 16,-2-3 4-16,4-9-2 0,-1-2 2 0,7-5-1 16,-3-3-2-16,1-3-1 0,2-4-1 0,-4 0-2 15,2-3-1-15,-3 1 1 0,1-4 0 16,-1-1 1-16,-3 1-1 0,-3-2 1 0,0 1 0 15,-5 1 2-15,-1 4 3 0,-5 2 0 0,-2 4 2 16,0 8 1-16,0 6-1 0,-3 6 3 16,-6 5-8-16,2 0-6 0,-4 13-3 0,-2 7-6 15,-1 10 6-15,1 5 2 0,0 4 3 0,1 3 0 16,6 1-2-16,-4-1 1 0,7 0-1 0,2-4-1 16,1-2-1-16,0-5 0 0,4 0-3 0,7-6 1 15,1-2 2-15,2-7-3 0,1-3 3 16,2-5-5-16,8-2-8 0,0-6-27 0,5 0-37 15,2-1-39-15,8-10-67 0,1-2-106 0,-7 2-273 16,-11 4-666-16</inkml:trace>
        </inkml:traceGroup>
        <inkml:traceGroup>
          <inkml:annotationXML>
            <emma:emma xmlns:emma="http://www.w3.org/2003/04/emma" version="1.0">
              <emma:interpretation id="{DD4A08AC-AF6E-492B-9666-432634C6F1D8}" emma:medium="tactile" emma:mode="ink">
                <msink:context xmlns:msink="http://schemas.microsoft.com/ink/2010/main" type="inkWord" rotatedBoundingBox="10529,16755 13941,16437 14075,17874 10663,18192"/>
              </emma:interpretation>
              <emma:one-of disjunction-type="recognition" id="oneOf10">
                <emma:interpretation id="interp48" emma:lang="en-US" emma:confidence="0.5">
                  <emma:literal>background</emma:literal>
                </emma:interpretation>
                <emma:interpretation id="interp49" emma:lang="en-US" emma:confidence="0">
                  <emma:literal>backgrounds</emma:literal>
                </emma:interpretation>
                <emma:interpretation id="interp50" emma:lang="en-US" emma:confidence="0">
                  <emma:literal>backgrounded</emma:literal>
                </emma:interpretation>
                <emma:interpretation id="interp51" emma:lang="en-US" emma:confidence="0">
                  <emma:literal>background's</emma:literal>
                </emma:interpretation>
                <emma:interpretation id="interp52" emma:lang="en-US" emma:confidence="0">
                  <emma:literal>backgrounder</emma:literal>
                </emma:interpretation>
              </emma:one-of>
            </emma:emma>
          </inkml:annotationXML>
          <inkml:trace contextRef="#ctx0" brushRef="#br1" timeOffset="109486.857">6327 5538 538 0,'0'0'383'0,"0"0"-108"16,0 0-26-16,0 0-14 0,0 0-16 0,0 0-11 16,0 0-24-16,0 0-35 0,0 0-25 0,0 0-33 15,0 0-36-15,0 0-27 0,0 0-15 0,0 0 1 16,-27-73 11-16,26 101 16 0,-6 3 4 15,1 5 1-15,-3 2-5 0,2 0-4 0,-4 1-4 16,0 3-1-16,2-3-4 0,-2-1-6 0,-1-2-1 16,0-1-3-16,2-6-3 0,1-1 1 15,-2-6-4-15,5-5-1 0,-2-4-2 0,6-4 2 16,1-7 2-16,1-1 4 0,0-1 6 0,0 0-1 16,0 0 6-16,1-3-4 0,2-7-9 0,7-3-6 15,1-1-13-15,5-4-3 0,2 2 1 16,4 2 4-16,-2 2-2 0,4 3-1 0,-4 3-1 15,4 5-3-15,-5 1 3 0,3 1-1 0,-5 9 3 16,-2 1-3-16,-2 2 1 0,-2 0-1 16,-5 1-2-16,0 3 1 0,-6-3-4 0,0 2-2 15,-9-2 4-15,-3 0 5 0,-5-1 4 0,-2-2 5 16,-5 2-1-16,-3-5-3 0,2-2 5 0,5-3 0 16,-3-3 1-16,7 0-2 0,2-1-1 0,1-7 0 15,1 0-1-15,7-5 5 0,-3 0-11 0,7-1-8 16,1-1-5-16,0 2-13 0,7-3-3 15,1 2-27-15,6 0-74 0,6 4-138 0,-6 2-310 16,-5 3-996-16</inkml:trace>
          <inkml:trace contextRef="#ctx0" brushRef="#br1" timeOffset="110407.2951">6698 5965 341 0,'0'0'709'0,"0"0"-419"15,0 0-16-15,0 0-17 0,0 0-49 0,0 0-27 16,0 0-28-16,0 0-30 0,0 0-25 0,0 0-18 16,0 0-13-16,0 0-9 0,0 0-7 0,-25-100-5 15,14 98-10-15,-2 1-14 0,-1 1-5 0,-1 0-9 16,-2 1-3-16,0 4-2 0,-1 4-2 15,4 0 0-15,0-1-2 0,5 4 3 0,-2-1-3 16,1 2-3-16,6-1 0 0,-3 1-4 0,5-2 2 16,2 2-1-16,0-4-2 0,2 0-1 0,7-2-3 15,1-3-1-15,2-2 1 0,-2-2 3 16,2 0 5-16,4 0 7 0,2-5 5 0,-2-4 3 16,0-2 0-16,-1-3-4 0,-1 0 0 0,1-2-6 15,-3 0 6-15,-2 0 2 0,-4 1 1 0,4 4 5 16,-6-1-4-16,-2 6 1 0,-1 1 2 15,-1 2-1-15,4 3 1 0,-4 0-4 0,0 0-8 16,0 0-5-16,0 5-4 0,0 1 1 0,0 4 2 16,0 2 2-16,0-1 3 0,0 2 0 15,2-2-1-15,0 0 4 0,3-1-3 0,3-1-2 16,-2-1 2-16,4-2-3 0,0 1 2 0,-3-6 1 16,4 1 0-16,-1-2 1 0,3 0 1 0,-3-3 1 15,2-5 2-15,4-2-1 0,3-2-3 0,-2-2 1 16,-2 0-1-16,1-1 4 0,-1-1-4 0,5 2 1 15,-6 0-2-15,0 2-4 0,-1 1 4 16,-6 3-1-16,3 4-1 0,-5 1-2 0,3 3-2 16,-4 0 0-16,-2 0 1 0,5 0 3 0,-3 5-1 15,-3-1 0-15,2 1 0 0,3-1 0 0,-5 0 3 16,1 0 1-16,-1-2-1 0,1 0 0 16,-2-2 1-16,0 0 2 0,0 0 2 0,1 0 5 15,-1 0 4-15,0-4 4 0,0 1 2 0,0 0 2 16,0-2-4-16,0 0-5 0,-3 2 0 15,-1 1-6-15,-5 0-1 0,-2 1-2 0,3 1-6 16,-5 0 0-16,1 0-2 0,0 5 0 0,-1 3 3 16,0 2-1-16,5 1 0 0,-2 3 0 0,0 1-3 15,8-1 2-15,0 0 0 0,2 0 0 16,0 0 1-16,2-1-4 0,8-3 3 0,2-2 1 16,2-2-3-16,1-2 2 0,1-3-3 0,1-1 1 15,4-3 4-15,-1-7 1 0,3-3 2 0,-3-3 1 16,4-3-2-16,-3-3 2 0,3-1 0 0,2-3 3 15,-6-2 1-15,4-1-2 0,-7-1 0 16,4 1 0-16,-4-3-1 0,-1 0 1 0,-2 1 2 16,-2-3-3-16,0 2 1 0,-7-2 0 0,4 2 0 15,-6-4 3-15,4 5-3 0,-4 1 2 0,0 5-2 16,-2 2 1-16,-1 10 1 0,0 3 3 0,0 5-2 16,0 5 3-16,0 0-7 0,0 5-4 15,0 9 0-15,0 6-2 0,0 12 4 0,-1 4 2 16,-2 6-1-16,1-2 1 0,-3 5 0 0,2-3-1 15,0 1 0-15,-6-3-1 0,7 2 1 16,-4-2-1-16,-3-4 0 0,5-3-2 0,-3-2-2 16,4-5-7-16,2-2-12 0,1-5-31 0,0-4-61 15,0-2-103-15,0-3-181 0,0-6-455 16,1-1-735-16</inkml:trace>
          <inkml:trace contextRef="#ctx0" brushRef="#br1" timeOffset="111150.2725">7540 5635 1627 0,'0'0'309'0,"0"0"-63"0,0 0-31 16,0 0-54-16,0 0-38 0,0 0-31 0,0 0-33 15,0 0-23-15,0 0-9 0,0 0 4 0,0 0 9 16,0 0 9-16,0 0 4 0,0 0-4 0,-19 28-2 16,4-19-7-16,-3 1-5 0,0-3-4 15,-2 3-9-15,-3-2-1 0,-1-2-2 0,5 1 0 16,2-2-2-16,2-2-3 0,2 0-2 0,3-1-7 15,2-2 3-15,3 1-3 0,5-1-3 0,0 0-2 16,0 2-9-16,0-1-2 0,0 3-2 16,3 2 4-16,4 3 3 0,-2 4 4 0,-3 2 2 15,7 1-2-15,-5 5 2 0,6-1 0 0,0 2-1 16,-3 1-4-16,6-3 4 0,0 1 1 16,1-4-2-16,1-1 5 0,2-5-9 0,6-3 3 15,-4-3 0-15,6-4 0 0,-1-1 5 0,2-2-3 16,1-8 3-16,-3-5-2 0,3-1 4 0,-2-3 0 15,1 1-1-15,-8-1 1 0,3 0-1 16,-6-1 3-16,-4 3 1 0,-4 2 6 0,-4 0-3 16,1 3 2-16,-4 2 0 0,0 1-1 0,-6 1 2 15,1 3-3-15,-7 0-3 0,0 3-6 0,-1 2-1 16,-1 0-2-16,1 0-1 0,4 4 3 0,-2 4-5 16,1 0 0-16,6 3-2 0,-5 1 1 15,7 1 1-15,-3 3-1 0,0-1 1 0,2 1-4 16,3 0 2-16,0-3-1 0,0-2-3 0,0 0 1 15,0-5-5-15,1 0 0 0,6-4-3 0,-1-2 3 16,2 0-2-16,-2-3 4 0,5-6 5 16,-1-2 0-16,-3-2 10 0,5-1-1 0,-8-1 2 15,5 1 2-15,-5 0-2 0,3 3 3 0,-4-1-1 16,0 5 3-16,-2-1 0 0,-1 6 2 0,1-2-2 16,-1 4 0-16,0 0-5 0,0 0-7 15,0 0 0-15,0 4-4 0,2 4 6 0,2 4 3 16,-4 2 1-16,2 3 3 0,-2 3-2 0,0 4 0 15,0 4 1-15,0 3 1 0,0 5-4 16,0 0 1-16,0 6-1 0,0 0 1 0,0 2 2 16,0 5 3-16,-6 3 3 0,2 2 0 0,1 1 6 15,-7 3-1-15,4 1 0 0,-4 0 0 0,-3-6-5 16,1-4 3-16,-1-8 0 0,0-5 0 0,3-11 2 16,-2-7 3-16,0-7 5 0,1-6 4 0,0-5 2 15,3 0-3-15,-2-7-8 0,-1-7-5 16,5-5-5-16,-3-3-4 0,4-8-2 0,-2-2-1 15,6-2-6-15,1-4-3 0,0-1-8 0,11-4-7 16,3-1-10-16,9 1-22 0,0 3-27 0,11-1-32 16,0 6-31-16,5 5-39 0,7 0-60 15,3 2-115-15,-10 9-298 0,-17 7-811 0</inkml:trace>
          <inkml:trace contextRef="#ctx0" brushRef="#br1" timeOffset="112698.68">8044 5900 333 0,'0'0'424'0,"0"0"-51"0,0 0-22 0,0 0-57 15,0 0-61-15,0 0-51 0,0 0-59 0,0 0-46 16,0 0-24-16,0 0-22 0,0 0-5 0,0 0 0 16,0 0-3-16,0 0 0 0,79-146 0 0,-55 128-2 15,-4 0 4-15,1 1 3 0,-4 1 8 16,-3 1 6-16,-2 2 8 0,-7 3 4 0,1-2 4 16,-6 4-2-16,0 0-6 0,-3 1-6 0,-2 4-10 15,-7 0-10-15,1 1-8 0,-2 2-8 16,-1 0-5-16,0 0-2 0,-2 3 1 0,2 4-2 15,0-1 1-15,2 1 0 0,5-1-2 0,-3 1 2 16,9 0-1-16,-2 0-2 0,3-1-4 16,0 0 2-16,0 0-1 0,3 0-1 0,1 1 3 15,8-1-3-15,-2 2 0 0,2 2 2 0,1-2 3 16,-2 3 0-16,1-2 1 0,-1 3 1 0,0 1-1 16,-5 2 2-16,1 2-1 0,-4 2 1 15,-3-1 0-15,0 0-2 0,0 0 0 0,0-2-2 16,0-2 2-16,0-4-3 0,0-2-3 0,0-1-2 15,10-4-8-15,0-3 1 0,4 0 4 0,4-2 4 16,1-7 5-16,5-4 4 0,-1-2 0 16,-1-1 1-16,4-3 0 0,-8-1 0 0,5 2-1 15,-6-1 0-15,1 3 3 0,-3 0 1 0,-7 3-1 16,2 3 5-16,-6 0-1 0,-4 6 5 0,0-1 1 16,0 3 2-16,0 1 1 0,0 1-6 0,-5 0-3 15,-3 0-5-15,4 1-4 0,-6 4-2 0,6 1 0 16,-2 4 0-16,-1 0 0 0,4-2 2 15,2 4-1-15,-3 0 1 0,4 1-4 0,0-2 2 16,5 2 0-16,1-3 0 0,3 0 3 0,-4-1-2 16,7-1 0-16,-2-3 0 0,-2 0 0 15,3-2 0-15,-1-3-1 0,2 0 1 0,-5 0 3 16,3-6 2-16,-2-4 4 0,1-3 0 0,-4 0-1 16,1-3-3-16,-3 0-1 0,-3-1-1 15,1 1 2-15,-1 1-3 0,0 0 0 0,-1 2-1 16,-5 1-2-16,-2 1 1 0,3 4-2 0,-4 3 0 15,3 0-6-15,-4 2-2 0,-1 2-3 0,4 0-1 16,-3 4 3-16,-2 3 1 0,7 3 2 0,-4 1 2 16,6 0 2-16,2 1 2 0,-1-1-1 0,2-1 0 15,0 0-2-15,6-1 1 0,3-1-1 16,-1 1 2-16,5-4-3 0,0 0-1 0,1-4 0 16,0 2 1-16,0-3 6 0,2 0 0 0,4 0 2 15,-3-5 1-15,-2-2 0 0,2-1 3 0,3-1 1 16,-4-1 0-16,-2 1-1 0,-1 2-1 15,-4-1 0-15,0 3-1 0,-1 3 1 0,-5 1-4 16,0 1-1-16,-3 0-3 0,2 0 2 0,-1 3 2 16,3 2 1-16,-1 1 1 0,0 0-2 0,-2 0 2 15,6-1 0-15,-2 1 0 0,-3-1 1 16,6-2-3-16,-4 0 1 0,-1 0 0 0,5-3 1 16,-4 2 2-16,5-2 0 0,-3 0 1 0,4 0-1 15,-3-2 1-15,4-1-1 0,-1-1 2 16,-2-1-6-16,1 0 2 0,1 2 0 0,-6-2-1 15,5 3 6-15,-7-1-7 0,1 3 1 0,-3-1-3 16,2 1-3-16,-2 0 3 0,0 0-2 0,1 0 2 16,2 0-1-16,-3 0 2 0,3 1 2 0,-2 1 2 15,-1-1-3-15,2 1-2 0,-1 0 2 16,0-1-2-16,2 1 6 0,3-2-2 0,-2 1-2 16,2-1 2-16,2 0-6 0,2 0 6 0,-3-1 0 15,5-2 0-15,0-1 1 0,-2 0-3 0,-3 0 2 16,5 2-4-16,-4-1 6 0,-2 0-6 0,0 1 2 15,1 2-2-15,-4 0-1 0,1 0 3 16,1 0-1-16,-3 0 0 0,-1 0-3 0,1 0 4 16,2 0 0-16,-1 0 0 0,-2 0 2 0,1 0-4 15,-1 0 2-15,0 0-1 0,5 0 5 16,0 0-4-16,1 0 1 0,1 0 1 0,2 0-6 16,0 0 6-16,0-3-2 0,3 0 2 0,1-1-2 15,-3 3 0-15,-1-1-1 0,-3 1 1 0,2 1 1 16,-3 0-2-16,-2 0-2 0,2 0-1 15,-4 4 0-15,1 0 1 0,4-1 2 0,-2 0 1 16,-3 0-3-16,7-1 5 0,-2 0-1 0,3-2 0 16,1 0 5-16,1 0-6 0,2-5-1 15,1-2 0-15,1-1 0 0,0 0 1 0,-1-1 1 16,2-1-1-16,0 0-1 0,-5 1 2 0,-4 1 1 16,1 0 1-16,-8 4-3 0,-1-1 1 0,0 3-2 15,-4 0-6-15,-3 2 1 0,-5 0-7 0,5 0 0 16,-3 2 3-16,-1 2 1 0,4 3 8 15,-3-1 1-15,3 2 0 0,1 0 0 0,-1 0 0 16,3 0-1-16,2 0 1 0,1-1 0 0,1-1-3 16,0 0 0-16,0-1-2 0,0-2 2 0,1 1-2 15,1-4-1-15,5 0 4 0,-1 0-2 0,1-2 8 16,0-8 4-16,4-1 0 0,-1-3 0 16,1-4-4-16,-1 0 0 0,3-3-1 0,-2-1 3 15,1-4-5-15,0 0 1 0,-3-4-1 0,4-3-1 16,-1 0 2-16,3-3 1 0,-3-1-1 15,0 2 0-15,-1 6 1 0,-4 1 1 0,0 9 2 16,-3 7 3-16,-2 4-1 0,-2 8-1 0,0 0-4 16,0 2-2-16,0 8 1 0,-6 9 4 0,-1 5 3 15,-3 6-2-15,2 7 0 0,-2-1-4 16,1 0-1-16,4 1 0 0,2-3-3 0,1-2-3 16,2-4-5-16,5-1-21 0,9-5-50 0,0-5-104 15,9-3-178-15,-8-4-503 0,-3-5-722 0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8:06.83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EC7ACC3-6C66-4C4B-B8A7-BF7EFA176192}" emma:medium="tactile" emma:mode="ink">
          <msink:context xmlns:msink="http://schemas.microsoft.com/ink/2010/main" type="writingRegion" rotatedBoundingBox="18053,10963 32038,10197 32400,16804 18415,17570"/>
        </emma:interpretation>
      </emma:emma>
    </inkml:annotationXML>
    <inkml:traceGroup>
      <inkml:annotationXML>
        <emma:emma xmlns:emma="http://www.w3.org/2003/04/emma" version="1.0">
          <emma:interpretation id="{A6538F0D-C8A4-4DF7-A52A-E43597C3ECA6}" emma:medium="tactile" emma:mode="ink">
            <msink:context xmlns:msink="http://schemas.microsoft.com/ink/2010/main" type="paragraph" rotatedBoundingBox="18077,10894 22313,10805 22339,12042 18103,121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2EA507-AFA1-43F3-AA2A-73569E4997ED}" emma:medium="tactile" emma:mode="ink">
              <msink:context xmlns:msink="http://schemas.microsoft.com/ink/2010/main" type="line" rotatedBoundingBox="18077,10894 22313,10805 22339,12042 18103,12132"/>
            </emma:interpretation>
          </emma:emma>
        </inkml:annotationXML>
        <inkml:traceGroup>
          <inkml:annotationXML>
            <emma:emma xmlns:emma="http://www.w3.org/2003/04/emma" version="1.0">
              <emma:interpretation id="{2DC0515A-3EF1-4E9B-9B07-51720DA69051}" emma:medium="tactile" emma:mode="ink">
                <msink:context xmlns:msink="http://schemas.microsoft.com/ink/2010/main" type="inkWord" rotatedBoundingBox="18077,10894 22313,10805 22339,12042 18103,12132">
                  <msink:destinationLink direction="with" ref="{9D48EF62-3EA6-41FF-9696-202CED472144}"/>
                </msink:context>
              </emma:interpretation>
              <emma:one-of disjunction-type="recognition" id="oneOf0">
                <emma:interpretation id="interp0" emma:lang="en-US" emma:confidence="0.5">
                  <emma:literal>Deep-level</emma:literal>
                </emma:interpretation>
                <emma:interpretation id="interp1" emma:lang="en-US" emma:confidence="0.5">
                  <emma:literal>Deep level</emma:literal>
                </emma:interpretation>
                <emma:interpretation id="interp2" emma:lang="en-US" emma:confidence="0">
                  <emma:literal>Deep-lend</emma:literal>
                </emma:interpretation>
                <emma:interpretation id="interp3" emma:lang="en-US" emma:confidence="0">
                  <emma:literal>Dep-level</emma:literal>
                </emma:interpretation>
                <emma:interpretation id="interp4" emma:lang="en-US" emma:confidence="0">
                  <emma:literal>Dup-level</emma:literal>
                </emma:interpretation>
              </emma:one-of>
            </emma:emma>
          </inkml:annotationXML>
          <inkml:trace contextRef="#ctx0" brushRef="#br0">389 69 1467 0,'0'0'255'0,"0"0"13"0,0 0-23 0,0 0-24 15,0 0-34-15,0 0-38 0,0 0-39 16,0 0-21-16,0 0-17 0,0 0-16 0,0 0-15 15,0 0-15-15,12-64-11 0,-13 72-9 0,-8 8-1 16,1 6 3-16,-6 6 2 0,-6 10 2 0,-3 4 4 16,-4 5-7-16,-1 3-2 0,-5 0-1 0,4 3-6 15,-1-1 6-15,1-2-1 0,2-1-1 0,1-3-1 16,4-3 0-16,2-6-2 0,5-3 1 16,1-6 2-16,1-6-2 0,6-6 0 0,1-7 0 15,3-5 0-15,3-1 3 0,0-3 3 0,0 0 8 16,0-7-2-16,7-6 0 0,0-5-3 0,8-6-9 15,2-4 0-15,7-4-2 0,-2 3-1 16,4 0 0-16,-2 3 2 0,0 9-2 0,-5 1-1 16,-2 11-1-16,-3 2-6 0,-3 3 3 0,2 7-1 15,0 6 2-15,-1 3 1 0,3 5 2 16,-3 0 1-16,2 1 2 0,-4-2 1 0,3 1-3 16,0-4 1-16,1-2-1 0,-1-4 0 0,1-4 2 15,-3-5-1-15,4-2 1 0,-3-4-2 0,5-8 2 16,-1-5-1-16,-1-5 2 0,4-4 3 15,-2-3-3-15,1-3 2 0,1-1 1 0,-5-4-2 16,-1 1 0-16,-3 1 1 0,-2-1-2 0,-2 3 0 16,-5-1 5-16,-1 2-1 0,-1 0-3 15,-12 1-1-15,-1 0-1 0,-7 4 1 0,-1-2-1 16,-5 2 7-16,-1 3-7 0,0 2-1 0,-1 3 3 16,1 5-6-16,1 3 3 0,3 3-3 0,0 5-2 15,3 3-2-15,2 0 0 0,4 9 0 0,-1 4-2 16,3 4 4-16,1 4-1 0,3 4 2 0,0 5 3 15,0 4 1-15,6 1-3 0,1 2 3 16,2-1-4-16,2 1-3 0,9-1 3 0,3-3-1 16,3 0 0-16,7-5 2 0,0 0-1 0,6-7 1 15,3-3 1-15,1-6 0 0,1-4-1 0,5-4 0 16,-2-4 1-16,3-4 0 0,0-7 3 16,3-5 1-16,-3-3-1 0,-1-1-2 0,-3-4 4 15,-3 3-3-15,-3-3 4 0,-9 0 0 0,-1 3-1 16,-7 1 4-16,-8 6 0 0,-2 3 1 15,-4 1 2-15,0 4-3 0,-6 3-5 0,-5 3-8 16,-5 0-3-16,1 9-3 0,-8 7 2 0,0 3 5 16,-2 8 1-16,4 0 2 0,1 1 1 0,6 2 0 15,4-1-2-15,5-2 0 0,5 2-2 16,0-2 1-16,12-4 0 0,3-2-1 0,2-1 1 16,9-6-2-16,1-4 5 0,2 0-1 0,6-6 3 15,1-4 1-15,4 0 0 0,3-11 2 0,-5-2 1 16,-6 0-1-16,2-3 1 0,-2-3 0 15,-8 0-2-15,-3 0 3 0,-5-2 1 0,-4 1 1 16,-2 1 2-16,-7 2 0 0,-1 3 0 0,-2 2 1 16,0 3-1-16,-5 3-2 0,-2 1-6 0,3 3-2 15,-3 2-5-15,0 0-4 0,-3 0 1 0,6 7-1 16,-6 1 1-16,4 4 3 0,-3 3 1 0,5 0 2 16,-1 2 0-16,-1 1 0 0,4-1 0 15,2 3-1-15,0-5 0 0,3-3 0 0,7 1-3 16,2-3 1-16,-1-2-1 0,6-3 1 0,0-2 3 15,8-3 2-15,2 0 2 0,3-10 0 16,1-3-1-16,6-3 1 0,-4-1 2 0,-1-3 0 16,0-4-1-16,-11 2 2 0,2 0 0 0,-6 0 0 15,-5 0 1-15,-2-1 0 0,-6 3 2 0,-2 3 1 16,-2-1 5-16,0 4-3 0,0 2 4 16,-2 6-1-16,0 1-3 0,-3 2 0 0,1 3-5 15,3 0-6-15,-1 4-5 0,-1 8 0 0,-1 7-1 16,-1 5 3-16,2 7 4 0,-3 5-1 0,0 6 1 15,2 2 0-15,-6 7 1 0,2 1-2 0,-2 2 3 16,-2 2-1-16,0-1-4 0,-1 0 3 16,4-4-3-16,1-3 2 0,-1-4 0 0,5-5-1 15,-2-4 0-15,5-5 0 0,-2-6 4 0,3-4-4 16,0-5 0-16,0-4 3 0,0-3-7 0,0-3 4 16,0-4 3-16,0-1 0 0,0 0 3 15,0-8 1-15,3-5-3 0,-2-6-3 0,4-5 1 16,-2-5-2-16,4-3 0 0,0-4-1 0,0-2 4 15,0-3-2-15,3-2 2 0,-5-4 2 0,5-2-7 16,-4-3 5-16,4-2 0 0,0 0-2 16,0 2 5-16,1 5-4 0,3 1-3 0,3 10 1 15,0 5-1-15,2 6-2 0,-4 9-2 0,7 5-1 16,-4 4-8-16,2 7 4 0,0 0 3 16,-3 5 1-16,0 6 1 0,0 3 0 0,-4 3-2 15,-5 0 0-15,-5 4 7 0,-3 2-4 0,0 0 2 16,-10 1 2-16,-7 1-3 0,-1-4 5 0,-7 2 1 15,0-4 1-15,-2-3-1 0,3-4 1 0,0-2 0 16,7-4-1-16,4-3 3 0,2-3-4 16,6 0-4-16,1-4-17 0,1-8-34 0,3 0-47 15,0-3-79-15,9-1-126 0,2-2-252 0,-4 5-424 16,3 4-188-16</inkml:trace>
          <inkml:trace contextRef="#ctx0" brushRef="#br0" timeOffset="182.8949">1673 388 950 0,'0'0'975'0,"0"0"-650"0,0 0-62 16,0 0-55-16,0 0-62 0,0 0-37 16,0 0-34-16,0 0-25 0,0 0-12 0,0 0-3 15,0 0-9-15,0 0 4 0,0 0-1 0,0 0-2 16,93-1-1-16,-69-1-7 0,2 0-6 0,1-1-2 16,-2 2-2-16,1 0-3 0,-2-2-5 15,-7 3-1-15,-3 0-10 0,-4 3-11 0,-6 1-31 16,-1 2-78-16,-3 2-156 0,0-2-462 0,0-2-914 0</inkml:trace>
          <inkml:trace contextRef="#ctx0" brushRef="#br0" timeOffset="1425.902">2420 647 0 0,'0'0'0'0,"0"0"423"16,0 0 61-16,0 0-42 0,0 0-65 15,0 0-64-15,0 0-70 0,0 0-53 0,0 0-43 16,0 0-33-16,0 0-24 0,0 0-19 0,0 0-13 15,34-170-11-15,-24 142-9 0,1-4-4 0,3-2-2 16,0-3-2-16,1-3-5 0,-3-1 1 16,1-1-1-16,-4-1-2 0,2-1 2 0,-1 1-6 15,-6 3-5-15,5 0 2 0,-5 5-4 0,-3 5 4 16,-1 8 2-16,0 6 0 0,0 7 0 0,0 5 3 16,-1 2-5-16,-3 2-6 0,-4 0-11 15,4 11-5-15,-7 5 0 0,-3 5 0 0,0 10 7 16,-3 4-3-16,0 7 0 0,-2 2 1 0,4 4-2 15,5-1 3-15,4 0 1 0,3-3-1 0,3 0 2 16,0-4-3-16,9-2-1 0,2-5-1 0,7-5 0 16,1-4-1-16,2-3 3 0,2-5-2 15,4-4 2-15,0-8 1 0,0-2 0 0,-1-2 3 16,3-6-1-16,-2-6 0 0,0-3 1 0,-6-2-1 16,3-2 1-16,-7-1-2 0,-1 0-2 0,-4 1-1 15,0 0 0-15,-4 2 1 0,-5 0 1 16,-2 1-1-16,-1 5 1 0,0 1 0 0,0 2-1 15,-4 4 0-15,-4 3-8 0,2 1-10 0,-4 1-5 16,-3 10-1-16,-1 5 6 0,-1 4 7 16,-2 3 6-16,2 3 3 0,3 1-2 0,2-4 0 15,7 1 0-15,3-3-3 0,0 0 1 0,4-3 0 16,9-5 1-16,1 1 3 0,6-4 1 0,3-4 0 16,4-4 0-16,2-2 2 0,7 0 1 15,-1-8 3-15,2-4 0 0,-4-2 1 0,1 0 0 16,-6-3 1-16,-4-2 1 0,-3 0 0 0,-4 1 1 15,-1 1-2-15,-3 1 0 0,-2 1 0 0,-1 7-1 16,-6 0 0-16,-1 3-2 0,3 2-3 0,-5 3-3 16,1 0-1-16,-1 1 2 0,0 6 0 0,6 3 3 15,-1 3 0-15,-3 3 0 0,6 1 1 16,-7 4 0-16,1-2-1 0,3 3 0 0,-3-3-1 16,0-3-3-16,-3 3 4 0,2-5 0 0,4-1 0 15,-3-3 1-15,0-2-1 0,-2-3 0 16,5-2 1-16,-3-3 2 0,-2 0 2 0,2 0 6 15,4-6 4-15,0-4 0 0,3-1-2 0,1-4-5 16,-1-1-4-16,3-2-2 0,0 0 2 0,1-3-1 16,-1 3 1-16,-2-2 2 0,-1 4-4 15,-4 1 1-15,-2 4 1 0,2 1-2 0,-5 4 4 16,-1 4-3-16,0 2-1 0,0 0-5 0,0 0-3 16,0 7-1-16,0 1-1 0,0 3 4 0,0 2 2 15,0-1 1-15,1-1 1 0,2-2 3 16,7 1-5-16,1-4 0 0,-2 1-1 0,5-4-4 15,6-2 8-15,-2-1-1 0,4 0 2 0,-1-5 2 16,4-6-3-16,1-1 2 0,-6-1-1 0,4-1 3 16,-9 2-4-16,1-1 0 0,-2 3-1 0,-2 0 0 15,-8 5 2-15,3 1 0 0,-7 2 0 0,0 2-3 16,0 0 1-16,-1 0-8 0,-8 2-3 16,-2 7 1-16,-4 6-2 0,1 1 6 0,0 4 3 15,0-1 2-15,5 2-2 0,1 0-2 0,4-6-2 16,4-3-7-16,0 0 5 0,4-3 0 15,7-2 2-15,3-4 3 0,3-2 5 0,5-1 3 16,-1-4 1-16,6-6 5 0,1-4-7 0,2-2-3 16,-2-3 2-16,5-5-2 0,-5 1 2 0,2-2 0 15,-2-2 0-15,1-2-4 0,-2 1 5 16,-6-4 1-16,3 1 0 0,-8 0 5 0,-1-3-8 16,-1-1 3-16,-1 2-2 0,-4-1 3 0,-5 0 0 15,-4 2-4-15,0 4 3 0,0 1-1 0,-1 5 1 16,-4 7 3-16,-3 5-3 0,-2 5-1 15,6 5-5-15,-8 4-3 0,-2 10 0 0,-1 11 1 16,-5 8 2-16,-4 8-2 0,-2 8 2 16,1 6-2-16,2 2 3 0,0 4-1 0,3 0 1 0,-1-4-1 15,7-2-1-15,3-4 3 0,8-8-3 16,3-6 2-16,0-6-2 0,13-7-2 0,2-5 2 16,13-9 2-16,4-7-2 0,13-3-3 0,2-10-8 15,5-7-28-15,2-5-37 0,-6-2-78 0,-4 1-186 16,-14 3-653-16,-9 8-661 0</inkml:trace>
        </inkml:traceGroup>
      </inkml:traceGroup>
    </inkml:traceGroup>
    <inkml:traceGroup>
      <inkml:annotationXML>
        <emma:emma xmlns:emma="http://www.w3.org/2003/04/emma" version="1.0">
          <emma:interpretation id="{CF5034A7-2E4C-48F8-A699-03DEB3540D93}" emma:medium="tactile" emma:mode="ink">
            <msink:context xmlns:msink="http://schemas.microsoft.com/ink/2010/main" type="paragraph" rotatedBoundingBox="18996,11884 23003,12198 22898,13543 18891,13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728867-67F9-4606-A7A1-133E15DDD4D7}" emma:medium="tactile" emma:mode="ink">
              <msink:context xmlns:msink="http://schemas.microsoft.com/ink/2010/main" type="line" rotatedBoundingBox="18996,11884 23003,12198 22898,13543 18891,13229"/>
            </emma:interpretation>
          </emma:emma>
        </inkml:annotationXML>
        <inkml:traceGroup>
          <inkml:annotationXML>
            <emma:emma xmlns:emma="http://www.w3.org/2003/04/emma" version="1.0">
              <emma:interpretation id="{5A64D690-6A8D-4E01-961A-26D54BF845F8}" emma:medium="tactile" emma:mode="ink">
                <msink:context xmlns:msink="http://schemas.microsoft.com/ink/2010/main" type="inkWord" rotatedBoundingBox="18996,11884 23003,12198 22898,13543 18891,13229"/>
              </emma:interpretation>
              <emma:one-of disjunction-type="recognition" id="oneOf1">
                <emma:interpretation id="interp5" emma:lang="en-US" emma:confidence="0.5">
                  <emma:literal>diversity</emma:literal>
                </emma:interpretation>
                <emma:interpretation id="interp6" emma:lang="en-US" emma:confidence="0">
                  <emma:literal>diversity's</emma:literal>
                </emma:interpretation>
                <emma:interpretation id="interp7" emma:lang="en-US" emma:confidence="0">
                  <emma:literal>divesity</emma:literal>
                </emma:interpretation>
              </emma:one-of>
            </emma:emma>
          </inkml:annotationXML>
          <inkml:trace contextRef="#ctx0" brushRef="#br0" timeOffset="2237.8763">1140 1618 1345 0,'0'0'254'0,"0"0"-28"0,0 0 10 0,0 0-34 16,0 0-30-16,0 0-33 0,0 0-32 0,0 0-26 15,0 0-16-15,0 0-14 0,0 0-9 0,0 0-5 16,58-173 0-16,-58 155-1 0,-2 4 1 16,-9 1-3-16,1 3-7 0,-4 3-6 0,-4 4-8 15,-1 3-7-15,-6 5-1 0,-2 10-2 0,-2 4-2 16,1 7 4-16,-3 2-2 0,-2 2 0 15,3 2 0-15,5-1-1 0,5 0-2 0,5-2 2 16,2-2 0-16,7-2-1 0,5-2 1 0,1-5-1 16,0-4-2-16,7-3 0 0,6-3 3 0,1-4 3 15,3-4 4-15,8-4 5 0,1-10 3 0,2-3 0 16,-1-6 2-16,0-3-3 0,-6-3-2 16,3 1-1-16,-4-4-2 0,-1 1 0 0,-5-2 0 15,-3 0 1-15,-1-2-3 0,0-2 0 16,-7 0 1-16,1 0-1 0,-4 0 0 0,0 0-2 0,0 0-1 15,-4 0-1-15,0 3 1 0,-5 3-2 0,5 7 3 16,-3 6 0-16,1 5-1 0,5 7 1 16,-2 1-2-16,-1 5-6 0,1 0-4 0,1 3-4 15,1 10-1-15,-2 5 4 0,-6 10 5 0,5 11 0 16,-6 5 2-16,2 6 1 0,-1 6-1 16,4-1 0-16,-1 5 0 0,3-3 1 0,3-1-6 15,0-6 4-15,2-6-1 0,10-3-3 0,2-7 8 16,2-3-6-16,8-7 0 0,-1-7 1 0,5-6 0 15,3-7-1-15,1-4 4 0,2-3 1 16,1-10-5-16,-4-7 5 0,2-4 1 0,-2 0-2 16,-7-5 1-16,-1 0-1 0,-5 3-1 0,-1 1 0 15,-8 1 9-15,1 4-6 0,-8 5 1 16,1 6 2-16,-1 2-7 0,-2 4 3 0,0 3-5 16,0 0-8-16,-2 8-4 0,-3 3 0 0,3 4 4 15,-1 3 4-15,-2 1 7 0,5 0-3 0,0-1-2 16,3-4 1-16,4 1 2 0,5-4-2 15,3-3 2-15,2-1-1 0,8-6-6 0,3-1 7 0,2 0-4 16,6-9 0-16,-4-4-1 0,2-1-14 0,2-5-29 16,-7 2-49-16,0-4-75 0,-4 2-151 15,-10 5-384-15,-4 6-904 0</inkml:trace>
          <inkml:trace contextRef="#ctx0" brushRef="#br0" timeOffset="2381.2462">1671 1187 2506 0,'0'0'191'0,"0"0"-30"0,0 0-28 0,0 0-50 16,0 0-32-16,0 0-27 0,0 0-28 0,0 0-21 15,0 0-9-15,0 0 0 0,0 0-19 0,0 0-165 16,0 0-614-16,0 0-797 0</inkml:trace>
          <inkml:trace contextRef="#ctx0" brushRef="#br0" timeOffset="3755.4968">1826 1609 1448 0,'0'0'275'0,"0"0"20"0,0 0-1 0,0 0-50 15,0 0-41-15,0 0-44 0,0 0-34 0,0 0-23 16,0 0-16-16,0 0-13 0,0 0-18 16,0 0-16-16,0 0-18 0,0 0-14 0,4-136-4 15,-1 149-2-15,0 4 2 0,-2 7 2 0,2 4 2 16,0 5-1-16,-2 1 3 0,3 2-4 0,-2-1-2 15,-1-1-1-15,5-2-2 0,0-3-1 0,-2-8 2 16,4-1-2-16,-3-9 0 0,3-2 0 16,-4-4-1-16,-1-5 3 0,4 0 3 0,-2-5 0 15,-1-8 0-15,6-6-1 0,3-3-1 0,-1-5-2 16,2-1 2-16,-2-3-2 0,-4 3 0 0,4 0 1 16,-1 0 1-16,-2 2-1 0,-1 2 0 15,2 6 1-15,-7 2-2 0,2 5 2 0,0 3 0 16,-5 5-3-16,0 3-2 0,0 0-8 0,0 3-7 15,0 5 0-15,-2 5 3 0,-3 3 7 0,3 2 4 16,1 2 2-16,1 1-1 0,0-2 2 0,10-2-1 16,2-1 1-16,5-1-1 0,5-4 1 15,3-4 0-15,9-5 2 0,-1-2 1 0,7-3-1 16,1-7 0-16,1-7 1 0,-2-2 0 0,-5 0 2 16,2-1-3-16,-7-1-2 0,-5 0 0 15,-3 4 0-15,-5 0 5 0,-10 3 2 0,1 3 3 16,-8-1 1-16,0 4-1 0,-1 2-1 0,-8 2-4 15,-5 2-8-15,0 2-2 0,-3 2-1 16,-6 9 2-16,2 4 3 0,-2 5 1 0,-1 0-3 0,7 0 0 16,3 3-3-16,1-1-1 0,11 1 2 15,0-2-1-15,2-1 0 0,2 1 1 0,7-4 1 16,6-3 1-16,2-3 0 0,1-1 3 16,8-2-1-16,-1-3-1 0,2-4 1 0,3-1-1 15,0 0 2-15,6-9 2 0,-3-3 1 0,4-2-1 16,-5-2 3-16,5-2 0 0,-3-3-2 0,3-1 3 15,-3-3-3-15,4 0 0 0,-5-1 2 0,5 1-1 16,-9-3 1-16,-2 2-1 0,-5 2 1 0,-6 2-3 16,-5 2 8-16,-7 4 0 0,-2 5 1 15,-2 3 4-15,0 4-6 0,-11 2-3 0,1 2-7 16,-9 4-3-16,1 8-1 0,-6 4-1 0,-3 3 6 16,1 1-4-16,8 1 3 0,2-3 1 0,5 0-4 15,7-4 1-15,-1 1 0 0,5-3 0 16,0-1-2-16,3 1 5 0,3-3-5 0,4-1 2 15,1-1-2-15,-2 1-1 0,3 0 4 0,4 0 1 16,1-1 0-16,-1-1 0 0,-1 1 2 16,-2-2 0-16,-5 0 0 0,2 1 1 0,-3 1-1 15,-1 1 0-15,-3-1 1 0,-2-1 0 0,4-1-2 16,-3 1 0-16,1-2 0 0,0 0-4 0,6-4 5 16,-2 0 0-16,7 0 1 0,6 0 2 15,-2-5-2-15,6-6 2 0,-2-4 0 0,3-1 1 16,1 0-3-16,-2-1 2 0,-3 0-2 0,3-2-1 15,-6 0 3-15,4 0-2 0,-5-1 0 0,-2-1-1 16,-1 0 2-16,1 2 3 0,-4 2-1 0,-1 1 7 16,-4 4-6-16,-2 2 0 0,0 5 1 15,-4 2-1-15,0 3 0 0,0 0-4 0,0 0-6 16,-8 3-3-16,3 7 0 0,-5 4 1 0,-1 2 4 16,5 2 0-16,-4-1 1 0,9 2 0 0,-2 0 0 15,3-2 1-15,0 2-6 0,3-2-1 16,1 2 2-16,8 0-4 0,-2-2 5 0,1-1 0 15,-4 0 0-15,2-3-3 0,-5 0 4 0,-3-5 0 16,-1 0 0-16,0 0 5 0,0-3-8 0,-5 1 1 16,-7-2 2-16,-2-1-1 0,-2-2 4 15,1-1 1-15,-5 0 1 0,4 0-1 0,2 0 3 16,1 0 2-16,6-4 1 0,-1 0 1 0,4 1 0 16,-3 0 2-16,5 0-2 0,1 1 5 15,1 1-9-15,0 1-5 0,0-1-5 0,0 1-14 16,1 0 4-16,5 0-1 0,-2 0 4 0,2 4 7 15,5-1 2-15,3 0 5 0,-1-2 0 0,4-1 4 16,7 0-3-16,0-2-1 0,3-6 2 0,3-3-2 16,0-1 2-16,-1-4-1 0,7 0-2 0,-4-2-3 15,0 1 6-15,-4-2 0 0,-3 1 0 16,0 3 3-16,-10 0-3 0,-3 5 2 0,-7 1 3 16,-2 1 1-16,1 3 2 0,-4 2 0 0,0 1-3 15,0 2-4-15,0 0-3 0,-4 0-10 0,3 0-4 16,-1 6-3-16,-1 4 3 0,1 2 6 15,-4 2 3-15,4 2 6 0,1 2-5 0,1-1 2 16,0 0 0-16,0-3-3 0,9 1 0 0,-4-4-3 16,8-3-5-16,-2-3-8 0,5-4-11 15,-1-1-21-15,8-1-34 0,-3-11-49 0,7 0-82 16,-2-4-171-16,-8 4-438 0,-4 4-659 0</inkml:trace>
          <inkml:trace contextRef="#ctx0" brushRef="#br0" timeOffset="5509.416">3841 1223 1260 0,'0'0'1053'0,"0"0"-802"0,0 0-50 16,0 0-53-16,0 0-59 0,0 0-28 0,0 0-18 15,0 0-23-15,0 0-14 0,0 0-19 16,0 0-19-16,0 0-24 0,0 0-50 0,0 0-135 16,-114-47-297-16,107 61-562 0,4-4 54 0</inkml:trace>
          <inkml:trace contextRef="#ctx0" brushRef="#br0" timeOffset="5516.4125">3786 1603 1739 0,'0'0'324'0,"0"0"-87"0,0 0-50 16,0 0-80-16,0 0-51 0,0 0-31 15,0 0-11-15,0 0-1 0,0 0 10 0,0 0 4 16,0 0-3-16,0 0-3 0,186-17-2 0,-137 6-3 16,0 0-4-16,2-1-2 0,-7 0-2 0,0-3-2 15,-5 2 2-15,-8 2 0 0,-4 0 2 0,-4 3 5 16,-10 3 8-16,-8 1 13 0,3 4 15 16,-8 0 8-16,0 0 0 0,0 0-5 0,0 5-13 15,-9 3-10-15,3 2-7 0,-4 4-3 0,-1 3-6 16,5 0-4-16,-1 2 0 0,5-2-7 0,2 0 0 15,0 1-2-15,7-2-4 0,0-2 3 0,4-3 1 16,3-3 0-16,2-3 2 0,-1-4 1 16,8-1 0-16,-4-1 4 0,6-9 2 0,-1-2 1 15,-3-1 0-15,6-3-2 0,-4-1 0 0,-3-1-2 16,1 1 1-16,-4 2 0 0,-3-3-5 16,-2 2 5-16,-7 0 2 0,4 2 0 0,-8 2 5 15,1 1-3-15,-1 3-4 0,-1 1 1 0,0 3-3 16,0 0-4-16,0 4 0 0,0 0-6 0,0 0-8 15,0 4 0-15,0 6 2 0,0 1 3 16,0 10 3-16,1 2 3 0,-1 10 0 0,0 3 0 16,0 7 7-16,0 2-5 0,0 5 0 0,0 5 1 15,0 0-4-15,0 0 3 0,0 2 3 0,-1 1-1 16,-2 2-2-16,-4 1 3 0,4 0-3 16,2-1-2-16,-2-3 4 0,2-3-6 0,-1-1 0 15,-2-6 2-15,1-4 0 0,3-10 2 0,-3-8 1 16,0-7 3-16,-2-9-2 0,3-5 13 0,1-4 14 15,-2 0 5-15,-1-5 2 0,-5-9-10 0,-1-6-15 16,3-5-8-16,-3-5 2 0,8-7-6 16,-1-1-3-16,3-1 0 0,3-3-10 0,9-4 4 15,8 0-7-15,9-1-13 0,9-4-22 0,4 1-33 16,4-4-60-16,5-1-127 0,-13 12-400 0,-11 15-1045 16</inkml:trace>
          <inkml:trace contextRef="#ctx0" brushRef="#br0" timeOffset="5512.4145">3983 1266 1476 0,'0'0'275'15,"0"0"-33"-15,0 0-7 0,0 0-34 0,0 0-35 16,0 0-21-16,0 0-21 0,0 0-21 0,0 0-15 16,0 0-22-16,0 0-24 0,0 0-12 0,0 0-8 15,36-82 1-15,-43 107 5 0,-5 6-3 16,2 6-1-16,-8 5-3 0,2-1-6 0,2 5 0 16,-2 1-3-16,2-4-3 0,2-1-3 0,2-5 0 15,5-2 0-15,1-5-6 0,4-3 2 0,0-5-3 16,0-2-4-16,0-2-6 0,3-5-13 0,1-1-34 15,5-7-49-15,-5-2-73 0,7-3-121 16,-2 0-298-16,-5 0-564 0</inkml:trace>
        </inkml:traceGroup>
      </inkml:traceGroup>
    </inkml:traceGroup>
    <inkml:traceGroup>
      <inkml:annotationXML>
        <emma:emma xmlns:emma="http://www.w3.org/2003/04/emma" version="1.0">
          <emma:interpretation id="{E3431763-8875-4054-B2BE-D149826F675A}" emma:medium="tactile" emma:mode="ink">
            <msink:context xmlns:msink="http://schemas.microsoft.com/ink/2010/main" type="paragraph" rotatedBoundingBox="18741,13598 31118,12920 31210,14604 18833,152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2A7FF1-03A6-43E7-B674-A1196858B0B8}" emma:medium="tactile" emma:mode="ink">
              <msink:context xmlns:msink="http://schemas.microsoft.com/ink/2010/main" type="line" rotatedBoundingBox="18741,13598 31118,12920 31210,14604 18833,15282"/>
            </emma:interpretation>
          </emma:emma>
        </inkml:annotationXML>
        <inkml:traceGroup>
          <inkml:annotationXML>
            <emma:emma xmlns:emma="http://www.w3.org/2003/04/emma" version="1.0">
              <emma:interpretation id="{D2041B25-B11D-4610-89E9-31B376644A6B}" emma:medium="tactile" emma:mode="ink">
                <msink:context xmlns:msink="http://schemas.microsoft.com/ink/2010/main" type="inkWord" rotatedBoundingBox="18741,13598 22119,13413 22203,14937 18824,15122"/>
              </emma:interpretation>
              <emma:one-of disjunction-type="recognition" id="oneOf2">
                <emma:interpretation id="interp8" emma:lang="en-US" emma:confidence="0.5">
                  <emma:literal>(values,</emma:literal>
                </emma:interpretation>
                <emma:interpretation id="interp9" emma:lang="en-US" emma:confidence="0">
                  <emma:literal>(Values,</emma:literal>
                </emma:interpretation>
                <emma:interpretation id="interp10" emma:lang="en-US" emma:confidence="0">
                  <emma:literal>[values,</emma:literal>
                </emma:interpretation>
                <emma:interpretation id="interp11" emma:lang="en-US" emma:confidence="0">
                  <emma:literal>(value's,</emma:literal>
                </emma:interpretation>
                <emma:interpretation id="interp12" emma:lang="en-US" emma:confidence="0">
                  <emma:literal>[Values,</emma:literal>
                </emma:interpretation>
              </emma:one-of>
            </emma:emma>
          </inkml:annotationXML>
          <inkml:trace contextRef="#ctx0" brushRef="#br1" timeOffset="165152.7629">1476 3222 284 0,'0'0'341'0,"0"0"11"0,0 0-8 0,0 0-25 16,0 0-32-16,0 0-57 0,0 0-52 0,0 0-33 16,0 0-25-16,0 0-19 0,0 0-14 15,0 0-14-15,-7-93-19 0,7 93-12 0,2 0-16 16,0 0-10-16,-1 1-11 0,2 6-2 0,7 4 4 15,1 2 2-15,-1 7 10 0,4 4-2 0,1 4 1 16,-1 2-2-16,-3 1-1 0,2 0-4 16,-2 0 0-16,2-2-4 0,-2 1-5 0,-1-4 3 15,0 1 0-15,2-4-2 0,-5-3 3 0,0-5-4 16,0-2 0-16,0-5-1 0,-4-1 2 0,1-6 1 16,2-1 8-16,-4 0 10 0,4-9 8 15,1-6 4-15,5-8-3 0,0-6-9 0,3-4-8 16,0-3-3-16,-1-1-3 0,-1 0 1 0,0-1 6 15,-3 3-5-15,-2 0-1 0,1 3-2 0,-5 1-4 16,0 4 3-16,2 4 1 0,-3 4-2 0,-3 5-1 16,0 4 1-16,0 4 0 0,0 2-2 15,0 3-3-15,0 1-7 0,0 0-16 0,0 0-19 16,0 0-21-16,0 6-43 0,0 4-56 0,0 3-72 16,0 1-126-16,1 3-225 0,2-1-329 0,0-7-32 15</inkml:trace>
          <inkml:trace contextRef="#ctx0" brushRef="#br1" timeOffset="166568.3859">2063 3330 199 0,'0'0'479'15,"0"0"-322"-15,0 0 37 0,0 0 63 0,0 0-19 16,0 0-30-16,0 0-40 0,0 0-39 0,0 0-22 15,0 0-9-15,0 0-3 0,0 0 0 0,0 0-2 16,0 0-2-16,129-15-4 0,-121 4-10 0,-2-2-7 16,1 1-11-16,-3-2-10 0,2 0-4 15,-3 1-5-15,-3 0 1 0,0 2-3 0,0 1-4 16,-2 0-4-16,-6 4-4 0,2-2-5 0,-5 4-6 16,-2 2-6-16,-1 2-7 0,-1 2-6 0,-2 8-1 15,-4 3 4-15,3 0-2 0,-2 5 3 0,2 2-1 16,2-3-2-16,2 1 3 0,2 1 0 15,7-1-2-15,-4-3 4 0,6 1-4 0,3-2 0 16,0-1-1-16,3-2-2 0,7-2-2 0,0-1 1 16,-1-1-2-16,3-2 0 0,3-4 3 15,-1-1 3-15,0 0 2 0,3-5 3 0,0-4 0 16,-3-2 2-16,0-4 2 0,-2-1-1 0,0 1 1 16,0-2 1-16,-1-1-1 0,-1 1 3 15,-4 0-1-15,2 1 3 0,-5 3 0 0,-2 4 1 16,-1 4 3-16,0 2 1 0,0 1 0 0,0 2-6 15,-1 0-9-15,0 3-4 0,-2 7-5 0,-4 3 1 16,4 2 4-16,0 5 0 0,2-3 2 0,1 2-2 16,0-2 1-16,2-2 0 0,4-4-2 15,4 3 4-15,1-4-2 0,2 0-1 0,0-4 2 16,1 1 0-16,2-6 0 0,-1 1 0 0,1-2 0 16,1 0 0-16,4-5 2 0,-3-3 2 0,-1-5 0 15,5-1-1-15,-4-4-1 0,5-2 4 0,-5-3 1 16,5-5 0-16,-3-1 2 0,4-1-3 15,-6-3-1-15,6-1-1 0,-5 1 0 0,1-3 1 16,-3 1 0-16,-3 2 1 0,-3 0 2 0,-4 2 2 16,2 1-1-16,-6 4 4 0,-3 4 0 0,0 3 0 15,0 3 3-15,-2 5 0 0,-2 5 2 16,-3 3-1-16,4 3-1 0,-4 0-3 0,1 0-5 16,2 4-4-16,-6 4-4 0,6 7-1 0,-6 2 1 15,0 6 3-15,3 3-2 0,-3 4 3 16,-1 1-2-16,4 1-2 0,-3 1 1 0,5 0-3 15,-2 1 2-15,6-1 0 0,1-2-1 0,0-3-1 16,7 1 1-16,-1-3-1 0,6-5 0 16,3 0 0-16,0-5-7 0,6-5-1 0,-1-2 1 15,4-5 0-15,-4-3 6 0,6-1 0 0,-4-5 2 16,-2-6 4-16,2-1 2 0,-3-6 1 0,-3 1 1 16,2-3-4-16,-1-1 1 0,-2 2 0 0,-7 1 2 15,2 3 2-15,0 1-4 0,-7 4 1 16,-2 4-1-16,-1 1-4 0,0 5 5 0,0 0-3 15,0 0-4-15,0 1-4 0,-1 6-3 0,-2 0 2 16,-4 5 3-16,4 1 4 0,3 0-2 0,-1 3 2 16,1-1-1-16,0-1-1 0,0 0 1 15,1 0-2-15,3-1 0 0,6-2-3 0,-1-2 0 16,-2-1 2-16,6-1-1 0,-2-3 5 0,2 0-1 16,-1-3 0-16,1-1 1 0,-2 0 2 0,4 0-2 15,0-6 2-15,-1-4 2 0,1-1-3 0,0-3 4 16,1 0-4-16,-1-3 1 0,0-1 3 15,-4 4-4-15,-4-1 4 0,1 4-2 0,-5 4 2 16,-1 4-2-16,-2 0 1 0,0 3-1 0,0 0-7 16,0 0 1-16,-2 5-6 0,-1 2 0 15,-1 4-3-15,-1 2 8 0,2-1 1 0,3 2 1 16,0 1 5-16,0-3-7 0,0 1 0 0,3-3-1 16,6 2-5-16,3-4 1 0,-2 0 1 0,5 0 2 15,1-3 3-15,1-1 3 0,1-3-1 0,5-1 1 16,-3 0 1-16,4-5-1 0,0-3 1 15,-3-3 4-15,5-2 6 0,-1-3-5 0,-1-1-2 16,-2-3-6-16,-1 0-7 0,-4 1 10 0,-1-1-1 16,-5 3 6-16,-5-2-1 0,2 4 2 15,-5 2 0-15,-3 2-1 0,0 3 2 0,0 4-3 16,-3 4-5-16,-7 0-5 0,2 5-3 0,-5 7-5 16,-6 4 4-16,2 4 3 0,3 3-5 0,0 0 9 15,0 3-3-15,8-2-1 0,1-3 3 0,5-1-9 16,0-1 1-16,11-4-1 0,2 0 0 15,2-5 6-15,8-3 1 0,-2-3 2 0,6-4 1 16,3 0 3-16,5-3 0 0,-3-6 0 0,3-3 0 16,-4-4 1-16,0-3 2 0,-1-5 1 0,3 4 3 15,-5-6-5-15,-1 2 1 0,-6 1 2 16,3 4-1-16,-8 0 4 0,-3 3 2 0,-8 3 1 16,1 1-2-16,-5 6 4 0,-1 1-1 0,0 3-1 15,0 2 0-15,-7 0-12 0,3 2-4 16,-4 6-4-16,2 2-1 0,-4 3 3 0,6 0-2 0,-5 2 3 15,5 2-4-15,0-3 0 0,-2 4-1 16,5-2-1-16,1 2 0 0,0 1 2 0,0-1 3 16,0-2 0-16,0 2 2 0,1-2 0 0,3 0 2 15,-4-3 1-15,0 1-1 0,0-4 2 16,0-3 0-16,0 2 0 0,-5-2 2 0,3-4 2 16,-3 0 3-16,-4-3-1 0,-2 0-1 0,-2 0-3 15,3 0 0-15,-3 0-2 0,1-2-3 0,-1-1-12 16,1 2-23-16,1-3-42 0,5 1-84 0,-1 1-162 15,5 2-489-15,2 0-831 0</inkml:trace>
          <inkml:trace contextRef="#ctx0" brushRef="#br1" timeOffset="166801.2427">4053 3500 2090 0,'0'0'301'0,"0"0"-62"0,0 0-5 16,0 0-49-16,0 0-44 0,0 0-26 0,0 0-23 16,0 0-17-16,0 0-15 0,0 0-11 0,0 0-12 15,0 0-11-15,0 0-8 0,0 0-3 16,17-16-8-16,-12 23-3 0,-3 4-1 0,1 1-2 16,-2 4 2-16,-1 1-1 0,0 2-4 0,0 1-13 15,-3-4-18-15,-7 3-42 0,-1-1-84 0,1-1-208 16,0-5-843-16,0-4-523 0</inkml:trace>
          <inkml:trace contextRef="#ctx0" brushRef="#br1" timeOffset="162809.7217">1015 2663 0 0,'0'0'0'16,"0"0"257"-16,0 0 113 0,0 0 3 0,0 0-36 15,0 0-61-15,0 0-61 0,0 0-43 0,0 0-29 16,0 0-21-16,0 0-17 0,0 0-14 0,0-30-9 16,0 30-9-16,0 0-3 0,0 0-6 15,0 0-3-15,0 0-6 0,0 0-3 0,0 4-6 16,-6 2-9-16,1 5-8 0,-4 5-5 0,-5 7-4 16,-6 9 3-16,-3 7 0 0,-5 7 0 0,0 5 0 15,-1 1-3-15,0 3-4 0,3 7-1 0,5 1-2 16,-3 4-2-16,7 4 1 0,4 0 1 15,-1 4 1-15,7-1 4 0,3 0-5 0,4 0-2 16,2-2-2-16,8-3-7 0,4-3 3 0,5-7-1 16,2-6-2-16,3-7-2 0,0-6 1 0,5-7-1 15,-2-4 0-15,1-6 2 0,-3-6-2 16,0-3 2-16,-6-2-1 0,-3-4 0 0,-2-4-1 16,-5-2 0-16,-1 0 0 0,-5-2-2 0,-2 2 4 15,-1-2 1-15,0 0-2 0,0 0-2 16,0 0-29-16,-1 2-79 0,-6 2-157 0,0-1-545 15,1 1-875-15</inkml:trace>
        </inkml:traceGroup>
        <inkml:traceGroup>
          <inkml:annotationXML>
            <emma:emma xmlns:emma="http://www.w3.org/2003/04/emma" version="1.0">
              <emma:interpretation id="{D559B060-D61B-4ECA-8B23-695BA233578C}" emma:medium="tactile" emma:mode="ink">
                <msink:context xmlns:msink="http://schemas.microsoft.com/ink/2010/main" type="inkWord" rotatedBoundingBox="22712,13744 27261,13494 27334,14816 22785,15066"/>
              </emma:interpretation>
              <emma:one-of disjunction-type="recognition" id="oneOf3">
                <emma:interpretation id="interp13" emma:lang="en-US" emma:confidence="0.5">
                  <emma:literal>personality,</emma:literal>
                </emma:interpretation>
                <emma:interpretation id="interp14" emma:lang="en-US" emma:confidence="0.5">
                  <emma:literal>personality ,</emma:literal>
                </emma:interpretation>
                <emma:interpretation id="interp15" emma:lang="en-US" emma:confidence="0">
                  <emma:literal>personality .</emma:literal>
                </emma:interpretation>
                <emma:interpretation id="interp16" emma:lang="en-US" emma:confidence="0">
                  <emma:literal>personality',</emma:literal>
                </emma:interpretation>
                <emma:interpretation id="interp17" emma:lang="en-US" emma:confidence="0">
                  <emma:literal>personality )</emma:literal>
                </emma:interpretation>
              </emma:one-of>
            </emma:emma>
          </inkml:annotationXML>
          <inkml:trace contextRef="#ctx0" brushRef="#br1" timeOffset="167340.724">4673 3423 1859 0,'0'0'220'0,"0"0"-42"16,0 0-31-16,0 0-16 0,0 0-35 16,0 0-28-16,0 0-22 0,0 0-17 0,0 0-4 15,0 0-4-15,0 0 3 0,0 0 2 0,0 0 1 16,132-180 3-16,-122 156 2 0,-6 1 0 16,-2-3 3-16,-1 2 5 0,-1 1 0 0,0 1 4 15,0 1-1-15,-3 2 1 0,-1 2 1 0,-3 3 0 16,3-1-1-16,0 4-5 0,-3 2-1 0,5 1-4 15,-1 3-3-15,2 2-3 0,-5 1-5 16,5 2-9-16,-1 0-5 0,2 0-5 0,0 2-4 16,-1 9-2-16,-2 5 1 0,0 9 0 0,-2 8 3 15,2 8 0-15,-1 10 4 0,-5 2-3 0,6 5 0 16,-5 3 1-16,3 2 0 0,0 3 5 16,-2 1-5-16,2-1-1 0,-2 0-2 0,4 1-9 15,2-1 6-15,0-5 3 0,-1-3-2 0,1-8 1 16,-3-6-4-16,1-8-6 0,3-5-11 0,-2-8-9 15,1-5-22-15,-1-9-17 0,1-7-20 0,0-2-28 16,1 0-87-16,0-10-193 0,0-1-468 0,0 3-762 16</inkml:trace>
          <inkml:trace contextRef="#ctx0" brushRef="#br1" timeOffset="167610.5795">4734 3413 1143 0,'0'0'586'0,"0"0"-332"15,0 0-30-15,0 0-7 0,0 0-40 16,0 0-51-16,0 0-45 0,0 0-29 0,0 0-14 16,0 0-6-16,0 0-5 0,71-166-4 0,-45 158-5 15,-1 4-2-15,-5 2-2 0,3 2 3 0,-5 2-1 16,-4 7-1-16,-1 3 3 0,-3 2 1 0,-6-2 5 16,-4 2 2-16,0 0 0 0,-1 2-3 15,-10-1-3-15,-2 0-4 0,-3-4-3 0,2 0-1 16,-3-1-3-16,0-4-3 0,-1-3-2 0,3-2-4 15,6-1 0-15,-1 0 0 0,1-1-6 0,5-5-5 16,1-2-12-16,-1 0-25 0,0 0-43 0,2 1-68 16,2-1-110-16,0 3-183 0,0 2-340 15,0 1-649-15</inkml:trace>
          <inkml:trace contextRef="#ctx0" brushRef="#br1" timeOffset="168384.3713">5028 3441 1189 0,'0'0'373'16,"0"0"-135"-16,0 0-28 0,0 0-31 16,0 0-53-16,0 0-30 0,0 0-21 0,0 0-9 15,0 0-4-15,0 0-7 0,0 0-7 0,0 0-6 16,0 0-3-16,161-76 1 0,-138 60-2 16,3-2-3-16,-4-2-2 0,-3 3-2 0,-5 2 3 15,-3-1 2-15,-8 3 5 0,-2-1 4 0,-1 5-3 16,0 1-3-16,-4 1-6 0,-6 3-10 0,0 0-9 15,-1 4-5-15,-2 0-7 0,-1 0-2 16,0 7 0-16,-2 2-2 0,4 6-1 0,0 1 0 16,2 0 2-16,6 0-1 0,1-1 0 0,-1 4 0 0,4-3-2 15,0-2 2-15,7-1-1 0,-3-3 0 16,6-2-1-16,-1 1 0 0,-1-5 0 0,5-1 1 16,1-1 1-16,0-2 1 0,2 0 2 15,5-8 1-15,-1-3 1 0,8-4 1 0,1-2 0 16,8-3-2-16,-3-4 2 0,5-1-3 0,2-1 0 15,1-4 1-15,-3 1-1 0,1-1 1 0,-6 2 0 16,-6 2 0-16,-2 4 7 0,-11 4 2 0,-6 5 6 16,-6 5 7-16,-3 3-3 0,0 1 1 15,-12 4-9-15,2 0-8 0,-7 4-4 0,0 6-4 16,-1 3 2-16,-5 3 1 0,5 0 1 0,-2 1 1 16,6 0 0-16,7 1-2 0,0-5 0 15,5 4-2-15,2-3 2 0,0-2-2 0,10 3-2 16,2-3 0-16,-4 1-1 0,6 2 0 0,5-4 4 15,-4 1 0-15,2 0-3 0,-1-4 3 16,-2 4-3-16,2-1 2 0,-4-2 3 0,3 1 0 16,-5-1 1-16,-2 0-2 0,1-1 1 0,-4 2-1 15,2-2-1-15,-4-2 0 0,4 0 0 0,-3 1-1 16,-2-3-2-16,5-2 5 0,-1 0-1 0,-1-2 0 16,5 0 1-16,2-2-1 0,2-7 2 0,1-2 2 15,7-5 1-15,-3-1-1 0,4-1-2 16,-2-2 1-16,3-4 1 0,-2 4 0 0,-1-4 1 15,-4 0-1-15,3 2 0 0,-5-2 1 0,0 1 3 16,-5 3-1-16,-2 2 2 0,2 4-2 0,-6 1 0 16,-2 5 2-16,-2 3 1 0,0 2 0 15,0 3-1-15,0 0-4 0,0 0-6 0,-2 2-6 16,1 4-2-16,-3 2-1 0,-4 1 1 0,7 5 3 16,0 0-1-16,1 3 0 0,0-2 1 0,0 1-2 15,2 0-1-15,7 1 2 0,-3-1 1 16,5 0 1-16,-3 1 2 0,0-2-1 0,-1 1-1 15,-3-5 3-15,-1 2 2 0,-2-1-1 0,-1-1 6 16,0-2-8-16,0-1 0 0,-3 1-2 16,-5-1-4-16,-2-2 0 0,-4 2-10 0,-5-3-10 0,1-1-18 15,-5 0-17-15,0-2-26 0,-2-2-40 16,-1 0-64-16,2 0-143 0,6 0-339 0,5 0-502 0</inkml:trace>
          <inkml:trace contextRef="#ctx0" brushRef="#br1" timeOffset="169700.6263">6352 3282 763 0,'0'0'403'0,"0"0"-48"0,0 0 3 0,0 0-62 16,0 0-48-16,0 0-46 0,0 0-34 0,0 0-34 16,0 0-30-16,0 0-27 0,0 0-24 15,0 0-16-15,0 0-11 0,11-17-4 0,-22 40-1 16,-2 4-3-16,0 0-6 0,6 0-4 0,-1-2-3 16,6-1-5-16,2-3 1 0,0-5-1 0,9-1-3 15,2-6 0-15,3-1 1 0,6-4-2 16,-1-4 3-16,7-2 4 0,-1-8-2 0,0-4 2 15,-5-5-3-15,3-1-4 0,-6-2 5 0,-3-2 0 16,-1 1 6-16,-4-1 2 0,-4 1 0 0,-4 3 2 16,-1 0 1-16,-3 2 1 0,-7 1-3 0,-4 2-1 15,-3 3-1-15,-3 3 0 0,-2 2-4 16,-4 4-2-16,1 3-3 0,-2 0-6 0,5 2 6 16,0 4 1-16,9 1-2 0,0 0 7 0,8-1-7 15,2 2 1-15,0 2-3 0,3-1 1 0,0 3-1 16,7-1-1-16,0 0 1 0,3-1-2 15,3 0 1-15,1 1 2 0,4-2-2 0,2 1 0 16,-1-1 2-16,2-1 1 0,-4-1 0 0,0-2 0 16,-3-2-3-16,0-1 0 0,3-2 1 15,0 0 2-15,-1 0 4 0,-1-4 0 0,2-2-1 16,-2-1 3-16,-1 1-2 0,0 1-1 0,-3 1 0 16,-1 0-1-16,-3 1 1 0,0 3 0 0,-1-1 1 15,-4 1 2-15,5 0-5 0,-5 0 1 16,1 0 0-16,3 0-3 0,1 0 3 0,2 0 0 15,0-2 0-15,3 0 0 0,2-2 1 0,0-1 1 16,5 0 2-16,0-3 2 0,-2-1-2 0,5-2 2 16,-2 0-1-16,-2-2-2 0,2 2 0 0,-5 0-2 15,1 3-1-15,-5 1-2 0,-2 4 4 16,-1 0-2-16,-1 3-1 0,-2 0 2 0,-2 0-3 16,1 8 0-16,1 3 0 0,-2 0-1 0,2 4 2 15,2-2 0-15,0 1-2 0,1-1 2 0,2-2-1 16,0-1-2-16,4 0 3 0,3-4 1 0,2-1-1 15,0-4 2-15,4-1 1 0,3-1 0 16,-1-7-2-16,-1-3 1 0,0-2 1 0,0-3 0 16,-1-1 0-16,-2-2 0 0,-2 0-1 0,1 0-2 15,-5 1 4-15,1 0-1 0,-2 1 2 16,-3 2 5-16,1 1-5 0,-7 3 4 0,0 3 3 16,-4 2 3-16,-1 3 4 0,0 1-2 0,-6 2-8 15,-4 0-9-15,-2 0-6 0,-4 8-3 16,-2 3 1-16,-4 3 2 0,3 2 3 0,-1 1 0 15,1 1 2-15,4 0 1 0,3-3-5 0,5-1-2 16,4-3-2-16,1 1-4 0,2-3 1 0,0-3-2 16,5-1 1-16,2-3 1 0,5-2 3 0,3 0 4 15,1 0 1-15,2-8 2 0,1-2 3 16,-1 0-1-16,2-4 3 0,-3 0 0 0,-1 0 0 16,-2 0 0-16,1 1 0 0,-5 2 0 0,-3 2 3 15,1 4-2-15,-4 0 0 0,-3 4-1 0,2 1-3 16,-3 0-2-16,0 3-1 0,0 4 2 0,0 3-1 15,0 3 3-15,1 1 1 0,2 0-2 16,0 0 2-16,7-1-2 0,-1 0-1 0,3-3 1 16,1 0 0-16,3-2 1 0,2-4-2 0,0 0 1 15,1-3 0-15,1-1 0 0,-2 0 3 0,6-6 1 16,-2-5 0-16,0-4-1 0,1-5 0 16,0-2-2-16,-2-1 5 0,0-3-2 0,0-2 1 15,-1-2 2-15,-3-2 0 0,2 1 2 0,-4 0 2 16,1-2 0-16,-3 4 2 0,-3-2 0 0,-5 4 2 15,-2 3 2-15,-3 1 2 0,-3 2 1 16,-7 6-1-16,2 3-1 0,-4 4-1 0,1 5-3 16,-3 3-6-16,4 0-3 0,-4 13-5 15,1 5 1-15,2 2 0 0,-1 6 0 0,1 1 1 16,3 2-2-16,2-1 0 0,2 1 1 0,1 0-2 0,3 0 1 16,0-3-2-16,4-1-2 0,5-1-2 15,5-1 0-15,4-3-2 0,3-5 2 0,2-2-3 16,4-5 0-16,1-1-2 0,2-6-2 0,1-1-2 15,3 0-5-15,-2-5-5 0,-4-3-5 0,-1-3-3 16,-7 2 0-16,-2-1 2 0,-7 2 8 16,-2 0 9-16,-5 2 6 0,-4 3 5 0,0 0-5 15,0 3-23-15,-4 0-13 0,-2 9-6 0,-2 1 6 16,-1 2 23-16,2 1 9 0,0 1 4 16,3 1-3-16,4-5-6 0,0 1-2 0,0-1-1 15,8-2 3-15,2-3 1 0,2-2 4 0,2-3 4 16,1 0-2-16,4-5-8 0,-2-5-33 0,1-1-61 15,2-1-119-15,-3-2-259 0,-3 3-405 16,-4 2-138-16</inkml:trace>
          <inkml:trace contextRef="#ctx0" brushRef="#br1" timeOffset="169860.5277">8230 2608 2405 0,'0'0'287'0,"0"0"-74"0,0 0-46 0,0 0-35 15,0 0-59-15,0 0-32 0,0 0-25 0,0 0-29 16,0 0-11-16,0 0-12 0,0 0-12 0,0 0-34 16,0 0-114-16,-36-5-216 0,49 16-577 15,-6-3-545-15</inkml:trace>
          <inkml:trace contextRef="#ctx0" brushRef="#br1" timeOffset="170624.3514">8654 2908 2347 0,'0'0'213'0,"0"0"-14"0,0 0-1 16,0 0-47-16,-5-160-34 0,5 137-24 0,0 6-15 15,3 2-21-15,-1 7-15 0,-1 3-11 0,-1 4-8 16,0 1-11-16,0 0-3 0,0 4-6 0,0 5-8 15,0 7 5-15,0 4 2 0,0 7 2 0,0 3 5 16,-3 3-2-16,-4 2-2 0,-1-1-2 0,2 1 4 16,0 0-8-16,1-1-3 0,3-1-4 15,1 0-17-15,-2-2-12 0,3-2-18 0,0-2-29 16,-1-6-36-16,-1-3-30 0,-1-7-26 0,-1-3-29 16,0-6-29-16,1-2-81 0,-4 0-126 0,0-5-76 15,0-5-28-15,-3-5 62 0,0 0 278 16,-4 0 205-16,0-6 0 0,-1 3 0 0,-3 1 0 15,1 3 181-15,-1 1 263 0,2 2 22 0,2 2-58 16,1 1-91-16,0 3-60 0,6 4-43 16,0-2-38-16,6 3-38 0,1 0-49 0,0 0-39 15,0 0-30-15,2 0-12 0,6 0-2 0,1 0 10 16,6 0 7-16,3 0 4 0,5 0 9 16,1-4-10-16,3-2-1 0,1-2-4 0,2-2-10 15,0 1 6-15,-2-1 2 0,-2 0 1 0,-2 0 2 16,-5 2 2-16,0 0 3 0,-8 2 5 0,-4 2 6 15,-4 3-1-15,0-1-5 0,-3 2-6 16,0 0-4-16,0 0-11 0,0 0-2 0,0 3-3 0,0 2-8 16,0 2 6-16,0-1-1 0,1 2 1 15,5 0 2-15,1-1-4 0,0 1-1 0,5 0 0 16,-1-1 2-16,2-1-2 0,1-3-1 0,1 0 1 16,1-3-4-16,2 0 5 0,2-3 2 0,2-5 1 15,-5-3 1-15,2-2 2 0,0 0 0 16,-5-2 2-16,-1 2 5 0,-5-1-1 0,-1 5 2 15,-1 1 3-15,-5 1 1 0,1 6 2 0,-2 0-2 16,0 1-6-16,0 0-12 0,0 4-2 0,-3 8-4 16,-3 5 2-16,1 11 5 0,-1 5 0 15,2 6-3-15,-3 5 3 0,1 7-2 0,-1 2 0 16,0 5 0-16,-4 2 2 0,-1 2-1 0,1-1 3 16,-3-1 4-16,-1-3 1 0,1 0 4 15,-1-5-2-15,-2-2-1 0,1-3-2 0,2-7-1 16,0-5-2-16,0-10 0 0,1-8 1 0,6-5 3 15,-2-8 8-15,4-4 6 0,-3-1 1 16,3-10-2-16,-4-7-10 0,4-7-8 0,-1-11-8 0,5-2-6 16,1-7-13-16,1-2-18 0,10 0-35 15,3 0-67-15,6 1-86 0,2 3-166 0,-5 12-441 16,-5 12-828-16</inkml:trace>
          <inkml:trace contextRef="#ctx0" brushRef="#br1" timeOffset="170815.5773">9059 3334 1927 0,'0'0'512'0,"0"0"-296"0,0 0-36 0,0 0-14 16,0 0-38-16,0 0-24 0,0 0-16 15,0 0-11-15,0 0-14 0,0 0-13 0,0 0-9 16,0 0-8-16,0 0-9 0,0 0-3 0,143-56-7 16,-140 66-4-16,-2 3-1 0,-1 4-2 0,0 1-5 15,-4 4-5-15,-6-2-9 0,0 0-16 16,-4 0-24-16,0-4-39 0,1-4-64 0,-1-1-126 15,6-5-459-15,2-2-968 0</inkml:trace>
        </inkml:traceGroup>
        <inkml:traceGroup>
          <inkml:annotationXML>
            <emma:emma xmlns:emma="http://www.w3.org/2003/04/emma" version="1.0">
              <emma:interpretation id="{7EECE3A6-DF80-4B0B-B510-DE8F89192959}" emma:medium="tactile" emma:mode="ink">
                <msink:context xmlns:msink="http://schemas.microsoft.com/ink/2010/main" type="inkWord" rotatedBoundingBox="28392,13350 31133,13200 31202,14450 28461,14601"/>
              </emma:interpretation>
              <emma:one-of disjunction-type="recognition" id="oneOf4">
                <emma:interpretation id="interp18" emma:lang="en-US" emma:confidence="0.5">
                  <emma:literal>working</emma:literal>
                </emma:interpretation>
                <emma:interpretation id="interp19" emma:lang="en-US" emma:confidence="0">
                  <emma:literal>walking</emma:literal>
                </emma:interpretation>
                <emma:interpretation id="interp20" emma:lang="en-US" emma:confidence="0">
                  <emma:literal>waking</emma:literal>
                </emma:interpretation>
                <emma:interpretation id="interp21" emma:lang="en-US" emma:confidence="0">
                  <emma:literal>Working</emma:literal>
                </emma:interpretation>
                <emma:interpretation id="interp22" emma:lang="en-US" emma:confidence="0">
                  <emma:literal>nocking</emma:literal>
                </emma:interpretation>
              </emma:one-of>
            </emma:emma>
          </inkml:annotationXML>
          <inkml:trace contextRef="#ctx0" brushRef="#br1" timeOffset="171356.2592">10321 2869 1292 0,'0'0'293'0,"0"0"-24"16,0 0-5-16,0 0-49 0,0 0-62 0,0 0-44 16,0 0-27-16,0 0-17 0,0 0-12 0,0 0-6 15,0 0 0-15,0 0 1 0,0 0 9 16,45-75 5-16,-45 87 3 0,0 2-2 0,-1 3-7 15,-4 0-6-15,0 1-8 0,2-1-8 0,-3-1-10 16,0-1-5-16,5-5-5 0,-2 0-2 0,0-4-1 16,2-1-5-16,1-4 2 0,0-1-1 15,0 0 5-15,0 0 1 0,0 0 1 0,6-4 0 16,1-3-7-16,1-4 3 0,6-3-5 0,3-2-3 16,6-1 0-16,-4-1-2 0,3 3 0 0,-3 2 0 15,-1 1 2-15,-4 5-3 0,0 3-1 16,-4 2-1-16,2 2-4 0,-5 0 1 0,1 2-2 15,4 6 1-15,-4 5-2 0,3 0 5 0,-1 3 3 16,3 0-1-16,1 1 7 0,0-1-7 0,1-2 1 16,-3-4 0-16,3 1-3 0,-1-3 3 0,0-5-2 15,-1-2 2-15,-1-1 0 0,1-4 4 16,-1-8 0-16,2-4 2 0,0-4 0 0,0-3 0 16,2-4 0-16,-6-1 0 0,-2-2 2 0,2 1-1 15,-7-2-1-15,-2 2 1 0,-1-2 0 0,-1 7 1 16,-8 0-2-16,-2 5-3 0,-3 4-9 15,0 4-3-15,-2 5-10 0,2 3-14 0,1 3-13 16,5 0-37-16,2 6-29 0,6 4-36 0,0 7-48 16,10 1-70-16,13 1-138 0,-6-4-340 15,-5-5-741-15</inkml:trace>
          <inkml:trace contextRef="#ctx0" brushRef="#br1" timeOffset="173064.901">11134 2790 1694 0,'0'0'401'0,"0"0"-138"15,0 0-33-15,0 0-56 0,0 0-51 0,0 0-34 16,0 0-18-16,0 0-20 0,0 0-17 0,0 0-16 16,0 0-12-16,0 0-12 0,0 0 5 0,0 0 0 15,-115-3 1-15,115 20 6 0,0-1-7 16,0-1 1-16,3-2 0 0,4 0-2 0,0-4 0 16,1-1-1-16,-1-1 0 0,4-5-1 0,-3 0 5 15,1-2 4-15,4-2 2 0,1-5 5 0,0-6-1 16,0-1 2-16,0-5-2 0,1-1 3 15,-3-1-4-15,1-1 1 0,-6-1 0 0,-1 3-2 16,-6 1 6-16,0 3 0 0,-2 6 1 0,-7 1-5 16,-4 6-4-16,-3 3-8 0,1 0-6 0,-8 9 5 15,3 5-2-15,-4 4 4 0,3 3 1 16,2-1-1-16,8-2 0 0,4-2-3 0,7 1-2 16,0-5-6-16,4 1 3 0,10-4 0 0,5-1 1 15,1-3 3-15,1-2 3 0,0-3 1 16,5 0 2-16,-4-1 3 0,2-7-2 0,3-3 1 15,0-1 1-15,0-1-3 0,1-5 6 0,-1 1-1 16,-1-2 1-16,-3-2 3 0,-2 1-1 0,-1 0 3 16,-6 3 2-16,-4 0 3 0,-2 3 3 0,-6 1 3 15,-2 4 1-15,0-1 2 0,0 4-8 16,-10 1-3-16,4 0-8 0,-4 1-7 0,-3 4 1 16,5 0-5-16,-1 0 1 0,0 0 2 0,4 0-4 15,1 3-1-15,0 2-4 0,4-1-4 0,0 4 0 16,0 0 0-16,0 2 3 0,7 1 1 0,-3 2 2 15,-1 1 1-15,4 0 0 0,-4 2 1 16,4 4 4-16,0-1 0 0,-1 1 1 0,2 1 2 16,-1-2-4-16,2 0 0 0,4-3-3 0,-1-2-3 15,1-1-1-15,0-4-1 0,0-2 1 0,1-4 4 16,0-3 3-16,3 0-1 0,0-8 2 16,7-5 1-16,2-4 2 0,1-5 2 0,2-4 1 15,1-2 1-15,-2-5-2 0,1 0 0 0,-1-2-1 16,-5 0 1-16,-5 2 3 0,-2-1-1 15,-3 2 2-15,-4 1 2 0,-4 0 3 0,-4 4 2 16,-1 4 2-16,0 2 4 0,0 4-2 0,0 4 2 16,-1 3 3-16,-1 3-1 0,-1 6-1 0,-1 0-5 15,1 1-7-15,2 0-7 0,0 0-2 16,1 6-2-16,-3 4-1 0,-2 3 1 0,1 5 3 16,1-1-1-16,1 6 0 0,-3 1 3 0,4 1-6 15,-2 0 3-15,3 0-2 0,0-1-2 0,0-1 2 16,0 1-4-16,0-1-5 0,3-3-8 0,3-1-16 15,-2-2-23-15,4-2-30 0,-3 1-41 16,0-5-56-16,2-4-76 0,-4-2-108 0,4-2-191 16,-3-3-204-16,-2 0-56 0,6-9 495 0,-3-4 324 15,2-3 0-15,1-3 0 0,4 0 0 0,-4-1 0 16,2-2 73-16,1 1 465 0,1 0-62 16,-1 1-84-16,-1 1-66 0,0 3-79 0,1 2-55 15,-2 4-33-15,-2 3-28 0,-2 3-17 0,-2 0-18 16,-1 4-15-16,-2 0-9 0,0 0-10 0,0 2 0 15,-9 6 5-15,4 2-1 0,-8 5 3 16,-6 1-4-16,0 2-11 0,-4 3-6 0,0-1-9 16,-2 0-7-16,-2-3-5 0,4 1-4 0,3-5-4 15,2 1-5-15,2-2-2 0,6-4-4 16,2 1-3-16,5-4 0 0,3 0-1 0,0 0-6 16,0-1 0-16,1 1-2 0,8 2-1 0,-2 1 4 15,4 0-2-15,3 2 1 0,1-2 0 0,0 1 1 16,-1-1-2-16,3 1 3 0,-2 0-1 0,-1 0-3 15,-1 0 4-15,1-1-2 0,1-1 0 16,1-1 0-16,1-3-5 0,-2-1 1 0,7-2 1 16,-1 0 3-16,3-8 1 0,0-2 1 0,-1-3-1 15,2 1 1-15,-1-4 2 0,-5 2-1 0,4 0 1 16,-9 3-3-16,-6 1 1 0,1 5 0 0,-8 2 0 16,-1 3 3-16,0 0-12 0,0 6-4 15,-1 6 0-15,-8 3-2 0,5 0 11 0,0 4 2 16,-3-2 1-16,5-1-3 0,2 0 0 0,0-2 1 15,0-1-1-15,6-4 0 0,1-1 1 16,3-4-3-16,-3 0 2 0,4-4 4 0,4 0-2 16,0-7 2-16,4-2 2 0,2-2-5 0,-1-2 6 15,1 1-2-15,-3-1 1 0,4 0 1 0,-5 2-1 16,-3 4-2-16,-1 0 0 0,-6 4-1 16,0 3-2-16,-6 0-2 0,5 3-2 0,-2 5 1 15,-1 3-1-15,-2 3 2 0,4 1 3 0,0-1-5 16,-2 0 5-16,6-1 2 0,-4-3-2 0,7 0 6 15,-4-1-4-15,2-5 0 0,3-4 1 16,-3 0 0-16,0 0 1 0,0-2 3 0,1-6-1 16,2 1-1-16,-1-5 1 0,1 2 0 0,0-3 2 15,-3 2-3-15,1 1-1 0,1 2 0 0,-4 3 0 16,-2 2 4-16,-5-1-5 0,3 4-1 0,-1 0-2 16,0 0-1-16,0 4-1 0,3 3 0 15,2 2 3-15,1 1-3 0,0-1 4 0,1 3 0 16,5-3 0-16,-1 0 5 0,0 0-5 0,1-2-2 15,4-3 1-15,-3 0 0 0,-1-4 1 0,2 0 2 16,0 0-1-16,4 0-3 0,-4-7 4 16,3-2-1-16,1-4 3 0,-3 1-1 0,3-2 0 15,-4-1 0-15,-2-1 0 0,0 2 9 0,-6 2-4 16,-3 0 0-16,0 2 2 0,-6 3-5 16,0 0 1-16,0 2-2 0,-9 1-9 0,-2 3-8 15,2 1-4-15,-3 0-2 0,0 1 3 0,1 4 1 16,0 2 0-16,5-1-2 0,0 0-1 0,4 1 5 15,0-1-6-15,2-1 4 0,0 0 0 0,0-3-4 16,0 0 7-16,0-2 2 0,4 0 5 16,1 0 9-16,-3 0 0 0,1 0 4 0,4-4 2 15,-1-1 1-15,-3-2-2 0,5-1 1 0,-5 1-3 16,3 0 1-16,0-1 1 0,-4 0 0 0,5 0 0 16,-4 2-7-16,0 1 3 0,-1 2-4 0,-2 1-3 15,0 2 2-15,0 0-14 0,0 3-3 16,0 9 1-16,0 0 0 0,-2 6 11 0,-2 4 3 15,-3 2 0-15,3 6 1 0,-6 1 1 0,4 4 0 16,-3 3 2-16,5 4 1 0,-1 2-2 16,0 4-1-16,4 4 2 0,1-1 3 0,-2-2 0 15,2-2 4-15,-1-3 2 0,-5-1 0 0,1-5 5 16,-1-7-1-16,-5-6 1 0,1-5 2 0,-4-9 0 16,2-5 5-16,1-6 2 0,0 0-4 15,-2-9-5-15,-1-9-14 0,-1-6-11 0,3-5-19 16,0-7-29-16,0-6-49 0,6-5-91 0,-3-3-156 15,8 12-383-15,-2 12-588 0</inkml:trace>
          <inkml:trace contextRef="#ctx0" brushRef="#br1" timeOffset="173186.8253">12723 2273 2507 0,'0'0'219'0,"0"0"-38"0,0 0-29 0,0 0-40 0,0 0-63 15,0 0-32-15,0 0-21 0,0 0-32 0,0 0-47 16,0 0-62-16,0 0-185 0,0 0-615 15,0 0-668-15</inkml:trace>
        </inkml:traceGroup>
      </inkml:traceGroup>
    </inkml:traceGroup>
    <inkml:traceGroup>
      <inkml:annotationXML>
        <emma:emma xmlns:emma="http://www.w3.org/2003/04/emma" version="1.0">
          <emma:interpretation id="{67BE1D6B-9E0B-4A1A-8C09-66726FF18135}" emma:medium="tactile" emma:mode="ink">
            <msink:context xmlns:msink="http://schemas.microsoft.com/ink/2010/main" type="paragraph" rotatedBoundingBox="20115,15231 32263,14403 32362,15858 20214,1668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0A590CE-ACEB-462B-A4AB-E0BFAE3AE440}" emma:medium="tactile" emma:mode="ink">
              <msink:context xmlns:msink="http://schemas.microsoft.com/ink/2010/main" type="line" rotatedBoundingBox="20115,15231 32263,14403 32362,15858 20214,16686"/>
            </emma:interpretation>
          </emma:emma>
        </inkml:annotationXML>
        <inkml:traceGroup>
          <inkml:annotationXML>
            <emma:emma xmlns:emma="http://www.w3.org/2003/04/emma" version="1.0">
              <emma:interpretation id="{55929CF9-CED4-4815-85D7-304E5289544F}" emma:medium="tactile" emma:mode="ink">
                <msink:context xmlns:msink="http://schemas.microsoft.com/ink/2010/main" type="inkWord" rotatedBoundingBox="20115,15231 22130,15094 22229,16549 20214,16686"/>
              </emma:interpretation>
              <emma:one-of disjunction-type="recognition" id="oneOf5">
                <emma:interpretation id="interp23" emma:lang="en-US" emma:confidence="0.5">
                  <emma:literal>Styles</emma:literal>
                </emma:interpretation>
                <emma:interpretation id="interp24" emma:lang="en-US" emma:confidence="0">
                  <emma:literal>Stylus</emma:literal>
                </emma:interpretation>
                <emma:interpretation id="interp25" emma:lang="en-US" emma:confidence="0">
                  <emma:literal>Styles'</emma:literal>
                </emma:interpretation>
                <emma:interpretation id="interp26" emma:lang="en-US" emma:confidence="0">
                  <emma:literal>Stylets</emma:literal>
                </emma:interpretation>
                <emma:interpretation id="interp27" emma:lang="en-US" emma:confidence="0">
                  <emma:literal>Stylist</emma:literal>
                </emma:interpretation>
              </emma:one-of>
            </emma:emma>
          </inkml:annotationXML>
          <inkml:trace contextRef="#ctx0" brushRef="#br1" timeOffset="173906.6513">2075 5112 1551 0,'0'0'610'0,"0"0"-407"16,0 0-16-16,0 0-10 0,0 0-37 0,0 0-42 16,0 0-25-16,0 0-16 0,22-161-11 0,-4 126-4 15,6-6-6-15,2-6-5 0,6-4-8 0,-1-4-5 16,6-2-4-16,-3 0-2 0,6-2-1 0,-2 3-4 15,-4 4-1-15,0 4-3 0,-11 13 0 16,-2 11 4-16,-9 7 9 0,-8 9 11 0,-4 5 6 16,0 3-1-16,-2 0-14 0,-9 3-9 0,-3 9-11 15,-10 5-4-15,-5 7 5 0,-2 3-1 16,0 4 4-16,1 3-2 0,5-6-2 0,6-1 0 16,11-3-4-16,6-3-3 0,2 2 0 0,7-5-5 15,13 2 1-15,0-3 1 0,9 2 1 0,6-2 4 16,-2 1 1-16,-4-3 0 0,1 1 4 15,-6 1-2-15,-8-1 1 0,-5 0 0 0,-9-1-3 16,-2 3 1-16,-12 0 1 0,-5-1 1 0,-8-1 4 16,-5-3 1-16,0-1 1 0,-1-3-1 0,-3-4 0 15,11-2-2-15,1-3 1 0,7 0-4 16,4-5-11-16,8-6-37 0,3-5-49 0,0-2-68 16,12-4-82-16,3-4-114 0,9 1-282 0,-5 5-431 15,-5 7 385-15</inkml:trace>
          <inkml:trace contextRef="#ctx0" brushRef="#br1" timeOffset="175143.9094">2648 4322 1252 0,'0'0'374'0,"0"0"-40"0,0 0-52 0,0 0-52 0,0 0-53 16,0 0-42-16,0 0-43 0,0 0-30 16,0 0-20-16,0 0-13 0,0 0 2 0,0 0 7 15,0 0 10-15,0 0 6 0,78-3-2 0,-75 38-7 16,-3 4-8-16,0 6-9 0,0-1-5 15,-5 3-5-15,-4-3-5 0,3-1-5 0,-1-2-4 16,1-4 0-16,-1-5-5 0,6-1-5 0,-1-5-9 16,1-4-19-16,1-4-23 0,0-5-40 0,0-5-38 15,0-5-39-15,0-3-44 0,1 0-46 16,-1-5-77-16,0-3-100 0,0-2-75 0,0-2-32 16,0 1 86-16,-7-2 359 0,-1 2 103 0,-4 2 0 15,1 1 0-15,2 2 151 0,0-1 193 16,-3 2 42-16,8 1-9 0,-5 0-33 0,7 1-54 0,-1 2-55 15,3-1-51-15,0 2-54 0,0-2-43 16,3 2-35-16,1-1-22 0,7-2-10 0,1-1-2 16,3 0-2-16,5-1 0 0,3 0-4 0,2-1 3 15,1-1-1-15,1-1-1 0,1 0 6 0,-1 0-3 16,-4 0 1-16,2-2 5 0,2 1-1 16,-3 1 8-16,-5 0 5 0,-4 0 5 0,-2 4 10 15,-2-1 6-15,-8 3 5 0,-2 2-3 0,-1 0-14 16,0 0-13-16,0 3-10 0,0 5-7 0,-1 2 7 15,0 5-5-15,1 3-2 0,0 0-1 16,0-1-11-16,8-2 5 0,-1 1-4 0,6-3 0 16,1-1-1-16,0-2 0 0,2-5 0 0,5-4 0 15,-2-1 3-15,3-1 0 0,-2-9 0 16,1-1 2-16,-2-3 2 0,-4-2 1 0,0 0 3 16,-3 1 0-16,-3-1-3 0,-3 1 6 0,-5 3 1 15,-1 2 2-15,0 2 4 0,0 3-6 0,0 1 0 16,0 3-4-16,-1-1-2 0,1 2-7 15,0 0-6-15,-2 3-3 0,1 5-4 0,-2 3 5 16,-1 4 5-16,2 6-1 0,-1 5 2 0,2 2-2 16,-2 7 1-16,-3 2 2 0,4 5 4 0,-4 2-5 15,-3 3 0-15,5 4 1 0,-6 0-1 16,5 5 4-16,-5 1 1 0,0-1 1 0,4 1-5 0,-2 0 0 16,3-3 0-16,-5-1-1 0,6-2 7 15,-4-5-6-15,2-4-1 0,-4-5 1 0,3-7-2 16,-2-7 3-16,0-7 0 0,1-7 1 0,-2-4 5 15,5-5 7-15,-4 0 2 0,-3-9 1 16,2-6-8-16,0-6-6 0,-2-6-5 0,1-8-5 16,7-4 3-16,1-4-6 0,3-6-1 0,0-1-3 15,6-6-8-15,8-4 7 0,3-3-4 0,7-1 0 16,3-6 2-16,1 1-5 0,2-4 2 16,7-3 2-16,-3-3 5 0,4 0-1 0,-1 0 4 15,-4 2 1-15,-4 4 8 0,0 5 0 0,-5 12 1 16,-9 9 2-16,-5 8-7 0,-8 11 8 15,-2 9 0-15,-3 8 3 0,-8 4 0 0,-2 5-4 16,-1 2-2-16,-2 3-1 0,2 10 2 0,-3 3 0 16,5 8-2-16,0 3 0 0,3 3-1 0,2 3 2 15,0 2 0-15,6 4 1 0,-1 3-2 0,2-1-1 16,0 1 1-16,0 2-1 0,0-3 6 16,3 1-6-16,4 0 0 0,-1-2 0 0,2-3-5 15,-2-2 6-15,8-4-3 0,-1-5-1 0,2-4-3 16,1-7-1-16,4-6 3 0,0-4-1 0,1-5 5 15,0-5-2-15,3-9-1 0,2-7 2 0,-5-5 0 16,6-3 4-16,-4-3-1 0,-5 1-2 16,-1-2 0-16,2 7 1 0,-12 1 2 0,3 5 3 15,-8 5 1-15,-2 7 0 0,0 4 1 0,0 4-6 16,-2 0-3-16,-8 4-6 0,3 9-5 0,-5 5 4 16,1 2 0-16,1 2 4 0,7 2-2 15,3 1-1-15,0-3 0 0,7 0-6 0,3-3 3 16,4-3-1-16,8-3 1 0,2-4 0 0,-2-3 0 15,7-4 0-15,-1-2 4 0,0-2 0 16,1-9 1-16,-2-3 3 0,-2-2-4 0,2-4 5 16,-1-4 2-16,-2 1 1 0,-3-1 4 0,0 0-4 15,-4 2 1-15,-4 4 3 0,-2 3-1 0,-3 2 2 16,-6 7-1-16,4 3 0 0,-5 1-4 16,-1 2 0-16,2 0-2 0,-2 6-1 0,1 4 0 15,1 3 3-15,1 3 1 0,2-1 0 0,-1 2 2 16,-1 0-4-16,4 3-1 0,-2-1-1 0,-1-1 0 15,6 2 2-15,-7-4-1 0,4 3 0 0,-3-5 0 16,-3-4 0-16,-1 0 3 0,0-2 2 16,0 0 2-16,-4-3-1 0,-6 1-2 0,-3-1-4 15,1-4-1-15,-2 2-5 0,-1-3-7 0,1 0-8 16,0-7-25-16,1-3-50 0,5-3-83 0,-2-2-161 16,6 5-381-16,-2 3-524 0</inkml:trace>
        </inkml:traceGroup>
        <inkml:traceGroup>
          <inkml:annotationXML>
            <emma:emma xmlns:emma="http://www.w3.org/2003/04/emma" version="1.0">
              <emma:interpretation id="{7BB77DC5-5375-4EA8-89C0-D2C3ED617B5E}" emma:medium="tactile" emma:mode="ink">
                <msink:context xmlns:msink="http://schemas.microsoft.com/ink/2010/main" type="inkWord" rotatedBoundingBox="23144,15772 23258,15764 23276,16021 23161,16029"/>
              </emma:interpretation>
              <emma:one-of disjunction-type="recognition" id="oneOf6">
                <emma:interpretation id="interp28" emma:lang="en-US" emma:confidence="0.5">
                  <emma:literal>,</emma:literal>
                </emma:interpretation>
                <emma:interpretation id="interp29" emma:lang="en-US" emma:confidence="0">
                  <emma:literal>.</emma:literal>
                </emma:interpretation>
                <emma:interpretation id="interp30" emma:lang="en-US" emma:confidence="0">
                  <emma:literal>/</emma:literal>
                </emma:interpretation>
                <emma:interpretation id="interp31" emma:lang="en-US" emma:confidence="0">
                  <emma:literal>!</emma:literal>
                </emma:interpretation>
                <emma:interpretation id="interp32" emma:lang="en-US" emma:confidence="0">
                  <emma:literal>'</emma:literal>
                </emma:interpretation>
              </emma:one-of>
            </emma:emma>
          </inkml:annotationXML>
          <inkml:trace contextRef="#ctx0" brushRef="#br1" timeOffset="175387.7593">5164 4854 2292 0,'0'0'145'0,"0"0"-24"0,0 0 11 15,0 0-15-15,0 0-17 0,0 0-9 0,0 0-10 16,0 0-9-16,0 0-6 0,0 0-4 0,0 0-12 15,0 0-12-15,0 0-13 0,-23-33-12 0,23 37-5 16,0 7-1-16,0 3 2 0,0 3 2 0,0 5 0 16,-1 3 0-16,-11-3-3 0,5 4-7 15,-5-4-8-15,-1 2-15 0,2-6-24 0,3 0-42 16,1-2-68-16,3-5-145 0,3-3-500 0,1-3-864 0</inkml:trace>
        </inkml:traceGroup>
        <inkml:traceGroup>
          <inkml:annotationXML>
            <emma:emma xmlns:emma="http://www.w3.org/2003/04/emma" version="1.0">
              <emma:interpretation id="{48571E9A-253A-4C49-87B6-702C317A224A}" emma:medium="tactile" emma:mode="ink">
                <msink:context xmlns:msink="http://schemas.microsoft.com/ink/2010/main" type="inkWord" rotatedBoundingBox="23915,15148 27768,14885 27852,16115 23999,16378"/>
              </emma:interpretation>
              <emma:one-of disjunction-type="recognition" id="oneOf7">
                <emma:interpretation id="interp33" emma:lang="en-US" emma:confidence="0.5">
                  <emma:literal>preferences</emma:literal>
                </emma:interpretation>
                <emma:interpretation id="interp34" emma:lang="en-US" emma:confidence="0">
                  <emma:literal>preferences'</emma:literal>
                </emma:interpretation>
                <emma:interpretation id="interp35" emma:lang="en-US" emma:confidence="0">
                  <emma:literal>preference</emma:literal>
                </emma:interpretation>
                <emma:interpretation id="interp36" emma:lang="en-US" emma:confidence="0">
                  <emma:literal>preference's</emma:literal>
                </emma:interpretation>
                <emma:interpretation id="interp37" emma:lang="en-US" emma:confidence="0">
                  <emma:literal>prifelones</emma:literal>
                </emma:interpretation>
              </emma:one-of>
            </emma:emma>
          </inkml:annotationXML>
          <inkml:trace contextRef="#ctx0" brushRef="#br1" timeOffset="175698.4406">6128 4601 1851 0,'0'0'136'0,"0"0"34"15,0 0 49-15,0 0 17 0,0 0-29 0,0 0-26 16,0 0-29-16,0 0-22 0,-85-171-22 0,82 161-25 15,-1 4-19-15,4 3-20 0,0 3-16 0,0 0-15 16,0 0-8-16,0 3-4 0,0 6 0 0,0 11 2 16,0 3-2-16,1 6 5 0,-1 10-2 15,0 2 3-15,0 5-1 0,-1 3-1 0,-5 3 1 16,-3 3-3-16,1 2 4 0,-5-2-2 0,0-2-2 16,-1 0-3-16,2-6 1 0,-1 0-3 15,1-5-2-15,5-3-2 0,-1-4-21 0,4-3-20 16,-5-8-31-16,8-3-43 0,-2-7-38 0,1-6-59 15,1-3-98-15,0-5-164 0,-2 0-381 0,0 0-506 0</inkml:trace>
          <inkml:trace contextRef="#ctx0" brushRef="#br1" timeOffset="176267.797">6107 4597 1044 0,'0'0'455'0,"0"0"-133"16,0 0-44-16,0 0-12 0,0 0-47 0,0 0-48 15,0 0-37-15,0 0-44 0,0 0-26 0,0 0-24 16,0 0-14-16,0 0-7 0,0 0-4 0,0 0 0 16,93-150-4-16,-67 146-1 0,-1 4-1 0,-4 0-5 15,1 4-1-15,-5 4 1 0,-2 4-1 0,-2 6 2 16,-5-1 2-16,-5 6-4 0,-3-3 3 15,0 2-1-15,-11-1-1 0,-3 1 2 0,-5-6 0 16,-5 1 1-16,4-5 0 0,-5-2-1 0,1-5 0 16,4-2-1-16,-1-3-1 0,5 0-2 0,2-3-3 15,3-4-4-15,6-2-11 0,3-1-27 16,2-2-40-16,0 1-69 0,7 0-124 0,7 0-295 16,0 0-463-16,-1 7-66 0</inkml:trace>
          <inkml:trace contextRef="#ctx0" brushRef="#br1" timeOffset="177991.0582">6243 4709 707 0,'0'0'374'16,"0"0"-202"-16,0 0-15 0,0 0 29 0,0 0-11 15,0 0-21-15,0 0-16 0,0 0-14 0,0 0-18 16,0 0-11-16,0 0-12 0,0 0-11 15,0 0-7-15,165-52-8 0,-139 35-1 0,-2-2-6 16,-4-1-5-16,1-1-1 0,-2-2-8 0,-4 0 2 16,-1-1 0-16,1 2-3 0,-3 0 1 0,-2 3-3 15,-4-3 2-15,-3 6 4 0,-3 3 2 0,0 4 0 16,-3 2-6-16,-4 3-8 0,-5 1-6 16,0 3-7-16,-1 0-5 0,-1 3-3 0,0 4-1 15,-1 2 1-15,1 0-1 0,3-1-3 0,7 2 0 16,1-2-5-16,3-2-1 0,0 4-2 15,5-2 1-15,7-1-2 0,-1 1 0 0,5 0 1 16,-1-2-1-16,2 2 7 0,0-2 0 0,2 1 0 16,-5-1 0-16,-3 2-1 0,-1 2-2 0,2 1 1 15,-7 1 3-15,1 2-3 0,-3 2 2 16,-3 0-1-16,1 0-1 0,-1-1 2 0,0 0-1 16,4-3 1-16,2-2-3 0,-2-2 1 0,5-1 0 15,1-5 0-15,3-2 3 0,1 0-3 0,4-4 3 16,1-8 1-16,-1-2 2 0,2-3 1 15,-2 0 1-15,1-3-3 0,1-2-1 0,-3 0 2 16,0 0-1-16,-2 0 1 0,-1 1-1 0,0 2 0 16,-4 3 0-16,-1 3 1 0,-5 2 3 0,-4 6 1 15,0 2 1-15,0 3-4 0,0 0-7 0,-6 3-4 16,-2 5-3-16,-2 5-1 0,3-1 5 16,-3 2 2-16,4 1 1 0,2-1 1 0,3 0-1 15,1 0 0-15,1-3-1 0,8 1-1 0,5 0 0 16,1-2 4-16,11-3 0 0,1-1 1 0,3-4-3 15,2-2 3-15,1 0 0 0,-1-5 2 16,1-4-2-16,1-4-2 0,-3-1 3 0,2-3-2 16,-1-4 4-16,0-2-1 0,-4-3-1 0,-1-4 1 15,-3 0 1-15,-4 2 0 0,-3-1 2 16,-7-3 3-16,0 3-3 0,-7-1 1 0,-3 1 2 16,0 3-3-16,0 0 5 0,-5 3 0 0,-3 7-1 15,5 0 1-15,-3 7 1 0,3 2 0 0,1 4 0 16,0 3-5-16,1 0-7 0,-1 0-4 15,1 11 0-15,-3 4 2 0,1 10 3 0,-3 3 2 16,-2 8-1-16,1 5 0 0,-5 7 6 0,-1 5-3 16,-1 6 0-16,-1 8 1 0,-5 0-1 0,0 3 5 15,-1 2 2-15,1 2 3 0,-1-3-3 0,2-1 1 16,2-6-2-16,3-2-4 0,1-5 1 0,2-3-7 16,7-5-1-16,1-7-1 0,0-4 1 15,3-8 0-15,0-8-2 0,0-6-2 0,6-7-3 16,-2-6 0-16,3-3 2 0,0-5 7 0,2-9-2 15,3-7 6-15,0-6-1 0,0-4-3 16,1-3 7-16,-1 0-7 0,-5 0-2 0,-5-2 2 16,-2-1-2-16,0 3 1 0,-11 1 1 0,-4-2-3 15,-8 3-7-15,-4 1-1 0,-4 4-2 0,-3 2 1 16,-5 4 4-16,4 4 0 0,4 2 2 16,5 6 2-16,9-1 5 0,9 5-2 0,6 1-6 15,2-2-5-15,7 0-13 0,9-4 4 0,10-3 2 16,5-1 4-16,14-4 10 0,8-1-5 0,8-4 0 15,4-1 1-15,4 1-2 0,1-3 0 16,-4 2 1-16,-8-4-1 0,-2 3 3 0,-11 1 4 16,-7 1 2-16,-9 3 4 0,-11 0-4 0,-8 6 7 15,-6 1 3-15,-4 2 0 0,-4 1 5 16,-10 3-11-16,0 3-4 0,-3 0-3 0,0 3-5 16,-5 1 5-16,7 3-1 0,-2 5 2 0,3 2-1 15,2 5 0-15,4-1 2 0,3 5 0 0,5-1-2 16,0 0 1-16,0 1-1 0,9-1-2 0,0-1 4 15,5-2-5-15,-3 0-1 0,6-4 1 0,3-1-5 16,-2-6 7-16,2-1 0 0,1-3 3 16,2 0-1-16,0-7 2 0,1-5 0 0,0 0 2 15,-1-5 4-15,4-2-4 0,-5-3-1 0,4 1 1 16,-2-2-2-16,1-3 2 0,2 1 2 16,-4 1-1-16,0 2-1 0,-3 2 2 0,-5 3 3 15,-4 5 4-15,-5 4 6 0,-6 2 5 0,0 4-3 16,-4 1-6-16,-6 1-4 0,-3 0-10 0,-4 5-2 15,0 5 0-15,-3 0-2 0,5 1 6 16,2 2 0-16,6-2 0 0,1-1 0 0,6 2-5 16,0 0 1-16,4-1 1 0,4 0 0 0,4 0 1 15,2 1-2-15,1-1-1 0,0-2 1 0,4-1 2 16,-5 0 1-16,-1 0 2 0,-3 1-5 16,-2-1 1-16,-4 2 1 0,2 1-1 0,-5 0 6 15,-1 0-5-15,0 1 0 0,0-1 1 0,0-1-2 16,0-1 2-16,0-2-2 0,2-1 0 0,3-4-2 15,3 1 1-15,0-3 1 0,5 0 3 16,2-7 0-16,4-4 1 0,-1-3-1 0,1-2 0 16,-1-1 4-16,-1-3-3 0,-1 0 0 0,1 1 1 15,-5-1-3-15,0 0 4 0,-2 2 1 0,-3 4 0 16,-4 1 1-16,-1 4 0 0,-2 3 2 0,0 3-1 16,-4 1-3-16,-1 2-6 0,0 0-7 15,0 0-4-15,-2 2 1 0,1 6 2 0,4 1 4 16,-2 2 2-16,1 1-1 0,1 1-1 0,2-2 3 15,0 2-1-15,0-3 1 0,0 0-2 16,5-2-2-16,2-2-2 0,2-1 2 0,2-1 2 16,2-4 1-16,1 0 3 0,2 0 1 0,2-6 2 15,-2-5 1-15,2 4-1 0,-2-2 1 0,1-1-2 16,-3-1-1-16,0 1 0 0,0 4 0 16,0-1 0-16,1 6-2 0,-3 1 0 0,0 0-1 15,-4 0-1-15,1 3 2 0,-1 3-2 0,1 2 2 16,-4 2 1-16,1 1-1 0,3-1 0 0,-5-1 2 15,1 0-2-15,1-1 0 0,-3-2 0 0,0 1 0 16,-2-2 2-16,2-2 1 0,0-2 2 16,-2-1 1-16,2 0 4 0,0 0 4 0,3-7 1 15,2-2 0-15,2 1-3 0,4-4-5 0,0 0-2 16,1 1-2-16,2-1-1 0,-6 3 1 0,2 4 0 16,-2 2-1-16,-4 1 1 0,2 2 0 0,-4 0-1 15,-2 7-2-15,4 2 3 0,-3 6-2 16,4-3 3-16,-3 0 1 0,2 3-3 0,0-3 0 15,3 1-2-15,2-2-1 0,0-3 2 0,4-1 0 16,0-3 2-16,2-4 0 0,3 0-3 16,2-1-2-16,4-9-11 0,1-1-52 0,1-2-107 15,-1-1-280-15,-8 4-656 0,-7 3-497 0</inkml:trace>
          <inkml:trace contextRef="#ctx0" brushRef="#br1" timeOffset="178684.7576">9035 4325 1520 0,'0'0'132'15,"0"0"12"-15,0 0 64 0,0 0 25 0,0 0-24 16,0 0-36-16,0 0-50 0,0 0-45 0,0 0-27 16,0 0-9-16,0 0 0 0,0 0-1 0,0 0 0 15,0 0-6-15,86-1-5 0,-77 11-8 16,2-1-4-16,-2 0-7 0,-2-3-1 0,1 0 2 15,-2-2-1-15,1-2 6 0,-3-2 2 0,-1 0 7 16,3 0 6-16,-5-2 7 0,2-4-1 0,-1 0-7 16,-2-1-5-16,0-1-11 0,0 1-1 15,-6 0-3-15,0 1-3 0,-1 1-2 0,-3 0-3 16,0 0-2-16,2 2-3 0,-5 3-1 0,2 0-2 16,-2 0-2-16,-1 6 3 0,0 2 2 15,-3 2-2-15,5 4 0 0,-1-3-1 0,2 5-10 16,7-1 6-16,1 2-1 0,3-3 2 0,3 2 8 15,5-2-10-15,5-4 3 0,3-1-1 0,4-5 0 16,1-2 4-16,2-2 0 0,3 0 2 0,1-6-3 16,2-6 4-16,1-1 0 0,-2-3-1 15,3-2 2-15,-1-1 0 0,-3 2 1 0,-3-2 3 16,0 2 5-16,-7 1-5 0,-3 3 2 0,-3 1-1 16,-2 3-3-16,-5 1 9 0,-2 3 4 0,-2 2 2 15,-2 1-5-15,-8 0-5 0,2 2-6 0,-2 0-6 16,-3 2 3-16,0 4 0 0,1 2 0 15,2 3 2-15,3 3 0 0,0-1 0 0,2 1-3 16,4 3-1-16,1-4-3 0,0 3 3 0,1-3 0 16,6 1-2-16,0-3 2 0,6-2-3 15,-3-2 0-15,6-1 1 0,-2-4 3 0,1-2-1 16,1 0 2-16,4-7 3 0,-2-2-3 0,-2-1 4 16,0-4-3-16,-1-1-1 0,-1 2 1 0,3-5 2 15,-3 3 3-15,-1 0 0 0,-1 1 2 16,-1 2-3-16,-4 1 1 0,0 4 1 0,-4 3-1 15,1 0-1-15,-2 4-3 0,-2 0-5 0,2 0-5 16,0 4 4-16,2 4-1 0,2 1 4 0,-1 5 3 16,4 0-2-16,-3 4 2 0,1-1 0 15,-2 2-2-15,-2 0 1 0,0 0-2 0,-3-2 1 16,0 4 1-16,0-4 1 0,-6-3 2 0,-1-1-1 16,-1-2-1-16,-5-3 3 0,0-2-3 0,0-4-7 15,-1-2-7-15,0 0-21 0,0-3-27 0,0-7-47 16,1-2-111-16,3 1-313 0,4 1-605 15,1 3-103-15</inkml:trace>
        </inkml:traceGroup>
        <inkml:traceGroup>
          <inkml:annotationXML>
            <emma:emma xmlns:emma="http://www.w3.org/2003/04/emma" version="1.0">
              <emma:interpretation id="{93B9FE8F-FC1D-4401-AB0B-C08D05B07B8F}" emma:medium="tactile" emma:mode="ink">
                <msink:context xmlns:msink="http://schemas.microsoft.com/ink/2010/main" type="inkWord" rotatedBoundingBox="28638,15280 28932,15261 28935,15310 28642,15330"/>
              </emma:interpretation>
              <emma:one-of disjunction-type="recognition" id="oneOf8">
                <emma:interpretation id="interp38" emma:lang="en-US" emma:confidence="0.5">
                  <emma:literal>~</emma:literal>
                </emma:interpretation>
                <emma:interpretation id="interp39" emma:lang="en-US" emma:confidence="0">
                  <emma:literal>_</emma:literal>
                </emma:interpretation>
                <emma:interpretation id="interp40" emma:lang="en-US" emma:confidence="0">
                  <emma:literal>-</emma:literal>
                </emma:interpretation>
                <emma:interpretation id="interp41" emma:lang="en-US" emma:confidence="0">
                  <emma:literal>.</emma:literal>
                </emma:interpretation>
                <emma:interpretation id="interp42" emma:lang="en-US" emma:confidence="0">
                  <emma:literal>,</emma:literal>
                </emma:interpretation>
              </emma:one-of>
            </emma:emma>
          </inkml:annotationXML>
          <inkml:trace contextRef="#ctx0" brushRef="#br1" timeOffset="178934.8715">10543 4356 2831 0,'0'0'138'0,"0"0"-72"0,0 0-11 15,0 0 8-15,0 0-12 0,0 0-9 0,0 0-6 16,0 0-8-16,0 0-6 0,0 0-10 0,0 0-6 16,0 0 1-16,0 0 3 0,21 8 7 0,5-5 2 15,2-2 1-15,1 1-3 0,3-2-4 16,-3 0-4-16,-5 0-3 0,0 0-1 0,-9 0-1 16,1-2 0-16,-3-2-2 0,-6 4-3 0,0-4-3 15,-6 1-8-15,4-2-23 0,-4 0-47 0,2-1-81 16,0-3-141-16,-2 2-285 0,3 1-500 15,-1 3-115-15</inkml:trace>
        </inkml:traceGroup>
        <inkml:traceGroup>
          <inkml:annotationXML>
            <emma:emma xmlns:emma="http://www.w3.org/2003/04/emma" version="1.0">
              <emma:interpretation id="{0DD3FE99-0C3B-4DAE-9137-C723D1C8A907}" emma:medium="tactile" emma:mode="ink">
                <msink:context xmlns:msink="http://schemas.microsoft.com/ink/2010/main" type="inkWord" rotatedBoundingBox="29340,14780 32275,14580 32334,15441 29399,15641"/>
              </emma:interpretation>
              <emma:one-of disjunction-type="recognition" id="oneOf9">
                <emma:interpretation id="interp43" emma:lang="en-US" emma:confidence="0.5">
                  <emma:literal>career)</emma:literal>
                </emma:interpretation>
                <emma:interpretation id="interp44" emma:lang="en-US" emma:confidence="0">
                  <emma:literal>carer)</emma:literal>
                </emma:interpretation>
                <emma:interpretation id="interp45" emma:lang="en-US" emma:confidence="0">
                  <emma:literal>carrier)</emma:literal>
                </emma:interpretation>
                <emma:interpretation id="interp46" emma:lang="en-US" emma:confidence="0">
                  <emma:literal>career))</emma:literal>
                </emma:interpretation>
                <emma:interpretation id="interp47" emma:lang="en-US" emma:confidence="0">
                  <emma:literal>carver)</emma:literal>
                </emma:interpretation>
              </emma:one-of>
            </emma:emma>
          </inkml:annotationXML>
          <inkml:trace contextRef="#ctx0" brushRef="#br1" timeOffset="180552.1771">11357 4243 855 0,'0'0'548'15,"0"0"-316"-15,0 0-45 0,0 0 13 0,0 0-31 16,0 0-39-16,0 0-27 0,0 0-18 0,0 0-14 16,0 0-11-16,0 0-5 0,0 0-2 0,0 0-3 15,0 0-5-15,100-37 0 0,-100 41-4 16,3-3-5-16,-3 2-3 0,2-2-10 0,1-1-4 15,-3 2-1-15,1-2 0 0,-1 0 7 0,1 0 4 16,-1 0 4-16,2 0 1 0,-2-5-5 0,0-3-8 16,3-1-9-16,-1-3-5 0,3 1-2 0,-4-2 0 15,-1 0-1-15,0 2 3 0,0 0-2 0,-1 1 0 16,-6 1-1-16,2 1-2 0,-6 1-2 16,-2 2-6-16,-1 2-3 0,-3 3-4 0,1 0 2 15,-6 0 3-15,5 8 3 0,-2 2 3 0,2 2 0 16,3 3 1-16,4 1 0 0,0 2 0 0,3 3-1 15,2 0 0-15,3 1-2 0,2-2-2 16,0-1-1-16,11 0-2 0,-1-1-1 0,7-3 1 16,0-2 5-16,9-1 2 0,1-2 4 0,1-5 2 15,3-4-4-15,3-1 6 0,2-5-2 16,-1-6-3-16,-1-3 2 0,5-2-3 0,-5-1 1 16,2-2 3-16,-4 0 0 0,0-2 2 0,-6 1 0 15,-1 2 2-15,-9-4 5 0,-3 3 2 0,-5 1 2 16,-8 0 2-16,0 2-5 0,-10-1-5 15,-4 3-4-15,-6 3-8 0,-1 3 0 0,-6 3-1 16,1 4 1-16,2 1 2 0,2 0 2 0,-2 3-1 16,8 5-1-16,2 1 1 0,3 0-2 0,6 4 0 15,0 1-2-15,3-3-1 0,2 4-1 0,0 1-1 16,7-3-2-16,2 2 1 0,1-2 2 16,4-1 1-16,3-1 0 0,0-6 2 0,-2 0 0 15,1-4 1-15,0-1 3 0,-4 0 2 0,3-4 1 16,-1-6 3-16,-1 0 1 0,-2-5-1 0,-1 0 2 15,-2 0-2-15,2 4 0 0,-4-2-1 16,1 4-1-16,-4 1 2 0,-2 2 0 0,-1 5 0 16,0-2-4-16,0 3-5 0,0 0-8 0,0 0-5 15,-1 5 2-15,-1 4 0 0,1 3 8 0,-2 1 3 16,3-1 4-16,0 5-1 0,0-3-1 16,3 2 2-16,3-1-4 0,4-3 2 0,-1-3 0 15,1-1 0-15,7-1 1 0,3-6-2 0,2-1 3 16,3 0 2-16,6-3 2 0,3-7 1 15,2-2-1-15,-1-3-1 0,-1-3-2 0,0-1 2 16,-3-3-1-16,5 3 0 0,-5-2-1 0,-1 1-1 16,-3-3 0-16,-3 3 1 0,-6 1 7 0,-4 0-1 15,-4 2 6-15,-7 3 2 0,-3 1-1 0,0 6 3 16,-7 0-6-16,-3 4-7 0,-4 3-6 0,-5 0-4 16,0 0 1-16,2 8 2 0,-2 1 2 15,6-2 0-15,5 2-1 0,2-2-1 0,5 3 3 16,1 1-4-16,1 0 0 0,8 1 1 0,4-1-4 15,4 1 4-15,4-1 0 0,-3 2-1 0,6-1 1 16,-5 1-1-16,3 0 1 0,-5 1 1 16,-2-1 2-16,-3 2-2 0,-5 3 1 0,-1 0-4 15,-4 0 3-15,-2-1 0 0,0 2 0 0,-5-3 0 16,-3-1-6-16,5-4 7 0,0-1-1 16,3-7 1-16,0 0 5 0,0-3-8 0,6 0 0 15,8 0 3-15,2-6 2 0,6-3 3 0,5-5-2 16,0-2-1-16,1-3-4 0,1-1 4 0,-5-2-1 15,0-1 1-15,2 1-3 0,-7 0 1 16,1 1 0-16,-4 1 1 0,-3 2 6 0,-6 3-5 16,0 2 3-16,-6 2-1 0,-1 5 1 0,0 0 3 15,0 4-2-15,-1 0-4 0,-9 2-10 0,3 0-2 16,-6 2 0-16,-3 6 3 0,-1 0 5 0,0 3-3 16,6 2 2-16,0 0 0 0,2 2 2 15,2 3-1-15,3-1 0 0,2 2-4 0,2 1-4 16,0-1 2-16,3 0 2 0,7-2 0 0,0-1 1 15,3-3-2-15,1-2-1 0,2-3 1 0,1-3 5 16,-2-2-2-16,4-3 2 0,-1 0 1 16,0-3 0-16,-1-7 6 0,6-3-1 0,-4-3 2 15,3 0-3-15,-2-5 0 0,4-2-2 0,-1 0 1 16,-3-1 1-16,2 1-2 0,-2 0 0 0,2 3-3 16,-7 1 6-16,-1 2 0 0,-8 4 3 15,1 5 3-15,-7 1-1 0,0 4 4 0,-1 2-8 16,-9 1-7-16,-4 0-4 0,-2 8-7 0,-7 4 3 15,5 3 3-15,-5 2 4 0,8 3 0 16,0-2 0-16,4 4 0 0,8 0-2 0,0-2 0 16,3 1 0-16,0 0-3 0,5-4-3 0,6-3 3 15,0 0 2-15,3-4 0 0,2-3 7 0,0-1-4 16,-1-3 1-16,4-2 3 0,1-1 0 0,-2 0 2 16,6-8 1-16,-3-3-1 0,2-2 0 15,4 0-1-15,-3-5 0 0,2 1 0 0,-4-2-1 16,4-1 0-16,2 1-2 0,-2-1 0 0,-2-2 4 15,-3 1-1-15,3 2 0 0,-8-1 2 16,-2 3-1-16,-6 2 3 0,-3 3 6 0,-5 1 2 16,0 4-2-16,-2 0-2 0,-8 4-8 0,-1 0-5 15,1 3-2-15,-8 0-5 0,3 0 1 0,4 4 3 16,0 3 0-16,2 2 4 0,4 2-2 0,-1 0 0 16,6 2-5-16,0-1 1 0,0 1 1 0,7-2 1 15,-3 2 1-15,5-2-1 0,-4 1 1 16,5-1-1-16,-3 1 4 0,3-1-2 0,0 0-1 15,-4 0 2-15,4 2-4 0,-6 0 4 0,5 3 1 16,-7 2-1-16,0-1 0 0,-1-1-4 16,1-1 1-16,0-1-1 0,1-2 3 0,0-2-1 15,0-2-1-15,0-5 0 0,5 0-2 0,2-3 7 16,4 0 2-16,5-3 4 0,5-7 4 16,4-1-4-16,1-3-1 0,0-2-2 0,-2 1-2 15,-5-3-7-15,0 2-38 0,-6 2-59 0,-2 1-104 16,-4 3-183-16,-6 5-473 0,-4 2-753 0</inkml:trace>
          <inkml:trace contextRef="#ctx0" brushRef="#br1" timeOffset="180810.0169">14040 3737 1438 0,'0'0'764'0,"0"0"-605"0,0 0 20 16,0 0 24-16,0 0-20 0,0 0-38 0,0 0-33 16,0 0-24-16,0 0-30 0,0 0-23 15,0 0-13-15,0 0-7 0,0 0-2 0,64-96 3 16,-42 124 3-16,-3 8 6 0,1 6 5 0,-6 9 1 16,-6 3-1-16,2 3-6 0,-8 5-4 15,-2-1-4-15,-4 2-4 0,-16 3-10 0,-4 0-8 16,-15 4-29-16,-10-3-56 0,-9 2-145 0,5-17-824 15,19-19-708-15</inkml:trace>
        </inkml:traceGroup>
      </inkml:traceGroup>
    </inkml:traceGroup>
    <inkml:traceGroup>
      <inkml:annotationXML>
        <emma:emma xmlns:emma="http://www.w3.org/2003/04/emma" version="1.0">
          <emma:interpretation id="{2BF9C6DC-76E7-42F8-A43D-214A44636C12}" emma:medium="tactile" emma:mode="ink">
            <msink:context xmlns:msink="http://schemas.microsoft.com/ink/2010/main" type="paragraph" rotatedBoundingBox="20229,16643 23752,16552 23771,17292 20248,173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F8210B3-421C-48EF-A025-62E434B999F9}" emma:medium="tactile" emma:mode="ink">
              <msink:context xmlns:msink="http://schemas.microsoft.com/ink/2010/main" type="line" rotatedBoundingBox="20229,16643 23752,16552 23771,17292 20248,17383"/>
            </emma:interpretation>
          </emma:emma>
        </inkml:annotationXML>
        <inkml:traceGroup>
          <inkml:annotationXML>
            <emma:emma xmlns:emma="http://www.w3.org/2003/04/emma" version="1.0">
              <emma:interpretation id="{CBB93CA1-5BB4-4F99-9ED7-58D5F6EAFF20}" emma:medium="tactile" emma:mode="ink">
                <msink:context xmlns:msink="http://schemas.microsoft.com/ink/2010/main" type="inkWord" rotatedBoundingBox="20229,16643 23752,16552 23771,17292 20248,17383"/>
              </emma:interpretation>
              <emma:one-of disjunction-type="recognition" id="oneOf10">
                <emma:interpretation id="interp48" emma:lang="en-US" emma:confidence="0.5">
                  <emma:literal>attitudes</emma:literal>
                </emma:interpretation>
                <emma:interpretation id="interp49" emma:lang="en-US" emma:confidence="0">
                  <emma:literal>altitudes</emma:literal>
                </emma:interpretation>
                <emma:interpretation id="interp50" emma:lang="en-US" emma:confidence="0">
                  <emma:literal>attitude</emma:literal>
                </emma:interpretation>
                <emma:interpretation id="interp51" emma:lang="en-US" emma:confidence="0">
                  <emma:literal>aptitudes</emma:literal>
                </emma:interpretation>
                <emma:interpretation id="interp52" emma:lang="en-US" emma:confidence="0">
                  <emma:literal>attituded</emma:literal>
                </emma:interpretation>
              </emma:one-of>
            </emma:emma>
          </inkml:annotationXML>
          <inkml:trace contextRef="#ctx0" brushRef="#br1" timeOffset="186318.5511">2206 6252 27 0,'0'0'220'0,"0"0"15"0,0 0 17 0,0 0 21 0,0 0-2 16,0 0-30-16,0 0-56 0,0 0-51 16,0 0-39-16,0 0-23 0,0 0-15 0,0 0-9 15,-17 18 1-15,20-12-9 0,1 1 0 0,-1 0-4 16,-1-1-1-16,6 2-5 0,-4-2-7 0,0-1-2 16,5-1-4-16,-5 0 2 0,4-1 1 0,-2-3 4 15,4 0 4-15,-3 0 12 0,1-2 6 16,2-6 5-16,0-3 4 0,0-4-9 0,2-2-6 15,-1-1-7-15,-5-2-3 0,2-2-2 0,-5 2-1 16,-3 0 0-16,0 0-7 0,0 5 4 16,-6 0-3-16,-4 4-2 0,-2 4-1 0,-1 2-8 15,-1 4-4-15,-1 1-5 0,0 3 1 0,-2 6-5 16,-3 5 1-16,3 3 2 0,3 3-2 0,0-1 3 16,5 1-2-16,2 0 0 0,1 0-1 15,4-2 1-15,2 2 0 0,0-5-2 0,2-1 3 16,5-1-6-16,3-2 0 0,0-4 1 0,0-3-1 15,4-3 3-15,1-1 2 0,0 0 3 0,4-5-1 16,-4-5 6-16,1-4-2 0,-1-1 2 0,0-2 0 16,0-2-2-16,-1 3 2 0,-1-4 0 15,0 2 3-15,-3 1-4 0,-5 3-1 0,4 3 1 16,-5 2-4-16,-4 5 10 0,0 1-1 0,0 3 1 16,0 0-5-16,0 1-8 0,-3 8-1 0,-5 3-3 15,4 3 5-15,-5 5 1 0,5 0 3 0,1 3-2 16,2-5 0-16,1 1-1 0,4-3-3 15,7 0-1-15,3-3-5 0,3-3 8 0,3-2-2 16,3-3 2-16,2-3 4 0,1-2-5 0,-2-2 4 16,2-6-1-16,0-2 1 0,1-5 0 15,2-1-1-15,-2-3 1 0,1-2-1 0,-1 1 1 16,-2-5 1-16,-3 1 0 0,-1 1 0 0,-5-1 0 16,-2 0 4-16,-1 1 2 0,-2 2 0 15,-7 2-1-15,3 1 1 0,-4 4 1 0,-3 1 3 16,0-2 2-16,0 4 0 0,0 0 0 0,0 5-4 15,-1 1 2-15,-1 2-1 0,-3 3-4 0,3 0-1 16,1 0-8-16,-2 8-2 0,-3 3 0 0,1 6 2 16,-5 2 2-16,5 4-2 0,0 6 2 15,-2 0-1-15,5 1 1 0,1 0-2 0,1-5 0 16,0 3 0-16,0-2-1 0,0-5 1 0,4 0-1 16,5-2 0-16,-5-3-3 0,7-3-3 0,-1-4-5 15,-1-3-7-15,2-3-3 0,3-3-5 0,2-1 1 16,6-8 2-16,-2-6-6 0,4-4-6 15,-1-1-11-15,-3-4-2 0,-3 1 0 0,3-3 6 16,-5-1 8-16,-1 2 7 0,-1-2 8 0,-3 0 7 16,-1 2 9-16,1 1 5 0,-6 0 7 0,-3 3 3 15,-1 2 5-15,0 0 4 0,0 2 6 16,0 6 10-16,-3 0 5 0,1 3 5 0,-1 3 0 16,-3 2-1-16,5 3 0 0,1 0-6 0,-2 0-8 15,2 0-10-15,-1 0-10 0,1 0-8 16,-2 11 1-16,2 2-2 0,-1 3 0 0,1 7 3 15,-3 3-2-15,3-1 3 0,0 6-2 0,0 1 0 16,0-1-1-16,0-2 0 0,0 2-1 0,3-1-1 16,1-2-1-16,5-4-1 0,-2 0-1 15,6-4-1-15,-1-2 2 0,2-6-2 0,2-3-3 16,0-4 0-16,3-3 0 0,0-2 3 0,-1-7 5 16,6-5 1-16,-5-4-1 0,5-3-1 0,-7-1 0 15,4 0-1-15,-5 0 2 0,-3 1 2 0,-1 2-1 16,-6 2 2-16,3 4-2 0,-5 3 4 0,-4 3 0 15,0 2 0-15,0 3-4 0,0 0-7 16,0 0-3-16,0 6 0 0,0 4 3 0,0 1 2 16,0 4 2-16,1-1 1 0,5 1 0 0,-2-1-1 15,6-1 0-15,-3 2 2 0,7-2-4 16,0-1 0-16,1-2-3 0,4-2 1 0,1-2 2 16,3-3-2-16,-2-1 4 0,5-2-4 0,-2 0 2 15,-4-8 2-15,4-3-1 0,-6-3 1 0,4-4 1 16,-5-3 1-16,-2 1 0 0,-1-4-1 15,2-1-1-15,-3-1 1 0,1-2 0 0,-1-2 2 16,-1 2 0-16,0 0-2 0,-5 0 2 0,4 1 1 16,-1-1-2-16,-6 2 3 0,5 1 0 15,-5-3 0-15,-1 2 0 0,-2-3 1 0,-1 4 3 16,5 0-2-16,-5 4 2 0,0 1-1 0,0 2-1 16,0 5 1-16,-5 5 3 0,4 3 0 0,-1 2 2 15,2 3 0-15,-1 0-4 0,0 0 1 0,-2 5-5 16,-3 4-1-16,2 3-4 0,-2 10 2 15,-2 3-1-15,-2 4 0 0,4 3 4 0,-2 3-5 16,3 0 1-16,-3 1 0 0,4-2-1 0,1 3 2 16,-4 0 0-16,4 0 1 0,3-3-6 0,-2 1 3 15,2-4 0-15,0 0-2 0,2-4 2 16,6-6-4-16,-2-3-1 0,5-5-5 0,-1-1 1 16,-1-4-4-16,4-3-5 0,-1-2-3 0,2-3-7 15,-1 0 3-15,1-1-10 0,2-6-16 0,4 1-30 16,-3 0-42-16,0-2-67 0,1 2-99 15,2 1-208-15,-7 0-381 0,-7 4-311 0</inkml:trace>
          <inkml:trace contextRef="#ctx0" brushRef="#br1" timeOffset="187077.4752">3708 5678 2094 0,'0'0'219'0,"0"0"-41"15,0 0-29-15,0 0-42 0,0 0-35 0,0 0-35 16,0 0-48-16,0 0-24 0,0 0-13 0,0 0-9 15,0 0-49-15,0 0-173 0,0 0-411 0,-8-20-845 16</inkml:trace>
          <inkml:trace contextRef="#ctx0" brushRef="#br1" timeOffset="186904.5815">3789 6011 1563 0,'0'0'704'16,"0"0"-470"-16,0 0-74 0,0 0-35 0,0 0-54 16,0 0-25-16,0 0-8 0,0 0-6 0,0 0-8 15,0 0-9-15,0 0-5 0,184-49-4 0,-145 40-2 16,-4 5 0-16,-2-3-9 0,-4 3-15 16,-2-3-40-16,-4 2-107 0,-6 1-169 0,-4 0-431 15,-9 1-813-15</inkml:trace>
          <inkml:trace contextRef="#ctx0" brushRef="#br1" timeOffset="186680.5238">4033 6095 913 0,'0'0'484'0,"0"0"-112"16,0 0-78-16,0 0-79 0,0 0-58 0,0 0-34 15,0 0-27-15,0 0-17 0,0 0-7 0,0 0-4 16,0 0-10-16,0 0-2 0,0 0-15 0,0 0-11 15,-51 144-10-15,51-128-11 0,0-1 0 16,0-2-3-16,1 0-4 0,2-4-2 0,6-1-3 16,-4-2-1-16,7-1 0 0,-1-3 6 0,2-2-4 15,1 0 4-15,0-2 1 0,3-6 5 0,-3-1-1 16,2-4 1-16,-2 0 0 0,-1 0-8 16,-1 1 8-16,-3 0 2 0,-3 3 2 0,-5-1 7 15,5 3-3-15,-6 2 3 0,0 2 2 0,0 2 3 16,0 1-3-16,0 0-6 0,0 0-9 0,0 0-11 15,0 1 0-15,0 4-1 0,0 0 3 16,0 1 1-16,0 3 1 0,0 0 0 0,0-1 2 16,0 3 3-16,0-2-4 0,0 2 1 0,0 0-2 15,3 0-2-15,1-1 3 0,-1-2 0 16,5 0-2-16,-4-4-1 0,6-2-1 0,0 0 0 16,-3-2-3-16,6 0-1 0,-2 0-9 0,4-7-10 15,0-1-24-15,1-1-40 0,4-4-73 0,-3 1-123 16,1 1-289-16,-4 0-406 0,-4 6-74 0</inkml:trace>
          <inkml:trace contextRef="#ctx0" brushRef="#br1" timeOffset="187309.8779">2836 6022 1921 0,'0'0'327'16,"0"0"-79"-16,0 0-37 0,0 0-31 0,0 0-47 16,0 0-27-16,0 0-26 0,0 0-27 0,0 0-20 15,0 0-15-15,0 0-7 0,0 0-5 0,0 0 3 16,-38 38-2-16,51-33 2 0,5 0 1 16,9-2-2-16,9-1 1 0,2-2-2 0,2 0-3 15,6 0-5-15,0 0-6 0,-1-4-10 0,5 0-21 16,-2 1-42-16,4-2-101 0,-13 2-286 0,-15-1-1128 15</inkml:trace>
          <inkml:trace contextRef="#ctx0" brushRef="#br1" timeOffset="188418.4991">4540 6318 0 0,'0'0'232'16,"0"0"272"-16,0 0-35 0,0 0-47 0,0 0-95 15,0 0-77-15,0 0-59 0,0 0-47 0,0 0-28 16,0 0-24-16,0 0-16 0,0 0-13 16,0 0-5-16,0 0-7 0,44-114 2 0,-44 106-4 15,0 1-8-15,-1 4-6 0,-3-1-13 0,-6 1-5 16,-2 2-8-16,-1-1-4 0,-1 2-4 0,-3 0-3 16,0 8 1-16,-1 1 2 0,-3 3-4 15,4 3 2-15,0 2 1 0,-3 1 0 0,7-1 2 16,4 0-3-16,1 1-4 0,7-2 0 0,1 0-3 15,0-4-2-15,4-1-4 0,9-3-1 0,2-2 3 16,6-3 3-16,1-3 6 0,3 0 2 0,5-7 2 16,3-8-1-16,-1-1 1 0,-2-7 1 15,1-3-3-15,0-1 3 0,-2-1-1 0,-8-2 2 16,3-1 1-16,-7-1 0 0,-3 0 3 0,0 1-1 16,-2-1 2-16,-5 1-1 0,-2-1 1 0,-3 2 3 15,-2 2 1-15,0-2 2 0,0 0-1 16,-4 0-2-16,-5 2-2 0,6 3 2 0,-5 5 4 15,5 4 1-15,-1 5 6 0,-2 6-4 0,3 4 1 16,2 1-4-16,-2 0-6 0,0 5-7 0,-4 9-2 16,1 5-1-16,-4 10 2 0,-2 3 1 15,-1 5-2-15,2 2 0 0,3 1-2 0,-1-1 2 16,4 3 2-16,4-2-2 0,1-1 4 0,1 0-4 16,6-3 1-16,6-3 0 0,4 0-3 15,3-8 2-15,0-2-3 0,5-3-4 0,2-7 0 16,2-7-3-16,0-4 1 0,5-2 6 0,-1-10 1 15,-2-7 2-15,5-4 2 0,-5-4-2 0,4-3 2 16,-2-4-2-16,-3-1 0 0,-1 1 2 0,-2 2-3 16,-8 4 5-16,-4 0 1 0,-9 5-1 15,-5 1 1-15,-1 6 0 0,-2 5-2 0,-10 5-3 16,0 4-3-16,-3 0-8 0,0 9 1 0,-2 5 2 16,1 4 2-16,2 4 3 0,3 1-1 0,2 2 1 15,8 0-1-15,1 0-1 0,4-1 1 0,4-1-3 16,7 0-1-16,-1-4 2 0,7-2 1 15,-1-1 1-15,4-2 0 0,2-4 1 0,-4-4 1 16,4-3 1-16,1-3 0 0,0 0 1 0,1-6 0 16,-1-5 0-16,0-4 3 0,1-2 0 15,-1-2 0-15,0-3 0 0,1 1 0 0,-2-2-1 16,-3 1 3-16,1 0 1 0,-7 0 0 0,-2 3 1 16,-3 0 2-16,-4 4 2 0,-6 5 2 0,-2 0 7 15,0 4-2-15,-6 1-1 0,-1 2-3 16,-3 1-9-16,3 2-2 0,-3 0-4 0,0 0-2 15,6 5-1-15,-1 2-5 0,5-2-2 0,0 5-3 16,2-1 2-16,3 3 1 0,8 2 0 0,1 0 4 16,1 1 2-16,-4 1 3 0,-1 3 2 15,-4-2 0-15,-5 5 0 0,-1-2 1 0,-6 2-2 16,-6 0-2-16,-5 0-1 0,-5-1-4 0,-3-4-1 16,5-3-4-16,-3-2-10 0,8-6-24 0,2-2-41 15,7-4-70-15,2 0-160 0,4 0-491 0,0-2-812 16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1:25.78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84DDD61-4D68-44F1-9C0D-55AE2BA680BB}" emma:medium="tactile" emma:mode="ink">
          <msink:context xmlns:msink="http://schemas.microsoft.com/ink/2010/main" type="inkDrawing" rotatedBoundingBox="14248,13689 14677,18104 13847,18184 13419,13770" semanticType="verticalRange" shapeName="Other">
            <msink:sourceLink direction="with" ref="{1A77212F-93C1-4D7A-95C8-FC1B7C386827}"/>
            <msink:sourceLink direction="with" ref="{8458B634-4040-49CD-ADE1-D4E37BBEA91D}"/>
            <msink:sourceLink direction="with" ref="{DD333549-981D-4BED-86D9-73B59BF988DA}"/>
          </msink:context>
        </emma:interpretation>
      </emma:emma>
    </inkml:annotationXML>
    <inkml:trace contextRef="#ctx0" brushRef="#br0">0 176 0 0,'0'0'0'15,"0"0"39"-15,0 0 207 0,0 0 24 0,0 0 10 16,0 0-26-16,0 0-33 0,0 0-39 0,0 0-28 16,0 0-26-16,0 0-17 0,0 0-19 15,6-14-17-15,-3 14-9 0,-2 0-9 0,-1 0-6 16,2 0-8-16,3 0-8 0,0 0-6 0,-2 0-3 16,6 0 2-16,3-2 2 0,3 0 3 0,4 0 3 15,6-2 3-15,5-1-2 0,3 0-4 16,4-1-5-16,1-1-5 0,3-1-3 0,0-2 0 15,0 1 0-15,2-1-1 0,-2-2 2 0,-3 3-2 16,0-1 0-16,1-2 0 0,-8 2 2 16,1 0-2-16,-5 2 0 0,-4 2 0 0,-5 1 0 15,-2 2-3-15,-6 0 1 0,1 3-3 0,-8-2 0 16,3 2 3-16,-6 0 3 0,1 0 5 0,-1 0 1 16,0 0 1-16,0 0-5 0,0 0-4 0,0 0-4 15,0 0-5-15,0 0-2 0,0 0-4 16,0 0-2-16,0 0 0 0,2 2-1 0,-1-1 1 0,2 1 1 15,-2 1 1-15,5 2 0 0,-3 0 1 16,0 1-1-16,1 4 2 0,0 1-1 0,0 5 2 16,-1-1 3-16,1 6-1 0,1-1 1 0,-2 5 0 15,-2 0-1-15,0 4-1 0,2 1 0 16,1 2 0-16,-2 3-2 0,1 1 1 0,-2 2-1 16,6 2-1-16,-4 0-1 0,1 3-1 0,3-1 0 15,-2 4-1-15,0 0 0 0,2 3-3 16,-2 0 4-16,-1 1 0 0,2 1 0 0,-4 1 3 15,3 1-3-15,-4 3 1 0,3 2 2 0,-2-1 3 16,-2-1-5-16,0 0 2 0,0 2-3 0,-2-1-5 16,-3 4 8-16,-1-2-1 0,2 0 1 15,0 2 2-15,1 0-3 0,1 0 1 0,2-1-2 16,0-2 4-16,0 2-5 0,2 0 0 0,6-1 2 16,-4 0-3-16,6 3 1 0,-4-3-2 0,4-2 0 15,0 2 2-15,-3 2-1 0,6-1 1 16,-2-1 1-16,0 1-1 0,-1 2 0 0,2 0 0 15,0-1 1-15,1 1-3 0,-1-1 0 0,0 0 2 16,-3 3-3-16,1 1 0 0,-2-2 3 0,-2 0-2 16,0-1 0-16,-1 0 1 0,-2-1 0 0,1-2 1 15,2 1 0-15,-2-3-1 0,3 0-6 0,-1-1 3 16,2-3 0-16,0-4-1 0,0-1 4 16,-2-6-3-16,2-1 1 0,-2-3-1 0,5-4 9 15,-2 0-7-15,-2-5 1 0,3-1 0 0,-3-1-9 16,0-3 10-16,-3 0-1 0,5-1 0 15,-5-3 2-15,0-3-4 0,0-1 0 0,1-3 1 16,-4-2 1-16,3 0-1 0,2-3 0 0,-3-3-1 16,-2-1 2-16,2-1 1 0,-1 0 0 0,0-1-1 15,-2-1-6-15,0-1 7 0,0 0-2 16,0 0 2-16,0 0 7 0,0 0-7 0,0 0 2 16,0 0 3-16,0 0 1 0,0 0 2 0,0 0-2 15,2 0-1-15,-2 0-5 0,0 0 4 0,0 0 1 16,0 0 1-16,0 0-1 0,0 0-4 15,0 0 2-15,0 0 0 0,0 0 6 0,0 0-3 16,0 0 1-16,0 0-2 0,0 0 1 0,0 0 5 16,0 0 0-16,0 3 1 0,-6-2-7 0,0 2-1 15,-5 0-3-15,1 3 0 0,-4-2 3 0,-4 7-5 16,-2 0-1-16,-6 3-1 0,-2 3 1 16,-2-1 2-16,-5 0 0 0,2-2-2 0,-4 2-2 15,0-2 2-15,1 0 1 0,-3-1 0 0,0 0 1 16,5-2-3-16,-3 0 1 0,7-1 1 0,2-3 4 15,2-3-3-15,8 1-2 0,2-2 2 16,2-1-3-16,4-2 4 0,0 0-1 0,7 0 0 16,-1 0-3-16,3 0 1 0,-2 0 0 0,3 0 1 15,0 0 2-15,0 0-5 0,0 0-2 16,0 0-2-16,0 0 0 0,0 0 2 0,0 0-2 16,0 0-1-16,0 0-4 0,0 0 4 0,0 0 1 15,0 0 0-15,3 0 4 0,-2 0-7 0,0 0-4 16,2 0-5-16,-1 0-15 0,-1-2-31 15,5-2-78-15,-5-6-170 0,1 5-664 0,-2-1-718 0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29:50.97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DCAD155-20B8-47A5-B9A6-86442983B2CD}" emma:medium="tactile" emma:mode="ink">
          <msink:context xmlns:msink="http://schemas.microsoft.com/ink/2010/main" type="writingRegion" rotatedBoundingBox="14192,16390 14481,16390 14481,17178 14192,17178"/>
        </emma:interpretation>
      </emma:emma>
    </inkml:annotationXML>
    <inkml:traceGroup>
      <inkml:annotationXML>
        <emma:emma xmlns:emma="http://www.w3.org/2003/04/emma" version="1.0">
          <emma:interpretation id="{0C17CCC1-38B3-4E46-B8E4-5653642E9F66}" emma:medium="tactile" emma:mode="ink">
            <msink:context xmlns:msink="http://schemas.microsoft.com/ink/2010/main" type="paragraph" rotatedBoundingBox="14192,16390 14481,16390 14481,17178 14192,171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522A34-8D52-455F-9243-986562B6237D}" emma:medium="tactile" emma:mode="ink">
              <msink:context xmlns:msink="http://schemas.microsoft.com/ink/2010/main" type="line" rotatedBoundingBox="14192,16390 14481,16390 14481,17178 14192,17178"/>
            </emma:interpretation>
          </emma:emma>
        </inkml:annotationXML>
        <inkml:traceGroup>
          <inkml:annotationXML>
            <emma:emma xmlns:emma="http://www.w3.org/2003/04/emma" version="1.0">
              <emma:interpretation id="{89B8F486-798A-4B44-9F6E-434C28A04DF3}" emma:medium="tactile" emma:mode="ink">
                <msink:context xmlns:msink="http://schemas.microsoft.com/ink/2010/main" type="inkWord" rotatedBoundingBox="14192,16390 14481,16390 14481,17178 14192,17178"/>
              </emma:interpretation>
              <emma:one-of disjunction-type="recognition" id="oneOf0">
                <emma:interpretation id="interp0" emma:lang="en-US" emma:confidence="0.5">
                  <emma:literal>,</emma:literal>
                </emma:interpretation>
                <emma:interpretation id="interp1" emma:lang="en-US" emma:confidence="0">
                  <emma:literal>)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;</emma:literal>
                </emma:interpretation>
                <emma:interpretation id="interp4" emma:lang="en-US" emma:confidence="0">
                  <emma:literal>'</emma:literal>
                </emma:interpretation>
              </emma:one-of>
            </emma:emma>
          </inkml:annotationXML>
          <inkml:trace contextRef="#ctx0" brushRef="#br0">10020 5087 1425 0,'0'0'696'0,"0"0"-437"0,0 0-29 16,0 0-73-16,0 0-70 0,0 0-30 0,0 0-6 15,0 0-2-15,0 0 12 0,0 0 8 16,0 0-5-16,0 0-5 0,39 177-9 0,-39-130-13 16,-3 1-10-16,-7 5-7 0,-2-3-6 0,-1 0-3 15,-5-4-2-15,-7 0-11 0,-2 3-19 16,-4-1-47-16,-8 4-94 0,-8 2-204 0,10-15-711 16,10-10-600-16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2:19.83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D8645B3-D00F-4C31-8C2C-B3266E242005}" emma:medium="tactile" emma:mode="ink">
          <msink:context xmlns:msink="http://schemas.microsoft.com/ink/2010/main" type="writingRegion" rotatedBoundingBox="1491,847 24154,240 24558,15295 1894,15903"/>
        </emma:interpretation>
      </emma:emma>
    </inkml:annotationXML>
    <inkml:traceGroup>
      <inkml:annotationXML>
        <emma:emma xmlns:emma="http://www.w3.org/2003/04/emma" version="1.0">
          <emma:interpretation id="{8CA2EF64-81DA-47EE-BB63-A3486E750BB2}" emma:medium="tactile" emma:mode="ink">
            <msink:context xmlns:msink="http://schemas.microsoft.com/ink/2010/main" type="paragraph" rotatedBoundingBox="1814,849 24154,227 24239,3303 1900,39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D7A117-4875-4D89-BA56-28CE1F955984}" emma:medium="tactile" emma:mode="ink">
              <msink:context xmlns:msink="http://schemas.microsoft.com/ink/2010/main" type="line" rotatedBoundingBox="1814,849 24154,227 24196,1749 1856,2371"/>
            </emma:interpretation>
          </emma:emma>
        </inkml:annotationXML>
        <inkml:traceGroup>
          <inkml:annotationXML>
            <emma:emma xmlns:emma="http://www.w3.org/2003/04/emma" version="1.0">
              <emma:interpretation id="{D5DEAE75-224E-4C7B-A020-BD9CFB55A50A}" emma:medium="tactile" emma:mode="ink">
                <msink:context xmlns:msink="http://schemas.microsoft.com/ink/2010/main" type="inkWord" rotatedBoundingBox="1822,1149 4998,1061 5032,2282 1856,2371"/>
              </emma:interpretation>
              <emma:one-of disjunction-type="recognition" id="oneOf0">
                <emma:interpretation id="interp0" emma:lang="en-US" emma:confidence="0.5">
                  <emma:literal>Diversity</emma:literal>
                </emma:interpretation>
                <emma:interpretation id="interp1" emma:lang="en-US" emma:confidence="0">
                  <emma:literal>Diversify</emma:literal>
                </emma:interpretation>
                <emma:interpretation id="interp2" emma:lang="en-US" emma:confidence="0">
                  <emma:literal>Divinity</emma:literal>
                </emma:interpretation>
                <emma:interpretation id="interp3" emma:lang="en-US" emma:confidence="0">
                  <emma:literal>Diversity's</emma:literal>
                </emma:interpretation>
                <emma:interpretation id="interp4" emma:lang="en-US" emma:confidence="0">
                  <emma:literal>Diversely</emma:literal>
                </emma:interpretation>
              </emma:one-of>
            </emma:emma>
          </inkml:annotationXML>
          <inkml:trace contextRef="#ctx0" brushRef="#br0">211 487 1303 0,'0'0'162'0,"0"0"-81"0,0 0-40 15,0 0 5-15,0 0-8 0,0 0 6 0,0 0 14 16,0 0 5-16,0 0-2 0,0 0-2 0,0 0-1 15,0 0 3-15,0 0 0 0,0 0 4 0,125 22 1 16,-111-30 4-16,0-2 0 0,-1-1-3 16,1-1-2-16,-3-4-5 0,2-1-4 0,-6-1-4 15,4-1-5-15,2-2-7 0,-3 0-10 0,-4 0-4 16,5 4-4-16,-7 3 2 0,3 4 2 0,-4 4 2 16,-1 3-2-16,-2 2-1 0,0 1-6 0,0 0-7 15,0 0-12-15,0 1-10 0,0 5-1 16,0 4 0-16,0 1 5 0,0 1 8 0,0 3 0 15,0 2 1-15,0-3 1 0,5 1-2 0,1-5 1 16,-2 0-2-16,5-4 1 0,-2 0-2 0,4-1-2 16,2-2-11-16,1-3-35 0,0 0-73 15,3 0-118-15,5-9-243 0,-7 2-466 0,-5 1-212 0</inkml:trace>
          <inkml:trace contextRef="#ctx0" brushRef="#br0" timeOffset="183.8928">541 51 1613 0,'0'0'594'15,"0"0"-351"-15,0 0-43 0,0 0-24 0,0 0-60 16,0 0-39-16,0 0-20 0,0 0-21 0,0 0-22 16,0 0-25-16,0 0-30 0,0 0-10 0,0 0-9 15,-82-30-35-15,98 38-71 0,1 2-128 16,5 1-235-16,-6-1-292 0,-6-5-237 0</inkml:trace>
          <inkml:trace contextRef="#ctx0" brushRef="#br0" timeOffset="-357.6311">-95 70 122 0,'0'0'598'15,"0"0"-274"-15,0 0 4 0,0 0 9 0,0 0-44 16,0 0-66-16,0 0-57 0,0 0-47 0,0 0-35 15,0 0-27-15,0 0-18 0,0 0-14 0,0 0-9 16,0 0-8-16,3-39-6 0,15 32-1 16,0 2-5-16,1 4 1 0,5 1-1 0,-1 1-1 15,-4 9 0-15,7 4 1 0,-6 4-1 0,4 2 0 16,-4 4 3-16,-2 3-1 0,-2-1 3 0,-2 3-1 16,-3 1 2-16,-5-1-1 0,1 2 1 15,-6-1 0-15,-1 0-1 0,-7 0 4 0,-1-4-1 16,-6 2 3-16,-8-5 3 0,0 3 0 0,-4-5 1 15,-2 0-1-15,-5-3 0 0,4-3-4 16,2-1 1-16,1-3-2 0,6-3 0 0,3-4 5 16,3 0 3-16,3-4-2 0,1 0-5 0,6 0-19 15,-5-4-26-15,6 0-32 0,2-2-44 0,-1 1-88 16,2-1-139-16,0-1-210 0,2 4-289 0,-1 1-4 16</inkml:trace>
          <inkml:trace contextRef="#ctx0" brushRef="#br0" timeOffset="-711.066">12-2 90 0,'0'0'229'0,"0"0"30"0,0 0 29 0,0 0 17 16,0 0-19-16,0 0-60 0,0 0-56 0,0 0-44 15,0 0-33-15,0 0-19 0,0 0-13 0,0 0 0 16,0-2-5-16,0 2-8 0,0 0-11 0,0 0-12 16,0 3-12-16,0 0-9 0,0 6 1 15,0 6 0-15,0 6 9 0,0 6 8 0,0 4 3 16,0 4 2-16,0 1-2 0,-2 0-4 0,-3 0-6 15,5 1-2-15,0 0-3 0,0-2-1 0,0-1 0 16,0-3-2-16,0-4 0 0,0-2-1 16,0-4 1-16,0-4-1 0,0-4 1 0,0-2 2 15,0-5-2-15,0-1 5 0,0-3 2 0,0-2 3 16,0 0 1-16,0 0-14 0,0 0-33 16,-1-4-52-16,0-3-76 0,-1-3-121 0,2-3-199 15,-1 4-301-15,1 1-194 0</inkml:trace>
          <inkml:trace contextRef="#ctx0" brushRef="#br0" timeOffset="1560.774">781 291 1715 0,'0'0'336'0,"0"0"-81"0,0 0-40 16,0 0-16-16,0 0-43 0,0 0-41 0,0 0-24 16,0 0-24-16,0 0-19 0,0 0-15 15,0 0-12-15,0 0-12 0,0 0-12 0,0 0-5 16,1-56 0-16,-1 60 3 0,3 7 5 0,1 2 5 16,-1-1 1-16,-2 4 0 0,1 1 1 0,-1 1-3 15,-1-1 1-15,2 2-2 0,-1-1-2 16,5-3 1-16,-5-2 0 0,2 0 1 0,-3-6-4 15,3 1 2-15,3-3 1 0,-5-2 0 0,2 1 4 16,-2-4-4-16,-1 0 1 0,2 0 0 0,2 0-2 16,0 0 3-16,0-5 3 0,5 0 2 0,-3-3-3 15,5-3 2-15,0-3 0 0,-1-1-2 0,-1-5 2 16,2 3-2-16,-2-1 1 0,-1 1 0 16,1 1 6-16,-5 2-2 0,-3 1 1 0,-1 4 1 15,2 1-6-15,-2 3 4 0,0 3 0 0,0 2-2 16,0 0-3-16,0 0-5 0,0 0-6 15,0 0-8-15,0 0-5 0,0 4-1 0,0 0 4 16,0 3 7-16,1 1 7 0,5 0-1 0,-2-2 1 16,0 3 0-16,6-2-1 0,0-1 2 0,0 0 0 15,0-3-1-15,3 0 3 0,1-1-3 16,0-2-2-16,0 0 0 0,0 0 1 0,-1-5-2 16,1 0 3-16,0-2 1 0,-1-1-1 0,0 0 0 15,-3-1 2-15,-4 1 0 0,2 0 1 16,-4 1 5-16,-2 1-2 0,1 1-2 0,-3 0 3 15,0 1-4-15,0 4 1 0,0 0-3 0,-2 0-7 16,-1 0-10-16,-4 0-9 0,2 6-6 0,-7 2-1 16,5 5 9-16,-1 3 7 0,-1 3 6 0,3 2 4 15,4 0-2-15,2 1 0 0,0 3 1 16,0-6 0-16,5 2 5 0,7-2 1 0,-2-1 2 16,2-3-2-16,1-1 1 0,3-3 1 0,-1 1-1 15,2-4 0-15,2-4 1 0,2-1 1 0,-3-3 0 16,6 0 7-16,-4-4-1 0,2-7 1 0,-3-4 2 15,4-2-3-15,-3-2 1 0,1-4 1 16,-4 0-2-16,4-1 2 0,-4-1 0 0,-1 0-1 16,-2 1 0-16,0 2 1 0,-2 4 1 0,-4 0 0 15,-1 2 5-15,-4 5 2 0,3 4-1 16,-6 0 1-16,0 2 2 0,0 4-5 0,-6 1 0 16,2 0-6-16,-6 1-6 0,0 4-1 0,0 3-3 15,-3 1 1-15,1 0 2 0,0 3 0 0,5-3-2 16,0 1 1-16,3-1-3 0,2-1-2 15,2 0 2-15,0 0 1 0,0-1-2 0,3 0 0 16,2 1 3-16,3 0-1 0,-4 0 1 0,6 0 0 16,-1 0-3-16,-1 0-1 0,5 0-1 0,-2 0-1 15,-1-3 0-15,0 0 2 0,3 0-1 0,0-1 1 16,-2 1 2-16,0 2-2 0,-4 1 0 16,5 1 2-16,-7 1-1 0,3 3 0 0,-6-3 2 15,6 1 2-15,-6-1 0 0,3-1 0 0,-4-1 0 16,6-3 0-16,-3-1 0 0,6-4 0 0,-4 0 0 15,7-4 2-15,-1-6 4 0,4-2-2 16,-2-3-1-16,3-1 3 0,2-5-5 0,-4-1 0 16,1-1 2-16,-1 2-3 0,0-2 1 0,-1 2 0 15,0 3 1-15,0 1-2 0,-3 3 3 0,-3 1-1 16,-1 3 0-16,-5 2 1 0,3 1 0 16,-2 3 2-16,-2 1 1 0,-1 3 3 0,0 0 0 15,0 0-1-15,0 0-6 0,0 0-8 0,0 0-7 16,0 0-13-16,0 4-5 0,0 1 3 15,3 2 7-15,0 1 11 0,7 3 8 0,-2 0 2 16,1 3 1-16,3 1-1 0,0 0 1 0,-4 2-1 16,-1 1-1-16,-1 2 1 0,-5-4-2 0,-1 0-1 15,0 0 0-15,-5 0 1 0,-7 0 3 0,1-5 2 16,-6-1 3-16,0 0 2 0,-1-6-1 16,-4 0 6-16,5-3-2 0,2-1 2 0,1 0 2 15,2-5-2-15,4-3-1 0,2 0-1 0,2-3-4 16,-2 3-3-16,5-5-1 0,1 3-2 0,0 3 0 15,0 1 0-15,0 2-1 0,0 2-1 0,0 2-3 16,0 0-5-16,0 0-9 0,0 3 1 16,4 0 2-16,2 4 4 0,-2-1 9 0,6 1 2 15,-2-1 0-15,2 0 1 0,4 1 1 0,3-2-2 16,0-3 1-16,2-1 2 0,-4-1-2 16,5 0 0-16,-1-1 1 0,-2-6-2 0,3-6 3 15,-2-2 0-15,-2-2 1 0,-1-2 1 0,-1 1 1 16,-1-2 1-16,-3 3-1 0,-3 2 3 0,2 1-3 15,-5 5 3-15,-3 0 1 0,2 5 0 16,-3 0 3-16,0 2-5 0,0 2-1 0,0 0-9 16,0 2-11-16,0 3-3 0,0 3 0 0,-3 2 4 15,3 4 8-15,0 2 5 0,0 2-2 0,0-1 3 16,9-3-4-16,-4-1 0 0,7-2 0 16,1-2-4-16,1-5-4 0,0-2-10 0,1-2-18 15,7 0-28-15,-2-9-31 0,5-5-50 0,1-4-66 16,2-2-102-16,-8 3-335 0,-6 6-713 0</inkml:trace>
          <inkml:trace contextRef="#ctx0" brushRef="#br0" timeOffset="1707.6841">2232-13 2198 0,'0'0'267'0,"0"0"-51"0,0 0-31 15,0 0-79-15,0 0-45 0,0 0-21 0,0 0-30 16,0 0-29-16,0 0-25 0,0 0-13 0,0 0-52 15,0 0-116-15,0 0-168 0,0 0-424 16,-11 9-602-16</inkml:trace>
          <inkml:trace contextRef="#ctx0" brushRef="#br0" timeOffset="2712.3206">2402 322 1205 0,'0'0'346'0,"0"0"-84"0,0 0-32 0,0 0-68 16,0 0-73-16,0 0-55 0,0 0-24 0,0 0-8 15,0 0 16-15,0 0 26 0,0 0 4 0,0 0 1 16,0 0-3-16,0 0-5 0,136-15-5 0,-104 5-1 16,0-3-8-16,-4 0-3 0,-1-2 2 15,-2-2-3-15,-1 3 6 0,-3-3 3 0,-4 4 5 16,-2-2 7-16,0 4 5 0,-5 0 2 0,-6 6 2 16,-3 0 4-16,2 2-3 0,-3 3-6 15,0 0-5-15,0 0-13 0,0 0-13 0,0 0-10 16,0 3-13-16,-3 2-6 0,3 0 2 0,0 2 2 15,0 2 5-15,0 1 5 0,0 1-3 16,4-2 0-16,2 1 2 0,-3 0-2 0,5-1 2 16,-3-3 0-16,0 0-1 0,1-1 0 0,-2-4 0 15,5-1-1-15,-3 0 0 0,1 0 1 0,0 0 2 16,1-6 1-16,-2-2 3 0,4 1 4 0,-3-3-3 16,0 1 1-16,-4 0 1 0,1 0-4 0,0 3 4 15,-2-2-2-15,-1 3-1 0,-1 2 0 16,2 1 0-16,-2 2-5 0,0 0-6 0,0 0-12 15,0 0-16-15,0 8 1 0,0 3 5 0,0 7 10 16,0 4 15-16,0 6 0 0,1 7 0 0,2 2 3 16,0 4 0-16,-1 1 0 0,-2 6 0 15,0-4 1-15,-4 2 0 0,-3 1 0 0,-4 2-1 16,1 2 2-16,-3-1-2 0,-1 0 1 0,0-1 1 16,0-3-2-16,-2-1 2 0,2-6 0 0,-2-6-2 15,2-5 5-15,3-8-2 0,-2-5 1 16,4-5 10-16,0-4 8 0,-1-4 10 0,0-2 7 15,-3 0 2-15,0-4-8 0,-1-8 0 0,1-5-5 16,-1-3-8-16,3-5 0 0,1-3-8 16,4-6-5-16,3-3-2 0,3-2-3 0,6-3-2 15,8-3-4-15,10-5-2 0,6 2-5 0,7-3-2 16,5 4-6-16,4 4-6 0,-2 3-6 0,2 8-8 16,-6 6-4-16,-7 9 0 0,-11 6 4 15,-3 6 7-15,-12 3 3 0,0 2 2 0,-7 0-5 16,0 0-2-16,0 5 11 0,-7 1 9 0,1 3 12 15,-4-2 4-15,-2 1-31 0,-3 2-103 0,1-4-234 16,3 1-693-16,4-5-499 0</inkml:trace>
          <inkml:trace contextRef="#ctx0" brushRef="#br0" timeOffset="2080.4073">2543-16 1067 0,'0'0'503'16,"0"0"-104"-16,0 0-72 0,0 0-58 0,0 0-66 15,0 0-50-15,0 0-27 0,0 0-21 0,0 0-24 16,0 0-18-16,0 0-21 0,0 0-21 16,0 0-14-16,-15-112-7 0,15 121-1 0,-1 3 0 15,-2 8 5-15,2 1-1 0,-2 8-1 0,-1 3 4 16,1 2-1-16,0 2 0 0,0 4 1 16,-3-2-4-16,4-1-3 0,-1 2 5 0,3-5 0 15,0 0-2-15,0-3 4 0,0-3-8 0,0-1-12 16,4-7-29-16,2-4-39 0,-3-3-63 0,-2-5-83 15,3-3-96-15,0-4-184 0,-2-1-358 16,-2 0-334-16</inkml:trace>
        </inkml:traceGroup>
        <inkml:traceGroup>
          <inkml:annotationXML>
            <emma:emma xmlns:emma="http://www.w3.org/2003/04/emma" version="1.0">
              <emma:interpretation id="{3A3053AB-80FF-4C6F-8BD1-03CA59FCCB24}" emma:medium="tactile" emma:mode="ink">
                <msink:context xmlns:msink="http://schemas.microsoft.com/ink/2010/main" type="inkWord" rotatedBoundingBox="5951,999 6743,977 6759,1553 5967,1575"/>
              </emma:interpretation>
              <emma:one-of disjunction-type="recognition" id="oneOf1">
                <emma:interpretation id="interp5" emma:lang="en-US" emma:confidence="0.5">
                  <emma:literal>y</emma:literal>
                </emma:interpretation>
                <emma:interpretation id="interp6" emma:lang="en-US" emma:confidence="0">
                  <emma:literal>t</emma:literal>
                </emma:interpretation>
                <emma:interpretation id="interp7" emma:lang="en-US" emma:confidence="0">
                  <emma:literal>+</emma:literal>
                </emma:interpretation>
                <emma:interpretation id="interp8" emma:lang="en-US" emma:confidence="0">
                  <emma:literal>Y</emma:literal>
                </emma:interpretation>
                <emma:interpretation id="interp9" emma:lang="en-US" emma:confidence="0">
                  <emma:literal>x</emma:literal>
                </emma:interpretation>
              </emma:one-of>
            </emma:emma>
          </inkml:annotationXML>
          <inkml:trace contextRef="#ctx0" brushRef="#br0" timeOffset="4132.598">4018 64 863 0,'0'0'666'0,"0"0"-454"15,0 0-13-15,0 0 13 0,0 0-13 0,0 0-33 16,0 0-36-16,0 0-26 0,0 0-18 0,0 0-20 16,0 0-12-16,0 0-11 0,-40 18-11 0,40-18-16 15,8 3 0-15,1-1 2 0,7 3 8 0,4-2 11 16,7 2 2-16,7-3-4 0,4-2-5 16,5 0-1-16,5 0-11 0,0-2-2 0,2-3-4 15,-4-1-7-15,0 2 2 0,-2-1-1 0,-9 0-1 16,-1 4-2-16,-5-3 2 0,-8 3-3 15,0-1-1-15,-7 2 5 0,-4 0-5 0,-3 0 1 16,-4 0 1-16,-1 0 0 0,-2 0 0 0,0 0 0 16,0 0 1-16,0 0-10 0,0 0-3 0,-2 0-27 15,2 0-55-15,-3 0-76 0,3 0-153 16,0 0-333-16,0 0-970 0</inkml:trace>
          <inkml:trace contextRef="#ctx0" brushRef="#br0" timeOffset="128745.2484">4477-97 0 0,'0'0'140'0,"0"0"113"0,0 0 1 0,0 0 0 0,0 0-29 15,0 0-13-15,0 0-25 0,0 0-21 16,0 0-9-16,0 0-8 0,0 0-4 0,0 0-3 16,-29-114-2-16,23 111-6 0,2 1-12 0,1 2-17 15,-1 0-18-15,1 0-17 0,-1 0-13 0,2 0-8 16,1 0-7-16,1 0-1 0,-3 0-5 15,3 2-4-15,0-2-2 0,0 0-6 0,0 0-4 16,0 0-3-16,0 0-3 0,0 0-4 0,0 0-3 16,3 0-7-16,-3 0-2 0,3 1 0 15,2 1 1-15,2 4 2 0,5 4 0 0,2 0 0 16,4 2 1-16,2 3-1 0,0 1 3 0,3 2-3 16,-2 3-1-16,3 1 2 0,-1 0-4 15,-2 1 4-15,3 1 0 0,-6-2-1 0,2 0-1 16,-1 0 0-16,-5-6 0 0,0 0 1 0,-1-4 4 15,-6-2-5-15,0-2 1 0,-4-3-1 0,-2-2 1 16,-1 0 5-16,0 2 5 0,-3 1 2 0,-11 7-2 16,-7 7-7-16,-14 9-43 0,-19 10-103 0,-10 10-237 15,9-8-820-15,15-11-427 0</inkml:trace>
        </inkml:traceGroup>
        <inkml:traceGroup>
          <inkml:annotationXML>
            <emma:emma xmlns:emma="http://www.w3.org/2003/04/emma" version="1.0">
              <emma:interpretation id="{722D98B2-F259-4832-A076-BE0E6FA96CBB}" emma:medium="tactile" emma:mode="ink">
                <msink:context xmlns:msink="http://schemas.microsoft.com/ink/2010/main" type="inkWord" rotatedBoundingBox="7503,827 10511,743 10538,1709 7530,1793"/>
              </emma:interpretation>
              <emma:one-of disjunction-type="recognition" id="oneOf2">
                <emma:interpretation id="interp10" emma:lang="en-US" emma:confidence="0.5">
                  <emma:literal>Multiple</emma:literal>
                </emma:interpretation>
                <emma:interpretation id="interp11" emma:lang="en-US" emma:confidence="0">
                  <emma:literal>Multipole</emma:literal>
                </emma:interpretation>
                <emma:interpretation id="interp12" emma:lang="en-US" emma:confidence="0">
                  <emma:literal>Multiniche</emma:literal>
                </emma:interpretation>
                <emma:interpretation id="interp13" emma:lang="en-US" emma:confidence="0">
                  <emma:literal>Multirole</emma:literal>
                </emma:interpretation>
                <emma:interpretation id="interp14" emma:lang="en-US" emma:confidence="0">
                  <emma:literal>Multifile</emma:literal>
                </emma:interpretation>
              </emma:one-of>
            </emma:emma>
          </inkml:annotationXML>
          <inkml:trace contextRef="#ctx0" brushRef="#br0" timeOffset="6012.8836">7434-358 2367 0,'0'0'239'16,"0"0"-40"-16,0 0-26 0,0 0-70 0,0 0-46 16,0 0-25-16,0 0-30 0,0 0-22 15,0 0-15-15,0 0-2 0,0 0-24 0,0 0-66 16,0 0-115-16,-7-8-327 0,7 12-1023 0</inkml:trace>
          <inkml:trace contextRef="#ctx0" brushRef="#br0" timeOffset="6167.7891">6898-135 1696 0,'0'0'106'0,"0"0"-22"0,0 0 21 16,0 0-29-16,0 0-7 0,0 0-18 0,0 0-23 16,166-35-18-16,-135 27-22 0,-2 1-80 0,-2 0-195 15,-12 4-407-15,-2-2-446 0</inkml:trace>
          <inkml:trace contextRef="#ctx0" brushRef="#br0" timeOffset="5858.9462">5604-137 0 0,'0'0'279'15,"0"0"125"-15,0 0 5 0,0 0-9 16,0 0-70-16,0 0-71 0,0 0-57 0,0 0-24 16,0 0-22-16,0 0-21 0,0 0-16 0,0 0-20 15,0 0-16-15,0 0-15 0,2-116-13 0,-4 116-17 16,2 0-11-16,0 0-12 0,0 0-10 15,0 1-7-15,0 4-7 0,-1 3 1 0,-2 2-2 16,2 8 8-16,-1 6 7 0,-1 1 0 0,1 3 3 16,2 3-3-16,-2 0-2 0,2-1 0 15,0 2-2-15,0-3 1 0,0 3 1 0,-1-2-1 0,1 0 0 16,-3-1 2-16,1-4-2 0,-2-2 0 16,3-3 0-16,-1-1-2 0,2-7-6 0,-1 0-10 15,-2-4-19-15,3-3-27 0,-1-3-22 0,1-2-15 16,0 0-6-16,0-2 14 0,0-6-10 0,0-2 7 15,0-3 14-15,0-4 13 0,0-1 37 16,-2-3 19-16,-2 1 15 0,1-2 3 0,2-4 3 16,-5 2 3-16,0-1 2 0,4 0 7 0,-4 1 13 15,2 1 9-15,1 3 11 0,1 0 10 0,0 1 2 16,2 4 1-16,0 1-3 0,0 3-4 16,0-1-7-16,0 5-7 0,2-1-4 0,0 0-10 15,1 0-5-15,2 0-7 0,0 2-8 0,-3 0 0 16,4 1-4-16,1 1-1 0,-4 0-2 15,3 2-3-15,-1 2-3 0,2 0-1 0,2 0-1 16,1 0-3-16,0 6-2 0,0 3-2 0,1 2 1 16,2 1 0-16,0 2 4 0,-1 0 4 0,0 2-1 15,-1-1 2-15,-1-2 1 0,1-1 1 0,2-3 0 16,-3 1 0-16,1-4-1 0,-2-1 2 16,2-3 0-16,-2-2 1 0,-1 0 4 0,3 0 5 15,-2-2 4-15,-1-6 4 0,4-3 1 0,-2-2-1 16,1-1-5-16,0-2-3 0,1 0-2 0,1-1-3 15,1-1-1-15,-3 2-1 0,0-3-2 0,2-1-1 16,-3 3-2-16,1 2 0 0,1-1-2 16,-4 1 2-16,-1 4-2 0,0 2 0 0,-1 2 2 15,-4 4-4-15,-2 1 2 0,1 2-2 0,-1 0-3 16,0 0-3-16,0 0-3 0,0 5-1 16,0 3 1-16,1 3 4 0,2 5 3 0,-1 5 4 15,-2 1 3-15,1 3 0 0,-1 1 3 0,0 3-3 16,0 0-2-16,0 2-1 0,0 1 1 0,0 0-2 15,4-3 2-15,-2 3 1 0,5-3-2 16,-2-4 0-16,5-2 0 0,2-5 0 0,-1-4-1 16,0-3 2-16,2-5-1 0,0-3 0 0,-3-1 2 15,1-2 0-15,-1 0-1 0,1-6 0 0,2-2 0 16,0-3-2-16,-2-2 0 0,6-3 0 16,-3 0-1-16,1 1 2 0,-3-1 1 0,0 0 0 15,-1 2 1-15,-2 1-1 0,-2 2 1 0,-3 3 0 16,-3 3 2-16,1 4 0 0,-2 1-2 15,0 0-2-15,0 0-4 0,0 1-10 0,-2 1-8 16,2 3-4-16,-3 0 3 0,1 4 9 0,-3 4 8 16,3 3 3-16,2 0 0 0,0 1-1 0,0 0 0 15,0 1 1-15,0 0 2 0,5-4-2 0,2 2 4 16,2-1-1-16,-1-5-2 0,4-1 4 0,2-4-3 16,-1-2-1-16,2-3 3 0,-1 0 1 15,2-2 2-15,2-7 0 0,1-4 2 0,-4-2-2 16,0-2 1-16,-1-1 2 0,0-2-1 0,-1 3 2 15,-3 0-1-15,-3 3 2 0,-2 2-1 16,0 5 2-16,-5 4-1 0,0 2-3 0,0 1-4 16,0 0-9-16,0 1-10 0,0 2-11 0,0 3 1 15,0 1 2-15,0 3 13 0,0 1 11 0,0-1 1 16,2 4 4-16,0-1-3 0,2-2-1 16,2-2 1-16,-3 2 0 0,4-3-1 0,-2 1 0 15,2-1 0-15,1-2-2 0,0-2 4 0,-1-1 2 16,5-3 2-16,-4 0 1 0,2 0 1 0,3-5 1 15,1-4 3-15,1-2 2 0,7-4-5 16,-5-2-1-16,3-3-2 0,1-3-3 0,-1 0 2 16,1-4-1-16,-3-2-1 0,5-2-5 0,-5-2 5 15,5-1 0-15,-6-3 1 0,0-1 7 0,-1-1-7 16,-6-2 2-16,-5 3-3 0,-2 3 1 0,-3 5 0 16,-4 3 1-16,-3 6-3 0,-4 8 0 15,2 2-2-15,0 7-2 0,-2 4-3 0,3 0-6 16,-2 3-2-16,0 9 1 0,-3 4 3 0,2 5 7 15,1 5-1-15,0 5 3 0,0 1-1 0,4 6-2 16,-1 1 4-16,3-1 0 0,4 1-1 16,-1 2-1-16,1-5 0 0,0 1 1 0,2-2 1 15,10-4 3-15,-2-2-3 0,2-4-1 0,3-4 1 16,2-4-2-16,-2-6-1 0,1-3-1 16,1-4 0-16,4-4-4 0,-3 0 8 0,2-9 3 15,2-5 1-15,-1-3 6 0,0-6-8 0,3 0-1 16,-4-4 0-16,3 0-1 0,-3-3-1 0,1 0 0 15,-4 1 1-15,-3 0-3 0,0 0 9 0,-1 1 0 16,-6 0 1-16,0 5 1 0,-5-2-3 16,-2 7-2-16,0 8 3 0,0 4 2 0,0 2-5 15,-2 4-5-15,1 0-8 0,-4 2-8 0,1 6 2 16,1 4 3-16,-1 4 4 0,-4 6 7 0,3 0 0 16,-3 3 1-16,5-1 1 0,2 2 2 0,-2-2-3 15,3 1-1-15,0 0 0 0,0-3-1 16,0-2 2-16,4 1-1 0,-1-2 4 0,5-2-4 15,-2 0 2-15,5-3 1 0,2-2-2 0,1-3-1 16,0-2-3-16,1-4-3 0,-1-3 1 0,-1 0 5 16,1-2-1-16,-3-6 3 0,2 0 1 15,-5-3 3-15,4 0 4 0,-2 2-1 0,-5-1-2 16,4 3-5-16,-6 2 1 0,-2 1-3 0,0 3-3 16,2 1-11-16,-3 0-11 0,2 1-2 15,2 8 0-15,-3-1 9 0,6 4 10 0,1-1 4 16,-4 1 3-16,6-2 2 0,1 0 2 0,-1-4-1 15,7-1 1-15,-3-4 0 0,2-1-5 0,1 0-14 16,3-9-26-16,1-4-42 0,2-3-60 16,-4-3-66-16,4-2-169 0,-7 6-558 0,-5 2-444 0</inkml:trace>
          <inkml:trace contextRef="#ctx0" brushRef="#br0" timeOffset="6566.5422">7545-83 1209 0,'0'0'390'0,"0"0"-56"0,0 0-34 0,0 0-53 16,0 0-57-16,0 0-35 0,0 0-31 0,0 0-30 15,0 0-24-15,0 0-28 0,0 0-23 0,0 0-17 16,0 0-14-16,18-30 5 0,-15 43 6 0,0 6 5 16,0 4 10-16,1 4-4 0,2 2-3 0,-5 4 1 15,0 1-3-15,1 1 1 0,-2 3 2 0,0 0 1 16,0 2-4-16,0 2-2 0,0 1-1 16,-2-1-4-16,0 0-1 0,-3-6-11 0,1-5-18 15,1-4-26-15,2-8-34 0,-1-3-46 0,2-7-72 16,-1-2-96-16,-2-6-194 0,2 2-341 15,1-3-200-15</inkml:trace>
          <inkml:trace contextRef="#ctx0" brushRef="#br0" timeOffset="7210.3843">7618 45 1078 0,'0'0'407'0,"0"0"-69"15,0 0-49-15,0 0-83 0,0 0-70 16,0 0-48-16,0 0-39 0,0 0-20 0,0 0-16 15,0 0-5-15,0 0-5 0,0 0-4 0,0 0-3 16,0 0-1-16,148-114 1 0,-135 125 1 0,-6 2 6 16,0 0-1-16,-4 1 4 0,-2 0 3 0,-1 0 4 15,0-1 6-15,-6 1 3 0,-5-3 2 0,0 1 0 16,-3-3 5-16,-2-1 1 0,0 0-1 16,1-4 1-16,-1-1-4 0,2-1-3 0,1-2 0 15,2 0 5-15,7 0-1 0,-3 0 3 0,5 0 0 16,2-2-11-16,0 1-4 0,0-1-11 0,0 0-15 15,4 0-12-15,4-1-4 0,-4-1 0 16,7 1 7-16,2-1 10 0,1 2 1 0,0-2 3 16,0 1 3-16,1-1 1 0,0-4 2 0,4 0 1 15,2-3 0-15,3-4-3 0,0 0 2 16,4-6 1-16,5-3 1 0,-3-1 6 0,0-1-1 16,-2-3 0-16,0-2 0 0,-2-1 1 0,-2-3 3 15,-7 4 2-15,-3 1 4 0,-3 0 1 0,-6 4 1 16,-3 3 3-16,-2 3 3 0,0 5 3 15,0 3 9-15,-1 6 2 0,-2 3-3 0,2 3-3 16,-2 0-19-16,-3 0-14 0,2 3-9 0,1 7-4 16,-7 4 2-16,2 5 7 0,-2 6 4 0,0 6 2 15,-1 2 0-15,5 3 0 0,-3 2-2 0,7 1-1 16,0-3 2-16,2-1 0 0,0-3-2 16,2-2 3-16,9-3-2 0,2-6-1 0,1-3 1 15,3-4-3-15,0-3-4 0,6-9 1 0,-1-2 1 16,2-1 0-16,3-12 8 0,0-3-1 0,2-3-1 15,-3-3 0-15,-1 1 0 0,-7 1 0 16,-2-1 1-16,-4 6 2 0,-2 0 0 0,-7 6 1 16,-3 1 1-16,0 4-7 0,0 4-8 0,-1 0-14 15,-9 0-16-15,4 9-4 0,-5 2 2 0,-2 5 8 16,-1 1 11-16,5 3 9 0,2-1 3 16,3 1 3-16,0-2 0 0,4-2-5 0,4-2 0 15,3-3 1-15,6 0 0 0,2-4 3 0,8-4 4 16,-2-2-5-16,6-1-8 0,0-3-15 15,0-4-34-15,-1-3-63 0,-2 0-80 0,-6 1-243 16,-2 2-471-16,-5 3-214 0</inkml:trace>
        </inkml:traceGroup>
        <inkml:traceGroup>
          <inkml:annotationXML>
            <emma:emma xmlns:emma="http://www.w3.org/2003/04/emma" version="1.0">
              <emma:interpretation id="{0907876C-EB48-41C4-85C5-43659330361B}" emma:medium="tactile" emma:mode="ink">
                <msink:context xmlns:msink="http://schemas.microsoft.com/ink/2010/main" type="inkWord" rotatedBoundingBox="11104,591 12925,540 12957,1693 11136,1744"/>
              </emma:interpretation>
              <emma:one-of disjunction-type="recognition" id="oneOf3">
                <emma:interpretation id="interp15" emma:lang="en-US" emma:confidence="0.5">
                  <emma:literal>points</emma:literal>
                </emma:interpretation>
                <emma:interpretation id="interp16" emma:lang="en-US" emma:confidence="0">
                  <emma:literal>ports</emma:literal>
                </emma:interpretation>
                <emma:interpretation id="interp17" emma:lang="en-US" emma:confidence="0">
                  <emma:literal>point</emma:literal>
                </emma:interpretation>
                <emma:interpretation id="interp18" emma:lang="en-US" emma:confidence="0">
                  <emma:literal>pots</emma:literal>
                </emma:interpretation>
                <emma:interpretation id="interp19" emma:lang="en-US" emma:confidence="0">
                  <emma:literal>posts</emma:literal>
                </emma:interpretation>
              </emma:one-of>
            </emma:emma>
          </inkml:annotationXML>
          <inkml:trace contextRef="#ctx0" brushRef="#br0" timeOffset="7592.8541">9138-75 1486 0,'0'0'522'0,"0"0"-235"16,0 0-55-16,0 0-37 0,0 0-51 0,0 0-30 15,0 0-22-15,0 0-19 0,0 0-20 16,0 0-19-16,0 0-25 0,0 0-27 0,0 0 2 16,0 0 4-16,0-35 10 0,4 66 24 0,-1 4 0 15,0 5 1-15,3 4 2 0,-6 1-4 0,1-1-5 16,-1 0-4-16,0 0-3 0,0-2-3 16,0 1 0-16,1-2-3 0,-1-3 4 0,0-3-1 15,2-3-1-15,-2-6-1 0,0-5-6 0,0-4-8 16,0-4-16-16,0-4-19 0,0-5-22 0,0-1-29 15,0-3-28-15,0 0-40 0,0 0-42 0,0-7-96 16,0-2-179-16,0 1-280 0,0 2-335 0</inkml:trace>
          <inkml:trace contextRef="#ctx0" brushRef="#br0" timeOffset="7809.7348">9166 89 0 0,'0'0'128'0,"0"0"393"0,0 0-30 15,0 0-49-15,-19-161-82 0,19 141-86 0,0 2-75 16,0 4-69-16,5 1-40 0,1 4-33 0,4 1-20 15,-2 2-15-15,6 3-12 0,5 0-7 16,1 3-5-16,1 3-1 0,-1 3-1 0,-3 5-1 16,3 0 0-16,-6 1-2 0,-6 1-1 0,1 0 3 15,-9 1 6-15,0 0 8 0,-9 3 13 0,-6-4 5 16,-2 2 3-16,-7-4-1 0,2 0-5 16,-2-4-6-16,4-1-7 0,2-1-7 0,5-2-11 15,9-3-27-15,1 0-83 0,3 0-133 0,0 0-180 16,4 0-434-16,4 0-334 0</inkml:trace>
          <inkml:trace contextRef="#ctx0" brushRef="#br0" timeOffset="8911.9543">9511-113 1096 0,'0'0'778'0,"0"0"-482"0,0 0-54 0,0 0-37 15,0 0-64-15,0 0-55 0,0 0-36 16,0 0-35-16,0 0-16 0,0 0-2 0,0 0 0 15,0 0 12-15,0 0-2 0,0 0 1 0,-46 81-1 16,46-61-3-16,0-3 0 0,0-1 1 16,9-2 3-16,-3-2-1 0,6-4 2 0,0-2 4 15,2-3 2-15,1-3 5 0,1 0 3 0,1-6 2 16,4-5-4-16,-4-4 2 0,5-1-5 16,-4-2-4-16,-2 0 4 0,-2-1-4 0,-3 0 2 15,-5 2 4-15,-1 0-1 0,-3 2-1 0,-2 1-3 16,-6 3-4-16,-1 0-9 0,-4 3-8 0,-3 4-5 15,-2 1-10-15,0 3-5 0,-3 0-1 16,2 6 1-16,1 4 1 0,3 3 9 0,2 0 0 16,7 3 3-16,1-2 3 0,3 1-1 0,0-2 5 15,4 0 1-15,9-3 1 0,0 1 0 0,2-5 0 16,1-3 4-16,4 0 1 0,-2-3 3 0,0 0-2 16,5 0-3-16,-3-3 1 0,6-3 0 15,-5-4 1-15,-1 2 2 0,2-1-1 0,-3-1-2 16,-2 1 3-16,3-1 1 0,-5 0 2 0,-1 0 3 15,1 0-3-15,-4 2 0 0,-5 2-3 0,2 1 2 16,-7 3-4-16,1 2-5 0,-2 0-11 0,0 2-15 16,0 5 8-16,0 1 3 0,0 3 12 15,0 0 11-15,0 1-4 0,0-1 1 0,3 0 0 16,0 0 0-16,6-2 1 0,0 2 0 0,-2-5-1 16,6 0 5-16,0-2-2 0,-1-3 1 15,2-1 3-15,-1 0-6 0,1-1 9 0,2-6 0 16,0-2-1-16,-2-2 1 0,0 1-5 0,2 0-1 15,-2-1 0-15,-2 2 0 0,1 1-1 16,-4 1 0-16,-4 2 0 0,-2 3-3 0,-1 0-2 16,-2 2-3-16,0 0-5 0,0 0-13 0,0 0-8 15,0 2 8-15,0 1 2 0,0 2 15 0,4-2 8 16,-1 0-4-16,0 1 1 0,-2-2-1 0,2 0 4 16,3-2 2-16,-2 0 5 0,-1 0 0 15,5 0 5-15,-2-2 2 0,5-4-5 0,2 0-1 16,0 0-5-16,1-2-3 0,-1 1-2 0,-1 1 1 15,0 1-3-15,-5 2-2 0,4 1-2 0,-5 0-4 16,2 2 0-16,-2 0-3 0,2 0 0 0,-5 0-2 16,6 5 2-16,-5 0 3 0,5 0 2 15,-4 0 5-15,5 0 2 0,-4-2 0 0,5 0 1 16,-1-1 0-16,-1-2 2 0,2 0 3 0,2 0-1 16,1-5 1-16,1-3 2 0,0-2 1 0,0-2 0 15,4-3 6-15,-2 0-8 0,-2-3-1 16,1-1-4-16,-1-3-1 0,5 2 3 0,-4-2-1 15,-2-2 3-15,0-2-2 0,-1 2 7 0,-3-5 2 16,-2 2 3-16,1-1 2 0,-5-1 0 16,-2 3 3-16,-2 0 1 0,0 2 6 0,0 4-3 15,-5 3 2-15,-2 3-1 0,4 6-2 0,1 3 1 16,-1 3-9-16,-3 2-12 0,3 0-17 0,0 10 0 16,-8 7 3-16,0 7 3 0,-4 7 14 15,1 8-7-15,0 1 0 0,1 3 2 0,5 0-4 16,-1 0 2-16,7-1 2 0,2-5-1 0,0 2-1 15,2-9-4-15,8-4-1 0,3-3-4 0,-4-3-5 16,3-6-7-16,1-1-13 0,0-3-12 0,-2-6-6 16,-4-3 0-16,6-1 9 0,0-1 13 0,2-7 11 15,7-5 12-15,-4-1 4 0,6-3 1 16,-4 0 1-16,4-1 1 0,-4-1 0 0,1 1 1 16,-4 2 1-16,-1 1-3 0,4 1 0 0,-10 4 1 15,-2 2 4-15,-7 5 4 0,1 1 2 16,-2 2-1-16,0 0-14 0,0 0-14 0,-3 0-14 15,2 0-11-15,-1 4 8 0,2 1 7 0,0 1 7 16,0 0 9-16,0 1 3 0,3-1 1 0,6 2 2 16,-2-1 1-16,4 0-1 0,-2 1-1 15,-2 0-1-15,-5 2-2 0,-2-1-5 0,0 2 0 16,-2 2 5-16,-11-1 5 0,-4 3 6 0,-7 0 2 16,-3-2-18-16,4 1-60 0,-2-3-146 0,3-3-358 15,14-3-853-15</inkml:trace>
          <inkml:trace contextRef="#ctx0" brushRef="#br0" timeOffset="9253.7242">10032-637 2694 0,'0'0'192'0,"0"0"-42"0,0 0-33 16,0 0-60-16,0 0-32 0,0 0-15 0,0 0-19 16,0 0-29-16,0 0-18 0,0 0-17 0,0 0-65 15,0 0-121-15,0 0-211 0,0 0-493 0,19 28-276 16</inkml:trace>
          <inkml:trace contextRef="#ctx0" brushRef="#br0" timeOffset="9095.8109">10564-371 2701 0,'0'0'163'0,"0"0"-70"0,0 0-15 15,0 0-7-15,0 0-37 0,0 0-12 0,0 0 2 16,0 0-12-16,0 0 0 0,0 0-1 15,159-55-4-15,-132 44-5 0,-3 3-14 0,-9 0-38 16,-2 2-78-16,-10 0-168 0,3 2-654 0,-6 2-677 0</inkml:trace>
        </inkml:traceGroup>
        <inkml:traceGroup>
          <inkml:annotationXML>
            <emma:emma xmlns:emma="http://www.w3.org/2003/04/emma" version="1.0">
              <emma:interpretation id="{5AB44AE3-F6D8-43C0-A3D0-2F5DFD8A14E7}" emma:medium="tactile" emma:mode="ink">
                <msink:context xmlns:msink="http://schemas.microsoft.com/ink/2010/main" type="inkWord" rotatedBoundingBox="13546,619 14112,603 14142,1701 13577,1717"/>
              </emma:interpretation>
              <emma:one-of disjunction-type="recognition" id="oneOf4">
                <emma:interpretation id="interp20" emma:lang="en-US" emma:confidence="0.5">
                  <emma:literal>of</emma:literal>
                </emma:interpretation>
                <emma:interpretation id="interp21" emma:lang="en-US" emma:confidence="0">
                  <emma:literal>off</emma:literal>
                </emma:interpretation>
                <emma:interpretation id="interp22" emma:lang="en-US" emma:confidence="0">
                  <emma:literal>oof</emma:literal>
                </emma:interpretation>
                <emma:interpretation id="interp23" emma:lang="en-US" emma:confidence="0">
                  <emma:literal>oaf</emma:literal>
                </emma:interpretation>
                <emma:interpretation id="interp24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9976.2608">11577-178 996 0,'0'0'373'0,"0"0"-49"16,0 0-18-16,0 0-37 0,0 0-79 0,0 0-56 16,0 0-36-16,0 0-39 0,0 0-29 0,0 0-4 15,0 0-2-15,0 0 3 0,0 0 9 0,0 0-3 16,46 37-16-16,-49-20-2 0,3-1-7 0,0 2-6 16,0-5 3-16,4 1 0 0,5-3-1 15,-4-1 3-15,7-4-1 0,-4-1 1 0,1-5 2 16,4 0 7-16,-1-1 6 0,1-8 5 0,0-2 2 15,-3-3-3-15,0-1-5 0,1-3-3 16,-5 1-1-16,-2 1-3 0,-3 0 0 0,-1 1-1 16,0 2-2-16,-4 0 1 0,-2 1-4 0,-4 2-2 15,2 4-6-15,-3 1-7 0,-1 3-3 16,0 2-4-16,4 0-4 0,-1 0-4 0,0 7 0 16,3 2 1-16,3 2 1 0,3 1 2 0,0-1 4 15,5 0 3-15,8-2 1 0,2 0 5 0,1-2-3 16,6-1-1-16,0-4-7 0,2-2-6 15,3 0-1-15,0-8 3 0,2-4 4 0,0-1 8 16,3-6 6-16,1-5 4 0,-3-2 6 0,-2-2 6 16,-2-1 1-16,-4-2 4 0,-1-2 0 15,-5 0 1-15,-3 1 0 0,-2 2 0 0,-7 1 2 16,1 2-2-16,-5 1 6 0,0 4 2 0,0 3 2 16,-5 7 7-16,4 2-1 0,-2 5 1 0,0 4-7 15,-2 1-11-15,3 0-16 0,2 4-13 0,-1 9 0 16,-2 8-2-16,2 8 9 0,-4 7 5 0,2 7 0 15,2 8 1-15,1 3-1 0,-1 6 1 16,-2 1-1-16,0 4 2 0,-4-3 0 0,3 1-1 16,-6-3 2-16,4-2-3 0,-4-1 1 0,-1-4 0 15,1-5 0-15,1 1-2 0,-1-5 0 0,3-6-1 16,-1-5 0-16,1-2 0 0,1-6-2 16,2-8 0-16,2-2-5 0,0-5 3 0,2-7 0 15,0-3 4-15,0 0 7 0,2-3 7 0,4-5-7 16,0-5-2-16,1-3-5 0,1-7-8 15,-1-1 3-15,3 0-4 0,-5-2-12 0,3 1-21 16,-4-1-36-16,-4 4-50 0,0 2-81 0,0 2-230 16,-5 7-553-16,-2 5-472 0</inkml:trace>
        </inkml:traceGroup>
        <inkml:traceGroup>
          <inkml:annotationXML>
            <emma:emma xmlns:emma="http://www.w3.org/2003/04/emma" version="1.0">
              <emma:interpretation id="{D32D64DA-5519-4F3A-AD15-72744DA4F4C9}" emma:medium="tactile" emma:mode="ink">
                <msink:context xmlns:msink="http://schemas.microsoft.com/ink/2010/main" type="inkWord" rotatedBoundingBox="14627,591 16389,542 16406,1160 14645,1209"/>
              </emma:interpretation>
              <emma:one-of disjunction-type="recognition" id="oneOf5">
                <emma:interpretation id="interp25" emma:lang="en-US" emma:confidence="0.5">
                  <emma:literal>view</emma:literal>
                </emma:interpretation>
                <emma:interpretation id="interp26" emma:lang="en-US" emma:confidence="0">
                  <emma:literal>View</emma:literal>
                </emma:interpretation>
                <emma:interpretation id="interp27" emma:lang="en-US" emma:confidence="0">
                  <emma:literal>views</emma:literal>
                </emma:interpretation>
                <emma:interpretation id="interp28" emma:lang="en-US" emma:confidence="0">
                  <emma:literal>viewed</emma:literal>
                </emma:interpretation>
                <emma:interpretation id="interp29" emma:lang="en-US" emma:confidence="0">
                  <emma:literal>vow</emma:literal>
                </emma:interpretation>
              </emma:one-of>
            </emma:emma>
          </inkml:annotationXML>
          <inkml:trace contextRef="#ctx0" brushRef="#br0" timeOffset="10388.7196">12655-318 1324 0,'0'0'415'0,"0"0"-183"0,0 0-11 0,0 0 4 16,0 0-44-16,0 0-58 0,0 0-47 0,0 0-51 15,0 0-15-15,0 0 0 0,0 0 6 16,0 0 17-16,0 0 2 0,0 0 1 0,46 86-2 16,-36-54-2-16,3 2-10 0,0-6-5 0,1 0-2 15,-1-1-4-15,1-3 0 0,-3-4-4 0,-1-2 1 16,0-7-1-16,0-3 3 0,-6-5 7 16,5-2 14-16,-3-1 20 0,3-4 15 0,0-10 2 15,4-6-10-15,2-3-17 0,2-5-17 0,2-4-6 16,-1 0-3-16,2-2-3 0,-2-3 0 0,-1 4 0 15,-2 0-1-15,-4 2 0 0,-1 3 1 0,-6 4-2 16,-4 7 0-16,0 5-3 0,0 2-5 16,0 5-6-16,0 4-12 0,-3 1-22 0,1 0-32 15,-4 1-42-15,3 5-62 0,2 8-97 0,1-1-122 16,0 3-254-16,0-3-458 0,4-5 311 0</inkml:trace>
          <inkml:trace contextRef="#ctx0" brushRef="#br0" timeOffset="10602.7625">13288-394 2025 0,'0'0'305'16,"0"0"-57"-16,0 0-27 0,0 0-34 0,0 0-69 15,0 0-39-15,0 0-25 0,0 0-28 0,0 0-16 16,0 0-6-16,0 0-2 0,0 0 3 16,0 0 9-16,0 0 6 0,-22 94 4 0,19-62 1 15,-1 2-2-15,1-3-4 0,0-1-6 0,0-3-4 16,2-4-4-16,1-2-3 0,0-2 1 0,0-2-3 15,0-3-6-15,0-4-19 0,1-3-45 16,2-3-56-16,0-4-65 0,4 0-70 0,-2-6-136 16,0-2-483-16,-1 1-605 0</inkml:trace>
          <inkml:trace contextRef="#ctx0" brushRef="#br0" timeOffset="10732.8568">13273-629 1632 0,'0'0'412'0,"0"0"-201"0,0 0-55 15,0 0-26-15,0 0-57 0,0 0-44 0,0 0-36 16,0 0-57-16,0 0-25 0,0 0-58 16,0 0-112-16,0 0-215 0,0 0-535 0</inkml:trace>
          <inkml:trace contextRef="#ctx0" brushRef="#br0" timeOffset="11390.8295">13464-111 840 0,'0'0'197'0,"0"0"-14"0,0 0 69 0,0 0 46 16,0 0-82-16,0 0-41 0,0 0-29 0,0 0-25 15,0 0-14-15,0 0-8 0,159-110-4 0,-142 94-8 16,-3-3-4-16,-4-1-10 0,-2 1-14 15,-3 2-5-15,-4 0-7 0,-1 4-6 0,0 2-6 16,-3 3-7-16,-4 3-6 0,-3 2-9 0,-2 3-8 16,-3 0-6-16,4 3-3 0,-6 7-1 15,1 4 4-15,2 4-1 0,0 2 1 0,3 4-1 16,2 0-5-16,4 0 6 0,0 2 0 0,4-1 1 16,1-4 6-16,0-2-5 0,1-1 2 15,6-2-1-15,2-3-2 0,-1-2-4 0,4-5-1 16,-1-3 2-16,5-3-3 0,-2 0 7 0,3-3 2 15,3-9-1-15,4-2 4 0,-2-4-3 0,3-2 1 16,-1 1 1-16,-3-3 3 0,2-2-1 16,-4 3 0-16,1 1-1 0,-4 2-4 0,-3 4 5 15,-5 4-3-15,-2 3-4 0,-3 5 0 0,-3 2-9 16,0 0-13-16,0 5-5 0,0 5 1 0,0 1 8 16,0 3 14-16,-2 3 8 0,1 0 2 0,1 2-3 15,0-1-3-15,0-3 2 0,1-1 0 16,2-4 0-16,7-3 2 0,-3 0-1 0,6-3 1 15,-2-3 2-15,3-1 1 0,3 0 1 0,0-5-1 16,5-3-3-16,-3-2-2 0,3-1-1 0,-4 0-1 16,2 0 2-16,-6 1 1 0,-1 2-2 0,-5 3-2 15,0 2-3-15,-4 3-4 0,-1 0-4 16,-3 5-4-16,1 6 1 0,3 1 2 0,-2-1 4 16,-1 4 5-16,2-1 3 0,1-1 1 0,2-2 2 15,1 0 0-15,3-3 0 0,1-2 0 16,3-1 3-16,1-3 1 0,0-2 3 0,2 0 5 15,0-5 0-15,3-5 3 0,-3-3 0 0,1 0 2 16,2-2-4-16,-3-2 3 0,0-2 1 16,0-3 3-16,0 1 6 0,-2-1-7 0,-7 0 3 15,1 0-4-15,-4 1-5 0,-3 1-1 0,-2 1-15 16,0 3-34-16,-3 2-79 0,-4 4-307 0,1 6-961 0</inkml:trace>
        </inkml:traceGroup>
        <inkml:traceGroup>
          <inkml:annotationXML>
            <emma:emma xmlns:emma="http://www.w3.org/2003/04/emma" version="1.0">
              <emma:interpretation id="{9DD106AC-B915-49A7-A8C3-4F3E2BC6F54E}" emma:medium="tactile" emma:mode="ink">
                <msink:context xmlns:msink="http://schemas.microsoft.com/ink/2010/main" type="inkWord" rotatedBoundingBox="16995,645 20315,553 20336,1315 17016,1407"/>
              </emma:interpretation>
              <emma:one-of disjunction-type="recognition" id="oneOf6">
                <emma:interpretation id="interp30" emma:lang="en-US" emma:confidence="0.5">
                  <emma:literal>(diverse</emma:literal>
                </emma:interpretation>
                <emma:interpretation id="interp31" emma:lang="en-US" emma:confidence="0">
                  <emma:literal>[diverse</emma:literal>
                </emma:interpretation>
                <emma:interpretation id="interp32" emma:lang="en-US" emma:confidence="0">
                  <emma:literal>(divers</emma:literal>
                </emma:interpretation>
                <emma:interpretation id="interp33" emma:lang="en-US" emma:confidence="0">
                  <emma:literal>(diners</emma:literal>
                </emma:interpretation>
                <emma:interpretation id="interp34" emma:lang="en-US" emma:confidence="0">
                  <emma:literal>(dives</emma:literal>
                </emma:interpretation>
              </emma:one-of>
            </emma:emma>
          </inkml:annotationXML>
          <inkml:trace contextRef="#ctx0" brushRef="#br0" timeOffset="121128.8113">15816-55 962 0,'0'0'305'0,"0"0"-52"16,0 0-2-16,0 0-14 0,0 0-50 0,0 0-49 15,0 0-44-15,0 0-22 0,0 0-6 16,0 0-6-16,0 0-1 0,0 0-3 0,0 0-6 16,0 0-2-16,-23-61-7 0,16 58-5 0,-2-2-11 15,-3 3-7-15,-1 0-8 0,-3 1-1 0,-1 1-1 16,2 0-2-16,-1 0-1 0,-1 1-2 0,3 4-4 16,0 5-5-16,1 1-2 0,3 4-3 0,2 3 4 15,-4 5 2-15,5 2 1 0,0-1 3 16,4 4 0-16,0-3 1 0,3 0-3 0,0-4 0 15,3 1-4-15,1-5-5 0,6-1-2 0,0-4-4 16,2-4-4-16,-1-1-1 0,5-4 3 0,1-3 5 16,1-2 11-16,0-7 10 0,6-7 3 15,-2-4 5-15,2-4 0 0,1-5 0 0,2 0 2 16,-4-5 2-16,-3 2 4 0,1-2 1 0,-1 2 1 16,-6-1 1-16,0-2-2 0,-1 1 1 15,0-4-5-15,-5 0 2 0,-1 2 0 0,0-2-2 16,1 2 0-16,-6 3-3 0,3 3-2 0,-1 6 0 15,-1 4 6-15,-3 7 3 0,0 3 3 0,0 4 4 16,0 2 0-16,0 3-2 0,0 1-4 16,-2 0-8-16,1 0-10 0,-2 0-10 0,2 1-9 15,-4 8 0-15,3 2 4 0,-1 4 3 0,-7 6 6 16,4 3 2-16,-2 1-1 0,2 3-2 0,0 1 0 16,2-1 0-16,4 2-2 0,0 0 0 0,0 0 0 15,0-1 0-15,9-2 1 0,-1-4-1 16,3-1-6-16,4-3-1 0,0-3-5 0,1-4-4 15,2-1 2-15,1-4 1 0,-4-3 3 0,2-2 6 16,2-2 4-16,0-2 5 0,-3-5 3 0,5-5 5 16,-1 0-1-16,-3-5 1 0,2-1 3 15,-2 1 0-15,-3 0 1 0,-4 3 0 0,-2 1-2 16,-1 3-1-16,-2 6-1 0,-5 0-3 0,0 4-5 16,0 0-10-16,0 2-8 0,-2 10-1 0,-4 1 2 15,-1 6 8-15,3 2 5 0,-2 1-2 16,6 0-2-16,0 0-5 0,5-2 1 0,7-2-1 15,3-2-1-15,3-4 0 0,1-4 0 0,5-5-1 16,-2-3 0-16,5 0 0 0,2-11-4 16,3-3-1-16,-1-3 1 0,-1-4-9 0,3-3-9 15,-5-1-44-15,-1 0-93 0,-6-2-192 0,-5 6-535 16,-5 10-645-16</inkml:trace>
          <inkml:trace contextRef="#ctx0" brushRef="#br0" timeOffset="121289.7119">16462-440 2214 0,'0'0'213'0,"0"0"-30"15,0 0-12-15,0 0-54 0,0 0-57 16,0 0-28-16,0 0-29 0,0 0-33 0,0 0-37 16,0 0-43-16,0 0-71 0,0 0-159 0,0 0-389 15,0 0-775-15</inkml:trace>
          <inkml:trace contextRef="#ctx0" brushRef="#br0" timeOffset="122664.6894">16601-154 2047 0,'0'0'271'0,"0"0"-34"0,0 0-9 16,0 0-45-16,0 0-67 0,0 0-38 0,0 0-29 16,0 0-24-16,0 0-14 0,0 0-10 15,0 0 0-15,0 0 4 0,0 0 4 0,0 0 6 16,8 36-3-16,-5-20-1 0,-1-1-1 0,-1-2-1 16,0 0-6-16,1-2 1 0,2 0 0 0,0-3-1 15,-1-1 4-15,-1-3-4 0,2 0-1 0,-3-3 1 16,4-1 2-16,-4 0 4 0,0 0 5 15,-1 0 7-15,2 0 1 0,4-1 8 0,1-6-1 16,1-1-3-16,3-3-4 0,-1 1-8 0,5-5-2 16,-4 3-2-16,0-3 2 0,-2 2-1 15,-1 1 0-15,-2 1 1 0,0-1-1 0,-4 2-1 16,0 0-3-16,2 4-1 0,-4 0-1 0,1 4-1 16,-1 0 1-16,0 2-3 0,0 0-2 0,0 0-3 15,0 0-7-15,0 0-6 0,0 0 1 16,0 5-1-16,0 2 4 0,0 2 8 0,0-2-3 15,0 2 3-15,5 0 1 0,-4-1-2 0,3-2 2 16,4 1-2-16,-3 1 2 0,5-4-2 0,-1 1 2 16,1-1-2-16,4-3-1 0,3-1-1 0,1 0-2 15,1-1 4-15,3-6 1 0,-3-3 1 16,1 1 2-16,1-3 1 0,-6-1 2 0,5 2 0 16,-1-3-1-16,-4 4 1 0,-1-3-2 0,-1 2 3 15,-6 2 8-15,-1 1-4 0,-5 0 1 0,1 3-1 16,-2 1-9-16,0 2 7 0,-2 2-5 15,-5 0-6-15,-1 0-4 0,-4 2-8 0,0 5 1 16,-3 4 4-16,3 4 9 0,2 3-1 0,0-3 1 16,0 2-4-16,4 0 0 0,3-1 0 0,3 0-1 15,0 0 1-15,2-2-2 0,5-1 1 16,6 0 3-16,1-3-1 0,1 0 4 0,5-4-1 16,2-1-2-16,2-2 3 0,-3-1-2 0,4-2 3 15,2-2 3-15,3-6 3 0,1-3-1 16,2-3 3-16,0-4 0 0,1 2-3 0,0-5 3 15,1 0-2-15,-2 0 1 0,-4 1 1 0,0 0 3 16,-5-3-2-16,-6 3 3 0,1 1 0 0,-9 2-5 16,0 0 7-16,-8 6 0 0,-2-1-1 0,0 4 0 15,0 4-6-15,-4 3-4 0,-6-1-6 16,-4 2 1-16,-2 0-3 0,-3 7 0 0,-3 4 2 16,-2 4 2-16,4-1 2 0,-1 2 1 0,7-2 0 15,3 0-4-15,4 0 2 0,1 0 1 0,4 0-2 16,2-4 4-16,0 1-4 0,9 1-1 0,2-3 0 15,2 3-4-15,4-2 3 0,0-2-3 16,7 0 2-16,-3-2 4 0,1 2-1 0,-4-2 3 16,3 0-1-16,-5-1-2 0,-3 1 1 0,-3 1 0 15,-3 0-1-15,1-1-3 0,-4 3 1 0,-4 0 0 16,2 1 2-16,-2 1 0 0,0-3 3 16,0-1 0-16,0-2 0 0,0-2 1 0,0 0-1 15,3-1 1-15,4-2-1 0,-4 0 1 0,8 0 1 16,-1 0 0-16,3-3 3 0,4-5-1 15,-2-1 0-15,2-2 0 0,-1-3-1 0,-1-3 3 16,2 3-2-16,2-3 1 0,-5 2 1 0,2-3-3 16,-2 2 3-16,-1 0-1 0,-1 1 1 0,-5 1 1 15,3-1-2-15,2 1 2 0,-8 1 0 0,4 2-1 16,-3 3 4-16,-4 1-2 0,1 4-2 16,-2 1 1-16,0 0-3 0,0 2-4 0,0 0-2 15,0 0-11-15,0 0-10 0,0 4 4 0,4 3 0 16,1 4 8-16,-2 2 11 0,6 1-2 0,-5 2 2 15,6 0-2-15,-4 1-2 0,4 0 1 0,-6 1-1 16,4-2-3-16,-5-1 2 0,-1 1 0 16,-2-1 0-16,0-5-1 0,-2 2-1 0,-2-3 1 15,-6-1 2-15,-3 0 4 0,0-4 2 0,1-2 3 16,0-1 1-16,0-1 4 0,2 0-3 16,-2 0 1-16,2-5 0 0,5 1-5 0,-4-2 4 15,6 1 0-15,1-1 0 0,-3 1 0 0,4 2 0 16,-2 0-1-16,3 1-3 0,-1 2-1 0,1 0-6 15,0 0-6-15,0 0-7 0,0 0-5 16,0 0 2-16,0 3 3 0,5 1 7 0,2-1-1 16,3 0 0-16,0 0 0 0,7-3-2 0,-1 0 5 15,1 0 1-15,6-5 0 0,-2-4 4 0,4-3 3 16,4 1-1-16,-2-6 2 0,2 3 0 16,1-5-4-16,-2 2 6 0,-2-2 3 0,0 0 2 15,-9 2 2-15,0-1 2 0,-6-1 1 0,0 6 2 16,-8 3 6-16,0 3-4 0,-3 3-1 0,0 1-5 15,-6 3-11-15,-2 0-6 0,-2 3-4 16,-4 6-2-16,-3 3 5 0,0 4 3 0,2 5 1 16,4-2 1-16,3 1 2 0,-1 0-3 0,6 1 0 15,3 0-4-15,0-2-2 0,7 0-5 0,6-2 0 16,4-1-7-16,2-2-11 0,5-3-13 0,3-3-32 16,2-2-48-16,2-4-81 0,4-2-138 15,-10 0-435-15,-5 0-723 0</inkml:trace>
          <inkml:trace contextRef="#ctx0" brushRef="#br0" timeOffset="119944.0783">15071-538 940 0,'0'0'284'16,"0"0"12"-16,0 0 9 0,0 0 4 0,0 0-46 15,0 0-63-15,0 0-57 0,0 0-33 0,0 0-25 16,0 0-19-16,0 0-16 0,0 0-17 0,8-21-15 15,-10 25-12-15,-1 4-5 0,0 7-3 16,1 5 1-16,-4 8 4 0,0 5-1 0,2 5 0 16,-2 4 0-16,-1 5 0 0,3 1 3 0,1 1 1 15,-1 0 0-15,3-5-3 0,1-4 1 0,0-4-2 16,2-2 0-16,5-7 0 0,3 1 0 16,-1-5-2-16,4-7 0 0,-1 0 0 0,0-4-2 15,0-2-5-15,1-2-8 0,0-3-22 0,1-1-34 16,-1-2-49-16,1-2-81 0,-4 0-138 0,1 0-487 15,-8 0-705-15</inkml:trace>
        </inkml:traceGroup>
        <inkml:traceGroup>
          <inkml:annotationXML>
            <emma:emma xmlns:emma="http://www.w3.org/2003/04/emma" version="1.0">
              <emma:interpretation id="{8B1AAEDD-4267-47E9-BFB9-A92944A65C45}" emma:medium="tactile" emma:mode="ink">
                <msink:context xmlns:msink="http://schemas.microsoft.com/ink/2010/main" type="inkWord" rotatedBoundingBox="21008,588 24161,500 24192,1624 21039,1712"/>
              </emma:interpretation>
              <emma:one-of disjunction-type="recognition" id="oneOf7">
                <emma:interpretation id="interp35" emma:lang="en-US" emma:confidence="0.5">
                  <emma:literal>opinions)</emma:literal>
                </emma:interpretation>
                <emma:interpretation id="interp36" emma:lang="en-US" emma:confidence="0">
                  <emma:literal>opinions</emma:literal>
                </emma:interpretation>
                <emma:interpretation id="interp37" emma:lang="en-US" emma:confidence="0">
                  <emma:literal>opinion)</emma:literal>
                </emma:interpretation>
                <emma:interpretation id="interp38" emma:lang="en-US" emma:confidence="0">
                  <emma:literal>opinion's)</emma:literal>
                </emma:interpretation>
                <emma:interpretation id="interp39" emma:lang="en-US" emma:confidence="0">
                  <emma:literal>opinion))</emma:literal>
                </emma:interpretation>
              </emma:one-of>
            </emma:emma>
          </inkml:annotationXML>
          <inkml:trace contextRef="#ctx0" brushRef="#br0" timeOffset="123454.8088">19195-280 1445 0,'0'0'338'0,"0"0"-53"0,0 0-13 16,0 0-25-16,0 0-63 0,0 0-49 0,0 0-50 15,0 0-34-15,0 0-23 0,0 0-13 0,0 0-2 16,0 0-4-16,0 0 0 0,0 0-1 16,-123 74-2-16,108-49-3 0,8-2-3 0,0-2-1 15,6 0-6-15,1-2 2 0,8-1 1 0,4-5 0 16,2 1 0-16,1-7 2 0,4-3-2 0,1-2 6 15,2-2 6-15,2-6 4 0,-1-7 3 0,0-4 4 16,1-3-1-16,-6-1 0 0,1-1 1 16,-4 0 0-16,-6 0-2 0,-1-2 7 0,-5 3 2 15,-3 3 1-15,0-2 4 0,-3 2-11 0,-7 1-7 16,-1 3-9-16,0 2-9 0,-3 3-4 0,-2 2-4 16,0 4-4-16,2 3-4 0,1 0 2 0,5 0-5 15,-1 6-2-15,7 2-4 0,0 0 2 16,2 3 1-16,0 0 3 0,7 2 3 0,7-4-2 15,6 2 1-15,0-3 2 0,6-1 1 0,2-2 5 16,0-4 4-16,2-1 3 0,0 0 2 16,2-3 5-16,-3-5 1 0,-8-2 4 0,3 0 6 15,-7-1 3-15,-3-1 6 0,-1-1 1 0,-3 0 1 16,-6 0 2-16,-1-2 0 0,1 3 2 0,-4-3-2 16,0 2-2-16,0-1 0 0,-7 3-1 15,3-1 2-15,-3 3-1 0,3 2-3 0,1 2-1 16,0 2-1-16,-3 3-4 0,6 0-6 0,-1 0-7 15,1 0-10-15,0 8 0 0,0 5 2 0,0 6 4 16,0 5 7-16,0 6-1 0,0 3 2 16,0 4-1-16,0 3 1 0,-1 4 1 0,-2 4-2 15,-4 1 3-15,4-1-2 0,-7 5 2 0,3-3 3 16,-5 2-1-16,0-1 0 0,0-2 0 0,5-4-3 16,-1-2-1-16,3-4-1 0,4-2-4 0,0-5-6 15,1-4-17-15,0-5-28 0,0 0-42 0,4-10-49 16,0-1-55-16,3-4-44 0,-3-5-25 15,-2-3-18-15,4 0-99 0,-5-5-290 0,-1 0-390 0</inkml:trace>
          <inkml:trace contextRef="#ctx0" brushRef="#br0" timeOffset="123932.9727">19466-185 699 0,'0'0'422'16,"0"0"-40"-16,0 0-46 0,0 0-59 0,0 0-76 15,0 0-57-15,0 0-46 0,0 0-43 0,0 0-27 16,0 0-17-16,0 0-9 0,0 0-3 16,0 0 1-16,87-111-3 0,-70 119 1 0,-1 1 0 15,-2 2-2-15,-2 2-1 0,-4-2 2 0,-5 1 2 16,-3-1 9-16,0-1 12 0,-4 1 13 0,-6 0 9 16,-4-1 6-16,-2-1 0 0,-4-2-3 0,3-2-4 15,-1-2-1-15,2 0-2 0,3-3 1 0,3 0-1 16,5 0-2-16,-2 0-5 0,7 0-3 15,0 0-8-15,0 0-6 0,0 0-7 0,0 0-12 16,0 0-7-16,0 0-12 0,3 0-7 0,5 0 4 16,-2 0 9-16,4 0 7 0,4-2 9 15,0-1 0-15,2 0 0 0,3-3 0 0,-2 0 2 16,0-1 0-16,6-3 2 0,-3-2 1 0,3-1 0 16,-4-2 0-16,6 0 2 0,-1-2 2 0,-5-1 0 15,-2 2 2-15,-2 2 3 0,-4 5 6 16,-4 3 8-16,-5 3 6 0,-2 1-1 0,0 2-1 15,0 0-8-15,0 0-10 0,0 2-7 0,-2 2-6 16,-2 5-4-16,1 1 2 0,3 5 1 16,-1 0 2-16,1 3 0 0,0 1 2 0,1-3-2 15,8 4 0-15,-2-2 0 0,4-7 0 0,3 1 0 16,0-3 0-16,3-4 0 0,6-2-5 0,-3-3 1 16,7 0-4-16,0-8-8 0,1-3-9 0,-1-3-21 15,0-2-29-15,-4-3-35 0,-6 0-55 16,-5 1-104-16,-6 1-330 0,1 8-592 0</inkml:trace>
          <inkml:trace contextRef="#ctx0" brushRef="#br0" timeOffset="124083.8806">19960-550 1722 0,'0'0'415'0,"0"0"-89"0,0 0-59 16,0 0-66-16,0 0-86 0,0 0-41 0,0 0-27 15,0 0-26-15,0 0-24 0,0 0-30 0,0 0-16 16,0 0-13-16,0 0-22 0,0 0-37 15,-27-13-74-15,39 26-106 0,-2 1-174 0,-5-3-322 16,2-3-271-16</inkml:trace>
          <inkml:trace contextRef="#ctx0" brushRef="#br0" timeOffset="124640.8541">20057-296 1544 0,'0'0'352'0,"0"0"-49"16,0 0-35-16,0 0-43 0,0 0-76 0,0 0-42 16,0 0-27-16,0 0-23 0,0 0-14 0,0 0-14 15,0 0-9-15,0 0-8 0,0 0-3 16,0 0-1-16,88-38-5 0,-83 52 2 0,-2-1 1 16,-3 5 1-16,0-3 1 0,0 3 0 0,0-3 1 15,0 2-4-15,-1-2 1 0,-6-1-2 0,4-2 0 16,3-3 0-16,-3-3-2 0,3-4-1 15,0 1 1-15,0-3 2 0,0 0 5 0,0 0 6 16,3-3 4-16,0-4 0 0,6-3-1 0,3-7-4 16,1 1-7-16,2-2-5 0,2 4 0 0,-1-4 0 15,5 2-1-15,-4 2 3 0,-1 1-3 16,-2 6-1-16,-1 0-1 0,-4 4 0 0,-3 3 0 16,1 0-1-16,-3 0-2 0,-1 6-1 0,3 1 1 15,-3 3-1-15,1 4 3 0,-3-3 0 16,5 4 2-16,-3-2 1 0,1 0 1 0,-1-3 4 15,6 0-4-15,-4-1-2 0,7-2 0 0,-1 1-8 16,3-4 10-16,2-4-2 0,-2 0 4 0,3 0 0 16,3-3-4-16,-3-5 0 0,-2-1 0 15,1-1 1-15,4-1 0 0,-6 0-1 0,0 0 3 16,-1 0 1-16,-6 0-2 0,4 0 1 0,-6 1-2 16,3 1-3-16,-4 2 3 0,-2 4 3 0,-2-1-1 15,0 4 1-15,0 0-11 0,0 0-8 0,0 6-3 16,-2 3 2-16,-1 6 6 0,1 1 6 0,-4 1 0 15,5 1 0-15,1 0 1 0,0 0 1 16,7-2 2-16,-2-4-4 0,8-2 1 0,-2-2-3 16,4-4-1-16,2-1-6 0,-2-3-15 0,8 0-20 15,-3-2-19-15,5-5-24 0,-1-4-34 16,2-3-60-16,1-4-129 0,-9 4-336 0,-4 6-504 0</inkml:trace>
          <inkml:trace contextRef="#ctx0" brushRef="#br0" timeOffset="124777.7702">20729-588 1605 0,'0'0'305'0,"0"0"-54"0,0 0-32 0,0 0-76 15,0 0-63-15,0 0-36 0,0 0-35 0,0 0-26 16,0 0-22-16,0 0-35 0,0 0-82 16,0 0-180-16,0 0-544 0,0 0-274 0</inkml:trace>
          <inkml:trace contextRef="#ctx0" brushRef="#br0" timeOffset="125658.1113">21032-326 2194 0,'0'0'227'0,"0"0"-55"16,0 0 5-16,0 0-9 0,0 0-50 15,0 0-29-15,0 0-20 0,0 0-28 0,0 0-19 16,0 0-16-16,0 0-8 0,0 0 0 0,0 0 1 16,0 0 3-16,-87 8 0 0,73 9 0 0,4 2-1 15,2 0-2-15,2-1-1 0,5-3 0 16,1 1-1-16,0-5-1 0,0 0 0 0,7-2 1 16,1-4 1-16,5-1 2 0,0-4 2 0,2 0 1 15,1 0 5-15,2-8-1 0,2-3 1 0,-3-2-3 16,0-2 2-16,-1 2 3 0,-5 2 1 15,1-2 2-15,-5-1 1 0,-5 1-2 0,-2-2-3 16,0 3-3-16,0 1-2 0,-8 0-3 0,2 2-2 16,-5 1-3-16,-2 3-2 0,0 2-2 0,1 1-2 15,-1 2 2-15,3 0 0 0,-3 0 1 0,3 2 3 16,-1 4-1-16,5-1 1 0,-1 0-1 0,6-1-1 16,-1 1 0-16,2 0-1 0,0 0 2 15,0-1-2-15,3-2 3 0,4 2-1 0,-1-3 2 16,4 1 2-16,1 0 3 0,2 0 0 0,3-2 2 15,-1 0-1-15,1 0-1 0,1 0 2 16,3 0-2-16,-3 0-1 0,-2 0-1 0,1 0-2 16,-3 0-2-16,1 0 0 0,-3 3 2 0,0 1-3 15,-2 3 2-15,1 1 2 0,-3-1-2 16,0 2 1-16,-4-1 2 0,1-2-3 0,-1 2 0 16,-2-2 4-16,1-1-3 0,-1-1 1 0,1-1 1 15,-1 1 0-15,3-3 0 0,1-1 0 0,-1 0 2 16,3 0 0-16,-1 0 5 0,-2 0 3 0,7-3 1 15,-1-2 3-15,1 0-4 0,1-2-4 16,-1-1-2-16,0 0-3 0,4 0-1 0,-3 2 4 16,-2 0-1-16,-3-1-1 0,2 5 2 0,-5-2-4 15,3 2-1-15,-4 2-1 0,0 0-1 0,0 0-1 16,4 3-1-16,-4 4 6 0,-2-1-5 0,6 1 0 16,-4 4 1-16,0-3-5 0,-2 1 6 15,6-1 2-15,-2-2 1 0,-1 0 2 0,4 1 0 16,-2-3-2-16,4 0 0 0,0-3 3 0,-3-1-3 15,4 0 2-15,1 0 0 0,0-1 1 0,3-6 1 16,0-1-1-16,2-2 0 0,-1 0-4 16,4-1 5-16,-3-2-1 0,0 2-1 0,-2 1 5 15,5-2-6-15,-3 1 0 0,0 3-1 0,-3-1 0 16,0 3-1-16,-2 1 0 0,-5 2 1 16,0 1-6-16,-4 0 4 0,-3 2-1 0,0 0 0 15,0 0-2-15,0 0-5 0,0 2 2 0,0 1-1 16,0 4 5-16,0 1 0 0,0 1 1 0,0 0 1 15,0 2-3-15,1 0 2 0,2 0 2 16,1 0 0-16,-1-1-3 0,-1 1 4 0,-1-3-2 16,0 1 0-16,-1-3 5 0,0 1-4 0,0-1 4 15,-1-3 2-15,-3 1 3 0,-6-3 2 0,3-1 0 16,-5 0-7-16,0 0-12 0,-1 0-23 0,0-3-38 16,0-3-61-16,6-1-108 0,0 1-375 0,4 3-716 15</inkml:trace>
          <inkml:trace contextRef="#ctx0" brushRef="#br0" timeOffset="125882.973">21994-697 2333 0,'0'0'253'0,"0"0"-43"0,0 0-33 15,0 0-48-15,0 0-60 0,0 0-21 0,0 0-11 16,0 0-6-16,0 0-3 0,0 0-9 0,0 0-3 15,0 0 0-15,0 0 3 0,168 95-2 0,-156-68-2 16,-3 2 1-16,-6 5-5 0,-3 1-2 16,-2 1-2-16,-9 0-5 0,-6 0-5 0,-7-1-14 15,-5-1-39-15,-6 1-80 0,-3 0-172 0,4-10-600 16,15-7-771-16</inkml:trace>
        </inkml:traceGroup>
      </inkml:traceGroup>
      <inkml:traceGroup>
        <inkml:annotationXML>
          <emma:emma xmlns:emma="http://www.w3.org/2003/04/emma" version="1.0">
            <emma:interpretation id="{C3FA8636-4C52-431E-9B4A-D211B7DB3F19}" emma:medium="tactile" emma:mode="ink">
              <msink:context xmlns:msink="http://schemas.microsoft.com/ink/2010/main" type="line" rotatedBoundingBox="5964,2244 22232,2004 22252,3361 5984,3600"/>
            </emma:interpretation>
          </emma:emma>
        </inkml:annotationXML>
        <inkml:traceGroup>
          <inkml:annotationXML>
            <emma:emma xmlns:emma="http://www.w3.org/2003/04/emma" version="1.0">
              <emma:interpretation id="{100D0494-4682-4D84-9E61-4726153C645C}" emma:medium="tactile" emma:mode="ink">
                <msink:context xmlns:msink="http://schemas.microsoft.com/ink/2010/main" type="inkWord" rotatedBoundingBox="5965,2244 6700,2233 6709,2824 5973,2835"/>
              </emma:interpretation>
              <emma:one-of disjunction-type="recognition" id="oneOf8">
                <emma:interpretation id="interp40" emma:lang="en-US" emma:confidence="0.5">
                  <emma:literal>\</emma:literal>
                </emma:interpretation>
                <emma:interpretation id="interp41" emma:lang="en-US" emma:confidence="0">
                  <emma:literal>.</emma:literal>
                </emma:interpretation>
                <emma:interpretation id="interp42" emma:lang="en-US" emma:confidence="0">
                  <emma:literal>`</emma:literal>
                </emma:interpretation>
                <emma:interpretation id="interp43" emma:lang="en-US" emma:confidence="0">
                  <emma:literal>,</emma:literal>
                </emma:interpretation>
                <emma:interpretation id="interp44" emma:lang="en-US" emma:confidence="0">
                  <emma:literal>-</emma:literal>
                </emma:interpretation>
              </emma:one-of>
            </emma:emma>
          </inkml:annotationXML>
          <inkml:trace contextRef="#ctx0" brushRef="#br0" timeOffset="24859.8107">4000 1042 0 0,'0'0'16'0,"0"0"341"0,0 0 17 0,0 0-12 15,0 0-50-15,0 0-65 0,0 0-74 16,0 0-50-16,0 0-32 0,0 0-14 0,0 0-4 16,0 0 0-16,-16-1 1 0,16 1 6 0,0 0 1 15,2 0 3-15,-2 0-2 0,0 0-4 16,0 0-4-16,0 0-7 0,0 0-11 0,0 0-8 16,0 0-8-16,0 0-10 0,2 1-5 0,-2-1-9 15,0 3-7-15,0-2-7 0,0 0-3 0,2 2-3 16,1 2 1-16,7 3 2 0,-1 3 1 15,7 5 2-15,3 4 0 0,3 2 0 0,2 1 1 16,5 0 0-16,-1 2 0 0,3 1-3 0,2 0 2 16,1 1 0-16,0 2-2 0,1-1 1 0,-1 2-1 15,-3 0 0-15,3-3 1 0,-2 0-1 0,-3-1 1 16,0-5 1-16,-1 1-2 0,-1-1 2 16,0-3 0-16,-6-3-1 0,-1-2 2 0,-1-4-2 15,-1-1-1-15,-4-2 1 0,-1 0-1 0,-3-4 2 16,0-2 1-16,-6 2 1 0,2-2 1 0,-2 0 2 15,-4 0 3-15,0 0 2 0,1 0-1 0,-1 0-6 16,0 0-9-16,0 0-22 0,0 0-34 16,0-3-73-16,0 2-147 0,0-3-344 0,0 2-985 0</inkml:trace>
        </inkml:traceGroup>
        <inkml:traceGroup>
          <inkml:annotationXML>
            <emma:emma xmlns:emma="http://www.w3.org/2003/04/emma" version="1.0">
              <emma:interpretation id="{F268C4A4-2E8D-4723-96BD-0F550061EFDB}" emma:medium="tactile" emma:mode="ink">
                <msink:context xmlns:msink="http://schemas.microsoft.com/ink/2010/main" type="inkWord" rotatedBoundingBox="7628,2558 10649,2513 10660,3247 7639,3292"/>
              </emma:interpretation>
              <emma:one-of disjunction-type="recognition" id="oneOf9">
                <emma:interpretation id="interp45" emma:lang="en-US" emma:confidence="0.5">
                  <emma:literal>promotes</emma:literal>
                </emma:interpretation>
                <emma:interpretation id="interp46" emma:lang="en-US" emma:confidence="0">
                  <emma:literal>Promotes</emma:literal>
                </emma:interpretation>
                <emma:interpretation id="interp47" emma:lang="en-US" emma:confidence="0">
                  <emma:literal>Promoter</emma:literal>
                </emma:interpretation>
                <emma:interpretation id="interp48" emma:lang="en-US" emma:confidence="0">
                  <emma:literal>Promat's</emma:literal>
                </emma:interpretation>
                <emma:interpretation id="interp49" emma:lang="en-US" emma:confidence="0">
                  <emma:literal>Promote</emma:literal>
                </emma:interpretation>
              </emma:one-of>
            </emma:emma>
          </inkml:annotationXML>
          <inkml:trace contextRef="#ctx0" brushRef="#br0" timeOffset="26016.0674">5664 1660 0 0,'0'0'0'0,"0"0"251"15,0 0 121-15,0 0-6 0,0 0-76 0,0 0-36 16,0 0-47-16,0 0-32 0,0 0-22 16,0 0-18-16,0 0-16 0,0 0-13 0,0 0-16 15,0 0-9-15,10-76-11 0,-10 74-5 0,1 1-7 16,-1 1-7-16,0-2-6 0,0 0-8 0,0 2-1 16,0-1-3-16,0-1-1 0,0 2-2 0,0 0-8 15,0 0-1-15,0 0-2 0,0 0-1 16,0 0-2-16,0 0 0 0,0 0-3 0,0 0-2 15,0 0-1-15,0 0 0 0,0 0-1 0,0 0-3 16,0 0-1-16,0-1 0 0,0 1-2 16,0 0 4-16,0 0-5 0,0 0 1 0,0 0-1 15,0 0-2-15,0 0 2 0,0 0 1 0,0 0 0 16,0 0-1-16,0 0 1 0,0 0 1 0,0 0-1 16,0 0 1-16,0 0-2 0,0 0 0 15,0 0-1-15,0 0 0 0,0 0 1 0,0 0-2 16,0 0 2-16,0 0-1 0,0 0 2 0,0 0 2 15,0 0-1-15,0 0 1 0,0 0 2 0,0 0-1 16,0 0 2-16,0 0 2 0,0 0-3 16,0 0 0-16,0 0-1 0,0 0-4 0,0 0 1 15,0 0-1-15,0 0-1 0,0 0-1 0,0 0-2 16,0 0-3-16,0 0-3 0,0 1-6 0,0 4-1 16,0 5 4-16,0 2 3 0,0 5 8 0,-1 3 1 15,-1 2 1-15,-1 0-1 0,2 3-1 16,-3 0 1-16,2 1 0 0,1 1-1 0,0-1 1 15,-1 0-2-15,2-1 1 0,0-1 1 0,0-4-1 16,0 1 1-16,0-4 0 0,0 1-2 0,0-3-8 16,0 0-6-16,0-5-16 0,0 2-25 15,0-3-29-15,0-1-46 0,0-3-49 0,0 0-56 16,0-3-79-16,0 1-134 0,0-3-272 0,0 2-361 0</inkml:trace>
          <inkml:trace contextRef="#ctx0" brushRef="#br0" timeOffset="26300.0637">5668 1612 375 0,'0'0'334'0,"0"0"25"16,0 0-21-16,0 0-30 0,0 0-81 0,0 0-62 16,0 0-40-16,20-172-38 0,-3 151-17 0,1 0-13 15,1 2-7-15,-2 6-6 0,0 4-3 16,0 5-6-16,-2 4-7 0,0 0-6 0,-1 8-8 15,0 3-3-15,-1 3-2 0,-1 3-3 0,-3-1 2 16,1 0-1-16,-7 4 3 0,-2 0 2 0,-1-1 1 16,-3 1 1-16,-9 1 0 0,-3 0-1 15,0-1-1-15,-8-1 0 0,5-2-2 0,-6-1-3 16,5 0-3-16,-1-4-3 0,2-4-5 0,4-1-10 16,5-4-18-16,1-3-35 0,2 0-33 0,2 0-50 15,4-2-83-15,0-1-261 0,0-2-460 16,0 4 160-16</inkml:trace>
          <inkml:trace contextRef="#ctx0" brushRef="#br0" timeOffset="28318.7933">5937 2085 903 0,'0'0'195'0,"0"0"20"0,0 0 58 0,0 0 29 16,0 0-61-16,0 0-72 0,0 0-71 0,0 0-46 15,0 0-13-15,0 0-1 0,0 0 6 16,0 0 6-16,0 0 0 0,114-168 1 0,-100 141-2 16,-1-1-9-16,-3-1-3 0,1 0-4 0,-3-2-7 15,2 1-2-15,-5 6 1 0,0 1-5 16,0 6 2-16,-5 2 5 0,0 7 4 0,0 2 1 15,0 5-3-15,-7 1-8 0,1 0-16 0,-7 7-9 16,-1 4-3-16,-6 9-6 0,-1 2 11 0,0 3 2 16,1 0 0-16,3 4 2 0,3-4-2 15,2-3 0-15,11-1-2 0,1-5 3 0,1-1-5 16,11-5 1-16,2 0 1 0,3-2-3 0,4-4 4 16,0-3 0-16,5-1 1 0,-5 0-2 0,2 0 2 15,1-5 2-15,-6-1 0 0,3 0 3 0,-2 2-2 16,-5 1-1-16,0 3-1 0,-5 0-1 15,-2 0-2-15,-2 3-2 0,0 5-1 0,-5 2 0 16,0 3 4-16,0 0 2 0,0 1 2 0,0-1 1 16,-3 0-1-16,3-3-2 0,0-1-1 0,3-2 1 15,2-2-1-15,7-2 1 0,2-2-1 0,3-1 2 16,4 0 0-16,2-8 2 0,0-3-1 16,2-2-1-16,-2-1 3 0,-2-1-1 0,0 1-1 15,-1-2 4-15,-6 1-4 0,2-1 1 0,-3 3 3 16,-1 0-3-16,-3 0 5 0,-2 2 0 15,-1 5 5-15,-5-1 3 0,-1 6 1 0,0 1-1 16,0 0-6-16,0 0-6 0,0 0-7 0,-1 3-7 16,-4 5 1-16,3 1 5 0,-6 3 1 15,4 0 0-15,1 2 1 0,3-1-5 0,0-1 5 16,0 1 2-16,2-2-2 0,8 1 2 0,-3-2-2 16,3-1 1-16,4-1 1 0,-1 2 2 0,-1-4-2 15,3-1 0-15,0-2 1 0,-1-3-2 0,2 0 2 16,0 0 0-16,-2-5 0 0,0-2 2 15,-1-5 1-15,1 0 1 0,-1-3 1 0,-1-1-2 16,1-2 1-16,-2 0-1 0,-5 2-1 0,3-2 6 16,-7 2-5-16,0 0 2 0,-2 2-2 0,0 0-4 15,-3 3 1-15,-7 2-4 0,2 1-2 0,-2 3-6 16,-4 3-7-16,-5 2-7 0,-1 2-1 16,2 9 5-16,-6 2 5 0,5 2 4 0,-2 3 2 15,7-3-1-15,5 1 2 0,2-1 1 0,6-3 1 16,1-2-2-16,1 0 0 0,6-2 1 0,3-3 3 15,3-2 4-15,4 1 1 0,1-4 1 16,-1 0-1-16,2 0-2 0,4 0 0 0,-5-2-1 16,3-4 2-16,-4-1-1 0,2 1 1 0,-2-1 1 15,0 1 0-15,-3 0 0 0,-3 2 1 16,-1 2-2-16,2 1-1 0,-1 1 2 0,0 0-1 16,-5 0-1-16,5 1 0 0,-7 4-1 0,5-1-1 15,-6 2 2-15,2 1 1 0,1 0 0 0,-4 0 2 16,0-2 0-16,5 1 0 0,-4-3 2 15,-1 2-2-15,1-3-1 0,1 1 0 0,0-3 2 16,-1 0 0-16,0 0 6 0,4 0 7 0,-3-3 1 16,6-4 1-16,-3-1-1 0,4-1-7 0,2-2-3 15,1 0-2-15,1-1-2 0,-1 0-2 0,-2 4-1 16,3 3-2-16,-1 1-1 0,-1 2-1 16,-2 2-2-16,-4 0-1 0,4 6-1 0,-4 1 1 15,-1 3 0-15,3-1 4 0,-4 2 0 0,0-2 1 16,2 2 2-16,-5-1 2 0,3-2 0 0,0 1 0 15,0-2 1-15,-3-1-6 0,3-3 4 16,0-1 3-16,-2-2-2 0,3 0 8 0,0 0 0 16,1-8 2-16,1-2 0 0,5-2-4 0,-2-3-1 15,3-1-3-15,-1 1 0 0,-1-1 1 0,2 2-2 16,-4 1 0-16,1 4-3 0,-1 1 0 16,-4 4-2-16,1 3-1 0,-5 1-4 0,1 0 0 15,3 5-4-15,0 3 0 0,-4 3 4 0,7 4 1 16,-5-2 2-16,2 2 3 0,1-2 0 15,-3-2 1-15,6 1 2 0,-3-3 0 0,2-1 1 16,3-1 1-16,1-2-3 0,0-4-1 0,0-1 1 16,1 0 2-16,2-6 2 0,-1-2-2 0,1-4 2 15,-1-1-2-15,2-2 3 0,-3 1 2 0,1-2-1 16,-3 3 2-16,-2 1-2 0,0 2 2 16,-5 4 0-16,-1 3-1 0,-1 1-2 0,-3 2-4 15,0 0-7-15,0 3-7 0,0 4-1 0,0 2 2 16,0 4 5-16,0 1 5 0,0 2 1 0,0 0 0 15,2 1 1-15,0-3 4 0,2-1-4 0,5 1 1 16,-5-5-1-16,4 1-2 0,-2-4 1 16,4 0 1-16,-6-2-1 0,5-2-1 0,-4-2 3 15,4 0 2-15,-5 0 3 0,6-9 4 0,-4 0-2 16,4-3-2-16,2 1 1 0,1-4-6 16,0 1 1-16,-3-5-1 0,0 4 1 0,1-1 2 15,-4 1 4-15,0-1 2 0,-5 2 3 0,-2 1-2 16,0 3-2-16,0 2-3 0,-6 1-9 0,-5 4-4 15,-3 3-13-15,-2 0-6 0,-7 10-1 16,5 3 4-16,-6 7 8 0,2 0 5 0,1 3 4 16,7-3 0-16,0 2 0 0,4-3-2 0,7-1-1 15,2-5 0-15,1 0-2 0,3-2-2 0,8-3-1 16,2-2 0-16,2-2 2 0,1-3 4 16,6-1 5-16,-2-1-2 0,6-8 5 0,-1-2 1 15,1-3 1-15,-1-3 5 0,2-2-6 0,2-5 1 16,-4-1 3-16,2-2-1 0,-1-1 5 0,-1-3 2 15,-4-1 0-15,2-2 3 0,-6 2 2 0,4-2 1 16,-5 1 2-16,-3 1-5 0,-5 1 5 0,-1 0-4 16,-7 2 0-16,0 3 3 0,0 2-4 15,-7 4 1-15,2 7 0 0,-1 4-2 0,-1 7-4 16,4-1-6-16,0 3-9 0,-4 3-7 0,4 7-2 16,-4 4 2-16,0 9 6 0,-4 3 3 15,5 4 2-15,-4 5 1 0,2 3-2 0,0 2 6 16,-1 0-4-16,4 4 1 0,-3-4 1 0,5 2-3 15,2-8 1-15,1-1-4 0,0-6 0 16,7-3-2-16,1-5-3 0,5-2-2 0,2-10-5 16,1 1 2-16,5-6 0 0,-2-2 3 0,3 0 2 15,-2-10 4-15,4-3 5 0,-2-5 1 0,0-1 2 16,-2-1-1-16,0 0 1 0,-4-1 2 16,-2 2 0-16,0 3 1 0,-4 2 0 0,-7 3 3 15,0 3 2-15,-3 3 6 0,0 4-5 0,0 1-5 16,-3 0-14-16,-2 4-13 0,-3 4-4 0,2 5-2 15,-2 1 9-15,2 2 2 0,-2 1 6 16,6 2 4-16,2-1-5 0,0-5 3 0,0 2-2 16,3-2-3-16,6-4 1 0,-2-1-2 0,4-1 0 15,2-3 2-15,1-4 3 0,0 0 4 0,0 0 5 16,0-4 3-16,2-6 1 0,0-3 3 0,3-1 0 16,-3-3 0-16,1 0 2 0,-3-1 2 0,0-1-2 15,1 0-1-15,-3 1 2 0,3 1-2 16,-4 3-1-16,-3-1 1 0,1 6 3 0,-2 4-4 15,-6 2 6-15,-1 3-1 0,0 0-6 0,0 0-4 16,0 3-24-16,-5 6 1 0,2 2 2 16,1 3 0-16,0 3 19 0,-3 0-2 0,5 2-1 15,0 3 2-15,9-2-1 0,4 0 0 0,1-1 0 16,0-2 2-16,2 0-3 0,-2-3 2 16,0-4-1-16,-3 0 1 0,-8-4 0 0,3-2-1 15,-6-2 3-15,0-2-4 0,-9 0-19 0,-5 0-39 16,-7-1-66-16,-2-4-97 0,-4-1-245 0,2 2-530 15,11 1-371-15</inkml:trace>
          <inkml:trace contextRef="#ctx0" brushRef="#br0" timeOffset="28497.6821">8028 1559 2377 0,'0'0'178'0,"0"0"-34"0,0 0-10 15,0 0-35-15,0 0-60 0,0 0-22 0,0 0-14 16,0 0-10-16,0 0 6 0,0 0 0 0,0 0-5 16,0 0-15-16,172-30-32 0,-137 27-77 15,-4 0-165-15,-7 2-557 0,-9 0-709 0</inkml:trace>
        </inkml:traceGroup>
        <inkml:traceGroup>
          <inkml:annotationXML>
            <emma:emma xmlns:emma="http://www.w3.org/2003/04/emma" version="1.0">
              <emma:interpretation id="{7480E70B-CC50-40DA-BB5C-5EEB0A89E4FA}" emma:medium="tactile" emma:mode="ink">
                <msink:context xmlns:msink="http://schemas.microsoft.com/ink/2010/main" type="inkWord" rotatedBoundingBox="11854,2446 13971,2415 13980,3060 11863,3091"/>
              </emma:interpretation>
              <emma:one-of disjunction-type="recognition" id="oneOf10">
                <emma:interpretation id="interp50" emma:lang="en-US" emma:confidence="0.5">
                  <emma:literal>better</emma:literal>
                </emma:interpretation>
                <emma:interpretation id="interp51" emma:lang="en-US" emma:confidence="0">
                  <emma:literal>belter</emma:literal>
                </emma:interpretation>
                <emma:interpretation id="interp52" emma:lang="en-US" emma:confidence="0">
                  <emma:literal>bitter</emma:literal>
                </emma:interpretation>
                <emma:interpretation id="interp53" emma:lang="en-US" emma:confidence="0">
                  <emma:literal>butte</emma:literal>
                </emma:interpretation>
                <emma:interpretation id="interp54" emma:lang="en-US" emma:confidence="0">
                  <emma:literal>butter</emma:literal>
                </emma:interpretation>
              </emma:one-of>
            </emma:emma>
          </inkml:annotationXML>
          <inkml:trace contextRef="#ctx0" brushRef="#br0" timeOffset="29680.1345">9947 1627 642 0,'0'0'469'0,"0"0"-34"0,0 0-47 0,0 0-62 16,0 0-78-16,20-172-57 0,-20 143-41 0,0 4-28 16,0 5-14-16,0 3-16 0,0 6-7 0,-1 3-12 15,-1 5-16-15,1 3-15 0,0 0-17 16,-1 0-17-16,2 5-14 0,-4 5-5 0,4 2 1 15,0 7 5-15,-2 5 9 0,2 3 1 0,-1 1-1 16,0 0 0-16,-2 0-1 0,-4 2 0 0,2-2 0 16,-4 0 1-16,3-1-2 0,-4-3 1 15,4 1-1-15,-2-3 1 0,2-3 1 0,-1-3-3 16,6-3 0-16,-2-4-2 0,3-7 1 0,0 1 0 16,0-3 1-16,0 0 2 0,0 0-4 0,3 0-1 15,4-3 1-15,0-5-4 0,6 1 6 16,5-2-5-16,6 1 0 0,3 0-3 0,0 4-2 15,-2 2-5-15,1 2 0 0,-6 0-3 0,2 7-3 16,-5 3-1-16,-2 3 0 0,-4 3 1 0,-5-1 0 16,-5 0 3-16,-1 0 2 0,0-1 3 15,-4 1 8-15,-8-3 0 0,-2 0 4 0,0-4 4 16,0 0 0-16,0-4 3 0,0-2 3 0,1-2 4 16,-1 0-3-16,2-2 4 0,5-6-1 0,-3 0-2 15,5-3 0-15,-4 0-4 0,6 0-2 16,0-2-2-16,-1 0-4 0,4 3-6 0,0-3-5 15,0 2-1-15,7 0-8 0,0 0 1 0,3 3 1 16,4 3 0-16,2 0 3 0,4 4 0 0,0-1 1 16,2 2 1-16,0 0 3 0,3-2 1 15,-1 2 1-15,-4-3 4 0,4 1 3 0,-4-3-1 16,1-1 4-16,-5-1 4 0,-3-1 2 0,-3 2 10 16,-6 0 5-16,-1-1 5 0,-3 1 6 0,0 1-5 15,0 0-3-15,0 1-3 0,-2 4-5 0,-1-2-7 16,-4 2-3-16,5 0-9 0,-3 0-6 15,-2 0-2-15,4 0-5 0,1 5-1 0,-1 3 1 16,3 0 3-16,0 1 4 0,0 1 1 0,0-1 2 16,4 3-3-16,0-5 1 0,8 1 1 0,-3-2-2 15,3-3 3-15,-2-3 2 0,3 0 1 0,2 0-1 16,4-9 6-16,-1-1 1 0,5-5 0 16,-4-4 6-16,8-2-5 0,-1-2-1 0,-1-4 1 15,2 0-4-15,-4 0 2 0,3-3 1 0,-2 1 1 16,-6 2 0-16,-2-2 3 0,-4 0 2 15,1 0 2-15,-7 3 1 0,0 2 2 0,-5 4 1 16,-1 3 0-16,0 5 5 0,0 3-6 0,-1 4-1 16,-1 4-2-16,-2 1-10 0,1 0-3 15,2 0-6-15,-1 8-6 0,-1 4 5 0,1 7 2 16,-7 6 4-16,6 5 2 0,-5 4 1 0,5 0-1 16,0 3-1-16,-4 0 1 0,5 0-2 0,1-3 1 15,1 0 1-15,0-3-1 0,10-2-4 16,-3-4 3-16,6-3 0 0,4-3-1 0,1-5 1 0,1-4-5 15,5-6-1-15,-4-4 2 0,4-1 3 16,0-13 0-16,0-2 4 0,-1-6-2 0,4-2-1 16,-2-3 1-16,-2-1-1 0,-1-1 1 15,1-4-2-15,-3 3 2 0,1-3 2 0,-5 2-1 16,-2-3 5-16,-3-1-4 0,-4 0 2 0,2-1-1 16,-5 4-1-16,-4 1 2 0,0 7 2 0,0 8 0 15,0 6 2-15,0 4 1 0,-1 6-4 0,-4 0-6 16,-2 3-3-16,3 8-5 0,-6 4 1 0,-3 9 3 15,5 6 4-15,-3 3 1 0,1 6 0 16,1 0 0-16,4 0-2 0,0 0 2 0,1 1 0 16,1-2 0-16,3-2-2 0,0 1 2 0,3-4-1 15,4-3 0-15,4-2 3 0,-1-2-5 16,2-3-3-16,2-4-13 0,0-3-20 0,4-5-21 16,-2-6-21-16,1-5-17 0,-1 0-14 0,5-11-27 15,-1-5-40-15,2-6-99 0,1-3-299 16,-3 2-458-16,-6 7 178 0</inkml:trace>
          <inkml:trace contextRef="#ctx0" brushRef="#br0" timeOffset="29873.6281">10493 1471 2352 0,'0'0'110'0,"0"0"-46"0,0 0-3 0,0 0-3 16,0 0-6-16,0 0 4 0,0 0 4 0,0 0 1 15,0 0-21-15,173-10-16 0,-119 0-10 16,1 1-7-16,0-1-4 0,2-1-5 0,-2 2-2 16,-1 1-10-16,-10 0-29 0,-3 2-50 0,-11 1-79 15,-3 2-133-15,-11 2-294 0,-5 1-863 0</inkml:trace>
          <inkml:trace contextRef="#ctx0" brushRef="#br0" timeOffset="30489.2606">11263 1764 1844 0,'0'0'138'0,"0"0"-43"16,0 0 42-16,0 0 18 0,0 0-21 15,0 0-18-15,0 0-29 0,0 0 0 0,0 0-1 16,0 0-5-16,0 0-8 0,0 0-34 0,0 0-12 15,0 0-3-15,140-111-2 0,-121 93-2 0,-2-1 0 16,-3 1-3-16,-2 4 0 0,-4 1 3 16,-4 3 0-16,-1 2 1 0,-3 3-1 0,0 0-2 15,-6 5-8-15,0 0-12 0,-5 0-10 0,-2 3-7 16,-2 5 3-16,-1 3 5 0,-1 3 6 16,0 2 3-16,3 1-1 0,2 0 1 0,4 3-3 15,1-3 2-15,3 0 2 0,2 1-1 0,2-1 2 16,0-3-1-16,9-1-1 0,-4 0 0 0,8-2 0 15,-2-3-2-15,4-2 0 0,0-1 0 16,1-4-2-16,5-1 3 0,-1 0 1 0,3-8 1 16,-4-1 2-16,7-7 3 0,-2 0 0 0,-1-2 0 15,2 0 1-15,1-3-1 0,-2 2-1 16,-3 1 3-16,0 0-4 0,-4 2 7 0,-1-3 1 0,-6 5 3 16,-4 2 4-16,-2 2 3 0,-1 2 0 15,-3 4-2-15,0 1-1 0,-5 1-9 0,0 2-9 16,-2 0-8-16,0 0-8 0,-5 5 2 0,5 1 5 15,-1 2 5-15,2 0 1 0,-1-1 0 16,7 0-1-16,0 1-1 0,0 0 6 0,1-1-6 16,8 1 1-16,-5 0-1 0,6 1-3 0,-4 2-1 15,4-2 2-15,-6 2 2 0,4 0 0 0,-3 1 1 16,2 1 3-16,-4-2-1 0,-1 2-2 0,3-3 3 16,-4 0 0-16,3 0-2 0,-1-4 5 15,-1 2-5-15,2-6 0 0,0 2-2 0,2-4-4 16,2 0 4-16,2 0 3 0,7-4 6 0,0-7 3 15,4-1 0-15,4-2 1 0,-1-1-2 16,-2-3 0-16,1 2-3 0,-5 0-3 0,-3 2-7 16,-7 2-19-16,1 1-62 0,-9 4-112 0,0 3-308 15,0 0-696-15</inkml:trace>
        </inkml:traceGroup>
        <inkml:traceGroup>
          <inkml:annotationXML>
            <emma:emma xmlns:emma="http://www.w3.org/2003/04/emma" version="1.0">
              <emma:interpretation id="{F46A4F16-08EC-461E-BA38-337557A34AC3}" emma:medium="tactile" emma:mode="ink">
                <msink:context xmlns:msink="http://schemas.microsoft.com/ink/2010/main" type="inkWord" rotatedBoundingBox="14611,2287 22234,2175 22252,3361 14628,3473"/>
              </emma:interpretation>
              <emma:one-of disjunction-type="recognition" id="oneOf11">
                <emma:interpretation id="interp55" emma:lang="en-US" emma:confidence="0.5">
                  <emma:literal>decision-making</emma:literal>
                </emma:interpretation>
                <emma:interpretation id="interp56" emma:lang="en-US" emma:confidence="0.5">
                  <emma:literal>decision -making</emma:literal>
                </emma:interpretation>
                <emma:interpretation id="interp57" emma:lang="en-US" emma:confidence="0.5">
                  <emma:literal>decision _ making</emma:literal>
                </emma:interpretation>
                <emma:interpretation id="interp58" emma:lang="en-US" emma:confidence="0">
                  <emma:literal>decision - making</emma:literal>
                </emma:interpretation>
                <emma:interpretation id="interp59" emma:lang="en-US" emma:confidence="0">
                  <emma:literal>decision ~ making</emma:literal>
                </emma:interpretation>
              </emma:one-of>
            </emma:emma>
          </inkml:annotationXML>
          <inkml:trace contextRef="#ctx0" brushRef="#br0" timeOffset="31898.8184">12879 1786 320 0,'0'0'797'0,"0"0"-434"0,0 0-35 0,0 0-34 15,0 0-56-15,0 0-48 0,0 0-37 0,0 0-30 16,10-166-22-16,-19 158-22 0,3 0-22 0,-5 5-18 15,0 2-15-15,-3 1-9 0,-3 3-7 0,-3 8-3 16,-3 4-3-16,-2 8-2 0,-2 2 3 0,4 4-1 16,3 0 0-16,4 2 6 0,4-1-7 15,3-4 1-15,5 1-2 0,4-4 0 0,0-3 2 16,4-5 0-16,6 0-2 0,3-6-3 0,2-4 2 16,4-3 1-16,4-2 5 0,2-5 3 0,2-8 1 15,3-6-2-15,0-2-1 0,5-4 1 16,-2-6-2-16,-1 0 2 0,-2-4 1 0,-3 1 1 15,-3-2 1-15,-3 0 1 0,-4 0-2 0,-3-1-2 16,-2 1 0-16,-7-1 1 0,4 3-1 16,-6-1 3-16,-2 1-3 0,-1-1 2 0,0 2-1 15,0 1-2-15,0 2 4 0,-3 3-3 0,1 5 2 16,-3 5 1-16,2 5 0 0,3 6 3 0,-1 3-2 16,0 3-4-16,-1 0-7 0,1 1-13 15,-1 9-4-15,0 6 4 0,0 9 6 0,-1 6 11 16,2 6-2-16,-2 4 0 0,-3 4 1 0,2 2-1 15,1 2 2-15,0-2-1 0,-1 2-2 16,3-1 0-16,-2 0-1 0,3-2-1 0,0 1 1 0,3-6-2 16,5-3-4-16,4-6-4 0,2-6-2 15,3-8-3-15,3-5 0 0,4-6 6 0,3-7 2 16,2-2 4-16,10-13 2 0,-4-4-3 0,5-5 0 16,0-2 2-16,-1-6 0 0,-2 1 4 0,-6-2 0 15,-2 1 1-15,-8 2 1 0,-3 1 2 0,-5 3 0 16,-7 2-3-16,-3 5 0 0,-3 5-2 15,-5 3-2-15,-5 4-3 0,-4 6-6 0,-3 1-3 16,-1 1 0-16,-5 10 2 0,6 2 4 0,1 3 0 16,2 3 3-16,3 0-1 0,2 1 0 15,5 1 1-15,3 0-1 0,1 0 1 0,1 0 1 16,9 0-3-16,0-5-3 0,4-3-4 0,5-2-4 16,-2-1 0-16,1-4 4 0,3-1 4 15,1-5 3-15,2 0 3 0,1 0 0 0,2-9 4 16,0-3-1-16,1-1 4 0,1-3-1 0,-2-2 1 15,0-1 0-15,-3 2-1 0,-2 2 1 0,1-1 0 16,-4 1 0-16,0 2-3 0,1 1 1 0,-3 2 0 16,0 1-1-16,-3 3 1 0,-1 1-2 15,-4 4 0-15,-4-2-1 0,-2 3-1 0,0 0-1 16,-2 0 0-16,-1 0-2 0,0 0 1 0,0 0 1 16,0 0-1-16,0 3 4 0,0-3 0 0,2 0 1 15,-2 0 2-15,0 0 4 0,0 0 6 0,1 0 8 16,-1 0 10-16,0 0 2 0,0-3-7 15,-4 1-7-15,-2-3-10 0,-1 2-3 0,-3 0-4 16,0 1-1-16,-2 0-2 0,-1 2-2 0,-1 0 4 16,0 0-5-16,-1 7 1 0,4 3 1 0,-2 4-4 15,1 1 4-15,0 1 0 0,4 3 0 16,2 0-1-16,3 1 1 0,2-1-1 0,1 2-1 16,0-2 1-16,4-4-4 0,3 0 0 0,2-3-3 15,5-2 1-15,-1-2 1 0,4-4 1 16,4-4 4-16,1 0-1 0,5-4 4 0,2-6 1 15,5-2 0-15,0-3 2 0,-3-2-2 0,2-2 2 16,-2-1 0-16,-1-3 1 0,-2 3 0 16,-3 0 2-16,-2-1-1 0,-2 0 1 0,-5 4 1 15,-2 1-1-15,-1 2 2 0,-6 5-2 0,-1 4 4 16,-6 2 0-16,0 3-3 0,0 0-3 0,0 0-14 16,0 1-3-16,-3 7 0 0,0 2 4 0,-3 2 6 15,2 3 2-15,1 0 0 0,0 1-3 16,-1 0 2-16,4-2 2 0,0-1-2 0,0 0 2 15,0-5-2-15,9 0 0 0,-2-1-3 0,4-2 1 16,2-5-3-16,1 0-1 0,3-1 1 0,4-8-1 16,1-2 3-16,2 0 1 0,-3-4 0 0,2 0 2 15,-1-1 2-15,1 0 1 0,0 1-2 16,-6-1 2-16,2 3-2 0,-3 1 1 0,1 1 4 16,-4 3-1-16,-5 1 1 0,-1 4-3 0,-5 3-2 15,-1 0-6-15,-1 0 1 0,0 2 0 0,0 4 1 16,3 2 5-16,-2 2-1 0,1 1 1 15,-1 0-1-15,2 2 2 0,-3 1-2 0,3 0 2 16,-2 0-2-16,4-1-4 0,-3-1 3 0,1 1 0 16,-3-1-1-16,0-4 0 0,0 0-4 15,0 1-4-15,-3-5-2 0,-5 1-6 0,-1-4-19 16,-2-1-29-16,-3 0-46 0,0 0-60 0,-2-8-121 16,5 2-374-16,2 1-517 0</inkml:trace>
          <inkml:trace contextRef="#ctx0" brushRef="#br0" timeOffset="32046.7332">14340 1226 1291 0,'0'0'236'0,"0"0"-37"0,0 0-19 0,0 0-63 16,0 0-70-16,0 0-37 0,0 0-31 0,0 0-45 15,0 0-92-15,0 0-274 0,0 0-930 0</inkml:trace>
          <inkml:trace contextRef="#ctx0" brushRef="#br0" timeOffset="33122.9048">14527 1726 1492 0,'0'0'138'0,"0"0"-38"0,0 0 5 15,0 0-22-15,0 0 15 0,0 0 3 16,0 0 6-16,0 0 9 0,0 0-40 0,0 0-18 16,0 0-9-16,0 0-7 0,179-35-2 0,-155 23 0 15,1-3 1-15,-2 0 1 0,-2-1 2 16,-2-1 0-16,-5-2 2 0,-1 1 5 0,-6 1 3 16,0 1 4-16,-6 2 0 0,-1 0-3 0,0 4-6 15,0 0-5-15,0 6-6 0,0 1-10 0,-1 2-9 16,-2 1-14-16,2 0-16 0,1 2-5 15,-2 8 0-15,2 4 5 0,-1 4 10 0,1 1 2 16,0 2-1-16,0 0 1 0,0 2 0 0,1-5-1 16,2 2 0-16,1-5 0 0,2-1 0 0,1-1 0 15,0-4 0-15,2-2 0 0,2-3 0 16,-1-3 1-16,3-1-1 0,1 0 1 0,3-5 1 0,1-5 1 16,5-1 0-16,-2-3 0 0,3-2 0 15,-5-1 0-15,1 0 2 0,-2 2-3 0,-4 1 0 16,-1 1 1-16,0 3-2 0,-5 3 0 0,-1 2 1 15,-5 4-3-15,-1 1-1 0,-1 0-3 16,0 0-1-16,0 6-2 0,3 3 1 0,-2 2 3 16,-1 3-1-16,2 2 2 0,2 0 0 0,-3 0 1 15,5-1 1-15,-2 1 0 0,2-3-1 0,1 0 1 16,-1-2 1-16,5-4-1 0,-2 0 1 16,-1-4-1-16,5-3 1 0,1 0 0 0,0-2 3 15,2-7 2-15,2-2-1 0,2-1 0 0,-4-4 0 16,1 1 0-16,1-1 1 0,-4 1 1 15,-1-1-2-15,-3 0 3 0,-3 2 0 0,-1 0 0 16,-5 2 3-16,2 0-4 0,-3 0 0 0,0 1-1 16,-3-2 0-16,0 2-1 0,-5-1-2 0,1 2 1 15,-5 1-2-15,0 1-1 0,-1 0-2 16,-1 3-4-16,-2 3 0 0,1 2-2 0,-5 0-2 16,0 2 1-16,4 4 3 0,1 2-1 0,0 3 3 15,4-2-1-15,4 2-3 0,1 0 1 0,5 1-2 16,1-2 1-16,0 2-1 0,0-1 1 0,1-1 0 15,6-3 0-15,-1 1 2 0,1-2-3 0,-1 1 3 16,2-3 1-16,-2 1 1 0,3-2 2 16,-1 0 0-16,3-1 2 0,4-2 0 0,-1 0 2 15,4 0 0-15,1-2 0 0,-1-4-2 0,5 0 0 16,1-1-1-16,0-1 1 0,1 2 1 0,0 1-1 16,-6 4 0-16,1 1-2 0,-4 0-4 15,-2 0 5-15,-3 3-5 0,-1 5 2 0,2 3-3 16,-5 0-2-16,0 2-1 0,-2 1 2 0,1-1 1 15,-3-1 0-15,0 1 0 0,2-4 1 16,0-1 3-16,-4-3 0 0,2-2 2 0,1-1 2 16,0-2-4-16,-1 0 11 0,6-7 2 0,2-2 1 15,2-4 2-15,2 0-5 0,4-5-3 16,-4 0-1-16,5 1 0 0,-3-1-1 0,2 6-2 16,-5 1 0-16,0 3-1 0,-5 5-2 0,-2 3-5 15,-2 0-3-15,0 5-4 0,-3 6 2 0,-2 3 1 16,2 3 3-16,-1 1 6 0,2 1-2 0,0-4 2 15,3-1 0-15,-4-1 2 0,7-3 0 0,-3-4 0 16,4-1 0-16,2-4-5 0,1-1 2 16,3 0-5-16,2-6-7 0,6-5-24 0,5-4-70 15,0 0-134-15,-3 1-435 0,-11 5-825 0</inkml:trace>
          <inkml:trace contextRef="#ctx0" brushRef="#br0" timeOffset="33293.7991">15220 1145 2367 0,'0'0'179'0,"0"0"-37"0,0 0-12 16,0 0-26-16,0 0-50 0,0 0-39 16,0 0-52-16,0 0-32 0,0 0-52 0,0 0-89 15,0 0-169-15,0 0-495 0,0 0-427 0</inkml:trace>
          <inkml:trace contextRef="#ctx0" brushRef="#br0" timeOffset="33655.1167">16373 1633 2203 0,'0'0'245'0,"0"0"-24"15,0 0-28-15,0 0-48 0,0 0-55 0,0 0-37 16,0 0-29-16,0 0-14 0,0 0-6 0,0 0 3 15,0 0 2-15,0 0 3 0,0 0-3 0,103 8 0 16,-86-8 1-16,2 0 2 0,-2 0-1 0,-3 0 2 16,-4 0-4-16,-3 0-5 0,1 0 2 15,-2 0-2-15,-3-1-3 0,1 1-1 0,-3-2-10 16,2 2-18-16,-3-2-38 0,0 1-68 0,0-1-118 16,-3 1-235-16,1-2-621 0,-1 2-111 0</inkml:trace>
          <inkml:trace contextRef="#ctx0" brushRef="#br0" timeOffset="34773.6641">17147 1609 1737 0,'0'0'312'15,"0"0"-53"-15,0 0-6 0,0 0-31 0,0 0-59 16,0 0-48-16,0 0-37 0,0 0-26 0,0 0-13 16,0 0-13-16,0 0-10 0,0 0-3 0,0 0-6 15,0 0-2-15,82-80-1 0,-69 87-3 16,-2 3-1-16,-4 5 0 0,3-2-2 0,-6 3-2 15,3 2 1-15,-4-1 1 0,-1-1-1 0,-1-1 1 16,-1-4 1-16,3 2-2 0,-3-5 1 0,0-1 1 16,0-3-1-16,0 0 4 0,0-4 6 0,0 0 7 15,0 0 10-15,0 0 7 0,0-4-5 16,0-4-4-16,4-1-14 0,0-4-11 0,-1 0-1 16,7 0-3-16,1-2-1 0,1 1 1 0,2 0 1 15,1 1 0-15,1 3 0 0,-2 3-1 16,-1 4 1-16,-2 0-4 0,2 3 0 0,-4 0-1 15,2 5-2-15,-4 2 3 0,0 6-2 0,-3 2 2 16,3 3 1-16,-2 1 0 0,-4 0 2 16,1 1 0-16,0-1 1 0,0 1-3 0,-2-4 3 15,0-1-1-15,0-5 2 0,3 0 2 0,-3-5-2 16,1-3 1-16,0-2 3 0,1 0 1 0,-1-2 3 16,5-4 0-16,0-5 0 0,5-2-4 0,2-3 1 15,-2-1-1-15,3-2-5 0,3 1 0 0,-3 1 1 16,1 2 0-16,-3 0 2 0,0 6 5 15,-2 2-8-15,1 1-4 0,-4 4-3 0,0 2-9 16,-4 0 2-16,4 8 0 0,-4 2 5 0,1 1 3 16,3 2 3-16,-4-1 6 0,4 2 0 0,0-1 5 15,6 0 0-15,-2-2-1 0,5-2 3 16,0-2 2-16,8-3 1 0,0-3 3 0,4-1 1 16,8 0-7-16,-2-5 5 0,2-5-2 0,6-1-2 15,-1-2 5-15,1-3-5 0,-1 1-1 0,-2-1 0 16,-8-1 2-16,-4 2 1 0,-6-2 2 15,-3 4 2-15,-8 1-1 0,-3-1 4 0,-2 4 0 16,-5-3-1-16,0 5-4 0,0-1-3 0,-5 3-7 16,-7 1-9-16,-1 2-4 0,-3 2-11 15,-1 0-1-15,-5 6 4 0,0 4 5 0,-2 0 3 16,0 5 3-16,4-1 0 0,-1 0-4 0,5-1 4 16,6-1 2-16,3 0-3 0,2-3 1 0,5-2-6 15,0-3-4-15,5 1 3 0,7-3 5 16,0-2 5-16,5 0 7 0,0-3 5 0,3-5-3 15,0-1 4-15,-3-2 0 0,4 0-2 0,-5 0 3 16,-2 2 0-16,-1 1-2 0,-6 2 1 0,3 1 2 16,-7 2-4-16,-2 3-2 0,-1 0-4 0,0 0-11 15,0 3 4-15,3 4-2 0,0 1 3 16,0 4 4-16,0 0-1 0,-1 1 1 0,7-2 0 16,-3 0 4-16,3-3 0 0,6-2 0 0,2 0 2 15,5-6 0-15,4 0 0 0,1-3-1 0,3-6-2 16,1-3-3-16,-1-6 1 0,5 1-3 15,-4-4-3-15,-1-1 3 0,0 2-4 0,-3-2 0 16,0 0 2-16,-2-1 3 0,-7 1 1 0,-1 0 6 16,-2 2 4-16,-5-2 1 0,-2-1 6 0,-4 1 2 15,-1-1 5-15,3 0 4 0,-5 2 5 16,-1 0 4-16,0 0 2 0,0 2 7 0,0 2-4 16,0 2 1-16,0 3-1 0,-3 4-4 0,-1 4-1 15,1 0-3-15,2 4-9 0,1 0-14 0,-1 0-9 16,-2 7-7-16,-3 4 1 0,2 6 3 15,-6 7 5-15,4 7 4 0,-5 2-1 0,2 4 1 16,2 0-2-16,-1 0 0 0,3-3-2 0,3-2 0 16,-1-1-1-16,-1-4-3 0,4-3-4 0,0 0-16 15,4-4-34-15,1-1-44 0,4 0-78 0,-3-3-106 16,5-1-247-16,-5-6-548 0,1-3-101 0</inkml:trace>
          <inkml:trace contextRef="#ctx0" brushRef="#br0" timeOffset="35833.952">19036 1371 1377 0,'0'0'464'0,"0"0"-135"0,0 0-37 15,0 0-64-15,0 0-80 0,0 0-54 16,0 0-30-16,0 0-19 0,0 0-12 0,0 0-9 16,0 0 0-16,0 0-3 0,0 0-2 0,0 0 2 15,-163 5 0-15,143 0 3 0,-2-2 1 0,-3 1-3 16,7 0-1-16,1-1 0 0,3 0-2 15,1-2-1-15,3-1-1 0,6 0-3 0,3 0-2 16,-2 0-4-16,3 0-3 0,0 0-3 0,0 0-7 16,0 0-6-16,0 0-9 0,3 0-4 0,-1 4 3 15,1 1 6-15,3 3 5 0,1 2 7 16,1 3-1-16,-2 1 0 0,5 0 2 0,2 1 1 16,0 0-1-16,1 0 0 0,3-4 0 0,0 2-3 15,6-1 1-15,-2-4 0 0,7-2 0 0,5-3 1 16,1-3 0-16,6 0 3 0,-2-3 1 0,-1-5 2 15,0-3 1-15,-6-2 2 0,-4-1 0 16,-2 0 3-16,-6 0 0 0,-1 1 3 0,-6-1 0 16,-4 4 3-16,2 1 3 0,-7 2 3 0,-2 4 3 15,-1 0-1-15,0 3-3 0,0 0-7 0,-1 0-9 16,-2 0-11-16,-1 3-11 0,-1 2 3 16,4 5 3-16,-2 1 6 0,0 2 8 0,1-1-2 15,2 2 0-15,0 1-2 0,0-1 2 0,5-2-2 16,1 1 0-16,4-3 2 0,0-1-2 15,-3-3 1-15,6-1-1 0,-1-2 2 0,3-2-2 16,-1-1 2-16,1 0 2 0,7-1-2 0,-4-6 3 16,5 0-2-16,-4-1 0 0,3-1 0 0,-4 1-1 15,-2-2-1-15,-1 2 2 0,1 2 1 0,-5-1-1 16,1 3 2-16,-8 0-2 0,3 4-2 16,-6 0 0-16,1 0-5 0,-1 0-3 0,-1 7-1 15,0 1-2-15,2 1 0 0,-2 3 5 0,1-1 3 16,-1-2 1-16,0 2 2 0,1-3 0 0,4 0 0 15,-4-2 0-15,1-3 1 0,0 0-2 0,0-1-2 16,3-2-1-16,0 0-1 0,-1 0 2 16,6-2 3-16,0-4 2 0,-2 0 0 0,5-4 0 15,0 1 0-15,1 0-1 0,2-3 2 0,-1 3-2 16,4 1 0-16,-5-1 0 0,0 5-1 16,-7 1 1-16,3 1-3 0,-6 2-3 0,3 0-3 15,-2 2-1-15,-3 4-1 0,7 2 2 0,-5 0 3 16,6 0 3-16,-3 2 0 0,3-1 3 0,4 0-1 15,0-1 1-15,2 0 0 0,4 0 0 16,0-3-3-16,5 0 3 0,1-4 0 0,2-1-1 16,2 0 3-16,0-3-2 0,-2-3 2 0,0-1 1 15,1-2 1-15,-2-1 2 0,-3-2 1 16,-6 1 3-16,-2-2 1 0,-3 1 3 0,-2-1 2 16,-7 0-1-16,2 3-3 0,-6-3 3 0,0 3-2 15,-9 1-5-15,-2 1-1 0,-3 5-14 0,-2 1-6 16,-2 2-3-16,-6 2-1 0,-2 6 5 0,5 4 1 15,-3 3-1-15,1 0 0 0,6 1 1 0,1-2-1 16,4 1 1-16,6-3 0 0,0-1-2 16,5-2-3-16,1-2-1 0,0-3-2 0,6-2-5 15,1 0 5-15,4-2 6 0,3 0 2 0,2-7 9 16,-1-1 2-16,5-1 0 0,-4-2 4 0,-1 0 1 16,-2 0 1-16,-4 0 5 0,1 2 4 15,-2-1 1-15,-2 2 0 0,-5 2 3 0,1 1-1 16,2 4-3-16,-4 1-6 0,0 0-12 0,0 0-22 15,0 5 3-15,-4 5 3 0,2 5 8 16,2 2 18-16,-1 7-5 0,1 2-1 0,0 4 0 16,-3 4-1-16,2 2 1 0,-7 4 0 0,6-1 0 15,-4 2-2-15,-3-2 1 0,4 1 2 0,-4-3-2 16,-2 3 4-16,4-5 0 0,-2-2-1 16,-2-2 1-16,4-4 2 0,-3-3-3 0,-1-4 2 15,4-5-2-15,-2-3 2 0,-2-4 3 0,4-6 4 16,-3-2 1-16,-2 0-7 0,5-10-12 0,-3-4-24 15,5-6-40-15,-2-6-90 0,5-4-237 0,2 7-648 16,0 5-516-16</inkml:trace>
          <inkml:trace contextRef="#ctx0" brushRef="#br0" timeOffset="35972.5267">20030 976 2925 0,'0'0'52'0,"0"0"1"0,0 0 7 15,0 0-16-15,0 0-26 0,0 0-11 0,0 0-13 16,0 0-24-16,0 0-69 0,0 0-233 16,0 0-1177-16</inkml:trace>
        </inkml:traceGroup>
      </inkml:traceGroup>
    </inkml:traceGroup>
    <inkml:traceGroup>
      <inkml:annotationXML>
        <emma:emma xmlns:emma="http://www.w3.org/2003/04/emma" version="1.0">
          <emma:interpretation id="{12156FEC-BF71-4E3F-B792-1BA8D08CAA0B}" emma:medium="tactile" emma:mode="ink">
            <msink:context xmlns:msink="http://schemas.microsoft.com/ink/2010/main" type="paragraph" rotatedBoundingBox="1649,6473 10072,6359 10094,8011 1671,81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14C425-62A5-4A33-B908-75D77E8BED8A}" emma:medium="tactile" emma:mode="ink">
              <msink:context xmlns:msink="http://schemas.microsoft.com/ink/2010/main" type="line" rotatedBoundingBox="1649,6473 10072,6359 10087,7478 1664,7592"/>
            </emma:interpretation>
          </emma:emma>
        </inkml:annotationXML>
        <inkml:traceGroup>
          <inkml:annotationXML>
            <emma:emma xmlns:emma="http://www.w3.org/2003/04/emma" version="1.0">
              <emma:interpretation id="{13DA41DF-37FF-43F1-8C29-BD9146C20E53}" emma:medium="tactile" emma:mode="ink">
                <msink:context xmlns:msink="http://schemas.microsoft.com/ink/2010/main" type="inkWord" rotatedBoundingBox="1649,6502 3497,6477 3507,7228 1659,7253"/>
              </emma:interpretation>
              <emma:one-of disjunction-type="recognition" id="oneOf12">
                <emma:interpretation id="interp60" emma:lang="en-US" emma:confidence="0.5">
                  <emma:literal>Firm.</emma:literal>
                </emma:interpretation>
                <emma:interpretation id="interp61" emma:lang="en-US" emma:confidence="0">
                  <emma:literal>Firm</emma:literal>
                </emma:interpretation>
                <emma:interpretation id="interp62" emma:lang="en-US" emma:confidence="0">
                  <emma:literal>Firm:</emma:literal>
                </emma:interpretation>
                <emma:interpretation id="interp63" emma:lang="en-US" emma:confidence="0">
                  <emma:literal>Film.</emma:literal>
                </emma:interpretation>
                <emma:interpretation id="interp64" emma:lang="en-US" emma:confidence="0">
                  <emma:literal>Firms</emma:literal>
                </emma:interpretation>
              </emma:one-of>
            </emma:emma>
          </inkml:annotationXML>
          <inkml:trace contextRef="#ctx0" brushRef="#br0" timeOffset="150231.179">-248 5416 1124 0,'0'0'287'16,"0"0"-4"-16,0 0 3 0,0 0-22 0,0 0-45 15,0 0-52-15,0 0-44 0,0 0-32 0,0 0-30 16,0 0-20-16,0 0-18 0,0 0-16 0,-3-29-12 16,3 40 0-16,0 7 2 0,0 8 3 0,0 7 10 15,0 3 0-15,0 4 2 0,-2 3 4 16,1 0-4-16,-5 0 0 0,5 4-3 0,-1-4 0 16,1-2-2-16,1 1-2 0,0-5-1 0,0-3-2 15,0-4 2-15,0-5 1 0,0-3 0 0,0-5-5 16,1-2-4-16,-1-7-6 0,2-3-13 15,-2-1-5-15,0-4-12 0,0 0-7 0,0 0-7 16,0 0-13-16,0-7-37 0,0-2-63 0,0-5-99 16,0-7-180-16,0 5-265 0,0 5-407 0</inkml:trace>
          <inkml:trace contextRef="#ctx0" brushRef="#br0" timeOffset="150624.206">-325 5783 1678 0,'0'0'149'15,"0"0"3"-15,0 0 29 0,0 0-17 16,0 0-38-16,0 0-29 0,0 0-32 0,0 0-12 15,0 0-7-15,0 0-8 0,0 0-5 0,0 0-10 16,0 0-8-16,176-64-8 0,-151 56-5 0,-1 4-19 16,-7 2-40-16,-1 2-82 0,-2 0-125 0,-1 0-150 15,0 4-253-15,-5 1-286 0,-3 0 635 0</inkml:trace>
          <inkml:trace contextRef="#ctx0" brushRef="#br0" timeOffset="150420.0618">-294 5546 612 0,'0'0'435'0,"0"0"-55"0,0 0-51 0,0 0-56 15,0 0-61-15,0 0-49 0,0 0-48 0,0 0-42 16,0 0-35-16,0 0-23 0,0 0-11 0,0 0 0 16,0 0 1-16,0 0 0 0,94-164 3 0,-60 148-2 15,3 2-1-15,-5 0 0 0,-2 3-2 16,-3 0-1-16,-1 3-1 0,-11 3-2 0,-1 0-10 16,-5 4-12-16,-5-1-33 0,-4 2-64 0,0 0-84 15,0 3-119-15,-3 2-259 0,2 0-466 0</inkml:trace>
          <inkml:trace contextRef="#ctx0" brushRef="#br0" timeOffset="150821.1336">27 5731 1460 0,'0'0'215'0,"0"0"54"0,0 0-13 16,0 0-61-16,0 0-64 0,0 0-54 0,0 0-48 16,0 0-18-16,0 0 1 0,0 0 8 0,0 0 16 15,0 0 7-15,0 0 5 0,0 0 1 0,4 102-4 16,-3-81-6-16,-1-2-11 0,0 1-9 16,0-2-7-16,0-1-4 0,0-1-1 0,0-1-4 15,3-3 0-15,0-4-9 0,0 1-16 0,0-4-33 16,-1-2-65-16,7-3-79 0,-3 0-138 15,4 0-412-15,-8-1-749 0</inkml:trace>
          <inkml:trace contextRef="#ctx0" brushRef="#br0" timeOffset="150981.0352">154 5408 1163 0,'0'0'388'0,"0"0"-141"0,0 0-41 16,0 0-28-16,0 0-56 0,0 0-42 0,0 0-37 15,0 0-38-15,0 0-57 0,0 0-24 0,0 0-14 16,0 0-16-16,0 0-33 0,-27-19-105 16,50 30-190-16,-7-3-185 0,-9-1-53 0</inkml:trace>
          <inkml:trace contextRef="#ctx0" brushRef="#br0" timeOffset="151851.121">225 5979 585 0,'0'0'337'0,"0"0"-38"15,0 0-8-15,0 0-27 0,0 0-63 0,0 0-44 16,0 0-32-16,0 0-22 0,0 0-18 16,0 0-13-16,0 0-9 0,106-166-5 0,-93 144-3 15,-2-2-3-15,1 2 0 0,-1 0-3 0,-2 0-5 16,-4 0-1-16,2 3-4 0,-5 3-4 0,-1 1-3 15,-1 2 1-15,0 2-6 0,-8 4-4 0,2 3-6 16,-5 2-17-16,-2 2-7 0,-3 0-9 16,-1 6-2-16,-4 4 5 0,3 4 4 0,1 1 5 15,-2 1-3-15,9 0 3 0,0 3 0 0,6-6 0 16,0 1 4-16,4-1-5 0,0-2 0 0,7-2 1 16,0-1 0-16,6-1 2 0,1-3 1 15,6-1 0-15,-3-1-1 0,1 0 4 0,6-2 2 16,-7 0 0-16,5 0 0 0,-7 0-2 0,-1 0-3 15,-2 0 0-15,-7 4 2 0,5 5-5 16,-5 2 1-16,-4 1-1 0,0 5-3 0,2 1 7 16,-3 2 0-16,0-1-2 0,0 0 2 0,5-2-2 15,-1-2-1-15,3-4 2 0,0-3 4 0,6-2-3 16,1-4-1-16,0-2 1 0,0 0-3 16,3-8 6-16,3-4 2 0,-3-2 0 0,-1-2 0 15,-2-3 3-15,0 1 1 0,0-1 0 0,-1-2 4 16,-3 2-6-16,-3 1-1 0,3 2 2 0,-6 0 0 15,5 3 0-15,-7 3 0 0,1 2-1 0,2 4-5 16,-5 2 2-16,1 1-4 0,-1 1-6 16,0 0-5-16,0 1 0 0,3 4 2 0,-2 1 3 15,2 2 7-15,3 0-4 0,-2 2 2 0,-1-1 0 16,-2 1-2-16,5 1 4 0,-3-2 1 0,0 0-1 16,-3 2-2-16,2-5 2 0,1-1 0 15,2 1-1-15,-4-2 6 0,0-1-5 0,1-3 0 16,-2 0 2-16,1 0-1 0,1 0 2 0,0 0 3 15,3 0 2-15,-2-4-3 0,-2-1 3 0,7-2-3 16,-2-1-3-16,4 1 0 0,-4-1-1 16,5 0 0-16,-1 0 0 0,-4 2 3 0,5 0-3 15,-7 2-2-15,5 1-3 0,-5 3-6 0,3 0 2 16,-1 0-1-16,1 0-1 0,-3 5 2 16,-1 0 1-16,4 1 1 0,-1 1 2 0,-1-1 3 15,4-2-1-15,-1 1 3 0,-2 0-2 0,4-2 4 16,-4-2-3-16,4-1 3 0,-1 0 0 0,-1 0-3 15,3-4 5-15,0-3 0 0,-4 0-1 0,5-3 4 16,0 3-5-16,-2-3 0 0,-3 2 0 0,5-2 0 16,-7 4-3-16,3 0 1 0,-7 2 0 15,2 3-4-15,0 1 0 0,-3 0-5 0,0 0-3 16,0 1-1-16,0 5 3 0,2 4 4 0,-2 0 2 16,2 3 5-16,1-1-1 0,-2-1-2 0,1 2 2 15,5-4-2-15,-3 0 0 0,3 0 1 16,1-5-2-16,4 0 1 0,-1-3 0 0,2-1-1 15,1 0-3-15,0-5-6 0,3-3-14 0,2-2-34 16,5-3-58-16,-3-1-89 0,2 0-162 16,-5 2-363-16,-7 6-788 0</inkml:trace>
          <inkml:trace contextRef="#ctx0" brushRef="#br0" timeOffset="152042.6428">1379 5729 1555 0,'0'0'383'0,"0"0"-80"15,0 0-40-15,0 0-55 0,0 0-63 0,0 0-40 16,0 0-40-16,0 0-26 0,0 0-15 16,0 0-10-16,0 0-1 0,0 0 0 0,0 0-2 15,0 0 0-15,82-52-2 0,-66 47-3 0,-2 2-1 16,-1-2-3-16,-5 2-5 0,-1 2-9 0,-4-1-21 16,-3 2-54-16,0 0-95 0,0 0-93 0,-4 5-190 15,-2 1-440-15,0-3-307 0</inkml:trace>
        </inkml:traceGroup>
        <inkml:traceGroup>
          <inkml:annotationXML>
            <emma:emma xmlns:emma="http://www.w3.org/2003/04/emma" version="1.0">
              <emma:interpretation id="{8A5CCB85-FC14-49D1-BA3D-CE5B9BBB1F22}" emma:medium="tactile" emma:mode="ink">
                <msink:context xmlns:msink="http://schemas.microsoft.com/ink/2010/main" type="inkWord" rotatedBoundingBox="6464,6408 10072,6359 10087,7478 6479,7527">
                  <msink:destinationLink direction="to" ref="{9E024641-2284-4BDF-B50C-4A4CA6BC9631}"/>
                </msink:context>
              </emma:interpretation>
              <emma:one-of disjunction-type="recognition" id="oneOf13">
                <emma:interpretation id="interp65" emma:lang="en-US" emma:confidence="0.5">
                  <emma:literal>Diversity</emma:literal>
                </emma:interpretation>
                <emma:interpretation id="interp66" emma:lang="en-US" emma:confidence="0">
                  <emma:literal>Diversity's</emma:literal>
                </emma:interpretation>
              </emma:one-of>
            </emma:emma>
          </inkml:annotationXML>
          <inkml:trace contextRef="#ctx0" brushRef="#br0" timeOffset="141106.9193">5430 5567 75 0,'0'0'680'16,"0"0"-295"-16,0 0-27 0,0 0-11 0,0 0-60 15,0 0-60-15,0 0-61 0,0 0-54 0,0 0-51 16,0 0-32-16,0 0-10 0,0 0 3 16,0 0 13-16,0 0 9 0,-18 50 2 0,15-17-2 15,-3 1-5-15,0-1-4 0,1-1-11 0,-1 1-5 16,3-5-7-16,2-3-4 0,-3-3-2 0,4-4-3 15,0-5-2-15,0-1-7 0,0-6-10 16,0-4-17-16,4-2-22 0,-3 0-22 0,2-7-40 16,3-6-83-16,-2 2-262 0,-1 1-735 0</inkml:trace>
          <inkml:trace contextRef="#ctx0" brushRef="#br0" timeOffset="141258.8257">5430 5224 834 0,'0'0'751'16,"0"0"-577"-16,0 0-42 0,0 0-24 16,0 0-82-16,0 0-84 0,0 0-51 0,0 0-52 15,0 0-66-15,0 0-197 0,0 0-230 0,0 0 262 0</inkml:trace>
          <inkml:trace contextRef="#ctx0" brushRef="#br0" timeOffset="142525.6723">5618 5722 1852 0,'0'0'341'0,"0"0"-121"0,0 0-22 16,0 0-22-16,0 0-54 0,0 0-37 0,0 0-32 15,0 0-19-15,0 0-14 0,0 0-7 0,0 0-6 16,0 0-5-16,0 0-2 0,36-108-2 0,-28 121 4 15,5 3-2-15,-1 2 2 0,-3 6 1 0,0-2-1 16,2 2 2-16,-2-2-1 0,-2 0-1 0,3-3-1 16,-6-2 1-16,3-3 0 0,-1-3 0 15,1-2 2-15,-1-5-2 0,-5 0 2 0,5-4 3 16,1 0 8-16,0-2 8 0,1-8 5 0,5-2 2 16,0-6-7-16,1-2-1 0,-1-2-5 15,1 0-2-15,-3 0 3 0,1 1-3 0,-5 1-1 16,1 0 0-16,-2 4 1 0,-5 1 0 0,1 1-2 15,-2 4 0-15,0 2-3 0,-2 2-1 0,1 3-2 16,-2 1-3-16,-1 2-6 0,0 0-2 16,2 0-1-16,1 4-3 0,1 1 3 0,0 4-3 15,0 0 1-15,0 3 1 0,3-1 2 0,6-1 1 16,1 0 1-16,5-2 0 0,-1 1-2 0,4 2 2 16,-2-5-1-16,2-2-1 0,3 1 0 15,-2-4 1-15,5-1-2 0,-1 0 2 0,-1 0 2 16,4-8-1-16,1 0-1 0,0-6 1 0,-5 1-1 15,1 0 2-15,1-2 2 0,-8-1 1 0,-2 2 0 16,-1 0 3-16,-9 3 2 0,-1 1 1 16,-3 3 0-16,-4 0-6 0,-2 4-3 0,-5 0-7 15,-4 3-5-15,0 0-3 0,-5 9 0 0,1 1 3 16,5 5 0-16,0 0 3 0,6 2 1 0,2 2 2 16,3 0 1-16,3 0 2 0,0 2 0 15,3-4 2-15,5 1 1 0,5-5-1 0,1-2 1 16,5-1 0-16,-1-2-2 0,6-3 3 0,-5-2 0 15,5-3 0-15,1 0 3 0,-1-2 1 0,3-7 0 16,0-2-1-16,2-5 1 0,-1 0-2 16,0-3 0-16,1 0 2 0,-1-3 1 0,-1 2-1 15,-3-1 3-15,0 0-1 0,-7 2-1 0,-3 1 5 16,-2 2-1-16,-5 2 2 0,-3 3 2 0,-4-1-2 16,0 6 0-16,-4 0-1 0,-3 2-4 15,-6 4-3-15,-1 0-2 0,0 0-2 0,-2 4-1 16,0 3 0-16,1 3 2 0,2 1-2 0,2 0-1 15,1 1 3-15,7-1-3 0,3-2 3 0,0 0-1 16,1 2-2-16,9-3 0 0,0 2 1 16,2-2-1-16,-1-2-1 0,3 1 2 0,3-1-1 15,-3 0 1-15,3 1 0 0,-5 0 0 0,0 2-2 16,0 1 2-16,-2 4-1 0,1-1-1 0,-4 1 1 16,2 0 2-16,-5 0-2 0,0 1 0 0,2-3 1 15,-5-2-2-15,2-2 2 0,1-2 1 0,1-6-1 16,-1 0 3-16,4 0 1 0,-1-7 3 15,6-6 2-15,6-5 0 0,0-4-3 0,3-3-1 16,0-4-2-16,4-1 0 0,1 2 0 0,-3-2-1 16,-1 2 0-16,2 1-2 0,-5 0 3 15,-2 5-1-15,-5 1 1 0,-3 6 1 0,-3 5 0 16,-5 5 1-16,-2 4 0 0,0 1-2 0,0 0-6 16,0 6-3-16,-5 4-2 0,-3 0 2 15,4 5 6-15,-5 1 1 0,6-1 0 0,3 1-1 16,0 0 0-16,0 1-1 0,2-2 3 0,8-2 0 15,-5 3-3-15,7 0 1 0,-3-1-3 0,-1-1 2 16,1-2 0-16,-1 1-1 0,-3 0 0 0,-3-2 0 16,-2-2 2-16,0-2-1 0,-6 4 1 15,-5-4 3-15,-4 0-2 0,-6 0 3 0,1 1 1 16,-5-3 1-16,-1 0-1 0,1-2 2 16,4 0 0-16,-2-3 1 0,7 0 3 0,2 0 0 15,0 0 3-15,7 0 0 0,0 0 0 0,5-3 0 0,1 2-3 16,-2-1-2-16,3 0-6 0,0 2-8 15,0 0-6-15,4 0-4 0,2 0 1 0,5 2 3 16,4 3 3-16,0 1-2 0,6-1-1 0,-2 0-5 16,5-2-3-16,-4-1-1 0,4-2 0 15,3 0 1-15,-2 0 1 0,4-9 1 0,-1 0 2 16,2-4 5-16,-2-3 5 0,0-1 4 0,1-2 5 16,-4-1 2-16,-5-3 5 0,0 5 3 0,-6 0 5 15,-8 4 6-15,0 1 6 0,-4 5 6 16,-2 2 0-16,0 4-4 0,-2-1-4 0,-4 3-7 15,3 0-7-15,0 3-8 0,-1 0-2 0,1 6-4 16,2-2 1-16,1 4 1 0,0 1 2 16,0-1-2-16,4 0-2 0,2-2 1 0,-2 2-1 15,6-3 0-15,-2 2-6 0,2-4-6 0,3-2-16 16,3-3-30-16,1-1-45 0,2 0-78 0,-3-1-130 16,-3-5-507-16,-9 2-772 0</inkml:trace>
          <inkml:trace contextRef="#ctx0" brushRef="#br0" timeOffset="142667.5852">7416 5166 2291 0,'0'0'258'0,"0"0"-65"0,0 0-33 0,0 0-53 16,0 0-47-16,0 0-25 0,0 0-24 0,0 0-33 16,0 0-24-16,0 0-31 0,0 0-58 0,0 0-130 15,0 0-296-15,0 0-983 0</inkml:trace>
          <inkml:trace contextRef="#ctx0" brushRef="#br0" timeOffset="143461.8132">7494 5589 1540 0,'0'0'283'16,"0"0"-149"-16,0 0-1 0,0 0-7 0,0 0-21 15,0 0-2-15,0 0-12 0,0 0-15 16,0 0-7-16,0 0-4 0,0 0-8 0,168-35-6 15,-146 27-8-15,3 0-6 0,-5-1-2 0,1 1-1 16,-5 0 1-16,-2 0 0 0,0 0-1 0,-1 2-1 16,-4 2 0-16,-5-1 4 0,-1 2-3 0,-2-1 1 15,-1 3-4-15,3 1-6 0,-3-2-6 16,0 2-7-16,0 0-7 0,0 0-8 0,0 0-3 16,3 0-6-16,0 0 0 0,-1 3 3 0,0 2 2 15,5 0 2-15,-3-2 1 0,0 0 0 0,5 1-1 16,-5-4 1-16,6 0 0 0,-3 0 0 0,2 0 3 15,1-2-2-15,-3-4 2 0,4-1 0 16,0-1 1-16,-2-2 1 0,-1 1 0 0,1-2 2 16,-5 0-1-16,-1 1 3 0,3 2 0 0,-6 1 3 15,1 2 1-15,-1 2-1 0,0 2-1 16,0 1-5-16,0 0-8 0,0 0-9 0,0 4-3 16,0 6 1-16,0 2 6 0,0 5 7 0,0 3 2 15,0 2 2-15,0 2-1 0,0 4 1 0,0 4 0 16,0 1 1-16,0 5 1 0,1 2-1 15,1 3 2-15,-1 1 1 0,-1 3-1 0,0 1 3 16,2 2 4-16,-2 0 0 0,0-2 3 0,0-1-1 16,-2-2-2-16,-1-4 0 0,-8-5 2 0,1-5-1 15,-1-5 1-15,1-5 2 0,-1-8 4 0,-1-4 8 16,5-7 9-16,-1-2 2 0,-1 0-1 16,2-7-5-16,-3-7-10 0,7-7-9 0,0-6-7 15,3-7-10-15,0-5-5 0,8-3-4 0,4-4-6 16,8 0-8-16,-1 1-13 0,6 0-29 0,2 2-37 15,1 1-47-15,2 2-96 0,0 1-236 0,-3 13-536 16,-13 9-368-16</inkml:trace>
          <inkml:trace contextRef="#ctx0" brushRef="#br0" timeOffset="142924.4332">7684 5263 2140 0,'0'0'282'0,"0"0"-45"0,0 0-41 0,0 0-77 15,0 0-35-15,0 0-19 0,0 0-32 0,0 0-16 16,0 0-8-16,0 0 1 0,0 0 7 0,0 0 6 16,0 0 5-16,-5 58 0 0,3-27-1 15,-1 1-7-15,-1 0-4 0,2 0-6 0,2-1-7 16,0-5 1-16,0-1-2 0,3-1 1 0,3-4-3 16,-4 0-7-16,1-5-14 0,3 0-31 0,0-4-46 15,-5-2-84-15,0-1-119 0,-1-4-234 0,0 0-665 16</inkml:trace>
          <inkml:trace contextRef="#ctx0" brushRef="#br0" timeOffset="140254.1034">4699 5353 0 0,'0'0'197'16,"0"0"140"-16,0 0 26 0,0 0 8 0,0 0-29 15,0 0-54-15,0 0-64 0,0 0-49 0,0 0-37 16,0 0-22-16,0 0-15 0,0 0-13 0,-33-124-12 16,33 124-18-16,0 0-18 0,0 0-23 0,0 0-13 15,0 6-6-15,0 6-2 0,0 3 8 16,1 9 2-16,4 6 3 0,-3 5 1 0,4 6 2 16,-4 3 0-16,2 3 0 0,-4 0 3 0,1-1-4 15,-1 0 3-15,2-2-3 0,-2 1-2 0,0-7-4 16,0 0 3-16,0-6-2 0,0-3-1 15,0-5 1-15,0-4-3 0,2-6-1 0,-2-3-1 16,0-3 0-16,2-5-4 0,-2 0-7 0,1-3-14 16,-1 0-21-16,2-4-24 0,1-4-41 15,-3-5-51-15,4-3-78 0,1-4-149 0,0 3-353 16,-2 5-560-16</inkml:trace>
          <inkml:trace contextRef="#ctx0" brushRef="#br0" timeOffset="140603.2045">4564 5474 405 0,'0'0'486'0,"0"0"-157"0,0 0-17 0,0 0 4 15,0 0-38-15,0 0-56 0,0 0-52 16,0 0-42-16,0 0-38 0,0 0-28 0,0 0-26 16,0 0-13-16,0 0-10 0,0 0-4 0,47-150-3 15,-13 142-1-15,3 3-1 0,4 2-1 0,0 3 0 16,1 2-5-16,1 9-2 0,-4 5 0 15,-2 2-2-15,-3 6 2 0,-5 2 1 0,-5 1 0 16,-3 3-2-16,-8 3 4 0,-8-2 1 0,-2 1 2 16,-3 0 5-16,-14 2 1 0,-6 0 3 0,-8 3 2 15,-6-3 3-15,-7 1-3 0,-3 1 1 16,-3-5-1-16,0 0 1 0,3-3 0 0,2-2-1 16,1-2 3-16,4-5-4 0,0-5 1 0,12-2 1 15,3-2 0-15,5-6 4 0,7-2 0 0,5-1 1 16,0-1-3-16,5 0-8 0,0-1-13 15,0-4-19-15,6-1-14 0,4-2-17 0,-1-1-16 16,3 2-35-16,2 1-59 0,1 1-98 0,-4 4-217 16,0-1-363-16,-5 2-261 0</inkml:trace>
        </inkml:traceGroup>
      </inkml:traceGroup>
      <inkml:traceGroup>
        <inkml:annotationXML>
          <emma:emma xmlns:emma="http://www.w3.org/2003/04/emma" version="1.0">
            <emma:interpretation id="{75EEA576-E5EF-4BEA-9663-57C13C58CE54}" emma:medium="tactile" emma:mode="ink">
              <msink:context xmlns:msink="http://schemas.microsoft.com/ink/2010/main" type="line" rotatedBoundingBox="1871,7454 3447,7303 3511,7971 1935,8122"/>
            </emma:interpretation>
          </emma:emma>
        </inkml:annotationXML>
        <inkml:traceGroup>
          <inkml:annotationXML>
            <emma:emma xmlns:emma="http://www.w3.org/2003/04/emma" version="1.0">
              <emma:interpretation id="{AA092EB5-FB63-444D-845B-9E417EFC278B}" emma:medium="tactile" emma:mode="ink">
                <msink:context xmlns:msink="http://schemas.microsoft.com/ink/2010/main" type="inkWord" rotatedBoundingBox="1871,7454 3447,7303 3511,7971 1935,8122"/>
              </emma:interpretation>
              <emma:one-of disjunction-type="recognition" id="oneOf14">
                <emma:interpretation id="interp67" emma:lang="en-US" emma:confidence="0.5">
                  <emma:literal>level</emma:literal>
                </emma:interpretation>
                <emma:interpretation id="interp68" emma:lang="en-US" emma:confidence="0">
                  <emma:literal>lend</emma:literal>
                </emma:interpretation>
                <emma:interpretation id="interp69" emma:lang="en-US" emma:confidence="0">
                  <emma:literal>bend</emma:literal>
                </emma:interpretation>
                <emma:interpretation id="interp70" emma:lang="en-US" emma:confidence="0">
                  <emma:literal>bevel</emma:literal>
                </emma:interpretation>
                <emma:interpretation id="interp71" emma:lang="en-US" emma:confidence="0">
                  <emma:literal>lived</emma:literal>
                </emma:interpretation>
              </emma:one-of>
            </emma:emma>
          </inkml:annotationXML>
          <inkml:trace contextRef="#ctx0" brushRef="#br0" timeOffset="153277.0802">-46 6919 1909 0,'0'0'65'0,"0"0"67"15,0 0 32-15,0 0 20 0,0 0-24 0,0 0-31 16,0 0-37-16,0 0-28 0,0 0-23 0,0 0-18 16,0 0-9-16,0 0-2 0,0 0-1 0,3-83 2 15,8 64-1-15,2-3 0 0,-3-5 1 0,3 0 0 16,-2-4 4-16,-1-4-4 0,-6 1 4 15,5-5-2-15,-5 0-1 0,-2-1 4 0,0-2-5 16,-2 0 1-16,0 3-2 0,0 3-2 0,0 1-2 16,-2 11 2-16,-3 1 2 0,-3 8-2 0,2 3 4 15,-4 4-5-15,5 3-1 0,-4 5-7 16,5 0-4-16,-5 0-6 0,5 8-6 0,-4 7 7 16,5 3-2-16,-3 6 5 0,-1 6 4 0,4 3-5 15,0 2 4-15,-2-1-2 0,3 3 2 16,2-2 0-16,0-2 2 0,0-1 1 0,9-3-3 15,-5-2 6-15,7 0-6 0,1-3-1 0,-4-4 1 16,5-1-1-16,1-3 0 0,3-5 0 16,-1-2 0-16,-1-5-6 0,1-4 7 0,1 0 4 15,-2-5 0-15,5-5 9 0,-4-5-5 0,1-1-2 16,-3-4 1-16,0 3-1 0,-1-1-1 0,-2 1 3 16,-5-1-2-16,1 2-1 0,-5 2 4 0,-2 3 1 15,0 0-1-15,-9 5-6 0,3 1-5 16,-2 1-7-16,-3 4-9 0,5 0 0 0,-3 0-6 15,5 9 2-15,0 0 4 0,-3 4 2 0,5 1 7 16,2 0 2-16,0 0 3 0,0 2-3 0,10-5 5 16,-3 2 1-16,8 0-1 0,3-4 6 0,0-1-9 15,1-2 2-15,6-3 2 0,1-1-1 16,-1-2 5-16,2 0 3 0,0-6-1 0,-3-2-1 16,6-4 6-16,-6-2 2 0,2 0 0 0,-6 0 1 15,1-2-2-15,-6 2-2 0,0-1 0 0,-3 5 4 16,-3 2-4-16,-3 2 1 0,-5 3-3 15,-1 1-7-15,0 2 4 0,0 0-9 0,0 0-6 16,0 2-6-16,1 2 0 0,2 3 5 0,1-1 7 16,-1 0 8-16,0 5-3 0,4-2 0 15,-4 1 0-15,0-1 0 0,0 0 1 0,2-1 2 16,-2-2 1-16,0 1-4 0,0-2 4 0,3 0-2 16,-2-1 2-16,-3-4 3 0,6 0-4 0,-4 0 5 15,0 0 1-15,3 0 4 0,1-6 3 0,-3 0 1 16,4-3-1-16,-2-1-5 0,4-2 0 15,-1 0 0-15,-4 0 1 0,-1 0-4 0,5 2 0 16,-5-1-3-16,3 1-2 0,-2 2 3 0,-3 4-5 16,4 0 0-16,-4 3 0 0,-1 1-4 0,-1 0 0 15,0 0-2-15,0 0-7 0,0 3 4 0,1 1 2 16,1 2 1-16,1 0 9 0,4 2-2 16,-3-2 0-16,6-1-1 0,-3 1 0 0,7-3 1 15,5 0 1-15,0-3 1 0,1 0 0 0,3 0-1 16,1 0 1-16,-6-6 1 0,5-1 1 15,-4-3 1-15,-4 0-2 0,6 0 1 0,-5 1 0 16,-3 0 2-16,-5 3 2 0,-2-1 5 0,-3 2 3 16,-3 2 2-16,0 1-1 0,0 2-9 0,-4 0-10 15,-5 0-11-15,1 0-7 0,-1 5-1 16,-2 3 3-16,-1 2 5 0,5 1 5 0,-3 2 3 16,5-1 0-16,-2 1-1 0,7-3-1 0,-2 3 1 15,2-2-1-15,0 0 1 0,2-2 0 0,2-1 0 16,3-2 2-16,0 0-1 0,3-1 0 15,3-2 1-15,1-2-2 0,1-1 4 0,5 0 2 16,0-1 4-16,0-8 2 0,3-2 1 0,1-4 2 16,1-4-1-16,-1-3 0 0,2 0-1 0,1-4 0 15,0-4-1-15,0-2 1 0,-3-3 2 16,-4-1 3-16,2-1 2 0,-6 3-1 0,-3-3 2 16,-8 8 0-16,2-2-2 0,-7 4 4 0,0 6 0 15,-1 1 1-15,-8 5 1 0,1 3-3 0,1 6-4 16,0 3-6-16,0 3-5 0,0 3-6 0,0 8 0 15,-3 7 0-15,4 6 3 0,-3 4 2 16,5 6 1-16,-2 1 0 0,4 6-2 0,0 0 1 16,2 2 0-16,0-2 0 0,4-1 0 0,5-6 0 15,4-4-1-15,0-4-3 0,4-5 0 16,-2-3-8-16,9-5-14 0,-3-5-22 0,4-4-55 16,3-4-104-16,-5 0-379 0,-8-4-758 0</inkml:trace>
        </inkml:traceGroup>
      </inkml:traceGroup>
    </inkml:traceGroup>
    <inkml:traceGroup>
      <inkml:annotationXML>
        <emma:emma xmlns:emma="http://www.w3.org/2003/04/emma" version="1.0">
          <emma:interpretation id="{1692C008-F443-40B7-AF93-54D2D26A1A29}" emma:medium="tactile" emma:mode="ink">
            <msink:context xmlns:msink="http://schemas.microsoft.com/ink/2010/main" type="paragraph" rotatedBoundingBox="5036,10332 22313,9869 22364,11789 5088,1225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B5B2CFA-543C-41B2-8403-B3263596A856}" emma:medium="tactile" emma:mode="ink">
              <msink:context xmlns:msink="http://schemas.microsoft.com/ink/2010/main" type="line" rotatedBoundingBox="5036,10332 22313,9869 22364,11789 5088,12252"/>
            </emma:interpretation>
          </emma:emma>
        </inkml:annotationXML>
        <inkml:traceGroup>
          <inkml:annotationXML>
            <emma:emma xmlns:emma="http://www.w3.org/2003/04/emma" version="1.0">
              <emma:interpretation id="{44D51CAC-3C9E-4A66-9CEA-68A5E5E69569}" emma:medium="tactile" emma:mode="ink">
                <msink:context xmlns:msink="http://schemas.microsoft.com/ink/2010/main" type="inkWord" rotatedBoundingBox="5036,10332 6170,10302 6213,11925 5080,11955"/>
              </emma:interpretation>
              <emma:one-of disjunction-type="recognition" id="oneOf15">
                <emma:interpretation id="interp72" emma:lang="en-US" emma:confidence="0.5">
                  <emma:literal>4</emma:literal>
                </emma:interpretation>
                <emma:interpretation id="interp73" emma:lang="en-US" emma:confidence="0">
                  <emma:literal>T</emma:literal>
                </emma:interpretation>
                <emma:interpretation id="interp74" emma:lang="en-US" emma:confidence="0">
                  <emma:literal>&amp;</emma:literal>
                </emma:interpretation>
                <emma:interpretation id="interp75" emma:lang="en-US" emma:confidence="0">
                  <emma:literal>.</emma:literal>
                </emma:interpretation>
                <emma:interpretation id="interp76" emma:lang="en-US" emma:confidence="0">
                  <emma:literal>8</emma:literal>
                </emma:interpretation>
              </emma:one-of>
            </emma:emma>
          </inkml:annotationXML>
          <inkml:trace contextRef="#ctx0" brushRef="#br0" timeOffset="218031.9233">3801 9681 555 0,'0'0'283'0,"0"0"-17"16,0 0-9-16,0 0-22 0,0 0-44 0,0 0-43 16,0 0-23-16,0 0-19 0,0 0-6 15,0 0-1-15,0 0-8 0,0 0-9 0,60-21-8 16,-52 21-11-16,1 0-7 0,1-2-8 0,0 1-8 15,1-1-7-15,6-3-6 0,-3 1-6 0,6-2-3 16,-2-1 0-16,7-2-3 0,0 1-1 16,-1-2-4-16,-1 2-4 0,0 2 2 0,-5 0-2 15,-2 2 2-15,-4 1-2 0,-3 3 0 0,-4-1-3 16,-3 1 2-16,1 0 5 0,-3 0 5 0,0 0 9 16,0 0 4-16,0 0 2 0,0 1-3 0,-5-1-5 15,3 2-6-15,-1 1-6 0,-1-1-3 16,-2-1-1-16,0 0 0 0,1 1 0 0,0 0-2 15,-2 1-1-15,-1-1-1 0,-1-1 1 0,1 3 0 16,-1 0 1-16,-2 1-2 0,1 0-1 0,-1 0 0 16,1 0 1-16,-3-1 3 0,0 1-3 15,3 0 2-15,0-1-2 0,0 0 1 0,3 0 3 16,0-1-1-16,0 0 0 0,1-1 1 0,5 2 0 16,-2-3 1-16,2 0-1 0,1-1-2 0,0 0-1 15,0 0 0-15,0 0-2 0,0 0 1 16,0 0-2-16,0 0 0 0,0 0 1 0,0 2-2 15,0 1 3-15,0 0-1 0,0 2 1 0,0 1 3 16,1 1-2-16,-1 2 2 0,0 1 1 16,0 3-3-16,0-1 1 0,0 2-2 0,0 3-1 15,0 1 1-15,0 1-1 0,0 2-1 0,3 2 0 16,-3 2-2-16,0 3 1 0,0 1 1 0,0 3 2 16,0-1 3-16,0 3 0 0,-3 0-3 0,0 1-1 15,2-1-1-15,-3 1-3 0,2-3 3 16,-1 1-1-16,1-2-1 0,0 0 1 0,-2-1 0 15,1-2 1-15,-1 0 2 0,1-1 1 0,-4 2-2 16,3-3 2-16,-2 3-2 0,2-3 1 0,0-2-1 16,2-1-1-16,-2-4 0 0,4-3-3 15,0-1 2-15,0-2 0 0,0-3 1 0,3 0 4 16,0-2-2-16,1 0 0 0,-3 0 1 0,2-2 2 16,1 2-3-16,-1-3 2 0,0 1-1 0,4 0-3 15,-3-1 2-15,1 0-2 0,2-2 2 16,0 2-2-16,4-4 4 0,-2 3 3 0,0-3-2 15,3-1 4-15,1 2-4 0,1-2 0 0,-3 0 0 16,2 0-1-16,1 0 0 0,0 0-2 0,3 0 0 16,-3 0-4-16,3-3 2 0,2-1 1 15,-4 3 0-15,1-2 4 0,1-1-3 0,-3 1 0 16,-1 0-2-16,-3 0-5 0,-4 0-17 0,-1 1-45 16,-5 1-134-16,0 1-624 0,0 0-900 0</inkml:trace>
          <inkml:trace contextRef="#ctx0" brushRef="#br0" timeOffset="263381.7119">3104 9867 0 0,'0'0'0'0,"0"0"0"16,0 0 0-16,0 0 127 0,0 0 122 0,0 0-18 15,0 0-2-15,0 0-13 0,0 0-19 0,0 0-11 16,0 0-13-16,0 0-14 0,-31-103-15 16,31 100-15-16,0 1-21 0,0 2-17 0,0-1-19 15,0 1-16-15,0 0-18 0,0 0-15 0,0 0-10 16,0 0-7-16,0 3 1 0,0 3 3 0,0 1 7 15,3 2 8-15,-1 4 7 0,1-1 2 0,0 2 3 16,3 1-1-16,-3 1-2 0,-2-2-3 16,0 2-7-16,4-2-2 0,-1-2-4 0,-1 1-4 15,0-2 1-15,1-3-2 0,1 0-2 0,1-1 1 16,-3-3 0-16,3 0 3 0,-3-3 4 0,6-1 12 16,0 0 18-16,5-9 11 0,6-9 8 15,5-8-4-15,8-8-12 0,8-7-12 0,6-9-9 16,5-5-8-16,8 0-3 0,1-3-7 0,-2 0-1 15,1 4-1-15,-3 0-4 0,-2 6 4 0,0 0-2 16,0 1-1-16,-3 2 1 0,-3 4-2 16,-6 2-1-16,-8 7 0 0,-8 7 0 0,-10 7-5 15,-8 10-8-15,-9 8-58 0,-9 2-175 0,-5 6-810 16,0 0-679-16</inkml:trace>
        </inkml:traceGroup>
        <inkml:traceGroup>
          <inkml:annotationXML>
            <emma:emma xmlns:emma="http://www.w3.org/2003/04/emma" version="1.0">
              <emma:interpretation id="{FC1B3B75-87C1-4FD9-A997-F65C8FD66017}" emma:medium="tactile" emma:mode="ink">
                <msink:context xmlns:msink="http://schemas.microsoft.com/ink/2010/main" type="inkWord" rotatedBoundingBox="6750,10657 11147,10539 11183,11885 6786,12003">
                  <msink:destinationLink direction="with" ref="{F2513D3E-F0AA-4A5D-AD57-C7CA5A79E4A5}"/>
                </msink:context>
              </emma:interpretation>
              <emma:one-of disjunction-type="recognition" id="oneOf16">
                <emma:interpretation id="interp77" emma:lang="en-US" emma:confidence="0.5">
                  <emma:literal>Inclusion</emma:literal>
                </emma:interpretation>
                <emma:interpretation id="interp78" emma:lang="en-US" emma:confidence="0">
                  <emma:literal>Inclusion}</emma:literal>
                </emma:interpretation>
                <emma:interpretation id="interp79" emma:lang="en-US" emma:confidence="0">
                  <emma:literal>Inclusions</emma:literal>
                </emma:interpretation>
                <emma:interpretation id="interp80" emma:lang="en-US" emma:confidence="0">
                  <emma:literal>Inclusion]</emma:literal>
                </emma:interpretation>
                <emma:interpretation id="interp81" emma:lang="en-US" emma:confidence="0">
                  <emma:literal>Inclusions}</emma:literal>
                </emma:interpretation>
              </emma:one-of>
            </emma:emma>
          </inkml:annotationXML>
          <inkml:trace contextRef="#ctx0" brushRef="#br0" timeOffset="205511.1398">7487 9602 2168 0,'0'0'369'0,"0"0"-147"0,0 0-42 16,0 0-53-16,0 0-54 0,0 0-30 0,0 0-23 16,0 0-20-16,0 0-22 0,0 0-28 15,0 0-41-15,0 0-78 0,0 0-128 0,-19-12-229 16,29 19-415-16,-1 1-165 0</inkml:trace>
          <inkml:trace contextRef="#ctx0" brushRef="#br0" timeOffset="206341.2183">7834 10046 179 0,'0'0'592'0,"0"0"-116"16,0 0-45-16,0 0-72 0,0 0-82 0,0 0-67 16,0 0-46-16,0 0-35 0,0 0-31 0,0 0-28 15,0 0-19-15,0 0-8 0,0 0-14 16,0 0-8-16,-111-64-3 0,100 75-11 0,1 3 1 15,2 1 0-15,-2 1-3 0,5-1-1 0,3 2-3 16,-1-1-2-16,3-1 0 0,0 1 1 16,7-3 0-16,0 1 1 0,0-4-2 0,4 0 2 15,-4-2 0-15,5-4 0 0,-1 0 3 0,0-3-4 16,2-1 3-16,-1 0 1 0,2-9 1 0,4-2 5 16,-1-5-2-16,-1-4 2 0,2 1-1 15,-1-5 2-15,-5 0 1 0,-3 1 2 0,0-1 3 16,-6 3-4-16,-3 0 2 0,0 4 0 0,-6 1-3 15,-2 4-2-15,-5 4-3 0,2 3-4 0,-1 2-4 16,2 3 4-16,-4 0-6 0,1 4-1 0,1 8 0 16,-1 0-3-16,0 3 2 0,2 0 3 0,6 3 0 15,-2-1-1-15,5 0 2 0,2 1-1 16,0-1 1-16,0-1 0 0,9 0 0 0,-1-3 0 16,3-1 1-16,2-2 1 0,7-3 0 0,-3-2 2 15,0-4 1-15,7-1-1 0,-5 0-1 16,6-4 0-16,-1-5 1 0,-3-2 1 0,3-2 2 15,-7 0-3-15,4-1 1 0,-2 0 0 0,-5 3-1 16,1 0-1-16,0 1 0 0,-4 2-2 0,0 4-1 16,-5 2 0-16,3 2-4 0,-7 0-1 15,7 4 1-15,-3 3-3 0,-1 1 4 0,1 2 1 16,-2 0 1-16,3 0 2 0,-3 1-2 0,1-3 2 16,3 0 0-16,-5-3 2 0,3-2 1 15,-1-2 2-15,-2-1 1 0,6 0 4 0,-5-4 1 16,4-4 4-16,-2-4-1 0,4-3-2 0,-4 3-1 15,4-4-2-15,-6 2-1 0,6 1-1 0,-7 3-4 16,4 4-1-16,-4 2-3 0,-2 3-6 0,0 1-1 16,-1 0-5-16,2 5 0 0,5 4 3 0,-3 2 2 15,0 3 5-15,6 3 2 0,0-1 1 16,-3 0-2-16,5-1 3 0,-1-3 0 0,2-2 0 16,0-1 1-16,1-7 2 0,1-2-2 0,2 0 2 15,6-9 5-15,-3-6-1 0,5-4-1 0,1-4-1 16,-5 2-8-16,3-3-2 0,-1 2-7 15,-5 0-16-15,-3 5-28 0,-4 1-40 0,-7 6-61 16,-4 4-126-16,0 4-446 0,0 2-900 0</inkml:trace>
          <inkml:trace contextRef="#ctx0" brushRef="#br0" timeOffset="216768.1622">8966 9398 599 0,'0'0'299'0,"0"0"-82"0,0 0-6 16,0 0 9-16,0 0-7 0,0 0-32 16,0 0-45-16,0 0-26 0,0 0-18 0,0 0-5 15,0 0 2-15,0 0-2 0,-4-28-4 0,4 28-10 16,-1 0-10-16,1 0-10 0,0 0-9 0,0 0-7 16,0 0-6-16,0 0-5 0,0 0-6 0,0 0-2 15,0 0-4-15,0 0-5 0,0 0-2 16,1 0-4-16,2 0 0 0,6-2 2 0,-4 0 0 15,8 1 1-15,0-2 0 0,0-1-1 0,-1 3-1 16,2-2 1-16,1-1 1 0,-3 1-2 0,3 1-1 16,-3-1-2-16,1 2 1 0,-6-2 0 15,3 3 0-15,-6 0-1 0,3 0 0 0,-4 0 0 16,0 0 0-16,-3 0 2 0,2 0 1 0,-1 3 0 16,3-2-2-16,-2 1 3 0,-1 1-4 0,0 0 1 15,1-1 0-15,-2 1-2 0,1 0 2 16,1 1 1-16,-1 0 1 0,-1 0 2 0,4 0-1 15,-4 3 0-15,0-1 2 0,2 0 3 0,-2 3 3 16,0-2 2-16,0 2-2 0,0 1-3 0,0 3 0 16,0-1-2-16,-6 4 2 0,3 2 0 15,2 2 0-15,-2 2-1 0,0 0 0 0,-4 2 1 16,4 6-3-16,-5 0-1 0,5 0-1 0,0 1-1 16,0 3 0-16,-2 0-2 0,3 1 0 15,2 0-3-15,0 0 1 0,0 1-2 0,0 0 3 16,0-1 0-16,0 0 1 0,0-1 2 0,0-1-3 15,0 2 1-15,2-2 0 0,-2 2 0 0,0-2 0 16,0-1-2-16,0 0 1 0,0-6-4 0,0-2 4 16,0 0-2-16,4-2 1 0,-4-2 0 0,0 1 2 15,1-2 0-15,-1-1 0 0,0 0 4 16,0 1-6-16,0 0 1 0,0-2 1 0,0 0-2 16,-1-1 2-16,-3-1 0 0,2-4-1 0,1 1-3 15,-1-3 4-15,1-1 1 0,-1 0 1 0,1-1 6 16,-3-4-4-16,2 0 3 0,2-2 4 15,-1-1 2-15,0 2 4 0,1-2-2 0,-3 2-1 16,0-1-4-16,-6 0 1 0,5 2-2 0,-4-2-6 16,2 2 0-16,-4 1-4 0,-1 0-1 15,-2 3 0-15,4-1 0 0,-3 1-17 0,-1 0-39 16,3-4-81-16,4-1-187 0,1-2-498 0,3 0-870 0</inkml:trace>
          <inkml:trace contextRef="#ctx0" brushRef="#br0" timeOffset="203475.2193">5061 9998 0 0,'0'0'155'0,"0"0"44"16,0 0 1-16,0 0 23 0,0 0 7 0,0 0-27 15,0 0-45-15,0 0-36 0,0 0-21 0,0 0 10 16,0 0 15-16,0 0 13 0,2 9 6 0,-2-7-18 16,-3-2-26-16,-6 2-21 0,4 0-12 0,-7-1-9 15,0 0 2-15,-1 1-6 0,-3-2-8 16,1 0 0-16,-1 0-4 0,-4 0 0 0,2 0 3 15,1-6 2-15,-2-2-2 0,5-4-3 0,2 0-6 16,2-3-8-16,0-5-2 0,5 0-6 0,1-3-3 16,4-1-9-16,0-2 0 0,0 0-4 0,7 2-1 15,2 2 7-15,1 1-7 0,-2 3-2 16,5 5 1-16,-5 2-6 0,2 3 2 0,0 1-1 16,0 6-3-16,0-1-3 0,-1 2 1 0,3 0-3 15,-2 5 3-15,3 4 1 0,1 5-1 16,-1 2 3-16,0 3-2 0,1 3 6 0,-3 3-3 15,1 2 2-15,0 2 0 0,-2 2-6 0,0 1 3 16,-1 1-1-16,-6 0 0 0,1 2 5 16,-3-2-1-16,-1 0-1 0,0 0 2 0,-7-1 1 15,-3-2 1-15,-1-2 4 0,-3-1 1 0,-2-1 2 16,-2-6 1-16,1-1 2 0,-6-3 2 0,3-3 0 16,-5-1 2-16,2-3-2 0,2-1 1 15,-3-3 0-15,8-2 2 0,0-1 0 0,4-1-1 16,-1-1-1-16,6 0-1 0,0 0 0 0,5-3-5 15,0 0-8-15,2-4-11 0,0 1-21 0,0-1-35 16,4-2-65-16,9-3-111 0,1 1-205 0,0 3-532 16,-4 3-463-16</inkml:trace>
          <inkml:trace contextRef="#ctx0" brushRef="#br0" timeOffset="205350.2385">5420 10410 66 0,'0'0'326'0,"0"0"25"0,0 0 8 16,0 0-39-16,0 0-56 0,0 0-61 0,0 0-42 16,0 0-26-16,0 0-13 0,0 0-8 0,0 0-10 15,0 0-11-15,0 0-20 0,0-164-18 16,7 151-13-16,3 2-14 0,-1 1-5 0,-1 4-6 16,3 0-5-16,2 3-4 0,-3 2-3 0,1 1-1 15,-2 0 0-15,2 3 1 0,-1 4 1 0,-3 3-1 16,2 1 3-16,-4 3-1 0,1 4 2 15,-3-2 0-15,-3 0 2 0,0 0-1 0,0 0 5 16,0 0 0-16,-1-2-1 0,-4-3 1 0,2-1-5 16,2-3 0-16,0-1-1 0,1-5 2 0,0 0-3 15,0-1 4-15,0 0 3 0,0 0 2 16,1-6 5-16,3-2-2 0,6-2-3 0,-1-3-5 16,2-5-4-16,0-1 1 0,4-2-4 0,-3 3 2 15,2-3-2-15,-1 4-2 0,0-1-1 16,1 6-2-16,-2 1-2 0,-4 5-2 0,1 1-4 15,-1 3-6-15,-1 2 3 0,0 0-1 0,0 2 1 16,2 6 6-16,-4 1-2 0,4 2 4 16,-3 2 2-16,4-1 1 0,-3 0-1 0,1 2 0 15,3-3 0-15,-2-4-1 0,1 1 2 0,1-1 1 16,2-3 0-16,-3 0 0 0,1-4-1 0,-1 0 1 16,2 0-1-16,0-5 4 0,1-4-5 0,-3 0-1 15,0-1 1-15,1-3-4 0,2-3 5 0,-5 2-1 16,2 0 0-16,0-2 1 0,2 2 0 0,-2 1 1 15,-2 1-2-15,3-1 1 0,-2 3-3 16,1 1-2-16,0 4 0 0,-2 1-1 0,-1 1-4 16,3 3-1-16,-5 0-1 0,4 0-5 0,-4 0 10 15,2 0 1-15,-3 0 0 0,3 0 8 16,-1 0-4-16,-2 0 2 0,2 0 0 0,-1 0 2 16,-2 0-2-16,2 0 2 0,-1 0 0 0,-1 0-2 15,-2 0 3-15,0 0 0 0,2 0 2 0,-1 0 2 16,-1 0 3-16,2-2 3 0,-2 0 2 15,1-2 4-15,-2 1-4 0,0-2 1 0,0 2-3 16,0-2 0-16,0 0-2 0,0 2-1 0,0-2-1 16,0 2-5-16,-3 0 5 0,-3 1-2 0,1 0-3 15,-2 1-3-15,-2 1-7 0,-4 0-2 16,0 6 0-16,1 4 2 0,-2 1-1 0,1 6 1 16,3-1 1-16,1 3 0 0,-1 0 0 0,8-2 0 15,0 2-1-15,2 0-1 0,0-2 4 0,2 3-2 16,6-4 1-16,1-3 2 0,2 0-5 0,3-4 0 15,0-1 2-15,0-1-1 0,2-6 2 16,4-1 0-16,0 0 0 0,1-3 2 0,2-8 4 16,1-3 1-16,-2-3 2 0,1-4 0 0,1-4 1 15,-2-2 0-15,0-1 2 0,2-2 3 0,-5-3-2 16,2-1 1-16,-1-3-2 0,-6 2-5 16,0-5 4-16,-1 2-1 0,-2 2 3 0,-6 0 3 15,-1 2-2-15,-4 5 1 0,0 2 2 0,-4 6-1 16,-5 5 2-16,2 8-2 0,-4 1 0 15,2 4-2-15,1 3-9 0,1 0-5 0,-2 3-5 16,-2 6-6-16,-2 5 6 0,2 3 3 0,1 5 3 16,1 4 8-16,-2 2-6 0,5 4 1 0,-1-1-1 15,4 4-2-15,2-3 1 0,1 1 0 16,0-4 0-16,1-2-1 0,12-1 0 0,0-2-1 16,2-3 2-16,-1-1-1 0,3-4 0 0,5-1 4 15,-5-3-2-15,0-4 1 0,3-4-1 0,-1-3-4 16,1-1 3-16,2 0 0 0,-3-4 3 0,4-5 1 15,-3-3 0-15,1-3-1 0,-4 0 1 16,4-2 2-16,-5 1-1 0,0-1 3 0,-4 1-1 16,-2 2 0-16,-3 2-1 0,2 4 2 0,-6 3-1 15,-2 3 0-15,-1 2-3 0,0 0-6 0,0 2-8 16,0 5-2-16,-3 6 1 0,-1 1 4 0,-2 4 7 16,4 2 3-16,-3-1 0 0,4 0-2 15,1 0 0-15,0-3-1 0,4-1 0 0,0-2 1 16,5-2 0-16,-3-1 1 0,4-2-2 0,-5-4 2 15,5-1 2-15,-3-3-1 0,2 0 2 16,3 0 1-16,0-7 1 0,1-1 0 0,-2-4 1 16,3-2-2-16,0 1 0 0,0-2 1 0,2-1-2 15,-5 1 0-15,-1 0 2 0,0 1-2 16,-1 3 0-16,-4 3 2 0,-3 4-1 0,-2 0 2 16,0 4-1-16,0 0-3 0,0 0-11 0,0 4-4 15,0 4 0-15,0 1-1 0,-2 3 7 0,2 1 4 16,0 1-1-16,0-1 1 0,3 0 2 0,3 1-1 15,0-4 2-15,3 2 1 0,-3-3-2 16,5 1 1-16,-2-4 0 0,-1-1 0 0,4-1 0 16,-4-4 2-16,1 0 0 0,4-6 0 0,-1-5 3 15,3-2 0-15,-1-3-2 0,1 0 1 0,4-4 1 16,-2-2-3-16,0 0 3 0,-2 0-1 16,1 0-3-16,0 1 2 0,1 3-3 0,-3 0 0 15,-4 6 2-15,1-1-1 0,-4 5 1 0,-3 3-4 16,-2 2 1-16,-2 3-4 0,1 0-7 0,-1 0-3 15,2 2-2-15,2 4 2 0,0 2 7 0,-1 1 4 16,4 4 0-16,-1-2 3 0,-2 3-3 16,3-1 1-16,-4 1 2 0,0 2 0 0,-2-2 0 15,2 1-1-15,-3 1-1 0,0 1 0 0,0-2 1 16,-4-2 4-16,-5 1-2 0,-1-3 5 16,-4-3 1-16,-3 0 2 0,1-2 4 0,-2-3 1 15,2-1-2-15,-1-1 0 0,3-1 2 0,0 0-1 16,1 0 0-16,2-1-1 0,0-2-2 15,6-1 0-15,-3 3 0 0,4-1-2 0,1 2-3 16,0-1 2-16,2 1-3 0,1 0-3 0,0 0 0 16,0 0-9-16,0 0-7 0,0 0 0 0,4 1-2 15,0 2 5-15,5 2 7 0,-4 2 2 0,7-3 2 16,-1 3 2-16,-1-2-2 0,1-1 0 16,2 1 0-16,1-4-1 0,0-1-2 0,3 0-1 15,2 0 6-15,-2-9-3 0,-2 0 4 0,5-4 2 16,0-1-4-16,-2-2 4 0,2-1 0 0,-1-2 1 15,-4 0 1-15,4-1 0 0,-8 2 0 0,2 1 0 16,-2-1 4-16,-7 4-4 0,3 1 3 16,-4 4 1-16,-1 1 0 0,-2 0 6 0,0 3 2 15,0 1 2-15,0 0-3 0,-2 0-1 0,1 4-6 16,-2 0-4-16,-3 0-4 0,4 0-7 0,0 0-5 16,2 6-4-16,0 2 0 0,0-1 4 15,3 7 6-15,7-4 3 0,-2 3-2 0,5 0 1 16,1-2-3-16,1 0-3 0,-1-1 0 0,3-1-5 15,-2-3-6-15,1-2-16 0,-2 0-21 16,0-4-40-16,0 0-53 0,1-8-83 0,0-3-227 16,-2 1-493-16,-3 1-338 0</inkml:trace>
        </inkml:traceGroup>
        <inkml:traceGroup>
          <inkml:annotationXML>
            <emma:emma xmlns:emma="http://www.w3.org/2003/04/emma" version="1.0">
              <emma:interpretation id="{FC101F80-10AD-48DD-903D-7C0FBB0BF274}" emma:medium="tactile" emma:mode="ink">
                <msink:context xmlns:msink="http://schemas.microsoft.com/ink/2010/main" type="inkWord" rotatedBoundingBox="12620,11398 13116,11385 13118,11428 12621,11441"/>
              </emma:interpretation>
              <emma:one-of disjunction-type="recognition" id="oneOf17">
                <emma:interpretation id="interp82" emma:lang="en-US" emma:confidence="0.5">
                  <emma:literal>-</emma:literal>
                </emma:interpretation>
                <emma:interpretation id="interp83" emma:lang="en-US" emma:confidence="0">
                  <emma:literal>_</emma:literal>
                </emma:interpretation>
                <emma:interpretation id="interp84" emma:lang="en-US" emma:confidence="0">
                  <emma:literal>~</emma:literal>
                </emma:interpretation>
                <emma:interpretation id="interp85" emma:lang="en-US" emma:confidence="0">
                  <emma:literal>.</emma:literal>
                </emma:interpretation>
                <emma:interpretation id="interp86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223611.3074">10694 10196 476 0,'0'0'246'16,"0"0"23"-16,0 0 2 0,0 0 15 0,0 0-15 16,0 0-43-16,0 0-49 0,0 0-35 0,0 0-27 15,0 0-14-15,0 0-16 0,0 0-14 0,-55 0-16 16,55 0-12-16,0 0-10 0,0 0-9 0,0 0-9 15,0 0-8-15,4 0-9 0,-1 1-7 16,0 1 1-16,6 0 0 0,-1 3 6 0,9 0 8 16,6 1 3-16,2-1 5 0,5-4 1 0,1 1 2 15,7-2-4-15,1 0 0 0,2 0-3 0,-6 0 0 16,4 0-1-16,-8 0-7 0,-3 0 1 16,-4 0-1-16,-1 0-1 0,-8 0 1 0,-2 0-2 15,-6 0 0-15,0 0-1 0,-4 0 3 0,-1 0 3 16,-2 0 6-16,0 0 8 0,0 0 6 15,0 0 5-15,0 0 0 0,0 0-4 0,0 0-11 16,0 0-11-16,0 0-21 0,0 0-39 0,0 0-67 16,-2-3-130-16,2 0-277 0,0 0-446 0,0-1-351 15</inkml:trace>
        </inkml:traceGroup>
        <inkml:traceGroup>
          <inkml:annotationXML>
            <emma:emma xmlns:emma="http://www.w3.org/2003/04/emma" version="1.0">
              <emma:interpretation id="{DFA0DCC2-7ABC-4347-BF5A-1F2E44C78EE6}" emma:medium="tactile" emma:mode="ink">
                <msink:context xmlns:msink="http://schemas.microsoft.com/ink/2010/main" type="inkWord" rotatedBoundingBox="14484,10574 19492,10439 19530,11865 14523,11999"/>
              </emma:interpretation>
              <emma:one-of disjunction-type="recognition" id="oneOf18">
                <emma:interpretation id="interp87" emma:lang="en-US" emma:confidence="0.5">
                  <emma:literal>psychological</emma:literal>
                </emma:interpretation>
                <emma:interpretation id="interp88" emma:lang="en-US" emma:confidence="0">
                  <emma:literal>psychologic</emma:literal>
                </emma:interpretation>
                <emma:interpretation id="interp89" emma:lang="en-US" emma:confidence="0">
                  <emma:literal>psychologist</emma:literal>
                </emma:interpretation>
                <emma:interpretation id="interp90" emma:lang="en-US" emma:confidence="0">
                  <emma:literal>psychologized</emma:literal>
                </emma:interpretation>
                <emma:interpretation id="interp91" emma:lang="en-US" emma:confidence="0">
                  <emma:literal>psychologies</emma:literal>
                </emma:interpretation>
              </emma:one-of>
            </emma:emma>
          </inkml:annotationXML>
          <inkml:trace contextRef="#ctx0" brushRef="#br0" timeOffset="226314.0061">12544 10130 424 0,'0'0'641'0,"0"0"-418"0,0 0 17 16,0 0-13-16,0 0-37 0,0 0-36 0,0 0-48 15,0 0-34-15,0 0-23 0,0 0-12 0,0 0-3 16,0 0-5-16,0 0-2 0,172-156-4 0,-157 156-2 16,-2 8-1-16,-3 1 1 0,0 4-3 0,-6 1 1 15,-1 3 3-15,-3-1 4 0,0 3 3 16,-3 1 3-16,-4 0-3 0,-3-1-4 0,-1-2-2 15,-3-2-3-15,1 0 2 0,1-3 6 0,0-3 2 16,-2-3 4-16,1-1 0 0,1-2 0 0,0-3-2 16,0 0-1-16,1 0-2 0,4 0-4 15,-2-2-3-15,4-1-6 0,-2 0-2 0,5 0-5 16,1 2-4-16,-1 1-8 0,2 0-9 0,0 0-10 16,0 0-10-16,0 0 0 0,3 1 6 15,3 2 7-15,2 2 10 0,5-2 7 0,3-2 4 16,2-1 1-16,6 0 5 0,3-1 0 0,2-7-1 15,6-1 0-15,-2-4-1 0,-4-3-1 0,8-1-2 16,-4-2 2-16,2-1 1 0,-1-3 2 16,-1-1 1-16,0 1-2 0,-5-1 5 0,-5 0 0 15,-2 1 3-15,-6 1 8 0,-3 1 0 0,-5 4 3 16,-3 1 0-16,-3 5 4 0,-1 2-4 0,0 2 0 16,-4 3-3-16,-1 2-10 0,-4 2-1 15,1 0-7-15,-5 0-3 0,0 6-3 0,-3 2-1 16,1 4-3-16,1-2 3 0,2 3 0 0,1-3-2 15,8 4-1-15,2-2-3 0,1 1 0 0,0 1 3 16,4-3 1-16,6 0 3 0,1 0-2 0,1-2 2 16,-1 0-2-16,0-1 2 0,1 0-1 15,-5 0 0-15,1 1 0 0,-2 2 0 0,1-2 0 16,-4 1-1-16,1-1 2 0,-1 1-4 0,-3 1-2 16,0 1-6-16,0-1-6 0,-7 2-3 0,0-3-2 15,-3 2 3-15,-2-2 7 0,1-2 5 16,0-2 4-16,4-2 7 0,0 1 1 0,1-3 1 15,6-2 1-15,0 0-1 0,0 0-7 0,0 0-11 16,4-5-11-16,6-1-6 0,1-2 2 16,4 0 10-16,2-1 9 0,1-2 3 0,2 1 3 15,0 0-1-15,2 1-1 0,3-1 2 0,0 1 3 16,2-2 2-16,0 0 2 0,1-2-1 16,-1 1 0-16,0-3 2 0,-4 0 6 0,-2 1 4 15,-3 1 4-15,-3 0 5 0,-8 2 4 0,0 3 6 16,-6 2 4-16,-1 3 1 0,0 0-2 0,0 3-3 15,0 0-8-15,-3 0-6 0,-1 0-10 0,0 0-10 16,1 0-6-16,-3 6-4 0,4 2 0 16,2 1 1-16,-3 4 2 0,3 0 2 0,0 1 0 15,3-1 1-15,4-1 1 0,0-1 2 0,3-1 4 16,1-1-3-16,-1-2 3 0,3-4-1 0,-1-2 0 16,3-1 3-16,-1 0-2 0,4-8 1 0,-1-1-3 15,2-4 5-15,-2-2 1 0,1 2 0 16,-4-1 4-16,-1-1-2 0,-4-1 2 0,-1 2 3 15,-4 2-2-15,-1 1 2 0,1 1 0 0,-4 4-2 16,0 0 0-16,0 2-3 0,0 3-2 0,0 1-4 16,0 0-3-16,0 0-4 0,0 0-5 15,0 0-10-15,0 6 0 0,0 4 3 0,0 3 6 16,0 5 9-16,3 4 1 0,1 5 0 0,-2 5 1 16,2 6-1-16,-1 1-2 0,0 5 5 15,0 2 0-15,-3 2 0 0,0-1 6 0,0 0-5 16,0 1 0-16,-3-3 1 0,-3 2 1 0,0-2-3 15,-1-4 1-15,-3-2 1 0,1-4-4 0,-3-5 5 16,2-5-1-16,0-5 0 0,0-7 3 0,5-4 5 16,-2-4 8-16,4-3 9 0,-1-2 10 15,-1-2-4-15,0-7-7 0,-1-5-11 0,0-6-12 16,2-6-2-16,0-3-5 0,2-5-1 0,2-4-2 16,0-3 4-16,0-1 1 0,2-3-3 0,5-2 2 15,3 0-3-15,3-4 1 0,5 1-1 0,2-6 0 16,3 4-5-16,3 2-4 0,3 4-1 15,1 4-4-15,2 3 9 0,-1 8 0 0,1 4 2 16,-7 5 1-16,2 6-2 0,-3 2 2 0,-5 5 0 16,-5 1 1-16,0 3 2 0,-3 2-2 15,-4 1 2-15,0 2-6 0,-2 0 3 0,-3 0-1 16,3 0-2-16,-1 0 2 0,0 0 1 0,0 0 2 16,1 2 1-16,-1 1 6 0,-3 0-5 0,4 1 2 15,-3-2 0-15,1 3 0 0,0-3 1 16,0 2-3-16,1-3 1 0,-2 0-1 0,2 1 2 15,-4-2 3-15,1 0 0 0,-1 0 3 0,2 0 6 16,-2 0 5-16,0-2 1 0,1 0 4 0,-1-2-6 16,0-1-3-16,0 1 0 0,0-1-6 15,-3 1 1-15,-2 1-4 0,-4 0-4 0,1 3-4 16,-4 0 0-16,-2 0-3 0,0 0-1 0,-2 5 4 16,2 3-4-16,0 1 0 0,3 2-1 0,2 1 2 15,2 2-3-15,1 0 4 0,5 0-3 0,1 2-2 16,0-1 5-16,0 1 1 0,7-2 1 15,3 1 1-15,3-3 2 0,2-2-1 0,5-2 2 16,0-3 2-16,4-3-4 0,3-2 3 0,1 0-2 16,4-9-2-16,-3-2 5 0,4-4-1 0,-2-5 2 15,0-2 1-15,-1-3 0 0,0-3 0 16,0 0-1-16,-5-1 3 0,-1-2-1 0,-1 0 1 16,-3-1 2-16,-9 2 5 0,0-1-5 0,-3 0 0 15,-3 0-2-15,-2 1-7 0,-3 0 6 16,0 1 0-16,0 1 0 0,-1 5 6 0,-5 4-6 15,3 5 4-15,-3 4 0 0,4 5-3 0,-3 5 0 16,4 0-7-16,-2 2-2 0,0 6-3 0,-4 6 0 16,0 6 5-16,-1 7-2 0,-5 2-1 0,2 3 4 15,1 2 0-15,2-1 2 0,0 0 3 16,2 1-5-16,3-1 1 0,1-1-1 0,2-1 1 16,0-1-1-16,0-1 1 0,0-5-2 0,1 2-3 15,3-5 2-15,2-3-1 0,0-2 2 0,-1-5 2 16,2-4-1-16,1-3 0 0,-1-1 4 0,0-3 1 15,3 0 1-15,0-4 3 0,2-4-2 16,2-3-2-16,1-2 1 0,-1-1-4 0,0 1 0 16,-1 2-3-16,-2 3 0 0,-2 1 1 0,-7 6-3 15,4 1 2-15,-5 0-6 0,4 1-2 0,-5 6 3 16,3 4-3-16,1 2 5 0,-1 0 2 16,1-1 1-16,3 1 0 0,0-2 0 0,3-2-1 15,1-2 2-15,1-3-2 0,-1 1 3 0,3-5 2 16,3 0-1-16,-1 0 6 0,-1-5-4 15,2-4-2-15,-1-2 0 0,0-3-5 0,-1-4 3 16,2 3 0-16,-1-4 1 0,-1 1 2 0,-2 2 0 16,-2 1-1-16,-2 2 1 0,-2 4 0 0,-1 2 0 15,-5 4 1-15,-1 2-1 0,0 1-1 16,0 0-7-16,0 0-8 0,0 4-2 0,0 3-2 16,0 2 8-16,0 2 7 0,0 1 2 0,0 0 2 15,4-1-2-15,1 0-1 0,2-2 1 0,3 1 0 16,-2-2 1-16,1 0 1 0,2-4-1 0,-1-1-2 15,-2-1 2-15,2-2 1 0,0 0 1 0,0-2 2 16,0-3 3-16,1-5 0 0,-2 0 1 16,-1 1 0-16,4-2-1 0,-8 1 0 0,2-1 0 15,-2 1-1-15,-3 2 1 0,1-1 2 0,-2-2-2 16,0 4-1-16,-3-1 1 0,-4 1-3 16,-4 1-5-16,-2 1-3 0,-3 3-5 0,1 1-2 15,-1 1 0-15,-1 0-9 0,4 0-14 0,5 1-39 16,1 3-80-16,5-1-165 0,1 0-446 0,1-1-849 0</inkml:trace>
          <inkml:trace contextRef="#ctx0" brushRef="#br0" timeOffset="226665.7885">15090 9572 1437 0,'0'0'395'0,"0"0"-120"0,0 0-11 15,0 0-32-15,0 0-43 0,0 0-33 0,0 0-35 16,0 0-30-16,0 0-24 0,0 0-19 0,0 0-19 15,0 0-13-15,0 0-11 0,0 0-7 16,0-67 2-16,-2 83 0 0,0 6 6 0,0 2 5 16,1 4 0-16,-1 3-1 0,0-4-3 0,0 1-2 15,2 3-2-15,0-3 1 0,0-1 0 0,0 1-2 16,6-5 1-16,-5 2-1 0,5-3-5 16,-3-1-17-16,1-4-57 0,2 1-95 0,1-4-166 15,-3-5-308-15,0-4-825 0</inkml:trace>
          <inkml:trace contextRef="#ctx0" brushRef="#br0" timeOffset="227630.1942">15253 9795 1412 0,'0'0'422'16,"0"0"-99"-16,0 0-65 0,0 0-57 16,0 0-57-16,0 0-48 0,0 0-36 0,0 0-35 15,0 0-14-15,0 0-4 0,0 0 2 0,0 0 5 16,0 0 0-16,-24 75-1 0,24-53-2 0,3 0-1 15,1 0-3-15,3-2 1 0,0-4-1 0,2-1-1 16,-1-4-1-16,2-2 3 0,3-3 5 16,-5-4 3-16,2 0 10 0,2-2 8 0,0-3-1 15,0-8 3-15,0-4-1 0,0-1-7 0,-2-4-1 16,0 1-1-16,-6-3-1 0,-1 3-3 16,-3 0-2-16,0 2-4 0,-6 1-3 0,-1 1-3 15,-2 4 0-15,-3 4-1 0,-1 1-2 0,-1 3-4 16,0 3-8-16,-1 0 2 0,0 0-4 0,-1 8 1 15,2-2 4-15,4 4-4 0,-1 0 1 16,6 0-3-16,1 1-1 0,4-1 0 0,0 0-1 16,7 2 5-16,6-4-3 0,7 2 7 0,1-2 0 15,8-3 0-15,-1 0-4 0,3-4-4 0,3-1-4 16,2 0-1-16,3 0 7 0,1-4 1 0,2-2 5 16,1-3 0-16,-2-2-3 0,0-1 4 15,0-4 1-15,-4-2 2 0,-3-1 0 0,-4 0 1 16,-5-2 2-16,-3 1 1 0,-8 0 7 0,-6 1-3 15,-3 2 3-15,-5 2-2 0,-3 4 0 0,-6 0-3 16,-5 5-3-16,-4 2-5 0,1 1-7 16,-6 3 0-16,-1 0-2 0,0 9 2 0,3 0 1 15,1 2-1-15,4 3 0 0,3 1-2 0,3 0 5 16,6 1-5-16,4 0 3 0,0-1 1 0,0 2-5 16,3-5 7-16,8-1 2 0,2-2-2 15,1-1 3-15,0-3-5 0,2-2 0 0,-2-3 0 16,2 0 2-16,-2 0 2 0,0-8 0 0,-1 0 2 15,0-1 3-15,-2-2 3 0,-3 0 0 16,0-3 2-16,-1 1-6 0,-2 0 5 0,-2 1 2 16,1-1 0-16,-2 3 7 0,-1 2-4 0,-1 0 0 15,0 3 0-15,0 2-2 0,0 1 0 0,0 2-3 16,0 0-4-16,0 0-7 0,0 0-4 0,0 6-1 16,0 7 1-16,0 2 2 0,0 8 4 15,0 5-2-15,0 3 0 0,0 6 3 0,3 2-2 16,-1 4 1-16,-1 3 1 0,0 3-3 0,1 0 3 15,-2-1 0-15,0 2 1 0,0-3-1 0,0 1 0 16,-3-4 0-16,-3-1-1 0,-2-3 1 0,2-1 0 16,-2-1-2-16,-4-8 1 0,4-5 1 15,-1-5 1-15,-1-6 1 0,6-4 3 0,-3-5 5 16,0-5 6-16,-3 0 3 0,1-4 2 0,0-7-5 16,-4-3-6-16,0-7-5 0,-1-3-3 15,0-2-2-15,-1-6 0 0,4 1 0 0,1-3 0 16,3 0-1-16,1-1 0 0,2-1 3 0,4-5-3 15,3 0-1-15,7-2-2 0,6-2-2 0,8-3-1 16,3-1 0-16,1-1 0 0,6 0 1 16,1 4 3-16,1-1 0 0,-2 7-3 0,-3 3 2 15,0 6 0-15,-5 7-3 0,-2 5 3 0,-10 4 2 16,-1 8-2-16,-9 1 1 0,0 4-3 0,-2 2-8 16,1 0-6-16,-3 5 2 0,1 4 1 15,0 6 8-15,2 2 8 0,3 3 1 0,0 3 1 16,-4 0 0-16,7 1 0 0,-5 0-2 0,6-3 0 15,-1 0-1-15,-1-2 0 0,5-2 2 0,1-3-2 16,0-3 1-16,0-4 1 0,5-3-1 0,1-4-1 16,-1 0-6-16,6-11-33 0,0-1-52 0,-1-5-84 15,-1-4-118-15,2-2-286 0,-9 5-545 16,-3 6-36-16</inkml:trace>
          <inkml:trace contextRef="#ctx0" brushRef="#br0" timeOffset="227778.104">16268 9349 2317 0,'0'0'242'0,"0"0"-48"16,0 0-16-16,0 0-48 0,0 0-44 0,0 0-27 15,0 0-31-15,0 0-29 0,0 0-22 0,0 0-8 16,0 0-3-16,0 0-29 0,0 0-94 0,0 0-193 16,-16-15-436-16,20 19-819 0</inkml:trace>
          <inkml:trace contextRef="#ctx0" brushRef="#br0" timeOffset="228798.0362">16401 9693 916 0,'0'0'400'0,"0"0"-40"16,0 0-29-16,0 0-73 0,0 0-59 15,0 0-47-15,0 0-44 0,0 0-32 0,0 0-27 16,0 0-19-16,0 0-11 0,0 0-10 0,0 0-4 16,0 0 1-16,95-75-1 0,-85 75 1 15,1 1-2-15,-2 2 1 0,-4 1-2 0,3 0-2 16,-3-1 1-16,-3 1 0 0,0-1 2 0,3-2 3 15,-4 2 4-15,2-1 1 0,-3-2 7 0,0 0 3 16,1 0 7-16,-1 0 14 0,0 0 5 0,0 0 10 16,0 0-4-16,0-3-11 0,0 1-10 0,0 0-13 15,0-2-6-15,-1 2-3 0,-3-1 0 16,-1 2 1-16,1-1-4 0,-4 2 0 0,2 0-1 16,-4 0-7-16,0 0-2 0,2 0 1 0,-4 2-6 15,-2 2 6-15,3 4 1 0,1 0-3 0,1 1 3 16,-1 3-1-16,3-1-2 0,0 4 2 15,4 1 5-15,2 0-6 0,1 0 0 0,0-1 0 16,3 2-8-16,8-2 7 0,2 0 2 0,3-3-1 16,-1-1 0-16,5-3 2 0,1-2-4 0,1-4 0 15,-1-2 3-15,6 0-1 0,0-3 0 16,2-5 3-16,0-4 1 0,2-2 0 0,0 1-2 16,-3-5 0-16,1-1-5 0,-4 1 7 0,-2 0 0 15,1-1 1-15,-7 0 7 0,0 1-4 16,-6 4 2-16,1 2 3 0,-9 1 5 0,-3 3 0 15,0 1-2-15,-5 4-4 0,-5 0-10 0,-4 1-4 16,0 2-2-16,0 0-4 0,-2 8-1 0,-2 2 5 16,2 1 4-16,2 0-2 0,-1 3 6 0,5-1-5 15,1 2-5-15,3 0 4 0,1 1-5 16,3-4 3-16,2 2 1 0,0-3 1 0,0 0 1 16,0-1 0-16,6-4 1 0,0 1-3 0,-1-2 2 15,5-4-1-15,2-1 1 0,-2 0 6 0,4-1 4 16,0-7-2-16,0-2-1 0,3-1-3 0,0-2-3 15,-3 0 4-15,2-1 2 0,-2-1-1 16,-1 0 4-16,0 0 0 0,-6 7 0 0,0 0 2 16,-4 1 2-16,1 6-5 0,-4-1-1 0,0 2-2 15,0 0-4-15,0 0-3 0,0 3-2 16,0 3-3-16,0 3 2 0,0-1 3 0,0 6 3 16,0 0 4-16,4 1-1 0,-1-2-1 0,8 1 0 15,-1-1 1-15,4-1 0 0,5-1-1 0,-2-5-1 16,1-1-1-16,2-4-1 0,-4-1 4 15,1-3 1-15,4-8 2 0,-3-3 1 0,2-6-1 16,1-1-2-16,-4-5 2 0,6-1-1 0,-4-1-1 16,0-2 2-16,1-3-1 0,-3 2 1 0,2-3-2 15,-5 0 3-15,-4 0-2 0,0-1 1 16,-5 4 5-16,-5 1 0 0,0 2 1 0,0 2 2 16,-5 6-5-16,-5 2-1 0,3 6-1 0,-3 4 0 15,3 5-4-15,0 3-4 0,0 0-6 0,-1 5-5 16,1 8 4-16,0 6-1 0,-1 7 5 0,1 6 2 15,-2 4 2-15,5 2 0 0,-2 1 3 16,1 1 1-16,3-3-5 0,2 0 2 0,0-3-2 16,0 1-3-16,0-7 5 0,10-1 0 0,-4-4-1 15,5-3 0-15,2-3 1 0,1-2-3 0,0-4-1 16,2-4-3-16,-2-1-4 0,4-6-4 16,1 0-6-16,-1 0-16 0,2-6-37 0,1-3-48 15,5 1-82-15,-6-3-132 0,0 5-401 0,-12-1-872 0</inkml:trace>
          <inkml:trace contextRef="#ctx0" brushRef="#br0" timeOffset="224364.1987">12594 10090 0 0,'0'0'0'16,"0"0"378"-16,0 0-12 0,0 0-17 0,0 0-29 15,0 0-45-15,0 0-48 0,0 0-41 0,0 0-26 16,0 0-17-16,0 0-14 0,0 0-9 0,18-163-13 15,-18 158-10-15,0 4-13 0,0-2-15 0,0 3-14 16,0 0-22-16,0 0-12 0,0 3-14 16,0 1-9-16,0 6-1 0,0 4 1 0,0 9 3 15,0 8 3-15,0 5 6 0,-3 7 0 0,-1 4 0 16,0 2 3-16,1 1-5 0,-1 1 1 0,0-2 1 16,-1 0-3-16,1 0 1 0,-3 0-3 15,5-4-2-15,-2-2 1 0,0-4 3 0,0-6-2 16,2-4-2-16,1-4 2 0,-1-6-5 0,0-1 6 15,-1-5 1-15,1-4-1 0,0-5-3 0,2 1-4 16,-2-4-16-16,1-1-28 0,-1 0-41 16,2 0-67-16,0-6-118 0,0-1-261 0,0-3-382 15,0 3-330-15</inkml:trace>
        </inkml:traceGroup>
        <inkml:traceGroup>
          <inkml:annotationXML>
            <emma:emma xmlns:emma="http://www.w3.org/2003/04/emma" version="1.0">
              <emma:interpretation id="{84BEE0B9-729F-4F3C-BAA7-62499A627ADA}" emma:medium="tactile" emma:mode="ink">
                <msink:context xmlns:msink="http://schemas.microsoft.com/ink/2010/main" type="inkWord" rotatedBoundingBox="20162,10278 22322,10220 22359,11606 20199,11664"/>
              </emma:interpretation>
              <emma:one-of disjunction-type="recognition" id="oneOf19">
                <emma:interpretation id="interp92" emma:lang="en-US" emma:confidence="0.5">
                  <emma:literal>safely</emma:literal>
                </emma:interpretation>
                <emma:interpretation id="interp93" emma:lang="en-US" emma:confidence="0">
                  <emma:literal>safety</emma:literal>
                </emma:interpretation>
                <emma:interpretation id="interp94" emma:lang="en-US" emma:confidence="0">
                  <emma:literal>sawfly</emma:literal>
                </emma:interpretation>
                <emma:interpretation id="interp95" emma:lang="en-US" emma:confidence="0">
                  <emma:literal>Safely</emma:literal>
                </emma:interpretation>
                <emma:interpretation id="interp96" emma:lang="en-US" emma:confidence="0">
                  <emma:literal>Safety</emma:literal>
                </emma:interpretation>
              </emma:one-of>
            </emma:emma>
          </inkml:annotationXML>
          <inkml:trace contextRef="#ctx0" brushRef="#br0" timeOffset="230857.7152">18203 9889 1089 0,'0'0'259'0,"0"0"-139"0,0 0 7 16,0 0 30-16,0 0 18 0,0 0 9 16,0 0-16-16,0 0-25 0,0 0-19 0,0 0-15 15,0 0-6-15,0 0-12 0,0 0-11 0,0 0-8 16,85-96-10-16,-71 75-8 0,0-1-11 0,2-1-9 15,-1-1-9-15,5-2-8 0,-3 1-1 16,-1 0-2-16,-1 0 0 0,-1 2-2 0,-1 2-1 16,0 3 1-16,-3 2 0 0,-4 2 3 0,2 3 1 15,-4 4-1-15,-4 0 5 0,2 2 4 16,-2 2 1-16,0 3-1 0,0 0-5 0,-2 0-8 16,-1 0-6-16,-5 0-4 0,2 3-3 0,-4 1 0 15,3 2-1-15,-3 1 1 0,0 1-1 0,6 0 0 16,-2 2-4-16,4 0 1 0,2-1-2 0,0 2 1 15,0 2 0-15,5 0 1 0,0 2 0 0,2 2 3 16,1-1 1-16,4 1 2 0,-3 3 0 16,-1-3 1-16,1 3-2 0,-6-2-3 0,3 0 0 15,-3-2-3-15,-3-2-2 0,0-2 1 0,0-4 0 16,-7 0 1-16,0-4 8 0,-3-4 3 0,-4 0 2 16,-2 0 4-16,-3-3-3 0,0-6 0 15,0 2 2-15,-2-1-3 0,5 0 1 0,2 2 0 16,3-1-1-16,5 3 1 0,1 1-2 0,2 1-3 15,3 2-7-15,0-2-13 0,3 2-3 0,5 0-3 16,5 2 5-16,2 3 11 0,9 3 4 16,2-2 5-16,2 0 1 0,1 1-1 0,0-4-1 15,0 0-2-15,-1-2-2 0,0-1 2 0,-1 0 3 16,-1-5-1-16,-2-4 4 0,0-2-1 16,2-3-1-16,-4-1 2 0,-2-3 1 0,3 1 1 15,-5-2-3-15,-2-1 1 0,-2 4 0 0,-1-2-1 16,-5 4 7-16,-5-1 1 0,-3 4 0 0,0 4 0 15,0-1-3-15,-10 3-5 0,3 1-3 16,-4 2-4-16,-2 2-5 0,-1 0 2 0,-2 0 1 16,2 5 1-16,0 1-1 0,3 2 2 0,-1-1-4 15,5 2 0-15,-1 3 8 0,5 1-5 0,0 0 2 16,-1 0 3-16,4-2-7 0,0 4 4 0,7-3 0 16,-2 1 0-16,7-2 0 0,-2-1 1 15,3-4-1-15,-5-3-1 0,6-1 5 0,0-2-1 16,2 0 3-16,-2-8 3 0,0-2 3 0,2-2 0 15,-6-1 3-15,0-1-1 0,0-1-6 0,-6 2 5 16,2 0-4-16,-2 0 1 0,-3 0 3 16,-1 2-3-16,2 3 1 0,-2 2-1 0,0 2 3 15,0 2-4-15,0 2-6 0,0 0-7 0,0 0-14 16,0 3-2-16,1 5 5 0,2 2 5 0,5 7 9 16,-2-1 6-16,5-2-4 0,4 1 2 15,-1 0 4-15,1-3-2 0,5-1 0 0,0-1 1 16,1-5-2-16,2-4 2 0,3-1 1 0,-2 0 2 15,1-9-6-15,-4-5 6 0,5-1-1 16,-3-2 1-16,-4-3 3 0,3-4-2 0,-4-3-1 16,-2 0-1-16,-2 0 8 0,-3-1-8 0,-2-2 3 15,-2 0-1-15,-6 1-4 0,1 1 4 0,-2 1 0 16,0 2 3-16,-2 1-6 0,-2 4 5 0,-3 1 0 16,3 2-2-16,-3 4 10 0,1 2-11 15,3 4 1-15,0 4-3 0,-1 3-8 0,3 0-3 16,-1 3-4-16,1 10 1 0,-2 8 4 0,-4 8 4 15,3 10 2-15,-1 8 1 0,-3 9 1 0,2 2-3 16,-2 3 1-16,-4 5-1 0,5-1 3 0,-3 1-2 16,-1 0 2-16,4 0 1 0,-2-3-6 15,4 0 5-15,-2-4-2 0,5 0 1 0,1-5 1 16,1-2-3-16,0-4 0 0,0-3-1 0,0-7 0 16,1-7 1-16,2-7 0 0,3-8-2 15,-4-6 1-15,1-5 2 0,-1-5 5 0,-1 0 9 16,5-10 3-16,-2-6-1 0,-1-6-3 0,4-5-6 15,-3-4-1-15,1-5 0 0,0 1-1 0,-2-4-1 16,-3 0-3-16,0-1 2 0,0-1 0 16,0-1 0-16,-8 1 1 0,3 1-1 0,0 4 0 15,-4 3-1-15,-1 3-1 0,3 3-1 0,-3 5-3 16,-3 3 0-16,3 2 1 0,2 4-1 0,-3 4 2 16,5 4-3-16,-3 2-1 0,7 1-2 0,0 2-3 15,2 0-3-15,0 0-7 0,0 0-5 16,4 0 3-16,6 0 2 0,5 0 10 0,3 0 2 15,6 0-1-15,3 0 0 0,3-6-4 0,1-4 4 16,2-3 0-16,2 0-2 0,-5-5 4 0,4 1 2 16,-6-1 2-16,-7 1 5 0,3-2 0 0,-8 2 1 15,-2-1 2-15,-4 4-1 0,-4 0 3 16,-5 2 1-16,1 1 4 0,-2 2 2 0,0 5-2 16,-5 0 1-16,0 0-3 0,-4 2-4 0,-1 0-4 15,3 2-4-15,-3 0-2 0,2 5-1 16,1 4-1-16,-3 0-3 0,7 2 1 0,0 3-1 15,2 1 2-15,1 1 1 0,0 2 3 0,1-1 3 16,3-4-2-16,6-1 2 0,-1 0-2 16,1-3-2-16,2-3-1 0,4-1-1 0,0-2-3 15,5-3 2-15,-4 0 3 0,7-3 2 0,-4-8 0 16,4-3 2-16,0-2 0 0,-3-3 3 0,5-3 2 16,-1-5 0-16,1-1-1 0,-3-4-2 0,2-2-2 15,-1-4 3-15,-5-2 1 0,-4-1 0 16,-1 0-1-16,-4 0 2 0,-3 2-2 0,-4 0 4 15,-3 4 0-15,-1 1 1 0,-8 5 0 0,-2 5-2 16,2 5 1-16,-2 5 2 0,1 4 0 0,-1 3-3 16,5 4-3-16,-2 3-4 0,5 0-3 0,-1 5-1 15,-5 8 1-15,5 6 0 0,-5 6 2 16,5 6 0-16,0 3 2 0,-3 5 1 0,5 2-1 16,-1 3 0-16,2 4-1 0,1-1-1 0,0-1-1 15,0 0 1-15,1-6 0 0,4 0 0 0,3-7 1 16,-2-1 2-16,7-9 1 0,1-7-2 15,0-3 0-15,3-6-2 0,3-3 0 0,-2-4 5 16,5 0 0-16,-2-9 2 0,5-4-1 0,1-3-3 16,-3 1-1-16,-3-3 3 0,2 0 2 15,-6 3 0-15,-2 4 2 0,-2 0-3 0,-3 2 1 16,-7 5-3-16,-2 1-1 0,-1 3-2 0,0 0-3 16,0 0-5-16,0 0-6 0,0 5 2 15,2 0 2-15,5 1 3 0,-3 0 8 0,7 2 0 16,1-1 2-16,-4 0 2 0,5-1 0 0,0-3-3 15,2 1-2-15,1-3-1 0,4-1-1 0,-2 0 4 16,-1-1-1-16,4-6 2 0,-4-2-2 16,-1-2 2-16,0-1 1 0,-2-1 1 0,-1 0 3 0,-2-1-1 15,-3-1 1-15,-3 4 2 0,-3-2-1 16,0 1-1-16,-2 3-3 0,0 3-1 0,0-1-3 16,0 3 4-16,0 3-1 0,0 1-5 0,0 0-10 15,0 4-12-15,0 5 2 0,0 4 3 0,0 6 12 16,0 4 7-16,0 6 0 0,0 4-1 15,0 6-1-15,0 1 1 0,0 4-1 0,0 2 2 16,-3 1-2-16,0 0 2 0,-1 1 2 0,-3 1-1 16,1-2 4-16,-1 2-5 0,3-2-4 0,-3 0 4 15,4-5-2-15,-3-4 2 0,-1-4 0 16,3-5 0-16,-5-8-2 0,7-8 5 0,-1-3 6 16,-1-5 9-16,-2-5 14 0,3 0-1 0,-1-3-1 15,-5-9-9-15,4-3-8 0,-4-4-6 16,5-6-3-16,-3-1-2 0,5 0-4 0,-1-4 2 15,2-1-5-15,1 2-2 0,0-2-7 0,0 4-13 16,1 1-19-16,4-1-37 0,3 2-55 16,-1 1-89-16,5-2-183 0,-1 6-525 0,-7 9-698 0</inkml:trace>
          <inkml:trace contextRef="#ctx0" brushRef="#br0" timeOffset="231021.6147">19836 9379 2049 0,'0'0'317'16,"0"0"-85"-16,0 0-8 0,0 0-29 0,0 0-60 16,0 0-42-16,0 0-36 0,0 0-27 0,0 0-16 15,0 0-9-15,0 0-1 0,0 0-3 16,189-111-6-16,-145 102-57 0,-2 0-211 0,-13 4-765 16,-12 2-676-16</inkml:trace>
        </inkml:traceGroup>
      </inkml:traceGroup>
    </inkml:traceGroup>
    <inkml:traceGroup>
      <inkml:annotationXML>
        <emma:emma xmlns:emma="http://www.w3.org/2003/04/emma" version="1.0">
          <emma:interpretation id="{9A218CFD-8F92-4E2F-BC26-628F9A54F155}" emma:medium="tactile" emma:mode="ink">
            <msink:context xmlns:msink="http://schemas.microsoft.com/ink/2010/main" type="paragraph" rotatedBoundingBox="3953,14499 14517,13847 14607,15306 4043,1595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9751216-7CCF-4DFA-8530-7A9158640F14}" emma:medium="tactile" emma:mode="ink">
              <msink:context xmlns:msink="http://schemas.microsoft.com/ink/2010/main" type="line" rotatedBoundingBox="3953,14499 14517,13847 14607,15306 4043,15958"/>
            </emma:interpretation>
          </emma:emma>
        </inkml:annotationXML>
        <inkml:traceGroup>
          <inkml:annotationXML>
            <emma:emma xmlns:emma="http://www.w3.org/2003/04/emma" version="1.0">
              <emma:interpretation id="{8392180D-F5FD-4518-872C-25E1FD55E211}" emma:medium="tactile" emma:mode="ink">
                <msink:context xmlns:msink="http://schemas.microsoft.com/ink/2010/main" type="inkWord" rotatedBoundingBox="4063,14272 7377,14492 7292,15761 3979,15540"/>
              </emma:interpretation>
              <emma:one-of disjunction-type="recognition" id="oneOf20">
                <emma:interpretation id="interp97" emma:lang="en-US" emma:confidence="0.5">
                  <emma:literal>Diversity</emma:literal>
                </emma:interpretation>
                <emma:interpretation id="interp98" emma:lang="en-US" emma:confidence="0">
                  <emma:literal>$ives:ty</emma:literal>
                </emma:interpretation>
                <emma:interpretation id="interp99" emma:lang="en-US" emma:confidence="0">
                  <emma:literal>$ives.ty</emma:literal>
                </emma:interpretation>
                <emma:interpretation id="interp100" emma:lang="en-US" emma:confidence="0">
                  <emma:literal>$ives:ity</emma:literal>
                </emma:interpretation>
                <emma:interpretation id="interp101" emma:lang="en-US" emma:confidence="0">
                  <emma:literal>$ivei:sity</emma:literal>
                </emma:interpretation>
              </emma:one-of>
            </emma:emma>
          </inkml:annotationXML>
          <inkml:trace contextRef="#ctx0" brushRef="#br0" timeOffset="273771.1408">2051 13542 634 0,'0'0'355'16,"0"0"-48"-16,0 0-36 0,0 0-27 0,0 0-27 0,0 0-39 15,0 0-36-15,0 0-38 0,0 0-31 16,0 0-25-16,0 0-16 0,0 0-7 0,0 0-5 15,8-87-3-15,11 77-1 0,1 4 0 0,2 3-6 16,2 3-1-16,-1 0-4 0,0 5-4 0,4 4 3 16,-2 6-1-16,2-1-1 0,0 3 0 15,0 0 0-15,-2 4-1 0,1 0 0 0,-2-2 0 16,2 1-1-16,-7 1 0 0,1-1-2 0,-6 2 1 16,-5 2-4-16,-5 0-2 0,-4 3 0 15,-8 2-3-15,-7 5 5 0,-4-2-1 0,-8 3 4 16,-4 0 6-16,-4 0-2 0,-4-2 4 0,3 0-1 15,-2-4 3-15,0-3 0 0,7-5 2 16,1-4 3-16,3-4 0 0,4-5 6 0,8-2-1 16,-1-4 4-16,3-2 1 0,5 0-1 0,1-3 0 15,2-2-8-15,0-3-11 0,3 0-22 0,2-1-29 16,0 1-51-16,0-2-102 0,7 2-184 0,-1 3-364 16,-2 2-657-16</inkml:trace>
          <inkml:trace contextRef="#ctx0" brushRef="#br0" timeOffset="273393.7266">2312 13500 0 0,'0'0'0'0,"0"0"0"0,0 0 0 0,0 0 148 16,0 0 150-16,0 0-21 0,0 0-17 16,0 0-21-16,0 0-18 0,0 0-20 0,0 0-18 15,0 0-20-15,-22-70-17 0,19 65-22 0,3 0-21 16,0 1-11-16,0-1-14 0,0 2-8 0,0-2-7 15,0 2-8-15,0 0-4 0,-1 0-5 0,1 1-3 16,0 0-5-16,0 1 0 0,0-1-1 16,0 2-4-16,-1 0-1 0,1 0-10 0,0 0-5 15,-2 0-9-15,2 0-6 0,-1 0-5 0,1 5-4 16,0 3 1-16,0 5 1 0,0 4 5 0,0 5 3 16,0 4 1-16,0 1 0 0,0 4 2 15,0-1-1-15,0-2 1 0,0 0 2 0,0 0-4 16,0-4-2-16,0 0-1 0,0-2-3 0,0-2 4 15,0 1 1-15,0-5 0 0,0 0-1 0,0-3 1 16,0-3 0-16,0-2 2 0,0-1 0 16,0-4-2-16,0 0-1 0,0-3-2 0,0 0-6 15,0 0-16-15,0 0-30 0,0 0-44 0,0-2-73 16,0-1-95-16,0-2-174 0,-2 2-272 16,2 0-672-16</inkml:trace>
          <inkml:trace contextRef="#ctx0" brushRef="#br0" timeOffset="274299.8855">2680 13357 1106 0,'0'0'248'16,"0"0"-6"-16,0 0-34 0,0 0-47 0,0 0-47 15,0 0-46-15,0 0-36 0,0 0-17 16,0 0-5-16,0 0 7 0,0 0 9 0,0 0 6 15,0 0 7-15,20 24 3 0,-7-24 5 0,-3 0 4 16,2 0 4-16,-2 0 3 0,0-5 5 0,0-3-3 16,-3-1-2-16,-4-3-5 0,1 2-9 0,-4-3-7 15,0 2-6-15,0 2-6 0,-1-1-7 16,-5 5-6-16,2 2-12 0,-3 1-11 0,3 2-14 16,2 0-13-16,-1 2-10 0,3 2-14 0,3 5-42 15,6-1-102-15,2 1-184 0,0-2-395 16,-5-2-518-16</inkml:trace>
          <inkml:trace contextRef="#ctx0" brushRef="#br0" timeOffset="274042.4027">2802 13563 1888 0,'0'0'243'15,"0"0"-21"-15,0 0-24 0,0 0-57 16,0 0-40-16,0 0-39 0,0 0-25 0,0 0-19 15,0 0-12-15,0 0 4 0,0 0 1 0,0 0 4 16,0 0 5-16,0 0-1 0,-6 91 3 0,8-69-2 16,-2-1-1-16,0-1-5 0,0 0-4 15,0-1 0-15,0 1-1 0,0-3-2 0,0-1-2 16,0-1-3-16,0-2-5 0,0-2-3 0,0 0-13 16,0-4-34-16,0-1-65 0,1-4-116 15,2-2-165-15,-3 0-327 0,3 0-806 0</inkml:trace>
          <inkml:trace contextRef="#ctx0" brushRef="#br0" timeOffset="276267.1436">3131 13756 1476 0,'0'0'350'0,"0"0"-45"0,0 0-31 0,0 0-67 16,0 0-43-16,0 0-39 0,0 0-33 15,0 0-25-15,0 0-19 0,0 0-20 0,0 0-12 16,0 0-8-16,0 0-5 0,0 0-3 0,-3-53-1 16,3 66 1-16,0 1 0 0,3 3 5 0,1 0-3 15,2 3 2-15,1-3-2 0,-1 0-2 0,2 0 3 16,-1 0-2-16,2-3 0 0,-1-2-3 15,1-2 3-15,-4-4 0 0,1-3-1 0,0-3 3 16,-1 0 0-16,1 0 2 0,1-9 6 0,-3-4 6 16,6-3-1-16,-1-4-2 0,1-3-4 0,-2-2-5 15,1 2 2-15,-2-3 1 0,0 1-1 16,-1 3-1-16,-2 0-1 0,-1 2 1 0,-2 4 1 16,-1 1 4-16,0 4-3 0,0 5 2 0,0 1-2 15,-4 5-6-15,2 0-1 0,-2 0-7 0,-4 5-3 16,3 5 1-16,-2 1-1 0,3 3 5 0,0 1 2 15,1 0 2-15,3 0 0 0,0 0-2 16,6 0 0-16,2-4 4 0,3 3-2 0,1-4 0 16,2 0-1-16,3-2-5 0,-1-2 4 0,1-1 1 15,0-2 0-15,0-3 3 0,0 0-4 16,2 0-1-16,0-5 2 0,-1-3 3 0,4 0-1 16,-4-3 1-16,-2-2-1 0,-1 1 1 0,-1-2 3 15,-1 0 1-15,-2-1 2 0,-3 1-2 16,-4 1 1-16,-1 4 2 0,-3 0-2 0,0 4 3 15,-5 2-6-15,-2 0-7 0,-1 3-6 0,-2 0-4 16,0 8 2-16,-3 1 2 0,3 5 4 0,-3 0-1 16,5 2 2-16,-2 0 0 0,6 1 1 0,1 0 2 15,3 1-3-15,0-1 0 0,3 1-2 16,1-2 5-16,7-1-3 0,2-1-1 0,-2-2 1 16,8-2-5-16,-1-1 2 0,4-5 3 0,-3 0 0 15,1-4 1-15,4 0 2 0,-1-7 2 0,0-3 0 16,4-4 6-16,-2-3-4 0,2-1-1 0,0-3 1 15,0-2-1-15,-2 1 2 0,1 0 1 16,-3 0 0-16,-5 1 0 0,-4 2 4 0,-4 3 1 16,-4 0 4-16,-2 3 2 0,-4 3-1 0,0 1 0 15,0 2-3-15,-6 4 2 0,1 2-8 0,-4 1-5 16,1 0-3-16,-2 0-8 0,-4 6 5 16,1 4 3-16,2 0 1 0,1 0 2 0,3 1-3 15,4-1 0-15,3 1 0 0,0-2 3 0,0 1-2 16,4 1-1-16,6-3-2 0,-2 1 1 15,4-1 0-15,-1 1 1 0,3-2 1 0,-1 1-5 16,0-1 5-16,0 0 0 0,-1 0-1 0,0 2 6 16,-1 0-5-16,2 1-1 0,-5-1-1 0,1 2 1 15,-2-1 1-15,-1-1 0 0,-1 0 0 0,-2-2-1 16,0-4 3-16,-3 0 1 0,1-3 2 16,-1 0 0-16,2 0 0 0,-1 0 2 0,3-5 0 15,2-3 3-15,-2-1-2 0,6-1-5 0,0-3 0 16,1-3-4-16,2-2 2 0,1-1 1 0,2 1 1 15,-2-3-1-15,2 2-1 0,-2-1 2 0,-1 2-2 16,-1 1 3-16,-2 1-3 0,0 3 0 16,-1 2 0-16,-4 3 1 0,-3 3 3 0,-1 3 0 15,-1 2 0-15,0 0-5 0,0 0-1 0,0 1-5 16,0 2-1-16,0 3 2 0,0 4 0 16,0 1 3-16,0 2 1 0,0 1 2 0,5-1-1 15,-1 0 0-15,1 2-1 0,3 1-1 0,-3 0 1 16,2-1 3-16,-2 1-1 0,2-1-1 0,-3 2 2 15,-1-3-2-15,-3 2-2 0,0-3 2 16,0 2-1-16,-6-2 0 0,-2-2 1 0,-5-2 4 16,0-2 1-16,0-3 1 0,-1-2 2 0,0-2-3 15,1 0 3-15,2 0 0 0,0 0 0 0,-1-2 2 16,2-2-4-16,3-1 0 0,0 0 0 16,3 2 0-16,1 0 0 0,-1 1-2 0,2 1-3 15,2 1-2-15,0 0-5 0,0 0-5 0,0 0 0 16,0 0-2-16,2 3 3 0,3 1 4 0,0 1 1 15,3 2 3-15,1-4 1 0,3 2-3 0,1-4 1 16,3 1-2-16,2-2-1 0,3 0 3 16,2-7 0-16,0-1 0 0,2-2 0 0,2-5 2 15,-3 1 0-15,2-3 3 0,-3-1 1 0,1 1-2 16,-7-3 3-16,3 3 0 0,-6 2 1 0,-2 1 3 16,-3 1 2-16,-3 3 0 0,-4 2 6 15,-2 2 2-15,0 2-4 0,0 2-2 0,-4 2-5 16,-1 0-6-16,-3 0 0 0,1 0-3 0,0 6 1 15,0 0-1-15,3 1-1 0,1 2-1 16,0 1 1-16,3 1 1 0,0 0 1 0,0 1 2 16,5 0-2-16,0-1 0 0,2 1-1 0,0-1 2 15,6-1 0-15,-2 1-2 0,4-3 2 0,2-1-2 16,-2 0 0-16,4-6 0 0,2-1 0 16,-3 0 0-16,6-5 1 0,-4-3 3 0,-1-2 1 15,-1-4 2-15,-1-2 2 0,2-4-2 0,-5 1 3 16,-1 0 0-16,-5-4 3 0,3-1 0 0,-6 1 1 15,0-4-1-15,0-2 2 0,-5 0 2 0,0-3-1 16,0-1 2-16,0 0-4 0,0 0 0 0,0 3-1 16,-2 0 3-16,-1 2 0 0,0 5-3 15,-1 3-1-15,3 5-4 0,-1 6 0 0,0 4 1 16,0 4-4-16,1 1-3 0,-1 0-7 0,-1 6-2 16,2 5 2-16,-2 6 5 0,0 7 1 15,-1 4 0-15,-2 3 1 0,2 6-3 0,1 3 4 16,-1 0-1-16,3 5 0 0,-1-3 1 0,2 0-3 15,0-3 3-15,0-2-1 0,7-2 2 0,0-3-2 16,6-1-1-16,-1-5 1 0,3-2-3 16,1-5 0-16,-1-5-3 0,4-6-1 0,-1-4-5 15,1-4 6-15,0 0 3 0,-2-4 2 0,0-7 5 16,0-3-2-16,-1-2 0 0,1-3 1 16,-1 1-1-16,-4 1 2 0,1 0 1 0,-3 3-2 15,0 2 1-15,-4 3-2 0,-1 2 0 0,-2 3-1 16,-1 4-3-16,-2 0-3 0,0 0 1 0,1 4-1 15,0 2 3-15,4-1-1 0,2 5 0 0,-4 0 1 16,7-2-1-16,-3 1 3 0,3-2 0 16,1-1-1-16,3-1 0 0,-1-3 0 0,1-2 1 15,-3 0 0-15,5 0 4 0,-6-7 0 0,3-1 1 16,-5-3 1-16,5 0 2 0,-6-4-1 0,0-1-2 16,2 1 0-16,-4-1-2 0,-2 0 3 0,1 2 1 15,-2 3-1-15,-2 1 1 0,0 3-2 16,0 4 0-16,0 0-1 0,0 3 1 0,0 0-8 15,0 0-8-15,-3 3-2 0,0 4-4 0,0 6 8 16,-1 3 5-16,1 3 2 0,-3 2 2 16,1 2-2-16,2 6 2 0,-1 1-2 0,2 4 3 15,2 6-1-15,0 1 1 0,0 5 2 0,6 1 0 16,1 2-3-16,0 2 0 0,0 0-1 0,5 4-3 16,-7-5 6-16,5-1 0 0,-3-4 0 15,-1-2 3-15,-5-6-4 0,1-3 2 0,-2-5 1 16,0-9 1-16,-3-6 6 0,-6-4 3 0,1-5 5 15,-2-5 3-15,0 0 0 0,0-5-4 16,-1-10-5-16,1-2-5 0,3-5-4 0,0-5-6 16,5-3-2-16,2-3-6 0,0-2-8 0,2-3-7 15,5-1-14-15,6-2-25 0,2-2-42 0,4-1-49 16,-2 1-74-16,4 2-186 0,-7 6-490 0,-3 15-682 16</inkml:trace>
          <inkml:trace contextRef="#ctx0" brushRef="#br0" timeOffset="276450.0308">4771 13526 1656 0,'0'0'442'0,"0"0"-275"0,0 0-39 16,0 0-14-16,0 0-29 0,0 0-9 15,0 0-17-15,0 0-21 0,0 0-15 0,0 0-10 16,167-76-7-16,-139 65-6 0,4-2-13 0,-7 1-46 15,1-2-133-15,-7 3-332 0,-9 4-1041 0</inkml:trace>
          <inkml:trace contextRef="#ctx0" brushRef="#br0" timeOffset="276625.9225">4156 13253 1303 0,'0'0'1112'0,"0"0"-853"0,0 0-63 0,0 0-59 16,0 0-66-16,0 0-32 0,0 0-22 0,0 0-12 16,0 0-10-16,0 0-7 0,0 0-18 0,0 0-56 15,0 0-154-15,160-35-354 0,-145 40-1037 0</inkml:trace>
        </inkml:traceGroup>
        <inkml:traceGroup>
          <inkml:annotationXML>
            <emma:emma xmlns:emma="http://www.w3.org/2003/04/emma" version="1.0">
              <emma:interpretation id="{3152FC18-6494-4D45-991A-2E58C4FDCEE1}" emma:medium="tactile" emma:mode="ink">
                <msink:context xmlns:msink="http://schemas.microsoft.com/ink/2010/main" type="inkWord" rotatedBoundingBox="9057,14570 9641,14348 9788,14736 9205,14958"/>
              </emma:interpretation>
              <emma:one-of disjunction-type="recognition" id="oneOf21">
                <emma:interpretation id="interp102" emma:lang="en-US" emma:confidence="0.5">
                  <emma:literal>*</emma:literal>
                </emma:interpretation>
                <emma:interpretation id="interp103" emma:lang="en-US" emma:confidence="0">
                  <emma:literal>#</emma:literal>
                </emma:interpretation>
                <emma:interpretation id="interp104" emma:lang="en-US" emma:confidence="0">
                  <emma:literal>¥</emma:literal>
                </emma:interpretation>
                <emma:interpretation id="interp105" emma:lang="en-US" emma:confidence="0">
                  <emma:literal>I</emma:literal>
                </emma:interpretation>
                <emma:interpretation id="interp106" emma:lang="en-US" emma:confidence="0">
                  <emma:literal>t</emma:literal>
                </emma:interpretation>
              </emma:one-of>
            </emma:emma>
          </inkml:annotationXML>
          <inkml:trace contextRef="#ctx0" brushRef="#br0" timeOffset="279850.6503">7127 13500 1890 0,'0'0'311'0,"0"0"-61"0,0 0-54 16,0 0-52-16,0 0-33 0,0 0-22 16,0 0-19-16,0 0-29 0,0 0-8 0,0 0 1 15,0 0 0-15,0 0 13 0,0 0-6 0,63 13-9 16,-17-22-6-16,5 0-7 0,-3-1-4 0,6-1-3 15,0 2 1-15,-7-3-5 0,2 3 0 0,-4-1-2 16,-5 1 1-16,-4 2-2 0,-8 0 0 16,-5 2-1-16,-5 2-6 0,-7 0 4 0,-1 1-2 15,-8 1-2-15,-1-1 2 0,-1 2-12 0,0 0-13 16,0-1-25-16,0 1-45 0,0-2-84 16,0 2-147-16,0-2-357 0,0 2-957 0</inkml:trace>
          <inkml:trace contextRef="#ctx0" brushRef="#br0" timeOffset="277046.0381">7287 13289 1111 0,'0'0'843'0,"0"0"-554"0,0 0-49 15,0 0-38-15,0 0-47 0,0 0-23 0,0 0-21 16,0 0-26-16,0 0-24 0,0 0-19 15,0 0-18-15,0 0-3 0,0 0-4 0,0 0 4 16,-10 3 2-16,28 10 2 0,6 3 0 0,3 2-5 16,-1 0-2-16,-2 2-4 0,3 1-5 15,-3-1 0-15,1-1-3 0,-3 1-2 0,-1-1-1 16,2-2-3-16,-5-1-5 0,-2-1-4 0,-2-2-19 16,-3-3-33-16,1-1-49 0,-8-2-79 0,1-4-137 15,-2-2-252-15,-3 1-442 0,0-2-164 0</inkml:trace>
          <inkml:trace contextRef="#ctx0" brushRef="#br0" timeOffset="277284.8918">7584 13276 1368 0,'0'0'410'0,"0"0"-43"16,0 0-71-16,0 0-69 0,0 0-51 0,0 0-35 15,0 0-31-15,0 0-30 0,0 0-24 0,0 0-20 16,0 0-11-16,0 0-6 0,0 0-1 15,0 0 3-15,-70 31 4 0,57-7 1 0,-3 2-4 16,-1 3-3-16,0-1-10 0,-1 0 0 0,2-1-4 16,-2 1-2-16,1-1 1 0,0-1-5 0,3-5-2 15,4-5-3-15,1 0-3 0,2-6-11 16,1-4-17-16,6-1-27 0,0-3-51 0,0-2-72 16,0 0-109-16,2-4-194 0,4 0-501 0,-2 1-262 0</inkml:trace>
          <inkml:trace contextRef="#ctx0" brushRef="#br0" timeOffset="279847.6526">7430 13233 965 0,'0'0'747'16,"0"0"-422"-16,0 0-41 0,0 0-51 16,0 0-63-16,0 0-41 0,0 0-34 0,0 0-33 15,0 0-22-15,0 0-14 0,0 0-6 0,0 0 2 16,0 0 7-16,-20 56 1 0,20-32 1 0,0 2-5 15,0 1-10-15,0 1 0 0,0 1-6 16,0 0-2-16,4 0 1 0,-1-1-5 0,-3 2-1 16,3-4-2-16,0-5 3 0,0 0-6 0,-2-4 0 15,1-3-7-15,-1-1-17 0,-1-4-25 16,3-3-56-16,-2-1-88 0,2-3-143 0,0-2-306 16,-2 0-904-16</inkml:trace>
        </inkml:traceGroup>
        <inkml:traceGroup>
          <inkml:annotationXML>
            <emma:emma xmlns:emma="http://www.w3.org/2003/04/emma" version="1.0">
              <emma:interpretation id="{860E3480-CCEB-413C-8BE1-044D54A09AB5}" emma:medium="tactile" emma:mode="ink">
                <msink:context xmlns:msink="http://schemas.microsoft.com/ink/2010/main" type="inkWord" rotatedBoundingBox="11288,14046 14517,13847 14567,14668 11339,14867">
                  <msink:destinationLink direction="from" ref="{758D0F95-8424-4836-BF56-210900EF19F8}"/>
                  <msink:destinationLink direction="from" ref="{1C6DEF42-E29F-492A-9FE4-ED8459C23A39}"/>
                  <msink:destinationLink direction="to" ref="{1C6DEF42-E29F-492A-9FE4-ED8459C23A39}"/>
                </msink:context>
              </emma:interpretation>
              <emma:one-of disjunction-type="recognition" id="oneOf22">
                <emma:interpretation id="interp107" emma:lang="en-US" emma:confidence="0.5">
                  <emma:literal>Inclusion</emma:literal>
                </emma:interpretation>
                <emma:interpretation id="interp108" emma:lang="en-US" emma:confidence="0">
                  <emma:literal>Inclusions</emma:literal>
                </emma:interpretation>
                <emma:interpretation id="interp109" emma:lang="en-US" emma:confidence="0">
                  <emma:literal>Incursion</emma:literal>
                </emma:interpretation>
                <emma:interpretation id="interp110" emma:lang="en-US" emma:confidence="0">
                  <emma:literal>Incision</emma:literal>
                </emma:interpretation>
                <emma:interpretation id="interp111" emma:lang="en-US" emma:confidence="0">
                  <emma:literal>Inclusive</emma:literal>
                </emma:interpretation>
              </emma:one-of>
            </emma:emma>
          </inkml:annotationXML>
          <inkml:trace contextRef="#ctx0" brushRef="#br0" timeOffset="280007.5546">9356 13632 1049 0,'0'0'336'15,"0"0"-49"-15,0 0-31 0,0 0-55 0,0 0-31 16,0 0-26-16,0 0-31 0,0 0-20 0,0 0-18 16,0 0-12-16,0 0-10 0,0 0-12 0,0 0-4 15,0 0-3-15,23-150-1 0,-9 140-2 16,0 1-2-16,2 4-4 0,-2 2-7 0,0 3-1 15,0 0-3-15,1 2-1 0,-3 6 0 0,1 3 0 16,-3 2 1-16,-3 2-1 0,2 1 4 16,-5 4-8-16,-1-2-1 0,1-2 0 0,-4-1-7 15,0-1 7-15,0-1-1 0,0-3 0 0,0-4-1 16,0-1 2-16,0-4 1 0,0-1 8 0,0 0 9 16,0 0 3-16,1-6 0 0,2-2-7 15,0-5-9-15,4-3-8 0,0-1-5 0,5-3 1 16,-1-2-6-16,2-1 5 0,-3 5 0 0,1 2-1 15,2 3-1-15,-2 5 0 0,-5 2-3 16,4 3-1-16,0 3 0 0,-5 0-2 0,5 1 1 16,-4 7 4-16,5 2-1 0,-2 1 3 0,-2 2 0 15,6-1 1-15,-5 0-1 0,-1 3 1 0,4-4 1 16,1-2-1-16,-5-2 3 0,3 0-4 0,3-6 2 16,-2-1 0-16,0 0 1 0,-1 0-1 0,1-7 0 15,2-4 1-15,1 0-6 0,-2-6 6 16,-1 4-1-16,-4 1 1 0,5-2 4 0,-4 2-5 15,-2 1 1-15,2 2 0 0,-2 2 0 0,-3 2-2 16,4 2 0-16,-3 0-2 0,-1 2 0 0,3 1 0 16,-2 0 1-16,0 0-1 0,3 0-1 15,-3 0 3-15,3 0 1 0,-1 0 0 0,-3 0 4 16,4 0-4-16,-3-3 0 0,-1 1 2 0,4 0-3 16,-4-3 6-16,0 3-1 0,-2-3 1 15,5 0 0-15,-5 1 2 0,-1-3-1 0,0 2 1 16,0 2 1-16,0-1-2 0,0 3 0 0,-7 0-3 15,3 1-3-15,-6 0-5 0,3 0-3 0,-6 1 0 16,-2 7-1-16,1 2 7 0,-2 1-1 16,-1 3 0-16,8 0-1 0,-2 2 0 0,1 1 1 15,7 0 1-15,1 1 2 0,2 1-4 0,0-1 2 16,2-1 0-16,7-2-1 0,1 0 1 0,4-3-2 16,7-4 1-16,-2-1-2 0,6-3 2 0,1-4 1 15,1 0 1-15,0-4 0 0,-1-7 2 16,3-2 0-16,-1-6 0 0,1-3 4 0,0-5-3 15,1-4 0-15,0-3-1 0,5-2-3 0,-4-2 3 16,1-2 0-16,2 0 1 0,-9-1 2 0,-2 0-1 16,-6-1 2-16,-4 3-1 0,-5 2 2 0,-6 3 2 15,-2 4-2-15,-3 2 0 0,-7 5 1 16,-3 1-5-16,-1 5-1 0,0 3-2 0,-1 6-7 16,3 3 6-16,5 5-2 0,-2 0-2 0,3 5 6 15,-1 6-6-15,2 6 4 0,-2 5 0 16,5 6 3-16,-1 3-3 0,1 7 0 0,0-1 2 15,-2 6-5-15,4 0 3 0,0-2 1 0,0 0-2 16,0-1 0-16,0-4 2 0,8-1-1 16,-3-6 2-16,5-2 0 0,1-4-2 0,-3-4 1 15,7-6 0-15,0 0-2 0,2-5 3 0,-1-5-2 16,-1-3 2-16,1-9 0 0,7-1 2 0,-4-5 1 16,3-1-1-16,-2-3 2 0,-5 1-2 0,1-1 2 15,-4 2-1-15,-2 1 1 0,-4 2-1 0,1 1-1 16,-5 4-1-16,-1 1 0 0,-1 3 3 15,0 3-5-15,0 2 0 0,0 0-7 0,0 0-4 16,-1 0-1-16,-1 5 0 0,2 3 3 0,0 3 5 16,0 0 1-16,0 2 3 0,0 0 0 0,0 0-1 15,3-1-2-15,6-3-1 0,-4 1-2 16,1-4 3-16,2 1-2 0,2-4 1 0,2-2 1 16,-2-1 1-16,4 0 3 0,1-4 0 0,-1-4 2 15,1-4-2-15,0 0 2 0,-1-3-1 0,-4-1 0 16,3-2 2-16,0 2-4 0,0 0 3 15,-3 3 0-15,-5 1 2 0,2 5 1 0,-4 0-3 16,-1 6 1-16,-2 1-5 0,0 0-2 0,0 0-3 16,0 6 0-16,0 3 1 0,0 3 2 15,0 0 2-15,0 4 0 0,0-1 3 0,1 0-2 16,6 1 1-16,-3-3 0 0,6-1-4 0,-4-1 3 16,7-2-1-16,-2-2 1 0,3-3-1 0,0-2 0 15,3-2 2-15,-1 0 0 0,2-5 1 0,1-4 0 16,-4-3-1-16,2-2 0 0,-4 1 0 15,3-2 2-15,-1-1-2 0,0 3 1 0,0-2-2 16,-1 3 0-16,-2-1 1 0,-1 2-1 0,0 3 1 16,-5 1-1-16,4 4-2 0,-7 2-1 0,4 1-1 15,-4 0 0-15,-1 0-1 0,6 3 0 0,-4 5-1 16,0 0 4-16,5 1-2 0,-7 2 2 16,7-2 2-16,-5 1-5 0,-1 2 1 0,1-2-2 15,-4 0 0-15,0 1 0 0,0-3 0 0,-4 1 1 16,-2-2 0-16,-4 2 5 0,-2-2-1 15,-3 0 2-15,1-1-1 0,0-3 0 0,0 1 2 16,0-4 0-16,1 0 2 0,0 0 0 0,5 0-1 16,-2-2 0-16,-1-3 1 0,5-1 0 0,-3 1 1 15,1-1-2-15,1 0-2 0,-3 2 1 16,4 2-1-16,-2 1 0 0,2 1-2 0,-3 0-3 16,5 0-1-16,1 3-1 0,-2 4 0 0,3 0 0 15,2 1-2-15,0 0 0 0,6 2 0 16,1 0 1-16,3-2 1 0,3 0-1 0,1-2-3 15,2-2 0-15,1 0 1 0,4-3 3 0,-1-1 1 16,-1-4 2-16,4-3 1 0,0-4-1 0,-2-3 4 16,5-2 0-16,-1-2 0 0,1 0 0 0,-5-1 0 15,3-1 1-15,-4 2 2 0,0 0 3 0,-5 1 1 16,-2 3 1-16,-4 3 2 0,-1 1 1 16,-7 4 2-16,2 3 2 0,-3 0-3 0,0 3-5 15,0 0-4-15,0 0-9 0,-3 6-2 0,2 3 2 16,1 3-4-16,-1 0 8 0,1 4 0 0,0-1 0 15,1 0 6-15,3 0-7 0,5 0 0 16,-1-4-2-16,-1 0-5 0,6-4 0 0,0-1-3 16,1-2-4-16,2-4-6 0,6 0-28 0,-2-5-35 15,6-7-51-15,-2-4-91 0,0-6-200 16,-6 5-508-16,-8 4-508 0</inkml:trace>
          <inkml:trace contextRef="#ctx0" brushRef="#br0" timeOffset="300548.581">11422 12822 306 0,'0'0'315'0,"0"0"-38"0,0 0-23 0,0 0-2 16,0 0-27-16,0 0-44 0,0 0-50 0,0 0-34 15,0 0-16-15,0 0-2 0,0 0-2 0,0 0 0 16,4-16-5-16,-4 14-7 0,0 2-5 0,0-1-8 16,-2-1-5-16,0 2-5 0,-3-1-3 15,4 1 1-15,-1-1 0 0,0 1-2 0,-3 0-2 16,3 0-4-16,-1 0-6 0,3 0-4 0,-3 0-6 15,0 0-5-15,0 0-6 0,-1 0-4 16,3 2-2-16,-2 3-2 0,0 1-2 0,0-1-1 16,3 0 0-16,0 0-2 0,0-2 2 0,0 2-1 15,0-2 1-15,0 0 0 0,4 0-1 0,-1-1-1 16,0-2 3-16,-2 1 1 0,5-1 3 16,-3 0 4-16,0 0 0 0,-2 0 2 0,3 0 7 15,2-3 2-15,-3 0 2 0,3-2 3 0,-1-1-3 16,-2 0 1-16,1-1 0 0,1-1 0 0,-3 0 1 15,0 2 0-15,-2 0 2 0,0 0 2 0,0 1 0 16,0 0 2-16,0 2-3 0,-2-2-3 0,0 2-2 16,-6 0-3-16,6 3-3 0,-5 0-2 15,1 0-8-15,2 0-4 0,-5 0-5 0,3 6-1 16,-2 1 2-16,4 0-1 0,-2 4 1 0,0 2 0 16,3-2 2-16,1 2 1 0,-4-2 1 15,6-2-1-15,0-1 1 0,0-1-4 0,0-1 3 16,0-2 1-16,0-1-1 0,6 1 1 0,-4-4 0 15,1 0-2-15,0 0 5 0,4 0 5 0,-1-2 3 16,2-7 4-16,0-2 2 0,3-5 2 16,-1-1 0-16,-2-1 3 0,-1 0 1 0,-4-1 2 15,-1 3 1-15,-2 1 1 0,0 4 1 0,-2 3 0 16,-5 3-1-16,-3 5-10 0,-4 0-5 16,-3 8-9-16,-4 8-8 0,-1 8-5 0,0 3-31 15,1 3-85-15,9-2-208 0,2-7-736 0,7-6-612 0</inkml:trace>
          <inkml:trace contextRef="#ctx0" brushRef="#br0" timeOffset="280141.4712">11375 12874 595 0,'0'0'4'0,"0"0"-8"0,0 0 6 0,0 0 5 0,0 0 6 16,0 0-83-16,0 0-342 0,0 0 277 0</inkml:trace>
          <inkml:trace contextRef="#ctx0" brushRef="#br0" timeOffset="280950.9787">11821 13272 176 0,'0'0'450'0,"0"0"-32"0,0 0-13 0,0 0-47 15,0 0-49-15,0 0-49 0,0 0-59 16,0 0-51-16,0 0-37 0,0 0-33 0,0 0-31 16,0 0-22-16,0 0-14 0,0 0-5 0,-28-27-1 15,18 42 4-15,-1 5-5 0,-1-1-1 0,1 1-2 16,2 0-2-16,4 1 2 0,2 0 0 0,3-2-1 15,0-1-2-15,1-3 1 0,4-1-2 0,6-4 1 16,-1-2 0-16,3-5 0 0,-2-2 1 16,0-1 3-16,6 0 2 0,0-8 1 0,0-3 4 15,0-3 0-15,2-4-1 0,-1-2-1 0,-2-2 2 16,-1-2 0-16,0 0 1 0,-4-4-1 16,-3 3-1-16,-2 0 2 0,-5 1 0 0,-1 3 0 15,-2 4 1-15,-8 2-3 0,-3 4-3 0,0 1-2 16,-2 4-3-16,0 4-3 0,-2 2-3 0,-2 0 1 15,0 8 0-15,5 3 2 0,0 2 4 16,1 1-2-16,7 1-1 0,2 1 1 0,0 0-1 16,4-1 2-16,0 0-1 0,4-2 1 0,5-1-1 15,1 0 0-15,0-4 2 0,-1-2 1 16,4-1 0-16,1-2 1 0,1-1 0 0,-3-1-2 16,0-1 4-16,0 0 1 0,1-1 1 0,0-4-1 15,-2 0-2-15,3-1-1 0,3-2 2 0,-1-2-2 16,-2 2 0-16,2-2-1 0,-2 2-1 0,2 2-1 15,-4 0 0-15,1 0 0 0,-2 2-2 16,-1 3-1-16,0 0 0 0,-1 1 1 0,-4 0 0 16,4 0 2-16,-5 0-2 0,5 0 0 0,-4 1 0 15,0-1 1-15,0 1 1 0,0-1 0 0,-1 3-2 16,1-3 1-16,0 1-1 0,3-1 1 0,-2 0-1 16,4 0 2-16,-2 0-2 0,1 0 2 15,2-4 0-15,0 2 1 0,-1-1 0 0,0-2 0 16,3-2-1-16,-3 1 2 0,-1 0 1 0,-1-2 3 15,-1 3-1-15,0-2 0 0,-1 3-1 0,-2 2 0 16,-1-1 1-16,-2 1-1 0,1 2-1 16,-2 0-1-16,0 0-4 0,0 0 1 0,0 7-1 15,1 1-1-15,5 1 1 0,-2 1 0 0,-1 1 0 16,7 0 0-16,-3 0 1 0,3-2 0 16,1 1 1-16,1-2-2 0,-1-4 1 0,2 1 1 15,1-4 0-15,3-1 0 0,-3 0-4 0,2 0-2 16,-1 0-9-16,1-2-20 0,-1-5-46 0,0 1-82 15,-3-2-167-15,0 1-545 0,-8 3-780 0</inkml:trace>
          <inkml:trace contextRef="#ctx0" brushRef="#br0" timeOffset="279855.6479">8958 13273 1090 0,'0'0'392'16,"0"0"-118"-16,0 0-24 0,0 0-13 0,0 0-28 15,0 0-32-15,0 0-25 0,0 0-28 0,0 0-21 16,0 0-19-16,0 0-22 0,0 0-15 0,0 0-14 16,0 0-9-16,-61-32-3 0,44 27-7 15,0-2-2-15,-6-1-2 0,5-1 0 0,-5-2-1 16,6-2 1-16,0-1 0 0,2-2-1 0,2-2 3 15,2 0 1-15,1-2 2 0,5-1 0 16,1-1 0-16,-2-1-3 0,5 0-3 0,1 2 1 16,0-1-3-16,0 5-3 0,1 5-2 0,5 2-4 15,-3 4-1-15,0 1-2 0,0 3-4 16,5 2-4-16,-4 0 2 0,6 7 1 0,2 6 4 16,-5 3 2-16,4 8 0 0,2 5 1 0,-3 2 1 15,-5 6 0-15,5-1 0 0,-5 3 2 0,2 2-2 16,-2 1 1-16,0-2 0 0,3 2 1 0,-4-5 1 15,5 3-1-15,-5-2 0 0,-1 0 0 0,3 1-1 16,-6 1 2-16,0-6-2 0,-2 0 0 16,-8-4-1-16,-2-5 0 0,-1-2 4 0,-3-3 1 15,-1-4 2-15,-4-5 4 0,2-3 1 0,-5-3 1 16,3-3 1-16,-3-2 1 0,-2 0-3 0,1-7 0 16,7-4-3-16,-1-1-1 0,5-4-3 15,3-1-9-15,1-4-9 0,8 1-21 0,2-5-31 16,5 4-55-16,13-1-97 0,2 2-175 0,-6 4-480 15,0 6-745-15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4:27.0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E9C557F-299C-43A9-9FA9-6D3E96ECBEBA}" emma:medium="tactile" emma:mode="ink">
          <msink:context xmlns:msink="http://schemas.microsoft.com/ink/2010/main" type="writingRegion" rotatedBoundingBox="23727,911 24785,911 24785,2700 23727,2700"/>
        </emma:interpretation>
      </emma:emma>
    </inkml:annotationXML>
    <inkml:traceGroup>
      <inkml:annotationXML>
        <emma:emma xmlns:emma="http://www.w3.org/2003/04/emma" version="1.0">
          <emma:interpretation id="{A853C5F7-0C0C-4321-A6FA-735881333117}" emma:medium="tactile" emma:mode="ink">
            <msink:context xmlns:msink="http://schemas.microsoft.com/ink/2010/main" type="paragraph" rotatedBoundingBox="23727,911 24785,911 24785,2700 23727,27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4F9667-6B92-42EB-912C-42E24738A5BE}" emma:medium="tactile" emma:mode="ink">
              <msink:context xmlns:msink="http://schemas.microsoft.com/ink/2010/main" type="line" rotatedBoundingBox="23727,911 24785,911 24785,2700 23727,2700"/>
            </emma:interpretation>
          </emma:emma>
        </inkml:annotationXML>
        <inkml:traceGroup>
          <inkml:annotationXML>
            <emma:emma xmlns:emma="http://www.w3.org/2003/04/emma" version="1.0">
              <emma:interpretation id="{62665BD6-6655-4A0D-8603-20629684ED4A}" emma:medium="tactile" emma:mode="ink">
                <msink:context xmlns:msink="http://schemas.microsoft.com/ink/2010/main" type="inkWord" rotatedBoundingBox="23727,911 24785,911 24785,2700 23727,2700"/>
              </emma:interpretation>
              <emma:one-of disjunction-type="recognition" id="oneOf0">
                <emma:interpretation id="interp0" emma:lang="en-US" emma:confidence="0.5">
                  <emma:literal>d</emma:literal>
                </emma:interpretation>
                <emma:interpretation id="interp1" emma:lang="en-US" emma:confidence="0">
                  <emma:literal>1</emma:literal>
                </emma:interpretation>
                <emma:interpretation id="interp2" emma:lang="en-US" emma:confidence="0">
                  <emma:literal>&amp;</emma:literal>
                </emma:interpretation>
                <emma:interpretation id="interp3" emma:lang="en-US" emma:confidence="0">
                  <emma:literal>£</emma:literal>
                </emma:interpretation>
                <emma:interpretation id="interp4" emma:lang="en-US" emma:confidence="0">
                  <emma:literal>{</emma:literal>
                </emma:interpretation>
              </emma:one-of>
            </emma:emma>
          </inkml:annotationXML>
          <inkml:trace contextRef="#ctx0" brushRef="#br0">815 89 697 0,'0'0'321'0,"0"0"0"0,0 0-42 0,0 0-16 16,0 0-39-16,0 0-50 0,0 0-43 0,0 0-33 15,0 0-22-15,0 0-17 0,0 0-14 0,0 0-8 16,-6-14-9-16,12 12-6 0,-2-1 0 0,0 0-7 15,9-4-1-15,-2 3-7 0,2-2-2 16,0 0 1-16,1-1 1 0,0 1 9 0,0 1 3 16,2-1 2-16,-2 0 1 0,2 2 0 0,-3 1-1 15,-2 0 1-15,-4 2-3 0,0-2-2 16,-3 3-3-16,-1 0-5 0,-1 0-3 0,-2 0-2 16,2 4-1-16,-2 1 0 0,2 2-2 0,1 1 4 15,0 4 0-15,-1 2 1 0,3 3 4 0,-4 3-4 16,2 6 1-16,-2 1 1 0,-1 4-3 15,0 7 3-15,2 1-1 0,-2 7-3 0,0 6 2 16,0 0-3-16,0 5-1 0,-3 5 1 0,-4 4 1 16,3 2-3-16,-4 1 0 0,1 1 0 0,0-1-3 15,-1-3 4-15,-1 1-1 0,2-3 2 16,-3-5 0-16,5-7-2 0,-4-4 0 0,5-8-1 16,-3-4 4-16,2-7-4 0,0-2 2 0,-2-6 1 15,5-4-3-15,-1-3 2 0,1-3 1 0,-1-4 0 16,3-3-3-16,0-1 3 0,0-3 1 0,0 0-1 15,0 0 5-15,0 0-1 0,0 0-2 0,0 0 0 16,0 0-1-16,0 0-2 0,-2 0 1 16,2 0-1-16,0 0-2 0,-2 0 5 0,2 0 3 15,-2 0 5-15,-2 2 4 0,-7 0-1 0,-5 2-2 16,-8 1-6-16,-9 2-1 0,-6 1-5 16,-12 0 1-16,-2 2-1 0,-6 1-1 0,-1 2 0 15,-5 0 0-15,1-1 1 0,-1 1-4 0,1 1 4 16,3-2 0-16,6 1-2 0,5 0 4 15,10-3-2-15,5-3-1 0,10 0 1 0,9-2-1 16,9-4 0-16,0 1 0 0,7-2 0 0,0 0-5 16,0 0 1-16,0 0-7 0,0 0-14 0,0-2-21 15,0 1-35-15,0-3-42 0,4 3-28 0,3-2-45 16,-3-1-73-16,8 0-148 0,-4-2-314 16,-4 5-365-16</inkml:trace>
          <inkml:trace contextRef="#ctx0" brushRef="#br0" timeOffset="283.8342">261 1315 12 0,'0'0'658'0,"0"0"-257"0,0 0-8 15,0 0 16-15,0 0-52 0,0 0-90 0,0 0-80 16,0 0-65-16,0 0-46 0,0 0-29 0,0 0-13 16,0 0-10-16,0 0 5 0,-2-15 4 15,-6 28 9-15,-7 0 9 0,3 2-2 0,-4 2-5 16,2-1-4-16,-2 0-5 0,-2 3-4 0,-3 0-2 15,-2-2-3-15,2 1-5 0,-1-2-5 16,3 0-3-16,2-1-2 0,2-1-2 0,1 0-2 16,3-3-4-16,1 2 1 0,6-1-2 0,0-4 1 15,-1 4-3-15,5-3 0 0,0 2-2 16,5 0-2-16,2 1 2 0,7 1 0 0,4 4 1 16,6-4-1-16,10 3-2 0,2 0-7 0,9-2-17 15,5 2-25-15,2-2-60 0,-1 1-169 0,-13-4-761 16,-12-4-649-16</inkml:trace>
        </inkml:traceGroup>
      </inkml:traceGroup>
    </inkml:traceGroup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4:43.9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331C170-2055-4598-9598-2FE84E58AB5B}" emma:medium="tactile" emma:mode="ink">
          <msink:context xmlns:msink="http://schemas.microsoft.com/ink/2010/main" type="inkDrawing" rotatedBoundingBox="12038,6361 16127,5870 16177,6282 12087,6773" semanticType="callout" shapeName="Other">
            <msink:sourceLink direction="to" ref="{92825D82-9E41-4328-97B0-F6AE487E971D}"/>
            <msink:sourceLink direction="from" ref="{1E6EC0B6-46B3-442A-8ABD-10CEB1315454}"/>
            <msink:sourceLink direction="from" ref="{AF702378-01E4-4058-8CB2-79317FD44E9E}"/>
          </msink:context>
        </emma:interpretation>
      </emma:emma>
    </inkml:annotationXML>
    <inkml:trace contextRef="#ctx0" brushRef="#br0">115 552 2570 0,'0'0'-8'0,"0"0"-5"0,0 0 16 16,0 0 14-16,0 0-1 0,0 0 0 0,0 0 2 15,0 0 5-15,0 0 5 0,0 0 9 0,0 0-1 16,0 0-7-16,0 0-9 0,0 0-6 0,-115 14-2 15,135-14 5-15,8 0 0 0,12 0 2 0,4 0-4 16,11 0-3-16,2-2-4 0,10 0-4 16,5-1-5-16,9 0 4 0,6-3 1 0,18-2 2 15,7-1 4-15,7-1-1 0,9-2-2 0,4-1 1 16,4 0 0-16,0-3-4 0,6 1 2 0,2-3-2 16,7 1-2-16,6-2 1 0,7-1 1 15,6 1-3-15,6-1 0 0,1 1-1 0,1 1-2 16,-3 0 0-16,-7 3 1 0,-14 0-9 0,-12 1 2 15,-16 1 1-15,-13 3-2 0,-18-1 9 16,-14 1 0-16,-19 2 1 0,-15 0 1 0,-16 2 6 16,-12-1 20-16,-12 2 19 0,-6-1 8 0,-1 0 3 15,-1-1-16-15,-6-1-12 0,-6-4-6 0,-1 1-6 16,-4 0-2-16,-4 0-3 0,0 0-3 16,-7 0 2-16,-3 0-3 0,-2-1-3 0,-3 5-1 15,3-2-1-15,-2 1 1 0,4 2 2 0,2-1 3 16,4 2 1-16,8 3 5 0,5 1 2 0,5-1-2 15,8 2-3-15,0-1-7 0,0 1-8 0,1 0-5 16,6 0 1-16,6 0 1 0,3 0 3 0,3 0 4 16,8 0-1-16,-1 0 0 0,1 1 0 15,1 2 0-15,-1 2-1 0,-1 5-1 0,-2 2 1 16,0-1-2-16,-3 7 2 0,-4-1 0 0,-3 4 0 16,-5 3-1-16,-5 0 1 0,-3 2 1 15,-1-1 0-15,-2 2 2 0,-7 0-3 0,-4-2 2 16,-1-1-2-16,0-2-5 0,0-3-11 0,0-5-37 15,-1-1-61-15,0-3-111 0,5-2-191 0,3-2-606 16,0-4-554-16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4:54.1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ED91B6A-4B5F-48B5-BB26-811A60C4535A}" emma:medium="tactile" emma:mode="ink">
          <msink:context xmlns:msink="http://schemas.microsoft.com/ink/2010/main" type="writingRegion" rotatedBoundingBox="18078,4771 22567,4638 22631,6807 18143,6940"/>
        </emma:interpretation>
      </emma:emma>
    </inkml:annotationXML>
    <inkml:traceGroup>
      <inkml:annotationXML>
        <emma:emma xmlns:emma="http://www.w3.org/2003/04/emma" version="1.0">
          <emma:interpretation id="{2DA5F2BD-6FB4-4BF1-97BD-E7110E0EDA8A}" emma:medium="tactile" emma:mode="ink">
            <msink:context xmlns:msink="http://schemas.microsoft.com/ink/2010/main" type="paragraph" rotatedBoundingBox="18389,4761 22525,4646 22543,5284 18407,54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CCAB03-84FF-4961-8CDD-2E9CAE4DA0E3}" emma:medium="tactile" emma:mode="ink">
              <msink:context xmlns:msink="http://schemas.microsoft.com/ink/2010/main" type="line" rotatedBoundingBox="18389,4761 22525,4646 22543,5284 18407,5400"/>
            </emma:interpretation>
          </emma:emma>
        </inkml:annotationXML>
        <inkml:traceGroup>
          <inkml:annotationXML>
            <emma:emma xmlns:emma="http://www.w3.org/2003/04/emma" version="1.0">
              <emma:interpretation id="{D2FF6DAA-0973-44AB-B3CF-17CF7277D301}" emma:medium="tactile" emma:mode="ink">
                <msink:context xmlns:msink="http://schemas.microsoft.com/ink/2010/main" type="inkWord" rotatedBoundingBox="18389,4761 22525,4646 22543,5284 18407,5400"/>
              </emma:interpretation>
              <emma:one-of disjunction-type="recognition" id="oneOf0">
                <emma:interpretation id="interp0" emma:lang="en-US" emma:confidence="0.5">
                  <emma:literal>Firm-level</emma:literal>
                </emma:interpretation>
                <emma:interpretation id="interp1" emma:lang="en-US" emma:confidence="0.5">
                  <emma:literal>Fi run-level</emma:literal>
                </emma:interpretation>
                <emma:interpretation id="interp2" emma:lang="en-US" emma:confidence="0">
                  <emma:literal>Finn-level</emma:literal>
                </emma:interpretation>
                <emma:interpretation id="interp3" emma:lang="en-US" emma:confidence="0">
                  <emma:literal>Film-level</emma:literal>
                </emma:interpretation>
                <emma:interpretation id="interp4" emma:lang="en-US" emma:confidence="0">
                  <emma:literal>Fi un-level</emma:literal>
                </emma:interpretation>
              </emma:one-of>
            </emma:emma>
          </inkml:annotationXML>
          <inkml:trace contextRef="#ctx0" brushRef="#br0">415-559 0 0,'0'0'67'15,"0"0"332"-15,0 0 2 0,0 0-34 16,0 0-61-16,0 0-47 0,0-159-46 0,0 135-33 0,0 0-28 16,0 5-25-16,3 2-12 0,-1 5-17 15,-1 2-5-15,-1 4-11 0,0 1-13 0,0 3-19 16,0 2-21-16,0 0-21 0,0 3-13 0,0 10 0 15,0 3 2-15,0 7 8 0,0 6 5 16,0 3 1-16,0 2 0 0,0 2 4 0,0 1-2 16,0-2-5-16,0-3 2 0,0 1-4 0,3-2 0 15,0-5 7-15,-3 0-10 0,3-5 0 0,1-5-2 16,-3-1-8-16,4-6-4 0,-4-4-14 16,-1-2-21-16,1-3-28 0,1 0-26 0,1 0-16 15,-1-8-29-15,4-5-59 0,-3-1-101 0,4-4-164 16,-4-3-160-16,-2-1-42 0,1 6 356 15,-2 6 315-15</inkml:trace>
          <inkml:trace contextRef="#ctx0" brushRef="#br0" timeOffset="555.9819">804-660 989 0,'0'0'435'0,"0"0"-85"0,0 0-34 15,0 0-58-15,0 0-54 0,0 0-38 0,0 0-42 16,0 0-33-16,0 0-37 0,0 0-27 0,0 0-15 16,0 0-6-16,0 0 3 0,0 0 9 15,0 23 4-15,0-2-1 0,-2 1 0 0,2 3-7 16,-1-3-3-16,1 1-3 0,0-3-4 0,0 1-1 15,0-4-1-15,0-1-4 0,0-2 0 16,3-3-7-16,3-1-13 0,-1-4-23 0,-2-1-29 16,3-3-41-16,1-2-34 0,-2 0-37 0,4-8-92 15,4-1-258-15,-5-1-384 0,-1 2 93 0</inkml:trace>
          <inkml:trace contextRef="#ctx0" brushRef="#br0" timeOffset="341.1022">286-633 1199 0,'0'0'222'16,"0"0"-17"-16,0 0-3 0,0 0-55 0,0 0-51 16,0 0-25-16,0 0-11 0,0 0-3 0,0 0-7 15,0 0-15-15,0 0-18 0,185-32-14 16,-143 20-15-16,-1 0-21 0,-1 5-40 0,-9 2-81 16,-2 2-128-16,-4 3-203 0,-9 0-201 0,-5 0 47 0</inkml:trace>
          <inkml:trace contextRef="#ctx0" brushRef="#br0" timeOffset="166.2118">393-679 0 0,'-9'-21'32'0,"-1"-3"433"0,6-3-52 15,-3 6-59-15,4 2-66 0,3 4-57 16,0 0-52-16,4 1-39 0,4 3-35 0,4-1-30 16,1 4-9-16,1-3-10 0,2 0-9 0,4 1-1 15,1-1-11-15,2-1-3 0,4 1-3 0,-1 0-6 16,7 1-5-16,-5-1-5 0,1-1-4 0,-2 0-9 15,-3 5-2-15,-3-1-9 0,-7 4-17 0,-1 2-26 16,-10 2-49-16,-3 0-71 0,0 4-72 16,-3 5-172-16,-7-1-313 0,6-1-158 0</inkml:trace>
          <inkml:trace contextRef="#ctx0" brushRef="#br0" timeOffset="704.7876">893-842 1272 0,'0'0'368'0,"0"0"-48"0,0 0-45 0,0 0-52 0,0 0-58 16,0 0-50-16,0 0-36 0,0 0-29 16,0 0-22-16,0 0-17 0,0 0-17 0,0 0-16 15,0 0-18-15,0 0-26 0,-10-116-33 0,20 116-42 16,0 6-75-16,3 3-82 0,1 4-133 0,-1-4-204 16,-8-2-279-16</inkml:trace>
          <inkml:trace contextRef="#ctx0" brushRef="#br0" timeOffset="1577.0142">1117-447 1496 0,'0'0'250'16,"0"0"35"-16,0 0 6 0,0 0-70 16,0 0-54-16,0 0-43 0,0 0-40 0,0 0-31 15,0 0-19-15,0 0-11 0,0 0-5 0,0 0-4 16,0 0 4-16,0 0 2 0,96-126 1 0,-79 109 7 15,-2-3-8-15,-4 1 1 0,-1 1-2 0,0-1-1 16,-6 0 4-16,0 3-3 0,-1 1-4 0,-3-1-4 16,0 4-1-16,-3 1-4 0,-4 4-4 15,-1 3-6-15,-2 2-4 0,-1 2-2 0,-4 0-1 16,1 2 4-16,-1 6 1 0,0-1 2 0,3 4-2 16,0 0 1-16,4-2 1 0,2 2-3 0,0 0 1 15,6 0-3-15,0-1 1 0,0 1 0 16,6-3 3-16,1 1 1 0,3-2 1 0,4 1 2 15,0-4 2-15,1 2 2 0,2-2-2 0,-3 0-2 16,0 1 0-16,-4-2-4 0,1 2 2 0,-4 1-1 16,0 2-1-16,-5 0 1 0,2 4-2 15,-4-2 1-15,0 2 0 0,0 1 5 0,0 1-4 16,0-2 2-16,0 0 0 0,0-4-6 0,2 0 6 16,3-2-1-16,-1-2 0 0,6 0 1 15,3-4-3-15,1 0 2 0,2-2 3 0,-2-5 4 16,6-4-1-16,0-3 0 0,-3-2 1 0,1-2 2 15,2 1-2-15,-4 1 1 0,-2 1 0 0,0-1-6 16,-1 3 8-16,-3 0-2 0,-6 6 1 16,0 1 6-16,2 2-8 0,-6 3 0 0,0 1-3 15,0 0-7-15,0 0-2 0,0 3-1 0,1 3 4 16,1 3 2-16,-1 1 3 0,2 4 2 0,4-1-3 16,-3-1-1-16,-1 1 2 0,4-1 0 0,-3 1 1 15,2-1 4-15,1-3-4 0,-4-1 1 0,3-2-1 16,-1 0-2-16,-2-1 3 0,1-2-1 15,2-3-1-15,-4 2 3 0,2-2 2 0,3 0 2 16,-4 0 1-16,7-2 2 0,-3-4-1 0,4-2-2 16,2 0 0-16,0-2-1 0,1-1-3 15,-1 0 1-15,1-1-1 0,0 1-1 0,-1 1 0 16,-1 1-2-16,-3 1 0 0,2 2 0 0,1 1-1 16,-7 3-2-16,4 2-1 0,-5 0 1 0,3 2-3 15,-4 3 1-15,-2 1 0 0,5 2-1 16,-5 1 2-16,4 1 0 0,-2 0 1 0,-3-3 1 15,1 2 0-15,3-1 0 0,0-2 2 0,-1-4 0 16,-1 1 1-16,1-1 0 0,4-2 1 0,-5 0 2 16,6 0 1-16,-1-3 3 0,4-5-3 15,-1 0-1-15,5-3 2 0,-3 3-2 0,-2-4 3 16,1 1-1-16,0 1 1 0,-6 1-1 0,3 2 0 16,-4 1-2-16,-1 1-1 0,2 3-2 0,-1 0-5 15,-1 2 1-15,-2 0-5 0,3 0-2 0,1 6 1 16,-1 1-1-16,1 3 4 0,1 0 4 15,-2 1 2-15,3 2 3 0,-2-2-2 0,2-2-1 16,0 0-1-16,3 0 1 0,-3-5-1 0,6-1 2 16,-1-3 0-16,3 0-2 0,2-2-4 0,4-5-15 15,-3-3-33-15,5-1-46 0,-3-1-70 16,2-1-94-16,-3 2-214 0,-4 1-420 0,-3 4-355 0</inkml:trace>
          <inkml:trace contextRef="#ctx0" brushRef="#br0" timeOffset="1791.8824">2404-666 1289 0,'0'0'414'0,"0"0"-126"0,0 0-26 16,0 0-51-16,0 0-78 0,0 0-53 0,0 0-34 16,0 0-22-16,0 0 2 0,0 0 8 0,0 0 10 15,0 0 7-15,0 0 4 0,99-15-1 16,-83 11-6-16,0-1-3 0,-4 0-9 0,0 2-8 15,-4 0-5-15,-4 0-6 0,-2 1-5 0,-1 0-5 16,-1 1-9-16,0 0-26 0,0 1-56 0,0 0-112 16,-1 0-124-16,1 0-281 0,-2 0-956 0</inkml:trace>
          <inkml:trace contextRef="#ctx0" brushRef="#br0" timeOffset="3020.1981">2800-476 454 0,'0'0'316'0,"0"0"-73"0,0 0 56 0,0 0 1 16,0 0-34-16,0 0-44 0,0 0-37 15,0 0-35-15,0 0-25 0,0 0-18 0,0 0-19 16,0 0-18-16,0 0-7 0,52-126-11 0,-43 103-5 16,-2-1-5-16,4-3-7 0,2-1-6 0,-2-4-5 15,2-3-5-15,-5 0-1 0,4-5-1 0,-1 4 0 16,-5 1-1-16,2 4 0 0,-5 3 2 16,-2 6 0-16,-1 6 5 0,0 5-1 0,0 6-2 15,0 1-4-15,-2 4-8 0,-3 0-8 0,-5 7-6 16,-2 5-2-16,-2 5 1 0,-2 5 4 0,-1 6 4 15,-4 1-1-15,6 2 0 0,3 3 0 16,5 1-3-16,-2-3 3 0,8 2 0 0,1-1-1 16,0-3 0-16,8-1 0 0,1-2 0 0,5-7 0 15,4 0 2-15,2-4-2 0,4-5-1 16,-2-3 2-16,3-3 2 0,1-5-1 0,-1 0 2 16,-4-5 0-16,3-4-5 0,2-4 4 0,-8 0 1 15,4-1 0-15,-7 0 4 0,-1-1-3 0,-2-1 1 16,-7-2-1-16,4 2-2 0,-5 0 0 15,-2 3 0-15,-2-2-2 0,0 4-2 0,-3 2-2 16,-7 3-5-16,3 4-5 0,-3 0-6 0,-3 2-4 16,2 2 0-16,2 6 2 0,-1 4 7 0,-1 3 1 15,5 1 2-15,-1 2 3 0,6 1-2 0,1 0 4 16,0-1 1-16,0 0 1 0,10-2 0 16,-3 0 0-16,4-3 0 0,2-2 0 0,2-2 2 15,1-3-3-15,4-3 4 0,-2-1 2 0,8-2 3 16,-1-2 2-16,2-6 2 0,-1-2 1 0,4-3-5 15,-6 0 7-15,1-3-1 0,1 2 0 16,-4-1 5-16,-3 1-3 0,-4-2 0 0,1 3-2 16,-3 0-1-16,1 4 0 0,-4 2-3 0,-6 2-1 15,3 4-3-15,-3 1-2 0,-2 0-1 0,1 3 1 16,4 3-3-16,-3 4 3 0,5 1-1 16,-4 2 3-16,2 0 2 0,0-1-1 0,0 2 1 15,1-3-5-15,-1 2 4 0,-2-4-1 0,0 1 0 16,2-4 1-16,-5 1-7 0,3-4 6 15,2-2 1-15,-4-1 1 0,5 0 7 0,-2 0-1 16,2-6 3-16,-2-3-2 0,5-1 1 0,1-5-3 16,0 2-2-16,-3-1-1 0,2-3 0 0,1 2-1 15,-2-1-2-15,-3-2 3 0,0 3-2 0,-3-1 2 16,-1 2 1-16,-3 1-1 0,0 4 3 16,0 1-2-16,0 4 0 0,0 1-3 0,0 3-3 15,0 0-8-15,0 0-8 0,0 2 0 0,0 4-1 16,0 4 5-16,0-3 5 0,0 5 1 0,7-3 1 15,-1 1 3-15,3 0 2 0,0-2-1 0,4-1 7 16,1-1-4-16,0-1 0 0,5-4 1 16,-4 1-3-16,1-2 2 0,1 0 2 0,-2-3 0 15,7-3 0-15,-5-1 0 0,-2 0 0 0,-1-1 0 16,-1 0 1-16,-3-2 0 0,-4 2 0 16,2 0 0-16,-5 1 2 0,-2 0-2 0,-1 1-1 15,0-1-2-15,-1 3-5 0,-7 0-2 0,2 3-5 16,-5 0-2-16,-1 1-3 0,2 0 4 0,-7 4 2 15,7 6-1-15,-2 1 3 0,2 1-4 16,4 3-1-16,0 2 2 0,6 0-2 0,0 2 2 16,2 0 2-16,8-1-1 0,-2-2-3 0,-1-3-2 15,6 0-5-15,-2-3-5 0,1-2 2 16,-4-5 3-16,5-1 8 0,0-2 9 0,2-4 6 16,1-5 5-16,5-4 0 0,-2-1 2 0,3-3-8 15,-2-4 2-15,4-3 2 0,-1-1-1 0,-3-2 7 16,4-1-3-16,-4-1 2 0,1-2-1 0,-5-2 4 15,-2 6-2-15,-3-3-2 0,-5 1 1 16,1 1-4-16,-4 3 0 0,-3 1 1 0,0 5 1 16,0 4-3-16,-7 5 3 0,4 4-3 0,0 4-9 15,-1 2-2-15,-3 3-8 0,1 12 1 0,-4 4 5 16,0 7 4-16,3 6 5 0,-2 2-1 0,7 4 0 16,0 3-5-16,2 1 4 0,0-2-1 15,6-2 0-15,5-2 2 0,2-4 0 0,1-3 0 16,0-4-2-16,0-5-2 0,2-2-13 0,-2-7-29 15,3-1-47-15,4-7-99 0,-2-3-221 16,-3 0-632-16,-5-5-436 0</inkml:trace>
        </inkml:traceGroup>
      </inkml:traceGroup>
    </inkml:traceGroup>
    <inkml:traceGroup>
      <inkml:annotationXML>
        <emma:emma xmlns:emma="http://www.w3.org/2003/04/emma" version="1.0">
          <emma:interpretation id="{77474807-4855-49CE-8308-2152850AA773}" emma:medium="tactile" emma:mode="ink">
            <msink:context xmlns:msink="http://schemas.microsoft.com/ink/2010/main" type="paragraph" rotatedBoundingBox="18108,5765 22596,5632 22631,6807 18143,69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610CFF-BC88-43B8-9DB2-93E511281B02}" emma:medium="tactile" emma:mode="ink">
              <msink:context xmlns:msink="http://schemas.microsoft.com/ink/2010/main" type="line" rotatedBoundingBox="18108,5765 22596,5632 22631,6807 18143,6940"/>
            </emma:interpretation>
          </emma:emma>
        </inkml:annotationXML>
        <inkml:traceGroup>
          <inkml:annotationXML>
            <emma:emma xmlns:emma="http://www.w3.org/2003/04/emma" version="1.0">
              <emma:interpretation id="{92825D82-9E41-4328-97B0-F6AE487E971D}" emma:medium="tactile" emma:mode="ink">
                <msink:context xmlns:msink="http://schemas.microsoft.com/ink/2010/main" type="inkWord" rotatedBoundingBox="18108,5765 22596,5632 22631,6807 18143,6940">
                  <msink:destinationLink direction="to" ref="{E331C170-2055-4598-9598-2FE84E58AB5B}"/>
                  <msink:destinationLink direction="to" ref="{9E024641-2284-4BDF-B50C-4A4CA6BC9631}"/>
                </msink:context>
              </emma:interpretation>
              <emma:one-of disjunction-type="recognition" id="oneOf1">
                <emma:interpretation id="interp5" emma:lang="en-US" emma:confidence="0.5">
                  <emma:literal>Performance</emma:literal>
                </emma:interpretation>
                <emma:interpretation id="interp6" emma:lang="en-US" emma:confidence="0.5">
                  <emma:literal>Performant a</emma:literal>
                </emma:interpretation>
                <emma:interpretation id="interp7" emma:lang="en-US" emma:confidence="0">
                  <emma:literal>Performance a</emma:literal>
                </emma:interpretation>
                <emma:interpretation id="interp8" emma:lang="en-US" emma:confidence="0">
                  <emma:literal>performance</emma:literal>
                </emma:interpretation>
                <emma:interpretation id="interp9" emma:lang="en-US" emma:confidence="0">
                  <emma:literal>Performant e</emma:literal>
                </emma:interpretation>
              </emma:one-of>
            </emma:emma>
          </inkml:annotationXML>
          <inkml:trace contextRef="#ctx0" brushRef="#br0" timeOffset="-9603.8534">0 200 908 0,'0'0'591'0,"0"0"-358"15,0 0-10-15,0 0-8 0,0 0-35 0,0 0-53 16,0 0-47-16,0 0-34 0,0 0-21 0,98-165-11 16,-74 152-3-16,3 3 1 0,0 2-4 15,1 5-2-15,-2 3-2 0,-5 0-2 0,-1 8-1 16,-5 2 0-16,-5 4 0 0,-3 2 1 0,-5 1 5 16,-2 3 6-16,-4 3 2 0,-11-1-1 15,-6 1 0-15,-1 2-5 0,-4-4-5 0,-1 0-3 16,0-4-9-16,6-1-9 0,1-2-16 0,4-3-40 15,5-1-74-15,5 0-87 0,2-2-124 0,3-4-305 16,1-1-571-16</inkml:trace>
          <inkml:trace contextRef="#ctx0" brushRef="#br0" timeOffset="-9848.7629">133 152 960 0,'0'0'283'15,"0"0"-17"-15,0 0-12 0,0 0-1 0,0 0-29 16,0 0-48-16,0 0-41 0,0 0-24 16,0 0-21-16,0 0-24 0,0 0-28 0,0 0-25 15,0 0-12-15,0 0 0 0,-10-58 8 0,15 79 13 16,-4 6 6-16,-1 3 5 0,0 5-2 0,0 1-1 16,0 2-1-16,-1-1-5 0,-4 2-5 15,1-3-4-15,-1 2-6 0,-3-3-3 0,3 1-4 16,-1-3-6-16,3-2-12 0,2-2-25 0,-3-2-36 15,1-5-59-15,0-3-64 0,3-3-74 16,0-5-102-16,0-5-221 0,0-1-185 0,0-5 157 0</inkml:trace>
          <inkml:trace contextRef="#ctx0" brushRef="#br0" timeOffset="-7025.2709">372 522 1373 0,'0'0'47'0,"0"0"-12"0,0 0 52 16,0 0 52-16,0 0 13 0,0 0 1 0,0 0-32 15,0 0-37-15,0 0-18 0,177-45-4 16,-143 31 2-16,-2-3 7 0,0 4 9 0,-8-3 3 16,-3 1 2-16,-6 2-6 0,-2 1-8 0,-1-2-8 15,-8 1-8-15,0 1-5 0,-4-1-5 16,0 2-8-16,-6 2-9 0,-2-1-14 0,-6 4-12 15,-6 2-5-15,0 4-6 0,-3 0 2 0,-1 4 4 16,0 6-2-16,3 2 4 0,-5 3 0 16,9 3-2-16,3 3 0 0,3-1 0 0,8 0-1 15,2 4 1-15,1-1 2 0,2 1-1 0,11-3-1 16,3 0 1-16,1-4-2 0,7-3 2 0,1-3-1 16,-2-1 2-16,1-6-3 0,3-1 5 15,0-3 3-15,1 0 3 0,1-7 6 0,1-4 0 0,2-3-1 16,2-2 0-16,-3-2 1 0,3-1-1 15,-2-2 1-15,-4 2 1 0,-4-2-3 0,-6 2 4 16,2 0 2-16,-8 2 0 0,-1 1 1 0,-3 2-3 16,-5-1-1-16,-1 4-2 0,-2 3 3 0,0 3-8 15,-9 1-4-15,1 3-9 0,-4 1-7 16,-2 0 1-16,0 5 2 0,0 2 6 0,0 4 2 16,1-2 1-16,6 1 0 0,0-2-3 0,7 0 1 15,0-2-1-15,0 2-2 0,3-1 0 0,6 1 3 16,1-3-3-16,6 3 1 0,-2-1 0 15,0 1-3-15,2-2 4 0,-2 2 0 0,-1 0 2 16,0 1-2-16,-3 1 0 0,-2 0-1 0,-5 5-2 16,1-3 6-16,-4 3-4 0,0-1 2 15,0-1 2-15,0-3-5 0,-4 0 7 0,4-1 0 16,0-5-2-16,0-1 2 0,3-3 0 0,5 0-1 16,6-3 5-16,9-5 4 0,5-7-5 15,4-3-2-15,7-4-3 0,2-5-6 0,0-1 4 0,2-2 3 16,-2-3 2-16,-5 2 0 0,0-2 4 15,-6 0 0-15,-3 0 2 0,-3 0 6 0,-8 3-2 16,-6-2 1-16,-5 4 0 0,-3-1 1 0,-2 4 0 16,-3 2 3-16,-7 3 2 0,2 3-1 0,-2 3 3 15,-2 3-3-15,1 3-1 0,5 2-5 16,-1 4-4-16,4 2-5 0,2 0-11 0,1 0-5 16,-2 7-2-16,1 6 0 0,0 6 6 0,-2 9 5 15,3 4 2-15,0 8 2 0,-3 4 1 0,3 7-1 16,-3 4 1-16,2 1-3 0,-5 5 2 15,-1-2 1-15,0 3-2 0,0-2 1 0,0 0-2 16,1-1 4-16,3-1-2 0,0-1-1 0,-2-1 1 16,2-3-4-16,1-4 4 0,1-5 0 0,-2-6 1 15,-2-6-4-15,3-8 2 0,1-6-2 16,1-4-3-16,0-7 8 0,0-4-3 0,0-3 6 16,0 0 8-16,5-7-2 0,2-9 3 0,3-1-4 15,-3-3-4-15,5-6 1 0,1-1 0 0,-6-2-1 16,1-1-1-16,-5-3 0 0,0-4-3 15,-3 2-1-15,0-1-1 0,-7 0-1 0,-7 4-1 16,-2 4-3-16,-7 4-3 0,3 5-8 0,-4 4 4 16,3 3 1-16,0 4 3 0,7 2 7 0,2 1-2 15,9 4 1-15,3-3-7 0,0 1-15 0,3-2-7 16,9-2-5-16,5-4-3 0,8-3 2 16,5-6-8-16,7 0-6 0,0-2-4 0,1 0 0 15,2-2 12-15,-4-2 14 0,-3 2 10 0,-3 1 15 16,-5-2 6-16,2 5 7 0,-10-1 7 0,-3 4 11 15,-2 1 14-15,-8 2 9 0,-1 5 8 16,-3 1-3-16,0 3-7 0,-6 0-8 0,2 4-8 16,-6-1-10-16,-1 2-4 0,4 0-7 0,-3 2-7 15,1 4 3-15,4 2-7 0,0 5 0 16,0-1-1-16,5 4-5 0,0 1 4 0,0 2-1 16,5 0 2-16,1 0-2 0,5 2 0 0,1-4 0 15,-2 1-1-15,1-2 0 0,2-3-5 0,1-2 2 16,-1-3-5-16,-1-1 3 0,3-6 3 15,-3-1 3-15,1 0 5 0,1-5 2 0,0-4 3 16,1-2 1-16,-3-4 1 0,-3-1 2 0,-1-2-2 16,-2 2 1-16,-3-1-5 0,-3-1 3 0,0 1-3 15,-3-2-1-15,-6 2-1 0,-2 2-6 0,-3 1 0 16,-4 5-2-16,-4 3-2 0,4 1-2 16,-6 5-1-16,7 0 1 0,0 0 2 0,0 7 3 15,5 2-1-15,2 2-2 0,1 2-1 0,6-2 3 16,1 3-1-16,2-3-2 0,0-2 1 0,2 2-4 15,8-3 0-15,-3 0 0 0,5-2-3 16,3-1 2-16,0-4-2 0,5 2 1 0,-3-3 0 16,2 0 2-16,3-6 6 0,-3 0 2 0,3-2 4 15,-3-1 4-15,2-1 1 0,-3-1 2 0,-2-1 1 16,2-3-3-16,1 1 3 0,-4-2 0 16,1 1 2-16,-2 0 5 0,-1-2-2 0,-2 4 0 15,-6 0 2-15,-3 6 0 0,-2 1 3 0,0 3-3 16,0-1-3-16,-5 4-14 0,-7 0-5 15,1 0-3-15,0 2 0 0,-3 3 5 0,4 3 2 16,0-1-1-16,5 1 0 0,0 0 2 0,5 0-2 16,0 1 2-16,0 1 1 0,8-2-4 0,-3 2 4 15,4-1 0-15,0 0 0 0,-1 0 0 0,5 1 0 16,-3 1 0-16,0 0-1 0,-1 1 0 0,0 0-1 16,-3 0-1-16,4 3 0 0,-6 1 2 15,3-2 1-15,-4 2-1 0,0-3 2 0,-1 0 1 16,3-2-3-16,-2-3 2 0,0-1-2 15,-2-3 0-15,4 0 2 0,-1-1-1 0,0-2 1 16,2-1 0-16,1 0 7 0,-3 0 3 0,6-6 2 16,3-4-1-16,1-1-5 0,0-1-2 0,2-2 0 15,-1-2 0-15,4 2-3 0,1-2 1 0,-5 1-1 16,2 3-2-16,3 0 2 0,-4 2-2 16,-1 2 1-16,-2 2-3 0,-2 1-2 0,-4 2 0 15,3 0 0-15,-5 3-2 0,-1 0 1 0,0 0-2 16,-3 1 1-16,1 6 0 0,-2-1-1 0,0 4 5 15,0-1 0-15,0 1-2 0,0 2 4 16,0-1-2-16,0 2 0 0,0-2 4 0,0-1-2 16,0 2-2-16,3-4 2 0,2-3 0 0,-2 1-2 15,0-2 2-15,-2-2-1 0,7-2-3 16,-4 0 11-16,-1 0 4 0,5-6 1 0,-2-3 4 0,5-1-4 16,-1-2-3-16,-3-1-1 0,6 2 2 15,0-2-6-15,1 1-2 0,-1 2-2 0,1 2-4 16,-1 0 1-16,1 3-1 0,-2 4-2 0,1-1-2 15,-3 2 0-15,-1 0-3 0,1 2-1 0,-6 4 6 16,-1 2-4-16,2 2 0 0,-5-2 6 16,0 4-4-16,0-1 5 0,0 0 2 0,0 0-1 15,0-1-2-15,0-1 4 0,0-2-1 0,0-4 0 16,0 3 2-16,0-3-1 0,0-3 0 0,0 0 3 16,2 0 8-16,-1 0-2 0,1-5 1 15,2-2-1-15,6-1-9 0,-2-2 5 0,-1 0-1 16,3 1 0-16,-1 0 0 0,-1-1 1 0,2 0-1 15,-3 2-2-15,3 1 0 0,2 1-2 16,-5 1 0-16,3 0 0 0,-2 4-2 0,-4-1-2 16,-1 2-2-16,-1 0-1 0,3 0 0 0,-3 3 0 15,0 3 2-15,0 2 0 0,-2-2 2 0,3 2 0 16,2 3 1-16,0-1 1 0,-3-1 4 16,10 1-3-16,-1-3 1 0,5 0 0 0,1 0-5 15,5-4 4-15,4-2-2 0,-1-1-1 0,1 0 1 16,1 0-1-16,0-6 0 0,0 0 2 0,0-4 1 15,0 1 0-15,0-1 0 0,-3-1 2 0,-3 0-1 16,3-1-1-16,-7 2 2 0,-3 1 2 16,-1-3 1-16,-5 1 8 0,-5 0 0 0,-3 0-1 15,0 0-2-15,-7 2-8 0,0-1-7 0,-7 4-2 16,-7 2-5-16,2 0 1 0,-5 4 0 0,1 0 2 16,-1 4 0-16,-1 5 3 0,5 0 2 0,-1 4-1 15,4 1-1-15,1-2 4 0,3 3-1 16,2-1 3-16,7 0 5 0,-3-5-7 0,5 1-1 15,2-1-3-15,0-2-7 0,0-1 3 0,3-3 1 16,7-1 2-16,1-2 5 0,2 0 6 16,1-2 3-16,2-5-2 0,0-2 1 0,-2-2-1 15,1-2-4-15,1 3 3 0,-3-3 5 0,-1 2-6 16,0 2 2-16,-2-1-1 0,-5 4-8 16,4-1 7-16,-6 4 0 0,-2 1-2 0,1 2-1 15,-2 0-6-15,0 0 0 0,1 4-2 0,3 3 4 16,0-2 0-16,-1 3-1 0,0-1 4 0,4-1 1 15,-3 1 0-15,-1-1 1 0,6-3-1 16,-5 0-1-16,3-1 5 0,-1-1 0 0,-2-1 1 16,6 0 1-16,-2 0 0 0,0 0-3 0,4 0 1 15,0-3 2-15,-1-3-3 0,2 0 1 0,-3-2-1 16,4 0-4-16,3 0 4 0,-2-1 0 0,1 0 0 16,0 1 2-16,-1 3-1 0,-2-2-2 0,-2 2 3 15,-5 2-1-15,2 0-5 0,-3 3-1 16,-4 0-4-16,1 0-1 0,2 0-1 0,-3 5 2 15,1 0 0-15,-1 1-2 0,1-2 6 0,-2 3 1 16,0-3 2-16,1 2 5 0,-1-1-6 0,0-2 1 16,1 1-1-16,-1-2-1 0,2 0 1 15,3 0 1-15,-2 0 0 0,0-2-1 0,-1 0 2 16,5 0 2-16,-3 0 2 0,4 0 2 0,-1 0 1 16,6-4-1-16,1-2-1 0,1 0 1 15,2-2-5-15,2-2 1 0,-3 3 2 0,0-4-4 16,-2 2 7-16,0 0 0 0,-3 0-2 0,-4 2-1 15,3 3-3-15,-7 2-3 0,3 2-3 0,-5 0 0 16,1 0-3-16,0 3-2 0,0 5 1 16,4 2 1-16,-4 2-1 0,3 1 3 0,-3 1 0 15,6 1-1-15,-4-2 2 0,4 0 0 0,-1-2-4 16,5-1-6-16,-2-1-13 0,2-5-32 0,1 0-36 16,3-3-44-16,-1-1-64 0,2 0-100 15,5-3-276-15,-8-1-379 0,-6 2 37 0</inkml:trace>
          <inkml:trace contextRef="#ctx0" brushRef="#br0" timeOffset="-6620.3502">4019 136 905 0,'0'0'356'0,"0"0"-17"0,0 0 6 0,0 0-50 16,0 0-61-16,0 0-43 0,0 0-41 0,0 0-32 15,0 0-21-15,0 0-25 0,0 0-18 16,0 0-13-16,0 0-13 0,0 0-12 0,-15-33-4 15,4 40-9-15,-3 3 0 0,0 4-2 0,-2 2 0 16,3 1 0-16,2 2-1 0,4 0 0 0,0 0-3 16,5 0 0-16,2-3 0 0,0-2 0 15,2-2-1-15,8-3-2 0,-5-1-2 0,7-3 1 16,2-4 3-16,0-1 0 0,3 0 3 0,4-3 0 16,-2-3-2-16,5-2 0 0,-4-2 1 0,2-1-1 15,-3 0 1-15,4 0 1 0,-6-1 0 0,4 2 2 16,-6-1 2-16,1 1 1 0,-2-1 2 15,-2 2-2-15,-4-1 5 0,1 0 3 0,-7 2 3 16,-2 3 4-16,0-2-7 0,-2 4-5 0,-10 2-11 16,-2 1-7-16,-2 0 3 0,-1 7 1 0,-4 2 4 15,6 6 1-15,0 1 0 0,1 4-1 16,10 1 0-16,-2 1 1 0,6-2 1 0,6 3 0 16,7-5-1-16,4 1 1 0,10-3 0 0,4-1 0 15,7-3-1-15,3-1-4 0,2-7-7 16,-2 0-14-16,-1-4-31 0,-6 0-62 0,-6 0-113 15,-7-4-278-15,-12 0-663 0</inkml:trace>
        </inkml:traceGroup>
      </inkml:traceGroup>
    </inkml:traceGroup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5:08.3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75FDCE4-4A59-4874-B627-2CBEE81257D5}" emma:medium="tactile" emma:mode="ink">
          <msink:context xmlns:msink="http://schemas.microsoft.com/ink/2010/main" type="writingRegion" rotatedBoundingBox="13374,5758 13795,5758 13795,6131 13374,6131"/>
        </emma:interpretation>
      </emma:emma>
    </inkml:annotationXML>
    <inkml:traceGroup>
      <inkml:annotationXML>
        <emma:emma xmlns:emma="http://www.w3.org/2003/04/emma" version="1.0">
          <emma:interpretation id="{357073D6-E3B1-414C-B6CB-84FFE7B8AAD4}" emma:medium="tactile" emma:mode="ink">
            <msink:context xmlns:msink="http://schemas.microsoft.com/ink/2010/main" type="paragraph" rotatedBoundingBox="13374,5758 13795,5758 13795,6131 13374,61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20B576-A0D8-4CBC-B20D-29E0030350E4}" emma:medium="tactile" emma:mode="ink">
              <msink:context xmlns:msink="http://schemas.microsoft.com/ink/2010/main" type="line" rotatedBoundingBox="13374,5758 13795,5758 13795,6131 13374,6131"/>
            </emma:interpretation>
          </emma:emma>
        </inkml:annotationXML>
        <inkml:traceGroup>
          <inkml:annotationXML>
            <emma:emma xmlns:emma="http://www.w3.org/2003/04/emma" version="1.0">
              <emma:interpretation id="{AF702378-01E4-4058-8CB2-79317FD44E9E}" emma:medium="tactile" emma:mode="ink">
                <msink:context xmlns:msink="http://schemas.microsoft.com/ink/2010/main" type="inkWord" rotatedBoundingBox="13374,5758 13795,5758 13795,6131 13374,6131">
                  <msink:destinationLink direction="from" ref="{E331C170-2055-4598-9598-2FE84E58AB5B}"/>
                </msink:context>
              </emma:interpretation>
              <emma:one-of disjunction-type="recognition" id="oneOf0">
                <emma:interpretation id="interp0" emma:lang="en-US" emma:confidence="0.5">
                  <emma:literal>+</emma:literal>
                </emma:interpretation>
                <emma:interpretation id="interp1" emma:lang="en-US" emma:confidence="0">
                  <emma:literal>x</emma:literal>
                </emma:interpretation>
                <emma:interpretation id="interp2" emma:lang="en-US" emma:confidence="0">
                  <emma:literal>X</emma:literal>
                </emma:interpretation>
                <emma:interpretation id="interp3" emma:lang="en-US" emma:confidence="0">
                  <emma:literal>*</emma:literal>
                </emma:interpretation>
                <emma:interpretation id="interp4" emma:lang="en-US" emma:confidence="0">
                  <emma:literal>=</emma:literal>
                </emma:interpretation>
              </emma:one-of>
            </emma:emma>
          </inkml:annotationXML>
          <inkml:trace contextRef="#ctx0" brushRef="#br0">23 100 979 0,'0'0'235'0,"0"0"15"16,0 0-11-16,0 0-2 0,0 0-23 15,0 0-45-15,0 0-42 0,0 0-26 0,0 0-17 16,0 0-9-16,0 0-12 0,0 0-7 0,-23 3-14 16,23-3-10-16,0 0-9 0,0 0-7 0,0 0-6 15,0 0-6-15,3 0-5 0,0 0-4 16,0 0 1-16,7 0 3 0,0 0 4 0,8 0 6 16,2-3 0-16,5-2 3 0,4 0-4 0,-1-4 2 15,5-1 0-15,-2 2-1 0,-1-1 0 0,-4 2-3 16,0-1 0-16,-5 1-1 0,2 1 0 15,-5 1-1-15,-3 0 0 0,-1 2 0 0,-3 0 1 16,-1 0-1-16,-4 1-2 0,-4 2-1 0,1-1 0 16,0 1 1-16,-3 0-4 0,0 0-8 15,0 0-20-15,0 0-35 0,-6-3-43 0,4 3-75 16,-1-1-157-16,-3 1-292 0,3 0-491 0</inkml:trace>
          <inkml:trace contextRef="#ctx0" brushRef="#br0" timeOffset="200.8759">160-102 868 0,'0'0'702'0,"0"0"-437"16,0 0-25-16,0 0-23 0,0 0-33 16,0 0-55-16,0 0-44 0,0 0-29 0,0 0-14 15,0 0-2-15,0 0 1 0,0 0 6 0,0 0-6 16,0 0-4-16,-44 170-9 0,49-138-9 15,2-1-6-15,-2 1-17 0,1 2-51 0,3-3-167 16,-7-6-717-16,4-7-691 0</inkml:trace>
        </inkml:traceGroup>
      </inkml:traceGroup>
    </inkml:traceGroup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5:16.07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E024641-2284-4BDF-B50C-4A4CA6BC9631}" emma:medium="tactile" emma:mode="ink">
          <msink:context xmlns:msink="http://schemas.microsoft.com/ink/2010/main" type="inkDrawing" rotatedBoundingBox="11707,7276 17614,5890 18108,7996 12201,9382" semanticType="callout" shapeName="Other">
            <msink:sourceLink direction="to" ref="{92825D82-9E41-4328-97B0-F6AE487E971D}"/>
            <msink:sourceLink direction="to" ref="{8A5CCB85-FC14-49D1-BA3D-CE5B9BBB1F22}"/>
          </msink:context>
        </emma:interpretation>
      </emma:emma>
    </inkml:annotationXML>
    <inkml:trace contextRef="#ctx0" brushRef="#br0">0 560 0 0,'0'0'0'0,"0"0"0"0,0 0 190 0,0 0 91 16,0 0 23-16,0 0-20 0,0 0-40 0,0 0-38 15,0 0-34-15,0 0-21 0,0 0-19 0,0 0-13 16,10-29-14-16,-10 29-13 0,0 0-15 0,0 0-17 16,0 0-11-16,0 0-12 0,0 0-8 15,0 0-7-15,0 2-6 0,0-2-6 0,0 1-6 16,0-1-3-16,0 2-6 0,0 1 1 0,0 0 1 16,1 1 2-16,-1 5 6 0,3-1-2 15,3 2 1-15,-3 0-2 0,-1 1 1 0,0 0-1 16,5 1 0-16,-4 0 4 0,0 3-5 0,1-1 2 15,2 1-1-15,-2 1 0 0,-1 2 0 16,5-1-1-16,-5 0 1 0,5 2-1 0,-2 2 2 16,-3 1-1-16,4 0 1 0,-4 0 1 0,1 3-2 15,3-2 1-15,-3 0 1 0,5 2 0 0,-5-1-2 16,8-2 0-16,-2 0 0 0,-3 1-3 0,5-2 1 16,1 1 0-16,0-1 0 0,1 1 0 15,0 0 0-15,2 0 0 0,-1 1 2 0,-2-1 0 16,3 2 0-16,-2 0 0 0,-1 1 0 0,1-1 0 15,-1 3-1-15,-1-1 1 0,1 0 0 0,0 0-4 16,0-1 6-16,1 2 2 0,0-3 1 16,2 3 1-16,-1-4-3 0,1 2-1 0,1-1-1 15,5-1 3-15,-2 1-2 0,4 0 3 0,3-1 0 16,2 0-1-16,-1-2 1 0,2 1-1 0,5-4-2 16,-2 1-2-16,-2-1 1 0,6 0 1 0,-5-1 1 15,5-1 1-15,-4 2-1 0,5-2-1 16,-2 1 0-16,-2 0 0 0,0 1-1 0,0 0 0 15,-3-3-2-15,3 1-1 0,0-2 1 0,-4 0 0 16,5 0 0-16,-2-1 2 0,4-2 1 16,-5 1 1-16,6-4 3 0,-1 0 1 0,2 0-2 15,2-1 2-15,3-1-1 0,4 0 0 0,-1-3-2 16,2 1 1-16,-2-3-3 0,1 3 0 16,0-1 1-16,1 0-1 0,0 0 2 0,-3 0 0 15,3 0 0-15,-4 1-1 0,-1-3-1 0,6 2 0 16,-3-3 1-16,0 0 0 0,2 0-1 0,4 0 3 15,-4-1 1-15,4-6 0 0,2 1 1 0,2-3-1 16,8-1 2-16,2-3-1 0,1 3-1 16,4-4 2-16,0 3-4 0,0-2 0 0,6-2 1 15,-4-1-3-15,-2 0 3 0,2 0-2 0,-2-4 1 16,-5 0 3-16,1-4 1 0,-3-1 2 0,-2 0 0 16,0-3 0-16,-2-1-4 0,0 0 1 0,-4 1-1 15,-2 0-1-15,-5-1 0 0,-2 3-1 16,-7 2-3-16,-5 1 3 0,-7 3 2 0,-2 1 1 15,-4 2 2-15,-3-1 0 0,0 2-1 0,-3 0-3 16,5 0 0-16,1-4-2 0,5 0-5 0,5-3 1 16,2-5-2-16,7 0-2 0,3-3 4 15,7 0-1-15,1 0 0 0,1 0 0 0,0 2 1 16,-5 4 0-16,-1-1 3 0,-5 4-1 0,-2 1-3 16,-4 1 1-16,-2 0-2 0,1-1 2 15,-1-1-1-15,2 0 2 0,0-2-1 0,3-3-2 16,-2-1 4-16,1-4-2 0,5 0 1 0,2-3 0 15,-2-2-1-15,2-1 0 0,-2 2 0 0,0-2 1 16,0 1-2-16,-5 3 2 0,0-1-3 16,-3 3 1-16,-2 0 1 0,-3 1 0 0,-3 3 0 15,-1 1-1-15,-1 4-1 0,-4-1 0 0,2 2-3 16,-1 1 2-16,-3 3-1 0,-3-1 1 0,-1 1 2 16,1 3-1-16,-2-3 2 0,1 3 0 0,1-3-1 15,-2-1 1-15,5 0 0 0,0 0 0 0,-1 0 0 16,3 3 0-16,-6-3-1 0,1 5 0 15,-4 3 0-15,-1 4 0 0,-5 0 0 0,-1 1 2 16,-3 1-1-16,-2 2-1 0,4-1 3 0,-5 1 0 16,1 2 2-16,-1-2-1 0,0 3 2 15,0 0 1-15,0-2 1 0,0 0-2 0,0 0-1 16,0 0-1-16,0 0-1 0,0-1 0 0,0 0-2 16,0-1 1-16,-1 1-2 0,1 0-2 0,-2 0 4 15,-1 1-2-15,3 1 2 0,-1 0 0 16,-1-1-4-16,2 0 2 0,-1 1 0 0,0 0-1 15,-4-2 0-15,1 1 0 0,3 0-1 0,-1 0-1 16,-2-1 1-16,0 2-1 0,0 1-3 0,1-2 0 16,-6 1 1-16,5 1 0 0,-3 0 2 15,0 0 0-15,1 0-2 0,-1 0 2 0,1 0-2 16,-1 0 2-16,3 0 2 0,-2 0-1 0,1 0 2 16,3 0-1-16,-3 0 0 0,0 0 1 15,2 0 2-15,-1 0 0 0,-1 0-1 0,0 1 0 0,4-1 1 16,-3 0 0-16,-1 0 1 0,4 0 0 15,0 0 0-15,1 0-1 0,-2 0 3 0,2 0-1 16,0 0 0-16,0 0 2 0,0 0-1 0,0 0 0 16,0 0 2-16,-1 2-1 0,-2-2-2 0,1 0 2 15,1 0-3-15,-3 0-1 0,2 0 2 16,0 0-3-16,-3 0 0 0,0 1 1 0,2 2-2 16,-3-2 0-16,-1 0 3 0,1 1-2 0,-1 1 0 15,2-1 1-15,-2 0-4 0,2 0 4 16,-3 1 0-16,4-2-1 0,-2 1 1 0,0 1-3 15,5 0 3-15,-5-3-3 0,3 2 2 0,-2-1 1 16,0 2-3-16,-2-2 2 0,4 0-1 0,-4 1 1 16,0 1-1-16,2 0 2 0,-3 0 0 15,1 1 2-15,-1 0 0 0,-2 1-2 0,1-3-3 16,1 1 1-16,2 0 0 0,-1-1 1 0,2-1 0 16,0 1 1-16,1 0-2 0,3-1 1 0,1 1 0 15,0-2-1-15,0 0 2 0,0 1-3 0,0-1 1 16,0 0-1-16,0 0-1 0,0 0 0 15,0 0 0-15,0 0 1 0,0 0-1 0,0 0 2 16,0 0-3-16,1 0 0 0,5 0-2 0,1 0 1 16,1 0 2-16,4 0 1 0,2 0 0 0,3 0 0 15,1-1 0-15,-1-1-2 0,2 1 3 16,-1-1-1-16,-2 2 0 0,1 0 3 0,1 0-2 16,-2 0 1-16,1 0-1 0,-3 2 0 0,-3 1-1 15,-1 2 0-15,-1-1 1 0,-2 1-3 0,-2 2 2 16,-3 1 0-16,1 3 0 0,-3 5 3 15,0-5-3-15,0 4 3 0,-2 0 1 0,1-1-1 16,-5 1-1-16,3-3 0 0,1 1-3 0,0-2-5 16,2 0-23-16,0 0-52 0,0 4-83 15,0-1-141-15,0-3-369 0,0-3-656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5:18.7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95D2F2B-104D-43A0-98AF-2AD852391E68}" emma:medium="tactile" emma:mode="ink">
          <msink:context xmlns:msink="http://schemas.microsoft.com/ink/2010/main" type="writingRegion" rotatedBoundingBox="13299,8481 13615,8481 13615,8512 13299,8512"/>
        </emma:interpretation>
      </emma:emma>
    </inkml:annotationXML>
    <inkml:traceGroup>
      <inkml:annotationXML>
        <emma:emma xmlns:emma="http://www.w3.org/2003/04/emma" version="1.0">
          <emma:interpretation id="{9AE41AE1-F2D0-48B0-8799-8C069A1696FC}" emma:medium="tactile" emma:mode="ink">
            <msink:context xmlns:msink="http://schemas.microsoft.com/ink/2010/main" type="paragraph" rotatedBoundingBox="13299,8481 13615,8481 13615,8512 13299,85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3871A8-AF17-4B78-87C0-E2F1D2D51DD4}" emma:medium="tactile" emma:mode="ink">
              <msink:context xmlns:msink="http://schemas.microsoft.com/ink/2010/main" type="line" rotatedBoundingBox="13299,8481 13615,8481 13615,8512 13299,8512"/>
            </emma:interpretation>
          </emma:emma>
        </inkml:annotationXML>
        <inkml:traceGroup>
          <inkml:annotationXML>
            <emma:emma xmlns:emma="http://www.w3.org/2003/04/emma" version="1.0">
              <emma:interpretation id="{CF28BEFD-0555-4324-A9F6-F1411DD688F8}" emma:medium="tactile" emma:mode="ink">
                <msink:context xmlns:msink="http://schemas.microsoft.com/ink/2010/main" type="inkWord" rotatedBoundingBox="13299,8481 13615,8481 13615,8512 13299,8512"/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_</emma:literal>
                </emma:interpretation>
                <emma:interpretation id="interp2" emma:lang="en-US" emma:confidence="0">
                  <emma:literal>~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26 31 4 0,'0'0'262'0,"0"0"38"0,0 0 13 16,0 0 5-16,0 0-14 0,0 0-57 0,0 0-55 15,0 0-35-15,0 0-29 0,0 0-18 0,0 0-8 16,0 0-18-16,-13-11-9 0,11 11-10 0,1 0-5 16,0 0-3-16,-5 0-10 0,4 2-2 0,2-2-6 15,-1 1-1-15,1-1-3 0,0 0-3 0,0 2-5 16,0-2-9-16,0 0-4 0,0 0-6 15,0 0-3-15,0 0-1 0,1 0-1 0,1 0 2 16,4 0 5-16,-4 0 4 0,3 0 3 0,3 2 4 16,-2-2 3-16,5 0 1 0,0 0 3 15,4 0-3-15,0 0-1 0,2 0-4 0,6-4 0 16,0 0-4-16,-1 0-4 0,4 0-3 0,-5 1-6 16,0 2 3-16,-4-3-1 0,2 3 1 0,-4-1-2 15,-3 2-4-15,-2 0-1 0,-3 0-6 16,-6 0-27-16,-1 0-123 0,-1 0-466 0,-6 0-1087 0</inkml:trace>
        </inkml:traceGroup>
      </inkml:traceGroup>
    </inkml:traceGroup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5:46.87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2513D3E-F0AA-4A5D-AD57-C7CA5A79E4A5}" emma:medium="tactile" emma:mode="ink">
          <msink:context xmlns:msink="http://schemas.microsoft.com/ink/2010/main" type="inkDrawing" rotatedBoundingBox="6575,12151 10706,11797 10714,11886 6582,12241" semanticType="underline" shapeName="Other">
            <msink:sourceLink direction="with" ref="{FC1B3B75-87C1-4FD9-A997-F65C8FD66017}"/>
          </msink:context>
        </emma:interpretation>
      </emma:emma>
    </inkml:annotationXML>
    <inkml:trace contextRef="#ctx0" brushRef="#br0">34 361 1180 0,'0'0'349'16,"0"0"-81"-16,0 0-23 0,0 0-11 0,0 0-43 16,0 0-32-16,0 0-29 0,0 0-20 15,0 0-18-15,0 0-13 0,0 0-19 0,0 0-16 16,0 0-14-16,0 0-16 0,-41-2 0 0,41 2-1 16,1 0-5-16,1 0 2 0,1 0-4 0,-2 0-2 15,5 0 3-15,1 0 0 0,0 2-1 0,4-1 2 16,6-1 1-16,3 2-1 0,4-2 3 0,6 0-2 15,8 0 2-15,5-3-4 0,5-1 1 16,7-1-1-16,5 2-2 0,5 2 1 0,6-3-4 16,4 3 1-16,3-1 0 0,7 1 1 0,9-2-3 15,5-1 0-15,11 0 1 0,7-3-2 0,9-2 5 16,10-2 1-16,4 0-2 0,9-2 3 16,0 1-3-16,5-1 2 0,4 0-2 0,-2 3 2 15,0 0-3-15,-1-1 0 0,-1 0 2 0,-4 0-2 16,-1-3 3-16,-8 0 1 0,-5-1 1 15,-8 0-1-15,-13 0 6 0,-6-2 0 0,-13 1 5 16,-12 0 2-16,-13 0-5 0,-16 3 0 0,-14 3-3 16,-12 0 3-16,-15 6 6 0,-4 0 4 0,-7 1 5 15,-3 3 0-15,0-2-2 0,0 1-6 16,0-1-11-16,-3 2-6 0,-4-2-6 0,4 2-7 16,0 0-8-16,-7 0-15 0,3 0-44 0,-7 5-64 15,-8 6-143-15,7-3-437 0,1 0-1020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7:02.3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03E6FDB-6EF6-4235-B5F7-8AB608CE498A}" emma:medium="tactile" emma:mode="ink">
          <msink:context xmlns:msink="http://schemas.microsoft.com/ink/2010/main" type="writingRegion" rotatedBoundingBox="21627,13520 31544,13159 31591,14466 21675,14827">
            <msink:destinationLink direction="with" ref="{C541363E-94AC-4596-A5DE-5131520F09DC}"/>
          </msink:context>
        </emma:interpretation>
      </emma:emma>
    </inkml:annotationXML>
    <inkml:traceGroup>
      <inkml:annotationXML>
        <emma:emma xmlns:emma="http://www.w3.org/2003/04/emma" version="1.0">
          <emma:interpretation id="{F3F39665-F8ED-4A09-BB21-40BEC4A4C6D6}" emma:medium="tactile" emma:mode="ink">
            <msink:context xmlns:msink="http://schemas.microsoft.com/ink/2010/main" type="paragraph" rotatedBoundingBox="21627,13520 31544,13159 31591,14466 21675,148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32E596-5EA6-476D-A8D0-42896C4A946A}" emma:medium="tactile" emma:mode="ink">
              <msink:context xmlns:msink="http://schemas.microsoft.com/ink/2010/main" type="line" rotatedBoundingBox="21627,13520 31544,13159 31591,14466 21675,14827"/>
            </emma:interpretation>
          </emma:emma>
        </inkml:annotationXML>
        <inkml:traceGroup>
          <inkml:annotationXML>
            <emma:emma xmlns:emma="http://www.w3.org/2003/04/emma" version="1.0">
              <emma:interpretation id="{71C407EA-34AA-466C-A2E9-A94B31A744F1}" emma:medium="tactile" emma:mode="ink">
                <msink:context xmlns:msink="http://schemas.microsoft.com/ink/2010/main" type="inkWord" rotatedBoundingBox="21627,13520 26326,13349 26357,14214 21658,14385">
                  <msink:destinationLink direction="to" ref="{758D0F95-8424-4836-BF56-210900EF19F8}"/>
                </msink:context>
              </emma:interpretation>
              <emma:one-of disjunction-type="recognition" id="oneOf0">
                <emma:interpretation id="interp0" emma:lang="en-US" emma:confidence="0.5">
                  <emma:literal>Firm-level</emma:literal>
                </emma:interpretation>
                <emma:interpretation id="interp1" emma:lang="en-US" emma:confidence="0">
                  <emma:literal>*perm-level</emma:literal>
                </emma:interpretation>
                <emma:interpretation id="interp2" emma:lang="en-US" emma:confidence="0">
                  <emma:literal>Fir-em-level</emma:literal>
                </emma:interpretation>
                <emma:interpretation id="interp3" emma:lang="en-US" emma:confidence="0">
                  <emma:literal>Fir-am-level</emma:literal>
                </emma:interpretation>
                <emma:interpretation id="interp4" emma:lang="en-US" emma:confidence="0">
                  <emma:literal>Frim-level</emma:literal>
                </emma:interpretation>
              </emma:one-of>
            </emma:emma>
          </inkml:annotationXML>
          <inkml:trace contextRef="#ctx0" brushRef="#br0">0 266 942 0,'0'0'363'0,"0"0"-115"0,0 0-27 16,0 0-18-16,0 0-27 0,0 0-31 0,0 0-40 15,0 0-23-15,0 0-13 0,0 0-9 0,126-167-6 16,-96 151-6-16,-1 0-7 0,7 1-7 0,-4-1-5 15,-2 6-6-15,-2 1-3 0,-2 1-7 16,-9 3-6-16,-3 2-4 0,-3 1-5 0,-2 2-6 16,-6 0-18-16,-3 4-18 0,0 5-36 0,-2 3-70 15,-8 4-128-15,-4 5-246 0,2-3-295 16,4-6-136-16</inkml:trace>
          <inkml:trace contextRef="#ctx0" brushRef="#br0" timeOffset="567.6835">588 184 1698 0,'0'0'332'15,"0"0"-119"-15,0 0-32 0,0 0-19 0,0 0-34 16,0 0-33-16,0 0-25 0,0 0-22 16,0 0-21-16,0 0-18 0,0 0-26 0,0 0-16 15,0 0-10-15,-72-97-8 0,83 108-15 0,3 4-34 16,2 4-92-16,-1 7-133 0,-1 1-247 0,-4-3-293 15,-4-8 166-15</inkml:trace>
          <inkml:trace contextRef="#ctx0" brushRef="#br0" timeOffset="-195.8111">27 258 1227 0,'0'0'276'0,"0"0"-55"0,0 0 13 0,0 0 10 16,0 0-14-16,0 0-43 0,0 0-49 16,0 0-35-16,0 0-26 0,0 0-23 0,0 0-18 15,0 0-20-15,0 0-11 0,0 0-1 0,-2-73 3 16,-5 106 6-16,3 3 2 0,-6 5 5 15,4 3-1-15,-5 3 0 0,-1 2-2 0,3 2-3 16,1-2-1-16,0 2-1 0,4-4-3 0,-1-3-1 16,1-1-2-16,3-7-4 0,1-3 1 15,0-5 0-15,0-6-3 0,0-4 3 0,1-5-3 16,3-5 0-16,-2-5 1 0,-1-3 1 0,1 0 0 16,-1 0-5-16,1-7-15 0,-1-5-34 0,5-4-44 15,-2-7-60-15,0-1-80 0,7-3-138 0,-2-5-252 16,-3 10-327-16,1 6 227 0</inkml:trace>
          <inkml:trace contextRef="#ctx0" brushRef="#br0" timeOffset="392.7326">-110 527 1237 0,'0'0'337'16,"0"0"-118"-16,0 0-22 0,0 0-8 0,0 0-28 15,0 0-38-15,0 0-27 0,0 0-15 16,0 0-13-16,0 0-3 0,0 0-12 0,0 0-13 16,0 0-16-16,199-11-9 0,-158 7-8 0,2 4-6 15,-4 0 0-15,1 0-8 0,-8 0-10 0,3 5-19 16,-13 0-30-16,1 0-34 0,-9 1-50 0,-3 0-53 15,-6-1-33-15,-1 2-38 0,0-1-35 16,-4-1-18-16,0 0-3 0,0-1 44 0,0-3 86 16,-4-1 99-16,2 0 81 0,2 0 62 0,0-1 63 15,0-8 65-15,0 2 57 0,0-2 57 0,0 1 15 16,0 2 0-16,0 1-17 0,0 2-32 16,0-1-39-16,-2 3-42 0,0 1-38 0,-1 0-33 15,2 0-23-15,-5 0-18 0,5 0-17 0,-1 1-8 16,2 4-6-16,-2 3-6 0,0 2-2 15,-3 2 3-15,3 5-2 0,1 1 1 0,1 1 1 16,0 2-3-16,0-1-3 0,0 0-6 0,0-1 1 16,0 1-7-16,0-4-1 0,0-1-1 0,0 1-11 15,0-4-4-15,0-1-20 0,3-1-42 16,4-1-59-16,-5-5-83 0,8-2-137 0,-3-2-277 16,5 0-361-16,-5-4 234 0</inkml:trace>
          <inkml:trace contextRef="#ctx0" brushRef="#br0" timeOffset="1458.9573">640 840 1290 0,'0'0'202'0,"0"0"13"0,0 0 15 0,0 0-9 15,0 0-35-15,0 0-46 0,0 0-35 16,0 0-23-16,0 0-13 0,0 0-6 0,0 0-8 16,0 0-5-16,0 0-3 0,145-179-5 0,-124 156-3 15,-1-3-3-15,-4 1-1 0,3 0-3 0,-4 1 0 16,-6 3 1-16,1 3-1 0,-2 2 1 0,-7 5 1 16,-1 1-3-16,0 4-8 0,-9 1-6 15,-1 3-10-15,1 1-9 0,-6 1 4 0,-4 0-7 16,0 8 0-16,-4 1 4 0,5 3-3 0,1-1 4 15,3 0 1-15,2-2-2 0,4 0-1 16,7-1 0-16,1 2-1 0,0-2 1 0,1 1 3 16,10 0-4-16,1-2 1 0,0 2 0 0,5 0 4 15,-1-3-2-15,5 1 1 0,-2-3 0 0,-2 3-5 16,4-1 4-16,-4 0 0 0,0 0 0 16,-1 2 0-16,-2-2 1 0,-1 3-3 0,-2 2 0 15,-1 0 3-15,-6 2-3 0,3 2 0 0,-4-3 2 16,0 0-4-16,-2-1 3 0,1-1 3 0,3 0-2 15,-2-2 2-15,0-2-2 0,0-1 0 0,2-4 1 16,0 1-1-16,-2-2 1 0,5 0 0 16,-2 0 1-16,4-5 1 0,1-3 1 0,3-4 0 15,0-1 0-15,2-3-1 0,0 1-1 0,-2-2 0 16,1-2 0-16,-2 2 2 0,1 0-1 0,-1 0-2 16,-2 1 1-16,2 2-1 0,-6-1 1 15,5 5-1-15,-8 2-2 0,3 4-1 0,-4 1 0 16,-2 3-1-16,1 0-1 0,3 0-2 0,-2 3 2 15,0 7 0-15,0 0 2 0,4 5 3 0,-4-2-3 16,-1 4 2-16,1 1-1 0,3-2-1 16,-3 2 2-16,-2-2 1 0,-1-1-1 0,2-2-1 15,-2-2 1-15,1-2-1 0,-1-2 1 0,0-3 4 16,3 0-4-16,-3-3 2 0,3-1 0 16,-3 0-4-16,1 0 10 0,1 0 1 0,0 0 2 15,0-5 2-15,5 1-7 0,-3-6-3 0,6 1-2 16,-3-2-3-16,6 0 1 0,1-2-2 0,-1 2 2 15,2 0 0-15,1 0-1 0,2 2 0 0,-2 4-2 16,-3 1-1-16,-5 2 0 0,4 2 0 0,-4 0-1 16,-2 0 0-16,-3 5 2 0,2 0-1 15,-2 3 2-15,-1-1 1 0,-1 1 0 0,-1 1 1 16,0-1-1-16,0 2 0 0,0-4 2 0,0 1 0 16,1-3 0-16,-1-2 0 0,2-1 1 15,2-1 2-15,-2 0 4 0,-1 0 3 0,2-3 1 16,-2-3-2-16,6-3-2 0,-1-4-6 0,2-5 0 15,1 1-1-15,2-2 0 0,3 0-1 0,1 2 1 16,-4-1 1-16,2 3-1 0,-5 4 2 0,1 3-2 16,-4 3-4-16,2 5-3 0,-4 0-2 15,3 3-1-15,-2 8 1 0,-1 5 4 0,0 3 0 16,1 3 2-16,-1 0 2 0,0 3 0 0,-2-1 1 16,8-2 0-16,-4-3 0 0,5-4 0 15,-1-2 4-15,1-3-4 0,3-4 0 0,1-3 0 16,0-3-5-16,0 0 5 0,7-4 0 0,-2-7-7 15,-1 1-21-15,5-4-56 0,-2-2-83 0,2-1-147 16,-9 4-357-16,-1 3-876 0</inkml:trace>
          <inkml:trace contextRef="#ctx0" brushRef="#br0" timeOffset="1683.82">2066 572 1990 0,'0'0'278'0,"0"0"-74"0,0 0-12 0,0 0-21 16,0 0-36-16,0 0-29 0,0 0-32 0,0 0-21 16,0 0-19-16,0 0-6 0,0 0-3 15,0 0 3-15,0 0-1 0,0 0-2 0,131-25-3 16,-102 21-5-16,-3-1-3 0,2 2-4 0,-5 0-1 16,1 1-6-16,-8 0-3 0,-5 2-3 0,-5 0-12 15,-6 0-11-15,0 0-26 0,0 0-57 16,-2 4-98-16,-6-1-234 0,1 0-621 0,2-2-468 0</inkml:trace>
          <inkml:trace contextRef="#ctx0" brushRef="#br0" timeOffset="2938.6235">2443 725 0 0,'0'0'294'0,"0"0"102"0,0 0-23 16,0 0-14-16,0 0-63 0,0 0-52 0,0 0-44 15,0 0-34-15,0 0-28 0,0 0-22 16,0 0-12-16,165-146-13 0,-150 124-8 0,4 0-8 15,-1-4-12-15,-1 1-5 0,-1-3-9 0,-2-1-9 16,0 0-7-16,0-3-9 0,-4 0-3 0,-3-1-5 16,-1-2 1-16,-3-2-4 0,-2 1-2 15,-1 2 1-15,0 0-2 0,0 4 2 0,0 4 1 16,-1 7 2-16,-2 5-2 0,2 7 3 0,-4 2-4 16,2 5-7-16,-1 0-8 0,1 4-9 0,-4 8-1 15,-5 6 4-15,3 9 7 0,-4 4 3 16,-1 7 0-16,0 3 1 0,1 0-4 0,3 2 2 15,5-2 0-15,-1 1 0 0,6-3 0 0,0-2 0 16,10 0 1-16,3-6 0 0,1-1 1 0,3-3-3 16,-2-3 2-16,8-5-1 0,-5-5-1 0,7-4 1 15,-4-6-1-15,1-4-1 0,3 0-2 16,-3-4 4-16,2-8-1 0,2-3 4 0,-2-1 4 16,-4-6-5-16,4 1 3 0,-6-3-1 0,1 0-3 15,-2 0 1-15,-3 0-3 0,-4 1 2 0,-3 4 0 16,-4 1 1-16,-3 3 1 0,0 6-4 15,-4 3-5-15,-6 3-3 0,-5 3-6 0,1 0 1 16,0 9 2-16,-3 5 0 0,-3 4 5 0,2 2 3 16,5 2-1-16,3 2 3 0,6 0-1 15,2-1 1-15,2 0 0 0,2-3 0 0,8 0 2 16,3-4-2-16,1-2 1 0,1-1-1 0,2-5 3 16,5-1 0-16,-1-4 4 0,6-3-3 0,-2 0 0 15,4-7 0-15,-2-3-1 0,1 0 2 16,0-4 0-16,-1-3 1 0,0 1 0 0,0-2-1 15,-1 1 1-15,-5 1 0 0,3 1 1 0,-7 5-1 16,-3 0 0-16,-4 2 1 0,-6 5-1 0,-1 2-2 16,-1 1-2-16,0 0-2 0,-2 0-1 0,2 1 3 15,-1 6-1-15,1 1 2 0,-1 1 2 0,0 1-3 16,-1 2 2-16,3-1-1 0,2 2 0 16,-3-2 0-16,3 1-1 0,2-4 0 0,-2 1 1 15,1-1-1-15,1-2 0 0,2-5 0 0,-4 0 0 16,4-1 2-16,-2 0 1 0,1-1 3 0,1-7 1 15,4-4-1-15,-3 0-2 0,2-4 1 16,0 1-1-16,-2 0 2 0,0-2-1 0,-1 2 0 16,-1-1-3-16,-1 0 3 0,-2 3 0 0,1 2 0 15,-5 4 5-15,-1 3-3 0,0 1 2 16,0 3-1-16,0 0-4 0,0 0-5 0,0 0-9 16,0 0 0-16,0 3-1 0,0 5 5 0,0-1 5 15,0 3 1-15,3 0-1 0,3 0 3 0,2-1-1 16,4 0 0-16,2-1 1 0,0-3-2 15,3-1 0-15,0-2 2 0,4-2 0 0,1 0-1 16,2-2 0-16,0-5 0 0,-1-3 0 0,2-2 0 16,-2-1 1-16,-2 0 0 0,2 0 2 0,-6 1-1 15,-6 0 2-15,-1 0 0 0,-3 4 1 0,-3 0-1 16,-4 2 0-16,0 1-1 0,-3 1-5 16,-4 2 0-16,-4 0-8 0,0 2-2 0,-3 0 2 15,-2 5 1-15,0 5 4 0,2-1 0 0,1 2 1 16,3 4-3-16,5-2 1 0,2 3-1 0,3-1 1 15,0 1-1-15,3-2 2 0,7-3-2 16,-2-1-1-16,4 0 4 0,2-4-1 0,4-1 2 16,1-2 2-16,-1-3-2 0,6 0 0 0,3-3 2 15,1-8 1-15,2-3 1 0,3-1 1 0,-2-6-2 16,2-2 1-16,-2-1 2 0,-3-3 0 16,2 0-1-16,-6-3 2 0,-3-2 0 0,-2-3-1 15,-4 2 3-15,-2-7-2 0,-5 1-3 0,0 0 3 16,-3 1-1-16,-3 1 1 0,0 2 2 15,-2 1-1-15,0 5-1 0,-2 1 1 0,-1 8 2 16,0 7-4-16,0 8-1 0,0 4-7 0,-2 1-13 16,0 9 6-16,-2 10 0 0,0 8 5 0,-3 6 7 15,2 7-1-15,-1 4-2 0,-1 4 1 16,5 0 3-16,-1 1-2 0,3-4-2 0,3-2-5 16,0-1-4-16,3-6-5 0,10-3-1 0,5-3-3 15,5-5-10-15,5-1-4 0,6-7-20 0,2-4-26 16,3-4-35-16,4-6-76 0,1-3-131 0,-9 0-378 15,-13 0-867-15</inkml:trace>
        </inkml:traceGroup>
        <inkml:traceGroup>
          <inkml:annotationXML>
            <emma:emma xmlns:emma="http://www.w3.org/2003/04/emma" version="1.0">
              <emma:interpretation id="{984440E7-1644-46D8-BCFE-75E6B23E2031}" emma:medium="tactile" emma:mode="ink">
                <msink:context xmlns:msink="http://schemas.microsoft.com/ink/2010/main" type="inkWord" rotatedBoundingBox="26680,13514 31550,13337 31591,14466 26721,14644"/>
              </emma:interpretation>
              <emma:one-of disjunction-type="recognition" id="oneOf1">
                <emma:interpretation id="interp5" emma:lang="en-US" emma:confidence="0.5">
                  <emma:literal>performance</emma:literal>
                </emma:interpretation>
                <emma:interpretation id="interp6" emma:lang="en-US" emma:confidence="0">
                  <emma:literal>performances</emma:literal>
                </emma:interpretation>
                <emma:interpretation id="interp7" emma:lang="en-US" emma:confidence="0">
                  <emma:literal>Performance</emma:literal>
                </emma:interpretation>
                <emma:interpretation id="interp8" emma:lang="en-US" emma:confidence="0">
                  <emma:literal>Performances</emma:literal>
                </emma:interpretation>
                <emma:interpretation id="interp9" emma:lang="en-US" emma:confidence="0">
                  <emma:literal>performant</emma:literal>
                </emma:interpretation>
              </emma:one-of>
            </emma:emma>
          </inkml:annotationXML>
          <inkml:trace contextRef="#ctx0" brushRef="#br0" timeOffset="3593.528">4981 472 1171 0,'0'0'358'16,"0"0"-47"-16,0 0-30 0,0 0-48 0,0 0-48 15,0 0-59-15,0 0-46 0,0 0-35 16,0 0-22-16,0 0-11 0,56-161-3 0,-26 161-1 16,1 0-1-16,-1 1-1 0,-2 7 0 0,-1 3 1 15,-4 3-1-15,-3 3 3 0,-5-2-5 0,-5 2 2 16,-7 2 2-16,-3 0 2 0,-8-2 8 0,-11 3 4 16,-5-3 1-16,-7-3-3 0,-5 0-1 15,0-3-4-15,0-3-2 0,1-2-2 0,8-2-3 16,6-1-3-16,4-3-1 0,7 0-6 0,5 0-18 15,5 0-33-15,0-2-49 0,9-3-53 0,5-1-65 16,3 0-103-16,6-4-187 0,-3 3-306 16,-8 5-52-16</inkml:trace>
          <inkml:trace contextRef="#ctx0" brushRef="#br0" timeOffset="3419.6351">5129 311 842 0,'0'0'423'16,"0"0"-44"-16,0 0-21 0,0 0-59 0,0 0-64 15,0 0-64-15,0 0-43 0,0 0-30 0,0 0-24 16,0 0-21-16,0 0-26 0,0 0-16 16,0 0-3-16,0 0-3 0,-27-86 5 0,16 113 3 15,-2 6 0-15,2 6 1 0,1 1 1 0,0 3 1 16,2 3 2-16,2 1-3 0,0 2 2 0,2 3-2 16,3-3-5-16,-4 0 2 0,4-1-6 15,0 3-1-15,-4-3-2 0,2-1-1 0,-2-1-1 16,-1-4 0-16,0-2-2 0,-1-6-5 0,5-3-16 15,-6-6-37-15,4-9-54 0,1-6-68 16,3-6-63-16,0-4-64 0,0-5-155 0,0-4-283 16,0 2-359-16</inkml:trace>
          <inkml:trace contextRef="#ctx0" brushRef="#br0" timeOffset="4460.4212">5200 530 0 0,'0'0'166'15,"0"0"217"-15,0 0-63 0,0 0-29 0,0 0-35 16,0 0-33-16,0 0-20 0,0 0-12 0,0 0-16 15,0 0-16-15,0 0-22 0,0 0-21 0,0 0-19 16,95 32-17-16,-75-33-11 0,-3-5-8 16,4-2-6-16,2 0-5 0,-2-3-8 0,1-1-6 15,-1-3-3-15,1-2-4 0,0-1-2 0,3-2-1 16,-4-2-3-16,1 2 1 0,-7-1-1 0,-2 0-2 16,0 4 1-16,-9 3-2 0,0 3 1 0,-4 3-2 15,0 3-4-15,-7 2-7 0,-1 2-9 16,-4 1-7-16,-2 0-3 0,-3 4 3 0,0 4 3 15,2 2 3-15,0-1-1 0,4 2-1 0,4 0 0 16,0 2 1-16,6-3-1 0,-1 4 2 16,2-3-2-16,0 1-2 0,6-1 1 0,2 2-2 15,-1-4 2-15,2 1 0 0,2-3 2 0,3 0-1 16,-1-2 0-16,1-2 2 0,2-3 0 0,1 0 2 16,6 0-1-16,-2-3 1 0,4-5-1 15,5-1 1-15,1-4 1 0,3-2-1 0,-4 1 1 16,1 1-1-16,-2-3 2 0,-7 1 0 0,0-1 0 15,-7 2 5-15,-3 0-1 0,-5 3 3 0,-7 0 0 16,0 3-1-16,0 2-4 0,-6 1-4 16,-4 2-6-16,-3 1-3 0,2 2 3 0,0 0 1 15,-1 0 3-15,2 0-1 0,0 3 0 0,8 2 2 16,-3 0-1-16,4 0 1 0,1 1-3 0,0 0-1 16,0 3 3-16,0 0-1 0,4 0 3 0,0 0 0 15,3 2-1-15,1 0 0 0,2 1 0 0,-3 1 2 16,1-2-1-16,-1-1 2 0,0 3-4 15,0-2-1-15,0 1 0 0,1-3-1 0,-1 0 4 16,-2-3 0-16,2 1-1 0,-1-3 0 0,1-1 0 16,0-1 1-16,2-2 1 0,5 0 3 15,0-5 1-15,9-4-1 0,2-6 0 0,4 0 2 16,3-6-4-16,-1 1-1 0,2-4 0 0,-2-3-5 16,2 1 7-16,-6-3 1 0,-3-2 1 15,-3 0 6-15,-1 1-6 0,-6-4 1 0,-5 1 1 16,-1 3 1-16,-6 0 3 0,-2 5 0 0,-8 1 1 15,0 7-4-15,-3-1 2 0,-4 6-1 0,4 2-1 16,3 2-3-16,-1 3 2 0,2 2 1 0,3 3-3 16,1 0 3-16,3 0-10 0,-4 6 0 15,1 7-1-15,-1 4-2 0,1 8 6 0,-3 7-1 16,0 7 1-16,2 4-3 0,-2 6 2 0,1 4 1 16,2 0-1-16,-6 3 3 0,5 1-3 0,-3-1 1 15,1 2 1-15,1 1 0 0,-2-4-1 0,0 0-3 16,0-4 0-16,1-2 0 0,-1-3 1 15,2-3 0-15,-3-8 0 0,5-3-2 0,-3-5 1 16,4-5 0-16,-3-4-2 0,4-6 3 0,1-4-3 16,0-3 0-16,0-3 3 0,0-2-1 0,1-2 3 15,6-6-1-15,5-6 0 0,2-5-1 16,2-4 1-16,2-4 1 0,-2-1 1 0,1 0 2 16,-3-2-1-16,-4 0 2 0,-3 2-1 0,-6-2 1 15,-1 1-3-15,-8 2-2 0,-8 0-6 16,-9 3-8-16,-1 5-2 0,-4 1-7 0,1 4-5 15,-3 2-15-15,7 3-41 0,2 3-53 0,8 1-90 16,8 0-209-16,1 2-480 0,6 1-622 0</inkml:trace>
          <inkml:trace contextRef="#ctx0" brushRef="#br0" timeOffset="6308.1771">6493 370 887 0,'0'0'269'0,"0"0"-8"0,0 0 24 0,0 0-5 15,0 0-35-15,0 0-52 0,0 0-36 0,0 0-31 16,0 0-35-16,0 0-30 0,0 0-26 15,0 0-19-15,0 0-9 0,0 0-3 0,6-12 4 16,-13 29-1-16,1 1 2 0,0-1-3 0,3 3-1 16,1-1 1-16,2 1-1 0,2-3 2 15,7-2 0-15,4 0 1 0,1-4 0 0,3-2 3 16,5-2 2-16,1-6 0 0,1-1 3 0,5-3 1 16,-1-6 0-16,3-4 0 0,-4-3 1 0,-1-1 1 15,-2-3-3-15,-4 2 3 0,-5-3-2 0,-5 1-1 16,1-1-1-16,-8 1-2 0,0 3-5 15,-3-1-3-15,0 2-1 0,-6 2-2 0,-2 1-3 16,-3 4-3-16,-1 1-3 0,-5 3-5 0,0 2 3 16,-1 2 0-16,-4 1 3 0,1 0 3 0,4 2-2 15,-1 3 3-15,5 2-1 0,5-1-2 0,2 2-1 16,4 0 0-16,2 1 0 0,0 2 2 16,8-1 2-16,0-1 0 0,5 3 1 0,1-5 0 15,4 3 1-15,-1-4 2 0,5-1 0 0,-1-3 2 16,3 1-2-16,-4-3 0 0,5 0 0 15,-3-5 1-15,0-3 2 0,2-2 0 0,-1-2-1 16,0-1 1-16,2-1 0 0,-1-2 1 0,-1-1 0 16,-2-1 2-16,-4 1-1 0,-2 1 3 0,-3 1 1 15,-2-1 1-15,-7 1-2 0,0 1-1 16,-3 4-2-16,0 2-3 0,0 0 1 0,-3 3-6 16,-4 2-5-16,-2 3-4 0,-2 0-4 0,3 0 2 15,-4 3 3-15,2 3 2 0,-1 2 2 0,7 0-1 16,-2 0 0-16,2-2 1 0,2 2 1 15,2 1-1-15,0 1 0 0,0 0 2 0,6-1-2 16,1 0 3-16,-3 1-1 0,6 0 0 0,-3 1 0 16,2 1 2-16,-3-1-1 0,2 2 1 0,-2-2 0 15,1 0 0-15,-3-1 0 0,3 2-1 0,-3-1 3 16,2 1-1-16,-2 0-1 0,-1-1 1 16,-1-2-4-16,2-1 5 0,-1 1-1 0,0-3 0 15,-1-2 2-15,-2-1-3 0,3-3 2 0,1 0-1 16,4 0 2-16,-1-2 2 0,3-4-1 0,4-5 1 15,3-1 0-15,3-3 0 0,-3 1-2 16,5-3 1-16,-3 1-3 0,2-1 2 0,-1 1 1 16,-5 2-2-16,4-1 2 0,-5 4-1 0,-1 1-2 15,-3 2 1-15,1 1-1 0,-8 4 0 16,3 1-4-16,-2 2-2 0,-1 0-1 0,-2 4 1 16,5 4 2-16,-1 0 4 0,2 3-2 0,1 2 0 15,-6 2 1-15,7-1 0 0,-5 2 2 0,2-2 1 16,1-2-2-16,-1 1 1 0,-1-2-2 15,-2-3 1-15,-2 0 2 0,4-3 1 0,-5-2-1 16,1-1 2-16,-1-1 6 0,3-1 6 0,-3 0 6 16,1 0 4-16,1-3-5 0,-1-2-7 0,2-3-4 15,1-1-8-15,2-2-1 0,2 3-1 16,1-3-4-16,4-2 1 0,1 3-1 0,4-3 3 16,1 2-1-16,-2-1 0 0,0 1 0 0,4 0-2 15,-5 3 2-15,-2 2 0 0,-1 3-3 0,-8 2-2 16,4 1-2-16,-6 0-2 0,2 0 2 0,0 6 2 15,-3 0 0-15,0 3 5 0,-1 1-2 0,-1 1 2 16,2 0 1-16,-2-1 0 0,0-1 0 16,2-1 0-16,-2-2 5 0,2 0-3 0,2 1 0 15,-2-4 1-15,-1 0-4 0,0-1 2 0,1-2 4 16,1 0 0-16,1 0 3 0,0 0 4 16,-1-4-3-16,7-2 1 0,-2-2-1 0,4-1-4 15,2-4 0-15,0 1-3 0,0-1 3 0,0 0-1 16,1-1 0-16,-3 3 1 0,0-1-7 15,-1 1 2-15,-1 7 1 0,-6-3-3 0,2 5 5 16,-2 2-6-16,-2 0-5 0,-1 0-1 0,0 3 1 16,-1 7 0-16,2 1 5 0,-2 1 3 0,1 3-2 15,3 2 4-15,2-1 0 0,-3 2-4 16,8-3-1-16,1 1 0 0,3-3 0 0,4-3 2 16,5 0 7-16,4-4-5 0,0-1 1 0,5-4 0 15,1-1-3-15,-3 0 2 0,2-6 2 0,1-3 1 16,-4-1-2-16,-2-3 3 0,0 0 0 0,-2-2 0 15,-3 1 1-15,-2-2 1 0,-7 0 1 0,-1 1 3 16,-2 2 4-16,-8-1-3 0,-3 1-2 16,0 2-2-16,-3 0-13 0,-10 1 1 0,-4 2-3 15,-4 2-3-15,3 3 2 0,-6 3-1 0,-2 0 2 16,6 3-1-16,-3 5 4 0,5 3-1 0,0 1-1 16,2 1 1-16,3 2-2 0,2-1 4 15,1 1 2-15,0 0-2 0,7-3-1 0,2 1 1 16,-1-3-3-16,2-1 2 0,0-3 3 0,3-3-3 15,7 0 3-15,-4-3 2 0,5 0 9 16,2 0-1-16,1-3 0 0,2-6 1 0,-1-1-9 16,4-4 7-16,-1 0 0 0,-1-3 1 0,-3 4 4 15,-1-1-4-15,-2 1-2 0,-2 2 0 0,-2 2-1 16,-4 2-1-16,3 4-1 0,-4 1-2 16,-2 2-6-16,0 0-2 0,0 0-2 0,0 5 1 15,0 5-1-15,0-1 6 0,0 2 2 0,0 2 1 16,0 0 6-16,2-3-5 0,1 3-1 0,2-2 0 15,4 0-3-15,-1 0 5 0,-1-4 0 0,5-1 0 16,2-2-2-16,0-2 2 0,0-2 2 16,2 0 1-16,-1 0 1 0,5-3-1 0,-3-3-1 15,-1 0-1-15,4-4 5 0,-3 1-5 0,0-1 1 16,-3 1 0-16,2 1-8 0,-2-1 6 0,0 2 0 16,-1 1 0-16,1 1 0 0,-3 2-1 15,-2 1-1-15,-1 2-1 0,1 0 1 0,-5 0-2 16,0 4 1-16,3 2-1 0,-2 2 1 0,-4-1 1 15,6 3 0-15,-4-1 1 0,0 3-2 0,2-1 1 16,1 0 0-16,-3-2 0 0,1 0 4 16,2 1-4-16,-3-2 0 0,-2 0 0 0,3-4 0 15,1 1 0-15,-3-2 0 0,0-2 1 0,1-1-3 16,2 0 6-16,0 0 2 0,-1-4 2 16,6-2 2-16,0-4-2 0,0 0-3 0,-1-4 0 15,4 1 0-15,1-2-1 0,-1 1 0 0,-1 0-1 16,0-1-3-16,0 3 1 0,-2-2 0 0,2 1 1 15,1 2-2-15,-2 3 0 0,-2 2-2 0,-1 1 0 16,-5 3-1-16,3 2-3 0,-5 0-3 16,1 5 0-16,-1 3 2 0,-1 2 2 0,2 1 3 15,-2 2 1-15,1-1-2 0,-1 2 2 0,0-1-1 16,3 0 1-16,1-2-1 0,-1-2-5 0,0 1-7 16,5-3-12-16,-1-1-21 0,6-1-34 0,1-2-38 15,5 1-43-15,1-4-49 0,-2 0-77 16,3 0-139-16,-2 0-222 0,-7-4-220 0,-2 1 460 0</inkml:trace>
          <inkml:trace contextRef="#ctx0" brushRef="#br0" timeOffset="6850.3779">9230 175 369 0,'0'0'480'16,"0"0"-98"-16,0 0-48 0,0 0-45 0,0 0-59 16,0 0-49-16,0 0-49 0,0 0-42 15,0 0-34-15,0 0-25 0,0 0-17 0,0 0-4 16,0 0 1-16,0 0-1 0,55-46 2 0,-53 55-1 15,1 1-2-15,2-2 0 0,-3-2-1 0,0 1-2 16,0-2 1-16,-2-3 2 0,3-2 3 0,1 0 12 16,-1 0 18-16,0 0 20 0,0 0 9 15,5-2-1-15,-4-5-10 0,6-1-17 0,-7-1-7 16,3-3-3-16,-2 1-4 0,-4 3 0 0,0-4-1 16,0 4-3-16,-4 1-6 0,-3 2-4 0,-5-1-8 15,0 2-2-15,-1 2-2 0,-3 2-2 0,1 0 0 16,-1 6-1-16,-2 3 0 0,-2 4 0 15,4 3-1-15,-1 1 0 0,4 1-1 0,1 2 1 16,3-2 2-16,3-1-1 0,5 1 0 0,1-3 0 16,0 1-2-16,1-2 0 0,9-1 0 15,0-2-1-15,4-1-1 0,3-4 3 0,2 0-2 16,4-5 7-16,-2-1-1 0,6 0 1 0,1 0 2 16,2-8-2-16,4 0 2 0,-2-2-1 15,5-1 0-15,-3 0-1 0,5 0-1 0,-1-1 1 16,-4 0 0-16,3-2 4 0,-7 1 4 0,-5-3 6 15,-5 1 3-15,-7-2 5 0,-5-2 1 0,-6 4-3 16,-2 0 2-16,-8 2-11 0,0 1-8 16,-13 4-5-16,4 1-6 0,-9 6 1 0,2 1 1 15,3 1 0-15,-3 10-1 0,5 4 2 0,-1 2 0 16,5 3 0-16,5 3 3 0,3 0-2 0,0 1 0 16,4-2 0-16,3 0 6 0,0 0-6 0,6-1-2 15,-1-2 1-15,8-2-9 0,-2-3 10 16,4-1-1-16,0-4 0 0,2-1 2 0,6-3-3 15,-2-3 1-15,6 1 1 0,0-3-1 0,1 0-9 16,-2-5-18-16,1-2-32 0,-9-1-62 0,1-4-120 16,-11 2-520-16,1 4-932 0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7:01.5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8D0F95-8424-4836-BF56-210900EF19F8}" emma:medium="tactile" emma:mode="ink">
          <msink:context xmlns:msink="http://schemas.microsoft.com/ink/2010/main" type="inkDrawing" rotatedBoundingBox="15417,14347 18739,14014 18787,14492 15465,14826" semanticType="callout" shapeName="Other">
            <msink:sourceLink direction="to" ref="{71C407EA-34AA-466C-A2E9-A94B31A744F1}"/>
            <msink:sourceLink direction="from" ref="{860E3480-CCEB-413C-8BE1-044D54A09AB5}"/>
          </msink:context>
        </emma:interpretation>
      </emma:emma>
    </inkml:annotationXML>
    <inkml:trace contextRef="#ctx0" brushRef="#br0">142 430 1349 0,'0'0'311'0,"0"0"-24"0,0 0-44 15,0 0-35-15,0 0-33 0,0 0-31 0,0 0-28 16,0 0-20-16,0 0-21 0,0 0-11 0,0 0-12 16,0 0-9-16,0 0-11 0,0 0-7 0,-142-6-11 15,145 6-8-15,4 1-1 0,7 3-1 16,4-2 5-16,12 2 4 0,7-1 2 0,10 0-4 15,7-1-2-15,11 0-2 0,9-2-2 0,5 0 0 16,9 0-1-16,5-2-1 0,4-4-5 0,2-1 5 16,4-2-1-16,4 1 1 0,2-4 8 15,6 2-9-15,7-3 0 0,4-1 0 0,6 0-4 16,2-2 4-16,2 2-2 0,-1 1 0 0,3-1 0 16,-5 0 2-16,-1 1-1 0,-6 0 1 15,-6 3-1-15,-4 0 0 0,-9 2 2 0,-7 2-3 16,-13 1 5-16,-11 0-8 0,-13 1 0 0,-14 0 3 15,-16 1-4-15,-15 2 12 0,-8-2 10 0,-10 3 12 16,0-1 8-16,0-2-6 0,-10 0-6 16,0-3-13-16,-4-1-3 0,-6 1-4 0,-2 0-5 15,-5-2 3-15,0-2-1 0,3 1 0 0,-3 0-1 16,3-1 3-16,5-1-7 0,-5 0 9 0,4-1-1 16,-4 1-2-16,-1-1 4 0,1 1-7 0,1 2 1 15,-1-1-2-15,3 2 2 0,1 2-2 16,4 3 1-16,2-3 2 0,3 4-5 0,6 0 3 15,1 0 0-15,4 0-1 0,0 2-4 0,0 0 0 16,6 0-1-16,7 0-2 0,1 4 8 0,7 2-3 16,6 2 0-16,4 4 2 0,2 0-2 15,1 3 3-15,-2 2-5 0,-3 2 2 0,-5 0-6 16,-3 1 5-16,-4 3 2 0,-3-2-2 0,-4 5 7 16,-8-1-6-16,-2 2 2 0,-5 2 1 0,-13 2-5 15,-9-1-6-15,-7-2-21 0,-7 1-36 16,-3-4-71-16,-3-1-119 0,12-8-359 0,12-4-742 0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7:31.21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93 399 0 0,'0'0'42'0,"0"0"190"16,0 0-4-16,0 0 10 0,0 0 1 0,0 0-9 15,0 0-18-15,0 0-24 0,0 0-23 16,0 0-18-16,0 0-13 0,0 0-9 0,-68 0-9 16,63 0-10-16,0 2-9 0,4-1-8 0,-2 1-6 15,0-2-9-15,1 0-9 0,-1 0-11 16,1 2-11-16,1-2-6 0,1 0-11 0,0 0-8 0,0 1-6 16,0-1-6-16,0 0-5 0,0 2 0 15,0-2-1-15,3 0 0 0,4 2 2 0,-3-1 1 16,7 1 3-16,1-1-1 0,2 1 3 0,3 0-1 15,1-1 0-15,8 1 0 0,1-1 0 16,1 1 2-16,8-2 1 0,-1 0 0 0,6 0-1 16,3 0 1-16,7-2 0 0,2-1 1 0,5 0 2 15,1-2-1-15,8 0-1 0,1-1 2 0,3-2 0 16,2 2 0-16,8-2-1 0,1 0 0 0,2 1-3 16,1-3 3-16,2 0 3 0,8-1 0 15,0 0-1-15,1 0 1 0,3-2 0 0,2 3-2 16,-1-3 2-16,7-1-6 0,0 1-2 0,0-1 1 15,3-1-4-15,5 0 0 0,1 1 1 16,-2-1-1-16,-1 3-3 0,-1-1 2 0,-3 2 1 16,-7 3-1-16,3 1 6 0,-7 0-7 0,-3 2 0 15,-6 1 2-15,-1 0-2 0,-3 1 1 0,-7 0 0 16,2 1 0-16,-7-1 1 0,-2 0 1 16,-1-2 0-16,-2-1 1 0,-3-1 2 0,-4 1-1 15,-6-1-1-15,-2 2 0 0,-11-1 1 0,-5 1-4 16,-7 0 1-16,-9 2 1 0,-4 0-4 0,-7 1 3 15,-2 2 4-15,-5 0-1 0,-3 0 6 0,0 0 5 16,0-2 2-16,0 2 1 0,0 0-3 0,0-1-5 16,0-1-5-16,0 1-3 0,0-2-4 15,0 3-4-15,-1-2-7 0,-1 0-30 0,-2-2-69 16,-2-1-161-16,-1 1-804 0,2-2-686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8:05.1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541363E-94AC-4596-A5DE-5131520F09DC}" emma:medium="tactile" emma:mode="ink">
          <msink:context xmlns:msink="http://schemas.microsoft.com/ink/2010/main" type="inkDrawing" rotatedBoundingBox="31832,12377 32176,15018 31606,15092 31261,12452" semanticType="verticalRange" shapeName="Other">
            <msink:sourceLink direction="with" ref="{303E6FDB-6EF6-4235-B5F7-8AB608CE498A}"/>
          </msink:context>
        </emma:interpretation>
      </emma:emma>
    </inkml:annotationXML>
    <inkml:trace contextRef="#ctx0" brushRef="#br0">0 117 1527 0,'0'0'77'0,"0"0"8"0,0 0 10 0,0 0 7 16,0 0 8-16,0 0-14 0,0 0-26 0,0 0-12 16,0 0-5-16,0 0 4 0,0 0 2 15,0 0 1-15,78-4-1 0,-52-1-3 0,1 2 1 16,4-2 2-16,1-1-3 0,5-2-7 0,-3 0-4 16,4 0-9-16,-6-3-2 0,2 3-1 0,-5 0 1 15,-3-1 2-15,-5 1 0 0,0 1 1 0,-4 3-2 16,-4 0 1-16,-1 0-3 0,-7 0-1 0,4 3-2 15,-6-1-1-15,-1 2-3 0,-2 0-2 16,2 0 1-16,-2 0-5 0,0 0-2 0,1 0-2 16,-1 0-8-16,0 0 0 0,0 0-4 0,0 0-2 15,0 0 0-15,0 0-1 0,4 3 1 0,-1 5 0 16,0-1 0-16,3 6-1 0,1 2 2 16,-3 7 0-16,8 7 4 0,-4 3-1 0,-2 8 2 15,4 7-1-15,-6 6-1 0,3 5 3 0,-3 6-1 16,-1 1 1-16,-2 5-2 0,7 2 2 15,-6 6-1-15,0 1 1 0,1 3-1 0,2 1-3 16,-2 1 0-16,0 0 1 0,0-4-2 0,5 1 2 16,-2-2-5-16,4-2 1 0,1 0 1 0,1-4 0 15,-4 0 2-15,3 1-2 0,2-5 0 16,-1 3-2-16,-1-4 2 0,-3-1-1 0,5-2 0 16,-3-2-1-16,1-3-1 0,-5-1 1 0,4-3 0 15,-6-3 5-15,3 0-4 0,-4-9-1 0,-1-4-1 16,-1-7 2-16,-1-4 2 0,0-6-1 0,0-6 1 15,0-4-5-15,0-3 3 0,0-6 3 16,0 0 3-16,0-3 4 0,0-1-2 0,0 0-1 16,0 0 2-16,0 0 4 0,0 0-2 0,0 0-2 15,0 0-3-15,-1 0-7 0,-1 2 5 0,-5 1-2 16,3 2-1-16,-9-1-1 0,-1 5-4 0,-6-2-4 16,-7 2-15-16,-8 2-30 0,-9 1-53 15,-10-3-91-15,-13-2-215 0,15 0-831 0,12-2-466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38:10.6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C6DEF42-E29F-492A-9FE4-ED8459C23A39}" emma:medium="tactile" emma:mode="ink">
          <msink:context xmlns:msink="http://schemas.microsoft.com/ink/2010/main" type="inkDrawing" rotatedBoundingBox="10983,15491 14554,15073 14611,15560 11040,15978" semanticType="callout" shapeName="Other">
            <msink:sourceLink direction="from" ref="{860E3480-CCEB-413C-8BE1-044D54A09AB5}"/>
            <msink:sourceLink direction="to" ref="{860E3480-CCEB-413C-8BE1-044D54A09AB5}"/>
          </msink:context>
        </emma:interpretation>
      </emma:emma>
    </inkml:annotationXML>
    <inkml:trace contextRef="#ctx0" brushRef="#br0">53 420 721 0,'0'0'139'15,"0"0"43"-15,0 0 34 0,0 0 19 0,0 0-2 16,0 0-32-16,0 0-45 0,0 0-48 0,0 0-27 16,0 0-25-16,0 0-19 0,0 0-7 15,-53-6-12-15,53 6-6 0,0 0-5 0,2 0-2 16,-1 0-2-16,5 0 2 0,-3 0 1 0,-2 0 3 16,7 2 5-16,-2-1 1 0,5-1 4 15,2 0 2-15,3 0 2 0,1 0 4 0,7-1 0 16,3-7 1-16,4-2-4 0,4-3-6 0,2 3-1 15,10-3-5-15,0 2-3 0,0 1 0 0,5 6-1 16,2 0-6-16,-2 4 3 0,-2 0 0 16,2 8-4-16,-1 4 4 0,-1 0-2 0,1 5 1 15,-3 1-1-15,3 1 0 0,0 0 1 0,-4-1-2 16,-4 3 3-16,-4 0-1 0,-6-1 1 0,-5 0 0 16,-4 2 0-16,-7-2-1 0,-2-1 5 0,-4 1 5 15,-8-1 4-15,2-1 11 0,-5-1 0 16,0-1 4-16,-5-3 1 0,1 0-3 0,-2-2 2 15,-1-3-3-15,1-3 1 0,-1-2-2 0,6-3 2 16,-1 0 0-16,2 0 0 0,0 0-4 0,0-3-5 16,0-2-7-16,0-3-7 0,2-1-3 0,2-4-9 15,6-4 1-15,3-2-3 0,1-1-2 16,1-1 3-16,7 1 2 0,-3-1 1 0,7 2 1 16,-1 0 0-16,2 2 1 0,3 2-1 0,1-2 2 15,6 1-2-15,0 2 2 0,10 0-3 16,1-1 1-16,7 0 0 0,8 1-1 0,-1-1 2 15,7 1-3-15,7 0 3 0,2 2 1 0,2-3-1 16,3 2 2-16,2-1-1 0,1 0-1 16,3 0 1-16,3-3 1 0,5 4-4 0,-1-1 2 15,2-1 1-15,-3 2-1 0,-3 0 2 0,-1-1-1 16,-10 1-1-16,-6 0 0 0,-9 0 1 0,-6 1 1 16,-8 1 3-16,-9 2 4 0,-8-1-4 15,-8 1 3-15,-5 3 1 0,-8 1 3 0,-4 0 7 16,-5-2 5-16,0-1 0 0,-1 0-5 0,0-4-8 15,-3 0-54-15,1-4-136 0,1 4-676 0,-3 4-884 0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5:15.368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EDE5C4F-B6E9-4F23-9782-B58BE2708379}" emma:medium="tactile" emma:mode="ink">
          <msink:context xmlns:msink="http://schemas.microsoft.com/ink/2010/main" type="writingRegion" rotatedBoundingBox="1809,270 23829,-185 24187,17074 2166,17530"/>
        </emma:interpretation>
      </emma:emma>
    </inkml:annotationXML>
    <inkml:traceGroup>
      <inkml:annotationXML>
        <emma:emma xmlns:emma="http://www.w3.org/2003/04/emma" version="1.0">
          <emma:interpretation id="{609250C0-E4C8-43FF-8C38-B43B97E1B65A}" emma:medium="tactile" emma:mode="ink">
            <msink:context xmlns:msink="http://schemas.microsoft.com/ink/2010/main" type="paragraph" rotatedBoundingBox="5957,304 8419,130 8473,887 6011,106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9827C25-3230-4656-9BA5-11980ACFCF30}" emma:medium="tactile" emma:mode="ink">
              <msink:context xmlns:msink="http://schemas.microsoft.com/ink/2010/main" type="line" rotatedBoundingBox="5957,304 8419,130 8473,887 6011,1061"/>
            </emma:interpretation>
          </emma:emma>
        </inkml:annotationXML>
        <inkml:traceGroup>
          <inkml:annotationXML>
            <emma:emma xmlns:emma="http://www.w3.org/2003/04/emma" version="1.0">
              <emma:interpretation id="{DD4D1748-34BF-4940-B75A-DC3D022462E5}" emma:medium="tactile" emma:mode="ink">
                <msink:context xmlns:msink="http://schemas.microsoft.com/ink/2010/main" type="inkWord" rotatedBoundingBox="5965,398 7752,280 7777,657 5990,775"/>
              </emma:interpretation>
              <emma:one-of disjunction-type="recognition" id="oneOf0">
                <emma:interpretation id="interp0" emma:lang="en-US" emma:confidence="0.5">
                  <emma:literal>source</emma:literal>
                </emma:interpretation>
                <emma:interpretation id="interp1" emma:lang="en-US" emma:confidence="0">
                  <emma:literal>Source</emma:literal>
                </emma:interpretation>
                <emma:interpretation id="interp2" emma:lang="en-US" emma:confidence="0">
                  <emma:literal>sources</emma:literal>
                </emma:interpretation>
                <emma:interpretation id="interp3" emma:lang="en-US" emma:confidence="0">
                  <emma:literal>Sources</emma:literal>
                </emma:interpretation>
                <emma:interpretation id="interp4" emma:lang="en-US" emma:confidence="0">
                  <emma:literal>sourced</emma:literal>
                </emma:interpretation>
              </emma:one-of>
            </emma:emma>
          </inkml:annotationXML>
          <inkml:trace contextRef="#ctx0" brushRef="#br0">4072-594 0 0,'0'0'0'0,"0"0"0"16,0 0 131-16,0 0 210 0,0 0 0 0,0 0-48 15,0 0-66-15,0 0-42 0,0 0-18 16,0 0-13-16,0 0-11 0,0 0-11 0,23-99-13 15,-24 99-12-15,-5 0-20 0,-1 0-25 0,-2 0-25 16,-3 3-17-16,-2 3-10 0,-3 6-3 0,-2-1 1 16,-1 5 1-16,2-1-1 0,2 1 0 15,3-2-4-15,4-1-3 0,3-3-5 0,2 0-3 16,4-1-5-16,0-1 1 0,2 1-1 0,6 0 2 16,1-1 4-16,3 3 1 0,1-2 1 15,-2 0 2-15,3 0 0 0,-1 1 1 0,1 0 0 16,-1 1 0-16,0 0-2 0,-4 0 3 0,3 0 1 15,-4 1 1-15,1-2 1 0,-4 1 1 0,1 0 1 16,-3-1 1-16,-3-2 5 0,0 0 2 16,0-1 6-16,-3-1 3 0,-5 1 2 0,-2-1-3 15,0-1-5-15,-3-2-6 0,2 0-9 0,1-1-5 16,1 0-8-16,-1-2-15 0,3 0-17 0,3 0-41 16,-2 0-58-16,2-4-91 0,3 0-171 0,-1 2-304 15,2-1-306-15</inkml:trace>
          <inkml:trace contextRef="#ctx0" brushRef="#br0" timeOffset="1426.2801">4288-598 549 0,'0'0'585'0,"0"0"-268"16,0 0-66-16,0 0-17 0,0 0-56 0,0 0-61 15,0 0-43-15,0 0-29 0,0 0-19 16,0 0-14-16,0 0-7 0,0 0-4 0,0 0-1 15,0 0 1-15,-82 77-1 0,82-53 1 0,0-1-1 16,0-1 0-16,0-1-1 0,1-3-1 16,5 0-2-16,-1-4 0 0,3-1-1 0,0-3-5 15,1-4-4-15,-1-1-8 0,-1-3-1 0,3-2 9 16,0 0 15-16,0-2 22 0,0-6 19 0,1-5 6 16,1-1 4-16,-3-2-4 0,0-2-2 0,1 1 3 15,-4-2 2-15,-1 0 2 0,-1 2 1 0,-2-2-6 16,-2 0-7-16,0 4-9 0,-7-2-9 15,0 6-9-15,-6 1-10 0,-1 3-8 0,0 2-12 16,-2 4-5-16,2 1-3 0,-2 0 1 0,2 1 5 16,3 4 5-16,-1 2 1 0,4 3-1 0,1-2 1 15,3 2-4-15,1 0 0 0,1 0-1 16,2 1-1-16,0 1 2 0,0-4 0 0,3 2-1 16,3 0 1-16,2-4-3 0,-1 0-1 0,5 1 1 15,-1-3 2-15,2 0 3 0,0-1 5 0,2-3 3 16,2 0 2-16,-3 0 1 0,1-5 4 15,-1-1 3-15,0-2 2 0,0-2 3 0,0-3 4 16,-1 1 1-16,-2 1 7 0,-4 0 3 0,2 3 4 16,-6 3 4-16,1 3 1 0,-4 0-1 15,1 2-1-15,-1 0-7 0,0 0-12 0,0 0-19 16,0 4-18-16,0 3-4 0,-1 1 0 0,-2 3 11 16,2 2 10-16,1 1 1 0,0 1-4 15,0-2-2-15,4 0 2 0,0-1 4 0,2-1 4 16,1-2 1-16,0 1 1 0,2-2-1 0,-2-2 0 15,3-3 1-15,-2 1-3 0,1-4 0 0,2 0 4 16,-3 0 5-16,4-2 5 0,-2-4 4 0,3-2 0 16,-1-4-2-16,2 0-1 0,-1-1-1 0,-1-4-1 15,2 1 0-15,-3-3 0 0,2 2-1 16,-5 1 3-16,1 5 2 0,-5 3 1 0,-1 6 4 16,-2 2 0-16,-1 0-1 0,0 0-3 0,0 0-11 15,0 4-11-15,-3 2-2 0,2 1 0 0,0 5 3 16,-4 0 8-16,4 1 1 0,-2-2-3 15,3 0-1-15,0-3-1 0,3 2 0 0,3-4 1 16,-2 1 1-16,6-1 0 0,-3-3-1 0,3 0 3 16,1-2-2-16,3-1 2 0,1 0 2 0,-1 0 3 15,1-5 1-15,4-4 4 0,-1-3 2 16,1-2 1-16,0-4 0 0,1 0 0 0,-4-5 0 16,1 2 1-16,0-2 0 0,-2 3 2 0,0-1 1 15,-4 0 2-15,-1 4 1 0,-3 3 3 0,-3 3 8 16,-1 3-1-16,-3 2 2 0,0 4 0 15,0 1-10-15,-1 1-12 0,-5 0-16 0,-3 0-15 16,2 4-7-16,-1 3 1 0,-5 0 7 0,5 3 3 16,1 1 6-16,-3 1 0 0,7-2 2 15,-3 1 0-15,2-1 0 0,2-1-2 0,2-1-1 16,0-1-2-16,0 1-5 0,8-1-5 0,-1-1-8 16,5-1-3-16,3-3 0 0,3-1 4 0,3-1 5 15,-2 0 9-15,5 0 3 0,-4 0 3 0,-3 0 5 16,0-1 1-16,-6-1 1 0,2 2 2 0,-5 0-1 15,2 0-3-15,-7 0-1 0,3 6-1 16,-1-2-2-16,-5 2 3 0,3 0-2 0,-1 1 2 16,0-1 2-16,0 0 0 0,-1 1 5 0,3-2-2 15,-2 2-1-15,4-2 2 0,1-1-4 16,0 0 6-16,1-3 0 0,4 1 0 0,-2-2 5 16,1 0-1-16,0 0 5 0,1-5 1 0,0-1 4 15,-3-3 2-15,2-2 0 0,-1-1 1 0,3 0-3 16,0 1 0-16,-3-4 0 0,2 2-2 15,-2 1-5-15,3 0 0 0,-2-1-1 0,1 3-3 16,-7 1 3-16,4 4-4 0,-6 3-3 0,-1-1-1 16,1 3-2-16,-3 0-2 0,0 0-5 0,0 0-1 15,0 0-6-15,0 0 8 0,0 3 5 16,2-1 5-16,-1 0 2 0,2-2-1 0,-2 0-1 16,-1 0-1-16,0 0 8 0,0 0-3 0,2 0 7 15,-2 0 7-15,0 0 4 0,0 0 11 0,0 0 2 16,0 0 4-16,0 0-4 0,0 0-2 0,0 0-6 15,-2 0-10-15,-3 3-13 0,-2-3-11 16,1 3-8-16,-3 0-3 0,2 2 5 0,0 1-3 16,-1 2 1-16,1 2 0 0,-2 0-4 0,5 3 3 15,0 0-1-15,1 0 0 0,0 0 2 0,3 2-4 16,0 0 3-16,3-2-1 0,3 0 2 16,-1-5-3-16,5 0-1 0,-1-3-4 0,2-4-2 15,3-1 10-15,0 0 4 0,2-1 9 0,2-7 5 16,-1-4 4-16,3-2 2 0,0-2 0 15,-4-1 1-15,-1 0 1 0,2 1 2 0,-5 0 2 16,-1 3 9-16,-3 3 2 0,-3 0 3 0,-1 4 0 16,-1 1-6-16,-3 2 6 0,0 3-2 0,0 0-6 15,0 0-14-15,-5 2-23 0,3 2-16 16,-4 4-3-16,-3 2 1 0,2 2 12 0,0 2 5 16,3-1 2-16,1 1 1 0,0 1-4 0,3-3-3 15,0-1-1-15,5-3-6 0,0-1-2 0,4 0-5 16,-1-4-10-16,4-1-6 0,0-2-19 0,4 0-25 15,1-2-46-15,7-8-69 0,0 0-88 16,3-2-209-16,-6 0-275 0,-5 4 85 0</inkml:trace>
        </inkml:traceGroup>
        <inkml:traceGroup>
          <inkml:annotationXML>
            <emma:emma xmlns:emma="http://www.w3.org/2003/04/emma" version="1.0">
              <emma:interpretation id="{3F6555EE-5A01-48B8-8807-8AD96C99028E}" emma:medium="tactile" emma:mode="ink">
                <msink:context xmlns:msink="http://schemas.microsoft.com/ink/2010/main" type="inkWord" rotatedBoundingBox="8119,151 8419,130 8473,887 8173,908"/>
              </emma:interpretation>
              <emma:one-of disjunction-type="recognition" id="oneOf1">
                <emma:interpretation id="interp5" emma:lang="en-US" emma:confidence="0.5">
                  <emma:literal>of</emma:literal>
                </emma:interpretation>
                <emma:interpretation id="interp6" emma:lang="en-US" emma:confidence="0">
                  <emma:literal>off</emma:literal>
                </emma:interpretation>
                <emma:interpretation id="interp7" emma:lang="en-US" emma:confidence="0">
                  <emma:literal>oof</emma:literal>
                </emma:interpretation>
                <emma:interpretation id="interp8" emma:lang="en-US" emma:confidence="0">
                  <emma:literal>oaf</emma:literal>
                </emma:interpretation>
                <emma:interpretation id="interp9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2037.904">6192-709 1405 0,'0'0'369'0,"0"0"-55"16,0 0-26-16,0 0-68 0,0 0-63 0,0 0-34 16,0 0-29-16,0 0-32 0,0 0-21 0,0 0-21 15,0 0-15-15,0 0-5 0,0 0-3 16,0 0 2-16,-63 16 1 0,53 0 1 0,-1 0 0 16,5-1-3-16,-1 1 1 0,6-4-4 0,1 0-1 15,0-3-1-15,0-1-1 0,0-3-1 0,5-1 0 16,3-3-1-16,-4 1 1 0,6-2 7 0,-3 0 7 15,0-6 10-15,4-2 5 0,-5-1 3 16,4-2-1-16,-3-2-4 0,0 0 1 0,0 3-3 16,-4-4 0-16,1 6 1 0,-2-1-3 0,-2 0 1 15,0 3-1-15,0 1-1 0,0 0-1 0,0 2-3 16,-3 0-3-16,-2 1-4 0,1 2-4 0,3 0-4 16,1 0-8-16,0 0-10 0,0 0-8 15,0 0-10-15,0 0-8 0,0 0 12 0,5 0 10 16,3 0 15-16,-1 0 17 0,1 0-5 0,4-2 2 15,-4-2-1-15,1-3 4 0,2-5 4 0,3 4 0 16,-3-4 2-16,2-1 1 0,-3 0 1 16,-1-1 2-16,0-1 4 0,-3 2 3 0,0-1-1 15,-2-1 3-15,-3 2-1 0,-1-1 0 0,0 0 1 16,0 2-2-16,-2 1-3 0,-3-1 0 16,0 4 1-16,3 4 1 0,-1 0-1 0,-1 3-3 15,1 1-3-15,3 0-9 0,0 0-8 0,-1 0-13 16,1 5-15-16,-1 7 6 0,-1 8 1 0,2 6 12 15,-1 7 14-15,-1 5-4 0,-1 3 4 0,-1 6 1 16,1 1-1-16,2 1 1 0,-2 1 0 16,0-1-2-16,3 0 0 0,0-3 0 0,0-6 1 15,3 1-1-15,0-7 0 0,5-4 2 0,0-2-3 16,3-5 0-16,-1-4 1 0,1-5-5 0,-2-4 3 16,3-6-2-16,-3-4 1 0,-1 0 10 0,4-6 7 15,-4-8 7-15,1-5 3 0,-1-4 0 16,-5-1-6-16,-3-2-4 0,0 1-12 0,-17 0-45 15,-18 4-109-15,6 8-790 0,5 5-779 0</inkml:trace>
        </inkml:traceGroup>
      </inkml:traceGroup>
    </inkml:traceGroup>
    <inkml:traceGroup>
      <inkml:annotationXML>
        <emma:emma xmlns:emma="http://www.w3.org/2003/04/emma" version="1.0">
          <emma:interpretation id="{0EEDADBC-3D0F-4922-B6AD-2AF1ADAB4C39}" emma:medium="tactile" emma:mode="ink">
            <msink:context xmlns:msink="http://schemas.microsoft.com/ink/2010/main" type="paragraph" rotatedBoundingBox="1822,876 23112,435 23140,1818 1850,22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CD7A35-5626-4B52-A8F7-E6BCAADF3367}" emma:medium="tactile" emma:mode="ink">
              <msink:context xmlns:msink="http://schemas.microsoft.com/ink/2010/main" type="line" rotatedBoundingBox="1822,876 23112,435 23140,1818 1850,2258"/>
            </emma:interpretation>
          </emma:emma>
        </inkml:annotationXML>
        <inkml:traceGroup>
          <inkml:annotationXML>
            <emma:emma xmlns:emma="http://www.w3.org/2003/04/emma" version="1.0">
              <emma:interpretation id="{F61D0193-BD44-4C48-A54D-438C4EA63055}" emma:medium="tactile" emma:mode="ink">
                <msink:context xmlns:msink="http://schemas.microsoft.com/ink/2010/main" type="inkWord" rotatedBoundingBox="1824,994 5253,923 5279,2187 1850,2258"/>
              </emma:interpretation>
              <emma:one-of disjunction-type="recognition" id="oneOf2">
                <emma:interpretation id="interp10" emma:lang="en-US" emma:confidence="0.5">
                  <emma:literal>Diversity</emma:literal>
                </emma:interpretation>
                <emma:interpretation id="interp11" emma:lang="en-US" emma:confidence="0">
                  <emma:literal>Diversity's</emma:literal>
                </emma:interpretation>
                <emma:interpretation id="interp12" emma:lang="en-US" emma:confidence="0">
                  <emma:literal>Diverity</emma:literal>
                </emma:interpretation>
              </emma:one-of>
            </emma:emma>
          </inkml:annotationXML>
          <inkml:trace contextRef="#ctx0" brushRef="#br1" timeOffset="-411247.8248">11 50 880 0,'0'0'138'15,"0"0"-6"-15,0 0 67 0,0 0 46 0,0 0-11 16,0 0-61-16,0 0-43 0,0 0-22 0,0 0-10 16,0 0-9-16,0 0-11 0,0 0-7 0,-9-58-10 15,9 58-11-15,0 0-8 0,0 0-10 16,0 0-9-16,0 0-6 0,0 0-8 0,0 1-8 16,0 2-8-16,-2 0-6 0,2 4-2 0,0 2 0 15,0 6 12-15,0 3 6 0,0 8 4 0,0 2 5 16,0 2-6-16,2 0 1 0,-1 0-1 0,2 2-1 15,2-2-1-15,-2-1-1 0,-1 1-3 16,-1-2 1-16,2-2 0 0,1 0 0 0,-4-3 0 16,2 1 1-16,-2-4 1 0,0-1 0 0,0-4 2 15,0-3 0-15,0-3 0 0,0-5 2 0,0-3 0 16,0-1 0-16,0 0-3 0,0 0-10 16,0 0-21-16,0-5-44 0,0-3-87 0,0-5-159 15,0 2-345-15,0 3-852 0</inkml:trace>
          <inkml:trace contextRef="#ctx0" brushRef="#br1" timeOffset="-410870.5171">-221 129 1282 0,'0'0'381'0,"0"0"-189"16,0 0 3-16,0 0 24 0,0 0-19 0,0 0-47 15,0 0-48-15,0 0-37 0,0 0-29 0,0 0-20 16,0 0-9-16,0 0-7 0,0 0 1 16,0 0-4-16,60-76 0 0,-32 70-1 0,3 4-4 15,-1 2 4-15,-2 0-1 0,2 3-1 0,-2 8 2 16,-1 2-1-16,-1 5 0 0,-4 1 0 16,1 1 2-16,-4 4-1 0,0 0 1 0,-3 2 1 15,-5 2 1-15,-4 1 0 0,0 2-4 0,-5 0 0 16,-2-1-4-16,-2 1 5 0,-9 1 1 0,-3-1 2 15,-3 2 3-15,-4 0 1 0,-5-4-1 16,4-3 3-16,-8 1 0 0,0-4 1 0,6-3 1 16,-6-1 1-16,6-6-3 0,0-2 7 0,5-4 4 15,0-5-1-15,4 0 1 0,7-2-3 16,-2 0-6-16,0 0-6 0,6-7-11 0,0 1-22 16,-2-1-32-16,5-1-60 0,1-3-94 0,0 0-168 15,11-2-226-15,-5 2-219 0,2 4 64 0</inkml:trace>
          <inkml:trace contextRef="#ctx0" brushRef="#br1" timeOffset="-410597.2697">447 269 1492 0,'0'0'341'0,"0"0"-73"0,0 0-22 0,0 0-35 15,0 0-74-15,0 0-50 0,0 0-44 16,0 0-33-16,0 0-16 0,0 0 2 0,0 0 8 16,0 0 8-16,0 0 10 0,0 0-5 0,15 80 2 15,-15-59 2-15,0 3-2 0,2-2-3 0,-2 2-1 16,0-3-5-16,0 1-3 0,0-3 0 16,0-4-3-16,0-2-2 0,0-4-6 0,0-4-7 15,0-2-21-15,0 0-31 0,0-3-46 0,0 0-64 16,0-4-92-16,1-4-179 0,2 0-370 0,0 1-271 15</inkml:trace>
          <inkml:trace contextRef="#ctx0" brushRef="#br1" timeOffset="-410340.6701">417 45 708 0,'0'0'325'0,"0"0"-188"0,0 0-18 0,0 0 21 15,0 0-20-15,0 0-28 0,0 0-10 0,0 0 1 16,0 0 3-16,0 0 4 0,0 0 8 16,0 0 7-16,0 0 10 0,0 0 3 0,55 10-1 15,-48-20-12-15,5 1-16 0,-3-2-13 0,-4 0-11 16,3 0-7-16,-5 1-6 0,-3 1-7 16,0 1-8-16,0 2-9 0,-7 0-10 0,1 2-15 15,-4 3-21-15,3 1-27 0,-3 0-23 0,-2 6-29 16,5 5-27-16,-3 5-59 0,0 1-104 0,7 2-223 15,1-2-348-15,1-9-63 0</inkml:trace>
          <inkml:trace contextRef="#ctx0" brushRef="#br1" timeOffset="-408872.6168">768 328 594 0,'0'0'821'0,"0"0"-510"0,0 0-33 16,0 0-3-16,0 0-59 0,0 0-56 0,0 0-36 16,0 0-26-16,0 0-27 0,0 0-27 15,0 0-23-15,0 0-18 0,0 0-13 0,0 0-4 16,-29-45 2-16,29 57 6 0,0 3 7 0,0 3 3 15,0 3 1-15,0-3-2 0,0 3 1 16,1 0 0-16,-1-2 0 0,3-3 0 0,3 0 0 16,-4-1-2-16,1-1 0 0,3-4 0 0,0-2-2 15,-4-3 1-15,4-2 1 0,0-3 1 0,-2 0 3 16,4-2 5-16,-2-4 6 0,4-4 4 0,1-4 5 16,-1-1-3-16,2-3-5 0,0-3-2 0,1 1-1 15,0-1-2-15,-2 0 1 0,-2 3 2 16,-1-3-1-16,1 2 6 0,-5 1 1 0,-3 2 2 15,-1 1 1-15,0 2 0 0,0 4-1 0,0 1-3 16,0 2-2-16,-4 4-4 0,-3 0-2 0,4 0-4 16,-1 2-4-16,0 0-7 0,0 0-5 15,4 0-8-15,0 0-5 0,-2 6 3 0,2 0-2 16,0 3 6-16,0 1 4 0,0 3 1 0,0-2 2 16,3-1 1-16,5 2 2 0,-2-3-2 0,4 1 0 15,1-1-2-15,-1-2-4 0,0-1 0 16,3 0-4-16,-2-2-1 0,2-1-3 0,-2-3 2 15,1 0 2-15,-1 0 3 0,3 0 9 0,2-7 1 16,1-1 2-16,-2-2 1 0,2-1-1 16,-1-6 2-16,5 1-1 0,-1-1-1 0,-4 0-1 15,2 1 4-15,-5 2 2 0,-5 2 5 0,-5 5 7 16,0 2 3-16,-3 4 2 0,0 1-1 0,-4 0-11 16,-6 0-19-16,0 8-10 0,-3 2-6 15,-5 8 1-15,-1 2 11 0,2 8 6 0,0-2 3 16,3 3 2-16,4-1 1 0,3-1-2 0,4-3 1 15,3-1 1-15,6-1-2 0,3-3 0 0,5-1-1 16,6-3 0-16,-2-4 0 0,2-5 1 0,3-1 2 16,3-5-1-16,3 0 5 0,-1-6 3 0,1-6 2 15,3-6 6-15,1-2-3 0,-2-2 0 16,-1-2-1-16,1 0 2 0,-3-1 2 0,-4 0 0 16,3-1 0-16,-1-1-7 0,-6 1 3 0,-1-1 1 15,-2 3 1-15,-2 1 4 0,-4 2-1 16,-5 2 0-16,1 5-2 0,-4 1 5 0,-3 5-3 15,0 4 1-15,0 2 1 0,0 2-7 0,-3 0-2 16,-6 0-10-16,5 0-6 0,-6 5-4 0,0 1 1 16,2 2 3-16,-4 1 4 0,1 2 6 15,4 1-2-15,-3 1-2 0,3-3 0 0,1 2-1 16,1 0-2-16,-1-1 0 0,4-2-1 0,2 1-4 16,0-1 2-16,0-1 0 0,2 0 0 0,5-1 3 15,-1-2-2-15,1 2-2 0,-2-1 1 16,5 0 3-16,-5 1-2 0,4-1 1 0,-4 3 3 15,5 1-3-15,-5 0 2 0,5 1 2 0,-3-1 0 16,2 2 1-16,-4-3 1 0,4 1 0 0,-3-2-1 16,1 1 4-16,-2-6-3 0,1 1 0 0,-2-3 0 15,-2-1 0-15,5 0 1 0,-4 0 4 16,-1-2 4-16,7-4 1 0,-2-5 2 0,4 0-1 16,2-3-4-16,1-2 2 0,2-1-5 0,0-3 0 15,3 2-2-15,-2-5-1 0,0 2 1 0,2-2-1 16,-2 1 0-16,-2 4 1 0,-2 1-1 15,-6 2 5-15,2 4 3 0,-5 4 3 0,-3 3 6 16,-1 0-1-16,0 4-2 0,0 0-2 0,0 0-3 16,0 0-7-16,0 4-3 0,-1-3-5 15,1 1-7-15,0-1-4 0,0 3 1 0,-1 0 1 16,1 3 8-16,0 1 4 0,0 2 1 0,0-1 0 16,0 2-1-16,1 0 2 0,3 0-2 0,2 3 0 15,-2-1 0-15,0-1-2 0,1 3 2 16,-2-3 0-16,-1-1-1 0,-2 2 2 0,0-3-1 15,0 2-3-15,0-2 2 0,-5 1-1 0,-4-4 1 16,4 1 5-16,-5-2-4 0,1-1 3 0,1-3 1 16,-2-1-2-16,-2-1 3 0,5 0 0 15,-1 0 1-15,-1-1-2 0,1-3 3 0,-2 1-4 16,4 0 1-16,-4 1-1 0,5 2-3 0,-4 0-1 16,1 0-1-16,0 4-4 0,1 4-3 0,3 0 1 15,3 1-1-15,1 2 0 0,0 0 2 0,5 1 2 16,4-2 1-16,2-1 2 0,2 1 2 15,1-3-5-15,2-1 1 0,1-3 3 0,1-1 0 16,3-2 6-16,4-5 3 0,-1-5-3 0,3-4 4 16,1-3-2-16,0-1-2 0,-1-5 1 0,2-1 0 15,-5 1 1-15,1-2 1 0,-8 2 3 16,2 1 2-16,-7 3 2 0,-2 2 5 0,-3 2-1 16,-4 4 3-16,-1 2-1 0,-2 4 0 0,0 2-1 15,0 3-1-15,0 0-4 0,0 0-7 16,-2 0-8-16,1 2-10 0,-1 4-6 0,0 4 2 15,-3 5 5-15,5 6 7 0,-1 3 3 0,-1 0 0 16,2 4-1-16,0-1-1 0,6-3 1 0,4 2-1 16,3-4-1-16,2-1 0 0,0-6-3 15,4-2-3-15,1-7-3 0,-3-4-7 0,5-2-1 16,-3-8-1-16,4-9 1 0,-3-3-9 0,3-5-22 16,-5-5-37-16,0 1-69 0,-3-5-100 0,-5-1-240 15,-2 10-493-15,-4 8-260 0</inkml:trace>
          <inkml:trace contextRef="#ctx0" brushRef="#br1" timeOffset="-408707.7182">2345 17 1432 0,'0'0'1124'0,"0"0"-863"0,0 0-37 16,0 0-35-16,0 0-70 0,0 0-39 0,0 0-24 16,0 0-15-16,0 0-15 0,0 0-10 0,0 0-6 15,0 0-8-15,0 0-8 0,0 0-14 0,-26-90-23 16,23 92-39-16,0 6-35 0,1 1-80 15,-7 4-124-15,6 2-222 0,0-2-526 0,2-6-113 0</inkml:trace>
          <inkml:trace contextRef="#ctx0" brushRef="#br1" timeOffset="-408394.3834">2699-24 1798 0,'0'0'326'16,"0"0"-48"-16,0 0-16 0,0 0-65 0,0 0-49 15,0 0-22-15,0 0-24 0,0 0-22 0,0 0-14 16,0 0-16-16,0 0-18 0,0 0-14 16,0 0-17-16,1-123-15 0,-1 136 2 0,0 6 3 15,0 7 4-15,0 7 10 0,0 4 0 0,0 2-3 16,0-1 3-16,0 2-4 0,0-1 1 15,0 0 1-15,-1-2 0 0,-2-3-1 0,-1-1-1 16,2-3-4-16,1-4-8 0,0-3-10 0,1-5-16 16,0-4-22-16,-2-3-17 0,2-4-18 0,0-3-15 15,-3-4-15-15,3 0-22 0,-1 0-16 16,0 0-56-16,-2-7-98 0,1 0-217 0,1 1-221 16,-1 1-56-16</inkml:trace>
          <inkml:trace contextRef="#ctx0" brushRef="#br1" timeOffset="-407790.7112">2561 315 124 0,'0'0'560'0,"0"0"-71"0,0 0-42 0,0 0-78 16,0 0-73-16,0 0-66 0,0 0-58 16,0 0-63-16,0 0-50 0,0 0-35 0,0 0-19 15,0 0-10-15,0 0 0 0,0 0 4 0,5-17 1 16,15 12-1-16,2-1-1 0,5-2-1 0,-1 0 0 16,-1-1 2-16,2-1 1 0,-7-1 1 15,3-2 7-15,-5 2 3 0,-2 1 7 0,-2-1 7 16,-3 1 11-16,-4 2 8 0,-1 3 8 0,-3 2 4 15,0 0-5-15,-3 3-2 0,1 0-12 16,-1 0-11-16,0 0-11 0,0 0-12 0,0 0-10 16,0 3-2-16,0 5 4 0,4 1-1 0,1 4 8 15,0 3-1-15,2-1-1 0,0 1 1 16,3 0-2-16,0-1-1 0,-1-5-1 0,-1 1 3 16,5-3 0-16,-3-2 1 0,-2-5 4 0,4-1-5 15,-2 0 0-15,-2 0 2 0,4-7 0 0,-1-1 2 16,0-3-1-16,1 1 0 0,-4-5-1 0,1 1 4 15,-4 0 3-15,1-1-2 0,-2 2 5 16,-2-1-3-16,-2 4 2 0,0-1 2 0,0 3 3 16,0 0-2-16,0 5-2 0,0-1-2 0,0 4-10 15,0 0-2-15,0 0-13 0,0 0-15 0,-2 7-1 16,2 2 3-16,-1 8 11 0,-1 1 17 0,1 6 3 16,-3 4-4-16,-1 3 0 0,1 6 0 15,-2 2-1-15,2 4 2 0,0 5-1 0,-2-1 3 16,2 3-4-16,1 0 6 0,0 2 1 0,-1-4 0 15,0 2 5-15,4-2-3 0,-2 2 0 0,1-2-1 16,-2-1 3-16,-1-5-1 0,3-5 1 16,-5-6 3-16,0-10 1 0,2-3 10 0,-2-7 11 15,-2-3 7-15,4-5 8 0,-6-1-2 0,-2-2-4 16,-1 0-6-16,-1-7-9 0,-3-4-6 16,2-2-5-16,-2-1-4 0,1-4 0 0,-2-2-3 15,4-5-1-15,1-1-2 0,6-5-3 0,1-2 0 16,6-2-3-16,0-6-6 0,9-1-3 0,9-5-10 15,5-3-8-15,9-1-10 0,4-4-13 16,2 0-11-16,3 2-16 0,-1 3-13 0,-1 5-17 16,0 6-13-16,-2 5-25 0,-8 7-39 0,-3 7-53 15,-6 6-126-15,-8 6-320 0,-6 3-584 0</inkml:trace>
        </inkml:traceGroup>
        <inkml:traceGroup>
          <inkml:annotationXML>
            <emma:emma xmlns:emma="http://www.w3.org/2003/04/emma" version="1.0">
              <emma:interpretation id="{C27BAE14-8126-4296-A082-4D8D952824CD}" emma:medium="tactile" emma:mode="ink">
                <msink:context xmlns:msink="http://schemas.microsoft.com/ink/2010/main" type="inkWord" rotatedBoundingBox="6066,1268 6541,1258 6542,1289 6067,1299"/>
              </emma:interpretation>
              <emma:one-of disjunction-type="recognition" id="oneOf3">
                <emma:interpretation id="interp13" emma:lang="en-US" emma:confidence="0.5">
                  <emma:literal>-</emma:literal>
                </emma:interpretation>
                <emma:interpretation id="interp14" emma:lang="en-US" emma:confidence="0">
                  <emma:literal>_</emma:literal>
                </emma:interpretation>
                <emma:interpretation id="interp15" emma:lang="en-US" emma:confidence="0">
                  <emma:literal>~</emma:literal>
                </emma:interpretation>
                <emma:interpretation id="interp16" emma:lang="en-US" emma:confidence="0">
                  <emma:literal>.</emma:literal>
                </emma:interpretation>
                <emma:interpretation id="interp17" emma:lang="en-US" emma:confidence="0">
                  <emma:literal>1</emma:literal>
                </emma:interpretation>
              </emma:one-of>
            </emma:emma>
          </inkml:annotationXML>
          <inkml:trace contextRef="#ctx0" brushRef="#br1" timeOffset="-381349.5295">4047 187 823 0,'0'0'281'0,"0"0"-45"15,0 0 21-15,0 0 7 0,0 0-26 0,0 0-51 16,0 0-45-16,0 0-36 0,0 0-21 16,0 0-9-16,0 0-6 0,0 0-9 0,-30 12-4 15,30-11-9-15,0 1-8 0,0-2-2 0,0 0-1 16,0 1-3-16,0-1-2 0,0 0-2 0,0 1-5 16,0-1-1-16,0 0-2 0,0 0-4 15,0 0-5-15,0 0 0 0,0 0-6 0,3 0-2 16,3 0 5-16,2 3-2 0,6-3 5 0,10 1 6 15,2-1 2-15,5 0 0 0,6 0 1 16,-2-4-2-16,1 2-7 0,-3 0 4 0,-7-1-2 0,-1 3-2 16,-7 0 0-16,-2 0 0 0,-2 0-3 15,-3 0 0-15,2 0 0 0,-5 2-4 0,1 1 0 16,2-2-1-16,-4 3-3 0,0-3 2 0,2 0 1 16,-2-1 0-16,0 0-4 0,0 0 3 0,0 0-4 15,0 0 0-15,0 0-6 0,-2-1-33 16,-4-4-69-16,-1-1-165 0,0 0-811 0,0 2-653 15</inkml:trace>
        </inkml:traceGroup>
        <inkml:traceGroup>
          <inkml:annotationXML>
            <emma:emma xmlns:emma="http://www.w3.org/2003/04/emma" version="1.0">
              <emma:interpretation id="{D30FE29B-8A25-4073-B7E8-26463F7673B7}" emma:medium="tactile" emma:mode="ink">
                <msink:context xmlns:msink="http://schemas.microsoft.com/ink/2010/main" type="inkWord" rotatedBoundingBox="8474,759 13034,665 13051,1517 8492,1612"/>
              </emma:interpretation>
              <emma:one-of disjunction-type="recognition" id="oneOf4">
                <emma:interpretation id="interp18" emma:lang="en-US" emma:confidence="0.5">
                  <emma:literal>Sustainable</emma:literal>
                </emma:interpretation>
                <emma:interpretation id="interp19" emma:lang="en-US" emma:confidence="0">
                  <emma:literal>sustainable</emma:literal>
                </emma:interpretation>
                <emma:interpretation id="interp20" emma:lang="en-US" emma:confidence="0">
                  <emma:literal>unstainable</emma:literal>
                </emma:interpretation>
                <emma:interpretation id="interp21" emma:lang="en-US" emma:confidence="0">
                  <emma:literal>sustainably</emma:literal>
                </emma:interpretation>
                <emma:interpretation id="interp22" emma:lang="en-US" emma:confidence="0">
                  <emma:literal>Sustainably</emma:literal>
                </emma:interpretation>
              </emma:one-of>
            </emma:emma>
          </inkml:annotationXML>
          <inkml:trace contextRef="#ctx0" brushRef="#br1" timeOffset="-373821.0572">7929 204 1232 0,'0'0'297'0,"0"0"-48"16,0 0-6-16,0 0-62 0,0 0-81 15,0 0-58-15,0 0-43 0,0 0-10 0,0 0 3 16,0 0 19-16,0 0 12 0,0 0-3 0,0 0-3 16,0 0-6-16,155-26 2 0,-128 18-1 15,3-1 4-15,-2-3 3 0,0 0 4 0,1-1 7 16,-2 1 8-16,-2-1 10 0,-7 0 11 0,1 4 11 15,-8-1 5-15,1 4 7 0,-7 1 3 0,0 0-3 16,-5 2-6-16,0 0-14 0,0 1-12 16,-2 0-14-16,-5 0-12 0,3 2-7 0,-6 0-11 15,3 0-6-15,-3 0-3 0,-3 6-4 0,0-1 3 16,1 4 1-16,-1 2 1 0,1 2 0 0,4 3 0 16,-3-1-3-16,5 0 1 0,-3-1 0 15,8 0-1-15,0-1-1 0,1 0-2 0,0 0 0 16,0-2 2-16,1-1-2 0,0-3-2 0,8 2-4 15,-3-4 1-15,-1 0-2 0,4-4-1 16,-1-1 4-16,-1 0 1 0,5-3 7 0,0-5 7 16,3-3 3-16,0-3 1 0,-1-2 2 0,1 1 0 15,0-1 1-15,-2 0 5 0,0 0-2 0,-3 2 1 16,-5 1-1-16,4 4 1 0,-6 1 0 0,-2 4 1 16,-1 3-2-16,0 1-6 0,0 0-3 15,0 0-9-15,0 5-9 0,0 4 2 0,-3 3 2 16,0 3 7-16,-4 1 5 0,4 3-1 0,1 1-3 15,0-3-1-15,2 1 1 0,0-1 3 0,2-1 0 16,3-1 1-16,5-3-1 0,3-1-6 16,0-3 5-16,2-3-2 0,1-2 0 0,0-2 6 15,1-1-6-15,5-1 2 0,-6-9 2 0,2 1-1 16,3-5 3-16,-4 0 2 0,1-1 0 0,0-3-4 16,-2 3 5-16,-2 1 0 0,-2 1-1 15,-4-1 2-15,1 5 0 0,-7 1 3 0,1 3 2 16,-3 2 2-16,0 3-5 0,0 0-3 0,0 0-7 15,0 0-11-15,0 0-5 0,-2 1-9 16,1 4 1-16,-1 1 9 0,0 1 5 0,-4 1 9 16,5-2-1-16,1 2 2 0,0-2-4 0,0 1 0 15,0-2 2-15,1 1-2 0,6-1 2 0,-4-1 2 16,0-1-2-16,5 0-4 0,-4-2 6 0,6-1-2 16,-3 0 0-16,3 0 4 0,2-1-3 0,0-5 2 15,1-3 1-15,1-1 2 0,1 0 0 16,0-3-1-16,-1 0-1 0,2 0-1 0,-2 2 1 15,-1 0-1-15,-2 4-1 0,-4 0-1 0,3 4 0 16,-7 1 0-16,3 2-2 0,-3 0 3 0,-1 0-6 16,0 2 1-16,1 3 1 0,2 0-5 15,-2-1 7-15,0 2 0 0,-2 0 1 0,5 1-1 16,-2-1 1-16,-1-1-1 0,6 1 1 0,-5 1 5 16,0-3-4-16,5 0 2 0,-5 0-1 0,6-1-1 15,-7-2 1-15,5 0 2 0,-4-1 2 16,6 0-2-16,-4 0 6 0,5-5 0 0,1-3-1 15,-1 0 1-15,3-1-3 0,-1-1-1 0,3-1-1 16,-1-1 2-16,1 1-5 0,-2 1 1 16,2 2-2-16,-2 3-3 0,-3 2 1 0,0 3-2 15,-4 0-1-15,5 0-1 0,-4 7 0 0,-2 1 1 16,3 1 1-16,-5 3 4 0,0-2-1 0,3 1 0 16,-3-1 1-16,-1-2-3 0,4-4 3 0,-4 1 1 15,0-3 0-15,4-2-2 0,-3 0 3 16,8 0 0-16,-1-7 1 0,5-4 4 0,2-3-7 15,6-3-8-15,2-2-12 0,-4-1-27 0,2-1-52 16,-1 2-114-16,-9 3-335 0,-8 7-730 0</inkml:trace>
          <inkml:trace contextRef="#ctx0" brushRef="#br1" timeOffset="-374777.0126">7997-178 1548 0,'0'0'278'0,"0"0"-2"0,0 0 2 15,0 0-32-15,0 0-67 0,0 0-45 0,0 0-34 16,0 0-31-16,0 0-23 0,0 0-28 0,0 0-19 16,0 0-1-16,0 0-1 0,0 0 13 15,16-19 12-15,-16 45-1 0,0 4-1 0,0 3 0 16,-4 4-3-16,-2-4-3 0,2-1 0 0,-3 1-7 15,4-2-1-15,0-2-3 0,0 1 0 16,0-4-1-16,3-4 0 0,0-1-4 0,0-3-8 16,0 0-10-16,3-4-19 0,1 1-28 0,-2-4-33 15,1-3-54-15,0 0-71 0,-1-4-89 0,0 1-159 16,-2-4-291-16,1-1-395 0</inkml:trace>
          <inkml:trace contextRef="#ctx0" brushRef="#br1" timeOffset="-373654.189">8910-209 2796 0,'0'0'149'0,"0"0"-6"0,0 0-9 16,0 0-35-16,0 0-44 0,0 0-27 0,0 0-16 16,0 0-14-16,0 0-15 0,0 0-18 15,0 0-26-15,0 0-48 0,0 0-96 0,0 0-159 16,-24-41-474-16,28 44-772 0</inkml:trace>
          <inkml:trace contextRef="#ctx0" brushRef="#br1" timeOffset="-372357.2567">9565 151 301 0,'0'0'502'0,"0"0"-134"16,0 0-31-16,0 0-16 0,0 0-66 0,0 0-60 16,0 0-46-16,0 0-34 0,0 0-22 0,0 0-15 15,0 0-11-15,0 0-5 0,0 0-5 16,0 0 2-16,51-140 4 0,-49 133 0 0,-2 2-3 15,0 2-10-15,0 0-11 0,-5 3-14 0,-3 0-9 16,-2 0-11-16,3 0-8 0,-6 1-3 0,-1 6-2 16,0 1 2-16,-2 3 3 0,1 1 0 0,0 1 1 15,1-3 0-15,3 2-2 0,1-1-1 0,6 1 0 16,-2-3-1-16,5-1-3 0,1 0 1 16,0-2-1-16,0-2-3 0,5 0 3 0,1-1-2 15,2-3 1-15,1 0 6 0,2 0 3 0,2-3 3 16,1-5 6-16,2-1-2 0,-1-2 0 15,0 0 0-15,3-2 1 0,-8 0-2 0,3 2 0 16,-2 1 0-16,-3 2 0 0,-2 1 3 0,-4 4 2 16,-1 1-2-16,3 2-2 0,-4 0-4 0,0 0-7 15,0 0-10-15,0 5 4 0,0 6-1 16,0 0 5-16,2 5 9 0,0-1-3 0,1 3 1 16,4 0 0-16,1-2-1 0,3 0-1 0,0-3 0 15,-2 1 2-15,3-6-1 0,3-1 2 0,3-2-2 16,-2-5-2-16,-1 0 2 0,2-5 1 15,0-6 2-15,7-7 2 0,-1-3 1 0,0-2-1 16,2-4 3-16,-1-3 0 0,-4-3 0 0,3-1 4 16,-6 2-1-16,0-3 2 0,1-2 1 0,-4 3 0 15,-1-3 1-15,-3 3-3 0,1 0-1 0,-3 5 0 16,-4 3 3-16,-3 4 4 0,-1 6 2 16,0 7 2-16,0 3-3 0,-1 5-2 0,-1 1-7 15,0 0-6-15,-4 0-11 0,4 6-2 0,-3 4 0 16,-4 6 4-16,4 6 5 0,-4 1 2 0,-1 2 0 15,6 5-1-15,-2 0 2 0,-2 1-1 16,4 3 0-16,-5-2 0 0,5 4-2 0,-3-3 0 16,4-4 1-16,-1 2 1 0,-3-3-1 0,4-1-1 15,1-2 0-15,1-5-2 0,1-2 4 16,-2-4-1-16,2-3 0 0,0-4-2 0,0-3 2 16,0-2-2-16,3-2 0 0,-1 0 4 0,6 0-4 15,-2-2 3-15,7-2 1 0,-1-4-2 0,4 0 2 16,0 0-1-16,3 0-2 0,-3 3-4 15,0 2 0-15,-4 1-1 0,1 2-2 0,-6 0 1 16,3 2-4-16,-6 4-1 0,2 4-2 0,-5-1 1 16,-1 2-4-16,0 0-2 0,-1 2 1 0,-7 1-2 15,-4-1 9-15,1-1 3 0,4-2 3 0,-5-2 3 16,2-2-2-16,6 0 2 0,-1-4 4 16,-3-2 5-16,7 0 2 0,1 0 3 0,0 0 3 15,0 0-5-15,0-4-9 0,3-3-10 0,5-2-10 16,4-3-3-16,-2-3 6 0,10 0 6 0,-2-3 4 15,6-1 6-15,-3-2-4 0,5 0 3 0,1-2 1 16,-2-1-2-16,-1-1 4 0,-1-1 1 16,1-5 1-16,0 1 3 0,-5-4 3 0,2-5 3 15,-4 3 0-15,-3-2 0 0,-3 1 0 0,-3 1 0 16,0 4 1-16,-7 2 1 0,-1 2 2 16,0 7 0-16,-1 5 1 0,-6 3 1 0,1 4 1 15,-2 4-3-15,4 4-3 0,-6 1-8 0,5 0-7 16,-6 2-5-16,0 10-1 0,2 4 1 15,-5 4 1-15,0 7 3 0,1 3-1 0,0 3 4 16,3 3 1-16,3 2-2 0,2 0 0 0,3 2-4 16,2-1 3-16,0-4-2 0,10-3 1 0,-3 1-1 15,6-5-3-15,1-3-3 0,3-4-2 0,2-2-1 16,-1-7-6-16,-1-3 1 0,4-2 3 16,-2-6-5-16,5-1 8 0,-4 0 1 0,4-8 3 15,-2-3 7-15,0-2 0 0,2-5 3 0,-3 0 0 16,0 0 2-16,-4 0-2 0,0 1-1 0,-5 3 0 15,-2 4-1-15,-6 4 2 0,-1 2-1 0,-3 4-9 16,0 0-23-16,-6 9-3 0,-5 5-3 16,-1 4 7-16,-3 3 24 0,1 4-2 0,4 0 0 15,0-2 0-15,4-1-3 0,3-3-1 0,3-3 0 16,9-3 0-16,3-4-2 0,5-3 1 0,6-4-1 16,3-2-1-16,6-5-6 0,2-6-16 15,6-3-38-15,4-3-80 0,3-4-115 0,-3 2-275 16,-12 4-376-16,-8 5-91 0</inkml:trace>
          <inkml:trace contextRef="#ctx0" brushRef="#br1" timeOffset="-375039.8499">6442 531 472 0,'0'0'280'0,"0"0"7"0,0 0 6 16,0 0 1-16,0 0-44 0,0 0-62 0,0 0-58 15,0 0-33-15,0 0-15 0,0 0-16 0,0 0-12 16,0 0-13-16,15-25-12 0,-5 10-5 15,1-1-1-15,2-4 1 0,5-1 4 0,-1-3 3 16,4-5-3-16,1 2 1 0,3-5-1 0,-4-2-2 16,2 1 2-16,-2-2-2 0,-1-1-1 15,0 0-1-15,0 0 0 0,-5 2 0 0,1 1 1 16,-2 3 2-16,-1 2 3 0,-2 3 0 0,-6 3 1 16,0 3 1-16,-2 4-2 0,-3 4 2 0,0 2 0 15,0 4-1-15,-3 1-1 0,-4 2-7 16,3 1-6-16,-7 1-10 0,-1 0-8 0,-1 4-7 15,-1 6-1-15,-1 2 0 0,-1 5 3 0,2 3 0 16,1-1 1-16,0 1-1 0,5-2 1 0,1 3 0 16,4-1 0-16,0 0 0 0,3-1 1 0,0 0-1 15,6 2-1-15,5-3 0 0,-2-1-2 0,2 3-3 16,2-2-2-16,0 2-7 0,-1-3-6 16,0 3-1-16,-5-2-5 0,3 0 0 0,-5-2 3 15,1 1 0-15,-3-6 5 0,-3 3 3 0,0-2 5 16,0-3 2-16,0-1 6 0,0-3 4 0,0-2 3 15,0-3 7-15,0 0 6 0,0 0 4 16,-2 0 1-16,-3 0-1 0,0 0-3 0,1-2-5 16,-1-1 0-16,0 1-2 0,2 1-2 0,3 1 0 15,0-2-2-15,0 2-7 0,0-1-11 16,2-2-8-16,6 0-1 0,2-3 9 0,4 0 6 16,5-4 9-16,1-2 0 0,4 2-1 0,-1-3 3 15,-1 2 0-15,2-3 1 0,-5 1 2 0,2 1 1 16,-4-3 3-16,-3 1 3 0,0 0 4 15,1-1 4-15,-4 4 1 0,-3-2 4 0,-1 0 1 16,-2 3 4-16,-1 2 1 0,-4 3 0 0,0 1-1 16,0 2-5-16,0 0-4 0,0 2-5 0,-1 0-9 15,-2 0-9-15,0 2-9 0,1 4-3 0,1 2 2 16,-3 4 2-16,2 2 5 0,0 2 3 16,2 0-1-16,0-1 3 0,2 2-1 0,4-2 0 15,-2 1-2-15,5-2 2 0,-5-3 0 0,6-2 0 16,-6-1 3-16,6-3-3 0,-6-4-1 0,6-1 2 15,-5 0 3-15,3 0 2 0,-4-1 5 16,6-7 2-16,-4-2-4 0,5-2 3 0,-1-4-4 16,-1 2-1-16,2-2 1 0,2 0-4 0,-2 1 1 15,-1 0-3-15,0 4 1 0,0-1-1 0,0 4-5 16,-5 5 1-16,1 1-7 0,-2 2-1 16,-1 0 0-16,-3 3 0 0,3 5 0 0,0 2 3 15,-2 1 3-15,2-1 1 0,0 4 8 0,-2-3-4 16,5 2 1-16,1 0 0 0,2-3-2 15,-1 1 3-15,4-3-2 0,2-1 1 0,0 0-2 16,1-4 4-16,4-3 0 0,-1 0-1 0,-1 0 3 16,3-5-2-16,1-4 4 0,1-2-1 0,-1-5 4 15,3 0-1-15,-3-3-3 0,3-2 1 16,2 1-7-16,-3-4 6 0,-1 0-2 0,4 0 2 16,-5 0-2-16,0 0-1 0,-4 1 3 0,-1 2 1 15,-2 2 3-15,-4 1 0 0,0 5 1 0,-7 3 3 16,-2 2 4-16,-1 4-3 0,0 2-2 0,-4 2-9 15,-5 0-13-15,4 0-6 0,-5 5-4 16,-1 4 1-16,1 1 6 0,0 2 2 0,0 2 2 16,1 0 2-16,4 2 3 0,2 1-2 0,1-2-1 15,2 1 2-15,0-1-7 0,5 1 3 0,3 0 0 16,-1-2-2-16,4 2 3 0,-1-2 0 16,-1-1 3-16,1 0 1 0,0-2 4 0,-6 0 0 15,-1 0 0-15,-3-2-1 0,0 0 1 0,-2 1 4 16,-3-2 3-16,-9 0 2 0,-3 0-2 0,-3-2 1 15,-3 1-3-15,2-5-1 0,-3 1-1 16,7-1-2-16,3-2-5 0,2 0-7 0,8 0-15 16,4 0-30-16,0-3-56 0,1-3-70 0,8 0-92 15,4-4-171-15,-2 4-396 0,-1-1-372 0</inkml:trace>
        </inkml:traceGroup>
        <inkml:traceGroup>
          <inkml:annotationXML>
            <emma:emma xmlns:emma="http://www.w3.org/2003/04/emma" version="1.0">
              <emma:interpretation id="{C533C013-AB4C-4271-9D0E-B703403352C1}" emma:medium="tactile" emma:mode="ink">
                <msink:context xmlns:msink="http://schemas.microsoft.com/ink/2010/main" type="inkWord" rotatedBoundingBox="13605,632 17788,545 17814,1804 13631,1890"/>
              </emma:interpretation>
              <emma:one-of disjunction-type="recognition" id="oneOf5">
                <emma:interpretation id="interp23" emma:lang="en-US" emma:confidence="0.5">
                  <emma:literal>competitive</emma:literal>
                </emma:interpretation>
                <emma:interpretation id="interp24" emma:lang="en-US" emma:confidence="0.5">
                  <emma:literal>competition re</emma:literal>
                </emma:interpretation>
                <emma:interpretation id="interp25" emma:lang="en-US" emma:confidence="0">
                  <emma:literal>competition ve</emma:literal>
                </emma:interpretation>
                <emma:interpretation id="interp26" emma:lang="en-US" emma:confidence="0">
                  <emma:literal>competition we</emma:literal>
                </emma:interpretation>
                <emma:interpretation id="interp27" emma:lang="en-US" emma:confidence="0">
                  <emma:literal>competition me</emma:literal>
                </emma:interpretation>
              </emma:one-of>
            </emma:emma>
          </inkml:annotationXML>
          <inkml:trace contextRef="#ctx0" brushRef="#br1" timeOffset="-370929.7951">11788 32 1044 0,'0'0'636'16,"0"0"-313"-16,0 0-42 0,0 0-30 0,0 0-80 15,0 0-76-15,0 0-48 0,0 0-28 0,0 0-16 16,0 0-6-16,0 0 7 0,0 0 3 16,0 0 6-16,0 0 2 0,17 31-8 0,-14-24 0 15,1-5-1-15,0 2-1 0,-1-4 3 0,-2 0 3 16,-1 0 10-16,2 0 17 0,-2 0 17 16,0 0 13-16,3-6-2 0,-3 0-17 0,0-3-15 15,0-1-16-15,0 0-5 0,-5-2-2 0,-3 1-2 16,1 2-6-16,-5-1-6 0,0 4-3 0,-3 0-6 15,0 5-1-15,-1 1-3 0,-2 0-1 0,-3 8 5 16,2 2 0-16,-4 4 6 0,6 2 1 16,0 1-1-16,0 4 2 0,6 0-2 0,1 4 1 15,0-2-1-15,7 1-1 0,3 0 1 0,0 0 0 16,0-3-2-16,10 0 1 0,0-3 0 0,4-3 0 16,5-1 0-16,1-3-1 0,4-3-1 0,1-3 1 15,2-5 1-15,3 0 5 0,0-5 1 16,0-6 4-16,2-3 0 0,-1-3 1 0,0-2 2 15,-2 0-1-15,-2-3 0 0,-6 0 1 0,2 1 2 16,-8-1 3-16,-2 1 4 0,-2 3 1 16,-6 2 2-16,0 3 2 0,-3 3 2 0,-2 4-1 15,0 3 1-15,0 3-6 0,-5 0-9 0,0 0-12 16,-1 3-7-16,-1 5-3 0,0 3 3 0,0 2 7 16,3 1 1-16,-2 0 3 0,3 2-2 15,2 0 3-15,1-2-1 0,0 0-3 0,1 1 2 16,8-5-5-16,-1 1 4 0,2-3 1 0,0-3-1 15,3 0 3-15,0-4-1 0,-2-1 0 0,2 0 3 16,-2-4 4-16,3-4 1 0,-1-3 1 0,1-2-1 16,-1-3 0-16,-2 2 1 0,-2-2 0 15,-1-1 1-15,-4 1-3 0,-1-1 2 0,-3 1-1 16,0 1-1-16,-7 0 6 0,-1 4-9 0,-4 2-6 16,-5 1-8-16,-1 5-8 0,-2 1-3 0,-4 2 0 15,-2 4 6-15,-1 5-1 0,6 5 6 0,-3 1 2 16,3 1 0-16,7 0 0 0,5 0-2 15,4-1-3-15,2-2-3 0,3 0 3 0,7 0-1 16,3-2 0-16,7-3 3 0,3 0-4 0,2-4 3 16,-1-3 0-16,6-1 1 0,-1 0 0 15,-1 0 4-15,1-5 3 0,-5-3 3 0,5 0 5 16,-4-2 0-16,-2 1-1 0,-4-1 3 0,2 2-1 16,-1 2 0-16,-4 1 0 0,-3 2-1 15,0 1-3-15,-4 2 0 0,1 0 1 0,-2 0 0 16,2 5 5-16,-4 3-2 0,6 0-1 0,-5 2 1 15,-1 1 0-15,4-1-4 0,-3-1 1 0,0 0-1 16,1-2-5-16,-1-3 3 0,-3-1 2 16,1-1 1-16,2-2 4 0,-1 0 3 0,-2 0 10 15,2-5 11-15,0-3 5 0,5-3-2 0,-3-1-8 16,5-3-12-16,-2-1-6 0,1 0-4 0,1 1-3 16,-2-1 2-16,2 4-4 0,0 0 0 0,-2 4-4 15,1 4-2-15,-2 1-4 0,-1 3-6 0,-4 0-5 16,3 3-1-16,-1 5 4 0,-1 1 6 15,0 2 8-15,0 2 6 0,1-2 3 0,-1 0 2 16,-1-2-2-16,0-1 1 0,5-1-4 0,-4-3 4 16,1 0-1-16,3-3 2 0,-1-1 9 0,-1 0 0 15,4 0 4-15,2-3 5 0,-2-5-5 16,4 0-1-16,-1-3-1 0,0 0-5 0,2-1-1 16,-1 1-4-16,-1-1 0 0,0 2-3 0,-4 1-1 15,1 5 1-15,-5-1-1 0,0 3-3 16,-2 2-3-16,-2 0-3 0,1 2-1 0,0 3 0 15,2 2 5-15,0 1 0 0,3 0 1 0,-2 2 2 16,6 1 0-16,-2-3 3 0,5 0-2 0,1-2 1 16,2-2 2-16,4-2-3 0,-3 0 1 15,6-2 1-15,-1 0-1 0,2-7 2 0,2-2 0 16,-1-2-1-16,-1-1 0 0,-1-5 2 0,-2 2 1 16,-2-1 0-16,-2-1 3 0,-2 1-2 0,0-2 3 15,-4 0 4-15,-3 2 0 0,-3-1 0 16,-4-1 2-16,2 2-2 0,-3 2-1 0,0 2 2 15,0 4-1-15,0 2 1 0,-3 2 0 0,0 3-1 16,2 1-6-16,1 0-8 0,-2 1-9 0,-2 6-4 16,0 4 1-16,2 7 5 0,0 9 3 0,-4 4 3 15,2 3 2-15,1 7 0 0,0 3 0 16,-5 3 1-16,5 5-2 0,-4 1 1 0,0 0 2 16,-1 3-2-16,3-1 2 0,-4-3 1 0,2 0 1 15,-3-5-2-15,5-3 1 0,-4-5-1 0,6-6-3 16,-2-5 2-16,2-4-1 0,0-3-3 15,3-6-9-15,-1-2-19 0,1-6-27 0,-2-1-25 16,2-5-19-16,0-1-23 0,0-8-78 0,0-6-140 16,6-5-307-16,1 3-347 0,-4 5 218 0</inkml:trace>
          <inkml:trace contextRef="#ctx0" brushRef="#br1" timeOffset="-370720.9226">13089 55 1218 0,'0'0'307'15,"0"0"-19"-15,0 0 10 0,0 0-19 0,0 0-74 16,0 0-53-16,0 0-44 0,0 0-38 0,0 0-30 16,0 0-22-16,0 0-7 0,0 0-5 0,0 0 3 15,0 0 2-15,58-35 0 0,-47 42 2 16,-2 1-3-16,-3 0 2 0,1 0-2 0,-5 4 1 16,-2 1 1-16,0-2 2 0,-2 4-1 0,-8 0-1 15,-4 0-7-15,-3-1-15 0,-5 2-28 0,4-2-61 16,-3-3-103-16,1 2-238 0,7-5-559 15,2-3-356-15</inkml:trace>
          <inkml:trace contextRef="#ctx0" brushRef="#br1" timeOffset="-369583.836">13079 118 107 0,'0'0'298'0,"0"0"2"15,0 0 9-15,0 0-41 0,0 0-49 0,0 0-28 16,0 0-30-16,0 0-26 0,0 0-20 0,0 0-11 15,0 0-13-15,171 7-13 0,-144-18-9 16,2-4-4-16,-1-1 0 0,-1-1-4 0,-3-2-2 16,-1 2-1-16,-3 1-4 0,-2 0 0 0,-4 2 1 15,-5 0-3-15,-4 0 0 0,-2 4-1 16,-3 1-4-16,0-1-7 0,0 0-3 0,-3 4-9 16,-2 3-5-16,-1 1-3 0,2 2-11 0,-2 0-5 15,-1 0-6-15,-1 3-5 0,-2 7-1 0,1 4 0 16,-1-3 3-16,-1 5-1 0,4 1 3 15,0 2-1-15,1 0 2 0,0 2 2 0,5 1 1 16,1-2-2-16,0 0-2 0,7-3-1 0,4-2-4 16,1 0 5-16,6-6 1 0,-1-2-2 15,3-4 3-15,3-3-1 0,5 0 3 0,2-10 3 16,0-3 3-16,4-4-3 0,0-3-2 0,1-4 1 16,-1-1-3-16,0-2 4 0,-1-2-2 0,-2 0-3 15,-1-4 2-15,-2-3 3 0,-1 4 3 0,-2-3 0 16,-2 0 3-16,-3 2-2 0,-6 1 2 0,-1 2 4 15,-9 3 2-15,2 3 3 0,-5 1-1 16,-1 4-3-16,0 2-3 0,-1 4 2 0,-2 4 0 16,-3 4 0-16,5 3-1 0,-5 2-7 0,1 0-8 15,-1 2-4-15,-3 9-1 0,1 7-1 0,-5 6 5 16,0 5 1-16,1 6 0 0,-1 3 4 16,3 3-2-16,1 2-1 0,2-1 1 0,0 0 0 15,3-2 2-15,4-3-1 0,0-6 1 0,4-2-4 16,3-5-4-16,5-3 0 0,2-6-3 15,3-1 1-15,3-6 0 0,1-5 0 0,0-3-1 16,2-2 9-16,0-9 2 0,1-2 1 0,0-3 6 16,0-3-6-16,0 1 0 0,-6 2 0 0,-1 0 2 15,-4 3 0-15,-4 4-3 0,-4 2 2 16,0 6-6-16,-5 1 3 0,0 0-4 0,0 0-8 16,0 8 0-16,-5 3-1 0,3 3 5 0,-1 2 5 15,0 0 4-15,3-2-6 0,0 0 1 0,0 0 0 16,7-2-2-16,1-4 3 0,4-2 1 0,-2-3-1 15,4-1-2-15,3-2 6 0,-2-2 1 16,1-6 0-16,0-4 6 0,1 1-7 0,4-4 0 16,-1-1 0-16,-3-1-5 0,4 0 5 0,-1-1 0 15,0-1-2-15,-3 1 2 0,-2-3 1 0,0-3 1 16,-4 1 2-16,2-1-4 0,-3 0 2 0,-2 0 1 16,-5-1 2-16,1 1 3 0,-1-1-3 15,-3 2 1-15,0-3-2 0,0 4-1 0,0 0 4 16,0 3-1-16,0 3-1 0,0 5 0 0,0 5 1 15,0 3 1-15,0 1-5 0,-1 2-4 16,-1 0-13-16,1 6-5 0,-4 7 2 0,1 5 11 16,0 6 2-16,-3 4 4 0,-3 3 1 0,6 4-8 15,-3 0 8-15,1-2-2 0,5 2 0 16,-2-2 4-16,3-2-6 0,0-1 0 0,0-4 0 16,3-4-5-16,5-2-2 0,2 0-4 0,1-5-5 15,3-3-3-15,1-1 1 0,0-9 0 0,2 0 3 16,2-2 5-16,-2-4 4 0,3-5 5 0,1-2 3 15,-6-3 3-15,4 0 1 0,-4 1 5 16,-2 2 0-16,-3 0 1 0,-1 3 3 0,-5 1 0 16,-3 5 0-16,-1 2-3 0,0 0-6 0,0 0-8 15,0 0-10-15,0 0-4 0,0 4 1 0,-1 3 4 16,1 2 8-16,0-1 4 0,0 0 1 0,0 0-1 16,7 0 0-16,-1-3-1 0,2 0-1 15,3-4-2-15,-1-1-1 0,5 0-7 0,0 0-11 16,2-5-26-16,3-1-32 0,-4-4-41 0,1 1-64 15,1-4-101-15,-1 0-318 0,-6 4-435 0,-4 3 193 16</inkml:trace>
          <inkml:trace contextRef="#ctx0" brushRef="#br1" timeOffset="-368933.0513">13706-204 1838 0,'0'0'376'15,"0"0"-78"-15,0 0-40 0,0 0-88 0,0 0-60 16,0 0-34-16,0 0-37 0,0 0-22 0,0 0-10 15,0 0-8-15,0 0 1 0,0 0-1 0,0 0-13 16,0 0-23-16,147-9-41 0,-117 7-76 16,2-1-127-16,-6 1-336 0,-11 1-973 0</inkml:trace>
          <inkml:trace contextRef="#ctx0" brushRef="#br1" timeOffset="-369086.9579">14192-503 2292 0,'0'0'255'0,"0"0"-47"0,0 0-26 16,0 0-65-16,0 0-63 0,0 0-34 0,0 0-29 15,0 0-28-15,0 0-22 0,0 0-5 16,0 0-10-16,0 0-37 0,0 0-59 0,-31 10-103 15,23 4-188-15,4-4-318 0,-2-2-312 0</inkml:trace>
          <inkml:trace contextRef="#ctx0" brushRef="#br1" timeOffset="-369264.8654">14321-198 2560 0,'0'0'175'0,"0"0"-75"16,0 0-12-16,0 0-20 0,0 0-40 0,0 0-20 15,0 0-7-15,0 0-4 0,0 0-7 0,188-62-14 16,-157 53-28-16,-4 2-90 0,-5 2-156 0,-8 2-476 16,-7-1-803-16</inkml:trace>
          <inkml:trace contextRef="#ctx0" brushRef="#br1" timeOffset="-369428.311">14950-419 2598 0,'0'0'237'0,"0"0"-33"0,0 0-29 16,0 0-60-16,0 0-44 0,0 0-20 0,0 0-17 15,0 0-14-15,0 0-15 0,0 0-12 0,0 0-13 16,0 0-22-16,0 0-15 0,0 0-28 0,-24-3-73 16,24 11-133-16,-1 0-332 0,-1-4-923 0</inkml:trace>
          <inkml:trace contextRef="#ctx0" brushRef="#br1" timeOffset="-368239.4829">15049-52 1525 0,'0'0'337'0,"0"0"-43"16,0 0-9-16,0 0-24 0,0 0-83 0,0 0-58 16,0 0-38-16,0 0-35 0,0 0-17 0,0 0-14 15,0 0-13-15,0 0 2 0,0 0 5 0,0 0 4 16,7 17 9-16,-5 2-5 0,-1 1-4 15,2 3-3-15,-2-2-2 0,4 1-2 0,-4-2-3 16,2-1-1-16,1-4 0 0,2-1-4 0,-3-1 1 16,2-7 0-16,1-1 0 0,-5-3 3 0,5-2 1 15,1 0 4-15,0-10 4 0,3-1 4 16,3-5 0-16,0-2-3 0,1-5-2 0,0 0-5 16,0-1 0-16,-1-1-1 0,1 1 0 0,-4 1-2 15,1 0 2-15,-3 4 1 0,-1 0-2 16,-2 5 7-16,-3 7-5 0,-1 2 0 0,-1 3-1 15,0 2-3-15,0 0-3 0,0 0-7 0,0 2-6 16,0 3-6-16,-1 0 4 0,1 3 6 0,0 2 6 16,0 1 3-16,0 0 1 0,0-2-2 15,5-2 0-15,4 1 1 0,4-2-1 0,1-1 0 16,0-3 0-16,3-2 0 0,3 0 0 0,0-3 2 16,2-7 2-16,-2 0 0 0,0-1 0 0,0-3 1 15,-3 0-1-15,-3-1 3 0,-3 2 2 0,-2 2 1 16,-3 1 2-16,-5 2-2 0,-1 3-2 15,0 2-5-15,-7 3-9 0,-2 0-12 0,-2 0-5 16,-3 10 0-16,-2 6 6 0,2 3 8 0,-1 2 4 16,-2 8 3-16,7-2 0 0,0 1-1 0,7 1-3 15,3-1 0-15,0-3-2 0,13-1 0 0,-1-3-4 16,5-5-3-16,7-3-2 0,2-3-3 16,7-5-1-16,1-5-12 0,4 0-19 0,2-8-48 15,1-5-81-15,-2-2-157 0,-10 5-568 0,-14 1-629 0</inkml:trace>
        </inkml:traceGroup>
        <inkml:traceGroup>
          <inkml:annotationXML>
            <emma:emma xmlns:emma="http://www.w3.org/2003/04/emma" version="1.0">
              <emma:interpretation id="{17DB9757-300D-4647-8F70-D6DF2551B7A2}" emma:medium="tactile" emma:mode="ink">
                <msink:context xmlns:msink="http://schemas.microsoft.com/ink/2010/main" type="inkWord" rotatedBoundingBox="18419,685 23115,588 23139,1764 18443,1862"/>
              </emma:interpretation>
              <emma:one-of disjunction-type="recognition" id="oneOf6">
                <emma:interpretation id="interp28" emma:lang="en-US" emma:confidence="0.5">
                  <emma:literal>advantage</emma:literal>
                </emma:interpretation>
                <emma:interpretation id="interp29" emma:lang="en-US" emma:confidence="0">
                  <emma:literal>advantages</emma:literal>
                </emma:interpretation>
                <emma:interpretation id="interp30" emma:lang="en-US" emma:confidence="0">
                  <emma:literal>advantaged</emma:literal>
                </emma:interpretation>
                <emma:interpretation id="interp31" emma:lang="en-US" emma:confidence="0">
                  <emma:literal>Advantage</emma:literal>
                </emma:interpretation>
                <emma:interpretation id="interp32" emma:lang="en-US" emma:confidence="0">
                  <emma:literal>advantage's</emma:literal>
                </emma:interpretation>
              </emma:one-of>
            </emma:emma>
          </inkml:annotationXML>
          <inkml:trace contextRef="#ctx0" brushRef="#br1" timeOffset="-367053.4267">16547 187 180 0,'0'0'466'0,"0"0"7"0,0 0-23 16,0 0-94-16,0 0-93 0,0 0-60 0,0 0-47 15,0 0-29-15,0 0-22 0,95-168-16 16,-90 148-9-16,0 5-8 0,-5 1-2 0,0 4-9 16,0 0-11-16,-8 6-15 0,-2 1-17 0,-7 3-12 15,1 0-9-15,-8 6-3 0,2 7-1 16,-4 2 3-16,1 6 5 0,-1 1-2 0,8 1 4 16,-5 0 0-16,7 1-4 0,2-2 1 0,3-2-2 15,5-1 0-15,-1-3 2 0,6-1 0 16,1-5-3-16,0 0 0 0,4-4 0 0,3-3 1 15,0-1 4-15,3-2 3 0,3 0 3 0,1 0 5 16,4-9 3-16,1-2-1 0,-2-2 0 0,0-3-3 16,1-2-3-16,-1 1 2 0,-1 0-2 0,-3 1 1 15,-2 1-2-15,-3 4-1 0,2-1 1 16,-7 5-3-16,1 3 4 0,-4 2-2 0,0 2-3 16,0 0-5-16,0 0-6 0,0 3-12 0,0 2 0 15,0 3 5-15,0 1 1 0,5 4 11 0,-2 2 2 16,1-1-1-16,6-1 2 0,2 2-1 0,1-2 1 15,1-1-3-15,3 1 3 0,5-4-1 16,-1 0 1-16,6-3 0 0,0-5 0 0,1-1-1 16,3 0 1-16,6-3 5 0,-1-5-4 0,-1-2 0 15,0-3 0-15,-2 0-7 0,-5-2 9 0,-1-1 2 16,-7 1 1-16,3-2 4 0,-8 1-2 16,-3 0 4-16,-8 2 0 0,2 0 4 0,-6 1-3 15,0 2-4-15,-2 1-2 0,-5 3-4 0,-6 2-8 16,-1 2-5-16,-3 3-4 0,-7 0-4 15,0 4 5-15,-1 7 2 0,-2 2 2 0,0 2 6 16,4 1-4-16,6-1-2 0,4 1 0 0,2 0 1 16,8-4 0-16,3 1 1 0,0-3 0 0,0 0-1 15,3-2 2-15,8-2 3 0,2-1-2 0,1-3 2 16,2-2 1-16,1 0 1 0,3-7 3 16,-2-2 5-16,-2-4-2 0,1 0 1 0,0-7 1 15,1 0-3-15,-2-4 1 0,-1-3 0 0,2-2-2 16,2-1 0-16,-1-5 1 0,-1-6 1 0,-1 3 1 15,1-1 0-15,-3 2-1 0,-3-1 1 0,1 4 0 16,-2 3 4-16,-6 3-2 0,-3 7 0 16,1 4 4-16,-2 8-4 0,0 3 6 0,-2 2-4 15,-1 4-5-15,-4 0-9 0,0 4-5 0,-4 8-2 16,1 4 3-16,0 6 6 0,-1 3 0 16,-2 6 0-16,6 1 0 0,1 3-3 0,6 1 1 15,0-1 1-15,0 0 0 0,3-1-2 0,7 0 3 16,3-6-1-16,1-1 0 0,1-5 4 0,0-3 0 15,2-4-2-15,2 0 0 0,-1-6 0 16,-1-3-3-16,2-4 2 0,1-2-1 0,-3 0 0 16,6-8 7-16,-5-5 1 0,5-1 1 0,-6-4 3 15,3 0-4-15,-2-3-3 0,-2 3 3 0,-1-2-2 16,-2 3-1-16,-1 1-2 0,-5 5 0 16,1 5-2-16,-5 4 1 0,-3 1-3 0,0 1-7 15,0 1-8-15,1 7 4 0,1 5 2 0,1 5 5 16,1-1 7-16,0 3-5 0,-1-1 1 0,5 2-1 15,-3-2-1-15,5-2 2 0,-2-1 0 0,1-2 3 16,2-1 0-16,0-5 2 0,-1-2 1 0,0-3-1 16,3-3 4-16,0 0-1 0,2-4 4 15,1-8 0-15,2-1 2 0,1-2-1 0,-4-3-1 16,2 2 1-16,-2-5-1 0,2 0 1 0,-3 1 2 16,-3-2-1-16,2 1-2 0,0-1 0 15,-2 5-2-15,-4 1 0 0,0 3 2 0,-4 4-4 16,1 3-2-16,-4 4-2 0,0 2-3 0,0 0-6 15,0 0-13-15,0 0-29 0,-4 0-45 16,1 4-57-16,-4 6-116 0,1 0-197 0,5-1-529 16,-2-3-483-16</inkml:trace>
          <inkml:trace contextRef="#ctx0" brushRef="#br1" timeOffset="-366069.8323">18135 67 0 0,'0'0'393'16,"0"0"149"-16,0 0-44 0,0 0-107 0,0 0-116 15,0 0-69-15,0 0-49 0,0 0-34 0,0 0-22 16,0 0-19-16,0 0-12 0,0 0-6 16,0 0-8-16,0 0-4 0,126-167-4 0,-126 155-6 15,-3 1-4-15,-8 3-11 0,0 3-11 0,-5 2-8 16,0 3-8-16,-5 0-2 0,0 6 1 0,-6 5-1 16,2 1 2-16,0 6 0 0,3 1 0 15,-2 0-2-15,7 0 0 0,0 0 0 0,4-2-1 16,3 1 3-16,7-1-3 0,3-2-1 0,0 1-2 15,4-3-2-15,9-2 5 0,1 0 1 16,0-4 3-16,9-2 1 0,-4-5 2 0,6 0 3 16,1-5 2-16,-2-6 1 0,0-6-1 0,1 2-1 15,-1-4 1-15,-5-1 2 0,1-1 0 0,-2 0 1 16,-4 3 2-16,-1 0 1 0,-7 2 1 0,2-1 0 16,-4 6-2-16,-2 3 0 0,-2 4-3 0,0 3-5 15,0 1-9-15,0 0-18 0,0 3-3 16,0 8 2-16,0 4 6 0,-2 3 15 0,2-1 0 15,0-1 0-15,0 4-1 0,0-3-1 0,3-1 3 16,3 0 0-16,-2-2 0 0,-1-2 4 0,6-1-4 16,-5-3 0-16,4-3 1 0,-3-2 0 15,6-3 3-15,-3 0 1 0,2 0 4 0,5-1-3 16,-1-7 5-16,4-1-1 0,2-3-3 0,-4 1 3 16,1 1-5-16,2 0-3 0,-4 0 0 15,0 4-6-15,-1 0 2 0,-1 2-1 0,-6 4-2 16,5 0-2-16,-7 0-3 0,2 8-1 0,-2 2 1 15,3 1 2-15,-5 0 4 0,4 1 1 0,-4 3 0 16,0-4 6-16,-1 0-4 0,4-1-1 16,-3-2 2-16,0-2-6 0,0-3 5 0,2-1 2 15,0 0 0-15,-4-2-2 0,5 0 6 0,-1 0 1 16,1-3 1-16,4-1 4 0,1-4-3 0,1-2 0 16,-1 1-2-16,-1-1 0 0,3 1-1 0,-3 1-1 15,-3 0 1-15,1 3-8 0,-4 0 5 0,2 4-1 16,-5-1-2-16,1 2 1 0,-2 0-6 15,1 0-1-15,1 5 0 0,1 0 3 0,4 3 0 16,-3-1 1-16,2 1 2 0,1 0-2 0,0 0 4 16,1 0 0-16,5-3 0 0,1-2-1 15,0-1 2-15,9-2 2 0,-3 0 0 0,5-8 4 16,4-3-2-16,-1-4 0 0,0-2 1 0,-1-1 1 16,-3-3 1-16,-4 2 2 0,-3-4 8 0,2 3-2 15,-5-1 1-15,-1-5-1 0,-5 1-4 16,4 3 0-16,-4-2 2 0,-4 0 2 0,-1 2-1 15,-1-2 1-15,-2 0-7 0,0 1-2 0,0 1-2 16,0 1-6-16,-3 4 3 0,1 3 0 0,-1 5-1 16,-2 4-1-16,2 2-3 0,2 3-9 15,-4 0-7-15,-2 9 3 0,2 8 0 0,-5 5 8 16,-3 8 7-16,2 2 2 0,2 6-4 0,0-2 1 16,7 0 0-16,0-2-5 0,2-1-7 0,2-4-7 15,3-3 0-15,7-4 5 0,2-3 9 16,1-1 4-16,8-6-7 0,1-3-4 0,5-4-15 15,2-3-24-15,4-2-35 0,3-7-45 0,2-4-65 16,1-4-119-16,-12 4-345 0,-8 1-548 0</inkml:trace>
          <inkml:trace contextRef="#ctx0" brushRef="#br1" timeOffset="-365896.9392">19044-220 2635 0,'0'0'243'0,"0"0"-64"0,0 0-21 16,0 0-56-16,0 0-46 0,0 0-19 0,0 0-14 16,0 0-11-16,0 0-12 0,0 0-3 15,0 0-7-15,0 0-15 0,178-63-22 0,-141 58-49 16,-4 4-75-16,-6-1-123 0,-12 0-263 0,-2 2-697 0</inkml:trace>
          <inkml:trace contextRef="#ctx0" brushRef="#br1" timeOffset="-364690.265">19669-19 1382 0,'0'0'359'0,"0"0"-49"0,0 0-7 0,0 0-42 15,0 0-75-15,0 0-56 0,0 0-35 0,0 0-25 16,0 0-17-16,0 0-11 0,0 0-9 15,0 0-6-15,0 0-6 0,0 0 1 0,15-98-4 16,-8 87 1-16,-5 0-1 0,-1 0-3 0,-1 1 3 16,0 0-1-16,-1 2-1 0,-6 2-3 0,2 1-3 15,0 4-7-15,-5 1-5 0,-1 0-3 0,-4 1-5 16,1 7 1-16,0 3 1 0,-2 3 2 16,2 3 1-16,-1-1 2 0,2 0 0 0,2 0-1 15,3 0-1-15,1-1-1 0,6-3-4 0,0-2 0 16,1-1-1-16,0-1-1 0,2 0 2 0,1-2 3 15,7-1-2-15,0-4 7 0,-1-1 2 16,3 0 1-16,4-1 5 0,5-7 1 0,-2-3 1 16,5-1-1-16,-4-5 2 0,2 4-3 0,1-5-1 15,-3 2 1-15,-5 1-1 0,0 5 5 16,-3 1 2-16,-5 2 1 0,-2 4 1 0,-4 1 3 16,-1 2-2-16,0 0-1 0,0 0-3 0,0 0-7 15,-3 0-5-15,2 2-4 0,-1 3-4 0,-2 1 1 16,3 4 1-16,1 0 3 0,0 3-1 15,1 0 3-15,9 4 0 0,1-6 0 0,2 1 0 16,4-1 1-16,-1-4-1 0,6-1 1 0,0-1 4 16,3-2-3-16,2-3 1 0,1 0 1 0,1-1-4 15,-1-7 6-15,1 0 0 0,-3-3-3 0,0-1 4 16,-1-3-2-16,-5-2 1 0,-3 1 1 0,3-1 3 16,-7 3-3-16,-6-2 1 0,2 3 1 15,-7 2-1-15,-2 1 2 0,0 2-1 0,-4 3-4 16,-6 1-7-16,-3 1-3 0,-1 2-3 0,-3 1 0 15,0 1 2-15,-3 6 2 0,5 2-1 16,1 0 2-16,1 1-2 0,7 0 0 0,-1 2 0 16,6-1 0-16,-1 0-1 0,2-1 3 0,0 0 0 15,3 0-1-15,6-1 2 0,-4-1-2 0,7-3 1 16,-2-2-1-16,2-3 3 0,1 0 2 16,-3 0 2-16,3 0 2 0,0-6 1 0,-1-4 2 15,2 1 2-15,1-2 0 0,0-1-2 0,-1-1 3 16,2-2 2-16,-3 1 0 0,-2 0 6 15,0 1-4-15,-6 3-2 0,2 2 0 0,-3 1 0 16,-3 4 0-16,-1 3 0 0,0 0-3 0,0 0-4 16,0 0-8-16,0 0-12 0,0 8-2 15,0 4 0-15,0 4 6 0,0 6 9 0,0 7 3 16,0 4 2-16,2 5-4 0,-2 3 0 0,0 2 1 0,0 4-5 16,-2 0 8-16,-2 5 0 0,-6-4 0 15,-3 3 2-15,1-2-1 0,-4 0-1 0,2 1 0 16,-2-5 2-16,-1 0-4 0,2-4 1 0,-4-3 1 15,5-7-2-15,4-4 3 0,-1-5-2 16,1-6 2-16,6-7-2 0,-3-2 7 0,5-7 9 16,1 0 8-16,1 0 16 0,-3-2-4 0,0-6-7 15,-4-6-14-15,4-3-12 0,0-7-6 0,3-3-2 16,0-4 0-16,2-6-6 0,9 0 7 16,5-6-2-16,2 0 2 0,5-3 0 0,4 1-5 15,3 0-1-15,1 1-1 0,7 0 0 0,-3 0-1 16,5 0 0-16,1-2 2 0,0 3 0 0,-2 0 8 15,-7 5 0-15,-2-4 3 0,-5 6-1 16,-2 2-2-16,-9 9 1 0,-7 2 2 0,-1 7 3 16,-6 4-2-16,0 5-2 0,-10 3-5 0,-3 0 0 15,-2 4-3-15,-4 0 1 0,-2 6 3 0,4 7-6 16,0 1 6-16,3 5-2 0,4 1 0 16,6 2 2-16,4 4-1 0,1 1 0 0,12-1 3 15,5 2 2-15,9-5-2 0,4-3-3 0,11-4-3 16,0-6-2-16,6-5 3 0,0-5 1 0,5-2 1 15,-1-9 4-15,-2-6-4 0,-2 0-5 0,-8-6-25 16,-6-1-53-16,-10 2-99 0,-14 7-483 16,-2 4-714-16</inkml:trace>
        </inkml:traceGroup>
      </inkml:traceGroup>
    </inkml:traceGroup>
    <inkml:traceGroup>
      <inkml:annotationXML>
        <emma:emma xmlns:emma="http://www.w3.org/2003/04/emma" version="1.0">
          <emma:interpretation id="{88FF8F31-E126-4310-93E6-8814FAFCFC63}" emma:medium="tactile" emma:mode="ink">
            <msink:context xmlns:msink="http://schemas.microsoft.com/ink/2010/main" type="paragraph" rotatedBoundingBox="2235,2234 4623,2009 4627,2055 2239,22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14E17D-C7DF-4EC5-9FFA-17B5BC822D41}" emma:medium="tactile" emma:mode="ink">
              <msink:context xmlns:msink="http://schemas.microsoft.com/ink/2010/main" type="line" rotatedBoundingBox="2235,2234 4623,2009 4627,2055 2239,2280"/>
            </emma:interpretation>
          </emma:emma>
        </inkml:annotationXML>
        <inkml:traceGroup>
          <inkml:annotationXML>
            <emma:emma xmlns:emma="http://www.w3.org/2003/04/emma" version="1.0">
              <emma:interpretation id="{E77B1E58-4E67-4538-BE77-4FA72B91DB46}" emma:medium="tactile" emma:mode="ink">
                <msink:context xmlns:msink="http://schemas.microsoft.com/ink/2010/main" type="inkWord" rotatedBoundingBox="2235,2234 4623,2009 4627,2055 2239,2280"/>
              </emma:interpretation>
              <emma:one-of disjunction-type="recognition" id="oneOf7">
                <emma:interpretation id="interp33" emma:lang="en-US" emma:confidence="0.5">
                  <emma:literal>-</emma:literal>
                </emma:interpretation>
                <emma:interpretation id="interp34" emma:lang="en-US" emma:confidence="0">
                  <emma:literal>_</emma:literal>
                </emma:interpretation>
                <emma:interpretation id="interp35" emma:lang="en-US" emma:confidence="0">
                  <emma:literal>.</emma:literal>
                </emma:interpretation>
                <emma:interpretation id="interp36" emma:lang="en-US" emma:confidence="0">
                  <emma:literal>,</emma:literal>
                </emma:interpretation>
                <emma:interpretation id="interp37" emma:lang="en-US" emma:confidence="0">
                  <emma:literal>~</emma:literal>
                </emma:interpretation>
              </emma:one-of>
            </emma:emma>
          </inkml:annotationXML>
          <inkml:trace contextRef="#ctx0" brushRef="#br1" timeOffset="-407315.9059">347 1138 1152 0,'0'0'592'0,"0"0"-431"0,0 0 20 0,0 0 41 16,0 0-3-16,0 0-55 0,-161 20-41 0,161-20-37 15,0 0-36-15,1 0-28 0,9 0-12 0,6-2 1 16,9 1 0-16,5-2 0 0,11-1 0 0,6 1 1 16,7 1-4-16,11-1 1 0,4-3 0 15,5 4-2-15,10-5 4 0,6 3-1 0,1-3-2 16,8 2-1-16,5-1-2 0,-2 1-1 0,7-3-1 15,-1 0 3-15,0-2-1 0,5 2-1 0,-5-5 1 16,-1 0 1-16,1 1 1 0,-6-3 1 0,-1 1 1 16,-8 0-5-16,-5 0 4 0,-11 3 4 15,-18 3 5-15,-12 2 7 0,-16 2 2 0,-14 3 5 16,-10 1 7-16,-4 0 6 0,-3 0 6 0,0 0 4 16,0 0 0-16,0 1-4 0,0-1-5 15,-3 0-10-15,3 1-10 0,0-1-10 0,0 0-3 16,0 0-6-16,0 0-5 0,0 0 0 0,0 0-11 15,0-1-8-15,0 0-15 0,0 1-25 0,0-2-31 16,0 0-52-16,-4 1-102 0,3-1-308 16,-1 2-797-16</inkml:trace>
        </inkml:traceGroup>
      </inkml:traceGroup>
    </inkml:traceGroup>
    <inkml:traceGroup>
      <inkml:annotationXML>
        <emma:emma xmlns:emma="http://www.w3.org/2003/04/emma" version="1.0">
          <emma:interpretation id="{8DDD4F09-A34D-4D49-9872-8E599C4733AF}" emma:medium="tactile" emma:mode="ink">
            <msink:context xmlns:msink="http://schemas.microsoft.com/ink/2010/main" type="paragraph" rotatedBoundingBox="8353,2218 23873,1905 23915,3977 8395,4290" alignmentLevel="4"/>
          </emma:interpretation>
        </emma:emma>
      </inkml:annotationXML>
      <inkml:traceGroup>
        <inkml:annotationXML>
          <emma:emma xmlns:emma="http://www.w3.org/2003/04/emma" version="1.0">
            <emma:interpretation id="{DD3044E6-D3BD-404B-9DE6-BF9F9215DE16}" emma:medium="tactile" emma:mode="ink">
              <msink:context xmlns:msink="http://schemas.microsoft.com/ink/2010/main" type="line" rotatedBoundingBox="8353,2218 23873,1905 23902,3365 8382,3678"/>
            </emma:interpretation>
          </emma:emma>
        </inkml:annotationXML>
        <inkml:traceGroup>
          <inkml:annotationXML>
            <emma:emma xmlns:emma="http://www.w3.org/2003/04/emma" version="1.0">
              <emma:interpretation id="{2C4C980B-99DE-4E59-A550-1995D465A41C}" emma:medium="tactile" emma:mode="ink">
                <msink:context xmlns:msink="http://schemas.microsoft.com/ink/2010/main" type="inkWord" rotatedBoundingBox="8354,2268 10591,2223 10620,3633 8382,3678"/>
              </emma:interpretation>
              <emma:one-of disjunction-type="recognition" id="oneOf8">
                <emma:interpretation id="interp38" emma:lang="en-US" emma:confidence="0.5">
                  <emma:literal>(edge</emma:literal>
                </emma:interpretation>
                <emma:interpretation id="interp39" emma:lang="en-US" emma:confidence="0">
                  <emma:literal>Ledge</emma:literal>
                </emma:interpretation>
                <emma:interpretation id="interp40" emma:lang="en-US" emma:confidence="0">
                  <emma:literal>ledge</emma:literal>
                </emma:interpretation>
                <emma:interpretation id="interp41" emma:lang="en-US" emma:confidence="0">
                  <emma:literal>hedge</emma:literal>
                </emma:interpretation>
                <emma:interpretation id="interp42" emma:lang="en-US" emma:confidence="0">
                  <emma:literal>(edges</emma:literal>
                </emma:interpretation>
              </emma:one-of>
            </emma:emma>
          </inkml:annotationXML>
          <inkml:trace contextRef="#ctx0" brushRef="#br0" timeOffset="-338697.5745">6417 1185 1797 0,'0'0'189'0,"0"0"9"16,0 0-1-16,0 0-1 0,0 0-48 15,0 0-55-15,0 0-41 0,0 0-30 0,0 0-18 16,0 0 2-16,0 0 3 0,0 0 5 0,-45 117 3 16,33-73 4-16,2 5-2 0,-1 5 1 0,1 1-2 15,0 0-4-15,7-1-3 0,2-3-3 0,1-4-2 16,1-3-1-16,12-2 0 0,1-3 0 0,3-3-5 16,3-3 3-16,3-7 2 0,2-3 1 15,2-4 10-15,-1-6-5 0,-2-2 2 0,-3-5-2 16,-4-1-2-16,-3-4 1 0,-1 0-5 0,-3-1-4 15,-6 0-13-15,0 0-34 0,-1 0-92 0,-3 0-216 16,0 0-623-16,0 0-648 0</inkml:trace>
          <inkml:trace contextRef="#ctx0" brushRef="#br0" timeOffset="-337226.361">6900 1841 1153 0,'0'0'255'0,"0"0"-70"0,0 0-21 15,0 0 8-15,0 0-41 0,0 0-40 0,0 0-11 16,0 0-7-16,0 0 7 0,0 0 10 16,0 0-6-16,0 0-7 0,0 0-11 0,85-21-10 15,-69 6-6-15,4-1-8 0,-2-1-3 0,-2-1-2 16,-1-2-2-16,-2 3 4 0,-2-2-1 0,-5 2 3 16,1 0 0-16,-5 1-4 0,-2 0-1 15,0 3-7-15,-5 1-2 0,-2 2-7 0,-4 4-5 16,4 3-4-16,-4 1-7 0,-2 2-3 0,0 0-5 15,2 3 0-15,-1 9-1 0,0 1 1 16,0 5 3-16,0 1 0 0,0 3 1 0,2 1 0 16,6 1 0-16,-2 0 0 0,6-2-2 0,0-2 1 15,0 1 0-15,6-2 0 0,5 1 0 0,4-6-1 16,0 1-1-16,4-4-1 0,5-2-1 0,1-4 0 16,2-2 1-16,1-3-2 0,2 0 3 15,0-4 1-15,-3-4 0 0,1-3 2 0,1-1-2 16,-1 0 3-16,-1-2-1 0,1 0 1 0,-1-4 0 15,-1 1 0-15,-4-1 1 0,0 0 0 0,-1-1 0 16,-3 1 2-16,-2 4 0 0,-8 1 4 0,-1 4 7 16,-5 1 3-16,-2 3 1 0,0 4-2 15,-4-1-8-15,-8 1-9 0,-2 1-6 0,-1 0-3 16,-5 1 0-16,0 6 1 0,3 1 1 0,-2 1 1 16,1 2 1-16,4 1 0 0,0 3-1 15,4-1-2-15,0 2-1 0,0-1-1 0,7 3 2 16,2-2 1-16,1 0 0 0,0-1 1 0,0-4-1 15,4 0-4-15,2-2 0 0,1-3-4 0,1-2-3 16,-1-3 1-16,3-1 0 0,-4 0 7 16,5-1 4-16,-1-8 7 0,-3-4 1 0,6-2 1 15,1-4 3-15,0-2-1 0,0-3 1 0,1-1 0 16,-1-2-2-16,-1-2 1 0,-1 0 1 0,1-1 2 16,-3 0 1-16,-4 0 3 0,2-2 2 15,-6 2-1-15,-2 0 1 0,0 1-2 0,0 5 1 16,-9 1-3-16,3 4 2 0,-4 3 1 0,2 5 0 15,-1 2 3-15,1 3-4 0,5 3-3 0,0 1-4 16,2 2-9-16,-2 0-9 0,0 7-2 0,2 6 1 16,-1 3 4-16,1 10 10 0,0 5 0 15,-1 5 1-15,1 6 1 0,-2-2-2 0,3 2 2 16,0-3 0-16,0-1 3 0,7-3-4 0,6-4 0 16,-1-1-3-16,5-5-2 0,6-2 3 0,3-3-1 15,5-8 0-15,0 0 0 0,3-5 2 16,0-6-1-16,-1-1 1 0,2-5 4 0,-4-5-2 15,0-3 0-15,4-3 2 0,-6-2-2 0,0-1 0 16,-4-1 1-16,-4 0 1 0,1 3-4 16,-7-3 7-16,-3 2 3 0,-7 1 2 0,1 3 4 15,-3 0-1-15,-3 3 1 0,0 1-3 0,-7 4-1 16,1 2-5-16,-4 1-11 0,-1 3-8 0,-1 0-11 16,-3 7 1-16,1 4 3 0,-1 3 4 15,4 2 4-15,1 3 4 0,0 0 1 0,5 0-1 16,-1-1 3-16,5 0-2 0,1-1 0 0,0-1 1 15,0-2-1-15,7-1-4 0,-2-5-3 0,4-1-2 16,-2-4-6-16,4-3 8 0,1 0 7 0,-3-3 5 16,6-5 14-16,-3-5-4 0,3-2 1 15,-1-2 1-15,-3 0-1 0,2 1 6 0,-2 0-1 16,-2 0 1-16,-4 2-1 0,-3 0 0 0,2 3 2 16,-1 0 2-16,-3 3-2 0,1 0 0 0,-1 4-2 15,0 2 0-15,0 2 3 0,0 0-8 0,0 0-7 16,0 1-11-16,0 7-8 0,0 2 3 15,0 6 2-15,0 4 9 0,0 4 2 0,0 5 0 16,2 5 1-16,-2 6-1 0,0 3 1 0,0 7 1 16,0 2 0-16,0-1 0 0,-2 5 0 15,-2-4-1-15,-2 2 0 0,4-2 1 0,-7 0-1 16,6-3 1-16,-4-5 0 0,0-3 0 0,4-3-1 16,-4-7 2-16,4-4 0 0,2-4 1 15,-2-9 4-15,-1-7 1 0,1-4 8 0,3-3 12 16,-2 0 15-16,2-4-4 0,-1-8-10 0,0-9-16 15,-1-5-17-15,2-3-3 0,0-8-1 0,2-2 1 16,8-4 0-16,1-5 1 0,6-3 1 0,1-3 1 16,5-3 1-16,-2 0-6 0,6-4 0 0,3 4-1 15,1-1-3-15,0-1 2 0,1 5 0 16,-4 2 1-16,0 3 0 0,-1 5 2 0,-4 5 5 16,-6 3 0-16,-4 4 6 0,-8 10 0 0,0 3-1 15,-5 5 6-15,0 6-5 0,0 3 1 16,-8 2-2-16,-3 3-9 0,-2 0-6 0,-4 5 0 15,2 7 1-15,-8 4 6 0,6 3 6 0,1 3 0 16,4 0 0-16,0 2-1 0,10-1-2 0,0 3 0 16,2-1 1-16,3 2 1 0,10-2-1 0,1-1 2 15,3-2 0-15,4-2-1 0,-2-4-2 16,3-1 0-16,-3-6 3 0,1-1-1 0,-1-5 3 16,0-3-3-16,2 0-2 0,-2-4 1 0,-2-4-1 15,4-4-4-15,-7 0-16 0,-3-1-41 16,-5 0-75-16,-2 1-131 0,0 4-366 0,-4 2-617 0</inkml:trace>
        </inkml:traceGroup>
        <inkml:traceGroup>
          <inkml:annotationXML>
            <emma:emma xmlns:emma="http://www.w3.org/2003/04/emma" version="1.0">
              <emma:interpretation id="{27921592-BB33-437A-A81E-693423F5A671}" emma:medium="tactile" emma:mode="ink">
                <msink:context xmlns:msink="http://schemas.microsoft.com/ink/2010/main" type="inkWord" rotatedBoundingBox="11338,2581 13018,2547 13026,2911 11345,2945"/>
              </emma:interpretation>
              <emma:one-of disjunction-type="recognition" id="oneOf9">
                <emma:interpretation id="interp43" emma:lang="en-US" emma:confidence="0.5">
                  <emma:literal>over</emma:literal>
                </emma:interpretation>
                <emma:interpretation id="interp44" emma:lang="en-US" emma:confidence="0">
                  <emma:literal>oncer</emma:literal>
                </emma:interpretation>
                <emma:interpretation id="interp45" emma:lang="en-US" emma:confidence="0">
                  <emma:literal>owner</emma:literal>
                </emma:interpretation>
                <emma:interpretation id="interp46" emma:lang="en-US" emma:confidence="0">
                  <emma:literal>overs</emma:literal>
                </emma:interpretation>
                <emma:interpretation id="interp47" emma:lang="en-US" emma:confidence="0">
                  <emma:literal>overt</emma:literal>
                </emma:interpretation>
              </emma:one-of>
            </emma:emma>
          </inkml:annotationXML>
          <inkml:trace contextRef="#ctx0" brushRef="#br0" timeOffset="-335943.9368">9440 1612 1301 0,'0'0'425'0,"0"0"-135"0,0 0-22 15,0 0 4-15,0 0-56 0,0 0-62 0,0 0-32 16,0 0-27-16,0 0-22 0,0 0-20 0,0 0-18 16,0 0-14-16,0 0-8 0,-86-23-4 0,72 44 0 15,1 1-1-15,-1 4-4 0,2 2 1 16,8-2-3-16,1 2-1 0,3-3 2 0,0-4-3 16,6 0 2-16,7-2-1 0,1-4 0 0,3-5 0 15,4-2-2-15,-4-5 2 0,6-3 2 0,-5 0 3 16,1-11 2-16,3-3 1 0,-3-5 0 15,2-3 1-15,-4-2 1 0,-3-3 0 0,1 1 3 16,-7 0 0-16,-4 1 0 0,-2 1 3 0,-2 0-6 16,0 5 1-16,-12-2-4 0,0 5-2 0,-4 1-7 15,-1 4-3-15,-1 4-5 0,-5 4-5 16,4 3 0-16,-2 0-3 0,6 6 3 0,-2 5 2 16,2 3 3-16,4 2 4 0,1 2-2 0,6-1 2 15,4 1-2-15,0-1 3 0,0 2 1 0,11-4-1 16,1-1 1-16,2-3-3 0,3-3 2 15,0-1-2-15,5-4 6 0,0-3-1 0,3 0 2 16,2-2 3-16,-1-6-4 0,-1-1 5 0,-5-2-1 16,4-2 0-16,-5 1 0 0,2-1-1 0,-3 0 1 15,-4 0-2-15,-2 4 1 0,-5 2-2 16,1 2-1-16,-3 2-2 0,3 3 3 0,-5 0-2 16,4 0-1-16,-3 6 2 0,-1 3-3 0,4 2 4 15,-3 2 1-15,1 0-2 0,2 1 2 16,-3-1-2-16,6-1 0 0,-6-3 0 0,5 1 2 15,-4-2-2-15,-2-2 1 0,4 0 1 0,-4-4 0 16,0-2-1-16,-2 0 2 0,5 0 1 0,-3 0 3 16,0-2 4-16,4-7 3 0,-1-1 0 0,3-1 2 15,-3-1-6-15,5-4-2 0,-2 2 0 16,-2 0-2-16,2 0 1 0,-4 0-2 0,-2 6-1 16,4-1-1-16,-4 3-1 0,-2 0-2 0,1 4 0 15,-1 1-5-15,3 1 1 0,-4 0-2 0,2 0 0 16,-1 3 4-16,2 3 0 0,-1 1 1 0,0 2 1 15,5 2-2-15,-2 0 2 0,5 2 0 16,0-3-1-16,0 2 0 0,4-3 1 0,6-2 0 16,-3-1 0-16,0-3 2 0,4 0-2 0,-3-3 0 15,1 0 2-15,2-2 0 0,-3-5 0 16,5-3 2-16,-5-1 0 0,7-3-3 0,-7-4 3 16,5 1 0-16,-6-1-1 0,-3 0 2 0,0 2 1 15,-4 1 3-15,-6 4 3 0,-2 1 6 0,-2 0-5 16,0 6-2-16,0 1-3 0,-5 1-10 15,-5 2-4-15,3 0-7 0,-4 6-4 0,-2 4 0 16,0 3 5-16,-1 0 4 0,2 3 3 0,0 2 3 16,7-1-2-16,-4 0 1 0,8 1 0 0,1-1-1 15,0-1-1-15,1-2 1 0,9-2-1 16,0 0-4-16,3-3 3 0,-3-1 1 0,8-2-1 16,-1-2 5-16,1-2-3 0,5-2 3 0,-3 0 1 15,4-6 2-15,-1-3 0 0,-3-2 2 0,-2-4 2 16,5 2-5-16,-6-5 5 0,5 1-2 0,-5-2-1 15,0 0 1-15,3 0 0 0,-4 0 1 16,-1 0-3-16,-2 1 8 0,-1 1-7 0,-5 2 1 16,1 2 3-16,-4 3-3 0,-4 4 10 0,0 3 0 15,0 3-2-15,-1 0-7 0,-6 0-8 0,0 6-7 16,-6 2-3-16,2 3 6 0,-2 0 1 16,4 2 2-16,-2-2 2 0,1-2 0 0,6 0-1 15,1 1 0-15,3-2-1 0,0-1-4 0,0-1 3 16,0 0 0-16,4-1 0 0,1 0 1 15,3 0-1-15,-2 1-1 0,4 0 0 0,-2 0 4 16,-1 0-2-16,3 2 1 0,-3 0 2 0,3 2-5 16,0 1 4-16,-6 0-2 0,6 2 0 0,-5-1 3 15,2 1-1-15,-3 1 2 0,-1-2 0 0,0-2 1 16,2-2 0-16,-1 0-2 0,1-4 1 16,3-2 2-16,-1-2-1 0,3 0 3 0,4-1 2 15,2-8-2-15,4-4 4 0,-2-5 0 0,6 1-3 16,-4-4 0-16,6 1-5 0,-1-2-4 0,1-1-7 15,-5 0-20-15,5 3-44 0,-7 0-67 0,0 3-113 16,-12 5-311-16,0 4-520 0,-4 3-273 0</inkml:trace>
        </inkml:traceGroup>
        <inkml:traceGroup>
          <inkml:annotationXML>
            <emma:emma xmlns:emma="http://www.w3.org/2003/04/emma" version="1.0">
              <emma:interpretation id="{90A3492E-905C-4C4F-92B0-22137E563981}" emma:medium="tactile" emma:mode="ink">
                <msink:context xmlns:msink="http://schemas.microsoft.com/ink/2010/main" type="inkWord" rotatedBoundingBox="13416,2173 15635,2128 15653,2983 13433,3028"/>
              </emma:interpretation>
              <emma:one-of disjunction-type="recognition" id="oneOf10">
                <emma:interpretation id="interp48" emma:lang="en-US" emma:confidence="0.5">
                  <emma:literal>rival</emma:literal>
                </emma:interpretation>
                <emma:interpretation id="interp49" emma:lang="en-US" emma:confidence="0">
                  <emma:literal>rivals</emma:literal>
                </emma:interpretation>
                <emma:interpretation id="interp50" emma:lang="en-US" emma:confidence="0">
                  <emma:literal>rial</emma:literal>
                </emma:interpretation>
                <emma:interpretation id="interp51" emma:lang="en-US" emma:confidence="0">
                  <emma:literal>clival</emma:literal>
                </emma:interpretation>
                <emma:interpretation id="interp52" emma:lang="en-US" emma:confidence="0">
                  <emma:literal>rhinal</emma:literal>
                </emma:interpretation>
              </emma:one-of>
            </emma:emma>
          </inkml:annotationXML>
          <inkml:trace contextRef="#ctx0" brushRef="#br0" timeOffset="-335253.1917">11384 1947 727 0,'0'0'208'0,"0"0"27"0,0 0 78 0,0 0 53 16,0 0-73-16,0 0-59 0,0 0-54 0,0 0-42 16,0 0-24-16,0 0-15 0,0 0-15 15,0 0-12-15,167-185-11 0,-149 154-5 0,6-1-9 16,-4-2-5-16,3 1-4 0,-6-2-5 0,1 2-3 16,-3 2 0-16,-5 4 0 0,-2 3 2 15,-5 8 3-15,-3 5 3 0,0 5-2 0,-7 3-2 16,-2 1-9-16,-3 2-13 0,-5 0-11 0,-5 8-6 15,2 3-2-15,-2 3 3 0,-4 3 2 0,8 1 1 16,2 0-1-16,5-5-1 0,2-2-1 16,7-1-2-16,2-1 0 0,0 1 1 0,9-2-3 15,1-2 1-15,5 1 0 0,-1-2-1 0,3-1 5 16,1 0-3-16,5 1 4 0,-5-2 2 0,5 2-2 16,-5 0 1-16,-2 1-1 0,-2 2 0 0,-1 1-3 15,-2 1 3-15,-4 1 0 0,0 2-3 16,-4-1 4-16,2 1-3 0,-1-2-1 0,-3 2 3 15,2-3-2-15,1 1 0 0,3-3 1 16,0-4 0-16,3 0-4 0,2-4 2 0,0 0 1 0,3-3 1 16,2-6 4-16,4-6 1 0,0 0-1 15,3-2 2-15,2-3 2 0,-6-1-3 0,5-1 1 16,-8 0 0-16,-3 1-1 0,-1 2 5 0,-4 3 3 16,-7 3 0-16,0 2 4 0,-2 5 0 0,0 0 0 15,-2 5-3-15,-5 1-6 0,2 0-7 16,-1 1-5-16,-3 8-3 0,1 4 4 0,1 3 1 15,1 5 2-15,1 0 3 0,5 2-6 0,0 2 6 16,0-2 0-16,4 1 0 0,4-5 2 16,-1 0-2-16,3-6-2 0,3-3 2 0,1-6 2 15,0-1-2-15,3-3 2 0,3-3-1 0,0-9-2 16,7-7 1-16,1-2-6 0,6-3-24 0,-2-3-57 16,-4 0-110-16,-1-1-211 0,-9 8-626 15,-6 5-638-15</inkml:trace>
          <inkml:trace contextRef="#ctx0" brushRef="#br0" timeOffset="-335117.275">12142 1299 2435 0,'0'0'214'0,"0"0"-41"16,0 0-25-16,0 0-63 0,0 0-47 0,0 0-21 16,0 0-27-16,0 0-40 0,0 0-29 0,0 0-81 15,0 0-186-15,0 0-510 0,0 0-713 0</inkml:trace>
          <inkml:trace contextRef="#ctx0" brushRef="#br0" timeOffset="-334181.5759">12308 1649 2131 0,'0'0'236'0,"0"0"-48"15,0 0 17-15,0 0-28 0,0 0-43 0,0 0-20 16,0 0-22-16,0 0-24 0,0 0-17 0,0 0-16 16,0 0-21-16,0 0-8 0,0 0-3 15,6-72-2-15,-6 83 5 0,2 5 1 0,0 0 0 16,-2 4 0-16,1 2 0 0,-1-1-3 0,2-1 0 16,-1-1-1-16,3 0-2 0,2-3 1 0,-2-3-3 15,2-3 1-15,1-2-2 0,-1-3 2 0,1-2 0 16,-2-3 0-16,3 0 3 0,-1 0 1 15,3-8 5-15,-1-2 3 0,1-5 2 0,0-1-4 16,2-3-1-16,-2-2-2 0,-2 1-3 0,1 0 3 16,-2-3-2-16,1 4 0 0,-2 1 0 15,-1 4-1-15,-2 2 2 0,-1 4-3 0,1 5 3 16,-3 3-2-16,0 0-3 0,0 0-2 0,0 2-12 16,-3 4 4-16,3 2 1 0,0 3 4 0,0 4 4 15,0-2-1-15,8 2 1 0,1-3 1 16,4 1-1-16,1-2 0 0,6 0 1 0,-2-5-2 15,5 0 0-15,-1-4-1 0,2-2 0 0,5 0-1 16,2-2-1-16,-1-5 2 0,-2-2 1 0,3-4 1 16,-2 0 2-16,-2-3-1 0,1-1 1 15,-4 0-1-15,-1-1 3 0,-2 1-1 0,-7-1 1 16,-7 2 3-16,2 3 0 0,-8-2 1 0,-1 4-1 16,0 2-3-16,-10 1-5 0,-4 3-6 0,-2 5-4 15,-2 0-5-15,-5 3 3 0,3 8 0 0,-2 4 4 16,1 0 1-16,1 2-1 0,4 1 4 15,3-2-1-15,1 0 2 0,3-1 0 0,3-2 0 16,4-1-1-16,0 0 0 0,2-4 1 0,0 0 0 16,2-4-3-16,0 0-1 0,7-3 0 0,-3-1 2 15,5 0 2-15,0 0 4 0,-1-5 2 16,3-3 0-16,1-3 3 0,0 0-2 0,0-3 3 16,3 1-2-16,-2-2 0 0,0 0-1 0,-1 1 0 15,-1 0 0-15,0 5-2 0,-6 1 1 16,2 1-1-16,-4 4-1 0,-5 2-1 0,3 1 0 15,-3 0-2-15,0 1 1 0,1 6 1 0,2 2 0 16,0 2 2-16,0 0-1 0,1 2 0 0,2-1 0 16,-2 0 0-16,6-1 0 0,-1-2-1 15,0-2 2-15,4-2-1 0,0-2 2 0,1-3-1 16,2 0 2-16,1-3 1 0,3-6 1 0,-1-3 2 16,7-4-3-16,-2-3 1 0,-1-5 0 0,1 2 0 15,0-3 0-15,-1-4-2 0,-1-1 0 0,1 2 1 16,-3-3 2-16,1 4-1 0,-4-4 3 0,-1 2-1 15,-2-3-1-15,-1-2 1 0,-3 2-3 16,-3 0 0-16,-3 3 1 0,-1 3 0 0,-2 3 0 16,-1 6 4-16,0 7-2 0,-6 3-2 0,1 7-4 15,-4 0-11-15,-2 8-2 0,-5 10 0 0,1 10 5 16,-7 7 6-16,0 10 0 0,5 4 2 16,-3 3-4-16,6 0 3 0,2 2 0 0,3 1-2 15,0-1 2-15,5-6-1 0,4 0-1 0,0-9-2 16,1-5-1-16,11-5-4 0,2-5-2 15,4-5-1-15,3-6-2 0,5-5 2 0,2-8-1 16,5 0-5-16,1-13-13 0,3-3-29 0,1-7-57 16,-3-2-110-16,-8 4-374 0,-8 7-741 0</inkml:trace>
        </inkml:traceGroup>
        <inkml:traceGroup>
          <inkml:annotationXML>
            <emma:emma xmlns:emma="http://www.w3.org/2003/04/emma" version="1.0">
              <emma:interpretation id="{5896370B-C77D-44DC-A2E8-FEE130C443BD}" emma:medium="tactile" emma:mode="ink">
                <msink:context xmlns:msink="http://schemas.microsoft.com/ink/2010/main" type="inkWord" rotatedBoundingBox="16297,1926 23899,2049 23878,3306 16277,3183"/>
              </emma:interpretation>
              <emma:one-of disjunction-type="recognition" id="oneOf11">
                <emma:interpretation id="interp53" emma:lang="en-US" emma:confidence="0.5">
                  <emma:literal>companies-long</emma:literal>
                </emma:interpretation>
                <emma:interpretation id="interp54" emma:lang="en-US" emma:confidence="0.5">
                  <emma:literal>companies -long</emma:literal>
                </emma:interpretation>
                <emma:interpretation id="interp55" emma:lang="en-US" emma:confidence="0.5">
                  <emma:literal>companies - long</emma:literal>
                </emma:interpretation>
                <emma:interpretation id="interp56" emma:lang="en-US" emma:confidence="0">
                  <emma:literal>companies _ long</emma:literal>
                </emma:interpretation>
                <emma:interpretation id="interp57" emma:lang="en-US" emma:confidence="0">
                  <emma:literal>companies . long</emma:literal>
                </emma:interpretation>
              </emma:one-of>
            </emma:emma>
          </inkml:annotationXML>
          <inkml:trace contextRef="#ctx0" brushRef="#br0" timeOffset="-332596.0165">14417 1375 1813 0,'0'0'293'16,"0"0"-35"-16,0 0-10 0,0 0-42 0,0 0-65 15,0 0-44-15,0 0-44 0,0 0-27 16,0 0-12-16,0 0 0 0,0 0 4 0,0 0-2 16,0 0-3-16,0 0-7 0,53 20-1 0,-46-14 0 15,0 1 2-15,-3-3 0 0,2-2-3 0,-2-1 7 16,-4-1 14-16,1 0 17 0,1-4 11 0,1-3 2 15,-2-6-11-15,-1-3-14 0,0-2-6 16,0 2-8-16,-6 0 0 0,-1 2-4 0,-1 2-5 16,-5 3 1-16,0 1 0 0,-2 4-5 0,-2 4-8 15,-5 0-1-15,1 6-6 0,-3 9 2 0,1 1 6 16,-1 7-5-16,1 3 3 0,6 2-1 0,3 1 1 16,3 2 2-16,5-1 1 0,2-2 1 15,4-1-3-15,4-3 2 0,9-2 1 0,4-1 0 16,4-5-2-16,11-2-1 0,-1-4-1 0,3-3-3 15,5-4 4-15,0-3-4 0,0 0 4 16,1-3 0-16,-3-7-4 0,0-3 9 0,-6-1-2 16,-1-1 2-16,-3-4 4 0,-5 0-2 0,-2-4 1 15,-1 2 3-15,-5-3 1 0,-3 0 0 0,-1 2 1 16,-1 2 2-16,-4 4 3 0,-5 5-2 16,2 3 3-16,-2 4 0 0,0 4-11 0,0 0 2 15,-5 0-11-15,3 9-2 0,-6 2 3 0,3 8-2 16,-4 1 6-16,2 2-1 0,0 2 2 15,3-3 0-15,2 1-1 0,2-4 1 0,0 0-1 16,2-4 1-16,4-1-1 0,5-3 0 0,-1-3 3 16,3-4-4-16,1-2 2 0,1-1-1 0,4-3 3 15,1-7 1-15,1 0 0 0,-1-6 2 0,1 0-2 16,-5-1 5-16,-1 0-1 0,-4 0 1 16,-2-3-1-16,-3 3 3 0,-6 1 0 0,0 1 0 15,-5 0-3-15,-5 4-5 0,-4 2-3 0,-4 2-4 16,-2 3-2-16,-1 1-2 0,-3 3 0 0,2 0-1 15,1 7 1-15,-2 1 4 0,8 4 0 0,1 0 2 16,4 3 0-16,3-3-1 0,2 2 2 16,5-1-2-16,0 0 2 0,0-2-1 0,8 0 0 15,0-2-1-15,3 0-2 0,4-3 2 0,-1-1 1 16,4 0 0-16,-2-3 1 0,5-2-1 16,0 0 4-16,5-5 1 0,-4-3 3 0,1-2-2 15,1 0 1-15,-5 0-2 0,0-1 3 0,-3 3-2 16,0 0-2-16,-5 3 1 0,-1 4-4 0,-2 1 1 15,0 0-1-15,-3 0-1 0,-1 1 1 16,2 7-2-16,-2 1 3 0,-1 0-1 0,3 0 2 16,-2 0-1-16,-1-2 0 0,0-1 0 0,2-1 1 15,0-2 0-15,-2-2 0 0,1-1 1 16,-1 0 1-16,1 0 1 0,-1-3 6 0,4-1-1 16,0-4 3-16,4-3-2 0,2 2-4 0,0-4-1 15,1 0-3-15,0 1 1 0,-3-1-2 0,2 4-2 16,-1 1 2-16,-4 2 0 0,1 2-1 0,-4 4-1 15,-2 0-2-15,1 0-1 0,1 0 0 0,-4 7 0 16,0 1 3-16,1 1 0 0,2 2 0 16,2 0 3-16,-3-2-2 0,2 0 1 0,1-5 1 15,-3 1 0-15,4-3-2 0,-1-2 1 0,-4 0 0 16,7 0 3-16,-3 0 2 0,3-8 1 0,4-4 0 16,1 0-2-16,1-4-1 0,-1-1-1 15,0-1-1-15,0 1 1 0,0 3 0 0,-4 1-1 16,0 3 0-16,-1 4-1 0,-8 2-1 0,3 3-2 15,-2 1-3-15,-1 0 1 0,5 7 0 16,-3 4 1-16,7 2 2 0,-3 1-2 0,3 2 3 16,1 1 0-16,3-2 1 0,2 1-1 0,-1-5 1 15,2 0 0-15,0-7 0 0,2-1 0 0,1-3-1 16,1 0 3-16,-3-5-1 0,5-6 1 16,-5-2 1-16,2-3 1 0,-1-2 0 0,0 1 2 15,-3-3 0-15,-2 1 0 0,-1 2 1 0,-3-3-1 16,1 1 1-16,-2-1-1 0,-2 2 0 0,0 1-2 15,-1-1 1-15,-5 2 1 0,0 2 0 16,-1 5-1-16,0 3 0 0,0 2-1 0,0 4-2 0,0 0-8 16,0 0-6-16,-1 8-6 0,0 4 4 15,-5 9 5-15,-1 2 5 0,0 8 4 0,-2 2-1 16,-1 5 1-16,0 1 0 0,2 4 0 0,-5 0 0 16,2 1-1-16,1-3 3 0,-1-2-3 0,-1 1 2 15,-1-3-1-15,2 2 1 0,-2-5-1 16,3 1-2-16,-1-2 1 0,1-6-3 0,3 0 3 15,0-6 1-15,1-5 1 0,2-1 3 0,3-6-5 16,-1-1-5-16,2-3-12 0,0-3-21 16,0-2-19-16,0 0-10 0,0-5-9 0,2-6 1 15,2-4 5-15,-3-1-11 0,4-5-11 0,-5-4-15 16,1-1-14-16,-1-2-8 0,0-1 16 0,0-3 32 16,0-4 30-16,0-1 40 0,0-4 37 15,4-3 26-15,6-4 27 0,4-1 17 0,2 1 5 16,5 3-4-16,0 7-11 0,6 5-14 0,2 5-17 15,3 7-15-15,-2 5-15 0,1 5-8 0,-4 2-6 16,-4 5 2-16,0 0-3 0,-8 4 2 16,-1 0 0-16,-1 0-4 0,0 4 8 0,-6 3 4 15,0 3 6-15,-1 3 4 0,-3 5-5 0,-3 1-4 16,0 3-4-16,-2 2 2 0,-6 1-2 0,-5 0-1 16,-3 1-1-16,-4-3-5 0,1-1 0 0,-4-3-3 15,0-3-2-15,-2-5-7 0,3-3-17 16,3-2-47-16,0-5-83 0,4-1-133 0,2 0-417 15,6-1-572-15</inkml:trace>
          <inkml:trace contextRef="#ctx0" brushRef="#br0" timeOffset="-331224.5238">16519 1494 672 0,'0'0'436'15,"0"0"-130"-15,0 0-20 0,0 0-24 0,0 0-58 16,0 0-32-16,0 0-26 0,0 0-18 0,0 0-17 16,0 0-14-16,58-159-11 0,-55 143-7 15,-3 2-5-15,0 3-7 0,-4 1-7 0,-3 4-13 16,-3 2-13-16,-3 1-15 0,-3 3-16 0,-3 0-10 16,-1 11-3-16,-6 1 2 0,4 5 2 0,-2 4 6 15,-1 3-2-15,7-1 2 0,2 2 0 16,6-1-3-16,3 2 0 0,5-5 1 0,2-2-2 15,0-1 0-15,11-4 0 0,2-3-4 0,1-3 2 16,1-2 3-16,5-5 1 0,2-1 5 0,-1 0 3 16,0-9 1-16,3-3 3 0,-5-5 1 15,5-4 3-15,-7-1-2 0,1-3 3 0,-4-2-1 16,-4 1 0-16,0 1 1 0,-8 0 1 0,-1 4-2 16,-1 1 0-16,0 4-1 0,-1 5-4 0,-5 3 1 15,-1 3-2-15,4 4-8 0,-1 1-6 16,-1 0-14-16,4 5-1 0,0 6 3 0,-1 3 7 15,1 3 9-15,-2 4 2 0,3 1 1 0,0 0-1 16,6-2 2-16,1 2-1 0,0-2 0 0,4-3-1 16,-1-2 0-16,3-2 0 0,-3-3-2 0,4-6 3 15,3 0 0-15,-2-4 1 0,5 0 2 16,-3-5 1-16,3-5 3 0,0-4-1 0,-3-1 2 16,4-3-1-16,-4-1-1 0,-1-1 1 0,0-1-3 15,1 1 0-15,-3 1-2 0,-2 3-1 16,-3 1 0-16,1 7-1 0,-6 1 0 0,-2 6-5 15,2 1-4-15,-3 0-6 0,2 3 2 0,1 6 2 16,-1 3 4-16,4 3 5 0,-3 1 1 0,2 3-1 16,0-1 1-16,-3 0 1 0,2 1 0 15,2-3-1-15,-4-2 0 0,4-2 0 0,-2-4 1 16,-4-2 1-16,3-4 0 0,0 0 0 0,-2-2 3 16,1 0 5-16,-3-2 3 0,5-4 5 0,1-2-3 15,0-4-2-15,4-1-5 0,-2-1-3 16,1-2-1-16,2 5-4 0,3-1 2 0,-1 2-5 15,0 1 1-15,1 0 1 0,-1 3-3 0,1 3-1 16,-4 1-1-16,0 2-3 0,1 0 1 0,-5 7-1 16,1 1 2-16,-6 1-1 0,5 0 1 0,-2 4 2 15,-1-1 3-15,-2 1 2 0,5 0 3 0,0 0-3 16,1-2 0-16,1-1 0 0,4-2-2 16,0-3 2-16,3-2 0 0,2-1 0 0,2-2 2 15,4-2 2-15,1-7 1 0,3-4-1 0,-1-1 2 16,1-2-1-16,-3-1 0 0,1-2-2 15,-5 2 1-15,0 2-3 0,-5-4 2 0,0 5 3 16,-5 1 0-16,-6 4 7 0,-1 3 2 0,-1 1 4 16,-2 4-1-16,0 1-4 0,-2 0-7 15,-1 0-13-15,0 3-11 0,-3 3-1 0,1 3 3 16,2 2 7-16,-4 2 7 0,4 0 1 0,1 0-2 16,2 1 0-16,0-2-1 0,8 2 0 0,-1-3 2 15,5 2-1-15,1-3 2 0,0-1-1 0,1-2 1 16,0-3-2-16,0-1 2 0,-1-2 0 15,1-1 1-15,1 0 3 0,0-7 1 0,1-4 1 16,5-2-1-16,-1 0 1 0,1-2-2 0,0-1-1 16,1 0 0-16,-1-1 0 0,-4-1 1 0,3 2-2 15,-5 1 2-15,-2-1 2 0,-7 4 0 0,-2 0 3 16,-4 4-1-16,0-1-4 0,-7 4-9 16,-6 4-7-16,-2 1-8 0,-5 3-1 0,0 9 6 15,1 1 2-15,-2 3 7 0,4 3-1 0,3 0 0 16,1 1 3-16,6 1-2 0,1-1 2 0,6-1 1 15,0-1 0-15,5-1-1 0,3-2 0 16,4-3 0-16,-1-3 1 0,3-1 1 0,2-3 1 16,1-4 2-16,-2-1-1 0,9 0 3 0,-4-7 3 15,6-5-2-15,1-1 4 0,1-2-3 16,0-3 1-16,-1 3 0 0,0-3 0 0,0 1-1 16,-6 0 0-16,1 1 2 0,-2 0-2 0,-3 0 3 15,-3 3 1-15,-6-2 2 0,1 4 0 0,-6 0 2 16,-3 3 2-16,0 2-2 0,-2 1 1 15,-5 2-9-15,1 1-9 0,-2 2-5 0,2 0-8 16,2 0 1-16,-3 8 1 0,4 2 2 0,3 0 0 16,0 1 4-16,0 4 3 0,0-1-1 0,6 3 6 15,1 1 0-15,-4 1 0 0,4 0 1 0,-3 0 2 16,-3 0-2-16,1 0-1 0,-1-3 0 0,-1-1-5 16,0-1 6-16,0-3 0 0,-3-3-1 15,-1-3 2-15,-6-1-1 0,2-4-7 0,-2 0-33 16,-3 0-74-16,0-9-160 0,2 3-616 0,5 1-803 15</inkml:trace>
          <inkml:trace contextRef="#ctx0" brushRef="#br0" timeOffset="-331073.6165">17890 904 3075 0,'0'0'164'0,"0"0"-19"16,0 0-13-16,0 0-50 0,0 0-34 0,0 0-15 15,0 0-18-15,0 0-24 0,0 0-46 16,0 0-150-16,0 0-952 0,0 0-644 0</inkml:trace>
          <inkml:trace contextRef="#ctx0" brushRef="#br0" timeOffset="-328085.7562">18995 1551 1283 0,'0'0'296'0,"0"0"-88"0,0 0 4 16,0 0 26-16,0 0-13 0,0 0-53 16,0 0-48-16,0 0-36 0,0 0-19 0,0 0-8 15,0 0-2-15,0 0-5 0,-79 10-6 0,78-2-5 16,-1 0-11-16,2-2-5 0,0 2-5 15,4 0-1-15,16 0 2 0,3-2-1 0,14-2 0 16,4-1-1-16,6-3 0 0,7 0-3 0,1-6 0 16,2-1-3-16,-1-3-4 0,0 1 2 0,-3-1 0 15,-9 1 0-15,-3 2 1 0,-12 1-4 16,-5 1 0-16,-11 2-4 0,-8 3 1 0,-3 0 0 16,-2 0-1-16,0 0 0 0,0 0 2 0,-2 0-4 15,1 0-4-15,-2 0-6 0,-1 0-9 0,-3 0-7 16,2 0-18-16,-2 0-30 0,6 0-52 0,1 0-106 15,0-5-181-15,8 0-578 0,-3 3-647 0</inkml:trace>
          <inkml:trace contextRef="#ctx0" brushRef="#br0" timeOffset="-327689.4597">20389 1240 1174 0,'0'0'372'0,"0"0"-75"15,0 0-12-15,0 0 8 0,0 0-42 0,0 0-68 16,0 0-35-16,0 0-38 0,0 0-30 0,0 0-29 16,0 0-27-16,0 0-15 0,0 0-4 0,-12-100 4 15,10 123 0-15,-5 7 5 0,4 6 0 0,-3 4 0 16,-2 0-2-16,3 2 0 0,-3-1-3 0,4-2-7 16,-5 1 5-16,5-5-3 0,0-3 0 15,-4-3 4-15,7-5-6 0,-2-3-2 0,2-5-1 16,1-1-4-16,0-6-13 0,0-1-21 0,0-3-34 15,3-2-48-15,-1-3-41 0,1 0-40 0,6 0-51 16,-5-6-80-16,7-2-165 0,-2 2-268 16,-3 1-165-16</inkml:trace>
          <inkml:trace contextRef="#ctx0" brushRef="#br0" timeOffset="-326638.0271">20640 1431 714 0,'0'0'540'15,"0"0"-93"-15,0 0-54 0,0 0-96 0,0 0-85 16,0 0-67-16,0 0-47 0,0 0-36 0,0 0-19 15,0 0-16-15,0 0-11 0,0 0 4 16,0 0-4-16,0 0 4 0,-36 62 2 0,33-41 0 16,3-2-3-16,0-1-4 0,0 0-2 0,0-2-4 15,3-4 0-15,6 0-1 0,-4-5-1 0,7-3 1 16,-1 0 4-16,3-4 4 0,2 0 3 0,1-5 3 16,6-4-3-16,1-4-2 0,-2-3-2 0,4-1-2 15,-1-4-3-15,-6 1 0 0,1 0 1 16,-8-1 1-16,-5 0 8 0,-7 4 3 0,0 0-1 15,-2 1-3-15,-13 2-10 0,-6 2-7 0,-1 6-5 16,-12 3-3-16,1 3 1 0,-7 3 0 16,1 9 3-16,5 3 0 0,-1 3 1 0,13 1-1 15,1 1-1-15,8-1-1 0,7 0 0 0,5 1 0 16,1-3-1-16,1 2 4 0,10-3-2 0,2 0-1 16,4-2 1-16,2-4-3 0,5-3 1 15,3 1 2-15,1-8 2 0,2 0 1 0,0 0 2 16,5-8 1-16,-2-2 2 0,-4-3 0 0,5-4-2 15,-2-1 1-15,-4-1 1 0,0 2 1 16,-2-1 0-16,-5 3-1 0,2 2-1 0,-6 2-1 16,-6 3 0-16,-1 4-1 0,-4 2-4 0,-2 2 0 15,4 0-2-15,-3 8-1 0,3 3 3 0,-2 1 0 16,5 3 2-16,-1-2-1 0,-3 3 2 16,5-4-2-16,-3 0 2 0,0-1 1 0,-1-3-1 15,2-1 1-15,-5-2-1 0,5-4-1 0,-6 1 0 16,4-2 3-16,-2 0-1 0,3-3 2 0,-1-4 0 15,3-1 0-15,4-1 0 0,4-4-2 0,0 2 0 16,-2-1-1-16,-2 1-1 0,2 0 1 0,-1 2 1 16,-2 3 0-16,-7 1-2 0,3 4-3 15,-6 1 0-15,1 0-2 0,-2 0 1 0,-2 1 2 16,0 6 1-16,1-3 0 0,1 5 1 0,-2-4 1 16,6 1-2-16,-3 1 3 0,5 0-2 15,-1-1 0-15,4 1 1 0,2-3-3 0,4-1 1 16,2 0 1-16,-1-3 0 0,5 0-3 0,0 0 2 15,4-6 0-15,0-5 0 0,2-2 5 0,0-2-2 16,-2-3-1-16,1-1 1 0,-4-1 0 16,-4-1 2-16,-1 1 0 0,-5 4 4 0,-7 0-1 15,-2 2 1-15,-6 0 3 0,0 3-5 0,-10-1-1 16,-3 6-5-16,-3 0-6 0,-2 4-3 0,-5 2 1 16,3 0-2-16,-2 8 2 0,3 3 1 0,-2 4-2 15,5 0 3-15,1 0 1 0,2 2-1 16,6-1 0-16,0 1 1 0,4-1-1 0,2-2 1 15,1-3 1-15,0 0-3 0,3-3-1 0,5-2-2 16,-1-3-1-16,6 0 1 0,1-3 4 16,0 0 3-16,0-3 4 0,1-5 4 0,-1-3 2 0,0-3 1 15,0 0 1-15,-1-3-1 0,1 1 0 16,-3 0 1-16,-1 0 4 0,-3 1-4 0,2 1 2 16,-5 2-2-16,-2 3-3 0,2 2 3 0,-1 4 0 15,-3 2-1-15,0 1-3 0,0 0-5 16,0 0-10-16,0 4 0 0,0 6 0 0,0 4 3 15,-3 7 7-15,-1 2 0 0,2 8 3 0,-1 2-4 16,-2 4 3-16,-1 3-1 0,0 3-7 16,-1-1 8-16,-3 3-2 0,2 0 1 0,-4 1 5 15,1 1-4-15,1-1-2 0,0 3 1 0,0-2 2 16,-1-1 0-16,4-4 1 0,-3 0-1 0,0-8-4 16,3-2 3-16,-2-5 1 0,2-7 1 15,0-4 5-15,2-5 2 0,-4-5 9 0,5-4 5 16,-5-2 5-16,4-1 0 0,-5-10-4 0,-2-4-6 15,5-4-7-15,-3-4-4 0,-1-6-2 0,7-3-2 16,1 0-5-16,2-7 2 0,1 0-3 0,2-4-5 16,10 1 2-16,5-4-7 0,7 2-3 15,4 3-1-15,5 3-3 0,4 3-7 0,-2 7-12 16,1 3-23-16,-8 5-55 0,-7 9-96 0,-8 3-303 16,-5 4-665-16,-6 1-288 0</inkml:trace>
        </inkml:traceGroup>
      </inkml:traceGroup>
      <inkml:traceGroup>
        <inkml:annotationXML>
          <emma:emma xmlns:emma="http://www.w3.org/2003/04/emma" version="1.0">
            <emma:interpretation id="{FA9BCC82-8747-41F8-BEB6-6BF5304A292E}" emma:medium="tactile" emma:mode="ink">
              <msink:context xmlns:msink="http://schemas.microsoft.com/ink/2010/main" type="line" rotatedBoundingBox="21499,3301 23796,3316 23792,4009 21495,3995"/>
            </emma:interpretation>
          </emma:emma>
        </inkml:annotationXML>
        <inkml:traceGroup>
          <inkml:annotationXML>
            <emma:emma xmlns:emma="http://www.w3.org/2003/04/emma" version="1.0">
              <emma:interpretation id="{0D774D11-A0C2-4CB6-82D7-F8E12D9AE94A}" emma:medium="tactile" emma:mode="ink">
                <msink:context xmlns:msink="http://schemas.microsoft.com/ink/2010/main" type="inkWord" rotatedBoundingBox="21499,3301 23796,3316 23792,4009 21495,3995"/>
              </emma:interpretation>
              <emma:one-of disjunction-type="recognition" id="oneOf12">
                <emma:interpretation id="interp58" emma:lang="en-US" emma:confidence="0.5">
                  <emma:literal>run)</emma:literal>
                </emma:interpretation>
                <emma:interpretation id="interp59" emma:lang="en-US" emma:confidence="0">
                  <emma:literal>sun)</emma:literal>
                </emma:interpretation>
                <emma:interpretation id="interp60" emma:lang="en-US" emma:confidence="0">
                  <emma:literal>runs)</emma:literal>
                </emma:interpretation>
                <emma:interpretation id="interp61" emma:lang="en-US" emma:confidence="0">
                  <emma:literal>Sun)</emma:literal>
                </emma:interpretation>
                <emma:interpretation id="interp62" emma:lang="en-US" emma:confidence="0">
                  <emma:literal>hun)</emma:literal>
                </emma:interpretation>
              </emma:one-of>
            </emma:emma>
          </inkml:annotationXML>
          <inkml:trace contextRef="#ctx0" brushRef="#br0" timeOffset="-324629.1744">19445 2914 600 0,'0'0'173'0,"0"0"-6"0,0 0 52 0,0 0 28 15,0 0-15-15,0 0-24 0,0 0-38 16,0 0-20-16,0 0-9 0,0 0-9 0,0 0-7 16,0 0-16-16,82-83-12 0,-69 70-9 0,1-2-7 15,3-1-9-15,-1-6-11 0,6-1-9 0,-3 0-13 16,3-2-3-16,-2-2-5 0,4-4-3 0,-1-1-3 16,-2-1-2-16,5-5-1 0,-2 0 0 0,-4 2 2 15,-5 3-4-15,-1 5 2 0,-4 6 2 16,-8 4 1-16,-2 7 2 0,0 3-5 0,-13 3-7 15,-1 5-11-15,-7 0-4 0,-5 3-2 0,-8 11 0 16,3 1 1-16,1 4 2 0,3 1 1 0,3 2-2 16,8 1 8-16,11-1-9 0,3 1 0 15,2-1 0-15,6 1-9 0,8-5 8 0,7 0 0 16,1-4 1-16,5-1 4 0,2-2-5 0,0-3 0 16,3-2-1-16,-3-3 4 0,-5-1-1 0,1-2 1 15,-1 0 1-15,-7 0-1 0,0-2 1 16,-4-1 1-16,-3 2 0 0,-7 1-5 0,-2 0 5 15,-1 0 0-15,0 0-2 0,0 0 4 0,0 1-8 16,-2 4 0-16,0 2 0 0,-1 3-1 16,-2-1 3-16,3 3 1 0,2-1 0 0,0-2-4 15,0 1 3-15,10-2-2 0,0-3 1 0,3 2 2 16,2-3-2-16,2-3 2 0,2-1 0 0,2 0 5 16,-2-5-4-16,2-5 1 0,-3 0 0 15,-1-4-3-15,4-2 5 0,-4 0-1 0,-1-3 0 16,-2 3-2-16,-2 0 2 0,-1 0-1 0,-5 4 2 15,1-1 5-15,-3 1-6 0,-3 2 2 0,1 2-2 16,-2 2-1-16,0 3 1 0,-2 1-3 0,0 2-2 16,-6 0-9-16,6 0-1 0,0 2-2 0,-2 4 1 15,-3 4 4-15,5 0 3 0,1 0 4 16,0 2-1-16,1 0 5 0,0 0-6 0,0 1 2 16,2 0 2-16,1-1-6 0,6-1 5 0,-5-1-1 15,5-1 0-15,-4-1 2 0,7-2-1 16,-3-1 0-16,0 0 1 0,4-3 0 0,1-2 1 15,0 0 1-15,6-5 0 0,-2-5 2 0,6-4 0 16,-2-2-2-16,3-2 0 0,2-4-2 0,-1 2 2 16,-6-1 1-16,1 2 0 0,-6-2 4 15,-2 2-2-15,-7 3 1 0,2 5 1 0,-5 3 0 16,-3 5-3-16,0 3 0 0,0 0-4 0,0 0-5 16,0 3-3-16,-4 5-1 0,-3 4 2 15,3 3-1-15,-2 2 6 0,-1 2 1 0,3 0 0 16,2-2 4-16,-2 0-2 0,4-2-2 0,0 1 0 15,7-2 0-15,-1-2 2 0,4 1-1 0,-1-3 1 16,0-2-2-16,4-2 1 0,2 0 2 16,4-6 1-16,-2 2 0 0,0-2 0 0,4 0 1 15,-3-6 2-15,-1-2 1 0,6-3-1 0,-4-1-1 16,-4-2-1-16,6 0-4 0,-4 0 3 0,-1 0-2 16,-2 1 0-16,0 4-1 0,-1 0 0 0,-3 6 0 15,-4 3-1-15,2 0-3 0,-4 0 0 0,4 8-1 16,-4 0 1-16,-1 5 1 0,-2-2 0 15,0 2 1-15,4 0 1 0,-4-1-1 0,1 0 2 16,-1-2 0-16,0-2-1 0,1-2 2 0,-2-2-1 16,1-1 0-16,1-2 2 0,2-1 0 15,-1 0 3-15,0 0 2 0,-1-4-1 0,7-6-3 16,-1 0 0-16,1-2 0 0,4-3-1 0,-1 2 0 16,0 0-1-16,1 2-1 0,-5 2-1 0,3 3 2 15,1-1-2-15,-7 3-3 0,4 4-1 16,-5 0-3-16,3 0-1 0,-3 4 1 0,1 3 2 15,3 1 1-15,-3 4 4 0,4-1-1 0,-1 0 2 16,0-1 1-16,3 0-1 0,1-2 1 16,2-2-1-16,0-1 1 0,2-3-1 0,1-2 2 15,-2 0 1-15,7-7-1 0,-3-2-1 0,4-3-7 16,-2-1-12-16,2-2-24 0,-5 1-46 0,4-2-72 16,-5 3-132-16,-3 1-335 0,-4 5-558 0,-5 2 81 15</inkml:trace>
          <inkml:trace contextRef="#ctx0" brushRef="#br0" timeOffset="-324423.5269">21530 2234 2691 0,'0'0'144'16,"0"0"-16"-16,0 0 4 0,0 0-3 0,0 0-37 15,0 0-33-15,0 0-18 0,0 0-9 16,0 0-6-16,0 0 0 0,0 0-1 0,160 45-1 15,-136-10 1-15,-8 7 1 0,-4 5-2 0,-9 7-3 16,-3 2-3-16,-1 2-7 0,-13 2-3 0,-12 0-11 16,-5 3-33-16,-12 2-96 0,4-15-365 15,12-16-1291-15</inkml:trace>
        </inkml:traceGroup>
      </inkml:traceGroup>
    </inkml:traceGroup>
    <inkml:traceGroup>
      <inkml:annotationXML>
        <emma:emma xmlns:emma="http://www.w3.org/2003/04/emma" version="1.0">
          <emma:interpretation id="{98115735-7C4E-4B53-B411-2EB7CF012E4D}" emma:medium="tactile" emma:mode="ink">
            <msink:context xmlns:msink="http://schemas.microsoft.com/ink/2010/main" type="paragraph" rotatedBoundingBox="6638,5830 14083,5367 14130,6116 6684,657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5CB0A23-9972-4DFE-8103-6F5D4CBD6126}" emma:medium="tactile" emma:mode="ink">
              <msink:context xmlns:msink="http://schemas.microsoft.com/ink/2010/main" type="inkBullet" rotatedBoundingBox="6659,6173 6839,6162 6851,6359 6671,6370"/>
            </emma:interpretation>
            <emma:one-of disjunction-type="recognition" id="oneOf13">
              <emma:interpretation id="interp63" emma:lang="en-US" emma:confidence="1">
                <emma:literal>.</emma:literal>
              </emma:interpretation>
              <emma:interpretation id="interp64" emma:lang="en-US" emma:confidence="0">
                <emma:literal>@</emma:literal>
              </emma:interpretation>
              <emma:interpretation id="interp65" emma:lang="en-US" emma:confidence="0">
                <emma:literal>a</emma:literal>
              </emma:interpretation>
              <emma:interpretation id="interp66" emma:lang="en-US" emma:confidence="0">
                <emma:literal>E</emma:literal>
              </emma:interpretation>
              <emma:interpretation id="interp67" emma:lang="en-US" emma:confidence="0">
                <emma:literal>°</emma:literal>
              </emma:interpretation>
            </emma:one-of>
          </emma:emma>
        </inkml:annotationXML>
        <inkml:trace contextRef="#ctx0" brushRef="#br0" timeOffset="-252063.1387">4645 5222 0 0,'0'0'0'0,"0"0"0"0,0 0 266 16,0 0 73-16,0 0-4 0,0 0-42 15,0 0-43-15,0 0-38 0,0 0-27 0,0 0-11 16,0 0-21-16,0 0-19 0,0-48-18 0,0 48-22 16,0 0-13-16,0 0-16 0,0 0-14 0,-1 2-13 15,1-1-10-15,0 2-7 0,-3 2-6 16,1 0-2-16,1 1-8 0,0 3 0 0,1 0-4 16,0-1 1-16,0 1 0 0,0-1 0 0,0 0 1 15,2 1-3-15,3-1 2 0,2-1 0 0,0-1 0 16,-3-3 3-16,5 0-1 0,-4-1 2 15,4-2 2-15,-2 0 6 0,1 0 5 0,0-3 4 16,0-5 5-16,3-2-3 0,-4-1 1 0,2-2-4 16,-1-3-2-16,0 1-3 0,1-1-2 15,-6-1 1-15,3 1-1 0,-3 1 3 0,-3 0 1 16,0 4 1-16,0 2-1 0,-2 2 2 0,-6 3-4 16,1 0-3-16,-5 3-6 0,1 1-7 0,-6 0-3 15,0 1 0-15,-1 7 1 0,2 2 3 16,-1-1-2-16,6 1 2 0,-2 1-4 0,7-1 1 15,1 2-2-15,2-3 1 0,3 2 1 0,0 0-3 16,0 1 2-16,0-4-2 0,3 2 2 0,2 0 0 16,1-3-1-16,1-3 0 0,-1 3-2 0,1-3 4 15,0-2-1-15,1 1 0 0,1-3 2 0,2 0 2 16,-2 0 1-16,2-3 1 0,-1-3 4 16,3-1-2-16,0-3 3 0,-4-3 0 0,1 1 0 15,-1-1 0-15,-1-2 1 0,-2-1 1 0,0 1 0 16,-5 0 4-16,-1 2 1 0,0 1 0 15,0 2 0-15,-1 2-6 0,-5 3 2 0,-1 2-2 16,0 0-3-16,-4 3 0 0,2 0-3 0,-1 2 0 16,-3 5 0-16,1 3 0 0,0 1-1 0,4 2-3 15,-1 1-1-15,5 2 0 0,1-2 0 16,0 0-1-16,3 1 1 0,0-3 0 0,0-1-2 16,3-2 1-16,3-1-1 0,-3-1 1 0,4-4-1 15,-2 1-1-15,1 0 0 0,-2-3 2 16,1-1 1-16,-4 0 3 0,0 0 2 0,2 0 1 15,-3 0 1-15,0 0-3 0,0 0-3 0,0-5-19 16,-3 2-45-16,1 2-97 0,-3-2-282 16,1 3-679-16,1 0-526 0</inkml:trace>
      </inkml:traceGroup>
      <inkml:traceGroup>
        <inkml:annotationXML>
          <emma:emma xmlns:emma="http://www.w3.org/2003/04/emma" version="1.0">
            <emma:interpretation id="{D5ECB113-A1DE-4348-9658-0779F7DFD73E}" emma:medium="tactile" emma:mode="ink">
              <msink:context xmlns:msink="http://schemas.microsoft.com/ink/2010/main" type="line" rotatedBoundingBox="7437,5780 14083,5367 14130,6116 7484,6529"/>
            </emma:interpretation>
          </emma:emma>
        </inkml:annotationXML>
        <inkml:traceGroup>
          <inkml:annotationXML>
            <emma:emma xmlns:emma="http://www.w3.org/2003/04/emma" version="1.0">
              <emma:interpretation id="{BFF8BB6C-4308-4FF9-89CD-EF94E2ABEB23}" emma:medium="tactile" emma:mode="ink">
                <msink:context xmlns:msink="http://schemas.microsoft.com/ink/2010/main" type="inkWord" rotatedBoundingBox="7444,5896 7970,5864 8010,6496 7484,6529"/>
              </emma:interpretation>
              <emma:one-of disjunction-type="recognition" id="oneOf14">
                <emma:interpretation id="interp68" emma:lang="en-US" emma:confidence="0.5">
                  <emma:literal>V</emma:literal>
                </emma:interpretation>
                <emma:interpretation id="interp69" emma:lang="en-US" emma:confidence="0">
                  <emma:literal>v</emma:literal>
                </emma:interpretation>
                <emma:interpretation id="interp70" emma:lang="en-US" emma:confidence="0">
                  <emma:literal>"</emma:literal>
                </emma:interpretation>
                <emma:interpretation id="interp71" emma:lang="en-US" emma:confidence="0">
                  <emma:literal>H</emma:literal>
                </emma:interpretation>
                <emma:interpretation id="interp72" emma:lang="en-US" emma:confidence="0">
                  <emma:literal>K</emma:literal>
                </emma:interpretation>
              </emma:one-of>
            </emma:emma>
          </inkml:annotationXML>
          <inkml:trace contextRef="#ctx0" brushRef="#br0" timeOffset="-251435.303">5433 4939 456 0,'0'0'525'0,"0"0"-149"0,0 0-40 16,0 0-18-16,0 0-56 0,0 0-51 16,0 0-41-16,0 0-39 0,0 0-27 0,0 0-23 15,0 0-18-15,0 0-16 0,0 0-12 0,0 0-14 16,-34-57-8-16,34 57-6 0,0 2-4 15,4 4 1-15,2 2 3 0,0 4 3 0,4 6 4 16,2 2 5-16,3 3 2 0,-1 3 1 0,0 3 0 16,2 3-4-16,2-1-2 0,-1 3 1 0,1 3-4 15,-2-2-2-15,1 0-2 0,1-2-4 0,0-2-1 16,-3-3 2-16,-1-3-1 0,-4-2 0 16,2-6 4-16,-4-3-6 0,-1-3 0 0,-1-3-1 15,-3-3-2-15,1-3 3 0,-4-1 2 0,1-1 5 16,-1 0 1-16,0 0 6 0,0 0 2 0,0 0-4 15,0-1-4-15,0-2-11 0,3-2-22 0,-3 0-39 16,0 2-58-16,0 0-117 0,0 0-192 16,0 1-452-16,0 2-740 0</inkml:trace>
          <inkml:trace contextRef="#ctx0" brushRef="#br0" timeOffset="-250965.4818">5887 4897 0 0,'0'0'162'0,"0"0"221"0,0 0 21 0,0 0-38 16,0 0-61-16,0 0-53 0,0 0-45 15,0 0-32-15,0 0-23 0,0 0-19 0,0 0-14 16,0 0-11-16,0 0-12 0,0 0-6 0,34-114-13 16,-34 114-15-16,0 0-16 0,0 0-13 15,0 0-12-15,0 3-7 0,-2 3-1 0,-2 5 0 16,1 4 2-16,-2 1 3 0,-2 6 3 0,2 1-4 15,-3 4-1-15,1 1-2 0,-3 4-8 0,-2 1 9 16,0 2-1-16,0-1 0 0,0 1 4 16,-3 0-6-16,3 3-2 0,-1-5 0 0,2-2-1 15,-1 0-1-15,1-4-1 0,2-4-3 0,1-2-1 16,2-4 2-16,-1-3-2 0,6-3 0 16,-4-4 1-16,3 0-1 0,-1-4 0 0,1 1 2 15,2-3-3-15,-1-1-1 0,1 2 0 0,0-2-3 16,-1 3-4-16,1 0-19 0,0 0-53 0,-2 4-132 15,-1-3-377-15,3 0-1125 0</inkml:trace>
        </inkml:traceGroup>
        <inkml:traceGroup>
          <inkml:annotationXML>
            <emma:emma xmlns:emma="http://www.w3.org/2003/04/emma" version="1.0">
              <emma:interpretation id="{C3CC4A29-7C4A-41D3-978E-318567FD6FF1}" emma:medium="tactile" emma:mode="ink">
                <msink:context xmlns:msink="http://schemas.microsoft.com/ink/2010/main" type="inkWord" rotatedBoundingBox="9270,6195 9845,6159 9848,6215 9274,6251"/>
              </emma:interpretation>
              <emma:one-of disjunction-type="recognition" id="oneOf15">
                <emma:interpretation id="interp73" emma:lang="en-US" emma:confidence="0.5">
                  <emma:literal>-</emma:literal>
                </emma:interpretation>
                <emma:interpretation id="interp74" emma:lang="en-US" emma:confidence="0">
                  <emma:literal>_</emma:literal>
                </emma:interpretation>
                <emma:interpretation id="interp75" emma:lang="en-US" emma:confidence="0">
                  <emma:literal>.</emma:literal>
                </emma:interpretation>
                <emma:interpretation id="interp76" emma:lang="en-US" emma:confidence="0">
                  <emma:literal>~</emma:literal>
                </emma:interpretation>
                <emma:interpretation id="interp77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-240909.7203">7292 5166 807 0,'0'0'202'0,"0"0"49"0,0 0 24 16,0 0 1-16,0 0-38 0,0 0-52 0,0 0-41 15,0 0-26-15,0 0-20 0,0 0-12 0,0 0-9 16,0 0-6-16,-59-33-7 0,55 33-6 15,0 0-5-15,1 0-7 0,3 0-9 0,0 0-9 16,0 0-9-16,0 0-9 0,0 0-6 0,7 0-2 16,0-1 0-16,7-2 1 0,3-1 1 0,8 1 2 15,3 0-2-15,6-2 0 0,1 1 0 16,1 2-3-16,1 0 2 0,2-1-4 0,1 2 1 16,0-2 0-16,-6 1 1 0,4 0 0 0,-8 1 0 15,-2 0 2-15,-2 1-3 0,-8-3 1 0,-4 3-3 16,-2-1 2-16,-3 1-1 0,-6 0-1 0,-1 0 8 15,-2 0 1-15,1 0 8 0,-1 0 5 16,0 0 0-16,0 0-2 0,0 0 0 0,0 0-5 16,0 0-8-16,0-2-11 0,0 2-36 0,-3-1-65 15,3-1-121-15,-1 0-250 0,-1 1-490 16,2-1-561-16</inkml:trace>
        </inkml:traceGroup>
        <inkml:traceGroup>
          <inkml:annotationXML>
            <emma:emma xmlns:emma="http://www.w3.org/2003/04/emma" version="1.0">
              <emma:interpretation id="{FB10EFAD-8DCB-45EF-A293-1AC8374EC44E}" emma:medium="tactile" emma:mode="ink">
                <msink:context xmlns:msink="http://schemas.microsoft.com/ink/2010/main" type="inkWord" rotatedBoundingBox="10664,5580 14083,5367 14128,6092 10708,6304"/>
              </emma:interpretation>
              <emma:one-of disjunction-type="recognition" id="oneOf16">
                <emma:interpretation id="interp78" emma:lang="en-US" emma:confidence="0.5">
                  <emma:literal>valuable</emma:literal>
                </emma:interpretation>
                <emma:interpretation id="interp79" emma:lang="en-US" emma:confidence="0">
                  <emma:literal>Valuable</emma:literal>
                </emma:interpretation>
                <emma:interpretation id="interp80" emma:lang="en-US" emma:confidence="0">
                  <emma:literal>valuables</emma:literal>
                </emma:interpretation>
                <emma:interpretation id="interp81" emma:lang="en-US" emma:confidence="0">
                  <emma:literal>Valuables</emma:literal>
                </emma:interpretation>
                <emma:interpretation id="interp82" emma:lang="en-US" emma:confidence="0">
                  <emma:literal>valuate</emma:literal>
                </emma:interpretation>
              </emma:one-of>
            </emma:emma>
          </inkml:annotationXML>
          <inkml:trace contextRef="#ctx0" brushRef="#br0" timeOffset="-240382.245">8658 4765 498 0,'0'0'405'16,"0"0"-56"-16,0 0 2 0,0 0-12 0,0 0-58 15,0 0-72-15,0 0-66 0,0 0-58 0,0 0-39 16,0 0-19-16,0 0-3 0,0 0 1 16,0 0 5-16,0 0 4 0,-24 56-1 0,32-31-1 15,-3 0-3-15,5 4-3 0,-1-3-4 0,-1 0-3 16,3-1-4-16,0 0 0 0,1-1-4 15,-3-2 0-15,3-2-5 0,1-2 0 0,-2-4-3 16,-1-1 0-16,-3-3 2 0,1-1-1 0,-3-4 1 16,-2-2 6-16,-2-3 6 0,3 0 12 0,-2 0 15 15,0 0 7-15,0-5 0 0,6-7-7 0,-2-1-12 16,7-8-12-16,1-2-5 0,0-4-6 16,3-2-1-16,0-2-1 0,-1-3 2 0,-6 2 2 15,1-1 0-15,-4 2 2 0,-3-2-3 0,-2 1 1 16,-2 0 0-16,0 0-3 0,0 5-1 0,0 2-1 15,0 6-1-15,-3 4 1 0,2 7-2 0,1 4 0 16,0 1-3-16,0 3-3 0,0 0-3 16,0 0-6-16,0 0-4 0,0 1 0 0,0 5 0 15,4 2-1-15,0 1-3 0,6 3-15 0,-6 1-26 16,5 0-42-16,-5 2-65 0,4 1-75 16,-3 0-107-16,5 1-205 0,-8-5-280 0,6-2-272 0</inkml:trace>
          <inkml:trace contextRef="#ctx0" brushRef="#br0" timeOffset="-239341.834">9258 5045 1448 0,'0'0'194'0,"0"0"-17"0,0 0-4 16,0 0-23-16,0 0-33 0,0 0-31 0,0 0-24 15,0 0-9-15,0 0 0 0,0 0 7 0,0 0 5 16,0 0 8-16,0 0-1 0,0 0 3 0,69-72-2 16,-69 63-8-16,0-2-8 0,0 0-13 15,0 0-9-15,-3 1-6 0,-7 0-3 0,5 4-5 16,-7-1-3-16,-1 2-4 0,1 2-6 0,-2 3-3 16,1 0-5-16,-1 3 0 0,-1 5-3 15,1 4-1-15,0 4 0 0,1 2-2 0,5 1 2 16,-1 1 0-16,4 1 0 0,-2-1 1 0,7 0-3 15,0-1 1-15,0-4 0 0,0-1 2 16,9-3-5-16,-3-3 2 0,5-1-2 0,1-5 1 16,1-2 9-16,1 0 3 0,1-6 4 0,1-5 3 15,-2-6-1-15,3-1-2 0,-1 0 2 0,2-4 1 16,-4 1 0-16,-1-1 3 0,-4 2 2 0,2 0-4 16,-3 3 4-16,-2 3 1 0,-3 5-1 15,3 2-1-15,-6 3 3 0,0 2-2 0,0 2-2 16,0 0 3-16,0 0-14 0,0 0-6 0,-5 5 0 15,1 0-2-15,3 1 3 0,-2 4 1 0,-3 2 0 16,5-1-4-16,1 1 2 0,0 0 0 0,1-1-1 16,8-2-1-16,-5 2 3 0,7-2 0 15,-1 0 0-15,2-2 6 0,-4 0-9 0,5-1 1 16,1-3 0-16,0 0-3 0,2-3 3 0,2 0-1 16,-1 0 2-16,0-8-3 0,0-1 4 15,6-4 1-15,-5-1 1 0,5-3 3 0,-5-2-1 16,6-4 0-16,-4 0 0 0,3 1 1 0,-6-3-2 15,4-1 1-15,-5 0 1 0,-2-1-2 0,-1-1 2 16,-6 4 1-16,1-2 0 0,-6 1 2 16,-2 2-1-16,0 0 0 0,0 3-1 0,-9 4 2 15,4 4-1-15,-5 4-1 0,4 4-3 0,-4 4-8 16,4 0 0-16,-3 2-1 0,-1 9-1 0,4 4 3 16,-5 7 2-16,5 1 1 0,-4 3 1 15,0 5 1-15,4 2 0 0,-2 0 0 0,4 0 1 16,-1-2 0-16,1 1-2 0,4-3 0 0,0-3 1 15,0-2-4-15,7-1 3 0,0-5-1 16,3-1 1-16,2-2 2 0,-1-4-1 0,-3-3-1 0,5-3 0 16,0-2 2-16,1-3 0 0,0 0 3 15,2-3 1-15,-1-5-1 0,4-2 0 0,-3-3-1 16,-1 1 1-16,-1-1-5 0,0-1 6 0,-1 0-1 16,-1 0 0-16,-5 1 5 0,3 0-4 0,-6 2-2 15,3 4 1-15,-4 2-2 0,-3 3 0 16,0 1 0-16,0 1-4 0,0 0-8 0,0 1-2 15,-3 7 0-15,-4 3 2 0,4 2 6 0,0 1 4 16,0 2-1-16,3-2 0 0,0 0 2 0,2 1-3 16,3-4 0-16,4 1-1 0,-2-1 0 15,4-3 1-15,1-2 2 0,-1-1-1 0,2-2 0 16,-5-3 2-16,5 0-1 0,0 0 1 0,1 0 3 16,0-9-1-16,0-2 1 0,0 0 0 15,1-4-1-15,-1 2-1 0,0-2 2 0,-1-1 0 16,1 0-2-16,-3 0 1 0,-1 2 1 0,-3 1-1 15,0 5 2-15,-2 1 0 0,-4 4-2 16,-1 3 1-16,0 0-3 0,0 0-7 0,-1 5-2 16,-2 3 0-16,-4 1 0 0,5 8 5 0,1-1 2 15,-1 2 0-15,2-2-1 0,0 0 1 0,6-1 0 16,4-3 1-16,3 0-1 0,1-4 1 0,2-2-1 16,-1-5-1-16,9-1 3 0,0 0-3 0,3-4 1 15,3-9-2-15,1-3-7 0,2-2-7 16,2 0-36-16,-2-1-61 0,-3 0-106 0,-3 1-252 15,-8 6-505-15,-10 5-601 0</inkml:trace>
          <inkml:trace contextRef="#ctx0" brushRef="#br0" timeOffset="-237973.7294">10465 4984 939 0,'0'0'304'0,"0"0"-25"16,0 0-20-16,0 0-54 0,0 0-66 15,0 0-53-15,0 0-47 0,0 0-24 0,0 0-2 16,0 0 3-16,0 0 15 0,0 0 9 0,0 0 10 16,51 5 11-16,-41-5 6 0,3-4 3 0,0-2-2 15,-1-4-7-15,1-1-4 0,-1-2-6 16,-1-3-4-16,-3 0-2 0,2 1-1 0,-5-3-1 16,-3 4 1-16,3-2-4 0,-5 4-1 0,0 1 0 15,-9 3-9-15,-4 0-3 0,-1 4-9 16,0 2-8-16,-3 2-6 0,-6 0-4 0,3 5-1 15,-4 6-1-15,6-1 3 0,-5 3-3 0,9 1 1 16,0 2-5-16,1-1 3 0,8 1-1 0,-3-4 0 16,6 4 4-16,2-2-7 0,0-3 4 15,0 0-1-15,4-1-1 0,7-3 6 0,3-2-3 16,8-2 4-16,-3-3 0 0,6 0 0 0,-3 0 1 16,1-5-1-16,-2-2 2 0,-2-3-1 0,-4 0 5 15,-1-2 1-15,1-2 2 0,-1-1-2 0,-3 2 4 16,-1-2 2-16,-4 2 3 0,-4 3 7 15,1 2 0-15,-3 2 0 0,0 0 0 0,0 5-3 16,0 1-4-16,0 0-9 0,-3 0-8 0,2 1-6 16,0 6-2-16,-2 2 2 0,0 4 2 0,-1 1 2 15,4 1-1-15,0 0 0 0,0 2-2 0,10-1 4 16,0-1-2-16,-3-2 1 0,5-3 0 16,3-1-5-16,0-1 4 0,4-3 0 0,-1-2 0 15,-1-3 0-15,6 0 2 0,-5-4 1 0,5-5 1 16,-3-4 3-16,4-1-2 0,-6-2 1 15,6-3-2-15,-5-2-1 0,2-1 3 0,-3 0-2 16,1-3 3-16,-1-2-2 0,-1 0-1 0,-1-2 2 16,-2 3 0-16,-1-4 2 0,-3 1 0 15,-5 0-1-15,2-2-1 0,-4 0 5 0,-1 1-3 16,-2 1-1-16,0 3 1 0,-2 4-6 0,-3 6 6 16,-1 6-2-16,5 5 0 0,-2 5-2 0,-2 0-7 15,1 2-2-15,3 11-3 0,-3 3 9 0,-4 8-3 16,6 5 4-16,-3 1 1 0,-2 3-2 15,6-1 1-15,-2 1 1 0,0-2 1 0,-2 1-6 16,2-1 4-16,3-2-1 0,-3 0 0 0,1-3 7 16,0 0-7-16,-3-4 2 0,4-4 0 0,0 0-2 15,1-5 2-15,0-4 0 0,0-4 0 0,0-1-4 16,0-4 4-16,0 0 1 0,0 0 0 16,2 0 3-16,8-2 2 0,2-2 1 0,2-4-2 15,3 2 3-15,7 0-6 0,-4 1-2 0,4 0 0 16,-7 4-6-16,4 1 5 0,-7 0-2 0,-1 0 0 15,-6 1 0-15,0 6-3 0,-3 2 1 16,-2 1-4-16,-2 1-1 0,0 2 2 0,-4-1-1 16,-6 3 4-16,-4-1 4 0,-1 1-2 0,0-2-1 15,-1-4 1-15,2-1-1 0,1-4 2 16,3 0 2-16,3-3 2 0,0-1 2 0,3 0-1 16,0-3 3-16,1-3-2 0,1-3-2 0,2-1-2 15,0-4-4-15,10-2-2 0,2-3-4 0,2 2 3 16,3-2-1-16,1 0 3 0,8 1 0 15,-1 0-1-15,2-1 3 0,0 0-3 0,1-4 4 16,1 2-1-16,-1-3-1 0,1-2 1 0,-4 0 0 16,-1-4 3-16,-1-2 0 0,0-1 1 0,-5-2-2 15,-2-2 3-15,-2-2 1 0,-2 2 0 16,-4-1 5-16,-4 3-3 0,-4 5 1 0,0 5 0 0,0 5 0 16,-7 4 1-16,1 5-1 0,-2 4-2 15,2 6-2-15,-3 1-5 0,1 4 0 0,-2 11-1 16,-3 5-1-16,3 7 4 0,0 8 0 0,0 2 0 15,2 6 5-15,4 0-6 0,-1 0 1 16,4-3-1-16,1-3-3 0,0-3 3 0,4-2 0 16,5-2 0-16,-1-3-1 0,5-2 2 0,1-3-1 15,5-3 0-15,0-1 0 0,-2-6-1 0,5-2-1 16,-4-5-2-16,2-5 2 0,3 0 0 16,-1-7 2-16,0-7 4 0,2-2-2 0,-3-3 1 15,2-3 1-15,-5 2-1 0,2-3 3 0,-6 4-1 16,-3 4 1-16,-3 2 0 0,-7 4 2 15,2 4-1-15,-3 3-4 0,-3 2-8 0,-4 2-6 16,-4 9-2-16,-2 5 4 0,-1 2 3 0,1 5 2 16,0 1 3-16,9-2-2 0,2-2-1 0,2 0 1 15,3-5 0-15,9-1-1 0,3-2 4 16,4-5 2-16,8-3 2 0,1-4 2 0,7-1 1 16,-2-9-1-16,-3-2 0 0,-2-4-1 0,-1 3-1 15,-4-2 0-15,-5 0-7 0,-4 5-11 0,-2-1-35 16,-5 4-71-16,-4 3-202 0,-3 2-677 0,0 2-692 0</inkml:trace>
        </inkml:traceGroup>
      </inkml:traceGroup>
    </inkml:traceGroup>
    <inkml:traceGroup>
      <inkml:annotationXML>
        <emma:emma xmlns:emma="http://www.w3.org/2003/04/emma" version="1.0">
          <emma:interpretation id="{B0AFD9BB-33C4-4696-863C-F21EE8E46AD5}" emma:medium="tactile" emma:mode="ink">
            <msink:context xmlns:msink="http://schemas.microsoft.com/ink/2010/main" type="paragraph" rotatedBoundingBox="6662,7828 12724,7764 12732,8511 6670,857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2F85D5E-9967-40F5-9CE9-75ECB66B1760}" emma:medium="tactile" emma:mode="ink">
              <msink:context xmlns:msink="http://schemas.microsoft.com/ink/2010/main" type="inkBullet" rotatedBoundingBox="6665,8080 6874,8078 6877,8340 6667,8343"/>
            </emma:interpretation>
            <emma:one-of disjunction-type="recognition" id="oneOf17">
              <emma:interpretation id="interp83" emma:lang="en-US" emma:confidence="1">
                <emma:literal>.</emma:literal>
              </emma:interpretation>
              <emma:interpretation id="interp84" emma:lang="en-US" emma:confidence="0">
                <emma:literal>°</emma:literal>
              </emma:interpretation>
              <emma:interpretation id="interp85" emma:lang="en-US" emma:confidence="0">
                <emma:literal>@</emma:literal>
              </emma:interpretation>
              <emma:interpretation id="interp86" emma:lang="en-US" emma:confidence="0">
                <emma:literal>8</emma:literal>
              </emma:interpretation>
              <emma:interpretation id="interp87" emma:lang="en-US" emma:confidence="0">
                <emma:literal>,</emma:literal>
              </emma:interpretation>
            </emma:one-of>
          </emma:emma>
        </inkml:annotationXML>
        <inkml:trace contextRef="#ctx0" brushRef="#br0" timeOffset="-250075.8869">4713 7148 383 0,'0'0'377'16,"0"0"-24"-16,0 0 2 0,0 0-30 15,0 0-72-15,0 0-48 0,0 0-44 0,0 0-35 16,0 0-17-16,0 0-18 0,0 0-7 0,0 0-11 15,0 0-13-15,0 0-17 0,-7-34-14 0,4 34-15 16,3 2-8-16,-1 4 1 0,-1 3-4 16,2 1 6-16,-1 4-1 0,-2-1-4 0,2 2 3 15,1-6-3-15,0 1-1 0,0 0 0 0,0-4-2 16,0-1 0-16,4 0 0 0,-1-3 2 0,3-2 2 16,-1 0 4-16,-1 0 6 0,6-2 11 15,-1-6 5-15,-1-3-2 0,4-2 0 0,-2 0-12 16,1-3-2-16,-1-4 0 0,0 4-5 0,0-6 4 15,-3 4-1-15,0-1 3 0,-3 1 1 0,-4 4 7 16,0 0-4-16,-1 3-1 0,-9 3 2 0,0 2-7 16,-3 3 1-16,-2 3-3 0,-5 0-5 15,1 3-5-15,-3 6 0 0,2 4-2 0,-2 4 1 16,4 0 5-16,4 2-4 0,3 1 1 0,3 0-2 16,3-1-6-16,5 0 4 0,0-2-1 0,0 0 2 15,5 1 0-15,3-4 1 0,1-3 0 16,0 1 0-16,2-5 3 0,2-3-6 0,0 2 1 15,-3-5-1-15,1-1 1 0,-1 0 2 0,1 0 2 16,2-3 2-16,-3-5 0 0,1-1 3 16,-1-6 1-16,3-1 3 0,-4-2 2 0,-1 2-3 15,2-1-1-15,-7-1 1 0,-2 2-1 0,-1-1 0 16,0 3 1-16,-1 0-1 0,-5 3-1 0,-2-1-1 16,-2 3-2-16,-3 2-2 0,0 4-4 0,-2 2 1 15,-2 1-2-15,1 0 0 0,0 0 1 16,2 0-2-16,1 3 0 0,5 2-8 0,1-1-2 15,3 2-13-15,2 3-21 0,2-1-65 0,0 3-157 16,0-3-475-16,2-2-983 0</inkml:trace>
      </inkml:traceGroup>
      <inkml:traceGroup>
        <inkml:annotationXML>
          <emma:emma xmlns:emma="http://www.w3.org/2003/04/emma" version="1.0">
            <emma:interpretation id="{9AF70983-13CD-47C0-9DD0-ECCA7111BCF1}" emma:medium="tactile" emma:mode="ink">
              <msink:context xmlns:msink="http://schemas.microsoft.com/ink/2010/main" type="line" rotatedBoundingBox="7481,7820 12724,7764 12732,8511 7489,8566"/>
            </emma:interpretation>
          </emma:emma>
        </inkml:annotationXML>
        <inkml:traceGroup>
          <inkml:annotationXML>
            <emma:emma xmlns:emma="http://www.w3.org/2003/04/emma" version="1.0">
              <emma:interpretation id="{7E6FD5CC-519B-40DC-A759-EB430DFCB502}" emma:medium="tactile" emma:mode="ink">
                <msink:context xmlns:msink="http://schemas.microsoft.com/ink/2010/main" type="inkWord" rotatedBoundingBox="7482,7931 7935,7926 7942,8561 7489,8566"/>
              </emma:interpretation>
              <emma:one-of disjunction-type="recognition" id="oneOf18">
                <emma:interpretation id="interp88" emma:lang="en-US" emma:confidence="0.5">
                  <emma:literal>R</emma:literal>
                </emma:interpretation>
                <emma:interpretation id="interp89" emma:lang="en-US" emma:confidence="0">
                  <emma:literal>K</emma:literal>
                </emma:interpretation>
                <emma:interpretation id="interp90" emma:lang="en-US" emma:confidence="0">
                  <emma:literal>&amp;</emma:literal>
                </emma:interpretation>
                <emma:interpretation id="interp91" emma:lang="en-US" emma:confidence="0">
                  <emma:literal>k</emma:literal>
                </emma:interpretation>
                <emma:interpretation id="interp92" emma:lang="en-US" emma:confidence="0">
                  <emma:literal>RR</emma:literal>
                </emma:interpretation>
              </emma:one-of>
            </emma:emma>
          </inkml:annotationXML>
          <inkml:trace contextRef="#ctx0" brushRef="#br0" timeOffset="-249590.1195">5474 6985 1321 0,'0'0'350'0,"0"0"-41"16,0 0-16-16,0 0-38 0,0 0-56 0,0 0-53 15,0 0-39-15,0 0-19 0,0 0-19 0,0 0-14 16,0 0-13-16,0 0-17 0,0 0-13 15,-5-54-7-15,3 62-3 0,2 4 0 0,0 6 8 16,-1 6 2-16,1 4 4 0,-2 4 2 0,0 1 1 16,0 5-3-16,-2-2-2 0,2 0 1 15,0 1-3-15,0-2 1 0,-2-2-1 0,0-3-5 16,2-4-3-16,2-2-3 0,-1-3-3 0,1-5 1 16,0-5 2-16,0-1-4 0,0-3-2 0,0-3-6 15,0-2-16-15,3 0-23 0,0-2-35 16,-2 0-38-16,3 0-38 0,-2-4-49 0,2-2-97 15,2 0-170-15,-2-1-325 0,-1 3-384 0</inkml:trace>
          <inkml:trace contextRef="#ctx0" brushRef="#br0" timeOffset="-249186.2483">5470 7104 658 0,'0'0'432'0,"0"0"-21"15,0 0-33-15,0 0-83 0,0 0-75 0,0 0-64 16,0 0-50-16,0 0-27 0,13-166-18 0,0 150-17 15,1 1-12-15,1-2-8 0,5 3-7 16,0 3-4-16,1 3-3 0,-1 2-2 0,1 3-2 16,-1 3-1-16,-3 0 3 0,0 4-4 0,-3 4 1 15,-2 3-1-15,-1 2-2 0,-2 3 3 16,-5-2-1-16,-1 3-1 0,-3 1-1 0,0-1 3 16,-7 2-1-16,-3-2 2 0,-2 2 6 0,-2-2-7 15,-1-1 1-15,-1 0 0 0,-4-3-3 0,0 0 4 16,0-3 3-16,-1 0 2 0,4-4 1 15,-1 0 3-15,-1-1-3 0,5-1 4 0,1-3 3 16,4-1 0-16,0 0 4 0,3 0-1 0,1 0 1 16,3 0-9-16,1 0-4 0,1 0-12 0,0 3-9 15,0 0 0-15,7 5-3 0,3 3 6 0,4 5 3 16,6 1 3-16,1 4 0 0,5 1 2 16,-1 2 0-16,-1 1 0 0,3 0 2 0,-4 2-2 15,2-2 0-15,-3-1 0 0,-1-3-2 0,-1-3-1 16,0 0-4-16,-3-6 4 0,-2 0-2 0,1-6 1 15,-1-1 1-15,-3-5 0 0,0 0-1 16,0 0-5-16,-5 0-16 0,0-3-68 0,-4-1-150 16,1 0-445-16,-3 2-959 0</inkml:trace>
        </inkml:traceGroup>
        <inkml:traceGroup>
          <inkml:annotationXML>
            <emma:emma xmlns:emma="http://www.w3.org/2003/04/emma" version="1.0">
              <emma:interpretation id="{6289E1F5-19D2-4A99-BDD6-C26445DC4973}" emma:medium="tactile" emma:mode="ink">
                <msink:context xmlns:msink="http://schemas.microsoft.com/ink/2010/main" type="inkWord" rotatedBoundingBox="8990,8141 9577,8134 9578,8226 8991,8232"/>
              </emma:interpretation>
              <emma:one-of disjunction-type="recognition" id="oneOf19">
                <emma:interpretation id="interp93" emma:lang="en-US" emma:confidence="0.5">
                  <emma:literal>-</emma:literal>
                </emma:interpretation>
                <emma:interpretation id="interp94" emma:lang="en-US" emma:confidence="0">
                  <emma:literal>_</emma:literal>
                </emma:interpretation>
                <emma:interpretation id="interp95" emma:lang="en-US" emma:confidence="0">
                  <emma:literal>.</emma:literal>
                </emma:interpretation>
                <emma:interpretation id="interp96" emma:lang="en-US" emma:confidence="0">
                  <emma:literal>a</emma:literal>
                </emma:interpretation>
                <emma:interpretation id="interp97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-215382.6022">7093 7116 0 0,'0'0'0'0,"0"0"197"0,0 0 166 0,0 0-7 16,0 0-38-16,0 0-38 0,0 0-59 16,0 0-48-16,0 0-31 0,0 0-20 0,0 0-22 15,0 0-6-15,-72 4-8 0,62 0-8 0,-1-3-3 16,2 2-5-16,1 1-10 0,-2-3-3 0,3 3 1 15,-1-3-6-15,4 0 1 0,-3 1-1 0,4 0-1 16,2-1-2-16,-1-1-1 0,2 2-4 0,0-2-7 16,0 0-4-16,0 0-7 0,0 0-2 15,0 0-3-15,0 0-8 0,0 1-4 0,0-1-4 16,0 0-4-16,0 0-1 0,0 0-6 0,3 0 1 16,7 1 0-16,4 2 5 0,5-3 8 0,8 0 6 15,10-3 0-15,2-6-1 0,8 1-1 16,-3-4-9-16,1 1 3 0,1 3-6 0,-5-1 0 15,-3 2 2-15,-3 1 2 0,-3 3 0 0,-7 0-1 16,-2 0 0-16,-3 3-6 0,-5-2 4 16,-3 2-2-16,-7 0 0 0,2 0 0 0,-4 0 0 15,-3 0 2-15,0 0-3 0,0 0 6 0,0 0-3 16,0 0 0-16,0 0-9 0,-1 0-33 0,-2-3-62 16,-3 0-124-16,5-3-478 0,-1 5-981 0</inkml:trace>
        </inkml:traceGroup>
        <inkml:traceGroup>
          <inkml:annotationXML>
            <emma:emma xmlns:emma="http://www.w3.org/2003/04/emma" version="1.0">
              <emma:interpretation id="{ABDBA960-7D5F-4D0A-A1D6-49F4E5517534}" emma:medium="tactile" emma:mode="ink">
                <msink:context xmlns:msink="http://schemas.microsoft.com/ink/2010/main" type="inkWord" rotatedBoundingBox="10758,7785 12724,7764 12730,8367 10765,8388"/>
              </emma:interpretation>
              <emma:one-of disjunction-type="recognition" id="oneOf20">
                <emma:interpretation id="interp98" emma:lang="en-US" emma:confidence="0.5">
                  <emma:literal>Rare</emma:literal>
                </emma:interpretation>
                <emma:interpretation id="interp99" emma:lang="en-US" emma:confidence="0">
                  <emma:literal>Rarer</emma:literal>
                </emma:interpretation>
                <emma:interpretation id="interp100" emma:lang="en-US" emma:confidence="0">
                  <emma:literal>Race</emma:literal>
                </emma:interpretation>
                <emma:interpretation id="interp101" emma:lang="en-US" emma:confidence="0">
                  <emma:literal>Rae</emma:literal>
                </emma:interpretation>
                <emma:interpretation id="interp102" emma:lang="en-US" emma:confidence="0">
                  <emma:literal>Rake</emma:literal>
                </emma:interpretation>
              </emma:one-of>
            </emma:emma>
          </inkml:annotationXML>
          <inkml:trace contextRef="#ctx0" brushRef="#br0" timeOffset="-214393.8726">8795 6795 0 0,'0'0'244'16,"0"0"116"-16,0 0-2 0,0 0-16 0,0 0-42 15,0 0-49-15,0 0-55 0,0 0-46 0,0 0-25 16,0 0-21-16,0 0-17 0,0 0-6 15,0 0-7-15,-22-50-8 0,22 48-5 0,0 2-8 16,0 0-13-16,0 0-10 0,0 0-10 0,0 0-11 16,0 2-8-16,0 1-6 0,-2 3-2 0,2 6 2 15,0 2 9-15,-2 7 11 0,2 2 5 16,-5 5 6-16,-2 2-5 0,4 3-2 0,-2 1-4 16,-2 2-5-16,2-1-1 0,-2-1-3 0,4 0 0 15,-1-2-3-15,-2-1 1 0,5-3 0 16,0-1-4-16,1-3 2 0,0-4 1 0,0-2-1 0,0-5 5 15,0-2-1-15,0-2-3 0,0-5 0 16,0-2 0-16,0-2 1 0,0 0-2 0,0 0-15 16,0-5-32-16,1-1-43 0,5-2-65 0,-2-5-84 15,0 1-156-15,3 1-340 0,-2 5-737 0</inkml:trace>
          <inkml:trace contextRef="#ctx0" brushRef="#br0" timeOffset="-213902.1757">8756 6846 1332 0,'0'0'253'0,"0"0"-4"0,0 0-32 16,0 0-35-16,0 0-39 0,0 0-37 0,0 0-29 15,0 0-20-15,0 0-14 0,0 0-12 16,0 0-5-16,0 0-8 0,0 0-6 0,0 0-4 15,98-142-5-15,-83 141-2 0,5 1 1 0,-4 0-2 16,-1 6 0-16,-1 1-3 0,-1 3 3 0,-2 1 0 16,-5 2 2-16,3 0 2 0,-7 1-3 0,0 1 4 15,-2 1 1-15,0 1 2 0,-4 1 3 16,-6-1 1-16,-3 0-2 0,0 1 1 0,-1-2 0 16,-2 0-1-16,1-4 0 0,-2 0-1 0,-2-4 2 15,5 0 1-15,6-3 2 0,-4 0 4 0,1-2-3 16,5-1 1-16,-4-1-4 0,1-1-3 0,4 0 0 15,-3 2-1-15,4-2-1 0,4 0 1 16,-2 0-1-16,2 0-1 0,0 0-3 0,0 0-6 16,2 0-9-16,0 0-2 0,8 0 1 0,3 1 4 15,1 3 6-15,3 2 0 0,6 2 0 16,-3 3-2-16,7 3 3 0,-3 2 1 0,1 3 0 16,-5 0 2-16,4 0 1 0,-4-1-1 0,3 1 1 15,-6 1 1-15,0-3-4 0,1-2 3 0,-8 1-2 16,3-1-1-16,-2-4 2 0,-1 0-3 15,-4-2 1-15,2-2 1 0,-3-3 1 0,3 0-1 16,-4-3 4-16,1-1-2 0,3 0 0 0,-2 0 3 16,4-4-1-16,0-1 1 0,2-3-6 0,1-3-12 15,1 0-27-15,2-2-53 0,-1 0-80 0,1 3-157 16,-3 2-347-16,-8 5-839 0</inkml:trace>
          <inkml:trace contextRef="#ctx0" brushRef="#br0" timeOffset="-212889.6653">9489 7201 1024 0,'0'0'401'0,"0"0"-154"0,0 0-20 15,0 0-23-15,0 0-47 0,0 0-43 0,0 0-33 16,0 0-28-16,0 0-16 0,0 0-3 0,0 0-1 15,0 0 2-15,0 0-3 0,0 0-1 16,27-44 1-16,-20 30 0 0,4-1-1 0,-5-1 3 16,1 1 2-16,-4-1 0 0,-2 2 7 0,-1 0-1 15,0 1-1-15,-6 2-5 0,-5 2-8 16,-2 3-6-16,-1 1-10 0,-3 2-6 0,-6 3-6 16,5 0-3-16,-6 5-2 0,5 7-1 0,-3 0 2 15,3 2-1-15,2 2 2 0,-1 0 0 0,8 0 2 16,-1 3 1-16,1-3 3 0,5 0-1 0,-2 1-3 15,6 1 1-15,-1-5-3 0,2 1 2 0,0 1-1 16,9-3-1-16,-3-3 1 0,5-2-1 16,0-2 6-16,2 0-1 0,1-4 0 0,0-1 4 15,2 0-3-15,0-3 7 0,-1-6 2 0,-1-2-1 16,3-2 0-16,-1-3-5 0,2 0-1 0,-3-1 3 16,-3 1 3-16,-3 0 0 0,2 2 5 15,-7 1-3-15,5 1 2 0,-8 4-1 0,2 2 2 16,-3 1 2-16,0 4-5 0,0 1-2 0,0 0-6 15,0 0-5-15,0 4-2 0,0 4 0 16,-3 4 1-16,2 3 4 0,0 2 1 0,1 0-1 16,0 3 0-16,0-3-2 0,0 2-3 0,2-2 3 15,7-1 1-15,-1-3 1 0,5-2-3 0,1-4 2 16,6 0-1-16,0-4 1 0,1-3 8 16,2 0-4-16,2-3 1 0,1-7 3 0,1-4-3 15,0-2 2-15,1-2 2 0,1-5-2 0,-1 1-3 16,0-2 3-16,1 0-3 0,-3-1 1 0,-1-1-1 15,-4 2 0-15,-4 0 4 0,-3 3 0 0,-1 2 7 16,-2 1-3-16,-4 5 3 0,-4 1 0 0,-3 6-2 16,0 0 0-16,0 4-1 0,-7 0-4 15,1 2-6-15,-5 0-3 0,-3 5-4 0,0 4 0 16,-3 2 4-16,1 0-2 0,2 2 0 0,2 0 1 16,1 0 0-16,8-3-2 0,0-1 3 15,3 2-1-15,0-2-5 0,3-1 4 0,3-2-2 16,5 2 3-16,1-3 2 0,0 1-1 0,1 0-2 15,-4-1-1-15,3 2 3 0,0-2-1 0,1 3 1 16,-4 2 1-16,-3 0-6 0,3 0 3 16,-5 3-2-16,-3 2 2 0,-1 0 3 0,0 2-4 15,0-1 0-15,0-1 1 0,0-5 0 0,-1 0 1 16,1-4 4-16,0-1-8 0,0-4 3 0,8-1 0 16,-1 0-2-16,8-1 3 0,2-10-2 15,7-3 2-15,0-4 1 0,3-2-2 0,0-2 6 16,-5-2-5-16,4 1 0 0,-1 0-1 0,-2-2 1 15,-3 1-1-15,-4 3 3 0,-1 0 1 0,-1 2-3 16,-2 3 5-16,-4 3 2 0,-4 5 3 0,-4 3 4 16,0 4-2-16,0 1-2 0,-10 0-9 15,2 5 1-15,-5 6-5 0,-7 3 0 0,3 5 3 16,2 2-7-16,1 1 7 0,2 0-2 0,8 0 4 16,3 0 2-16,1-2-2 0,1 1 0 0,10 0-2 15,5-3 1-15,2 0-1 0,9-4 0 16,2-2-1-16,0-7 0 0,7 0 4 0,-4-5 1 15,4 0 5-15,-4-5-2 0,-2-4 1 0,-4-2 2 16,-2-3-3-16,-4 1 4 0,-6-2-1 16,-1 5 0-16,-3-1 0 0,-6 1-2 0,-3 3-3 15,-1 2-14-15,0 0-66 0,-4 4-201 0,-6-1-865 16,6 2-654-16</inkml:trace>
        </inkml:traceGroup>
      </inkml:traceGroup>
    </inkml:traceGroup>
    <inkml:traceGroup>
      <inkml:annotationXML>
        <emma:emma xmlns:emma="http://www.w3.org/2003/04/emma" version="1.0">
          <emma:interpretation id="{D7371FE7-CDA3-4B2E-AC9E-ABDBBDDD1627}" emma:medium="tactile" emma:mode="ink">
            <msink:context xmlns:msink="http://schemas.microsoft.com/ink/2010/main" type="paragraph" rotatedBoundingBox="6675,10026 15322,9800 15340,10498 6693,1072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92CAF3C-FE6A-407F-A69C-DD2D84EF9E4B}" emma:medium="tactile" emma:mode="ink">
              <msink:context xmlns:msink="http://schemas.microsoft.com/ink/2010/main" type="inkBullet" rotatedBoundingBox="6682,10300 6846,10296 6852,10525 6688,10530"/>
            </emma:interpretation>
            <emma:one-of disjunction-type="recognition" id="oneOf21">
              <emma:interpretation id="interp103" emma:lang="en-US" emma:confidence="1">
                <emma:literal>@</emma:literal>
              </emma:interpretation>
              <emma:interpretation id="interp104" emma:lang="en-US" emma:confidence="0">
                <emma:literal>8</emma:literal>
              </emma:interpretation>
              <emma:interpretation id="interp105" emma:lang="en-US" emma:confidence="0">
                <emma:literal>.</emma:literal>
              </emma:interpretation>
              <emma:interpretation id="interp106" emma:lang="en-US" emma:confidence="0">
                <emma:literal>,</emma:literal>
              </emma:interpretation>
              <emma:interpretation id="interp107" emma:lang="en-US" emma:confidence="0">
                <emma:literal>)</emma:literal>
              </emma:interpretation>
            </emma:one-of>
          </emma:emma>
        </inkml:annotationXML>
        <inkml:trace contextRef="#ctx0" brushRef="#br0" timeOffset="-248453.7108">4686 9401 313 0,'0'0'616'0,"0"0"-207"16,0 0-32-16,0 0-33 0,0 0-87 0,0 0-64 15,0 0-53-15,0 0-38 0,0 0-34 0,0 0-21 16,0 0-14-16,0 0-12 0,0 0-7 16,0 0-4-16,-47-9 0 0,46 18-2 0,1-1-1 15,0 2 0-15,0-2-5 0,0-2 2 0,3 1 2 16,1-4 0-16,3 0 3 0,-1-1 4 0,2-2 2 15,1 0 6-15,2 0 4 0,2-7 1 0,-3-2 2 16,3-2-5-16,-3-4-2 0,2-1-1 0,0 0-3 16,0-4 0-16,-3 1-2 0,-2 0 0 15,0 1-1-15,-4 1 3 0,-3-1 2 0,0 3-1 16,-1 3-1-16,-7 2-2 0,0 4-3 0,-5 3-7 16,0 3-2-16,-2 0-6 0,-4 5-3 15,2 5 0-15,3 5 2 0,0 2 1 0,1 1-1 16,6 1-1-16,2-1-1 0,2 1 0 0,3-1 3 15,0 0-1-15,1-3 0 0,6-3 0 16,3 0 1-16,1-4-1 0,2-2 0 0,1-4 0 16,2 1 2-16,-2-3 1 0,2 0 3 0,-1-3 3 15,-5-3 0-15,3 1 1 0,-7-4 2 0,1 0 2 16,-6-1 2-16,1 1 1 0,-2-3 1 16,0 1-1-16,-2-1-3 0,-3 2-1 0,-4 1-1 15,2 1-3-15,-2 4-1 0,0-1-4 0,1 3-4 16,0 1-3-16,5 1-6 0,-5 0-7 0,3 0-10 15,3 3-29-15,-1 2-92 0,1-1-216 16,-1 0-661-16,3 0-638 0</inkml:trace>
      </inkml:traceGroup>
      <inkml:traceGroup>
        <inkml:annotationXML>
          <emma:emma xmlns:emma="http://www.w3.org/2003/04/emma" version="1.0">
            <emma:interpretation id="{FA890179-98BA-431C-9179-A5E5F051AA08}" emma:medium="tactile" emma:mode="ink">
              <msink:context xmlns:msink="http://schemas.microsoft.com/ink/2010/main" type="line" rotatedBoundingBox="7776,9997 15322,9800 15340,10498 7794,10695"/>
            </emma:interpretation>
          </emma:emma>
        </inkml:annotationXML>
        <inkml:traceGroup>
          <inkml:annotationXML>
            <emma:emma xmlns:emma="http://www.w3.org/2003/04/emma" version="1.0">
              <emma:interpretation id="{0C9D15C7-029D-441F-A5CD-C9C16A0A8A35}" emma:medium="tactile" emma:mode="ink">
                <msink:context xmlns:msink="http://schemas.microsoft.com/ink/2010/main" type="inkWord" rotatedBoundingBox="7780,10143 8296,10129 8311,10681 7794,10695"/>
              </emma:interpretation>
              <emma:one-of disjunction-type="recognition" id="oneOf22">
                <emma:interpretation id="interp108" emma:lang="en-US" emma:confidence="0.5">
                  <emma:literal>Z</emma:literal>
                </emma:interpretation>
                <emma:interpretation id="interp109" emma:lang="en-US" emma:confidence="0">
                  <emma:literal>z</emma:literal>
                </emma:interpretation>
                <emma:interpretation id="interp110" emma:lang="en-US" emma:confidence="0">
                  <emma:literal>E</emma:literal>
                </emma:interpretation>
                <emma:interpretation id="interp111" emma:lang="en-US" emma:confidence="0">
                  <emma:literal>I</emma:literal>
                </emma:interpretation>
                <emma:interpretation id="interp112" emma:lang="en-US" emma:confidence="0">
                  <emma:literal>[</emma:literal>
                </emma:interpretation>
              </emma:one-of>
            </emma:emma>
          </inkml:annotationXML>
          <inkml:trace contextRef="#ctx0" brushRef="#br0" timeOffset="-247659.1831">5731 9098 1062 0,'0'0'362'0,"0"0"-43"16,0 0-28-16,0 0-55 0,0 0-59 0,0 0-50 15,0 0-42-15,0 0-32 0,0 0-14 16,0 0 3-16,0 0 3 0,0 0 5 0,0 0 0 15,0 0-10-15,120-15-8 0,-87 10-6 0,1 0-8 16,-3 1-1-16,2 2 0 0,-5 1-4 0,2 1-1 16,-3 0-3-16,-2 0-3 0,-3 0 2 15,-4 0-1-15,-2 1-2 0,-4 1 1 0,-6-2-2 16,3 0 1-16,-8 1 9 0,0-1 13 0,-1 0 10 16,0 0 13-16,0 0-4 0,-2 0-13 15,-4-3-11-15,-1 0-13 0,-5 0-5 0,4 0-4 16,-1 0-1-16,-2 1-2 0,3 2-1 0,1 0 2 15,-3 0-5-15,5 0 2 0,-5 0 2 0,6 2-2 16,-4 2 3-16,3 1 4 0,-2 0-2 0,0 2-2 16,0-1 5-16,0 1-3 0,1-1 0 15,-1 4 5-15,4-1-5 0,-5 1 0 0,5 4 0 16,0 0-2-16,-2 3 3 0,0 4-2 0,3 3 2 16,-3-1 3-16,4 1 0 0,-3 1 5 15,2 1-8-15,2 0-2 0,0-2 1 0,0 0-5 0,0-2 5 16,0-1 2-16,0-4-2 0,0-3 0 15,0 2 0-15,0-5 0 0,0-2-1 0,-1 1 0 16,-2-4 1-16,-1 1-3 0,-2-2 2 0,0-2 1 16,-1-1-7-16,3 0 1 0,-6 0-4 15,2 0-2-15,-1-2 6 0,-4 3 3 0,1-2 1 16,-1 0 3-16,-3 2 0 0,2 3-4 0,-3-2 4 16,0 2 2-16,1 1-1 0,2-1 2 0,2 0 0 15,2-1-2-15,0 2 1 0,5-3-1 16,1 0-2-16,3-1-3 0,1-2 1 0,3 3 2 15,8-3 0-15,6 3 4 0,6-4 0 0,12 0-1 16,2 0 2-16,5-4-1 0,2-2-2 16,0-1 1-16,0 1-6 0,-1 1-4 0,-4 0 0 15,-2 0-19-15,-3 1-55 0,-7 1-129 0,-10 0-381 16,-5 0-791-16</inkml:trace>
        </inkml:traceGroup>
        <inkml:traceGroup>
          <inkml:annotationXML>
            <emma:emma xmlns:emma="http://www.w3.org/2003/04/emma" version="1.0">
              <emma:interpretation id="{3995669F-64BB-455F-B8AA-994987AE82C8}" emma:medium="tactile" emma:mode="ink">
                <msink:context xmlns:msink="http://schemas.microsoft.com/ink/2010/main" type="inkWord" rotatedBoundingBox="9381,10509 9801,10498 9802,10547 9383,10558"/>
              </emma:interpretation>
              <emma:one-of disjunction-type="recognition" id="oneOf23">
                <emma:interpretation id="interp113" emma:lang="en-US" emma:confidence="0.5">
                  <emma:literal>-</emma:literal>
                </emma:interpretation>
                <emma:interpretation id="interp114" emma:lang="en-US" emma:confidence="0">
                  <emma:literal>_</emma:literal>
                </emma:interpretation>
                <emma:interpretation id="interp115" emma:lang="en-US" emma:confidence="0">
                  <emma:literal>.</emma:literal>
                </emma:interpretation>
                <emma:interpretation id="interp116" emma:lang="en-US" emma:confidence="0">
                  <emma:literal>,</emma:literal>
                </emma:interpretation>
                <emma:interpretation id="interp117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-198172.6942">7361 9467 1787 0,'0'0'120'0,"0"0"34"0,0 0-8 0,0 0 10 16,0 0-9-16,0 0-35 0,0 0-29 0,0 0-28 15,0 0-19-15,0 0-12 0,0 0-4 16,0 0 0-16,-28 10 9 0,43-13 2 0,8-2 1 16,-3-1-2-16,7 2-5 0,0-3-5 0,2 1-4 15,1 1 2-15,-2 2-7 0,4 0 1 0,-3 0-3 16,-3 0-6-16,-2 3 3 0,0 0 2 16,-7 0-3-16,2 0 3 0,-5 0-1 0,-4 0 0 15,0 0 2-15,-6 0 2 0,3 0 1 0,-4 0 5 16,-3 0 3-16,0 0 10 0,0 0 2 0,0 0 5 15,0 0-5-15,0 0-4 0,0 0 1 16,0 0-7-16,0 0-5 0,0 0-15 0,0 0-31 16,0-2-50-16,0-2-84 0,0 3-168 0,0-2-384 15,0 2-940-15</inkml:trace>
        </inkml:traceGroup>
        <inkml:traceGroup>
          <inkml:annotationXML>
            <emma:emma xmlns:emma="http://www.w3.org/2003/04/emma" version="1.0">
              <emma:interpretation id="{E18FD4E9-A087-4F94-A2CC-093F1B7ED4A2}" emma:medium="tactile" emma:mode="ink">
                <msink:context xmlns:msink="http://schemas.microsoft.com/ink/2010/main" type="inkWord" rotatedBoundingBox="10898,9915 15322,9800 15338,10417 10914,10533"/>
              </emma:interpretation>
              <emma:one-of disjunction-type="recognition" id="oneOf24">
                <emma:interpretation id="interp118" emma:lang="en-US" emma:confidence="0.5">
                  <emma:literal>Inimitable</emma:literal>
                </emma:interpretation>
                <emma:interpretation id="interp119" emma:lang="en-US" emma:confidence="0">
                  <emma:literal>Inimitably</emma:literal>
                </emma:interpretation>
                <emma:interpretation id="interp120" emma:lang="en-US" emma:confidence="0">
                  <emma:literal>Inimical</emma:literal>
                </emma:interpretation>
              </emma:one-of>
            </emma:emma>
          </inkml:annotationXML>
          <inkml:trace contextRef="#ctx0" brushRef="#br0" timeOffset="-197512.9446">9144 8985 176 0,'0'0'480'0,"0"0"-153"0,0 0-36 0,0 0-32 15,0 0-48-15,0 0-47 0,0 0-48 16,0 0-33-16,0 0-24 0,0 0-7 0,0 0 8 15,0 0 5-15,0 0 9 0,0 0 4 0,-24 27 2 16,21-19 0-16,0-2-1 0,-4 0-1 0,3 0-8 16,-2 0 0-16,-2-2-2 0,2 1-2 15,-4-3 0-15,-1 2-10 0,-2-4-10 0,-1 0-7 16,0 0-10-16,-2-1-5 0,-1-6-2 0,-1 1-3 16,-1 0-3-16,4-4 1 0,-1 1-2 15,2-4 3-15,1-1-3 0,0 1 2 0,4-2-2 16,4-1-3-16,2 0-2 0,1 1-6 0,2 5-3 15,0 0-2-15,1 1-1 0,3 1 1 0,8 1-2 16,0 3 1-16,3 0-3 0,2 3 0 16,-2 1 1-16,6 0 0 0,-2 3-2 0,-2 7 0 15,6 1-1-15,-6 5 0 0,-2 0 4 0,1 5 2 16,-3 2-3-16,-2 1 2 0,0 3 0 0,-5 2 2 16,1 1 2-16,-4-2 0 0,-2-1 0 0,-1 1-2 15,0-1 0-15,-5-1 2 0,-4-3-2 16,-4 1 4-16,-1-3-1 0,0-2 1 0,-3-2 0 15,-4-2 3-15,2-2 1 0,-1-3 2 16,-1-1 2-16,1-2-5 0,-1-2 1 0,7-4-3 0,0 1-1 16,2-2 2-16,5 0-1 0,0 0 2 15,4-2-2-15,0-1-1 0,2-3-7 0,1-1-17 16,0-1-34-16,0-1-56 0,0 1-94 0,4 0-162 16,-1 3-374-16,4 3-908 0</inkml:trace>
          <inkml:trace contextRef="#ctx0" brushRef="#br0" timeOffset="-196713.1809">9241 9377 151 0,'0'0'534'0,"0"0"-200"0,0 0-2 16,0 0-5-16,0 0-53 0,0 0-53 0,0 0-47 16,0 0-41-16,0 0-33 0,0 0-23 0,0 0-18 15,0 0-21-15,0 0-13 0,39-109-9 16,-32 107-9-16,5 2-1 0,-1 0-1 0,2 0-1 16,-2 5-2-16,-1 3 2 0,1-1-2 0,2 5 5 15,-4 0 3-15,-4 1 1 0,2 2 6 16,-5 0 5-16,-1-1 2 0,-1 0 3 0,0-3-2 15,0 0 0-15,0-2-7 0,-1-3 4 0,1-3 0 16,0-2 1-16,0-1 12 0,0 0 8 0,0-1 13 16,0-6-4-16,4-6-6 0,5-1-16 15,-1-6-13-15,5-2-6 0,2-2 0 0,5-1-8 16,-3 1 0-16,0 2-2 0,-1 1-7 0,-2 3 7 16,0 2-1-16,-1 3 0 0,-2 6 2 15,-1 1-8-15,-4 2-5 0,1 4-2 0,-1 0-4 16,-4 1 4-16,6 8 4 0,-4 2 3 0,-1 6 1 15,4 0 3-15,-3 0 2 0,0 2-2 0,5 0 0 16,-1-3 2-16,-1 0-2 0,5-2 4 16,0-1 2-16,1-2-4 0,0-3 1 0,-5-2-1 15,5-1 1-15,0-3 2 0,-2-2-1 0,1 0 2 16,-4-2-4-16,3-6 4 0,2-2-1 0,1-2 1 16,-1-3 3-16,0 2-2 0,0-3 2 0,-1 1-2 15,1-2 0-15,0 1-2 0,-5 3 0 16,4 1-1-16,-4 3-2 0,-3 2 0 0,-3 4-2 15,-2 2 1-15,0 1-4 0,0 0-2 0,0 0-5 16,0 2 0-16,0 7 6 0,0 0 1 0,0 2 7 16,0 1 2-16,0 3-4 0,0-2 1 15,3 1-2-15,3-1 1 0,-2-1-2 0,0 0 2 16,3-4 0-16,-2 1 0 0,5 0 1 0,-6-3 2 16,6-3-2-16,0 1 3 0,-3-4 4 0,4 0-3 15,-1 0 3-15,0-7-1 0,3-1-3 16,1-1 1-16,0-4 1 0,0 0-2 0,-1 1 2 15,-2 1 0-15,1 1-3 0,-7 1 1 0,3 4-1 16,-6 2 1-16,0 1-2 0,-2 2 0 16,0 0-2-16,0 0-5 0,0 0-3 0,0 0-5 15,0 0-1-15,0 0 4 0,0 4 5 0,1-1 4 16,5 0 6-16,-3 0-4 0,0 3 0 0,-1-4 0 16,5 2-1-16,-1-2 1 0,1 0 1 0,0-2 0 15,3 0-2-15,-3 0-1 0,5-2-6 16,0-6-21-16,3 1-40 0,-4-1-68 0,0-4-105 15,-5 1-243-15,2 3-546 0,-5 3-332 0</inkml:trace>
          <inkml:trace contextRef="#ctx0" brushRef="#br0" timeOffset="-196522.2985">9898 8862 2287 0,'0'0'205'16,"0"0"-8"-16,0 0-35 0,0 0-48 0,0 0-36 16,0 0-30-16,0 0-31 0,0 0-15 15,0 0-11-15,0 0 2 0,0 0-11 0,0 0-38 16,0 0-84-16,0 0-148 0,91-31-311 0,-85 32-984 0</inkml:trace>
          <inkml:trace contextRef="#ctx0" brushRef="#br0" timeOffset="-195552.9798">10148 9334 0 0,'0'0'376'0,"0"0"-11"0,0 0 3 15,0 0-16-15,0 0-46 0,0 0-50 16,0 0-44-16,0 0-38 0,0 0-24 0,0 0-18 16,0 0-20-16,0 0-15 0,0 0-16 0,15-43-11 15,-12 37-12-15,3 0-12 0,-2-2-7 0,0 0-15 16,6-2-8-16,0 2-3 0,3-1-7 16,-5-1 1-16,5 4-1 0,0 0-1 0,0 1-1 15,-2 4 1-15,-4 1-5 0,3 0 2 0,1 0 0 16,-5 3-4-16,5 5 1 0,-2 1-1 15,-3 2 3-15,2 3 1 0,-4 1 2 0,1 0 1 16,2 1-5-16,-5 0 4 0,-2-2 0 0,0 2 0 16,0-3 3-16,0-2-3 0,0-3 0 0,0-3 1 15,0 0 2-15,-1-2 3 0,1-3 5 16,0 0 9-16,0 0 8 0,0 0 6 0,0-1-2 16,0-6-9-16,0-1-15 0,3-5-9 0,4-3-5 15,-1-2-1-15,5-1 3 0,0-3-3 0,2 2 1 16,-3-1-1-16,3 0-1 0,1 5 1 0,-1 1-2 15,-1 4-1-15,3 4-5 0,-4 3 0 16,-1 2-2-16,-3 2 0 0,4 0 0 0,-4 8 2 16,0 1 1-16,-2 3 2 0,3 1 6 0,-5 2 0 15,-2 1 3-15,-1 0 0 0,0 1-2 0,0-2 1 16,0 1 2-16,0-3 0 0,0-3-3 16,-1-3 3-16,1-1-2 0,0-5 0 0,0-1 5 15,0 0-4-15,0 0 3 0,0 0 1 0,3-1 2 16,3-6 1-16,-2-2 2 0,4-2-3 0,-1-1-5 15,6-3-2-15,0 2 0 0,0-1 0 16,-2 1 0-16,2 2-2 0,-5 2-2 0,4 3-3 16,-4 1 2-16,-2 4-6 0,-1 1-2 0,1 0 2 15,-3 8-7-15,3 0 11 0,-1 4 3 16,-2 2 1-16,4 0 4 0,-2 2-3 0,-1-1-1 16,4-2 2-16,-2 0 2 0,5 0-1 0,1-4 0 15,0-1-1-15,3-1 4 0,2-4-1 0,2-3 1 16,3 0 3-16,2-2-8 0,-2-7 4 15,4-3 1-15,1-2-4 0,-3-2 7 0,-4-1-5 16,1 0 0-16,-4-2 2 0,-3 1 2 0,-1 1 2 16,-3 2 1-16,-4 1 1 0,-5 4-2 0,3 2 3 15,-4 2-1-15,0 4 3 0,0 0-5 16,0 2-7-16,-3 0-9 0,2 5-6 0,-3 3 3 16,-2 3 2-16,2 3 4 0,1 1 4 0,2 3-3 15,1-2 3-15,0 1 1 0,0-1 1 0,4 0-2 16,6-2 0-16,1-1-1 0,3-4-4 0,3-4 4 15,2-3-2-15,6-2-2 0,2-2-1 0,2-10-10 16,0-3-21-16,0-3-35 0,2-3-53 16,-3-3-79-16,-4-4-158 0,-4 9-490 0,-11 5-725 0</inkml:trace>
          <inkml:trace contextRef="#ctx0" brushRef="#br0" timeOffset="-195398.0755">11110 8862 2090 0,'0'0'368'16,"0"0"-123"-16,0 0-36 0,0 0-56 0,0 0-50 16,0 0-30-16,0 0-31 0,0 0-31 0,0 0-22 15,0 0-12-15,0 0-9 0,0 0-33 0,0 0-112 16,0 0-241-16,-34 9-641 0,41-6-450 0</inkml:trace>
          <inkml:trace contextRef="#ctx0" brushRef="#br0" timeOffset="-193904.811">11382 9236 1639 0,'0'0'382'16,"0"0"-89"-16,0 0-56 0,0 0-71 0,0 0-53 15,0 0-42-15,0 0-34 0,0 0-18 0,0 0-1 16,0 0 9-16,0 0 2 0,0 0 1 16,0 0-3-16,136 20-6 0,-87-20-2 0,-4 0-8 15,-1-6-3-15,3-2-2 0,-5-2-3 0,-1 0 3 16,-2-3-1-16,-4-1 3 0,-4-2 1 16,-4 0 6-16,-6 0 5 0,-5 1 4 0,-6 1 3 15,-4-1 3-15,-5 1 1 0,-1 1 1 0,0 1-3 16,-11 3-9-16,1 1-7 0,-7 5-6 0,-2 1-5 15,-3 2-2-15,2 3 1 0,-4 7 0 0,1 5-1 16,2 4 1-16,-1 0 0 0,4 3-3 0,2 0 4 16,4 1-1-16,0-1 0 0,8 0 1 15,0-2-2-15,1-3-2 0,3 2 0 0,0-6-2 16,4 0-3-16,2-2 6 0,5-4-2 0,2-3 4 16,1-1 2-16,2-3-3 0,1-3 3 0,7-5 1 15,-4-4 4-15,2-5-4 0,-2 2 1 16,1-1-1-16,-5-2-4 0,3 0 4 0,-8 2 2 15,2 2-1-15,-3 1 0 0,-6 6 5 0,-4 1 2 16,0 4 2-16,0 2-1 0,0 0-10 16,0 4-6-16,-6 6-3 0,-2 0 0 0,3 6 4 15,0 2 3-15,0-1-2 0,4 0-6 0,1-1 7 16,0-2-2-16,9 1 2 0,-2-5 9 0,7 1-9 16,0-7 1-16,4 2 1 0,1-5-1 15,-1-1-1-15,6 0 0 0,-1-4 1 0,1-6-2 16,2 0 2-16,-2-5 1 0,-2-1-1 0,1-3-3 15,1-1 6-15,-5-3-3 0,5-1 4 0,-6-4 4 16,1 1-6-16,0-2 1 0,-3-1 0 0,0-3-5 16,-2-1 6-16,-1 2 1 0,-4-2-1 15,-3 2 0-15,1 3 3 0,-5 2-3 0,-1 4 5 16,-1 4-1-16,0 6-1 0,0 5-1 0,0 5 0 16,-3 3-1-16,0 0-10 0,-1 1-3 0,1 9-6 15,-5 3 1-15,-1 8 7 0,-1 4 4 0,-2 7 2 16,5 1-1-16,-5 5 1 0,2 0-2 15,0 1 2-15,3 1 3 0,-3-4-4 0,6 0 3 16,-6-1-2-16,6-3-3 0,-5-5 2 0,8-3 0 16,-2-4-1-16,0-5 0 0,3-5 2 15,0-4-1-15,0-4 2 0,0-2 2 0,2 0-2 16,2 0 3-16,9-5 0 0,2-1 2 0,4-3-2 16,3-2-3-16,5 0-1 0,-1 1-6 15,-1 2 3-15,-5 2-2 0,4 1-3 0,-7 3 0 16,2 2 0-16,-2 0-2 0,-7 2 2 0,0 3-1 15,-6 1-6-15,0 4 0 0,-4 0 0 0,0-1 0 16,-7 2 3-16,-3 0 3 0,0-2 2 0,-3 0 0 16,1-3 6-16,-1 0 1 0,2-3 2 0,1-2 4 15,4-1 1-15,0 0 2 0,-1 0 0 16,7-6 0-16,0-2-7 0,0-3-5 0,0-3-4 16,7-2-5-16,3 0 1 0,4-4-1 0,5 1 1 15,1-3-1-15,2 0 4 0,1-1 1 0,1 0 3 16,3-2 5-16,-1-3-3 0,-4-1 3 15,4-3-2-15,-2-3-3 0,-1-1 4 0,-4-2 1 16,4 2 0-16,-7 3 1 0,-2 4 3 0,-7 6 3 16,-1 2 4-16,-6 7 6 0,0 1-3 0,-6 4 0 15,-3 3 0-15,-3 1 0 0,-1 4-4 16,-1 1-1-16,0 0-5 0,1 3-10 0,0 8 5 16,0 2-4-16,6 8 2 0,-3 5 5 0,2 3-5 15,2 8 2-15,-1 4 0 0,3 1 1 16,2 1 0-16,1 0-1 0,0 1 0 0,1-4-3 15,0-3 0-15,1-3 1 0,6-3-3 0,3-6 1 16,3-1 0-16,1-5 0 0,0-7-1 0,2-1-1 16,2-11-3-16,3 0 1 0,2-3 4 15,0-10 3-15,1-7 1 0,1 0 0 0,1-6 0 16,-4 3-2-16,1-2 2 0,-6 1 1 0,-1 4-1 16,-5 4 3-16,-1 3-1 0,-6 7 0 0,-4 2-1 15,0 4-9-15,0 2-11 0,-1 11-2 0,-8 4 2 16,2 5 8-16,-4 4 8 0,7 2 1 0,-1-2-1 15,5-2-3-15,6-2 5 0,8-5 0 16,3-1 2-16,12-6 3 0,3-4-2 0,5-6 2 16,4 0-2-16,0-9-3 0,-7-4-5 0,-5-4-23 15,-7 0-42-15,-9-2-74 0,-11-1-190 16,-2 6-725-16,0 5-625 0</inkml:trace>
          <inkml:trace contextRef="#ctx0" brushRef="#br0" timeOffset="-195067.2781">11540 8999 1516 0,'0'0'372'0,"0"0"-42"0,0 0-47 0,0 0-58 16,0 0-49-16,0 0-26 0,0 0-31 16,0 0-22-16,0 0-13 0,0 0-13 0,0 0-19 15,0 0-13-15,0 0-16 0,0 0-18 0,-3-136-2 16,1 146-4-16,2 6 3 0,0 5 0 16,0 5 1-16,0 4-2 0,0 4 2 0,0 2 1 15,0 1-3-15,0 0 0 0,0-1-1 0,0 0-3 16,0-2 2-16,0-3 1 0,2-3 0 0,1 0-4 15,-1-8-23-15,6 0-36 0,-4-5-53 0,-1-4-77 16,-2-5-112-16,-1-3-186 0,3 0-442 16,-3-2-492-16</inkml:trace>
        </inkml:traceGroup>
      </inkml:traceGroup>
    </inkml:traceGroup>
    <inkml:traceGroup>
      <inkml:annotationXML>
        <emma:emma xmlns:emma="http://www.w3.org/2003/04/emma" version="1.0">
          <emma:interpretation id="{208A8B03-E1E8-43E2-84A2-1C55D113DF4B}" emma:medium="tactile" emma:mode="ink">
            <msink:context xmlns:msink="http://schemas.microsoft.com/ink/2010/main" type="paragraph" rotatedBoundingBox="6633,12306 21225,11474 21307,12926 6716,1375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B0858F0-8656-47ED-8A85-64044BDD409F}" emma:medium="tactile" emma:mode="ink">
              <msink:context xmlns:msink="http://schemas.microsoft.com/ink/2010/main" type="inkBullet" rotatedBoundingBox="6663,12827 6795,12820 6805,12992 6673,12999"/>
            </emma:interpretation>
            <emma:one-of disjunction-type="recognition" id="oneOf25">
              <emma:interpretation id="interp121" emma:lang="en-US" emma:confidence="0">
                <emma:literal>@</emma:literal>
              </emma:interpretation>
              <emma:interpretation id="interp122" emma:lang="en-US" emma:confidence="0">
                <emma:literal>8</emma:literal>
              </emma:interpretation>
              <emma:interpretation id="interp123" emma:lang="en-US" emma:confidence="0">
                <emma:literal>.</emma:literal>
              </emma:interpretation>
              <emma:interpretation id="interp124" emma:lang="en-US" emma:confidence="0">
                <emma:literal>*</emma:literal>
              </emma:interpretation>
              <emma:interpretation id="interp125" emma:lang="en-US" emma:confidence="0">
                <emma:literal>O</emma:literal>
              </emma:interpretation>
            </emma:one-of>
          </emma:emma>
        </inkml:annotationXML>
        <inkml:trace contextRef="#ctx0" brushRef="#br0" timeOffset="-246885.8511">4713 11793 945 0,'0'0'393'0,"0"0"-70"16,0 0-17-16,0 0-42 0,0 0-63 15,0 0-38-15,0 0-35 0,0 0-33 0,0 0-26 16,0 0-24-16,0 0-16 0,0 0-9 0,0 0-3 16,0 0-2-16,-83 27 0 0,80-13-7 15,0 0 1-15,1-1-3 0,2 0-2 0,0-3 4 16,0-2-5-16,5 0 0 0,0 0-1 0,2-3 0 16,-1-2 4-16,3-3 4 0,-1 0 3 0,2 0 2 15,0-3 5-15,0-5 3 0,-2-2 1 0,5-1-2 16,-6-2-1-16,2-2-4 0,-2-1-2 15,-1 2 3-15,-5-2-3 0,0 3 1 0,-1 0 1 16,0 0-4-16,0 4 3 0,-4 1-2 0,-4 1-3 16,1 4-6-16,-3 1-1 0,1 2-4 0,-2 0-5 15,1 4 6-15,-3 2-6 0,2 5-1 0,2 0 3 16,1 4-1-16,1-3 2 0,1 2 2 16,5-1 0-16,1-1-4 0,0 1 1 0,1-3-2 15,7-1 1-15,0-2 2 0,3 0 0 0,-1-3-2 16,1-2 2-16,-1 0 4 0,1-2 0 0,-1 0 2 15,0-2 5-15,-3-6-1 0,2 0 4 16,-3-4 3-16,-4 0 1 0,3-3 1 0,-5 2 2 16,0-2 1-16,0 1 0 0,-6 0-1 0,-1 3-2 15,-2 1-5-15,-5 4-4 0,3 2-7 16,-2 2-7-16,0 2-13 0,2 0-23 0,-2 4-71 16,0 6-161-16,4-2-510 0,3-2-932 0</inkml:trace>
      </inkml:traceGroup>
      <inkml:traceGroup>
        <inkml:annotationXML>
          <emma:emma xmlns:emma="http://www.w3.org/2003/04/emma" version="1.0">
            <emma:interpretation id="{CA4EEAAF-F64E-4469-83E4-A1B47F38FFD6}" emma:medium="tactile" emma:mode="ink">
              <msink:context xmlns:msink="http://schemas.microsoft.com/ink/2010/main" type="line" rotatedBoundingBox="7588,12251 21225,11474 21307,12926 7670,13704"/>
            </emma:interpretation>
          </emma:emma>
        </inkml:annotationXML>
        <inkml:traceGroup>
          <inkml:annotationXML>
            <emma:emma xmlns:emma="http://www.w3.org/2003/04/emma" version="1.0">
              <emma:interpretation id="{353C3293-CD8F-4078-A768-063ADE060A71}" emma:medium="tactile" emma:mode="ink">
                <msink:context xmlns:msink="http://schemas.microsoft.com/ink/2010/main" type="inkWord" rotatedBoundingBox="7605,12563 8148,12532 8182,13137 7640,13168"/>
              </emma:interpretation>
              <emma:one-of disjunction-type="recognition" id="oneOf26">
                <emma:interpretation id="interp126" emma:lang="en-US" emma:confidence="0.5">
                  <emma:literal>O</emma:literal>
                </emma:interpretation>
                <emma:interpretation id="interp127" emma:lang="en-US" emma:confidence="0">
                  <emma:literal>0</emma:literal>
                </emma:interpretation>
                <emma:interpretation id="interp128" emma:lang="en-US" emma:confidence="0">
                  <emma:literal>o</emma:literal>
                </emma:interpretation>
                <emma:interpretation id="interp129" emma:lang="en-US" emma:confidence="0">
                  <emma:literal>,</emma:literal>
                </emma:interpretation>
                <emma:interpretation id="interp130" emma:lang="en-US" emma:confidence="0">
                  <emma:literal>°</emma:literal>
                </emma:interpretation>
              </emma:one-of>
            </emma:emma>
          </inkml:annotationXML>
          <inkml:trace contextRef="#ctx0" brushRef="#br0" timeOffset="-246320.1993">5857 11487 897 0,'0'0'371'0,"0"0"-6"0,0 0-25 16,0 0-80-16,0 0-64 0,0 0-56 0,0 0-28 15,0 0-18-15,0 0-21 0,0 0-15 0,0 0-14 16,0 0-12-16,0 0-5 0,0 0-1 16,-137-14-2-16,121 35-1 0,0 2 1 0,1 7-1 15,-2 4 1-15,1 1 0 0,-1 5-2 0,6 1-2 16,-1 0-1-16,4-2-3 0,1-1-2 0,3 0-3 15,4-1-3-15,0-4-5 0,8-2 0 0,3-3 0 16,7-2 0-16,0-4 2 0,6-5-2 16,-1-3 1-16,4-6 2 0,-2-1 2 0,5-7 1 15,-2 0 2-15,2-4 1 0,-2-7 1 0,4-3 1 16,-5-3 1-16,-2-4 1 0,1-3-2 16,-2 0 4-16,0-3 3 0,-3-4 1 0,0-1 7 15,-2-2-3-15,-2-2 4 0,-5-2-1 0,-3-3-2 16,-8-2-2-16,-1 3-5 0,-7 1-4 0,-10 4-8 15,-5 4-6-15,-11 6-17 0,-7 10-24 16,-6 7-48-16,-6 8-132 0,11 4-679 0,12 3-870 0</inkml:trace>
        </inkml:traceGroup>
        <inkml:traceGroup>
          <inkml:annotationXML>
            <emma:emma xmlns:emma="http://www.w3.org/2003/04/emma" version="1.0">
              <emma:interpretation id="{06792855-DC5B-4090-8C7C-2FCE5FD70C78}" emma:medium="tactile" emma:mode="ink">
                <msink:context xmlns:msink="http://schemas.microsoft.com/ink/2010/main" type="inkWord" rotatedBoundingBox="9489,12774 9989,12746 9995,12846 9494,12875"/>
              </emma:interpretation>
              <emma:one-of disjunction-type="recognition" id="oneOf27">
                <emma:interpretation id="interp131" emma:lang="en-US" emma:confidence="0.5">
                  <emma:literal>-</emma:literal>
                </emma:interpretation>
                <emma:interpretation id="interp132" emma:lang="en-US" emma:confidence="0">
                  <emma:literal>_</emma:literal>
                </emma:interpretation>
                <emma:interpretation id="interp133" emma:lang="en-US" emma:confidence="0">
                  <emma:literal>.</emma:literal>
                </emma:interpretation>
                <emma:interpretation id="interp134" emma:lang="en-US" emma:confidence="0">
                  <emma:literal>,</emma:literal>
                </emma:interpretation>
                <emma:interpretation id="interp135" emma:lang="en-US" emma:confidence="0">
                  <emma:literal>a</emma:literal>
                </emma:interpretation>
              </emma:one-of>
            </emma:emma>
          </inkml:annotationXML>
          <inkml:trace contextRef="#ctx0" brushRef="#br0" timeOffset="-164658.8185">7557 11687 0 0,'0'0'611'0,"0"0"-226"0,0 0-35 15,0 0-43-15,0 0-48 0,0 0-48 0,0 0-48 16,0 0-36-16,0 0-23 0,0 0-8 0,0 0-7 16,0 0-3-16,-84 35-2 0,73-28-6 0,5-2-10 15,-1-4-6-15,3 3-8 0,2-1-9 16,1-1-3-16,1-2-7 0,0 0-3 0,0 0-2 15,0 0-5-15,0 0-1 0,0 0-2 0,0 0-4 16,0 0-3-16,0 0-4 0,3 0-2 0,-1 0-1 16,7 0 1-16,-2 0-4 0,7 0 2 0,6 0-3 15,-2 0 2-15,7 0-1 0,-4 0 0 16,6 0 0-16,1 0-3 0,0 0 0 0,6 0 0 16,-2 3 0-16,-3-2 0 0,8 1 2 0,-6 0-4 15,1 0 1-15,-4-1 1 0,-2 1-2 0,-5-1 0 16,-7 1 0-16,-8 0 3 0,2-2 1 15,-6 1 2-15,-1-1 5 0,-1 2 2 0,0-2 7 16,0 1 3-16,0-1 2 0,-3 0-1 0,-4 0-6 16,3 0-7-16,-8-1-12 0,1-4-21 15,3 2-50-15,-5 0-92 0,0 1-192 0,3 0-723 16,6 2-654-16</inkml:trace>
        </inkml:traceGroup>
        <inkml:traceGroup>
          <inkml:annotationXML>
            <emma:emma xmlns:emma="http://www.w3.org/2003/04/emma" version="1.0">
              <emma:interpretation id="{39DD575B-DAFE-463A-8D1B-A7FA20E252C0}" emma:medium="tactile" emma:mode="ink">
                <msink:context xmlns:msink="http://schemas.microsoft.com/ink/2010/main" type="inkWord" rotatedBoundingBox="11442,12334 14031,12187 14077,12982 11488,13130"/>
              </emma:interpretation>
              <emma:one-of disjunction-type="recognition" id="oneOf28">
                <emma:interpretation id="interp136" emma:lang="en-US" emma:confidence="0.5">
                  <emma:literal>Suited</emma:literal>
                </emma:interpretation>
                <emma:interpretation id="interp137" emma:lang="en-US" emma:confidence="0">
                  <emma:literal>suited</emma:literal>
                </emma:interpretation>
                <emma:interpretation id="interp138" emma:lang="en-US" emma:confidence="0">
                  <emma:literal>Guiled</emma:literal>
                </emma:interpretation>
                <emma:interpretation id="interp139" emma:lang="en-US" emma:confidence="0">
                  <emma:literal>Guided</emma:literal>
                </emma:interpretation>
                <emma:interpretation id="interp140" emma:lang="en-US" emma:confidence="0">
                  <emma:literal>Swived</emma:literal>
                </emma:interpretation>
              </emma:one-of>
            </emma:emma>
          </inkml:annotationXML>
          <inkml:trace contextRef="#ctx0" brushRef="#br0" timeOffset="-163821.5328">9438 12049 627 0,'0'0'263'0,"0"0"-31"0,0 0-1 0,0 0 11 16,0 0-8-16,0 0-32 0,0 0-50 0,0 0-41 16,0 0-27-16,0 0-20 0,0 0-14 15,0 0-4-15,26-57 0 0,-10 35-1 0,5-3 2 0,1-4-2 16,3-1 3-16,1-3-1 0,1 0-3 15,-1-1-1-15,-3-4-2 0,3 1-5 0,-2-3-1 16,-6 1-5-16,5 1-3 0,-6 2-3 0,1 3-3 16,1 3-1-16,-5 5 1 0,-6 2 1 15,4 6 6-15,-9 6-1 0,1-1 4 0,-4 4 1 16,0 3-3-16,0 2 1 0,-7 0-10 0,0 1-8 16,-5 2-6-16,-2 0-10 0,-1 3-3 0,-8 10 2 15,4 4 0-15,-3 0 1 0,3 4 4 0,4 1-2 16,2 0 0-16,5 2 0 0,8 0-3 15,0 0 2-15,1-1-1 0,10 1 4 0,3 0-1 16,2-1 1-16,0-1 0 0,3-3-2 0,0 0 2 16,-4-4-2-16,2 1 1 0,2 0 0 15,-5-1 0-15,-5-3-1 0,1 0 0 0,-6-1 1 16,-4-1-2-16,0 0-1 0,-3 1 3 0,-8 2 0 16,-5-1 1-16,-1 0 2 0,-7 1 1 15,3 0 0-15,-2-4-1 0,3 0 0 0,0-5 1 16,8-1 1-16,6-1 0 0,-3-2-12 0,8 0-28 15,0-4-43-15,1-1-54 0,0-4-68 0,0 0-98 16,8-2-186-16,-4 1-390 0,1 5-362 0</inkml:trace>
          <inkml:trace contextRef="#ctx0" brushRef="#br0" timeOffset="-163280.8659">10044 11683 878 0,'0'0'567'0,"0"0"-263"0,0 0-23 15,0 0-19-15,0 0-38 0,0 0-39 0,0 0-40 16,0 0-34-16,0 0-28 0,0 0-28 0,0 0-22 16,0 0-20-16,0 0-12 0,0 0 0 0,7-57-1 15,-4 71 3-15,3 2 3 0,-2 1 0 16,-1 4 0-16,5-4 0 0,-3 1 0 0,5-3-1 16,-3 1 0-16,3-2-1 0,2-2-1 0,0-5-1 15,0 0 1-15,1-3-2 0,1-4 2 16,-4 0 5-16,4 0 1 0,3-9 2 0,-2-2 1 15,-1-3-5-15,0-1 2 0,0-1-1 0,-4 1 1 16,1-1 0-16,1 1 2 0,-4-3-1 0,-2 5 0 16,-3 3 2-16,4 0-3 0,-6 2-3 0,2 5 0 15,-3 0-2-15,0 3-3 0,0 0-1 16,0 0-6-16,0 1-7 0,0 4 3 0,0 1 0 16,0 3 2-16,3-2 8 0,3 2-1 0,-2 2 1 15,0 2 0-15,6-3 5 0,-3-1-4 0,2 1 0 16,3-2 3-16,1-2-9 0,0-3 7 0,1 3 1 15,0-5-1-15,2-1 1 0,-1 0 0 16,1-1 0-16,4-6 1 0,-3-5 5 0,0 0-5 16,-2-3 1-16,0-1-1 0,-1-1 1 0,-1 2 2 15,-2 0 2-15,-4 3 2 0,-1 0-6 16,-3 4 7-16,-3 5 0 0,0 0-3 0,0 3 4 16,0 0-9-16,0 0-11 0,0 3-7 0,0 4-1 15,0 5 1-15,0 3 7 0,0 4 5 0,0-1-2 16,2 5 4-16,8-4 0 0,0 0 1 15,-1-2 1-15,6-1-2 0,2-2-1 0,0-1 0 16,0-2 4-16,0-5-2 0,5-3 0 0,-4-3-1 16,3 0-7-16,-1-5-8 0,4-6-20 0,-5-5-33 15,3-3-45-15,-3-4-64 0,-1-2-122 16,-6 4-404-16,-3 3-896 0</inkml:trace>
          <inkml:trace contextRef="#ctx0" brushRef="#br0" timeOffset="-163125.9613">10652 11182 2332 0,'0'0'241'0,"0"0"-31"15,0 0-49-15,0 0-49 0,0 0-37 0,0 0-38 16,0 0-37-16,0 0-28 0,0 0-27 16,0 0-36-16,0 0-92 0,0 0-199 0,0 0-473 15,0 0-719-15</inkml:trace>
          <inkml:trace contextRef="#ctx0" brushRef="#br0" timeOffset="-162163.8713">11027 11285 2507 0,'0'0'216'0,"0"0"3"0,0 0-30 0,0 0-48 16,0 0-33-16,0 0-27 0,0 0-27 16,0 0-17-16,0 0-16 0,0 0-11 0,0 0-7 15,0 0-3-15,0 0 1 0,0 0 2 0,0 11 3 16,0 22 2-16,-3 5-1 0,-6 3 0 0,5 1-1 16,-3-2-2-16,0 1-1 0,0 1 3 15,1-5-4-15,2 0-1 0,-3-6 0 0,5-2-2 16,2-9-3-16,0-6-6 0,0-1-15 0,3-7-20 15,3-1-19-15,-2-4-14 0,-3-1-9 16,4 0-1-16,0-4 7 0,-2-4 12 0,3-4 14 16,0 0 13-16,-4 0 11 0,-2-2 11 0,0 3 8 15,0-1 8-15,-1 2 4 0,-9 1 2 0,3 2 7 16,-4 1 9-16,-2 1 9 0,-1 0 10 16,1 3 6-16,-1 1 4 0,5-1 4 0,2 0-1 15,3 2-4-15,-2 0-7 0,6 0-10 0,0 0-12 16,3 0-8-16,4 0-5 0,4-1-2 0,5 1 1 15,1-2 3-15,7 1-2 0,2-3 1 0,1 3-3 16,-2-2 0-16,1-1-2 0,1-2 2 16,-1 0 0-16,1-2 1 0,-2-1-1 0,0-1 2 15,-4 0 0-15,1 0 2 0,-7-3 2 0,-2 3 2 16,-6 1 4-16,0 1 3 0,-6 0 1 16,-1 3 0-16,0-1-5 0,-2 3-5 0,-7 2-3 15,-2-1-4-15,1 0-2 0,0 2-3 0,-3 0 2 16,2 7-2-16,-2 1 1 0,0 4 1 0,6 1-2 15,-1 1 0-15,2 4 0 0,0 1 0 0,6 0 0 16,0 1 0-16,6-3 2 0,3 1-1 16,6-5-2-16,4 2 2 0,0-3-1 0,8-3 0 15,2-2 0-15,3-4-7 0,4-3-4 0,1 0-5 16,1 0-2-16,2-7 5 0,6-3 2 16,0-4 6-16,-1 1 5 0,-2-2 1 0,-2-3 3 15,-4-1 1-15,-8-1 3 0,-3 3 4 0,-9-1 1 16,-4 4 5-16,-9-1 3 0,-1 4 0 15,-3 2-1-15,-5 2-2 0,-3 1-9 0,-6 2 1 16,-3 1-4-16,1 3-2 0,-1 0 2 0,-6 3-4 0,6 5 2 16,-1 4-1-16,-5 4 0 0,6 1-1 15,0 4 0-15,3 1-1 0,1 0 0 0,5 0 1 16,4-2-1-16,-1-2 1 0,5-2-1 16,0-4 1-16,0-2 2 0,6-4 0 0,1-1 2 15,2-5-2-15,2 0 3 0,3-3 2 0,2-8 2 16,-1-6 1-16,8-6-3 0,-3-2 0 0,3-5-2 15,-4-4 3-15,4-3 1 0,-4-2-1 0,-1 1 3 16,0-2-3-16,-3 1 2 0,-4-1 0 16,-4 2 4-16,0 2-1 0,-4 1 1 0,-3 3 2 15,0 4-1-15,0 5 5 0,-6 7 2 0,2 4 3 16,1 8-4-16,0 2-2 0,-4 2-8 0,4 5-5 16,-1 9 1-16,-4 9-5 0,-2 8 0 15,1 7 0-15,-1 4-3 0,2 4 3 0,2 1-1 16,2 1 0-16,0-3-1 0,1 1 0 0,3-3-2 15,0-5-7-15,10-2-9 0,2-5-19 16,4-5-23-16,4-3-25 0,4-3-28 0,4-5-61 16,6-2-94-16,0-2-233 0,-5-3-575 0,-11-5-233 0</inkml:trace>
        </inkml:traceGroup>
        <inkml:traceGroup>
          <inkml:annotationXML>
            <emma:emma xmlns:emma="http://www.w3.org/2003/04/emma" version="1.0">
              <emma:interpretation id="{4A3AC735-1F0B-45F0-8B68-0C90458EF4E1}" emma:medium="tactile" emma:mode="ink">
                <msink:context xmlns:msink="http://schemas.microsoft.com/ink/2010/main" type="inkWord" rotatedBoundingBox="14547,12167 15342,12122 15377,12740 14582,12785"/>
              </emma:interpretation>
              <emma:one-of disjunction-type="recognition" id="oneOf29">
                <emma:interpretation id="interp141" emma:lang="en-US" emma:confidence="0.5">
                  <emma:literal>to</emma:literal>
                </emma:interpretation>
                <emma:interpretation id="interp142" emma:lang="en-US" emma:confidence="0">
                  <emma:literal>ton</emma:literal>
                </emma:interpretation>
                <emma:interpretation id="interp143" emma:lang="en-US" emma:confidence="0">
                  <emma:literal>too</emma:literal>
                </emma:interpretation>
                <emma:interpretation id="interp144" emma:lang="en-US" emma:confidence="0">
                  <emma:literal>tor</emma:literal>
                </emma:interpretation>
                <emma:interpretation id="interp145" emma:lang="en-US" emma:confidence="0">
                  <emma:literal>two</emma:literal>
                </emma:interpretation>
              </emma:one-of>
            </emma:emma>
          </inkml:annotationXML>
          <inkml:trace contextRef="#ctx0" brushRef="#br0" timeOffset="-161505.2538">12522 11517 1941 0,'0'0'225'0,"0"0"-56"0,0 0-10 16,0 0-26-16,0 0-44 0,0 0-30 0,0 0-24 16,0 0-12-16,0 0 15 0,0 0 8 0,0 0-2 15,0 0-5-15,0 0-11 0,215 11-8 16,-157-22-3-16,-1-1-4 0,-2-1 1 0,-2-3-2 15,-8 0 0-15,-2 0 1 0,-5 2 2 0,-8 3 4 16,-6-1 7-16,-7 1 9 0,-4 3 8 16,-8 1 8-16,1 2 0 0,-5 2-4 0,-1 3-8 15,0-1-6-15,0 1-7 0,-1 0-7 0,-5 0-9 16,4 1-7-16,-1 2-6 0,0 4-2 0,0 2 0 16,2 3 2-16,1 3 1 0,0-1 2 0,0 3 0 15,5 0-1-15,0-2 3 0,3 1-3 0,-2-4 1 16,4 1-1-16,-3-3-2 0,1-2 1 15,-2-4 1-15,2 0 0 0,-2-4 2 0,3 0 0 16,-2 0 1-16,1-7 2 0,4-2 1 16,-3-2 1-16,-1-4-3 0,4 0 1 0,-3-1-1 15,-4 1-2-15,-2 1 4 0,-3 3-3 0,0 0-4 16,-3 5-11-16,-5-1-23 0,-3 2-32 0,-6 3-53 16,-2 2-94-16,-5 0-192 0,8 0-635 0,1 3-602 0</inkml:trace>
          <inkml:trace contextRef="#ctx0" brushRef="#br0" timeOffset="-161883.0214">13072 11235 1542 0,'0'0'342'0,"0"0"-17"16,0 0-53-16,0 0-59 0,0 0-34 0,0 0-28 16,0 0-27-16,0 0-18 0,-38-165-17 15,38 157-22-15,0 4-19 0,0 2-15 0,0 2-11 16,0 0-11-16,0 3-4 0,0 5-6 0,0 7 1 15,4 3 2-15,-1 6 3 0,-2 8 3 0,1 2 0 16,-2 6 0-16,0 2-4 0,-2 1 0 16,-2-1-1-16,0 0-2 0,-1-2 0 0,3 0-3 15,-6-4-3-15,6 1-7 0,0-6-14 0,-1-4-34 16,3-3-40-16,-2-6-58 0,0-7-84 0,-1-3-94 16,2-3-250-16,-1-3-512 0,1-2 101 0</inkml:trace>
        </inkml:traceGroup>
        <inkml:traceGroup>
          <inkml:annotationXML>
            <emma:emma xmlns:emma="http://www.w3.org/2003/04/emma" version="1.0">
              <emma:interpretation id="{D42C643A-0352-4648-ABED-322EFF7D1CAC}" emma:medium="tactile" emma:mode="ink">
                <msink:context xmlns:msink="http://schemas.microsoft.com/ink/2010/main" type="inkWord" rotatedBoundingBox="16060,12328 17287,12258 17338,13152 16111,13222"/>
              </emma:interpretation>
              <emma:one-of disjunction-type="recognition" id="oneOf30">
                <emma:interpretation id="interp146" emma:lang="en-US" emma:confidence="0.5">
                  <emma:literal>org.</emma:literal>
                </emma:interpretation>
                <emma:interpretation id="interp147" emma:lang="en-US" emma:confidence="0">
                  <emma:literal>org</emma:literal>
                </emma:interpretation>
                <emma:interpretation id="interp148" emma:lang="en-US" emma:confidence="0">
                  <emma:literal>org'</emma:literal>
                </emma:interpretation>
                <emma:interpretation id="interp149" emma:lang="en-US" emma:confidence="0">
                  <emma:literal>org,</emma:literal>
                </emma:interpretation>
                <emma:interpretation id="interp150" emma:lang="en-US" emma:confidence="0">
                  <emma:literal>oelig.</emma:literal>
                </emma:interpretation>
              </emma:one-of>
            </emma:emma>
          </inkml:annotationXML>
          <inkml:trace contextRef="#ctx0" brushRef="#br0" timeOffset="-160427.0293">14027 11542 1612 0,'0'0'212'0,"0"0"-4"16,0 0-7-16,0 0-21 0,0 0-24 0,0 0-22 16,0 0-17-16,0 0-12 0,0 0-10 15,0 0-14-15,0 0-20 0,0 0-20 0,0 0-20 16,0 0-12-16,40-98-6 0,-46 113 1 0,-1 2 7 16,2 2-2-16,0 1 2 0,0-1-4 0,5 0-3 15,0-3-2-15,0 0 0 0,0-4 1 0,8-1 1 16,-1-1 0-16,5-5 0 0,2-2 2 15,0-3 2-15,0 0 2 0,3-5 1 0,3-6 1 16,-2-5 0-16,-2-1-2 0,2-3 3 0,-3-1-5 16,-1 0-1-16,-4 0 2 0,-2 0-3 0,-4 0 3 15,-4 2 2-15,0 2-4 0,0 3-1 16,-7 1-3-16,-4 2-3 0,0 5-5 0,-5 1-3 16,-1 5-6-16,-3 0 0 0,3 1 1 0,-4 11 4 15,1 0 2-15,2 4 1 0,1 1 3 16,4 2-5-16,3-2 3 0,6 1-1 0,2 0 0 15,2-1 3-15,3-1-1 0,10-4 1 0,4-1 1 16,7-2 1-16,3-5 1 0,6-3 0 0,1-1-1 16,4-2 1-16,-3-10-1 0,1 0 1 15,-1-3 1-15,-1-2 0 0,-6-2 3 0,1 0 0 16,-2-1 0-16,0-3 4 0,-3 2-3 0,0-2 0 16,-3-1 1-16,0 0 0 0,-5 1 4 0,-2 3 2 15,-7 1 1-15,-1 3 1 0,-6 2-1 0,0 5 1 16,-4-2-2-16,-6 7-6 0,-6 1-6 0,-4 3-4 15,-4 0-2-15,-1 6 4 0,-1 4-1 16,1 3 1-16,2-2 2 0,7 0-4 0,5 3 3 16,8-3-3-16,3 1 2 0,0 2 0 0,10 0 1 15,4-2 2-15,3-1 0 0,0 0 1 16,3 0-3-16,1-1 1 0,2-1-2 0,-3 1 2 16,3-1-1-16,-5 2 1 0,1 0 0 0,-4 3-4 15,-1 1 2-15,-4 0-1 0,2 0 2 0,-4-2 1 16,2 0-1-16,-2-2 0 0,1-1 1 15,2-2 4-15,-1-3-5 0,3-5-2 0,3 0 0 16,3-1-7-16,4-11 7 0,3-2 3 0,3-5 1 16,3-2-1-16,2-2 1 0,-3-3 0 0,1 0-1 15,-2-3 5-15,-4 2-2 0,-5 1-1 16,-4 2 2-16,-4 3 2 0,-5 1 2 0,-4 9 1 16,-4 0 3-16,0 2-7 0,-5 7 1 0,-5 0-4 15,-4 2-6-15,-5 2 2 0,-1 7-4 0,-1 4 3 16,0 0-1-16,0 5 4 0,1-1-4 0,4 3 2 15,2-1-1-15,4-3-6 0,6 2 5 16,4-4-2-16,0-1 0 0,0-2-3 0,7-4 0 16,3 0-3-16,1-2-1 0,3-4 8 0,2-1-6 15,0-1 3-15,1-7 5 0,-2-3 0 0,-1-3 9 16,-2 0 2-16,-2-2 2 0,1 0-3 16,-7 1 2-16,5-1-1 0,-6 4 0 0,1-2 2 15,-1 3-2-15,-3 3-3 0,0 3 1 0,0 4 1 16,0-1-3-16,0 2-6 0,0 0-9 15,0 5-4-15,0 6 2 0,-2 5 6 0,-2 5 7 16,1 4 2-16,-4 5 0 0,0 3-1 0,0 4-1 16,-3 2 2-16,0 3-1 0,-4 5-1 0,0 1 1 15,-2 1-4-15,-4 0 4 0,0-2 0 16,1-3 1-16,-1 2-3 0,4-5 1 0,3-2 0 16,1-4-2-16,3-3 5 0,1-4-3 0,2-7 0 15,3-4 1-15,-1-7 0 0,2-1-1 0,1-6 4 16,1-1 7-16,-3-2 1 0,2 0 8 0,-4-2-3 15,1-6-6-15,0-2-6 0,-2-1-12 16,2-4-17-16,1-1-21 0,2-4-30 0,-1-2-48 16,2-3-67-16,0-3-201 0,6 8-575 0,-5 6-653 0</inkml:trace>
          <inkml:trace contextRef="#ctx0" brushRef="#br0" timeOffset="-160259.1325">15232 11430 2686 0,'0'0'191'0,"0"0"-27"0,0 0-19 0,0 0-41 16,0 0-35-16,0 0-19 0,0 0-23 0,0 0-15 15,0 0-3-15,0 0-4 0,0 0 1 0,0 0-7 16,0 0-17-16,-21 6-47 0,35-6-92 16,-1-3-204-16,-5 1-754 0,-2 1-572 0</inkml:trace>
        </inkml:traceGroup>
        <inkml:traceGroup>
          <inkml:annotationXML>
            <emma:emma xmlns:emma="http://www.w3.org/2003/04/emma" version="1.0">
              <emma:interpretation id="{FD6F448F-7614-40BB-AD8F-5A8F2D445D8F}" emma:medium="tactile" emma:mode="ink">
                <msink:context xmlns:msink="http://schemas.microsoft.com/ink/2010/main" type="inkWord" rotatedBoundingBox="17796,11669 21225,11474 21279,12428 17851,12623"/>
              </emma:interpretation>
              <emma:one-of disjunction-type="recognition" id="oneOf31">
                <emma:interpretation id="interp151" emma:lang="en-US" emma:confidence="0.5">
                  <emma:literal>Context</emma:literal>
                </emma:interpretation>
                <emma:interpretation id="interp152" emma:lang="en-US" emma:confidence="0.5">
                  <emma:literal>cortex t</emma:literal>
                </emma:interpretation>
                <emma:interpretation id="interp153" emma:lang="en-US" emma:confidence="0.5">
                  <emma:literal>counter it</emma:literal>
                </emma:interpretation>
                <emma:interpretation id="interp154" emma:lang="en-US" emma:confidence="0">
                  <emma:literal>counter t</emma:literal>
                </emma:interpretation>
                <emma:interpretation id="interp155" emma:lang="en-US" emma:confidence="0">
                  <emma:literal>counted t</emma:literal>
                </emma:interpretation>
              </emma:one-of>
            </emma:emma>
          </inkml:annotationXML>
          <inkml:trace contextRef="#ctx0" brushRef="#br0" timeOffset="-158975.0392">15979 11328 894 0,'0'0'380'0,"0"0"-26"16,0 0-18-16,0 0-45 0,0 0-57 0,0 0-52 15,0 0-48-15,0 0-34 0,0 0-28 0,0 0-19 16,0 0-18-16,0 0-12 0,0 0-7 0,0 0-3 15,72-68-4-15,-72 68 2 0,0 0 2 16,0 2-1-16,0-2 1 0,0 0-1 0,0 0 2 16,0 0 0-16,0 0 3 0,0 0 5 0,0 0 1 15,0 0 6-15,0 0 3 0,0 0 1 0,2 0 3 16,-2-2-7-16,0-1-4 0,0-4-3 0,-2 1-11 16,-2-1-3-16,1 0-3 0,-4-1-4 0,0 1 2 15,-4 3-3-15,1 0 0 0,-4 4-1 16,-3 0-2-16,0 0 0 0,-3 2 1 0,-1 9 0 15,-1 5 0-15,1 3 2 0,0 3 0 0,1 2 0 16,4 1-2-16,4 2-2 0,2-2-1 16,7 1-1-16,3-5 2 0,1 4 1 0,12-5 2 15,7 0 0-15,4-3 1 0,10-6 0 0,6-3 0 16,6-4 3-16,4-4-5 0,1-5-2 16,2-6-3-16,-4-5-4 0,-1-1 2 0,-5-4-2 15,-6 0 1-15,-3 1 2 0,-7-2 5 0,-6 1 5 16,-3 2 3-16,-6 1 3 0,-5 0-2 0,0 2 0 15,-4 5 1-15,-3 2 2 0,0 2-2 0,-3 4 0 16,-3 2-2-16,3 1-7 0,-4 0 3 16,0 3-2-16,-4 5-1 0,1 3 5 0,0 3-3 15,-1 1 2-15,-2 2 0 0,6-2 0 0,0 1-3 16,5 2-1-16,1-2-1 0,1-2-2 0,3 1 1 16,4 0-1-16,3-1-3 0,4-3-3 0,3 0-2 15,1-3-2-15,-1-5-2 0,-1 0 5 16,0-3-9-16,1 0 5 0,-3-4 2 0,0-6 1 15,-1-3 10-15,-2-1 2 0,0 0 3 0,1-4 0 16,-7 3 2-16,2-4 4 0,-5 1-1 0,-2 1 1 16,0 0-2-16,-6 1 0 0,-1 3-1 15,-4-1 5-15,2 3-8 0,-1 5 0 0,-1 1-5 16,-2 3-9-16,3 2 10 0,2 0-3 0,-4 3 1 16,3 5 4-16,3 0-4 0,-3 0 1 15,7 3-1-15,2-3 2 0,0 0-2 0,0 2-1 16,2-3 3-16,8 1-1 0,-3-2 2 0,2-1-1 15,2-2-2-15,-1-1-3 0,3 0 3 16,0-2 2-16,1 0 4 0,1-7 6 0,2-1-4 16,-1-3 1-16,0-1-1 0,3-2-2 0,3-2 2 15,-5 3-3-15,1 0 1 0,-1 3-3 0,-6 5 5 16,-2 2-3-16,-3 1-2 0,-1 2 0 0,-3 0-3 16,-1 4 1-16,1 4 1 0,0 2 5 0,0 3-3 15,-2 1 2-15,3-1 0 0,0 0-2 16,-2-2 2-16,3-4-2 0,2-1 0 0,-3-2 0 15,4 0 0-15,0-2 3 0,-1-2 0 0,1 0 4 16,0 0-3-16,3-6 1 0,2-1 1 0,3-3-2 16,3-1-1-16,0-3-2 0,-1 0 0 15,0 2-2-15,2-1 2 0,-1 0 1 0,-4 4-1 16,1 1 2-16,-7 2-3 0,-1 4-2 0,-5 2-2 16,-1 0-1-16,0 4-3 0,2 4 0 0,-3 2 3 15,0 4-2-15,2 1 6 0,1 1 0 16,-2-2 1-16,2 0-2 0,5-5 2 0,-2 1 0 15,5-5 1-15,1-1 1 0,2-4-1 0,0 0 3 16,3-4-1-16,0-4 3 0,4-4-1 16,-1-6-1-16,6-3 0 0,-2-1-6 0,0-3 5 15,0 0-2-15,3-4 0 0,0 0 4 0,-2-2-4 16,1 1 4-16,-6-1-1 0,4-1 4 0,-9-2-2 16,1-1 0-16,-3 2 0 0,-2-2 0 0,-7 1 2 15,-2 0 1-15,-2 2-1 0,0 3-1 16,-3 3 3-16,-1 4 2 0,-5 4 2 0,5 8 7 15,-2 4-8-15,1 6-5 0,3 0-10 0,-1 4-8 16,-1 10 3-16,-2 7 1 0,-1 6 5 0,0 5-2 16,0 9 3-16,0 3 0 0,1 1 0 0,-1 3 4 15,6-1-2-15,-1-1-1 0,2-4 0 16,0-4-3-16,3-4 1 0,9-6-2 0,0-6 0 16,3-3-5-16,2-7-9 0,-2-4-18 0,8-5-24 15,-5-3-26-15,8 0-38 0,-1-9-44 16,-1-5-66-16,3-3-182 0,-5 1-468 0,-10 4-588 0</inkml:trace>
          <inkml:trace contextRef="#ctx0" brushRef="#br0" timeOffset="-158778.1601">17129 11030 2502 0,'0'0'166'0,"0"0"-19"16,0 0-7-16,0 0-32 0,0 0-28 0,0 0-24 15,0 0-25-15,0 0-16 0,0 0-1 0,0 0-2 16,0 0 0-16,0 0-2 0,0 0-3 0,198-47 1 16,-155 43-6-16,-2-1-5 0,-3 3-11 0,-7 2-39 15,-5 0-56-15,-6 0-96 0,-1 5-156 0,-9 1-452 16,-3-4-786-16</inkml:trace>
          <inkml:trace contextRef="#ctx0" brushRef="#br0" timeOffset="-158150.9876">17738 11321 167 0,'0'0'645'15,"0"0"-284"-15,0 0-14 0,0 0-15 0,0 0-72 16,0 0-72-16,0 0-48 0,0 0-26 0,0 0-12 16,0 0-11-16,0 0-11 0,0 0-9 0,0 0-11 15,0 0-5-15,162-59-9 0,-130 43-6 0,0-3-7 16,-3-1-8-16,-2 0 1 0,-7 0-4 0,-1 1 1 15,-10-1 1-15,0 3-3 0,-9 3 0 16,0 0-3-16,-6 3-5 0,-6 3-7 0,-7 2-6 16,1 2-8-16,-8 4-3 0,-2 0 4 0,1 5 1 15,0 6 5-15,3 1 0 0,3 2 3 16,1 1-2-16,6 2-1 0,4 3 2 0,0-1-4 16,8 2 3-16,2 2 0 0,0-1-1 0,7 0 4 15,8-3-4-15,6-2 1 0,6-1-2 16,4-4-3-16,9-3-5 0,1-4-8 0,0-4-16 15,0-1-20-15,-4-5-25 0,-2-4-25 0,-6-6-31 16,-3 0-25-16,-1-3-45 0,-7 0-64 0,-4-3-103 16,-1-1-144-16,-6-2-112 0,0 2 34 0,-4 0 482 15,3 1 112-15,-5 4 0 0,2 1 0 16,-2 4 36-16,1 0 564 0,2 3 53 0,-1 3-110 16,-3 1-141-16,0 2-111 0,0 1-74 0,0 2-50 15,0 0-44-15,0 0-34 0,0 0-30 0,0 3-23 16,1 2-14-16,3 1-9 0,5 5 3 0,2 2 0 15,8 2 6-15,-1 3-2 0,9 1-1 16,1 0-4-16,5-1-5 0,-2 1-1 0,0-2-10 16,-2-1-6-16,-2-2-15 0,-2-3-31 0,-4-1-28 15,2-4-42-15,-6-3-58 0,-3-3-84 0,-1 0-195 16,-2 0-428-16,-8-3-409 0</inkml:trace>
          <inkml:trace contextRef="#ctx0" brushRef="#br0" timeOffset="-157968.2316">18654 10991 1277 0,'0'0'465'0,"0"0"-89"0,0 0-77 0,0 0-80 16,0 0-43-16,0 0-32 0,0 0-29 0,0 0-30 15,0 0-27-15,0 0-19 0,0 0-15 0,0 0-6 16,0 0 2-16,0 0-4 0,-98 35-2 16,84-11-2-16,-2-1-5 0,1 4-1 0,-7 0-2 15,1 3-1-15,-4 0-10 0,5-2-16 0,-3 1-35 16,8-5-66-16,2-2-97 0,6-3-139 0,4-7-307 15,3-4-809-15</inkml:trace>
          <inkml:trace contextRef="#ctx0" brushRef="#br0" timeOffset="-157464.9115">18701 10933 2330 0,'0'0'228'16,"0"0"-135"-16,0 0 2 0,0 0 1 0,0 0-38 15,0 0-18-15,0 0-9 0,0 0-9 0,0 0-2 16,173-60-3-16,-124 49-10 0,-2 2-22 0,-6 2-170 15,-13 2-816-15,-12 4-649 0</inkml:trace>
          <inkml:trace contextRef="#ctx0" brushRef="#br0" timeOffset="-157617.8169">18791 11178 1695 0,'0'0'207'0,"0"0"-38"0,0 0-8 15,0 0-65-15,0 0-12 0,0 0 8 16,0 0 0-16,0 0-2 0,0 0-6 0,0 0-20 16,0 0-15-16,0 0-6 0,0 0-8 0,0 0-4 15,125-141-1-15,-112 106-4 0,-2 0 0 0,-4 0 0 16,5-7 3-16,-4 0 2 0,-4-4 3 16,5-1 2-16,-3-2-4 0,1-2 3 0,0-2-5 15,3 2-2-15,-3 3 3 0,3 10-4 0,-8 9-1 16,4 9 1-16,-4 9-1 0,-2 7-5 0,0 4-8 15,-2 2-15-15,-6 9-9 0,2 12 0 16,-7 9 7-16,0 9 5 0,-1 7 1 0,2 7 2 16,0-2-4-16,8 2 0 0,-2-2 5 0,6-5-4 15,7 0-1-15,6-4 0 0,3-3-1 0,1-3-1 16,8-3-2-16,-1-4-13 0,-1-5-27 0,2-7-45 16,2-3-54-16,-1-8-54 0,-6-3-64 15,2-5-154-15,-7 0-548 0,-5-5-412 0</inkml:trace>
        </inkml:traceGroup>
      </inkml:traceGroup>
    </inkml:traceGroup>
    <inkml:traceGroup>
      <inkml:annotationXML>
        <emma:emma xmlns:emma="http://www.w3.org/2003/04/emma" version="1.0">
          <emma:interpretation id="{DB97E1DF-5C12-4951-9CCC-1E297022A62B}" emma:medium="tactile" emma:mode="ink">
            <msink:context xmlns:msink="http://schemas.microsoft.com/ink/2010/main" type="paragraph" rotatedBoundingBox="2939,14683 18865,13981 18932,15508 3006,1621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2E71F6A-7F05-45FC-8B03-B7D4DA1E2506}" emma:medium="tactile" emma:mode="ink">
              <msink:context xmlns:msink="http://schemas.microsoft.com/ink/2010/main" type="inkBullet" rotatedBoundingBox="2944,14787 3105,14779 3123,15173 2961,15181"/>
            </emma:interpretation>
            <emma:one-of disjunction-type="recognition" id="oneOf32">
              <emma:interpretation id="interp156" emma:lang="en-US" emma:confidence="1">
                <emma:literal>q</emma:literal>
              </emma:interpretation>
              <emma:interpretation id="interp157" emma:lang="en-US" emma:confidence="0">
                <emma:literal>.</emma:literal>
              </emma:interpretation>
              <emma:interpretation id="interp158" emma:lang="en-US" emma:confidence="0">
                <emma:literal>&amp;</emma:literal>
              </emma:interpretation>
              <emma:interpretation id="interp159" emma:lang="en-US" emma:confidence="0">
                <emma:literal>d</emma:literal>
              </emma:interpretation>
              <emma:interpretation id="interp160" emma:lang="en-US" emma:confidence="0">
                <emma:literal>9</emma:literal>
              </emma:interpretation>
            </emma:one-of>
          </emma:emma>
        </inkml:annotationXML>
        <inkml:trace contextRef="#ctx0" brushRef="#br0" timeOffset="-137386.2443">978 13806 2090 0,'0'0'236'16,"0"0"-13"-16,0 0-2 0,0 0-49 0,0 0-32 15,0 0-33-15,0 0-25 0,0 0-24 0,0 0-17 16,0 0-17-16,0 0-12 0,0 0-6 0,-14-60-2 15,14 70-2-15,0 2 2 0,0 4-1 16,0 1-4-16,0 2 4 0,1 0 1 0,2 0-1 16,0 0 5-16,-1-2-5 0,-1-1 0 0,0-1-2 15,2-5 0-15,-3 0 0 0,2-6 1 16,0 0-1-16,1-3 4 0,-3-1 10 0,0-1 12 16,2-6 3-16,-2-6-3 0,0 0-5 0,0-5-10 15,-2-1-2-15,-5-2 5 0,3 0-8 0,-5 0 0 16,4 2-1-16,-5 0-2 0,-2 1 3 15,7 2 0-15,-7 1 0 0,7 3-3 0,-4 4 2 16,5 3-1-16,0 3-3 0,1 2 1 0,3 0-7 16,0 8-2-16,0 7 1 0,0 4 1 0,6 9 2 15,-1 2 0-15,4 2 0 0,-1 2-4 0,6 1-2 16,4-1-24-16,3 3-75 0,3-3-106 16,6 3-219-16,-6-10-680 0,-6-10-580 0</inkml:trace>
      </inkml:traceGroup>
      <inkml:traceGroup>
        <inkml:annotationXML>
          <emma:emma xmlns:emma="http://www.w3.org/2003/04/emma" version="1.0">
            <emma:interpretation id="{79846AA9-39E5-44E2-96BE-08CD1E68E17C}" emma:medium="tactile" emma:mode="ink">
              <msink:context xmlns:msink="http://schemas.microsoft.com/ink/2010/main" type="line" rotatedBoundingBox="3554,14656 18865,13981 18932,15508 3621,16184"/>
            </emma:interpretation>
          </emma:emma>
        </inkml:annotationXML>
        <inkml:traceGroup>
          <inkml:annotationXML>
            <emma:emma xmlns:emma="http://www.w3.org/2003/04/emma" version="1.0">
              <emma:interpretation id="{04E74376-E904-4AB9-A4EB-88A51EEA7C08}" emma:medium="tactile" emma:mode="ink">
                <msink:context xmlns:msink="http://schemas.microsoft.com/ink/2010/main" type="inkWord" rotatedBoundingBox="3569,15009 5193,14937 5220,15545 3596,15617"/>
              </emma:interpretation>
              <emma:one-of disjunction-type="recognition" id="oneOf33">
                <emma:interpretation id="interp161" emma:lang="en-US" emma:confidence="0.5">
                  <emma:literal>War</emma:literal>
                </emma:interpretation>
                <emma:interpretation id="interp162" emma:lang="en-US" emma:confidence="0">
                  <emma:literal>war</emma:literal>
                </emma:interpretation>
                <emma:interpretation id="interp163" emma:lang="en-US" emma:confidence="0">
                  <emma:literal>Wars</emma:literal>
                </emma:interpretation>
                <emma:interpretation id="interp164" emma:lang="en-US" emma:confidence="0">
                  <emma:literal>was</emma:literal>
                </emma:interpretation>
                <emma:interpretation id="interp165" emma:lang="en-US" emma:confidence="0">
                  <emma:literal>Was</emma:literal>
                </emma:interpretation>
              </emma:one-of>
            </emma:emma>
          </inkml:annotationXML>
          <inkml:trace contextRef="#ctx0" brushRef="#br0" timeOffset="-141918.0978">1559 14167 0 0,'0'0'190'0,"0"0"-58"0,0 0 79 16,0 0 59-16,0 0 32 0,0 0 5 0,0 0-40 15,0 0-47-15,0 0-41 0,-27-168-24 0,22 157-23 16,3 1-14-16,2 4-11 0,-3 3-15 0,3 2-15 15,0 1-17-15,0 0-20 0,0 0-20 0,0 0-14 16,0 4-6-16,0 7 1 0,3 5 3 16,4 4 7-16,0 7 4 0,1 2-1 0,-4 2 2 15,3 2 0-15,-3 1 3 0,-2 4-2 0,2-3-2 16,0 2-3-16,-2-1-5 0,-1-3 3 0,0-1-2 16,1-6 0-16,2-3-4 0,-1-6 0 0,0-4-1 15,-2-5 0-15,1-5 7 0,-2-1 1 16,1-2 7-16,2 0 17 0,-2-5 6 0,5-5 6 15,-3-6-6-15,7-6-14 0,2-6-13 0,1-2-5 16,3-4-3-16,-1 0-1 0,2 2-2 0,-1 4-1 16,5 2-1-16,-2 1-4 0,-1 6 2 15,2 5-5-15,-3 5-2 0,-2 3-2 0,0 4-5 16,-1 2 6-16,-1 5 3 0,-1 4 2 0,1 4 3 16,0 2-1-16,1 1 2 0,-1 3 0 15,2-1 2-15,0 2-3 0,2-1 0 0,0 2-1 16,2-1 2-16,0-3 2 0,-1-1-2 0,1-3 2 15,-1-2-5-15,-4-3 4 0,0-3 1 0,-1-4-1 16,-3-1 7-16,-1 0-1 0,-2 0 2 0,0-4 4 16,0-4 1-16,-3-5 2 0,6-5-2 15,-3 0-2-15,2-8-2 0,-2 2-1 0,0-2 0 16,-3 1 4-16,0-2-3 0,-1-1 1 0,-3 1-1 16,0-2-1-16,0 3 5 0,-1-2-5 0,-8 1 1 15,4 4-2-15,-4-1-3 0,1 5 0 0,1 2 1 16,-2 3-2-16,3 3-4 0,2 3 3 15,-3 2-2-15,6 2-2 0,1 3 0 0,-2 1-11 16,2 0-18-16,0 0-31 0,0 0-37 0,0 5-58 16,2 6-76-16,6 3-108 0,3 1-227 15,-1-2-368-15,2-4-151 0</inkml:trace>
          <inkml:trace contextRef="#ctx0" brushRef="#br0" timeOffset="-141145.1052">2491 14382 1135 0,'0'0'181'0,"0"0"-5"0,0 0 2 0,0 0 19 16,0 0 4-16,0 0-30 0,0 0-45 0,0 0-36 15,0 0-26-15,0 0-3 0,0 0 4 16,0 0-2-16,0 0-3 0,0 0-6 0,34-104-8 15,-34 88-7-15,0 0-2 0,0 2-3 0,0 2 1 16,-5 3 0-16,-2-1-1 0,0 5-6 0,-4 0-7 16,-2 3-8-16,0 2-9 0,-2 0-6 0,-2 7-5 15,-2 4-2-15,-1 4 0 0,5 3 1 16,1 2 1-16,1 1 2 0,2 2-1 0,6-2 0 16,3-2-1-16,2-1 1 0,0-2 2 0,0-2 0 15,4-2 1-15,3 1 0 0,1-4-1 16,2 0 0-16,2-5-1 0,-1-1 0 0,3-3 2 15,0 0 1-15,3-1 7 0,0-9 3 0,-1-1 2 16,0-5 3-16,1 1-3 0,-2-6 0 0,-1 2 1 16,-2-3 0-16,-1 2 2 0,-1-3-2 15,-6 6-2-15,5-1-1 0,-7 6 2 0,0 1-1 16,-2 3 2-16,0 3-1 0,0 4-3 0,0 1-2 16,0 0-8-16,0 3-2 0,0 4-2 0,-2 7 1 15,1 1 5-15,0 4 0 0,-1 0 2 16,2 3-1-16,0-3-1 0,3-1-3 0,4-3 3 15,2 0 1-15,2-4 2 0,2-2 3 0,0-2-4 16,1-2 2-16,0-2 0 0,1-3 0 0,2 0 4 16,2-6 0-16,-1-4 3 0,2-5-1 0,0-1 2 15,3-4 1-15,-1-4-2 0,-3-1 0 16,1-1-1-16,-1 2 0 0,-4 1 3 0,-3 1 0 16,-3 0 0-16,-1 3 2 0,-3 0 0 0,-4 5 3 15,-1 1 0-15,0 5-2 0,0 2-1 0,-6 4-4 16,1 1-5-16,-4 1-4 0,-2 0-4 15,0 3-1-15,1 5-1 0,-2-2 3 0,1 1 0 16,7 2 0-16,-1-2 0 0,5-1-4 0,0 0-1 16,0 1 0-16,5-1 2 0,2 1 2 15,1 3 1-15,4-1 1 0,-2 3-1 0,2-1 2 16,2 1-1-16,-1 3 0 0,-1-1 0 0,2 4-1 16,-3 3 0-16,-1 2-1 0,-1 0 2 0,-2-2 0 15,-3 2 0-15,-1-3 1 0,-2 1 0 16,1-3 1-16,-2-4 1 0,2-5 5 0,-2-4-6 15,2-2-1-15,1-3 3 0,-2 0-1 0,8-8 10 16,-1-4 0-16,3-7-1 0,6-5-3 0,3-3-2 16,-1-3-1-16,-1 2-3 0,-1 1 5 0,-3 3-9 15,-5 4-6-15,-1 7-22 0,-5 4-43 0,1 4-76 16,-2 1-135-16,1 3-308 0,-3 1-655 0</inkml:trace>
        </inkml:traceGroup>
        <inkml:traceGroup>
          <inkml:annotationXML>
            <emma:emma xmlns:emma="http://www.w3.org/2003/04/emma" version="1.0">
              <emma:interpretation id="{BD2C7E9F-6C46-4624-AB35-E7CF3514E031}" emma:medium="tactile" emma:mode="ink">
                <msink:context xmlns:msink="http://schemas.microsoft.com/ink/2010/main" type="inkWord" rotatedBoundingBox="5325,14995 6723,14933 6772,16045 5374,16106"/>
              </emma:interpretation>
              <emma:one-of disjunction-type="recognition" id="oneOf34">
                <emma:interpretation id="interp166" emma:lang="en-US" emma:confidence="0.5">
                  <emma:literal>for</emma:literal>
                </emma:interpretation>
                <emma:interpretation id="interp167" emma:lang="en-US" emma:confidence="0">
                  <emma:literal>For</emma:literal>
                </emma:interpretation>
                <emma:interpretation id="interp168" emma:lang="en-US" emma:confidence="0">
                  <emma:literal>tor</emma:literal>
                </emma:interpretation>
                <emma:interpretation id="interp169" emma:lang="en-US" emma:confidence="0">
                  <emma:literal>fore</emma:literal>
                </emma:interpretation>
                <emma:interpretation id="interp170" emma:lang="en-US" emma:confidence="0">
                  <emma:literal>fort</emma:literal>
                </emma:interpretation>
              </emma:one-of>
            </emma:emma>
          </inkml:annotationXML>
          <inkml:trace contextRef="#ctx0" brushRef="#br0" timeOffset="-140726.3626">3704 14122 787 0,'0'0'289'16,"0"0"-12"-16,0 0 14 0,0 0-31 0,0 0-32 16,0 0-31-16,0 0-28 0,0 0-26 0,0 0-21 15,0 0-18-15,0 0-12 0,30-165-12 0,-30 153-6 16,-6 0-7-16,3 2-7 0,-1 2-4 16,0 2-7-16,-2 1-7 0,2 2-7 0,0 0-4 15,-2 1-8-15,3 2-6 0,0 0-5 0,0 0-10 16,1 5 1-16,-1 4-3 0,-2 9 0 0,3 3 0 15,-4 8 0-15,2 7 1 0,-1 5 0 16,0 6 3-16,0 4-4 0,1 3 2 0,-1 4 1 16,0 5-2-16,1 1 1 0,-2 2-2 0,-2 0 2 15,-1 2-2-15,1-2 1 0,1-1 1 0,0-6 0 16,1-8-2-16,2-5 2 0,0-6 0 16,-1-6-2-16,5-11 2 0,-1-3-11 0,1-9-21 15,0-6-32-15,0-2-50 0,0-3-47 0,0 0-58 16,0-12-145-16,0 2-375 0,0 2-858 0</inkml:trace>
          <inkml:trace contextRef="#ctx0" brushRef="#br0" timeOffset="-139982.8216">3304 14555 1548 0,'0'0'299'0,"0"0"-156"0,0 0-3 15,0 0 15-15,0 0-32 0,0 0-40 0,0 0-37 16,0 0-29-16,0 0-11 0,0 0 7 0,0 0 7 15,0 0 0-15,0 0 2 0,176-83-1 0,-132 69 0 16,0-2 3-16,1 2-2 0,-5-4 1 16,0 3 0-16,-1-2 0 0,-3-3 2 0,-1 1 2 15,-5 1 5-15,-3 1 3 0,-7-1 7 0,-8 3 8 16,-2 4 6-16,-7 3 3 0,-1 3-2 16,-2 2-4-16,0 1-6 0,0 0-8 0,-2 2-12 15,-3 0-8-15,-3 0-12 0,1 6-4 0,-3 4-2 16,2 4-2-16,1 3 1 0,-3 7-1 0,6-5 0 15,1 3 1-15,3 0 0 0,0-1-1 16,0-3 0-16,7 2-1 0,0-5 1 0,2-2 2 16,0-3-1-16,1-2 1 0,-1-6 0 0,2 0-1 15,-1-2 4-15,1 0 0 0,2-4 3 16,-3-6 1-16,3-3 2 0,-3-1 0 0,-3-3 0 16,3-1 3-16,-7 1-2 0,1 1 1 0,-4 0 0 15,0 2-4-15,-3 3 3 0,-1 0-5 0,-7 4-3 16,1 3-5-16,-2 1-4 0,-2 3-2 0,0 0-1 15,1 3 1-15,-1 5 0 0,4 1 2 16,-3 1-2-16,8 1 4 0,-2-2-1 0,5 3-2 16,2-1 1-16,0 0-3 0,0-2 5 0,7 0 0 15,2 1 1-15,2-2 2 0,3-3-1 0,0-1-1 16,1 0 0-16,2-4 2 0,2 0-1 0,3 0 2 16,0-10 0-16,5-1 1 0,0-5 2 15,2-1 0-15,-1-5 2 0,3-1-6 0,-1-4 3 16,0-2 0-16,1 0 0 0,-4 0 5 0,-5 3-2 15,-5 1 2-15,-4 3 3 0,-6 3 1 16,-5 3 5-16,-2 5-3 0,-2 3-1 0,-6 3-5 16,-4 3-5-16,-2 2-1 0,-1 0-3 0,-1 2 0 15,2 7 0-15,0-2 0 0,0 1-1 0,4 0 3 16,5-2-1-16,1 2-2 0,4 0 1 16,0 2-2-16,0 0 3 0,6 3-1 0,1 0 0 15,1 2-2-15,4-2 2 0,2 3 2 0,0 1-1 16,0 1 4-16,-1 1-4 0,1 2 0 0,0 0 0 15,-5 0 1-15,-3 0 1 0,1-1 1 16,-6-1-1-16,0-1-3 0,1-5 3 0,-2-2 0 16,0-5 2-16,0 0 0 0,0-5 3 0,0-1 6 15,3 0 6-15,2-1 11 0,2-7-3 0,3-3-3 16,9-6-6-16,4-8-11 0,5-1 0 0,4-5-3 16,1 2-3-16,4-1-12 0,-7 1-15 0,-2 6-31 15,-1 1-49-15,-6 7-76 0,-2-1-128 16,-9 8-315-16,-3 4-632 0</inkml:trace>
        </inkml:traceGroup>
        <inkml:traceGroup>
          <inkml:annotationXML>
            <emma:emma xmlns:emma="http://www.w3.org/2003/04/emma" version="1.0">
              <emma:interpretation id="{F02A4DA9-F7D9-4273-A79D-6006CC3F2FFD}" emma:medium="tactile" emma:mode="ink">
                <msink:context xmlns:msink="http://schemas.microsoft.com/ink/2010/main" type="inkWord" rotatedBoundingBox="7013,14504 10998,14328 11041,15315 7057,15490"/>
              </emma:interpretation>
              <emma:one-of disjunction-type="recognition" id="oneOf35">
                <emma:interpretation id="interp171" emma:lang="en-US" emma:confidence="0.5">
                  <emma:literal>talent.</emma:literal>
                </emma:interpretation>
                <emma:interpretation id="interp172" emma:lang="en-US" emma:confidence="0.5">
                  <emma:literal>talent -</emma:literal>
                </emma:interpretation>
                <emma:interpretation id="interp173" emma:lang="en-US" emma:confidence="0">
                  <emma:literal>talent</emma:literal>
                </emma:interpretation>
                <emma:interpretation id="interp174" emma:lang="en-US" emma:confidence="0">
                  <emma:literal>talent".</emma:literal>
                </emma:interpretation>
                <emma:interpretation id="interp175" emma:lang="en-US" emma:confidence="0">
                  <emma:literal>talent. -</emma:literal>
                </emma:interpretation>
              </emma:one-of>
            </emma:emma>
          </inkml:annotationXML>
          <inkml:trace contextRef="#ctx0" brushRef="#br0" timeOffset="-139450.1345">5239 14183 0 0,'0'0'528'16,"0"0"55"-16,0 0-122 0,0 0-92 0,-162-6-73 15,137 6-56-15,7 0-36 0,1 0-34 0,7-2-32 16,4 2-30-16,2-2-23 0,4 1-29 0,0-1-25 16,5-1-18-16,7-1-13 0,8-4 0 0,4-1 0 15,10-4 2-15,8 0-4 0,8-2 4 16,2 0-2-16,5 0 0 0,-2-1-5 0,0 0-23 15,-4 1-45-15,-1 1-57 0,-5 4-84 0,-2 0-143 16,-13 4-266-16,-10 2-752 0</inkml:trace>
          <inkml:trace contextRef="#ctx0" brushRef="#br0" timeOffset="-139609.0364">5439 13854 1420 0,'0'0'542'0,"0"0"-282"16,0 0-23-16,0 0-21 0,0 0-43 0,0 0-23 16,0 0-21-16,0 0-22 0,0 0-23 0,0 0-23 15,0 0-24-15,0 0-15 0,0 0-13 16,-33-94-4-16,30 111-1 0,1 9 0 0,-1 8 6 15,1 4 1-15,-2 5 4 0,3 1-1 0,-4 4-4 16,4-3-1-16,1-1-1 0,0 1 5 0,0-3-9 16,0-2 1-16,0-4-2 0,0-4-7 15,0-2 8-15,0-6-2 0,1-7-3 0,-1-3-4 16,3-6-18-16,-3-3-23 0,2-4-27 0,-2-1-22 16,0 0-22-16,1-3-19 0,-1-6-38 15,0-2-66-15,0-4-77 0,0-1-127 0,0-2-179 16,0 5-141-16,0 2 258 0</inkml:trace>
          <inkml:trace contextRef="#ctx0" brushRef="#br0" timeOffset="-138197.7441">5932 14237 1370 0,'0'0'492'16,"0"0"-195"-16,0 0-43 0,0 0-44 0,0 0-49 15,0 0-34-15,0 0-34 0,0 0-25 0,0 0-16 16,0 0-8-16,0 0-8 0,0 0-2 0,0 0-6 16,0 0-4-16,-37-132-6 0,26 123-2 0,1 3-3 15,-1 5-5-15,-3 1 0 0,-3 0-9 0,0 10-3 16,1 3 0-16,-2 5 0 0,-1 1 4 15,5 1 0-15,1 0-2 0,5 2 0 0,-1-2 0 16,6-2 1-16,0 0 0 0,3-4 1 16,0-1-1-16,3 0-1 0,2-5 0 0,2-2 1 0,1-2 2 15,2-2-1-15,3-2 3 0,0 0-1 16,-2-3 5-16,3-6 2 0,0-2 1 0,3-7 2 16,-3 2-1-16,-1-2 1 0,-3 2 1 0,-1 0 2 15,-2 1-1-15,-3-1 1 0,-4 5 1 16,0 0 0-16,0 5 0 0,0 2 2 0,0 0-1 15,0 4-6-15,0 0-3 0,-1 0-6 0,-2 0-5 16,3 5-2-16,0 4 0 0,0 2 1 0,0 2 2 16,0 3 1-16,3-2 0 0,-1 1 1 15,5-2-1-15,1 0 0 0,3 0 1 0,-3-4 1 16,2-1 0-16,2 0 1 0,0-4-1 0,3-3-2 16,-1-1 1-16,0 0 0 0,6-8 0 0,0-2 2 15,-3-2 1-15,7-6-2 0,-2 0 2 16,1-5 1-16,3-4 0 0,-4-1-1 0,2-5 1 15,1-1 0-15,0-1-1 0,-2-2 1 0,-2-1 0 16,-5 0-2-16,-2 2 0 0,-3 3 1 0,-10 2 2 16,-1 2 1-16,-1 4-2 0,-10 5-2 0,-3 2 0 15,-2 4-2-15,0 5-3 0,-3 3-2 16,-1 6-2-16,4 0-2 0,-2 10 0 0,3 3 3 16,0 7-1-16,2 2 1 0,5 5 3 0,-2 2-2 15,7 3 4-15,1 2 1 0,2 2 0 0,0 0 1 16,0-1-1-16,2 0-1 0,5-2 1 15,0-4 0-15,4-1-2 0,-1-5 1 0,3-4-2 16,-2-3-5-16,2-5 6 0,1-3 1 0,1-3 1 16,3-5 9-16,0 0-6 0,1-6 2 15,5-5-1-15,-1-7-1 0,1-1 1 0,1-3-1 16,2-2 0-16,-3 0-1 0,-4 1 0 0,-2 3 1 16,-6 2 1-16,-2 4 2 0,-7 3 2 0,-1 3 0 15,-2 5-1-15,0 3-4 0,0 0-8 0,-4 0-5 16,0 5-3-16,-6 7 1 0,3 2 3 15,-2 2 4-15,2 3 1 0,2 0 2 0,3 0 0 16,1-2 1-16,1 1 0 0,0-2 1 0,1-1-2 16,6-2 0-16,3 0 2 0,2-3 2 0,2-3-4 15,0-1 1-15,2-2-1 0,2-4-6 16,0 0 8-16,1 0 2 0,1-7 0 0,-1-2 5 16,3-2-5-16,-2-4 2 0,-3-1-1 0,1 3 1 15,-2-3-2-15,-2 1 1 0,1 3-2 0,-5 0 1 16,-1 6-2-16,-6 1-2 0,4 3-1 15,-6 2-5-15,1 0 2 0,-1 2 1 0,2 6 0 16,1 2 5-16,0 1-3 0,-1 0 1 0,3 0 1 16,1-1 1-16,-3-1 0 0,6-3-1 0,-3 0 0 15,0-1-3-15,3-2 4 0,-4-1 1 16,4-2 1-16,-2 0 2 0,1-3 0 0,4-5 1 16,-1 1 1-16,1-5 1 0,0 0-2 0,-2-1-4 15,2 0 0-15,-2 3-3 0,-1-1 2 16,2 6-2-16,-8 1-1 0,4 3-4 0,-3 1 1 15,-3 0 2-15,5 3-1 0,-2 3 5 0,0 2-4 16,2 2 2-16,-2-1 1 0,5 1 0 0,-3-2 1 16,1-2-3-16,4-1 3 0,-1-2-3 0,0-3 5 15,2 0 2-15,1 0-3 0,3-6 2 16,-1-4 1-16,-1-4 0 0,0-1 1 0,-1-2 7 16,0-2-9-16,0 0 1 0,0-2 0 0,0 0-6 15,-1-4 6-15,0 2-1 0,-5-2 1 0,0 0 0 16,1-2-1-16,-4 1 3 0,-2 0-2 0,1-1 5 15,0 1-5-15,-4 3 0 0,0 1 2 16,0 4-1-16,0 2 2 0,0 6-1 0,0 4-3 16,-1 2-5-16,1 4 2 0,-3 0-4 0,0 4-3 15,2 5 5-15,-2 8-3 0,1 5 5 16,-1 5 0-16,-4 3 0 0,5 4 1 0,0 0-2 16,-1 2 1-16,0 0-4 0,1-4 4 0,2 0-2 15,2-4 0-15,7-3 1 0,4-4-1 0,1-4-1 16,1-3-5-16,4-4-8 0,-2-5-33 15,-2-4-43-15,1-1-52 0,0-3-72 0,-2-8-59 16,3-5-153-16,-6 5-492 0,-1 0-518 0</inkml:trace>
          <inkml:trace contextRef="#ctx0" brushRef="#br0" timeOffset="-138039.8412">7256 13822 1235 0,'0'0'993'0,"0"0"-717"0,0 0-59 0,0 0-62 15,0 0-72-15,0 0-25 0,0 0-12 16,0 0-8-16,0 0-1 0,0 0-4 0,0 0-11 16,0 0-9-16,182-63-7 0,-144 45-15 0,1 2-67 15,-5 2-170-15,-11 3-554 0,-9 5-876 0</inkml:trace>
          <inkml:trace contextRef="#ctx0" brushRef="#br0" timeOffset="-136665.9113">8114 13310 1145 0,'0'0'265'0,"0"0"-20"0,0 0-23 16,0 0-18-16,0 0-28 0,0 0-27 15,0 0-29-15,0 0-33 0,0 0-24 0,0 0-21 16,0 0-11-16,0 0 4 0,11-20 10 0,-18 36 17 15,3 5 8-15,-6 3 6 0,1 3-2 0,-4 0-7 16,-1 0-10-16,0 0-12 0,-3-2-7 16,3-1-8-16,3-4 2 0,-2-3-13 0,3-3-2 15,6-6-4-15,-1-1-9 0,3-6 12 0,2-1 9 16,0 0 11-16,0 0 11 0,0-8-4 0,5-4-10 16,-1-5-12-16,4-7-8 0,0-1-9 0,5-3-1 15,0-1-1-15,-1-1 0 0,3 3 0 16,-4 3 0-16,-3 0 1 0,4 7-6 0,-4 5 6 15,-4 4 0-15,-4 5 0 0,0 1 3 0,0 2-7 16,0 0-2-16,0 7-3 0,0 2 1 0,-2 8 0 16,-7 5-2-16,2 6-17 0,-6 6-59 0,-2 2-120 15,2-8-335-15,3-9-1091 0</inkml:trace>
          <inkml:trace contextRef="#ctx0" brushRef="#br0" timeOffset="-80348.7343">8549 13991 0 0,'0'0'0'0,"0"0"275"15,0 0 28-15,0 0 2 0,0 0 0 0,0 0-44 16,0 0-41-16,0 0-32 0,0 0-26 0,0 0-9 16,0 0-8-16,0 0-8 0,-31 8-13 0,29-7-13 15,1-1-19-15,-1 0-13 0,2 2-11 16,-1-2-11-16,1 0-5 0,-4 0-5 0,2 0-6 16,1 2-3-16,1-2-5 0,0 1-1 0,-2 1-3 15,2-1-2-15,0-1-5 0,0 2-2 16,0-2-2-16,0 0-4 0,0 0 1 0,2 0-5 15,6 0-3-15,-2 0 0 0,7 0 0 0,2 2 3 16,8-2 1-16,4 0 0 0,3 0-3 0,1-2 1 16,4 0-1-16,-1-1-1 0,2-2-1 15,-4 1-3-15,0-1 1 0,-3-1-1 0,4 4 1 16,-12-2-1-16,3 1-1 0,-8 1-1 0,-3 0 1 16,-3 0 1-16,-5 2 0 0,-5 0 2 15,2 0-2-15,-2 0-2 0,0 0 0 0,-2 0-7 16,-3 4-25-16,-8 3-100 0,2 0-343 0,-1-1-1214 0</inkml:trace>
        </inkml:traceGroup>
        <inkml:traceGroup>
          <inkml:annotationXML>
            <emma:emma xmlns:emma="http://www.w3.org/2003/04/emma" version="1.0">
              <emma:interpretation id="{26563279-C96B-4897-9362-425A4C824D75}" emma:medium="tactile" emma:mode="ink">
                <msink:context xmlns:msink="http://schemas.microsoft.com/ink/2010/main" type="inkWord" rotatedBoundingBox="12547,14421 15434,14293 15464,14972 12577,15099"/>
              </emma:interpretation>
              <emma:one-of disjunction-type="recognition" id="oneOf36">
                <emma:interpretation id="interp176" emma:lang="en-US" emma:confidence="0.5">
                  <emma:literal>Human</emma:literal>
                </emma:interpretation>
                <emma:interpretation id="interp177" emma:lang="en-US" emma:confidence="0">
                  <emma:literal>Humane</emma:literal>
                </emma:interpretation>
                <emma:interpretation id="interp178" emma:lang="en-US" emma:confidence="0">
                  <emma:literal>Humans</emma:literal>
                </emma:interpretation>
                <emma:interpretation id="interp179" emma:lang="en-US" emma:confidence="0">
                  <emma:literal>Humana</emma:literal>
                </emma:interpretation>
                <emma:interpretation id="interp180" emma:lang="en-US" emma:confidence="0">
                  <emma:literal>Haman</emma:literal>
                </emma:interpretation>
              </emma:one-of>
            </emma:emma>
          </inkml:annotationXML>
          <inkml:trace contextRef="#ctx0" brushRef="#br0" timeOffset="-70870.8459">10638 13412 27 0,'0'0'454'0,"0"0"-51"0,0 0-29 16,0 0-23-16,0 0-30 0,0 0-53 0,0 0-57 15,0 0-56-15,0 0-36 0,0 0-21 0,0 0-13 16,0 0-10-16,-1-78-12 0,1 78-13 0,0 0-11 16,0 0-11-16,0 0-13 0,0 0-8 15,0 3-9-15,0 7-2 0,0 4 3 0,0 7 2 16,0 5 5-16,0 7-1 0,0 5 5 0,0 2 0 15,0 2 1-15,0 2 6 0,-2 2-7 16,1-1 0-16,-2-3-2 0,2-4-2 0,1-5-2 16,0-1-1-16,0-7 0 0,0-1-4 0,0-5 3 15,0-5 1-15,0-2-2 0,0-4 1 16,0-3 0-16,0 0 2 0,0-4-2 0,0-1 3 0,0 0-13 16,0 0-25-16,0 0-53 0,0-1-98 0,0-4-169 15,0 2-324-15,0-1-924 0</inkml:trace>
          <inkml:trace contextRef="#ctx0" brushRef="#br0" timeOffset="-70582.8598">10868 13402 1662 0,'0'0'255'0,"0"0"2"15,0 0-35-15,0 0-24 0,0 0-28 0,0 0-33 16,0 0-34-16,0 0-29 0,0 0-30 0,0 0-19 15,0 0-13-15,0 0-7 0,0 0 4 0,0 0 4 16,49-28 5-16,-43 59 4 0,-5 5 3 16,-1 4-1-16,0 3-4 0,2 0-1 0,-2 1-4 15,0 4-1-15,1-6-2 0,-1-2-2 0,0-2-1 16,0-5-4-16,0-3 1 0,0-3-3 0,0-2 1 16,-1-6 1-16,-1-1-2 0,1-6-1 0,-2-4 1 15,0-2-1-15,2-2-2 0,1-4-1 16,0 0-19-16,0 0-22 0,0 0-42 0,-1-7-61 15,1-1-70-15,0-1-143 0,-2 0-315 0,1 4-731 16</inkml:trace>
          <inkml:trace contextRef="#ctx0" brushRef="#br0" timeOffset="-70369.99">10516 13768 1345 0,'0'0'466'0,"0"0"-169"0,0 0-90 0,0 0-49 15,0 0-49-15,0 0-26 0,0 0-19 0,0 0-10 16,0 0-10-16,0 0-2 0,0 0-4 16,0 0-4-16,0 0-4 0,186-33-7 0,-144 25-8 15,2-2-5-15,-1 2-9 0,-1 2-15 0,0 0-36 16,-7 2-68-16,-4 2-125 0,-4 2-171 0,-10 0-385 16,-6 0-583-16</inkml:trace>
          <inkml:trace contextRef="#ctx0" brushRef="#br0" timeOffset="-68861.478">11279 13784 2261 0,'0'0'276'0,"0"0"-53"0,0 0-48 0,0 0-40 15,0 0-36-15,0 0-25 0,0 0-24 16,0 0-18-16,0 0-12 0,0 0-9 0,0 0-5 15,0 0-6-15,0 0 0 0,0 0 0 0,-24 9 2 16,24 7 2-16,3 3 1 0,-3 1 0 0,1 1-1 16,-1 0-2-16,0-2 0 0,1-2 0 15,1-2 0-15,-1-2-1 0,1-2 0 0,2-2-1 16,0-4 2-16,-1 0-2 0,0-4 2 0,5-1-2 16,-2 0 2-16,5-2 5 0,1-7 2 0,2-4 1 15,0-5 1-15,2 0-1 0,-1-5-4 16,-1 0 4-16,1 2-4 0,-4 1 0 0,-1 1 1 15,-3-1-4-15,3 5 3 0,-7 3 1 0,4 2 0 16,-4 4-2-16,-2 1-1 0,-1 2-3 0,0 3-3 16,0 0-2-16,0 0-4 0,0 3-4 0,-3 3 0 15,2 4 2-15,-2 0 5 0,3 3 4 16,0 1 3-16,0 1-4 0,0-1 1 0,0 1 0 16,6-1-1-16,-1-1 1 0,7 0 0 0,-2 0 0 15,-1-2-2-15,3-2 5 0,1 1-1 0,-1-4-1 16,2 0 1-16,1-3-4 0,-3-1 4 15,3-2-1-15,0 0 0 0,2-2 1 0,0-4-1 16,0-3 1-16,0-2 0 0,2 0 4 0,-1-2-2 16,-2 0-1-16,-1 0 2 0,1 1 0 0,-2 2-1 15,-1 1 1-15,-2 1 0 0,-2 4-5 16,-1 2 0-16,-2 1 0 0,-1 1-2 0,-2 0 2 16,-1 0-3-16,5 4 0 0,-6 5 2 0,2-2 0 15,-2 2 2-15,1 0 0 0,-2 1 0 16,3 0-4-16,-3-1 4 0,0 1-1 0,0-2 3 15,0 0-2-15,0-2 0 0,0-1 0 0,0-2-1 16,0-1 5-16,0-2-3 0,0 2 2 16,0-2 1-16,0 0-1 0,0 0 7 0,0 0 1 0,1-2-2 15,2-3-4-15,-2-2-5 0,4-4-3 16,-1 0 1-16,3-2 0 0,3-3 0 0,-2 2 0 16,5-1-1-16,0 1 3 0,1 1-3 0,-1 2-2 15,-2 4 1-15,-5 3-7 0,2 2 5 16,-3 2-2-16,-4 0-2 0,6 0 7 0,-4 5-6 15,0 1 3-15,-2 0 1 0,5 2 2 0,-2 2 2 16,-2-2 0-16,2 0 0 0,0-1-3 0,-3 1 4 16,2-2 0-16,-1 1 1 0,2-3-4 0,0 0 1 15,-2-3 0-15,0-1 3 0,0 0 5 16,-1 0-3-16,5 0 0 0,-2-3 2 0,0-3-1 16,6-4 0-16,-3-1 0 0,3 0-3 0,3-4-4 15,1-1 4-15,2 2 0 0,-3-1 1 0,1 5 2 16,-1-1-3-16,-5 3-1 0,-2 2-1 15,2 2 3-15,-5 3-2 0,0-1 0 0,-2 2-2 16,4 0-4-16,-1 0 2 0,0 0 3 0,0 3 0 16,3 1-1-16,-2 2 1 0,5 3 0 15,0-1 0-15,0 0 1 0,1 1-2 0,6 1 3 16,0-1-2-16,0-1 3 0,0 0-1 0,-2-1-2 16,4-3 3-16,-1-1-4 0,-1 1 2 0,-1-4 1 15,1 0 0-15,1-4 4 0,-1-3-3 16,0-3 0-16,5-3-2 0,-4 0 3 0,1 0 0 15,0-3-1-15,-3 1 1 0,0-2-6 0,-4 1 6 16,1-2 1-16,0 0 0 0,-5-1 5 0,1 1-6 16,-6 5 2-16,-1 2 2 0,-2 1-1 0,-2 6-1 15,-4 0-8-15,-7 4-6 0,-2 0-7 0,-7 5 3 16,3 8 4-16,-6 2 4 0,0 5-1 16,5 1 2-16,-3-2 0 0,9-2-2 0,4-1 4 15,5-3-4-15,2 0-3 0,1-2-1 0,2-2-1 16,0-1 0-16,5-2 1 0,3-2 3 15,2 0-4-15,1-4 3 0,4 0 2 0,3 0 3 16,2-5 5-16,-3-1-1 0,4-3 0 0,-2-2 2 16,-4 0 1-16,2-4 0 0,-3 3 0 0,0-1 0 15,-2 1-2-15,1-1 3 0,-3 0 0 16,-6 4 1-16,4-1 0 0,-5 1-1 0,-1 7-2 16,-2 2-4-16,0 0 0 0,0 0-4 0,0 0-2 15,0 6-1-15,0 4 2 0,0 0 3 0,0 2 5 16,0-1-2-16,0 1 2 0,0 1-2 15,0-2 2-15,0 1 0 0,0-3-2 0,0 2 0 16,0-1 0-16,1-1-2 0,3-3 3 0,0 0 0 16,1-1-2-16,0-2 1 0,2 0-1 0,-1-3 3 15,3 0 1-15,1 0 1 0,-3-3 1 0,5-3-1 16,3-4 0-16,-3 2-2 0,2-4 1 16,1 0-2-16,-1 1 0 0,0-1-1 0,0 0 2 15,0 2-1-15,1 1-1 0,-3 3 0 0,1 3-3 16,-3 1 2-16,-4 2-1 0,-2 0-2 0,0 0 1 15,-1 2-1-15,0 4-1 0,-3 0 2 16,3 0 1-16,-2 2 0 0,3 0 1 0,-2-2 1 16,-1 0-1-16,1-2 1 0,-1-1 1 0,-1-1 0 15,0-1 0-15,3-1 0 0,1 0-1 16,-2 0 0-16,0 0 3 0,1 0 0 0,0 0 1 16,3 0 0-16,-2-3 0 0,4-2 1 0,-2-1-2 15,4-2 1-15,-3-2 0 0,2 2-2 0,-2 3-1 16,1-2 1-16,-2 1-1 0,2 3-3 15,-2 1-2-15,0 2 0 0,-1 0-2 0,1 0 2 16,-2 5 0-16,1 1 1 0,0 3 0 0,-1 1 1 16,1-2 2-16,-1 1 0 0,0-1 1 0,2 0 0 15,2-1-1-15,0-3-1 0,1 0 1 0,4-3 1 16,1-1 0-16,1 0 0 0,-1-9 0 0,7 1 2 16,-3-7-1-16,2-1-4 0,4-2-8 15,2-3-30-15,4-1-81 0,2-1-159 0,-6 5-636 16,-9 6-756-16</inkml:trace>
        </inkml:traceGroup>
        <inkml:traceGroup>
          <inkml:annotationXML>
            <emma:emma xmlns:emma="http://www.w3.org/2003/04/emma" version="1.0">
              <emma:interpretation id="{691BD161-D63A-436C-A180-F4309E258FEE}" emma:medium="tactile" emma:mode="ink">
                <msink:context xmlns:msink="http://schemas.microsoft.com/ink/2010/main" type="inkWord" rotatedBoundingBox="15800,14276 18872,14140 18930,15452 15858,15587"/>
              </emma:interpretation>
              <emma:one-of disjunction-type="recognition" id="oneOf37">
                <emma:interpretation id="interp181" emma:lang="en-US" emma:confidence="0.5">
                  <emma:literal>capital</emma:literal>
                </emma:interpretation>
                <emma:interpretation id="interp182" emma:lang="en-US" emma:confidence="0">
                  <emma:literal>capita</emma:literal>
                </emma:interpretation>
                <emma:interpretation id="interp183" emma:lang="en-US" emma:confidence="0">
                  <emma:literal>capitol</emma:literal>
                </emma:interpretation>
                <emma:interpretation id="interp184" emma:lang="en-US" emma:confidence="0">
                  <emma:literal>Capital</emma:literal>
                </emma:interpretation>
                <emma:interpretation id="interp185" emma:lang="en-US" emma:confidence="0">
                  <emma:literal>capsizal</emma:literal>
                </emma:interpretation>
              </emma:one-of>
            </emma:emma>
          </inkml:annotationXML>
          <inkml:trace contextRef="#ctx0" brushRef="#br0" timeOffset="-67778.5666">13956 13700 754 0,'0'0'517'0,"0"0"-215"0,0 0-34 0,0 0-26 16,0 0-48-16,0 0-47 0,0 0-49 16,0 0-44-16,0 0-21 0,0 0-12 0,0 0-1 15,0 0 2-15,0 0 0 0,0 0 3 0,50 16 2 16,-44-7 0-16,1-3-4 0,0 0-3 0,-1-3 0 16,1-1-3-16,-5 0 8 0,3 0 2 15,-4-2 8-15,-1 0 10 0,2 0 14 0,-2 0 10 16,0 0 0-16,0-4-7 0,0 2-16 0,0-5-13 15,0 1-9-15,-3-2-5 0,-3 0-4 16,0-2-6-16,-2 3-1 0,1 0-7 0,-2-2 3 16,-2 3-2-16,-2 1-4 0,-1 0 2 0,0 5-6 15,-3 0 1-15,-2 0 1 0,-2 7 3 0,1 4-3 16,2 2 2-16,-2 0-2 0,3 6-2 0,1 2 5 16,2 0-1-16,6 0-1 0,1 0 0 0,5-2-1 15,2 0 2-15,3 0-1 0,10-2 3 16,4-1-2-16,7-2 0 0,4-2 1 0,5-4-1 15,8-3 3-15,3-5 1 0,0 0-2 0,3-3-2 16,-2-6 3-16,0-2 1 0,-5-2-1 0,0-1 6 16,-5-2-7-16,3-2 1 0,-6 2 0 15,-1-7 0-15,-6 1 2 0,-1-1 1 0,-2-3 1 16,-8 1-2-16,-4 0 3 0,-5 1-1 0,-3 2 0 16,-2 0 0-16,-2 7-1 0,-6 4-3 15,-3 5-2-15,-4 2-2 0,0 4-7 0,-4 4 1 16,-2 6 0-16,3 5-2 0,-6 4 7 0,4 4 1 15,3-3 0-15,-2 2-1 0,9 0-1 0,3-3-1 16,3 1 0-16,4-4 1 0,0-1-1 16,4-1 1-16,3-1-1 0,3-4-1 0,2-2 1 15,3-4-1-15,-1-3 1 0,1 0 1 0,2-2 4 16,-2-6 2-16,2-4 3 0,0-3 2 16,-3-1-1-16,-2 0 2 0,-1-4 1 0,-2 3 2 0,-2-1-1 15,-3 2-1-15,-3 3 0 0,1 2-3 16,-2 3 1-16,0 1-2 0,0 4-4 0,0 3-4 15,-2 0-7-15,2 0-8 0,0 5 1 0,0 4 3 16,0 1 4-16,0 4 9 0,0 0 0 0,0 0 2 16,0-1-1-16,2 0 0 0,5 0 0 15,0-2-2-15,3-2 1 0,4 0 1 0,0-1-1 16,6-2 3-16,1-1 0 0,1-3-1 0,5-2 2 16,-2 0-3-16,5-5 0 0,-2-5-1 0,-2 1 1 15,-1-4 0-15,-2 0-2 0,-5-3 2 16,-5 1 0-16,-2-2 1 0,-5-2 5 0,-2 0 0 15,-2-1 1-15,-2-3 5 0,0 2-3 0,-2 1 1 16,-5-2 1-16,3 3-1 0,-3 1 2 16,1 2 0-16,2 1 2 0,-2 5 0 0,5 1 1 15,-3 6-2-15,2 2-3 0,2 1-6 0,-1 0-2 16,1 8-4-16,0 4 2 0,0 11 3 0,0 5-1 16,-3 7 2-16,3 5-2 0,-1 8 1 15,-1-1 0-15,-4 3 2 0,-1-2-1 0,2 2 1 16,-4 1 4-16,2 2 0 0,-1-2 2 0,-4 2 3 15,5-5-5-15,-1-1 1 0,-1-2-2 0,2-4-5 16,1-3-2-16,1-2 0 0,3-6-1 16,2-3-3-16,0-4-4 0,0-3-14 0,0-5-26 15,0-5-43-15,0-3-69 0,0-4-96 0,0-3-147 16,2 0-347-16,-1 0-671 0</inkml:trace>
          <inkml:trace contextRef="#ctx0" brushRef="#br0" timeOffset="-67280.9126">14736 13872 1437 0,'0'0'200'0,"0"0"-19"0,0 0 4 15,0 0 12-15,0 0-17 0,0 0-28 0,84-161-40 16,-69 146-35-16,4 0-21 0,-4 3-14 0,4 4-10 16,-4 1-5-16,4 7-5 0,-2 0-5 15,-3 5-3-15,0 6-5 0,-5 4-1 0,-1 1-1 16,-7 2-2-16,-1 0 3 0,0 2 2 0,-7-1-1 15,-4 0 2-15,-3 1-2 0,-2-2 1 0,-2-3-1 16,1-1 0-16,3-3 4 0,-3-1 1 0,1-3 3 16,3-4 4-16,2-2 3 0,0-1 4 15,2 0 2-15,2-3 0 0,3-5-4 0,-2 0-4 16,5-3-8-16,1 0-3 0,0 0-7 0,0 0-5 16,4 2-4-16,3 1-3 0,0 1-3 0,2 4-2 15,3 2 1-15,3 1-1 0,2 0 4 0,4 1 3 16,-1 4-1-16,5 0 4 0,-2-2-3 15,2 0 2-15,-2-3-1 0,4 0 5 0,0-1 0 16,3-7 1-16,2-4 3 0,-2-2-2 0,0 1 3 16,-2-3 2-16,-1-2 2 0,-3 1 2 15,-3 1 3-15,-5 2 2 0,-3 1 2 0,-5 4 8 16,-2 4 3-16,-6 3-1 0,0 2-4 0,0 0-9 16,0 4-8-16,0 2-5 0,-6 5-1 0,1 2-2 15,2 4 3-15,-3 1 1 0,2-1-1 16,1 2 1-16,3-1-2 0,0-2-1 0,0-2-1 15,9-1 2-15,-2-2-2 0,4-2-1 0,3-1-2 16,2-2-6-16,4-6-1 0,2 0-8 16,4 0-12-16,2-8-21 0,0-4-29 0,5-3-24 15,-3-5-36-15,2-2-45 0,-2-1-94 0,-3-2-174 16,-6 5-313-16,-6 6-504 0</inkml:trace>
          <inkml:trace contextRef="#ctx0" brushRef="#br0" timeOffset="-67128.0065">15460 13353 973 0,'0'0'424'0,"0"0"-31"0,0 0-37 0,0 0-57 16,0 0-63-16,0 0-68 0,0 0-48 0,0 0-47 15,0 0-34-15,0 0-27 0,0 0-23 16,0 0-6-16,0 0-3 0,-62-32-8 0,76 43-30 16,5 4-104-16,-2-1-271 0,-3-3-693 0,-3-3-112 0</inkml:trace>
          <inkml:trace contextRef="#ctx0" brushRef="#br0" timeOffset="-66195.5813">15606 13659 1674 0,'0'0'268'0,"0"0"-59"16,0 0-26-16,0 0-34 0,0 0-55 15,0 0-32-15,0 0-26 0,0 0-16 0,0 0-3 16,0 0-2-16,0 0-2 0,169-19-4 0,-128 19 4 16,2-4-3-16,3 0 1 0,0-2-2 0,3-5-1 15,-3-1 0-15,-2-3 0 0,-3-1 2 0,-2 0-1 16,-9 2 0-16,-4 0 0 0,-5 3 1 16,-7-1 6-16,-7 3 8 0,-1 2 9 0,-6 0 4 15,0 2 2-15,-4 2-5 0,-5 0-11 0,-4 3-6 16,-4 0-9-16,-2 0-4 0,-3 10 1 0,0 1 0 15,-4 2 0-15,-1 7-1 0,0 0 1 16,0 2-3-16,0 5 2 0,5-4 0 0,0 0 0 16,7 1 0-16,2-3-2 0,7-5-2 0,4 0-1 15,2-2 3-15,0-4-2 0,7-3 1 16,5-1 1-16,4-3 1 0,0-3 4 0,5 0 3 16,2-9 0-16,2-4 0 0,2-5-1 0,1-1-2 15,-1-1 1-15,2-2 1 0,-7-3 0 0,2 3 1 16,-4 1-1-16,-4 7 4 0,-6 3 3 15,-5 4 1-15,-3 6-2 0,-1 1-5 0,-1 0-5 16,0 6-3-16,0 5 0 0,0 5 2 0,0 3 2 16,0 3-1-16,0 0 1 0,0-1-1 0,3-4-1 15,4 0-2-15,2-4 0 0,2 0 0 0,3-4 1 16,2-2 4-16,4-4 2 0,-2-2 2 0,6-1 1 16,3-4 0-16,0-4-5 0,0-7 1 15,1-4-1-15,2 0-2 0,-2-7 3 0,2-4-1 16,3-3 0-16,-5-6 2 0,0 0-1 0,-1 0 1 15,-5-4 1-15,-1 2 1 0,-4-1 2 16,-6-1 1-16,-4-1 0 0,-1 2-3 0,-6 5 1 16,0 2 2-16,-4 4 0 0,-2 7 2 0,-5 4-2 15,-2 9-5-15,0 7 0 0,-1 4-5 0,-1 0 0 16,0 14-4-16,0 7 0 0,-1 9 0 16,3 6 0-16,2 7 1 0,4 4-1 0,1 3-2 15,6 4 1-15,0-1-2 0,5 1 1 0,4-3 2 16,7-4-4-16,5-2 1 0,-1-5-5 0,6-8-8 15,-2-7-11-15,-6-6-26 0,3-7-47 16,-2-8-77-16,-5-4-145 0,-5-1-683 0,-4-4-680 0</inkml:trace>
          <inkml:trace contextRef="#ctx0" brushRef="#br0" timeOffset="-66827.1925">15844 13395 1782 0,'0'0'271'0,"0"0"-5"15,0 0-20-15,0 0-50 0,0 0-37 0,0 0-29 16,0 0-33-16,0 0-27 0,0 0-14 0,0 0-20 16,0 0-11-16,0 0-11 0,0 0-9 0,0 0-3 15,-19-115 0-15,17 133 3 0,1 5-3 0,-5 4 8 16,-1 3 2-16,0 3-1 0,-2 1 6 16,4-2-7-16,-2 3-3 0,5-2-1 0,1-1-2 15,1-2-3-15,0-5 1 0,0 1-3 0,3-6-7 16,2-4-2-16,2-2-12 0,-2-3-29 15,0-1-58-15,0-2-88 0,-4-4-129 0,-1-1-218 16,0-1-380-16,0 0-328 0</inkml:trace>
        </inkml:traceGroup>
      </inkml:traceGroup>
    </inkml:traceGroup>
    <inkml:traceGroup>
      <inkml:annotationXML>
        <emma:emma xmlns:emma="http://www.w3.org/2003/04/emma" version="1.0">
          <emma:interpretation id="{72AD2BEA-2CE8-415B-9FCD-65620DB711BA}" emma:medium="tactile" emma:mode="ink">
            <msink:context xmlns:msink="http://schemas.microsoft.com/ink/2010/main" type="paragraph" rotatedBoundingBox="12056,15599 22714,15574 22718,17238 12060,17263" alignmentLevel="5"/>
          </emma:interpretation>
        </emma:emma>
      </inkml:annotationXML>
      <inkml:traceGroup>
        <inkml:annotationXML>
          <emma:emma xmlns:emma="http://www.w3.org/2003/04/emma" version="1.0">
            <emma:interpretation id="{EACB6D06-5AC6-499B-B8E2-033451039227}" emma:medium="tactile" emma:mode="ink">
              <msink:context xmlns:msink="http://schemas.microsoft.com/ink/2010/main" type="line" rotatedBoundingBox="12056,15599 22714,15574 22718,17238 12060,17263"/>
            </emma:interpretation>
          </emma:emma>
        </inkml:annotationXML>
        <inkml:traceGroup>
          <inkml:annotationXML>
            <emma:emma xmlns:emma="http://www.w3.org/2003/04/emma" version="1.0">
              <emma:interpretation id="{95A80034-0CA0-4072-9138-F8F3AF0E4750}" emma:medium="tactile" emma:mode="ink">
                <msink:context xmlns:msink="http://schemas.microsoft.com/ink/2010/main" type="inkWord" rotatedBoundingBox="12056,15599 15849,15591 15852,17254 12060,17263"/>
              </emma:interpretation>
              <emma:one-of disjunction-type="recognition" id="oneOf38">
                <emma:interpretation id="interp186" emma:lang="en-US" emma:confidence="0.5">
                  <emma:literal>talent</emma:literal>
                </emma:interpretation>
                <emma:interpretation id="interp187" emma:lang="en-US" emma:confidence="0">
                  <emma:literal>talents</emma:literal>
                </emma:interpretation>
                <emma:interpretation id="interp188" emma:lang="en-US" emma:confidence="0">
                  <emma:literal>Halest</emma:literal>
                </emma:interpretation>
                <emma:interpretation id="interp189" emma:lang="en-US" emma:confidence="0">
                  <emma:literal>Talent</emma:literal>
                </emma:interpretation>
                <emma:interpretation id="interp190" emma:lang="en-US" emma:confidence="0">
                  <emma:literal>Talents</emma:literal>
                </emma:interpretation>
              </emma:one-of>
            </emma:emma>
          </inkml:annotationXML>
          <inkml:trace contextRef="#ctx0" brushRef="#br0" timeOffset="-34665.9442">10185 15659 0 0,'0'0'10'15,"0"0"390"-15,0 0-7 0,0 0-10 0,0 0-39 16,0 0-43-16,0 0-59 0,0 0-52 0,-166-26-35 15,159 26-28-15,4 0-17 0,3 0-18 16,0 0-19-16,0 0-16 0,0 0-16 0,0 0-13 16,0 0-8-16,0 0-8 0,0 0-3 0,1 0 0 15,8 0 2-15,-1 0 1 0,9 0 4 0,2 0 3 16,5 0-1-16,6 0 3 0,2-5-1 16,9-2-4-16,2-1-1 0,2-3-3 0,3 3-2 15,-2 0 0-15,-4 1-1 0,1 1-3 0,-4 1 1 16,1 2-3-16,-7 0 0 0,-2 1-4 0,-6 2 0 15,-1 0-2-15,-8 0-1 0,-3 0 4 16,-2 0-4-16,-8 0-4 0,0 0-3 0,-3 0-7 16,0 0-8-16,0 0-11 0,0 0-10 0,-2 0-14 15,0 0-12-15,-3 0-9 0,-3 0-9 16,-4 0 5-16,5 0 10 0,-4 0 15 0,0 0 21 16,-3-2 13-16,1 1 12 0,0-2 7 0,-1 1 6 15,0-1 2-15,-1 1 4 0,0-2 5 0,1 3 3 16,-3 1 7-16,1 0 4 0,1 0 4 15,-4 0 6-15,5 1 10 0,0 5 5 0,1-1 5 16,5 1 1-16,-4 0-8 0,2 1-5 0,5 0-9 16,-4 0-9-16,6 3-5 0,0 2-4 0,-1 0-4 15,1 5 1-15,2 1 4 0,-1 4-3 0,2 3 2 16,0 1 1-16,0 0 2 0,0 3 3 0,0 0 1 16,-1 0 1-16,-2 4-6 0,-2-4 2 15,0 2-2-15,2 0-2 0,-4 0-1 0,5-2-6 16,0-3-1-16,-1-1-3 0,0-2 1 0,-1-3-2 15,3-3-1-15,1-2-2 0,0-4-2 0,0-3-3 16,0-4-8-16,0 1-14 0,0-3-24 16,1-2-31-16,5 0-44 0,-5 0-64 0,2-3-94 15,-1-4-261-15,0 3-438 0,4 0 48 0</inkml:trace>
          <inkml:trace contextRef="#ctx0" brushRef="#br0" timeOffset="-33360.3823">10692 16006 18 0,'0'0'535'0,"0"0"-128"0,0 0-53 0,0 0-49 16,0 0-69-16,0 0-59 0,0 0-36 0,0 0-35 16,0 0-16-16,0 0-11 0,0 0-1 0,0 0-2 15,0 0-3-15,40-58 1 0,-37 49-5 16,-3-2-5-16,0 0-6 0,0 4-7 0,0-1-5 15,-6 2-3-15,-3 2-4 0,-2 0-7 0,4 4-7 16,-4 0-8-16,-2 0-9 0,-1 2-3 16,1 4-5-16,0 4-2 0,5 0 1 0,-4 3-1 15,2 1 1-15,5 2 0 0,-2 1 0 0,5 2-2 16,1-1 1-16,1-1 0 0,0-1-1 0,1-1 2 16,2 0-2-16,6-2-2 0,-4-2 2 15,5-3-2-15,0-2 1 0,-4-1 0 0,5-4 1 16,-5-1 1-16,4 0 5 0,1 0 3 0,-5-8 6 15,5-1-3-15,-3-2 4 0,0-4-3 16,2 1 0-16,-5-1 1 0,5-1-3 0,-1 1 0 16,-4 1-2-16,4 0 0 0,-4 4 1 0,1 2 0 15,-2 5-1-15,-1-1-1 0,-3 4-1 0,0 0 0 16,0 0-2-16,0 0-2 0,0 4 1 0,0 1-1 16,0 1 2-16,0 1 5 0,0-2-4 0,2 1 1 15,3 0-2-15,1-1-4 0,0-1 4 16,5 0 1-16,0-3-1 0,5 1 0 0,-2-2-2 15,2 0 2-15,4 0-1 0,-3-5 4 0,0-1-3 16,-3-3 0-16,3-4 2 0,1-2 1 0,-2 0 2 16,-1-4 2-16,1-2 0 0,0-1-5 15,-2-3 5-15,1-2-1 0,-1-2 1 0,1-5 1 16,-3-1-1-16,1-1-1 0,-4 0 1 0,-5 0 6 16,-4-1-3-16,0 6 1 0,0 4 1 15,-10 3-3-15,3 8 5 0,-4 3-1 0,-2 6-2 16,0 5-6-16,0 2-3 0,-1 4-4 0,1 8-1 15,2 2 5-15,0 9-7 0,-2 2 1 0,2 4-1 16,1 8 1-16,5-1 3 0,1 2 0 16,-2 0-1-16,5-2-6 0,1 1 5 0,0-4 1 15,0-1-1-15,7-3 7 0,0 1-8 0,5-1 0 16,2-3 0-16,3-1 0 0,7-3 1 0,1-3-1 16,4-3-2-16,0-3-2 0,3-5 5 0,5-5 0 15,-5-3 2-15,6-1-4 0,-2-9 2 16,-2-4-1-16,-3-4 0 0,-3 0 12 0,-2-1-11 15,-8-2 3-15,2 0 0 0,-10 1-7 0,-1 1 11 16,-8 2-1-16,-1 2-1 0,0 0 1 0,-1 3-1 16,-11 1-3-16,1 4 1 0,-2 4 1 15,-4 3-8-15,2 0-3 0,0 10-1 0,-2 4 3 16,2 2 1-16,-1 3 3 0,5 4 1 0,1-1-7 16,6 1 6-16,1 0-1 0,3-2 2 0,0 2 5 15,0-3-7-15,6-1 1 0,2-1-1 16,-1-1 4-16,4-3-2 0,1-3-1 0,1 0 1 15,-4-3-5-15,3-3 6 0,1-2 0 0,-1-3 3 16,4-1-1-16,1-7 1 0,0-5-1 16,1-1 2-16,-1-2 2 0,5-1-3 0,-4 1 1 15,-2 0 0-15,-1 2-6 0,-1 2 6 0,-2 2-2 16,-1 4-2-16,-4 3-4 0,0 0 3 0,-4 3-1 16,1 0 1-16,1 4 3 0,-1 4-5 0,-3 0 1 15,6 1 0-15,-4 2 2 0,0-1 1 16,0-1 0-16,4-1-2 0,-3 1-1 0,2-5 2 15,1-1-1-15,-1-1 2 0,1-2 0 0,0 0 0 16,1-2 1-16,4-4 0 0,-1-4 4 0,0-1-6 16,4 0 0-16,-3-3 2 0,0 3-6 0,0 2 7 15,-2-2-2-15,-5 5-1 0,3 3 1 16,-5 2-1-16,-2 0-1 0,1 1 1 0,1 0 0 16,1 0-2-16,-1 5 0 0,-1 0-2 0,0 2 4 15,5-1 0-15,-1 1 0 0,-1-3 1 16,4 0-6-16,1 0 7 0,2 0-1 0,1-2 1 15,-1-2 3-15,2 0-5 0,1 0 1 0,0-6 0 16,0 0 2-16,1-5-3 0,-1-3 2 0,1-1 0 16,-2-2-3-16,4-3 5 0,0-3-1 15,-3-1 1-15,-1 0 0 0,-1 0 1 0,-3-2 0 16,-2-1 1-16,1 2 3 0,-5 0-5 0,-1 1 2 16,-3 2 1-16,0 0-1 0,0 3 4 15,0 3-3-15,0 4 0 0,0 6 0 0,0 1-1 16,-1 5-1-16,-1 0-3 0,-1 2-4 0,2 12-4 15,-6 6 1-15,5 5 3 0,-2 6 2 0,0 3 2 16,0-1-2-16,4 2 0 0,-2 0-2 0,2-3 2 16,0 0 2-16,0-1-2 0,6-5-1 15,4-1-1-15,0-1 0 0,3-4 0 0,1-2-2 16,0-5-4-16,1-2-5 0,3-5-8 0,-1-4-6 16,4-2-8-16,-3 0-10 0,6-11-17 0,-4-5-36 15,-1-4-62-15,-5-1-98 0,-4-4-222 0,-2 8-500 16,-6 5-448-16</inkml:trace>
          <inkml:trace contextRef="#ctx0" brushRef="#br0" timeOffset="-33182.4924">12083 15826 1505 0,'0'0'514'16,"0"0"-114"-16,0 0-105 0,0 0-87 0,0 0-65 16,0 0-43-16,0 0-33 0,0 0-30 0,0 0-14 15,0 0-9-15,0 0 1 0,0 0 3 16,0 0 3-16,0 0 2 0,-27 62-8 0,62-71-4 15,6-1-7-15,4-2-6 0,-1 0-9 0,2 1-16 16,-1 1-32-16,1 3-51 0,-3 1-77 0,1 1-172 16,-12 4-579-16,-10-1-677 0</inkml:trace>
          <inkml:trace contextRef="#ctx0" brushRef="#br0" timeOffset="-35609.8576">13741 14614 0 0,'0'0'0'0,"0"0"0"0,0 0 90 16,0 0 188-16,0 0 20 0,0 0-1 0,0 0-18 15,0 0-17-15,0 0-30 0,0 0-34 16,0 0-29-16,0 0-32 0,58-104-24 0,-58 104-21 16,0 0-14-16,-3 1-14 0,-2 3-8 0,-3 2-8 15,-1 2-9-15,-10 5-4 0,-4 5-3 0,-5 8 1 16,-12 6 3-16,-4 5 1 0,-5 4 0 15,-4 3-3-15,-2 1-2 0,1-4-5 0,-1 3-2 16,1-1-1-16,-1 0-4 0,1 0-1 0,2-2 2 16,0-1 0-16,6-3-1 0,5-2 1 0,2-6-8 15,8-4-2-15,4-4-4 0,7-5-3 16,6-5 0-16,6-1-2 0,2-7 0 0,3-1-4 16,3-2-1-16,0 0-8 0,0 0-14 0,0-3-19 15,7-3-29-15,-1-3-72 0,4-6-203 0,-4 4-674 16,1 3-552-16</inkml:trace>
        </inkml:traceGroup>
        <inkml:traceGroup>
          <inkml:annotationXML>
            <emma:emma xmlns:emma="http://www.w3.org/2003/04/emma" version="1.0">
              <emma:interpretation id="{6139CCDF-AE3A-4AEC-8776-B74613EA5119}" emma:medium="tactile" emma:mode="ink">
                <msink:context xmlns:msink="http://schemas.microsoft.com/ink/2010/main" type="inkWord" rotatedBoundingBox="17043,15731 22715,15717 22718,17176 17047,17190"/>
              </emma:interpretation>
              <emma:one-of disjunction-type="recognition" id="oneOf39">
                <emma:interpretation id="interp191" emma:lang="en-US" emma:confidence="0.5">
                  <emma:literal>'commitment</emma:literal>
                </emma:interpretation>
                <emma:interpretation id="interp192" emma:lang="en-US" emma:confidence="0">
                  <emma:literal>Commitment</emma:literal>
                </emma:interpretation>
                <emma:interpretation id="interp193" emma:lang="en-US" emma:confidence="0">
                  <emma:literal>'Commitment</emma:literal>
                </emma:interpretation>
                <emma:interpretation id="interp194" emma:lang="en-US" emma:confidence="0.5">
                  <emma:literal>'canning Ament</emma:literal>
                </emma:interpretation>
                <emma:interpretation id="interp195" emma:lang="en-US" emma:confidence="0.5">
                  <emma:literal>. Commitment</emma:literal>
                </emma:interpretation>
              </emma:one-of>
            </emma:emma>
          </inkml:annotationXML>
          <inkml:trace contextRef="#ctx0" brushRef="#br0" timeOffset="-30813.9145">16522 15633 923 0,'0'0'613'15,"0"0"-397"-15,0 0-23 0,0 0-7 16,0 0-17-16,0 0-22 0,0 0-32 0,0 0-27 16,0 0-26-16,0 0-19 0,0 0-12 0,0 0-6 15,0 0 0-15,0 0 0 0,27-100-3 0,-21 109-2 16,-1-1-3-16,-3 2-4 0,2-2-4 0,-1-3-1 15,0-1-4-15,-2-1 1 0,0-2 1 0,-1-1 3 16,2 0 6-16,-2 0 13 0,1 0 9 16,2-2 2-16,-3-4-2 0,0-1-11 0,0-2-7 15,0 1-2-15,0-2-1 0,0 1-1 0,-6 1 0 16,-2 1-2-16,-3-1-4 0,-4 2 0 0,0-3-2 16,-5 3-4-16,-1 1-1 0,-1 2-3 15,-4 3 0-15,0 0-2 0,-1 0 4 0,2 10-1 16,-1 1 0-16,2 2 0 0,-2 7 0 0,4 3 1 15,0 3-1-15,0 8 2 0,5 0-3 16,3 3 0-16,2 2 0 0,8-6-3 0,3 3 4 16,1-4-2-16,1 0 0 0,8 0 1 0,3-5-1 15,4 1 1-15,4-4-1 0,1-4 1 0,3-3-3 16,3-6 0-16,4-1 4 0,-1-7-2 16,3-3 2-16,-4 0-1 0,3-8 0 0,0-6 1 15,1-5 4-15,-4-4 2 0,1-3-1 0,1-3 1 16,-2 2-2-16,-7-2 3 0,-2 2 2 0,-6 4 4 15,-6 4 3-15,-3 4 4 0,-5 6 2 16,0 4 0-16,-3 5 1 0,-1 0-8 0,-9 6-7 16,1 7-7-16,-4 6-2 0,-1 3 2 0,-4 6 1 15,5 0 0-15,6-1-3 0,5-3 1 0,3 3 1 16,2 0-3-16,2-2 4 0,9-1-4 0,3-3 0 16,2-3 1-16,4-3 0 0,1-4-1 0,0-2 1 15,2-5 0-15,4-4-2 0,-2 0 3 16,-1-8 0-16,3-5 1 0,-3-3 0 0,2-2 1 15,-1-5-1-15,-6 2 1 0,-2-4 4 0,-6 2-2 16,-1-1 1-16,-7 0-1 0,-3 2-3 16,-2 0 4-16,-9 1-2 0,-4 2-2 0,-2 1-4 15,-8 0-1-15,3 3 1 0,-1 2 1 0,-2 3 2 16,3 4-4-16,1 3 0 0,5 3 1 16,1 0-2-16,1 3 2 0,2 5-1 0,1 3 0 15,7 3-2-15,-2 2 3 0,3 2 0 0,3 0 3 16,0 1 0-16,4 0-2 0,4 0 1 0,4-3-4 15,3 0 5-15,-1-4-2 0,0-1 0 0,3-1 1 16,4-4-3-16,-4-1 4 0,4-3 0 16,1-2 1-16,-1 0 0 0,0-3-1 0,5-5 2 15,-5 0 1-15,0 0 1 0,0 1-2 0,-1 1 0 16,-4 1-2-16,-2 1 0 0,0 4 1 0,-1 0-1 16,-2 4 1-16,-2 3-1 0,-1 0 1 15,-2 3 0-15,1 1 1 0,-3 2 1 0,3-3-2 16,-4 0 0-16,2 0 0 0,-1-1 0 0,1-3 2 15,-3 1-3-15,2-5 0 0,2 2-1 0,-3-2 3 16,-2-2 0-16,5 0 4 0,-1 0-2 0,3-7 2 16,1-1 0-16,4 0-3 0,0-4 6 15,3-1-7-15,2 1 0 0,0-1-2 0,-1 2-1 16,-2 3 1-16,0 3 0 0,-2 2-1 0,1 3 0 16,-4 0 0-16,-3 0 0 0,3 8 0 15,-3 0 0-15,0 5 1 0,-3 0 0 0,5-1-2 16,-6 0 6-16,1 1-4 0,2-2 0 0,-3-3 1 15,-2 0-4-15,3-1 5 0,0-4-2 0,-1 0 4 16,0-3-4-16,1 0 1 0,1 0 1 16,-1 0 1-16,2-5 4 0,1-1-4 0,3-2-5 15,-3-2-3-15,4-1 2 0,0 0 0 0,-1 1 5 16,0 1 0-16,2 2-5 0,-5 2 2 16,-2 2 0-16,0 3 0 0,0 0 0 0,-2 0-3 15,-2 5 1-15,1 0-1 0,-1 3 6 0,1 0-3 16,1 2-1-16,-1-1 3 0,1-1-5 0,-1-1 7 15,3 0-1-15,1 0-1 0,0-2 0 0,2-2-2 16,1-2 0-16,1-1 3 0,1 0 2 0,3 0-3 16,0-3 1-16,3-3-2 0,2-4 1 15,-1 0 0-15,-1-1 1 0,2-1 1 0,-4 1-8 16,2-1 8-16,-3 2-1 0,-1 0-2 0,-2 2 7 16,-2 2-9-16,-1 1 0 0,-3 4 2 0,-5-1 0 15,1 2 0-15,-1 0 0 0,0 0-2 16,0 2-2-16,0 4 3 0,0 0 2 0,0 2 0 15,0 2-5-15,0 0 4 0,0 0 0 0,0 1 0 16,0 0 10-16,2-2-11 0,-2-2 1 16,2 0 0-16,-2-3-6 0,0 1 8 0,2-3 0 15,-2-2 0-15,0 0 5 0,0 0 3 0,3 0 5 16,-3 0 3-16,0-3 1 0,1-4-8 0,0 1-5 16,1-2-2-16,-1 1 1 0,6-2-4 15,-1-1 1-15,0-1-2 0,2 3-6 0,5-2 7 16,-2 0-1-16,2 2 0 0,1 2 0 0,0 1-4 15,2 4 2-15,-2 1-2 0,0 0 6 0,-1 0-5 16,-2 7 0-16,-2 3 0 0,2 1-1 0,1 2 4 16,-7 1 2-16,5 0-2 0,-3-1 0 0,0-1 2 15,-4 0-3-15,6-3 2 0,-6-2 1 16,2-4-3-16,0 2 1 0,-3-3-1 0,0-1 3 16,-1-1 2-16,3 0-1 0,-1 0 3 0,0-1-4 15,0-7 5-15,0-1-1 0,7-2-2 16,-3-2 1-16,1 0-5 0,5-2 0 0,-2 0 0 15,2 3 0-15,-3-1 0 0,1 4-2 0,2 1 0 16,-2 3-1-16,2 0 2 0,-3 2 1 0,-4 3-3 16,2 0-2-16,-2 0 1 0,-5 0-2 15,7 7 2-15,-6 0 5 0,1 3-3 0,0 1 0 16,3 2 1-16,-2-3 0 0,-1 2 1 0,1-1 2 16,2-3-1-16,-3-2-2 0,5 0 1 0,-4-2-1 15,5-3 2-15,-4-1 1 0,7 0-1 16,-4 0 1-16,2-5-1 0,3-1 2 0,1-4-3 15,5-2 0-15,-1-1 1 0,0 0-4 0,-2-2 6 16,4 2-2-16,-6 1 1 0,-3 1 0 0,-2 4-2 16,-1 3 1-16,-5 0 0 0,0 4 2 0,-3 0-5 15,0 0-1-15,0 2-1 0,0 4 0 16,0 1 5-16,2 5 0 0,-1-1 0 0,5 0-2 16,-4 2 3-16,0-4-2 0,2 1 1 0,6-4 1 15,-1 0-3-15,-1-2 1 0,6-1-1 0,0-3 0 16,6 0 0-16,-1-5-4 0,5-6-5 15,0-2-13-15,0-2-15 0,0-3-27 0,-6-1-42 16,-3 0-66-16,-5-1-121 0,-10-2-252 0,0 6-475 16,0 5-259-16</inkml:trace>
          <inkml:trace contextRef="#ctx0" brushRef="#br0" timeOffset="-30676.9998">18504 15555 1757 0,'0'0'399'0,"0"0"-80"0,0 0-60 16,0 0-60-16,0 0-51 0,0 0-39 0,0 0-37 15,0 0-31-15,0 0-19 0,0 0-16 0,0 0-18 16,0 0-17-16,0 0-28 0,-67 19-42 0,67-7-84 16,0 1-174-16,1 0-511 0,1-5-744 0</inkml:trace>
          <inkml:trace contextRef="#ctx0" brushRef="#br0" timeOffset="-30376.185">19015 15609 1418 0,'0'0'597'0,"0"0"-236"0,0 0-89 16,0 0-52-16,0 0-62 0,0 0-33 0,0 0-25 15,0 0-24-15,0 0-14 0,0 0-18 16,0 0-13-16,0 0-13 0,0 0-9 0,0 0-4 15,-5-110-4-15,3 120 0 0,1 7 1 0,-5 4 5 16,5 6 3-16,-5 6 1 0,-1 0 1 0,3 0-2 16,-5 1-3-16,5-3-1 0,0-3 1 0,-2-2-7 15,6-3 0-15,0-2-3 0,0-4-9 0,7-1-10 16,-1-1-24-16,5-3-34 0,-2-1-49 16,-2-2-73-16,1-2-132 0,-4-2-284 0,-2-2-465 15,-1-3 42-15</inkml:trace>
          <inkml:trace contextRef="#ctx0" brushRef="#br0" timeOffset="-29231.4769">18695 15858 1449 0,'0'0'409'0,"0"0"-93"15,0 0-60-15,0 0-57 0,0 0-55 0,0 0-37 16,0 0-37-16,0 0-23 0,0 0-15 16,0 0-9-16,0 0 4 0,0 0-12 0,0 0 1 15,0 0-2-15,167-93-2 0,-131 86 2 0,-5 3-4 16,6 1-2-16,-8 1-4 0,0 2 2 15,-7 0 0-15,1 0-2 0,-6 5 1 0,2 1 0 16,-5 3-1-16,-7 0 2 0,4-1 5 0,-7 3-5 16,4-2-1-16,-6 2 2 0,0-2-7 15,-2 2 8-15,1 1-2 0,-1-3 1 0,0 2 2 16,0-4-4-16,0 1 0 0,0 0-1 0,0-3 2 16,0 2-3-16,0-4-2 0,0 0 1 0,0-2-3 15,0-1 2-15,2 0 2 0,-2 0 3 0,4 0 3 16,-3-1 9-16,2-3 0 0,-1-2-1 15,-1-2 2-15,6 0-12 0,-3-1 1 0,1-1-3 0,4 0-2 16,-1 0-1-16,0 2-1 0,2 4-1 16,-6 0-4-16,5 3 4 0,-5 1-1 0,-1 0 0 15,2 1 1-15,0 7 0 0,-2 2 1 0,-3 0 0 16,2 2 4-16,3-1-3 0,-2 1 0 16,-1-2 1-16,0-1-5 0,1 0 5 0,4-5-3 15,-4 0 0-15,2-3 1 0,2-1 2 0,-2 0 0 16,4-1 3-16,0-6 5 0,-1-3-5 0,5-1 1 15,1-3-3-15,2-1-4 0,2-1 3 16,-1 0-3-16,0 0 2 0,-2 3-1 0,0 0-2 16,1 2-2-16,-3 3-1 0,-1 3-1 0,-3 2 3 15,-4 3 1-15,3 0 0 0,-6 1 2 16,1 6-4-16,-3 1 1 0,2 3 1 0,0 3-3 16,6-1 5-16,-6 2-1 0,8 1-1 0,-3-2 2 15,6-3-1-15,1 1 0 0,6-4 0 0,-3-2 1 16,2-2-1-16,3-3 1 0,0-1 0 0,3-1 2 15,2-7-3-15,0-4 0 0,1-5 1 16,1-1-3-16,-2-3 4 0,1 1-1 0,-3 0-1 16,-5-1 2-16,2 0-1 0,-8 1 3 0,-4 3 0 15,-8-3 1-15,-2 5-1 0,-2 0-2 0,-11 5-2 16,-6 2-2-16,1 3-3 0,-2 3-1 0,-2 2-1 16,-3 3 1-16,8 7 3 0,0 4 2 15,2-1-3-15,3 6 6 0,1 0-4 0,5-1 2 16,-1 1 2-16,6-1-4 0,0 1 3 0,1-3-3 15,0-1-2-15,1-2 0 0,9 0-1 16,-4-4 0-16,6-1-1 0,2-3-1 0,1-3 1 16,2-2 2-16,5 0 1 0,2-4 4 0,-1-3-2 15,3-5 0-15,1-1 1 0,-2 2 0 0,-1-1 2 16,-5 0-1-16,-4 0-1 0,-1 4 0 16,-4 2 1-16,-4 1 1 0,1 4-1 0,-3 1 2 15,-2 0-4-15,-1 1 1 0,5 4 2 0,-2 3-2 16,-1 0 1-16,4 2-1 0,-1 1-1 0,-2-3 1 15,6 2 0-15,-2 0 0 0,-2-4 0 0,4 0-1 16,-4 1 2-16,5-4-1 0,-1 0 2 16,-3 0 2-16,6-3-4 0,1 0 3 0,0 0 1 15,2-7-1-15,2-3 3 0,-4 0-3 0,2-1 1 16,-3 0 2-16,-1 2 0 0,-5 0 1 0,3 2 0 16,-5 2 0-16,2 4-2 0,-6 1 0 15,-1 0-1-15,0 0-3 0,0 0-4 0,0 1 2 16,2 4-2-16,0 3 0 0,3-1 6 0,3 0-4 15,2 0 1-15,-3-2 2 0,4 0-3 0,2-3 4 16,0-2 0-16,1 0-1 0,2-2 0 16,-1-8-2-16,2-1 3 0,5-4 0 0,-4-4 1 15,6-3-2-15,-4-3-1 0,5-4-1 0,-3-4 2 16,-2-1 1-16,-6-3 1 0,0 3 3 16,-3-1-6-16,-6 0 5 0,2 2 1 0,-7-1 0 15,0 2 1-15,0 1-1 0,-6 4 0 0,2 2-1 16,-1 5 3-16,-3 6 0 0,5 4-2 0,-1 8-3 15,-3 2-6-15,4 7 0 0,-6 10 0 16,4 7 1-16,-5 7-1 0,6 3 2 0,-5 4-1 16,6 3 0-16,-1-1 3 0,-3 2-4 0,5-3-1 15,-2 2-1-15,3-3 0 0,-1-3-2 0,2-4-2 16,0-9-5-16,0 0-9 0,6-9-5 0,3 0-13 16,-2-6-18-16,4-3-16 0,-1-4-23 15,-3 0-24-15,4-4-43 0,-1-8-97 0,-1 0-283 16,1 0-499-16,-6 4-45 0</inkml:trace>
          <inkml:trace contextRef="#ctx0" brushRef="#br0" timeOffset="-29058.5829">20334 15518 2698 0,'0'0'198'16,"0"0"-35"-16,0 0-14 0,0 0-46 15,0 0-31-15,0 0-21 0,0 0-18 0,0 0-9 16,0 0-4-16,0 0 0 0,0 0-4 0,0 0-3 15,0 0-3-15,172 4-9 0,-132-6-11 16,-9 0-28-16,-4 2-47 0,-3 0-88 0,-9 0-193 16,-7 0-725-16,-5 0-607 0</inkml:trace>
          <inkml:trace contextRef="#ctx0" brushRef="#br0" timeOffset="-32627.8337">15117 14756 623 0,'0'0'643'16,"0"0"-306"-16,0 0-25 0,0 0-27 0,0 0-38 16,0 0-42-16,0 0-39 0,0 0-26 0,0 0-27 15,0 0-26-15,0 0-24 0,0 0-23 0,0 0-18 16,0 0-10-16,-123-106-5 0,141 108-2 16,4 7 1-16,3 6-1 0,8 4 2 0,1 4 3 15,5 4 1-15,0 6 3 0,6 0-2 0,0 6 1 16,4 0-1-16,0 2-1 0,1 1-1 15,-2 1-1-15,0-4-3 0,-1 1 1 0,-4-2-3 16,3-2 0-16,-2-4-2 0,-3-5 0 0,-2-3 0 16,-4-8 2-16,-7-1 2 0,-9-7 0 0,-5-2 0 15,-4-4-1-15,-7-2 2 0,-2 0-1 16,-1 0 3-16,0-2-5 0,0-4-12 0,0-1-25 16,0 1-43-16,-1 1-84 0,-5 4-209 0,-1 1-651 15,4 0-659-15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3:29.43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A4BC75D-1BF7-46FE-AC9C-8B9968451DF2}" emma:medium="tactile" emma:mode="ink">
          <msink:context xmlns:msink="http://schemas.microsoft.com/ink/2010/main" type="writingRegion" rotatedBoundingBox="29355,7313 30730,7476 30616,8429 29242,8265">
            <msink:destinationLink direction="with" ref="{9C88E86D-9911-4337-B5CB-A984EC2FEB87}"/>
          </msink:context>
        </emma:interpretation>
      </emma:emma>
    </inkml:annotationXML>
    <inkml:traceGroup>
      <inkml:annotationXML>
        <emma:emma xmlns:emma="http://www.w3.org/2003/04/emma" version="1.0">
          <emma:interpretation id="{60E3D927-8C13-4F9B-8586-28B00204BC89}" emma:medium="tactile" emma:mode="ink">
            <msink:context xmlns:msink="http://schemas.microsoft.com/ink/2010/main" type="paragraph" rotatedBoundingBox="29355,7313 30730,7476 30616,8429 29242,82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D38950-3740-4990-80A3-F57DBB37CBE6}" emma:medium="tactile" emma:mode="ink">
              <msink:context xmlns:msink="http://schemas.microsoft.com/ink/2010/main" type="line" rotatedBoundingBox="29355,7313 30730,7476 30616,8429 29242,8265"/>
            </emma:interpretation>
          </emma:emma>
        </inkml:annotationXML>
        <inkml:traceGroup>
          <inkml:annotationXML>
            <emma:emma xmlns:emma="http://www.w3.org/2003/04/emma" version="1.0">
              <emma:interpretation id="{0DDFF44C-B982-4AE9-82F4-9E6C79208A5C}" emma:medium="tactile" emma:mode="ink">
                <msink:context xmlns:msink="http://schemas.microsoft.com/ink/2010/main" type="inkWord" rotatedBoundingBox="29355,7313 30730,7476 30616,8429 29242,8265"/>
              </emma:interpretation>
              <emma:one-of disjunction-type="recognition" id="oneOf0">
                <emma:interpretation id="interp0" emma:lang="en-US" emma:confidence="0.5">
                  <emma:literal>Perf</emma:literal>
                </emma:interpretation>
                <emma:interpretation id="interp1" emma:lang="en-US" emma:confidence="0">
                  <emma:literal>perf</emma:literal>
                </emma:interpretation>
                <emma:interpretation id="interp2" emma:lang="en-US" emma:confidence="0">
                  <emma:literal>Piaf</emma:literal>
                </emma:interpretation>
                <emma:interpretation id="interp3" emma:lang="en-US" emma:confidence="0">
                  <emma:literal>if</emma:literal>
                </emma:interpretation>
                <emma:interpretation id="interp4" emma:lang="en-US" emma:confidence="0">
                  <emma:literal>Pelf</emma:literal>
                </emma:interpretation>
              </emma:one-of>
            </emma:emma>
          </inkml:annotationXML>
          <inkml:trace contextRef="#ctx0" brushRef="#br0">2007-1791 1147 0,'0'0'524'0,"0"0"-278"15,0 0-15-15,0 0 4 0,0 0-51 0,0 0-46 16,0 0-45-16,0 0-27 0,0 0-21 16,0 0-23-16,0 0-15 0,0 0-7 0,0 0-3 15,0 0 3-15,-21 11 4 0,21 13 1 0,0-1-3 16,0 4 4-16,0 1 2 0,0 3 0 16,0-1 5-16,0-2-3 0,-1 3-1 0,-5-5 1 15,2 2-2-15,1 1 0 0,-3-2-1 0,0-2 1 16,4 0-6-16,-1-1 1 0,0-4-6 15,2 0-17-15,1-7-24 0,0 0-32 0,0-3-47 16,0-4-58-16,1-3-37 0,3-3-62 0,-1 0-110 16,0 0-223-16,1 0-485 0</inkml:trace>
          <inkml:trace contextRef="#ctx0" brushRef="#br0" timeOffset="237.8541">1955-1736 408 0,'0'0'290'0,"0"0"-9"0,0 0 17 0,0 0-23 0,0 0-45 16,0 0-52-16,0 0-34 0,0 0-29 16,0 0-23-16,0 0-21 0,0 0-23 0,0 0-15 15,0 0-8-15,0 0-8 0,168-85-5 0,-155 96-3 16,-3 0-7-16,-3 3-4 0,-1 4 0 0,-6 0-1 16,0 0 5-16,-10 3 3 0,-6-1 3 15,-2 0-1-15,1 1 2 0,-4-3 1 0,1-4-2 16,3-3-1-16,1-3-11 0,3-3-17 0,4-1-29 15,6-3-50-15,1-1-102 0,2 0-99 16,0 0-189-16,5 0-235 0,0 0 41 0</inkml:trace>
          <inkml:trace contextRef="#ctx0" brushRef="#br0" timeOffset="1093.1032">2125-1399 1223 0,'0'0'113'0,"0"0"-38"0,0 0 5 0,0 0-10 16,0 0-23-16,0 0-10 0,0 0 16 0,0 0 31 16,0 0-7-16,0 0-4 0,0 0-4 15,0 0-9-15,180-35-5 0,-152 24-3 0,-2 0-6 16,-4 0 3-16,1 0 3 0,-7-1 5 0,-2 0 6 16,-3 1 6-16,-8 2 0 0,1-1-4 15,-1 2-6-15,-3-1-9 0,0 1-6 0,-3 1-9 16,-2 2-8-16,-4 1-10 0,1 1-9 0,-5 1-7 15,0 2-6-15,-2 0-3 0,0 3-1 0,0 5 2 16,1 2 0-16,1 0 2 0,1 4 0 16,4-2 1-16,1 2 1 0,1 0-1 0,2 1 0 15,3-1 0-15,1 0 1 0,1-1 2 0,9-3-1 16,1 0-1-16,3 0 3 0,3-4 4 16,5-3 1-16,2-1 5 0,4-2-1 0,3 0-1 15,5-7 2-15,-1-2-1 0,2-4 3 0,3-1 1 16,-1-1 1-16,-2-2 0 0,0-2 1 0,1-1 2 15,-8 5-1-15,-1-5 1 0,-4 4-2 0,-9 1 5 16,-4 2 4-16,-5 4 6 0,-2-1 3 16,-5 4-2-16,0 0-5 0,-7 1-8 0,0 2-11 15,-5 1-8-15,-2 2-7 0,-2 0-3 0,-3 2-2 16,0 4 4-16,5 0 2 0,0 1 1 0,5 0-2 16,4-1-3-16,5-2-6 0,0 0-4 0,2 1 0 15,10 2 2-15,3-2 5 0,7 1 4 16,-4 1 2-16,6-2 2 0,-4 3 1 0,1 0-1 15,-4 0 3-15,-3 2-1 0,-2-1 0 0,-2 0 2 16,-2 2 2-16,-5-1 0 0,3 1 1 16,-5 0 0-16,1-3 1 0,-2 0-1 0,1-3 0 15,-1-1-1-15,3-1 0 0,4 0 1 0,-3-3 3 16,8 0 4-16,0-4 3 0,5-4 2 0,2-3-2 16,5-4 0-16,4-3-2 0,-1-3-3 15,0 1 2-15,-1-4-1 0,-5 1-1 0,1-1 2 16,-3-1 0-16,1-2 2 0,-6 4 3 0,-7-1 4 15,3 1 5-15,-7 1 4 0,-3 2 0 16,0 1-1-16,-3 2-4 0,-7 2-2 0,0 2-1 16,-1 4-3-16,-1 0 0 0,1 2-6 0,-2 4-5 15,8 2-1-15,-4 1-6 0,6 0-7 0,0 1-3 16,-2 9-3-16,3 3 2 0,1 8 8 0,-2 8 4 16,-3 7 1-16,2 5 1 0,1 6-2 0,-1 5 0 15,-4 1 2-15,3 3 0 0,-3 0 1 16,2 2-1-16,-4 0 2 0,6-4 1 0,-4 2-2 15,3-4 4-15,-3-2-5 0,6-6 1 0,1-3 2 16,1-4-7-16,0-8 3 0,0-5-2 0,1-6-2 16,2-7 1-16,6-5 2 0,-5-4 4 15,6-2 5-15,-2-2 5 0,7-9 4 0,2-5 2 16,1-5-1-16,2-7-4 0,1-2-6 0,3-2-2 16,-5 0 0-16,-5 0-2 0,-6 1 4 15,-6 2-4-15,-2 2-14 0,-14 2-21 0,-11 1-40 16,-4 7-45-16,-10 2-57 0,-3 5-92 0,-4 7-200 15,8 0-424-15,16 3-453 0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3:30.7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C88E86D-9911-4337-B5CB-A984EC2FEB87}" emma:medium="tactile" emma:mode="ink">
          <msink:context xmlns:msink="http://schemas.microsoft.com/ink/2010/main" type="inkDrawing" rotatedBoundingBox="28781,8255 30444,8101 30446,8118 28783,8272" semanticType="underline" shapeName="Other">
            <msink:sourceLink direction="with" ref="{AA4BC75D-1BF7-46FE-AC9C-8B9968451DF2}"/>
          </msink:context>
        </emma:interpretation>
      </emma:emma>
    </inkml:annotationXML>
    <inkml:trace contextRef="#ctx0" brushRef="#br0">1789-1071 2041 0,'0'0'509'0,"0"0"-376"15,-200 11-12-15,138-6 8 0,18-3-25 0,7-2-32 16,17 0-18-16,7 0-3 0,12 0-19 0,4 0-14 16,14 0-3-16,15-2-8 0,15-1 10 0,15-2 5 15,16-3-7-15,12-1-3 0,12 0-5 16,1 2-4-16,8-5 1 0,1 1 1 0,1 2-1 16,1 0 3-16,-7 1-5 0,1-2 2 0,-9 2-1 15,-9-2 0-15,-12 1 2 0,-10 1-6 16,-19 2 3-16,-12 0-1 0,-10 3-5 0,-13 1-1 15,-12 2-35-15,-4 0-84 0,-9 5-229 0,1 0-1017 0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3:36.2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B607058-BCBB-46C3-BB90-CC5ADB01E5A5}" emma:medium="tactile" emma:mode="ink">
          <msink:context xmlns:msink="http://schemas.microsoft.com/ink/2010/main" type="inkDrawing" rotatedBoundingBox="26988,8815 29386,8517 29517,9574 27119,9873" hotPoints="29429,9039 28286,9739 26993,9388 28136,8688" semanticType="enclosure" shapeName="Ellipse">
            <msink:sourceLink direction="with" ref="{B04955C5-5CF9-4253-8324-5B58EB70E1BB}"/>
          </msink:context>
        </emma:interpretation>
      </emma:emma>
    </inkml:annotationXML>
    <inkml:trace contextRef="#ctx0" brushRef="#br0">2255 328 0 0,'0'0'0'0,"0"0"0"0,0 0 0 0,0 0 0 15,0 0 0-15,0 0 49 0,0 0 126 0,0 0-1 16,0 0-1-16,0 0 0 0,0 0 1 0,0 0-4 15,65-53-9-15,-65 50-11 0,0 2-11 0,0-3-14 16,0 2-14-16,0-1-18 0,0-2-10 0,0 2-11 16,0 0-8-16,0-2-8 0,-1 0-3 15,-2-1-1-15,2 0-4 0,-1 0-1 0,1 0-5 16,-2-1-3-16,-1-1 1 0,-2 0-2 0,3 0-1 16,-5-2-4-16,2 3-3 0,-5-1-2 0,-2 0-8 15,-1 0-1-15,0-1-7 0,-6 0-4 16,-2 1-1-16,1-2 1 0,-3 2-1 0,-1 0 1 15,-2 2-1-15,-2-1-1 0,4 1 1 0,2 0 1 16,2 0 2-16,-2 1-3 0,3-1-1 16,-1 0 0-16,1 2-2 0,-3-1 3 0,1-1-1 15,-2 1-1-15,-5-1 2 0,1 1-2 0,-6 2-1 16,-1 0 1-16,-4 0-2 0,1 1-1 0,-5 2 2 16,-3 0 1-16,0 0 0 0,-5 0-2 15,6 0-3-15,-2 0 0 0,5 0 0 0,1 0 3 16,4 2 0-16,-2-1 1 0,8 1 1 0,-1-1-2 15,2-1 1-15,2 2 0 0,1 1 1 16,1-1 0-16,3 1 0 0,1-1-1 0,0 1 0 16,0 1-1-16,2 0 1 0,-6 0 0 0,5 3 0 15,-2-2 2-15,-2 3-1 0,-2-2 5 0,2 2-5 16,0-2-2-16,0 3 1 0,1-1-1 0,-2-2 1 16,4 2 0-16,0-1 0 0,1-1 2 0,1 2 0 15,2-1 2-15,1-1-3 0,-2 2-2 16,4-3 0-16,-1 2-3 0,-2-1 2 0,2 2 0 15,-1 3 0-15,0-1 0 0,2 1 0 0,-4 0-1 16,2 0 3-16,-1 1 2 0,-2 1-1 0,0 0 0 16,3 0-2-16,3-1 1 0,-3 1-1 15,1-1 1-15,2 1 0 0,0-2-6 0,4 2 5 16,-3-2-1-16,2 1-1 0,1-1 6 0,0 0-6 16,0 2 0-16,-1 0 0 0,2 0 3 15,1-1-1-15,-5 3 1 0,2 0-2 0,-1-1-3 16,0 2 4-16,-3-1-1 0,1 2 4 0,1-3-3 15,1 3-1-15,2-1 0 0,0-2-1 0,3 1 1 16,3-2-2-16,-1 1 1 0,4-1-2 16,1 0 1-16,0 1-1 0,0 1 2 0,1-2 0 15,5 2-1-15,1-1 3 0,-1-1-3 0,1 0 1 16,0 1 2-16,0-3-3 0,4 4 0 0,2-2-1 16,0 4 2-16,1-4-1 0,0 1 3 0,0 0-1 15,1 0-1-15,2-1 1 0,-2 0-2 16,-1 1 2-16,2-2-1 0,-1 1 0 0,2 0 0 15,0 0 0-15,2-1 0 0,-2-3 1 0,6 1 0 16,-5-4 0-16,6 1 1 0,-1-1 3 0,-1-1 0 16,5-2 3-16,0 0-2 0,2 0 1 0,-1-1-4 15,0 1 0-15,4 0-4 0,-4 0-1 16,2 1 3-16,-1-1-3 0,4 0 4 0,3-1-1 16,-1-1 2-16,5-1 1 0,-2 0 1 0,3 0 1 15,4 0-1-15,-2 0 2 0,-1 0-1 16,2 0-2-16,-1-3 0 0,-2 1-3 0,-1-1 2 15,-5 0 0-15,-1 0 2 0,-3 1-1 0,1-1 1 16,-3 0 0-16,4 0-1 0,-2-4 3 16,3 3 0-16,4-3-1 0,1 1-1 0,0-2 0 15,4 2-2-15,-2-2-1 0,1-1-1 0,0-1 1 16,0 1 2-16,-1-3 2 0,-1 0 1 0,-3-1 1 16,-2 2 0-16,-4-1 1 0,2-3 1 0,-2 1 0 15,-1 1 0-15,-3-1-2 0,1 2 0 0,-5-2-1 16,-3 2 1-16,0 0 2 0,-5 1 2 15,2-2 0-15,-1-2 0 0,-1 2 1 0,0-3-4 16,0-2 2-16,4-1-5 0,-4-1 0 0,4-2 1 16,-4 0-2-16,1-1-1 0,-1 0-1 0,2-1 1 15,-2 4-3-15,-6 3 3 0,1 0 1 16,-5 2-3-16,-1 1 6 0,-4-1-6 0,0 0-1 16,-6-1-4-16,-8 0-36 0,-4-1-71 0,-15 1-191 15,6 4-841-15,6 5-602 0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3:18.4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04955C5-5CF9-4253-8324-5B58EB70E1BB}" emma:medium="tactile" emma:mode="ink">
          <msink:context xmlns:msink="http://schemas.microsoft.com/ink/2010/main" type="writingRegion" rotatedBoundingBox="27372,9083 28912,9100 28906,9637 27366,9620">
            <msink:destinationLink direction="with" ref="{BB607058-BCBB-46C3-BB90-CC5ADB01E5A5}"/>
          </msink:context>
        </emma:interpretation>
      </emma:emma>
    </inkml:annotationXML>
    <inkml:traceGroup>
      <inkml:annotationXML>
        <emma:emma xmlns:emma="http://www.w3.org/2003/04/emma" version="1.0">
          <emma:interpretation id="{9B44D58D-E661-4A88-B154-3DEF2B698F7D}" emma:medium="tactile" emma:mode="ink">
            <msink:context xmlns:msink="http://schemas.microsoft.com/ink/2010/main" type="paragraph" rotatedBoundingBox="27372,9083 28912,9100 28906,9637 27366,96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6798BA-1853-499A-A5EA-DA9386A1DF11}" emma:medium="tactile" emma:mode="ink">
              <msink:context xmlns:msink="http://schemas.microsoft.com/ink/2010/main" type="line" rotatedBoundingBox="27372,9083 28912,9100 28906,9637 27366,9620"/>
            </emma:interpretation>
          </emma:emma>
        </inkml:annotationXML>
        <inkml:traceGroup>
          <inkml:annotationXML>
            <emma:emma xmlns:emma="http://www.w3.org/2003/04/emma" version="1.0">
              <emma:interpretation id="{F6489ACF-543D-413E-9184-49D8197BA66E}" emma:medium="tactile" emma:mode="ink">
                <msink:context xmlns:msink="http://schemas.microsoft.com/ink/2010/main" type="inkWord" rotatedBoundingBox="27370,9307 27659,9327 27656,9366 27368,9345"/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_</emma:literal>
                </emma:interpretation>
                <emma:interpretation id="interp3" emma:lang="en-US" emma:confidence="0">
                  <emma:literal>(</emma:literal>
                </emma:interpretation>
                <emma:interpretation id="interp4" emma:lang="en-US" emma:confidence="0">
                  <emma:literal>:</emma:literal>
                </emma:interpretation>
              </emma:one-of>
            </emma:emma>
          </inkml:annotationXML>
          <inkml:trace contextRef="#ctx0" brushRef="#br0">23 0 0 0,'0'0'0'15,"0"0"12"-15,0 0 333 0,0 0-16 0,0 0-40 16,0 0-73-16,0 0-32 0,0 0-25 0,0 0-17 16,0 0-7-16,0 0-13 0,0 0-15 0,-23 9-16 15,23-9-15-15,0 0-15 0,0 1-15 0,0 0-15 16,0 1-12-16,0-2-12 0,0 2-6 15,3 0 0-15,3-2 0 0,6 4 6 0,1-2 2 16,3 1-1-16,4-1 2 0,1-1-1 0,2-1 1 16,-1 2 0-16,4-2 1 0,-1 0-1 15,-2 0-2-15,-2 2 1 0,-1-2-2 0,-6 0 0 16,-5 0 1-16,-2 0-2 0,-2 0 3 0,-5 0 4 16,2 0 7-16,-2 1 4 0,0-1 11 0,0 2 7 15,0-2 4-15,0 0 4 0,0 1-1 16,-2-1-13-16,-3 0-12 0,-2 2-8 0,-2-2-9 15,-4 0 0-15,1 0 2 0,-3 0-7 0,1 1 0 16,0 1-1-16,0 0 0 0,1-2-1 0,2 0 3 16,-2 1-5-16,3-1-11 0,3 0-27 0,-1 0-60 15,5 0-77-15,-1 0-153 0,4-3-355 16,-2 0-804-16</inkml:trace>
        </inkml:traceGroup>
        <inkml:traceGroup>
          <inkml:annotationXML>
            <emma:emma xmlns:emma="http://www.w3.org/2003/04/emma" version="1.0">
              <emma:interpretation id="{44C193F8-451A-4769-B574-B27698D972FA}" emma:medium="tactile" emma:mode="ink">
                <msink:context xmlns:msink="http://schemas.microsoft.com/ink/2010/main" type="inkWord" rotatedBoundingBox="27890,9010 28918,9104 28868,9652 27840,9558"/>
              </emma:interpretation>
              <emma:one-of disjunction-type="recognition" id="oneOf1">
                <emma:interpretation id="interp5" emma:lang="en-US" emma:confidence="0.5">
                  <emma:literal>Top</emma:literal>
                </emma:interpretation>
                <emma:interpretation id="interp6" emma:lang="en-US" emma:confidence="0">
                  <emma:literal>TOP</emma:literal>
                </emma:interpretation>
                <emma:interpretation id="interp7" emma:lang="en-US" emma:confidence="0">
                  <emma:literal>top</emma:literal>
                </emma:interpretation>
                <emma:interpretation id="interp8" emma:lang="en-US" emma:confidence="0">
                  <emma:literal>Cop</emma:literal>
                </emma:interpretation>
                <emma:interpretation id="interp9" emma:lang="en-US" emma:confidence="0">
                  <emma:literal>cop</emma:literal>
                </emma:interpretation>
              </emma:one-of>
            </emma:emma>
          </inkml:annotationXML>
          <inkml:trace contextRef="#ctx0" brushRef="#br0" timeOffset="615.0681">574-137 814 0,'0'0'320'16,"0"0"-50"-16,0 0-27 0,0 0-6 0,0 0-32 16,0 0-56-16,0 0-43 0,0 0-28 0,0 0-22 15,0 0-22-15,0 0-20 0,0 0-7 0,0 0-9 16,0 0 5-16,-66-23 8 0,81 21 1 0,6-1 4 15,5 0 1-15,-1-1-4 0,7 0 1 16,-3 0-2-16,3 0-3 0,-3 0 0 0,1-1 0 16,-2 2-1-16,-2-1-1 0,-2 1-1 0,-5 0 1 15,-4 0-1-15,-2 1-2 0,-6 2-1 16,-1 0-4-16,-6 0 9 0,0 0 7 0,0 0 3 16,0 0 8-16,0 0-3 0,-2 0-8 0,-3 0-6 15,-1 0-5-15,-5 4-6 0,2-1-1 0,1-2 2 16,-5 2 0-16,3 1 1 0,0-3 2 15,0 1 0-15,3-1-1 0,0 1 3 0,-3 0 3 16,4-2-2-16,-2 1 5 0,3-1 0 0,0 2-3 16,-1-1-1-16,3 1-4 0,-2 2-1 0,-1 2 0 15,3 4-2-15,-5 1 2 0,3 3 2 16,-2 3-1-16,2 1-1 0,-1 2 1 0,0 3-1 16,3 1 1-16,2 0 2 0,0 2-1 0,1-1-1 15,0 2-2-15,0-3-1 0,0 1 0 0,0-3 1 16,0-2 0-16,2 1 0 0,-2-1-1 0,2-7 2 15,-1 1 0-15,-1-3 0 0,3-1 1 16,-3-4-5-16,0-1-13 0,2-3-30 0,-1-1-55 16,3-1-65-16,-1 0-71 0,7-1-117 0,1-7-202 15,-1 1-271-15,-1 3 246 0</inkml:trace>
          <inkml:trace contextRef="#ctx0" brushRef="#br0" timeOffset="949.1123">947 36 728 0,'0'0'326'16,"0"0"-34"-16,0 0 9 0,0 0-46 0,0 0-76 15,0 0-68-15,0 0-49 0,0 0-31 16,0 0-13-16,0 0-1 0,0 0 3 0,0 0 1 16,0 0-2-16,0 0-1 0,-55 70-2 0,48-55-4 15,2 1-3-15,0-5-3 0,3 3-4 0,2-5 0 16,0-1-3-16,0-1 2 0,6 0 0 0,1-5 0 15,4-2 8-15,-1 0 5 0,4 0 7 0,1-2 7 16,3-9 4-16,-2 0 1 0,2-3 2 16,-1-1 6-16,2 0 4 0,-4-1 6 0,-2 2 5 15,-5-2 3-15,-1 3 1 0,-1 0-1 0,-4 0-7 16,-2 2-10-16,0-3-9 0,-8 2-12 0,0 1-6 16,-3 3-7-16,-1 2-11 0,-2 2-10 15,-3 4-12-15,3 0-2 0,0 0-6 0,1 5 1 16,4 7-8-16,1-1-22 0,2 2-46 0,6 1-87 15,0 2-160-15,0-6-293 0,0-3-860 0</inkml:trace>
          <inkml:trace contextRef="#ctx0" brushRef="#br0" timeOffset="1248.7393">1351-64 915 0,'0'0'863'0,"0"0"-594"0,0 0-39 16,0 0-6-16,0 0-47 0,0 0-52 0,0 0-34 15,0 0-26-15,0 0-26 0,0 0-24 0,0 0-13 16,0 0-4-16,0 0-2 0,0 0 7 0,-20 16-2 16,20 10 3-16,2 1 1 0,-2 4 1 15,0 0 2-15,0 1-6 0,0-2 5 0,-2-1-2 16,-4 0-1-16,4-2 3 0,-3-2-3 0,4-4-2 15,0-2-3-15,-1-4 1 0,-1-2-7 0,3-5-9 16,0-2-20-16,0-3-31 0,0-1-31 16,3-2-36-16,0 0-30 0,4-3-34 0,0-7-71 15,6-1-123-15,0-3-208 0,-5 3-148 0,-1 2 411 0</inkml:trace>
          <inkml:trace contextRef="#ctx0" brushRef="#br0" timeOffset="1509.5865">1314-17 216 0,'0'0'398'0,"0"0"-79"0,0 0-10 0,0 0-42 16,0 0-53-16,0 0-43 0,0 0-24 16,0 0-21-16,67-163-19 0,-49 153-14 0,-1 2-13 15,2 2-12-15,-1 3-11 0,-1 1-13 0,-3 2-11 16,0 0-9-16,-1 6-6 0,-3 2-5 0,-1 5-3 16,-1-1-3-16,-5 4 2 0,-3 1 0 0,0 3 7 15,-7-2 4-15,-6 3-1 0,-1-2-3 16,-3 0-7-16,-2-2-5 0,4-1-9 0,-4-2-15 15,4-4-29-15,2 1-49 0,2-3-74 0,-1-2-132 16,2-1-292-16,8-2-875 0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3:20.5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F838410-B9E1-4EB4-B0BD-B489AED6C948}" emma:medium="tactile" emma:mode="ink">
          <msink:context xmlns:msink="http://schemas.microsoft.com/ink/2010/main" type="writingRegion" rotatedBoundingBox="27509,9919 31383,9969 31359,11862 27485,11812"/>
        </emma:interpretation>
      </emma:emma>
    </inkml:annotationXML>
    <inkml:traceGroup>
      <inkml:annotationXML>
        <emma:emma xmlns:emma="http://www.w3.org/2003/04/emma" version="1.0">
          <emma:interpretation id="{17A666AA-FF98-441F-8D7A-80C20CEEA34B}" emma:medium="tactile" emma:mode="ink">
            <msink:context xmlns:msink="http://schemas.microsoft.com/ink/2010/main" type="paragraph" rotatedBoundingBox="27509,9919 31383,9969 31376,10540 27502,104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23B9C9-93AB-4A40-8C9A-F0A9ADAC1F2C}" emma:medium="tactile" emma:mode="ink">
              <msink:context xmlns:msink="http://schemas.microsoft.com/ink/2010/main" type="inkBullet" rotatedBoundingBox="27505,10228 27879,10232 27878,10276 27504,10271"/>
            </emma:interpretation>
            <emma:one-of disjunction-type="recognition" id="oneOf0">
              <emma:interpretation id="interp0" emma:lang="en-US" emma:confidence="0">
                <emma:literal>-</emma:literal>
              </emma:interpretation>
            </emma:one-of>
          </emma:emma>
        </inkml:annotationXML>
        <inkml:trace contextRef="#ctx0" brushRef="#br0">320 945 1559 0,'0'0'273'0,"0"0"-43"15,0 0 2-15,0 0-30 0,0 0-53 0,0 0-33 16,0 0-22-16,0 0-18 0,0 0-11 0,0 0-16 15,0 0-9-15,0 0-12 0,0 0-9 0,0 0-6 16,-75-4-7-16,75 4-3 0,0 0-3 0,5 0 2 16,-1 0 4-16,3 0 7 0,4 0 5 15,-1 0 7-15,6 0-3 0,-1 0-4 0,1 0-1 16,4 0-12-16,1 0 5 0,-4-4-2 0,6 0-1 16,-6 3 4-16,3-2-8 0,-2 1 1 15,-4 1-3-15,-2-1 0 0,-3 2 2 0,-1 0-3 0,-7 0 5 16,-1 0 6-16,0 0 2 0,-1 0 4 15,-11 0-3-15,-1 0-8 0,-4 2-4 0,-8-1-2 16,-2 2 1-16,-1 0 4 0,-2 2-5 0,2-2 0 16,1 1 3-16,1-1-2 0,3 0 3 0,1 0 0 15,0-1-4-15,4 0-2 0,2 1 2 16,4-3 0-16,2 1 0 0,3-1 3 0,1 0-2 16,2 0-1-16,4 0 1 0,0 0-3 0,0 0-8 15,0 0-14-15,0 0-16 0,7 0-33 16,3 0-48-16,4 0-76 0,7 0-163 0,-5 0-539 15,-2 2-697-15</inkml:trace>
      </inkml:traceGroup>
      <inkml:traceGroup>
        <inkml:annotationXML>
          <emma:emma xmlns:emma="http://www.w3.org/2003/04/emma" version="1.0">
            <emma:interpretation id="{B13563F8-3784-43E1-95A2-79C072FBB104}" emma:medium="tactile" emma:mode="ink">
              <msink:context xmlns:msink="http://schemas.microsoft.com/ink/2010/main" type="line" rotatedBoundingBox="28340,9930 31383,9969 31376,10540 28333,10501"/>
            </emma:interpretation>
          </emma:emma>
        </inkml:annotationXML>
        <inkml:traceGroup>
          <inkml:annotationXML>
            <emma:emma xmlns:emma="http://www.w3.org/2003/04/emma" version="1.0">
              <emma:interpretation id="{AB9291B1-65BE-4EC2-AE12-FA19A181DFAC}" emma:medium="tactile" emma:mode="ink">
                <msink:context xmlns:msink="http://schemas.microsoft.com/ink/2010/main" type="inkWord" rotatedBoundingBox="28340,9930 31383,9969 31376,10540 28333,10501"/>
              </emma:interpretation>
              <emma:one-of disjunction-type="recognition" id="oneOf1">
                <emma:interpretation id="interp1" emma:lang="en-US" emma:confidence="0.5">
                  <emma:literal>AVERAGE</emma:literal>
                </emma:interpretation>
                <emma:interpretation id="interp2" emma:lang="en-US" emma:confidence="0">
                  <emma:literal>AVEERAGE</emma:literal>
                </emma:interpretation>
                <emma:interpretation id="interp3" emma:lang="en-US" emma:confidence="0">
                  <emma:literal>AVENRAGE</emma:literal>
                </emma:interpretation>
                <emma:interpretation id="interp4" emma:lang="en-US" emma:confidence="0">
                  <emma:literal>AVERRAGE</emma:literal>
                </emma:interpretation>
                <emma:interpretation id="interp5" emma:lang="en-US" emma:confidence="0">
                  <emma:literal>AVVERAGE</emma:literal>
                </emma:interpretation>
              </emma:one-of>
            </emma:emma>
          </inkml:annotationXML>
          <inkml:trace contextRef="#ctx0" brushRef="#br0" timeOffset="1010.1301">1033 823 278 0,'0'0'253'0,"0"0"18"16,0 0 39-16,0 0-8 0,0 0-67 0,0 0-60 15,0 0-32-15,0 0-17 0,0 0-6 0,0 0-17 16,0 0-25-16,0 0-25 0,0 0-21 16,-2-59-16-16,-1 60-12 0,1 5-4 0,2 2-3 15,-1 1 2-15,1 6 8 0,-1 2-1 0,-1 2 3 16,-1 3-1-16,2-1-2 0,-1-1-1 15,0-1 0-15,2 1-1 0,0-3 0 0,0 3-2 16,0-4 3-16,0-1-2 0,0 0 2 0,0-4 4 16,-2-2-4-16,2 0 3 0,0-5 4 0,-1-1 6 15,1-1 13-15,0-2 16 0,0 0 11 16,0 0 9-16,-2 0-3 0,2 0-10 0,-1 0-11 16,-2-2-14-16,2-1-5 0,-4 1-4 0,4 0-2 15,0-2-2-15,1 2-5 0,0-2 1 0,-2 1-5 16,1 1 0-16,1-1 0 0,-3 0-1 15,3-1-2-15,-1 1 0 0,1 0 1 0,0 1-3 16,-2-1 2-16,-1 2-1 0,3 1-2 0,-1-2 2 16,1 0 0-16,-2 1 0 0,2-1-1 0,0 2-1 15,0-1-1-15,-1-1-1 0,1 2 1 16,0-2 0-16,0 2 3 0,0-2-2 0,0 0 0 16,-3 0 0-16,3 0 0 0,0-2 1 0,-1 3 0 15,1-4 2-15,0 2-1 0,-2-2 0 0,2-2 2 16,-3 1-2-16,3-1-2 0,-1 0 2 0,0-1 1 15,1-2-1-15,-2 1 3 0,2 1-2 16,0-4 0-16,0-1 0 0,0-1-1 0,0-2 3 16,0-4-4-16,0-1 1 0,3-1 0 0,1 0-3 15,-1-2 2-15,1 4-1 0,-1-2 1 16,2 2 0-16,0 4 0 0,-2 0 0 0,3 4-1 16,-2 3 2-16,-1 2 0 0,-2 3-1 0,3 2-2 15,-2 0-1-15,-2 2-2 0,1 0-3 0,2 0 0 16,0 0-4-16,0 0 2 0,5 0 1 15,-3 5 1-15,6 3 6 0,-3 2-4 0,1 3 3 16,2 2-1-16,1 2-4 0,-3 4 2 0,0 5-1 16,4 1 1-16,-6 4-1 0,0 1 4 15,3 0-2-15,-7 0 2 0,4-1 1 0,0 0-1 16,-4-3 1-16,5-1 0 0,-4 0-1 0,4-4-4 16,-1-1-3-16,4-4-8 0,-4-2-7 0,2-2-8 15,0-3-13-15,0-3-15 0,-1-2-18 0,-2-5-23 16,1-1-28-16,-5 0-34 0,3 0-53 0,-2 0-92 15,0-7-212-15,-2 1-288 0,1-1 127 0</inkml:trace>
          <inkml:trace contextRef="#ctx0" brushRef="#br0" timeOffset="1183.0234">985 978 836 0,'0'0'274'0,"0"0"-103"0,0 0-12 0,0 0 5 16,0 0-61-16,0 0-98 0,0 0-54 0,0 0-29 16,0 0 4-16,0 0 15 0,0 0-58 0,0 0-100 15,0 0-142-15,0 0-141 0,138-46 241 0</inkml:trace>
          <inkml:trace contextRef="#ctx0" brushRef="#br0" timeOffset="1560.3458">1376 894 0 0,'0'0'407'0,"0"0"-44"0,0 0 10 15,0 0-15-15,0 0-87 0,0 0-63 0,0 0-47 16,0 0-31-16,0 0-34 0,0 0-35 0,0 0-27 16,0 0-21-16,0 0-13 0,0 0 0 15,30-17 8-15,-24 30 3 0,-2 3 2 0,3 0 1 16,-1 3-3-16,0 2-2 0,-1 2 1 0,-2-4-3 15,4 4-1-15,-1-3 0 0,-2 0 0 16,3-2-2-16,-4-2 1 0,3-2-4 0,-1-1 2 16,-2-2 1-16,0-3-1 0,1-2 2 0,1-5 0 15,-3-1 5-15,0 0 8 0,3 0 17 0,3-1 12 16,-1-8 9-16,0-1-3 0,5-2-9 16,0-4-9-16,-1-2-8 0,3 0-4 0,-2-1-5 15,-1-2 1-15,0-1-1 0,-1 2 3 0,-4 1 3 16,2-1-1-16,-5 1 0 0,0 5-3 0,0-3 3 15,-2 3-4-15,1 3-3 0,-2 0-4 0,0 3-9 16,0 1-1-16,0 4-6 0,0-1-12 0,0 4-25 16,0 0-45-16,-2 0-70 0,1 0-94 15,-2 0-100-15,3 4-140 0,0 1-216 0,0-1-262 0</inkml:trace>
          <inkml:trace contextRef="#ctx0" brushRef="#br0" timeOffset="2029.9744">1946 827 740 0,'0'0'711'16,"0"0"-375"-16,0 0-62 0,0 0-31 0,0 0-73 15,0 0-49-15,0 0-40 0,0 0-36 0,0 0-28 16,0 0-19-16,0 0-3 0,0 0 7 0,0 0 15 16,0 0 4-16,5-19 2 0,14 17-1 15,-3-1-5-15,4 0-4 0,-2-1-4 0,-2 1 0 16,-2 2-3-16,-3-3 1 0,-6 3 2 0,0 1-4 15,-3 0 11-15,-2 0 8 0,0 0 8 0,0 0 9 16,-2 0-10-16,-3 0-16 0,-4 0-16 0,1 0-8 16,-5 0-3-16,1 0 4 0,-2 3 5 15,3-1-2-15,1 1 6 0,2-2 1 0,-4-1 2 16,5 2-1-16,0-2 2 0,3 0-2 0,-5 0 3 16,5 0 6-16,-4 0-1 0,3 0 2 0,-2 0 0 15,2 0 0-15,-3 0 1 0,1 0-1 16,-4 0-3-16,2 0-8 0,0 5 1 0,-3 3-4 15,-2 4 1-15,1 3 2 0,-1 5-5 0,0 0-2 16,1 4-2-16,3 1 0 0,0 1 1 16,2-1 1-16,5-1 1 0,-3 2 0 0,6-1 1 15,0-3 2-15,0-4 1 0,0 1 0 0,3-3-1 16,1-2-1-16,-1-2-1 0,6-2 0 0,-4-2 0 16,5-2-4-16,2 0 2 0,-1-2 2 15,3-2 2-15,2-2 4 0,1 0 0 0,1-2-4 16,6-2-3-16,0-5-6 0,1-1-7 0,-1 1-17 15,1 2-26-15,1-1-30 0,-8 0-40 16,5 1-55-16,-6 1-79 0,-3 0-135 0,-4 0-232 16,-6 4-618-16</inkml:trace>
          <inkml:trace contextRef="#ctx0" brushRef="#br0" timeOffset="2192.8742">1871 1057 1231 0,'0'0'296'16,"0"0"-82"-16,0 0-31 0,0 0-84 0,0 0-65 16,0 0-37-16,0 0-13 0,0 0-8 15,0 0-10-15,0 0-29 0,0 0-78 0,0 0-228 16,0 0-317-16,160-63-35 0</inkml:trace>
          <inkml:trace contextRef="#ctx0" brushRef="#br0" timeOffset="3157.9014">2328 859 1657 0,'0'0'345'0,"0"0"-84"0,0 0-37 0,0 0-77 16,0 0-47-16,0 0-40 0,0 0-25 0,0 0-19 16,0 0-17-16,0 0 1 0,0 0 2 0,0 0 0 15,0 0 5-15,0 0 1 0,-34 95-1 16,34-72 0-16,0-2-1 0,0 1 0 0,0-2 1 15,0-2-1-15,0-1 1 0,0-1-3 0,0-1-3 16,0-3 1-16,0-2-3 0,0-2 4 0,0-2 0 16,0-2 1-16,0-3 2 0,0-1 9 15,0 0 11-15,0 0 11 0,0 0 17 0,1-3-4 16,2-2-8-16,1-1-8 0,-3-2-15 0,2-3-8 16,-1-1-3-16,-1-2-2 0,2 1-3 0,-2-2 13 15,2-1 4-15,-3 0-1 0,0-1 5 16,0-2-4-16,0-2-4 0,-3-1-1 0,3 0-3 15,0-1-7-15,0-1-3 0,0-1 0 0,7 0-4 16,6 1 1-16,1 2-3 0,2 2-5 16,0 5 0-16,5 4 0 0,-4 6 0 0,-2 4 2 15,0 1-1-15,-3 1-3 0,0 6 0 0,-4 2 0 16,1 3 1-16,-4 3-3 0,1 2 1 0,-4 1 0 16,-2 1 3-16,0 1 3 0,-3 0 2 0,-7 0 1 15,1-3 0-15,-1 2 1 0,-2-4 2 0,-1 1 0 16,0-2 1-16,0 0-1 0,1-3 0 15,2-5 2-15,3 1-1 0,-1-2 3 0,4-3 1 16,3-1 1-16,1-1 2 0,0 0 6 0,0 0 3 16,0 0 0-16,0 0 3 0,0 0-9 0,0 0-3 15,0 0-6-15,0 0-10 0,0 0-6 16,0 0-11-16,3 0-5 0,5 3 2 0,-2 2 7 16,5 2 6-16,3 1 5 0,0-1-4 0,2 3-9 15,5 0-12-15,-2 1-3 0,8-2 2 16,1-1-7-16,0-1-4 0,1-1-17 0,0-2-31 15,3-2-11-15,-1-2-18 0,-1 0-18 0,-2 0-7 16,-1-6-8-16,-7 0 1 0,-2-3 29 0,-4 0 37 16,-4 0 44-16,0-3 45 0,-6 2 31 15,2 0 26-15,-3-1 22 0,-2-1 27 0,-1 3 14 16,0-2 8-16,0 2 12 0,0-1-5 0,0 4-4 16,0 0-9-16,-2-1-23 0,0 3-16 0,-1 3-12 15,0 0-14-15,3 1-13 0,-1 0-14 0,1 0-14 16,-1 0-15-16,1 2-7 0,-2 5-4 0,-1 3 3 15,-1 3 5-15,-2 0 4 0,2 3 5 16,-4 2 0-16,2 0 2 0,-4-1-3 0,-1 0 1 16,4-2-1-16,-3 1 0 0,-2-1-1 15,7-2 0-15,-4-5 1 0,5 0-2 0,-5-3 4 0,7-2 4 16,2-1 2-16,0-2 9 0,0 0 4 16,0 0 6-16,0-2-1 0,0-6-7 0,2-1-5 15,3-5-10-15,0-3-4 0,0-1-2 0,5-2 0 16,-3-2 1-16,1-2 0 0,5-2-2 15,-2 3 3-15,2-2-2 0,-2-1 0 0,2 4 4 16,1 0-5-16,-2 3-1 0,3 3 0 0,-5 4-5 16,3 3-1-16,-2 4-1 0,1 3-4 15,-5 2-2-15,3 0 3 0,-5 5 3 0,5 4 0 16,-3 4 2-16,0 1 2 0,-1 2-1 0,1 3 3 16,-4 0 1-16,5 2-3 0,-3-1-2 0,3 1 2 15,-2-1-6-15,2-3 4 0,-3 1-1 16,5-3-8-16,-3 2-8 0,4-4-14 0,-1 0-15 15,0-2-18-15,0-1-21 0,3-2-35 0,-2-2-52 16,2-1-67-16,-3-2-100 0,-1-1-206 0,1-2-290 16,-7 0 88-16</inkml:trace>
          <inkml:trace contextRef="#ctx0" brushRef="#br0" timeOffset="3309.8083">2780 1060 1726 0,'0'0'238'15,"0"0"-71"-15,0 0-23 0,0 0-37 16,0 0-62-16,0 0-35 0,0 0-12 0,0 0 11 16,0 0-1-16,0 0-10 0,0 0-21 0,0 0-70 15,170-24-175-15,-147 23-428 0,-9 1-674 0</inkml:trace>
          <inkml:trace contextRef="#ctx0" brushRef="#br0" timeOffset="3585.6378">3452 823 2037 0,'0'0'246'0,"0"0"-56"16,0 0-13-16,0 0-42 0,0 0-53 16,0 0-27-16,0 0-16 0,0 0-9 0,0 0-11 15,0 0-7-15,0 0-1 0,0 0-4 0,0 0-4 16,-156 83 0-16,151-65-4 0,-2 3 1 0,5-1-2 15,2 0 1-15,0-3-2 0,1 0-2 16,5-1 3-16,1-4-4 0,-2-1-3 0,4-2-3 16,-1-3-7-16,1-1-2 0,4-4 0 0,1-1-7 15,6 0-7-15,-2-4-14 0,1-3-23 0,3-1-27 16,-1-1-52-16,1-2-74 0,-5 1-140 16,-2 0-249-16,-2 4-244 0,-4 3 410 0</inkml:trace>
          <inkml:trace contextRef="#ctx0" brushRef="#br0" timeOffset="3859.4804">3391 998 386 0,'0'0'480'16,"0"0"-60"-16,0 0-30 0,0 0-82 0,0 0-68 16,0 0-43-16,0 0-34 0,0 0-39 0,0 0-32 15,0 0-29-15,0 0-21 0,0 0-7 0,0 0-8 16,0 0-3-16,4-20 1 0,9 13 0 16,1 3 1-16,0-1 2 0,0 0 3 0,0 2-1 15,-1-2 3-15,1 1 0 0,-1 0-2 0,-2 1 1 16,-5 0-3-16,4 0-3 0,-6 1-1 0,3 2 0 15,-4 0-6-15,-1 0-3 0,-1 0-5 0,0 0-3 16,2 0-3-16,2 5-3 0,-3 1 2 16,0 4-4-16,-1 1 0 0,3 4 2 0,-1 0-4 15,0 4 7-15,-1 0-5 0,-1 2 1 0,0-1 0 16,4 0-8-16,-3-3 5 0,0 3-4 16,-1-2-9-16,1-3-13 0,-1-1-27 0,-1-1-36 15,2-2-55-15,-2-2-88 0,1 0-145 0,2-3-351 16,-3-3-842-16</inkml:trace>
          <inkml:trace contextRef="#ctx0" brushRef="#br0" timeOffset="4326.0038">3759 839 1798 0,'0'0'291'15,"0"0"-63"-15,0 0-9 0,0 0-54 0,0 0-75 16,0 0-37-16,0 0-22 0,0 0-6 0,0 0 3 15,0 0 1-15,0 0 5 0,0 0 3 0,0 0 2 16,0 0-2-16,119-39-3 0,-103 35-7 0,-3 3-3 16,-1-2-7-16,-5 1-3 0,5 0-1 15,-5 1-5-15,-3 1-2 0,-2-2 1 0,-2 2-3 16,0 0-4-16,0 0-7 0,0 0-16 0,-3 0-20 16,-6 0-15-16,2 0-10 0,-4 0 0 15,-1 2 3-15,0 1 2 0,2 0 6 0,0-1 13 16,0 1 13-16,7-1 11 0,-4-2 13 0,4 0 4 15,2 0 8-15,-1 0 11 0,1 0 9 16,0 0 7-16,-5 0 7 0,3-4 8 0,3 3 1 16,-3-1 1-16,0 2-2 0,-2 0-12 0,2 0-7 15,1 0-9-15,-5 3-8 0,2 4-5 0,-1 1-1 16,-3 1-1-16,4 4 2 0,-4 2 3 0,-1 0 0 16,6 0 0-16,-2 0-1 0,-1 2-1 15,3-3-4-15,-3 0 2 0,6 2-1 0,-1 0-6 16,2-1 3-16,0-2 0 0,0 1-2 0,2-1 7 15,2 0-4-15,2-2 0 0,-2 0 0 0,4-1 1 16,-2-1-1-16,5-1 1 0,1-2 0 0,2 0-4 16,0-1 0-16,2-3-8 0,-1-1-13 15,4-1-24-15,0 0-42 0,-2 0-64 0,0 0-88 16,2-3-122-16,-5-2-230 0,-7 1-269 0,0 2 36 0</inkml:trace>
          <inkml:trace contextRef="#ctx0" brushRef="#br0" timeOffset="4489.0077">3797 1011 1185 0,'0'0'449'0,"0"0"-90"0,0 0-35 15,0 0-84-15,0 0-76 0,0 0-54 0,0 0-42 16,0 0-28-16,0 0-15 0,0 0-11 16,0 0-3-16,0 0-3 0,0 0-5 0,98-38-3 15,-74 36-13-15,-2 2-41 0,2 0-83 0,-2 0-167 16,-7 0-375-16,-7 0-890 0</inkml:trace>
        </inkml:traceGroup>
      </inkml:traceGroup>
    </inkml:traceGroup>
    <inkml:traceGroup>
      <inkml:annotationXML>
        <emma:emma xmlns:emma="http://www.w3.org/2003/04/emma" version="1.0">
          <emma:interpretation id="{B13832CF-5D9A-4F34-A331-068DDE73A04A}" emma:medium="tactile" emma:mode="ink">
            <msink:context xmlns:msink="http://schemas.microsoft.com/ink/2010/main" type="paragraph" rotatedBoundingBox="27713,11332 30225,11140 30268,11700 27756,118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C03913-9242-4513-BEB4-3990E06AF0D1}" emma:medium="tactile" emma:mode="ink">
              <msink:context xmlns:msink="http://schemas.microsoft.com/ink/2010/main" type="inkBullet" rotatedBoundingBox="27739,11661 28136,11631 28138,11667 27741,11698"/>
            </emma:interpretation>
            <emma:one-of disjunction-type="recognition" id="oneOf2">
              <emma:interpretation id="interp6" emma:lang="en-US" emma:confidence="0">
                <emma:literal>.</emma:literal>
              </emma:interpretation>
              <emma:interpretation id="interp7" emma:lang="en-US" emma:confidence="0">
                <emma:literal>e</emma:literal>
              </emma:interpretation>
              <emma:interpretation id="interp8" emma:lang="en-US" emma:confidence="0">
                <emma:literal>_</emma:literal>
              </emma:interpretation>
              <emma:interpretation id="interp9" emma:lang="en-US" emma:confidence="0">
                <emma:literal>-</emma:literal>
              </emma:interpretation>
              <emma:interpretation id="interp10" emma:lang="en-US" emma:confidence="0">
                <emma:literal>n</emma:literal>
              </emma:interpretation>
            </emma:one-of>
          </emma:emma>
        </inkml:annotationXML>
        <inkml:trace contextRef="#ctx0" brushRef="#br0" timeOffset="5234.3885">404 2361 0 0,'0'0'485'0,"0"0"-30"0,0 0-45 0,0 0-79 0,0 0-79 16,0 0-58-16,0 0-28 0,0 0-23 15,0 0-23-15,0 0-17 0,0 0-16 0,0 0-6 16,0 0-6-16,0 0-7 0,-34 0-6 0,34 1-10 16,0-1-10-16,0 2-8 0,0-2-6 0,0 0-11 15,0 0-7-15,0 1-8 0,0-1-7 16,6 0 1-16,1 0 0 0,3 0 4 0,4 0 6 15,4 0-1-15,5 0 5 0,-2-3-4 0,5-2 0 16,-4 1 1-16,-2 1-2 0,-4-1 2 16,-3 1 2-16,-2 2-5 0,-8-1 0 0,1 2 1 15,-2 0-3-15,-2 0 5 0,0 0 1 0,0 0-1 16,0 0 1-16,0 0 0 0,-2 0 1 0,-4 0-2 16,5 0-1-16,-5 2-3 0,-1-1-1 0,-3 1 0 15,2 1 2-15,-4 0-2 0,0 0-4 16,-2 2 2-16,-3 0-4 0,2-1 6 0,0 0 2 15,1-1-3-15,1 0 2 0,4 0-1 0,1 1-1 16,2-4 1-16,6 0 1 0,0 0-4 0,0 0-1 16,0 0-4-16,2 0-3 0,5 0 0 0,0 0 2 15,7-4 1-15,4 1 3 0,5 0 2 16,4-3 1-16,1-1-1 0,1-1-3 0,0 2-11 16,4 1-15-16,-5 0-27 0,-2 2-44 0,-3 0-58 15,-2-1-77-15,-1 1-137 0,-8 1-317 16,-4 1-842-16</inkml:trace>
      </inkml:traceGroup>
      <inkml:traceGroup>
        <inkml:annotationXML>
          <emma:emma xmlns:emma="http://www.w3.org/2003/04/emma" version="1.0">
            <emma:interpretation id="{F92883FF-ED25-4D2E-AF84-BCEC8A940993}" emma:medium="tactile" emma:mode="ink">
              <msink:context xmlns:msink="http://schemas.microsoft.com/ink/2010/main" type="line" rotatedBoundingBox="28572,11266 30225,11140 30268,11700 28615,11827"/>
            </emma:interpretation>
          </emma:emma>
        </inkml:annotationXML>
        <inkml:traceGroup>
          <inkml:annotationXML>
            <emma:emma xmlns:emma="http://www.w3.org/2003/04/emma" version="1.0">
              <emma:interpretation id="{8E3A21F5-C092-41D1-A640-4524B6B383A6}" emma:medium="tactile" emma:mode="ink">
                <msink:context xmlns:msink="http://schemas.microsoft.com/ink/2010/main" type="inkWord" rotatedBoundingBox="28572,11266 29518,11194 29560,11754 28615,11827"/>
              </emma:interpretation>
              <emma:one-of disjunction-type="recognition" id="oneOf3">
                <emma:interpretation id="interp11" emma:lang="en-US" emma:confidence="0.5">
                  <emma:literal>Poo</emma:literal>
                </emma:interpretation>
                <emma:interpretation id="interp12" emma:lang="en-US" emma:confidence="0">
                  <emma:literal>poo</emma:literal>
                </emma:interpretation>
                <emma:interpretation id="interp13" emma:lang="en-US" emma:confidence="0">
                  <emma:literal>POO</emma:literal>
                </emma:interpretation>
                <emma:interpretation id="interp14" emma:lang="en-US" emma:confidence="0">
                  <emma:literal>Poor</emma:literal>
                </emma:interpretation>
                <emma:interpretation id="interp15" emma:lang="en-US" emma:confidence="0">
                  <emma:literal>Pool</emma:literal>
                </emma:interpretation>
              </emma:one-of>
            </emma:emma>
          </inkml:annotationXML>
          <inkml:trace contextRef="#ctx0" brushRef="#br0" timeOffset="6651.5054">1276 2097 0 0,'0'0'0'0,"0"0"0"15,0 0 289-15,0 0 50 0,0 0-28 0,0 0-45 16,0 0-62-16,0 0-30 0,0 0-27 0,0 0-17 15,0 0-14-15,0 0-11 0,0 0-3 16,3-44-11-16,-3 42 3 0,2 0-5 0,-2 1-5 16,2 0 1-16,-2-1-8 0,0 2-5 0,0-1-5 15,0 1-9-15,0-2-7 0,0 0-6 0,0 2-7 16,0-1-5-16,0 1-5 0,0 0-2 16,0 0-4-16,0 0-7 0,0 0 0 0,0 0-2 15,0 0-5-15,0 0 4 0,0 0-6 0,0 0 0 16,0 0 1-16,0 0-2 0,0 0 1 15,0 0 2-15,1 0 1 0,-1 0-2 0,0 0 3 16,0 0 1-16,0 0 1 0,0 0 0 0,0 0-1 16,0 0-3-16,0 0 0 0,0 0 4 0,0 0-5 15,0 0 2-15,0 0-3 0,0 0-6 0,0-1 5 16,3 1-2-16,-3 0 2 0,0 0-4 16,2 0 2-16,-2 0-1 0,0-3 0 0,0 3 6 15,0-1-6-15,0-1 0 0,0 1 2 0,0-1-1 16,0 0 1-16,0 1 2 0,0 1 0 0,0-2-6 15,0 2 4-15,0-1-3 0,0 1 1 0,0 0 2 16,0 0-2-16,0-2-1 0,0 2-1 16,0 0 3-16,0 0-4 0,0 0 3 0,0 0-2 15,0 0-4-15,0 0 4 0,0 0 0 0,0 0-1 16,0 0 1-16,0 0 0 0,0 0-1 16,0 0 2-16,0 0 2 0,0 0-2 0,0 0 0 15,0 0-1-15,0 0-1 0,0 0 0 0,0 0 3 16,0 0-2-16,0 0-5 0,0 0 5 0,0 0 0 15,0 0 0-15,0 0 7 0,0 0-7 16,0 0 0-16,0 0 0 0,0 0 0 0,0 0-1 16,0 0 2-16,0 0-1 0,0 0-3 0,0 0 4 15,0 0-1-15,0 0 1 0,0 0-1 0,0 0 1 16,0-2-1-16,0 2 0 0,0 0 7 16,0 0-7-16,0 0 0 0,0 0 1 0,0 0-7 15,0 0 4-15,0 0 3 0,0 0-2 0,0 0 1 16,0 0 2-16,0 0-4 0,0 0 3 0,0 0 2 15,0 0-3-15,0 0-1 0,0 0-4 0,0 0-3 16,0 2-6-16,0 1-5 0,-2 5 2 16,-1 4-2-16,2 3 12 0,-3 8 7 0,1 0 2 15,0 4 4-15,-3 2-4 0,1 0-4 0,-1 1 2 16,3-2 0-16,-1 3-2 0,2-1 2 0,2 1-2 16,-1-1-1-16,1-2 0 0,0-3 2 15,0 0-1-15,0-6-4 0,0-3-6 0,0-4-14 16,0-2-14-16,0-4-18 0,0-3-29 0,0 1-29 15,0-4-38-15,0 0-39 0,0 0-42 16,0 0-58-16,0-6-215 0,-1 3-254 0,1 0-99 0</inkml:trace>
          <inkml:trace contextRef="#ctx0" brushRef="#br0" timeOffset="6947.9227">1276 2113 536 0,'0'0'479'0,"0"0"-123"16,0 0-59-16,0 0-14 0,0 0-66 0,0 0-65 16,0 0-51-16,0 0-30 0,0 0-16 15,0 0-10-15,0 0-5 0,0 0-8 0,0 0-4 16,86-165-6-16,-67 162-2 0,-2 1-3 0,-3 2-4 16,-3 0-3-16,2 4-4 0,-4 2-4 15,0 1-2-15,-4 2-1 0,0 2 1 0,-2 3 2 16,-3-1 2-16,0 3 5 0,-7 0 3 0,-3 0 3 15,-3-1 0-15,-1 1-1 0,-1 0-3 0,-5-1-1 16,4-1-2-16,-4-1-1 0,2-2-2 16,4-1-2-16,0-2-3 0,5-2-7 0,2-1-12 15,1-4-31-15,5 0-52 0,1 1-82 0,0-2-94 16,0 2-167-16,1-2-316 0,4 2-289 0</inkml:trace>
          <inkml:trace contextRef="#ctx0" brushRef="#br0" timeOffset="7304.7115">1667 2135 1162 0,'0'0'404'16,"0"0"-94"-16,0 0-22 0,0 0-71 0,0 0-70 16,0 0-52-16,0 0-30 0,0 0-23 0,0 0-16 15,0 0-7-15,0 0 1 0,0 0 1 16,0 0 3-16,-45 71 2 0,35-52-3 0,6 2-3 15,-2-3-4-15,2 0-6 0,2-2-3 0,2 0-5 16,0-4-2-16,6-1-1 0,2-2 2 16,4-2 4-16,-2-3 6 0,4 0 7 0,3-4 2 15,0 0 4-15,0-2 2 0,5-6 1 0,0-5 2 16,0 0 0-16,3-5 0 0,-8-1-3 0,0-1 2 16,-3-4 0-16,-3 2-1 0,-1-2 0 15,-6 2-3-15,-4 0-2 0,0-1-4 0,0 2-2 16,-7 2-8-16,0 3-6 0,-6 3-4 0,1 6-10 15,0 0-4-15,-1 6-11 0,-1 1-14 0,2 0-16 16,-3 1-18-16,5 6-26 0,-1 5-42 16,4 1-57-16,1 0-75 0,5 2-91 0,1-1-131 15,0-1-182-15,7-2-197 0,-1-3 855 0</inkml:trace>
          <inkml:trace contextRef="#ctx0" brushRef="#br0" timeOffset="7626.4662">2028 2138 964 0,'0'0'459'0,"0"0"-99"0,0 0-15 16,0 0-80-16,0 0-77 0,0 0-46 15,0 0-32-15,0 0-28 0,0 0-26 0,0 0-22 16,0 0-20-16,0 0-13 0,0 0-2 0,0 0-1 16,-45-9 2-16,35 33 3 0,3-2-2 15,0 1-2-15,6-1-1 0,-1 1-1 0,2-2-3 16,0 0 3-16,3-4 1 0,7-1-2 0,-2-2 0 15,1-3-1-15,4-3 2 0,-2-3 2 0,0-2 5 16,2-3 1-16,-1 0 3 0,0-6 7 16,2-5 2-16,1-3 8 0,-1-4 3 0,0-1 1 15,2-3-1-15,-7 1 1 0,4 0-1 0,-6 0-5 16,-1 1 2-16,-5 3-9 0,-1-4-3 0,0 5-3 16,-2 1-5-16,-10 1-11 0,1 5-15 0,-3 1-15 15,0 4-29-15,-1 2-22 0,1 2-34 0,4 0-65 16,2 8-86-16,2 2-159 0,2 2-318 15,4-5-572-15</inkml:trace>
        </inkml:traceGroup>
        <inkml:traceGroup>
          <inkml:annotationXML>
            <emma:emma xmlns:emma="http://www.w3.org/2003/04/emma" version="1.0">
              <emma:interpretation id="{2D93A24E-A0A1-4B5E-8A11-7100E3CD0B51}" emma:medium="tactile" emma:mode="ink">
                <msink:context xmlns:msink="http://schemas.microsoft.com/ink/2010/main" type="inkWord" rotatedBoundingBox="29808,11268 30233,11236 30263,11637 29839,11670"/>
              </emma:interpretation>
              <emma:one-of disjunction-type="recognition" id="oneOf4">
                <emma:interpretation id="interp16" emma:lang="en-US" emma:confidence="0.5">
                  <emma:literal>R</emma:literal>
                </emma:interpretation>
                <emma:interpretation id="interp17" emma:lang="en-US" emma:confidence="0">
                  <emma:literal>q</emma:literal>
                </emma:interpretation>
                <emma:interpretation id="interp18" emma:lang="en-US" emma:confidence="0">
                  <emma:literal>&amp;</emma:literal>
                </emma:interpretation>
                <emma:interpretation id="interp19" emma:lang="en-US" emma:confidence="0">
                  <emma:literal>.</emma:literal>
                </emma:interpretation>
                <emma:interpretation id="interp20" emma:lang="en-US" emma:confidence="0">
                  <emma:literal>@</emma:literal>
                </emma:interpretation>
              </emma:one-of>
            </emma:emma>
          </inkml:annotationXML>
          <inkml:trace contextRef="#ctx0" brushRef="#br0" timeOffset="8224.3294">2554 2170 1038 0,'0'0'736'0,"0"0"-489"0,0 0-30 0,0 0 1 15,0 0-70-15,0 0-32 0,0 0-19 0,0 0-16 16,0 0-7-16,0 0-11 0,0 0-9 0,0 0-6 16,0 0-13-16,-39-93-11 0,37 93-18 15,1 3-11-15,-2 3-7 0,2 3 0 0,-4 4 7 16,4 4 3-16,-3 2 5 0,-3 2-1 0,4-2-2 16,-4 0 0-16,1 0-1 0,5-2-1 0,-2 0-2 15,1-1-6-15,-1-2-8 0,3-1-14 0,0-3-16 16,0-2-14-16,3-2-12 0,0-1-6 15,0-3 5-15,-2-2 9 0,4 0 22 0,-5 0 29 16,2-4 20-16,-2-2 16 0,0-2 5 0,0-3-6 16,0-2 0-16,0 0 1 0,0-3 5 0,-2 1 4 15,-4 1 5-15,5-4 4 0,-4 2 3 16,-2-1 1-16,4-1-2 0,3-5-6 0,0 4-2 16,0-3-6-16,6 0-6 0,4 0-5 0,4 0-7 15,5 2-3-15,0 1-2 0,3 3 0 0,0 3-2 16,-2 3-3-16,1 5 1 0,-4 2-2 15,1 3-1-15,-4 0 1 0,-4 0-4 0,1 4-2 16,-4 3 1-16,-1 3-3 0,-5 0 0 0,-1 2 0 16,0 1 1-16,-3 0 4 0,-7-1 5 15,-2 1 2-15,-1-3 4 0,-1 2 3 0,-1-6-2 16,1 1 2-16,2-3 2 0,0-2 1 0,2 0 1 16,0-2 2-16,6 0 1 0,-3 0 0 15,4 0 3-15,0 0-3 0,-1-2-2 0,3 2-2 16,-2 0-5-16,1 0-4 0,2 0-4 0,-1 0-8 15,1 0-6-15,0 6 0 0,0 6 2 0,0 4 5 16,1 3 3-16,9 7 4 0,-1-3-2 0,2 1 0 16,6 0 2-16,2-1-3 0,-2-1 2 0,4-5 0 15,0 0-3-15,-1-4 1 0,1-5 1 0,-4-3-3 16,2-3-1-16,1-2-4 0,-2 0-2 16,5-3-9-16,-2-6-29 0,0-2-67 0,-4-4-128 15,-3 2-461-15,-4 6-905 0</inkml:trace>
        </inkml:traceGroup>
      </inkml:traceGroup>
    </inkml:traceGroup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4:12.235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17 130 545 0,'0'0'143'0,"0"0"-32"0,0 0-45 16,0 0 17-16,0 0 30 0,0 0 23 0,0 0 13 16,0 0 7-16,0 0 7 0,0 0 9 15,0 0-1-15,0 0-8 0,-26 13-18 0,26-11-21 16,0-2-19-16,0 2-21 0,0-2-16 0,0 1-18 15,0 1-11-15,0-2-10 0,0 1-6 16,0-1-3-16,0 0-6 0,0 2-2 0,0-2-6 16,0 1-3-16,0-1 1 0,3 2 1 0,6 1 0 15,1 0 2-15,9-1 2 0,7 0-2 0,8-2 5 16,7 0 1-16,10-5-1 0,7-3 1 0,9-2-4 16,7-1-1-16,6 0-1 0,10 2 1 0,2 0-3 15,4 4-1-15,3-1 0 0,3 6-4 16,8-2 3-16,0 2-1 0,2 0 0 0,3 0 3 15,4 0-2-15,-1 2 0 0,4 2-1 0,-1-2 1 16,1 0 1-16,3 0-2 0,1-1 2 16,5-1-3-16,2 0 6 0,3-1 3 0,4-5 1 15,6 0-1-15,-3-2-1 0,3 1 0 0,3-4-2 16,1 3 1-16,-2-1-2 0,-1 1-1 0,-2-1 1 16,1 3 1-16,-6 1-4 0,-2 0 0 15,-4 2-1-15,-2 0-4 0,-3 0 5 0,-7-1 0 16,-4 4 1-16,-6 0 2 0,-3 0 2 0,-8 0 3 15,-5 2 3-15,-5 3 5 0,-4-2 0 0,-9 2 0 16,-1-2 1-16,-6-1-7 0,-3 0-2 16,-1-2-2-16,-9 0-4 0,-2 0-2 0,-7 0 1 15,-8 0-1-15,-6-2 3 0,-8-2-1 0,-11 1 0 16,-4 3 0-16,-10-1-1 0,-2-1-7 0,-2 0-39 16,-13-1-123-16,1 0-611 0,1 1-948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5:35.57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A554CE7-B8A1-419C-BA36-B8C8D5DE8EC5}" emma:medium="tactile" emma:mode="ink">
          <msink:context xmlns:msink="http://schemas.microsoft.com/ink/2010/main" type="writingRegion" rotatedBoundingBox="5672,1084 8517,836 8629,2129 5785,2377"/>
        </emma:interpretation>
      </emma:emma>
    </inkml:annotationXML>
    <inkml:traceGroup>
      <inkml:annotationXML>
        <emma:emma xmlns:emma="http://www.w3.org/2003/04/emma" version="1.0">
          <emma:interpretation id="{B0EB6EC5-6A7F-40C4-9652-DF3718B9F541}" emma:medium="tactile" emma:mode="ink">
            <msink:context xmlns:msink="http://schemas.microsoft.com/ink/2010/main" type="paragraph" rotatedBoundingBox="5672,1084 8517,836 8629,2129 5785,23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31D05C-D12C-495E-81E4-7D9D9B42C12C}" emma:medium="tactile" emma:mode="ink">
              <msink:context xmlns:msink="http://schemas.microsoft.com/ink/2010/main" type="line" rotatedBoundingBox="5672,1084 8517,836 8629,2129 5785,2377"/>
            </emma:interpretation>
          </emma:emma>
        </inkml:annotationXML>
        <inkml:traceGroup>
          <inkml:annotationXML>
            <emma:emma xmlns:emma="http://www.w3.org/2003/04/emma" version="1.0">
              <emma:interpretation id="{C2F48A86-7739-46BD-A10A-E4A0D691CDE6}" emma:medium="tactile" emma:mode="ink">
                <msink:context xmlns:msink="http://schemas.microsoft.com/ink/2010/main" type="inkWord" rotatedBoundingBox="5672,1084 8517,836 8629,2129 5785,2377">
                  <msink:destinationLink direction="with" ref="{3E00CF70-93D1-447E-BC8D-FB4021A2048A}"/>
                  <msink:destinationLink direction="with" ref="{61C403BF-AA06-426C-969A-922A0F3E4E34}"/>
                </msink:context>
              </emma:interpretation>
              <emma:one-of disjunction-type="recognition" id="oneOf0">
                <emma:interpretation id="interp0" emma:lang="en-US" emma:confidence="0.5">
                  <emma:literal>Conflict</emma:literal>
                </emma:interpretation>
                <emma:interpretation id="interp1" emma:lang="en-US" emma:confidence="0">
                  <emma:literal>conflict</emma:literal>
                </emma:interpretation>
                <emma:interpretation id="interp2" emma:lang="en-US" emma:confidence="0">
                  <emma:literal>Conflicts</emma:literal>
                </emma:interpretation>
                <emma:interpretation id="interp3" emma:lang="en-US" emma:confidence="0">
                  <emma:literal>conflicts</emma:literal>
                </emma:interpretation>
                <emma:interpretation id="interp4" emma:lang="en-US" emma:confidence="0">
                  <emma:literal>Confit</emma:literal>
                </emma:interpretation>
              </emma:one-of>
            </emma:emma>
          </inkml:annotationXML>
          <inkml:trace contextRef="#ctx0" brushRef="#br0">459 68 544 0,'0'0'114'0,"0"0"33"0,0 0 85 15,0 0 73-15,0 0 10 0,0 0-49 0,0 0-66 16,0 0-52-16,0 0-28 0,0 0-25 0,0 0-29 16,0 0-17-16,-82-77-17 0,55 85-5 0,-4 8-3 15,-8 4 0-15,1 7 1 0,-3 1-1 16,-4 7 1-16,6 3-1 0,4 4-5 0,5-4-6 15,6 2-1-15,9-2-7 0,5-2-1 0,8-3-3 16,2-1-4-16,12-2-1 0,5-4 0 0,9 0 3 16,7-4 1-16,2-5 2 0,4-4 2 15,3-5-1-15,-2-5 2 0,0-1 0 0,-2-2 2 16,0-3 0-16,-2-9 2 0,-2 0 1 0,-3-5 1 16,0-2 3-16,-5-3-3 0,-1 2 2 15,-2 0 1-15,-5-2 1 0,-2 3 1 0,-3 0 4 16,-2 2 1-16,-8 3 2 0,1 2 3 0,-3 4 0 15,-1 4 4-15,0 0 3 0,0 3-6 0,0 1-4 16,-1 0-10-16,-2 0-10 0,0 3-7 16,-1 3-4-16,1 2-2 0,-2 4 3 0,3 2 4 15,-1 1 1-15,2-1 1 0,1 2-2 0,0-1-2 16,1 0 0-16,4-4-2 0,2 0 3 0,0 0-1 16,1-3-1-16,-1-3-2 0,3 0-1 0,-3-3 2 15,2-2 5-15,1 0 2 0,1-2 4 16,-2-7 2-16,2 0 1 0,2-3 0 0,-5 0 1 15,1-3-3-15,2-1 1 0,-4 0 1 0,0 0-1 16,-5 1 2-16,-1-1 0 0,-1 2 2 0,0 1-1 16,-3 1 0-16,-7 0-1 0,2 4-1 0,-6 2-3 15,-1 2-5-15,-2 4-5 0,-1 0-2 16,-2 6 1-16,0 3 1 0,3 6 2 0,-1-1 1 16,4 1-3-16,1 2 1 0,6 0-3 0,3-2 0 15,4 3 3-15,0-2-1 0,0 0-1 16,4-2-2-16,6-1-3 0,1-3 1 0,2-2 4 15,1-1 4-15,0-6 2 0,3-1 3 0,-1 0 1 16,-1-6 3-16,4-5-1 0,1-2 2 16,-5-1-2-16,2 1 1 0,0-2-3 0,-1 0 1 15,-2 1 0-15,0 3-2 0,-2 4 1 0,-3 0-4 16,3 3 1-16,-5 2 0 0,0 2-4 0,-1 0 0 16,1 0 1-16,-3 2 1 0,2 2-2 0,-1 1 3 15,1 1-1-15,1 0-1 0,-3 0 2 0,6 1-1 16,-1-1 0-16,-1-1 3 0,4-2-2 15,0-1 1-15,0-2 2 0,0-2 0 0,4-6 1 16,1-3 3-16,-3-3-2 0,2 2 1 0,-1-3 0 16,-2 1 1-16,-1 0 2 0,-4 3-1 0,-2 3-1 15,-3 1-1-15,-1 3-2 0,-2 3-1 16,0 1-3-16,0 0-5 0,0 0-7 0,2 3 0 16,-1 2 2-16,3 3 6 0,-1 2 3 0,3-1 1 15,1 1 0-15,2 0-2 0,2-1 2 0,3-1 1 16,2-1-2-16,3-4 4 0,3-2-1 15,-1-1 1-15,2 0 1 0,1 0 3 0,-2-8-1 16,4-1 0-16,-5-4 0 0,2-1 0 0,-2-2 1 16,-2 0-1-16,-4-1 2 0,1 1-4 15,-3-2 4-15,-1 1 1 0,-2-1 0 0,-3 0 3 16,0 1-1-16,-2-3 1 0,-2 2 3 0,-2 1 2 16,-1-2-1-16,0 4 0 0,-1-1 0 0,-4 3-3 15,-5 2 1-15,3 1 3 0,-1 3-3 16,2 3 0-16,-1 0-3 0,1 3-7 0,-1 1-3 15,4 0-2-15,-4 6-5 0,0 7 0 0,2 5 3 16,-4 6 1-16,2 7 3 0,0 4 1 0,0 8 0 16,1-1-3-16,3 9 3 0,-2-2 0 0,0 8 0 15,3 2 2-15,-3 1 0 0,-2 2-1 16,2-1 1-16,-4-3 1 0,2 1-2 0,0-3 1 16,1 1-2-16,0-1-3 0,4-3 4 0,0-4-3 15,1-4 1-15,1-8 0 0,0-5-3 0,0-7 1 16,0-6 0-16,3-6 1 0,-1-5-2 15,3-5 0-15,-1-3 0 0,-3 0 1 0,-1 0 7 16,3-5 5-16,1-6 1 0,4-6-3 0,2-5 0 16,-3-5-4-16,3-4 0 0,-6-2 7 0,4-3-5 15,-6-2 1-15,-1-3 0 0,-1 1-3 16,0-2 1-16,-3 1-1 0,-7 3-1 0,0 5-3 16,-4 3 3-16,1 4-1 0,-1 6-2 0,0 3 1 15,-3 3-4-15,2 2-4 0,-1 4-3 16,2 0 1-16,0 5-2 0,4-1-1 0,1 1 4 15,4 3-3-15,2-1 4 0,1 1 2 0,2 0 0 16,0-2-3-16,0 0-5 0,0 1-15 0,3-6-8 16,6 3 5-16,6-5 3 0,1 0 14 0,6-4 9 15,5-3-1-15,0 1 2 0,0-1-1 0,2 0 2 16,-4-1-1-16,5-1 3 0,0 0 1 16,-1-3 0-16,3-1 0 0,-4 1 0 0,-4-2 0 15,0 0 1-15,-1-3 7 0,-3-1-4 0,-3-2 2 16,-3 2 1-16,-1 0-6 0,-2-2 12 0,-4 2 0 15,-4 2 4-15,-2 3 4 0,-1 1-3 16,0 7 2-16,0-2 2 0,-4 7 1 0,-2-1-1 16,-1 5-3-16,2 0-5 0,-1 4 0 0,3 1-7 15,2 0-4-15,-2 0-4 0,1 5-8 16,1 4 3-16,-3 6 1 0,2 4 3 0,1 6 4 16,-3 3-2-16,4 3 0 0,0 3-1 0,0-1 0 15,0-1 2-15,0-2-2 0,4-2 0 0,0-3-2 16,6-2 1-16,-3-3 0 0,2-3 1 15,3-3-4-15,1-2-2 0,0-3 0 0,1-2 0 16,0-6 4-16,2-1-2 0,-1 0 3 0,1-3-1 16,3-8 3-16,-1-2 1 0,-2-3 0 0,-1-1 0 15,1 1-3-15,1-1 2 0,-6 2 2 0,0 1-1 16,1 2 3-16,-8 5-4 0,2 1 0 16,-3 5-1-16,-3 1-7 0,0 0-10 0,0 8-2 15,0 2-1-15,0 5 3 0,-3 3 12 0,3-3 0 16,0 3 1-16,0-3 1 0,4-1 1 0,3-1 2 15,2-2-1-15,5-3 3 0,1-2-1 0,4-6-2 16,1 0 0-16,2 0-7 0,1-12-3 16,2-3-23-16,2-3-46 0,2 0-91 0,-2-4-175 15,-10 7-438-15,-6 1-704 0</inkml:trace>
          <inkml:trace contextRef="#ctx0" brushRef="#br0" timeOffset="150.9064">2103-10 1979 0,'0'0'208'0,"0"0"-23"16,0 0-11-16,0 0-49 0,0 0-62 0,0 0-34 15,0 0-43-15,0 0-42 0,0 0-4 16,0 0-6-16,0 0-26 0,0 0-125 0,0 0-347 0,0 0-791 16</inkml:trace>
          <inkml:trace contextRef="#ctx0" brushRef="#br0" timeOffset="637.5638">2326 209 1631 0,'0'0'366'15,"0"0"-89"-15,0 0-5 0,0 0-40 0,0 0-67 16,0 0-36-16,0 0-27 0,0 0-29 0,0 0-21 15,0 0-15-15,0 0-14 0,0 0-9 16,0 0-3-16,-71 17-3 0,52 2 0 0,1 3-1 16,1 1-1-16,3-2-1 0,0 1-1 0,4-2-3 15,6 2 1-15,4-4-2 0,0-2-2 0,0-1 0 16,11-3-2-16,0-2 0 0,3-1 2 16,3-4-1-16,-1-2 1 0,5-3 1 0,1 0 1 15,3-6 2-15,2-4-1 0,1-4 1 0,1-2-2 16,-1-1 2-16,-1-3 1 0,-2-3 0 0,1-1 1 15,-3-1 1-15,1-1 1 0,-9-2 2 0,0 1 2 16,-3 1 1-16,-6 1-1 0,2 1 5 0,-6 1 3 16,-2 2 3-16,0 0 1 0,-2 5 1 15,-6 3 0-15,4 0 1 0,-3 5 2 0,0 3-3 16,4 2-2-16,-2 1-4 0,1 2-5 0,3 0-7 16,-1 0-6-16,2 8-4 0,-3 5-2 15,-1 5 6-15,0 5 1 0,3 4 1 0,-2 3 3 16,0 1-4-16,3 1 2 0,0 0-2 0,0 1 0 15,0-4 0-15,0 1-3 0,6-2 1 0,1-5-1 16,-2-3-4-16,7 0-4 0,-2-6-11 16,1-3-12-16,6-3-6 0,3-5-3 0,-2-3-2 15,6-5-16-15,3-7-58 0,-4-4-128 0,-3 3-365 16,-7 3-765-16</inkml:trace>
          <inkml:trace contextRef="#ctx0" brushRef="#br0" timeOffset="800.6225">2516 277 2638 0,'0'0'149'0,"0"0"-29"0,0 0 1 0,0 0 2 15,0 0-30-15,0 0-19 0,0 0-17 0,171-81-14 16,-142 65-14-16,-1 2-11 0,0 3-7 0,-2 2-6 16,-8 1-5-16,-4 3-17 0,-2 4-77 0,-12 1-183 15,0 0-832-15,-2 0-629 0</inkml:trace>
        </inkml:traceGroup>
      </inkml:traceGroup>
    </inkml:traceGroup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7:49.72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E00CF70-93D1-447E-BC8D-FB4021A2048A}" emma:medium="tactile" emma:mode="ink">
          <msink:context xmlns:msink="http://schemas.microsoft.com/ink/2010/main" type="inkDrawing" rotatedBoundingBox="3542,3619 6678,1955 6698,1992 3562,3656" semanticType="callout" shapeName="Other">
            <msink:sourceLink direction="with" ref="{C2F48A86-7739-46BD-A10A-E4A0D691CDE6}"/>
            <msink:sourceLink direction="with" ref="{79D3F05A-6A94-4B56-97A6-143D2BFE6379}"/>
          </msink:context>
        </emma:interpretation>
      </emma:emma>
    </inkml:annotationXML>
    <inkml:trace contextRef="#ctx0" brushRef="#br0">974 903 0 0,'0'0'0'0,"0"0"0"0,0 0 0 0,0 0 238 16,0 0 48-16,0 0-50 0,0 0-56 0,0 0-41 16,0 0-23-16,0 0-6 0,0 0-7 15,0 0-4-15,2 1-12 0,-2 0-13 0,0-1-6 16,0 2-5-16,0-2-3 0,0 2-5 0,0-2-2 15,-1 1-2-15,0-1-6 0,-4 2-6 0,0 1-10 16,-2 1-9-16,-3 3-1 0,-3 2-1 0,-1 0 5 16,-2 5 5-16,-5 2 5 0,-3 0 6 15,-3 3 2-15,-3-2 2 0,-3 3 3 0,-2 0-3 16,-3 3 3-16,-8 1-8 0,-3 3-3 0,-2 1-6 16,-9 3-5-16,1 2-3 0,-9 3-2 0,-3 2-1 15,-6 1-5-15,-6 5 4 0,-5 1-4 16,1 2-1-16,-6 3-3 0,2-1-1 0,-5 3 0 15,2-4-1-15,0 1 6 0,1-1-8 0,1-1 1 16,2-2-1-16,5 0-4 0,2-3 3 16,1-1 2-16,1 0-1 0,6-1 0 0,-3-1 0 15,3 1-1-15,-3 1 0 0,4-2 0 0,2-1 0 16,-1 0-1-16,7-4 1 0,2 0 0 0,3-1 0 16,1-3-1-16,9-3 0 0,3-1-2 15,7-2 1-15,7-5 1 0,7-1 0 0,6-5 0 16,5-5-1-16,8-3-1 0,2-2 2 0,2-1-1 15,4-2 2-15,0 0 4 0,0 0-4 16,0 0 4-16,0 0-1 0,0 0 0 0,0 0 0 16,0 0-2-16,0-2 0 0,0 1-1 0,0 1-6 15,0-2-6-15,0 1-18 0,1-1-36 0,2 0-69 16,1-4-120-16,2-7-215 0,0 1-478 0,1 4-138 0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7:52.49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220098F-5123-41FF-9446-1D7DD9604BC6}" emma:medium="tactile" emma:mode="ink">
          <msink:context xmlns:msink="http://schemas.microsoft.com/ink/2010/main" type="inkDrawing" rotatedBoundingBox="6844,3511 6922,2020 6966,2023 6888,3514" semanticType="callout" shapeName="Other">
            <msink:sourceLink direction="with" ref="{39403651-F8DD-4234-9D6D-568192AC3CFF}"/>
            <msink:sourceLink direction="with" ref="{851DA32E-7FCB-4B34-9C9E-AE1148BDC4E4}"/>
          </msink:context>
        </emma:interpretation>
      </emma:emma>
    </inkml:annotationXML>
    <inkml:trace contextRef="#ctx0" brushRef="#br0">108 96 341 0,'0'0'86'0,"0"0"43"16,0 0 53-16,0 0 48 0,0 0 6 15,0 0-36-15,0 0-45 0,0 0-38 0,0 0-9 16,0 0-10-16,0 0-2 0,0 0-10 0,-29-97-15 15,29 97-16-15,0 0-21 0,0 0-19 16,0 0-19-16,0 0-21 0,0 5-6 0,0 3 9 16,0 8 20-16,0 4 28 0,2 9 15 0,1 6 3 15,-3 2-3-15,0 6-6 0,0 1-5 16,0 5-5-16,0 2-3 0,0-1-2 0,0 3 1 16,0 5-3-16,0 1-1 0,0 0-1 0,-2 2-2 15,1 1 0-15,-1-1-1 0,-2 0-2 0,3 0-1 16,-4 1-1-16,1-2-1 0,0-3 1 0,-2-1 0 15,2-2-1-15,-2-3 0 0,-1-6-3 16,0-5-3-16,3-7 0 0,1-6 0 0,-1-6 1 16,2-4-3-16,1-3 4 0,-2-3 5 0,2-2 2 15,1-4 10-15,-2-2-3 0,2-1 0 0,0 0-3 16,0-2-5-16,-1 0 0 0,1 0-12 0,-3 0-21 16,2 0-52-16,-1 0-92 0,1 0-149 15,-2 0-256-15,3 0-389 0,0 0 323 0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7:53.51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9403651-F8DD-4234-9D6D-568192AC3CFF}" emma:medium="tactile" emma:mode="ink">
          <msink:context xmlns:msink="http://schemas.microsoft.com/ink/2010/main" type="inkDrawing" rotatedBoundingBox="7063,1805 13035,2508 13024,2598 7052,1895" shapeName="Other">
            <msink:destinationLink direction="with" ref="{784762AE-82FC-4F4D-AA01-4EE07F720640}"/>
            <msink:destinationLink direction="with" ref="{5220098F-5123-41FF-9446-1D7DD9604BC6}"/>
          </msink:context>
        </emma:interpretation>
      </emma:emma>
    </inkml:annotationXML>
    <inkml:trace contextRef="#ctx0" brushRef="#br0">54 51 963 0,'0'0'100'0,"0"0"28"0,0 0 43 0,0 0 29 16,0 0 14-16,0 0-28 0,0 0-49 0,0 0-31 16,0 0-38-16,0 0-21 0,0 0-20 0,0 0-27 15,0 0-12-15,-54-51-6 0,70 49 2 16,8 2 11-16,5 0 9 0,14 0 0 0,9 0 3 15,8 2 2-15,9 4 0 0,11 2 3 0,5 1-1 16,11-2 0-16,5 4 3 0,9-1 0 0,9 2 0 16,6 0 2-16,6 3 0 0,6-1-6 0,3 4-1 15,9-2-4-15,6 4-4 0,8 2 2 16,10 2 1-16,0-1 0 0,10 3-3 0,4-2 1 16,-2 3-1-16,7 0 1 0,-4 2 1 0,4-3 4 15,-1 3 0-15,-5 0 3 0,2-3 3 16,-5 1-2-16,-7-4 3 0,1-2 0 0,-10-2 1 15,0-1 3-15,-12-2-1 0,-6-3-2 0,-13 1 0 16,-13-5 0-16,-8-1 3 0,-13-1 2 16,-10-2-1-16,-15-1-3 0,-9-1-4 0,-12-2 0 15,-14-1 2-15,-13 0 2 0,-5 0 3 0,-12 0 6 16,-8 0 6-16,-3 0 8 0,-1 0 3 0,0 0-4 16,0 0-8-16,0 0-10 0,0 0-11 0,0 0-12 15,0 0-20-15,-4 0-45 0,-6 0-61 0,-1 0-104 16,2 0-253-16,-1 0-978 0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7:52.9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84762AE-82FC-4F4D-AA01-4EE07F720640}" emma:medium="tactile" emma:mode="ink">
          <msink:context xmlns:msink="http://schemas.microsoft.com/ink/2010/main" type="inkDrawing" rotatedBoundingBox="7133,1847 9261,3288 9193,3388 7066,1947" semanticType="callout" shapeName="Other">
            <msink:sourceLink direction="with" ref="{39403651-F8DD-4234-9D6D-568192AC3CFF}"/>
            <msink:sourceLink direction="with" ref="{6CE458B1-7F8F-4D98-A049-D901BACA7762}"/>
          </msink:context>
        </emma:interpretation>
      </emma:emma>
    </inkml:annotationXML>
    <inkml:trace contextRef="#ctx0" brushRef="#br0">15 14 1536 0,'0'0'84'0,"0"0"24"0,0 0 31 15,0 0 22-15,0 0 3 0,0 0-32 0,0 0-49 16,0 0-42-16,0 0-23 0,0 0-11 0,0 0-9 16,0 0-4-16,0 0-11 0,0 0 3 0,-15-14 4 15,24 25 5-15,5 5 11 0,6 4 1 16,7 5 3-16,4 5 4 0,10 3 6 0,5 4 3 15,6 2 5-15,5 6 2 0,6-2-1 0,4 6-1 16,3 0-4-16,2 6 2 0,3-4-3 16,2 4-4-16,-1-3-3 0,1 2-6 0,-4 0-6 15,-2-2 0-15,-1-2 0 0,1 1-2 0,-2-4 6 16,-1 1 0-16,-3-1-2 0,0-2 1 0,2 2-1 16,0-3-1-16,-6-1 0 0,4-3 3 15,-6 0 0-15,2-4 2 0,-5-3 0 0,-7-3-5 16,-5-3 1-16,-4-6 0 0,-5-4 1 0,-8-3 2 15,-6-5 1-15,-6-4 1 0,-4-2 0 0,-8-1 5 16,-2-2 4-16,-1 0-1 0,0 0-14 16,0-3-43-16,0-5-40 0,0-3-44 0,-1-4-52 15,-3-1-45-15,-4-2-96 0,4 1-140 0,1 4-235 16,-2 4-171-16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8:28.93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0452513-1CE9-4A3A-9CED-43836EA4E611}" emma:medium="tactile" emma:mode="ink">
          <msink:context xmlns:msink="http://schemas.microsoft.com/ink/2010/main" type="writingRegion" rotatedBoundingBox="13761,2217 18142,2126 18161,3052 13781,3143"/>
        </emma:interpretation>
      </emma:emma>
    </inkml:annotationXML>
    <inkml:traceGroup>
      <inkml:annotationXML>
        <emma:emma xmlns:emma="http://www.w3.org/2003/04/emma" version="1.0">
          <emma:interpretation id="{387EA58D-5721-4910-9F6C-62C2A7268549}" emma:medium="tactile" emma:mode="ink">
            <msink:context xmlns:msink="http://schemas.microsoft.com/ink/2010/main" type="paragraph" rotatedBoundingBox="13761,2217 18142,2126 18161,3052 13781,31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6BBC69-E6C0-4C68-A3C5-9F6D31E45E22}" emma:medium="tactile" emma:mode="ink">
              <msink:context xmlns:msink="http://schemas.microsoft.com/ink/2010/main" type="line" rotatedBoundingBox="13761,2217 18142,2126 18161,3052 13781,3143"/>
            </emma:interpretation>
          </emma:emma>
        </inkml:annotationXML>
        <inkml:traceGroup>
          <inkml:annotationXML>
            <emma:emma xmlns:emma="http://www.w3.org/2003/04/emma" version="1.0">
              <emma:interpretation id="{1E74A7A9-2ABE-40C2-A679-DB3FF86779CA}" emma:medium="tactile" emma:mode="ink">
                <msink:context xmlns:msink="http://schemas.microsoft.com/ink/2010/main" type="inkWord" rotatedBoundingBox="13761,2217 18142,2126 18161,3052 13781,3143"/>
              </emma:interpretation>
              <emma:one-of disjunction-type="recognition" id="oneOf0">
                <emma:interpretation id="interp0" emma:lang="en-US" emma:confidence="0.5">
                  <emma:literal>Relationship</emma:literal>
                </emma:interpretation>
                <emma:interpretation id="interp1" emma:lang="en-US" emma:confidence="0">
                  <emma:literal>Relationships</emma:literal>
                </emma:interpretation>
                <emma:interpretation id="interp2" emma:lang="en-US" emma:confidence="0">
                  <emma:literal>Relationship's</emma:literal>
                </emma:interpretation>
                <emma:interpretation id="interp3" emma:lang="en-US" emma:confidence="0">
                  <emma:literal>Relationships'</emma:literal>
                </emma:interpretation>
              </emma:one-of>
            </emma:emma>
          </inkml:annotationXML>
          <inkml:trace contextRef="#ctx0" brushRef="#br0">45 151 1018 0,'0'0'413'16,"0"0"-186"-16,0 0 6 0,0 0 11 0,0 0-45 15,0 0-53-15,0 0-39 0,0 0-34 0,0 0-20 16,0 0-18-16,0 0-15 0,0 0-7 0,0 0-8 16,0 0 1-16,74-150-2 0,-55 150-3 15,-2 2-2-15,-2 6-1 0,-2 3-3 0,0 4-1 16,-3 1 0-16,-6 4 1 0,-3-3 1 0,-1 4 1 16,0 0 2-16,-5-1 1 0,-7-1 4 0,-2-2 5 15,0 1 2-15,-3-5 6 0,-4-2 3 16,5-3 4-16,-2-3 4 0,-2-2 3 0,4-2 3 15,2-1 1-15,1 0-1 0,3 0-4 0,2 0-2 16,-1-3-4-16,6 0-4 0,2 1-1 0,0 1-8 16,1-1-4-16,0 2-8 0,0 0-12 15,0 0-15-15,0 0-3 0,4 5 3 0,3 3 7 16,1 1 13-16,5 7 4 0,4 0 2 0,3 1 0 16,0 2 1-16,5 2 2 0,4-1-2 0,-1 1 2 15,5-3-1-15,-2 1-1 0,2-3 1 0,-5 0-3 16,0-3-1-16,-1-2-2 0,-1-4-4 15,-2 0-6-15,-3-3-6 0,2-2-19 0,-5-2-30 16,3 0-53-16,-2-2-84 0,-2-6-108 0,4 1-180 16,-5 1-282-16,-8 1-138 0</inkml:trace>
          <inkml:trace contextRef="#ctx0" brushRef="#br0" timeOffset="-403.668">65 132 908 0,'0'0'340'0,"0"0"-7"0,0 0-14 15,0 0-37-15,0 0-60 0,0 0-46 0,0 0-34 16,0 0-42-16,0 0-31 0,0 0-28 16,0 0-19-16,0 0-13 0,0 0-1 0,0 0 4 15,-44 36 0-15,39-5 5 0,0 3-1 0,1-2-2 16,1 1-2-16,3-4-3 0,0 0-1 0,6-2-2 16,0-2-1-16,-1-1-2 0,1-3-1 0,-2-3-3 15,3-1-6-15,-4-3-14 0,0-2-33 16,-3-3-58-16,1-2-89 0,-1-4-121 0,3-3-215 15,-3 0-285-15,0 0-188 0</inkml:trace>
          <inkml:trace contextRef="#ctx0" brushRef="#br0" timeOffset="1189.5858">505 443 775 0,'0'0'390'0,"0"0"-122"15,0 0-45-15,0 0-47 0,0 0-64 0,0 0-52 16,0 0-31-16,0 0 0 0,0 0 17 0,0 0 23 16,0 0 30-16,0 0 5 0,0 0-9 0,0 0-8 15,69 0-19-15,-48-10-14 0,-2 1-11 0,-4-3-8 16,2 2-5-16,-5 0 2 0,-1-1 1 16,-4 1 2-16,-1 1 1 0,-3 0 0 0,-3-1 0 15,0 2-4-15,0 0-2 0,0 4-5 0,-3-1-5 16,-4 1-4-16,1 2-6 0,-2 0-6 0,1 2-3 15,-3 0-7-15,4 0-4 0,-3 6-3 16,-1 3 0-16,2 3 4 0,-2 2 3 0,2 2 2 16,2 1-2-16,2 1 0 0,2-1 1 0,2-1 0 15,0 0-1-15,0 0-3 0,7-4-1 16,3 0-3-16,2-4 2 0,2-1-4 0,3-3-1 16,0-2 0-16,4-2 3 0,-1 0 8 0,5-6 4 15,1-5 5-15,1-3 1 0,1-4 3 16,1-1 1-16,-3-1 0 0,3-4 1 0,-2 1-1 15,-3-5-1-15,0-1-1 0,3-1 1 0,-4-2 1 16,-4-1 2-16,3-2 2 0,-5 2-1 0,-5 0 4 16,-2 1 1-16,-1 4 0 0,-6 2 4 0,-2 6-1 15,-1 1 3-15,0 7 2 0,-1 2 0 16,-4 4-3-16,-2 2-7 0,2 4-7 0,0 0-8 16,-3 0-5-16,4 4-4 0,-6 5 3 0,0 6-2 15,1 2 5-15,-3 3 0 0,0 2 0 16,2 5 6-16,2 0-5 0,-1 2 1 0,2 1-1 0,3-1-2 15,1 0 3-15,3 0 0 0,0-3 0 16,9-2-1-16,-1-1 2 0,2-3-3 0,4-2-1 16,5-3 0-16,0-3-4 0,3-2-1 0,2-6-2 15,1-1 2-15,2-3 2 0,2 0 1 16,-1-3 4-16,0-6-1 0,-1 0 4 0,2-4 0 16,-4-1 1-16,-1 0-2 0,-1-3 1 0,-5 4 2 15,-1 0 1-15,-5 2 5 0,-4 0 2 0,-2 1 2 16,-3 2-1-16,-3 2-5 0,0-1-4 15,-9 5-10-15,1 0-9 0,-2 2-10 0,-3 0-2 16,-3 0 0-16,-1 4 7 0,0 3 8 0,2 4 0 16,1 0 4-16,2 0-3 0,2 0 4 0,0 3-1 15,2-3-1-15,4 3 2 0,-1-4-2 16,3 3 0-16,2-4 0 0,0-1 0 0,0-1 1 16,4-3-4-16,3 0 4 0,3-4 5 0,1 0 9 15,3 0 8-15,2-5 3 0,0-3 0 0,3-4-3 16,1-1-2-16,-3 0-2 0,0-2 2 15,-1 3-4-15,-5 4 4 0,-2-1 1 0,-6 2 2 16,1 4 5-16,-4 2-6 0,0 1-2 0,0 0-7 16,0 0-12-16,0 0-13 0,0 1-8 0,0 4 2 15,0 1 5-15,0 4 14 0,0 0 6 0,4-2 0 16,0 3 1-16,5-1-1 0,-2 1 3 16,4-3-1-16,2 0 6 0,1-2-5 0,0 1 0 15,2-4 2-15,0-1-4 0,5-2 5 0,-4 0 2 16,3-2 2-16,-1-4 2 0,3-4-1 0,-2-1 2 15,-1-3-2-15,0-4 3 0,2 1-2 16,-2-2 0-16,-2 0 1 0,2-3 0 0,0 0-1 16,-5-3 2-16,2 1 2 0,-4-1 0 0,0 0 4 15,-2 1 4-15,-5 1 0 0,-2 2 3 16,0 0-2-16,-3 1 0 0,0 5-2 0,-3 3 2 16,0 2-3-16,-2 2-2 0,-1 4-3 0,2 2-8 15,1 2-2-15,-3 0-8 0,1 2-4 0,-4 6-3 16,2 4 0-16,-3 4 5 0,1 6 0 0,0 2 4 15,-1 4 1-15,3 4-2 0,1 1 2 16,2 0 0-16,2 1 0 0,2-1 0 0,0-5-1 16,2 0-2-16,3-6 1 0,4-1 1 0,1-4-1 15,0-3 3-15,4-2-5 0,3-3-1 0,0-3-2 16,1-5 1-16,4-1 2 0,-1 0 1 0,1-8 1 16,3-4 1-16,-3-2 2 0,1-2 1 15,-3 1 0-15,-2-3 0 0,-2 1 1 0,-2 3-1 16,-6 2 2-16,1 3 2 0,-5 2-2 0,-2 4 1 15,-2 3-3-15,0 0-4 0,0 0-9 16,0 0-15-16,-2 0-7 0,1 5 2 0,1 1 7 16,0 2 13-16,0 0 8 0,0-1 0 0,1 2-2 15,6-5 0-15,0 2-3 0,6-3-2 0,1-1-8 16,2-2-7-16,5 0-12 0,0 0-14 16,2-7-21-16,0 1-31 0,-5 0-53 0,1-2-86 15,-1-2-175-15,-7 4-413 0,-2-1-415 0</inkml:trace>
          <inkml:trace contextRef="#ctx0" brushRef="#br0" timeOffset="1356.483">2235-142 2000 0,'0'0'237'0,"0"0"-50"0,0 0-10 16,0 0-27-16,0 0-51 0,0 0-24 15,0 0-22-15,0 0-24 0,0 0-21 0,0 0-17 16,0 0-19-16,0 0-10 0,0 0 0 0,0 0-13 15,-76-20-38-15,76 25-106 0,0 1-184 0,0-2-449 16,0 1-532-16</inkml:trace>
          <inkml:trace contextRef="#ctx0" brushRef="#br0" timeOffset="1529.3766">1660 100 1208 0,'0'0'275'16,"0"0"-186"-16,0 0-28 0,0 0 28 0,0 0-44 16,0 0-25-16,0 0-10 0,0 0-12 0,166-58-15 15,-136 56-24-15,-1 2-64 0,0 0-187 0,-10 0-490 16,-4 3 224-16</inkml:trace>
          <inkml:trace contextRef="#ctx0" brushRef="#br0" timeOffset="3442.3507">2549 196 1389 0,'0'0'320'0,"0"0"-55"0,0 0-8 16,0 0-41-16,0 0-54 0,0 0-23 0,0 0-29 16,0 0-24-16,0 0-22 0,0 0-16 0,0 0-11 15,0 0-10-15,0 0-5 0,0 0-6 0,-121-4-5 16,107 16-5-16,-2 3-1 0,5 2-1 0,-3-2-1 16,5 3 5-16,1-2-7 0,5 1-1 15,2-1-3-15,1-2-4 0,0-1-1 0,2-1 1 16,6-4-2-16,3-2-5 0,-1 0 1 0,3-5 1 15,-1-1 2-15,2 0 6 0,-1-1 5 0,1-7 3 16,1-4 2-16,-3-2 5 0,0-2-3 16,0 1 0-16,0-3 1 0,-4 1-4 0,-2-2 4 15,0 5 3-15,-5-3-1 0,0 1-1 0,-1 0-1 16,0 0-2-16,-2 2-1 0,-4 3 4 0,-1 1-5 16,0 6-1-16,-3 1-3 0,6 3-5 15,-6 0-3-15,4 0-3 0,0 3 0 0,1 5-3 16,-2 1 7-16,0 4 2 0,2-1 1 0,1 2 3 15,1 0-3-15,2-1-1 0,1 0 1 0,0-2 0 16,0 0-1-16,5-2 1 0,3 1 1 16,1-4 1-16,4-1-1 0,0-2 3 0,3-1-1 15,-1-2-3-15,2 0 5 0,-1-2 1 0,-1-4 1 16,4-1 4-16,-2 1-4 0,-3-2 1 0,3 2-1 16,-3-2 0-16,-1 2-3 0,1 1 0 15,-3 0-2-15,1 2-3 0,-4 3 1 0,1-1 0 16,-5 1-2-16,2 0-3 0,-4 0 2 0,3 3-5 15,-5 2 2-15,1 1 3 0,-1-1-1 0,2 1 4 16,-2 0 1-16,0 0-1 0,2-1 2 0,-2 1-1 16,2-1 0-16,-2-2 0 0,1 1 2 15,1-1-1-15,-2-2 0 0,3-1 3 0,-2 2-2 16,2-2 0-16,1 0 2 0,-1 0 1 0,1 0 4 16,3-3 1-16,-1-2 0 0,1 0-3 0,0 2-2 15,-1 0-2-15,1 0-3 0,-4 1-2 16,2 2-2-16,-2 0-2 0,1 0-2 0,3 3 4 15,-1 4-3-15,-3 1 1 0,3 0 2 0,-1 0-1 16,0 2 3-16,2-3 2 0,1-1 0 16,1 0 1-16,1-3 2 0,0 0 1 0,1-3 0 15,3 0 3-15,3 0 0 0,0-6 1 0,1-3 2 16,-1-1-2-16,3-4 1 0,-1 2-2 0,2-3 1 16,-4-2-4-16,1 5 4 0,-2-3 1 15,1 1 0-15,-3 0 4 0,-2 1-2 0,-1 0 1 16,-3 3-1-16,-2 0 0 0,0 4-3 0,-3 3 0 15,-2 1-3-15,2 2-6 0,-3 0-7 0,0 0-12 16,0 3 2-16,1 4 3 0,5 1 5 0,0 2 10 16,-2 3-3-16,6 1 1 0,-3-1 1 15,1 0-1-15,1 3 2 0,-3-3-1 0,2 0-2 16,-4 0-3-16,-2-2-2 0,-2 0-2 0,0 1 0 16,-2-5 2-16,-2 0 1 0,-4 0 7 0,-1-3 5 15,2 0 6-15,-4-2 7 0,2-2 2 0,1 0 2 16,-4 0-2-16,4-4-1 0,-2-2-2 15,0-1 0-15,3 2-4 0,0-2-2 0,1 1-2 16,-1 1 0-16,4 2-2 0,-1 0-4 0,1 3-1 16,0 0-6-16,3 0-8 0,0 0-13 15,0 0-6-15,0 0 2 0,0 3 7 0,3 3 8 16,1-2 4-16,1-1-3 0,3 0 2 0,3 0 4 16,1-3 1-16,6 0 5 0,2 0-1 15,1-1 0-15,2-7 1 0,2-2-3 0,2-1 0 16,-1-4 1-16,4-1 0 0,-2 0 3 0,0-7 3 15,-1-1 1-15,-1-3 4 0,-1-1 1 0,-2-2 2 16,-2 0 3-16,-2 0 1 0,-5-2 4 0,-1 1 1 16,-5 0 2-16,-2-1 1 0,-3 2-1 15,-3 1 4-15,0 5 1 0,0 1 2 0,0 6 5 16,-3 3 0-16,-1 5 0 0,1 5-3 0,-2 1-8 16,4 3-7-16,0 0-11 0,1 0-11 0,-2 4-9 15,-2 6-1-15,-2 6 3 0,3 6 6 0,-6 4 8 16,0 8 0-16,1 3 0 0,-4 3 1 15,2 0 0-15,-1 1 0 0,1 0 0 0,-3 0 2 16,5-3-3-16,1 0 0 0,0-7-1 0,1-3-1 16,4-4-1-16,2-4 0 0,0-6 1 0,0-4-5 15,0-3 2-15,0-3-2 0,2-4 2 16,4 0 6-16,1 0 1 0,1-6 6 0,2-3 1 16,4-3-2-16,3-3 0 0,-3 1-1 0,2-2 1 15,-3 2-2-15,1 0 1 0,-4 0-1 16,1 4-2-16,-2 4-2 0,-5 1-1 0,2 3-3 15,-5 2-6-15,0 0-3 0,4 7-6 0,-4 2 3 16,2 2 4-16,3 2 1 0,-1-1 6 0,1 1 1 16,1 0 2-16,-3-4 0 0,6 1 0 15,-3-1 0-15,2-5-2 0,4-1 0 0,-1-2 1 16,3-1 0-16,0 0 1 0,-1-6 0 0,6-4 0 16,-3-1 2-16,2 0 2 0,-5-2 1 0,1 1 7 15,-2-2-3-15,0 0 2 0,-5 4 1 0,-1 0-3 16,-2 4 2-16,-2 3 1 0,-3 1-1 0,0 2-5 15,0 0-12-15,0 0-14 0,0 0-13 16,0 5 2-16,0 1 9 0,0 1 11 0,0-1 12 16,4 1 1-16,-1 0-2 0,7-2 0 0,-5 2 2 15,8-3-3-15,0 0 3 0,5-2 1 16,2 0-1-16,-3-2 2 0,6 0 0 0,-3 0 1 16,4-4 1-16,-7-4 2 0,2-2-2 0,-1 1 3 15,0-2 1-15,-4-2 1 0,0-2 1 0,-1-1 2 16,-4 1 3-16,-2-2-2 0,0 1 4 15,-3-2-2-15,-3 2-2 0,2 3 1 0,-3-2-4 16,3 4-1-16,-3 3-1 0,0 3 1 0,0 2-7 16,0 3-9-16,0 0-16 0,0 2-17 0,0 6 8 15,0 5 7-15,-4 4 16 0,1 5 11 16,-3 2 0-16,-1 7 0 0,3 1-1 0,-5 3 5 16,4 1-6-16,-4-1 1 0,2 1 2 0,-1-1-5 15,-4 0 3-15,5-3 0 0,-1 0-2 0,-2-1-1 16,6-4 2-16,-4 2 1 0,3-4 0 0,3-2 4 15,-2 0-5-15,3-4 0 0,-4-2 0 16,4-3-1-16,0-4 0 0,1-2 0 0,0-4-2 16,0-3-1-16,0-1 6 0,0 0 4 0,0 0 3 15,0-5 0-15,0-3-3 0,0-2-4 0,0-2-2 16,-2-4 7-16,2-1-1 0,-1-5 1 16,-2-2 1-16,3-3-1 0,0-1 6 0,0-3 2 15,4-3 0-15,3-3 2 0,3 0-2 0,4-5 1 16,5 2-2-16,1-3-1 0,2 1-6 15,2 2-3-15,3 4-1 0,0 4-1 0,0 7 0 16,0 6-4-16,-7 6-2 0,0 7-10 0,-6 6 3 16,-1 0-4-16,-5 5-2 0,1 6 8 0,-4 5-6 15,1 0 5-15,-4 5 3 0,-2 2 1 16,0-1 2-16,-5 1 1 0,-3-1-2 0,-4-1-9 16,1-3-9-16,-6-5-30 0,-1 1-60 0,-8-2-92 15,1-4-266-15,3-4-555 0,8 0-328 0</inkml:trace>
          <inkml:trace contextRef="#ctx0" brushRef="#br0" timeOffset="3587.2585">3736-139 2515 0,'0'0'197'16,"0"0"-35"-16,0 0-15 0,0 0-60 15,0 0-61-15,0 0-27 0,0 0-21 0,0 0-18 16,0 0-66-16,0 0-200 0,0 0-764 0,0 0-519 0</inkml:trace>
        </inkml:traceGroup>
      </inkml:traceGroup>
    </inkml:traceGroup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8:58.82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B0D99A8-C53D-4064-B039-39FC69CF6650}" emma:medium="tactile" emma:mode="ink">
          <msink:context xmlns:msink="http://schemas.microsoft.com/ink/2010/main" type="inkDrawing" rotatedBoundingBox="2552,5191 6682,5172 6683,5590 2554,5609" semanticType="callout" shapeName="Other">
            <msink:destinationLink direction="with" ref="{61C403BF-AA06-426C-969A-922A0F3E4E34}"/>
          </msink:context>
        </emma:interpretation>
      </emma:emma>
    </inkml:annotationXML>
    <inkml:trace contextRef="#ctx0" brushRef="#br0">65 85 0 0,'0'0'0'0,"0"0"110"16,0 0 98-16,0 0 6 0,0 0 11 0,0 0-8 16,0 0-18-16,0 0-32 0,0 0-19 0,0 0-25 15,0 0-23-15,0 0-20 0,-61-8-16 16,61 8-9-16,0 0-7 0,0 0-6 0,0 0-7 15,0 0-8-15,-3 4-5 0,3 0 0 0,-1 0 1 16,-1 4 3-16,2-1 0 0,0 0-6 0,0 1-3 16,0-2-5-16,0-1-5 0,0 1 0 15,3 1-3-15,6-2-1 0,-1 0 1 0,1-1 2 16,5 1 5-16,1-1 8 0,7-2 7 0,-2 0 5 16,6-2 4-16,7 0-3 0,4 0 1 0,4-8-5 15,2-1 0-15,8-1 0 0,-5-1-6 16,5 0-1-16,-4-1-6 0,6 0-3 0,-4 3-4 15,2-2-2-15,-1 4-2 0,-2 4-1 0,-1 1 0 16,0 2 0-16,-2 0-3 0,-4 2 1 16,2 6 1-16,-2 2-2 0,-2 1 0 0,-3 2 1 15,-2-1-2-15,-3 0 4 0,-4 3-2 0,1 1 0 16,-1 0 1-16,-1-1-4 0,-5 2 3 0,2 1-1 16,-6-2 2-16,3 1 0 0,-5 0-1 0,-5 0 1 15,-1-1-1-15,1-1 3 0,-6 1-2 16,-3-3 2-16,2 2 1 0,-3-3 3 0,0 1 4 15,0-2-1-15,0-3 4 0,-3-1-4 0,2-3 3 16,1-1 3-16,0-3 4 0,0 0 7 0,0 0 3 16,0 0 6-16,0 0 2 0,0 0 1 0,0 0-5 15,0 0-6-15,1-3-8 0,2 0-16 16,1-1-8-16,1-3-7 0,3-3-5 0,-1-2 0 16,7-1 2-16,5 0 1 0,2 0 2 0,3 2 5 15,3-2-2-15,3 2 1 0,1 1 2 16,3 2 0-16,3 0 0 0,4 3-1 0,1 2-1 15,0 0-3-15,4 3 4 0,4 0 1 0,2 0 0 16,4 0 6-16,3 0-3 0,4 0 0 0,5 0 1 16,7 0 2-16,-2 0-2 0,5 0-1 15,-1 0 2-15,1 0-3 0,0 0 2 0,0 0 0 16,0 0 0-16,0 0-2 0,0 0 2 0,-3-3 2 16,4-2 0-16,-1-1 5 0,3-3-5 0,3-2 1 15,-4-4 1-15,3 1-4 0,-5-4 6 16,1 0 2-16,-1-3 1 0,-3 1-2 0,-4-3 3 15,-7 3 1-15,-9 0 2 0,-7 5 6 0,-11 1 3 16,-10 3 2-16,-9 4 4 0,-9 2 5 0,-3 0 0 16,-5 2-6-16,0-2-16 0,-1-1-110 0,0 3-577 15,0-1-1003-15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8:22.85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182FEA8-FD85-4078-A575-93539660EB96}" emma:medium="tactile" emma:mode="ink">
          <msink:context xmlns:msink="http://schemas.microsoft.com/ink/2010/main" type="writingRegion" rotatedBoundingBox="4844,4003 13725,3450 14104,9539 5223,10092">
            <msink:destinationLink direction="with" ref="{D9A6365F-1BED-4B13-BC6C-A01EFBEF2191}"/>
          </msink:context>
        </emma:interpretation>
      </emma:emma>
    </inkml:annotationXML>
    <inkml:traceGroup>
      <inkml:annotationXML>
        <emma:emma xmlns:emma="http://www.w3.org/2003/04/emma" version="1.0">
          <emma:interpretation id="{E60E0FB9-4220-4846-9931-5F6407434EC6}" emma:medium="tactile" emma:mode="ink">
            <msink:context xmlns:msink="http://schemas.microsoft.com/ink/2010/main" type="paragraph" rotatedBoundingBox="5286,3964 7378,4034 7356,4691 5264,46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F419614-9145-4F05-9DA5-0C4D75375B5E}" emma:medium="tactile" emma:mode="ink">
              <msink:context xmlns:msink="http://schemas.microsoft.com/ink/2010/main" type="line" rotatedBoundingBox="5286,3964 7378,4034 7356,4691 5264,4621"/>
            </emma:interpretation>
          </emma:emma>
        </inkml:annotationXML>
        <inkml:traceGroup>
          <inkml:annotationXML>
            <emma:emma xmlns:emma="http://www.w3.org/2003/04/emma" version="1.0">
              <emma:interpretation id="{851DA32E-7FCB-4B34-9C9E-AE1148BDC4E4}" emma:medium="tactile" emma:mode="ink">
                <msink:context xmlns:msink="http://schemas.microsoft.com/ink/2010/main" type="inkWord" rotatedBoundingBox="5286,3964 7378,4034 7356,4691 5264,4621">
                  <msink:destinationLink direction="with" ref="{5220098F-5123-41FF-9446-1D7DD9604BC6}"/>
                </msink:context>
              </emma:interpretation>
              <emma:one-of disjunction-type="recognition" id="oneOf0">
                <emma:interpretation id="interp0" emma:lang="en-US" emma:confidence="0.5">
                  <emma:literal>Process</emma:literal>
                </emma:interpretation>
                <emma:interpretation id="interp1" emma:lang="en-US" emma:confidence="0.5">
                  <emma:literal>Pro cess</emma:literal>
                </emma:interpretation>
                <emma:interpretation id="interp2" emma:lang="en-US" emma:confidence="0">
                  <emma:literal>Pekoes</emma:literal>
                </emma:interpretation>
                <emma:interpretation id="interp3" emma:lang="en-US" emma:confidence="0">
                  <emma:literal>Pho cess</emma:literal>
                </emma:interpretation>
                <emma:interpretation id="interp4" emma:lang="en-US" emma:confidence="0">
                  <emma:literal>pro cess</emma:literal>
                </emma:interpretation>
              </emma:one-of>
            </emma:emma>
          </inkml:annotationXML>
          <inkml:trace contextRef="#ctx0" brushRef="#br0">-459-3579 788 0,'0'0'338'16,"0"0"-22"-16,0 0-41 0,0 0-40 0,0 0-60 15,0 0-56-15,0 0-43 0,0 0-29 0,0 0-19 16,0 0-10-16,0 0-5 0,0 0-2 16,0 0-1-16,0 0-1 0,107-136 1 0,-92 136-1 15,1 3-3-15,-3 5-2 0,-2 4 0 0,0 2 0 16,-5 2 4-16,0 1 4 0,-6 3 5 0,0 3 5 15,-6 1 4-15,-5 0 2 0,-5-1-1 16,1 2-2-16,-2-3-4 0,-2 0-2 0,1-5-5 16,-1-1 1-16,5-4-1 0,0 0-2 0,1-5 1 15,5-3-2-15,2-3-4 0,2 1-12 0,-2-2-27 16,2 0-36-16,4 0-85 0,-3-2-120 16,2-2-282-16,-1 0-463 0,-1 1 336 0</inkml:trace>
          <inkml:trace contextRef="#ctx0" brushRef="#br0" timeOffset="-280.307">-433-3588 0 0,'0'0'185'0,"0"0"191"16,0 0 8-16,0 0-3 0,0 0-51 0,0 0-58 15,0 0-57-15,0 0-40 0,0 0-27 16,0 0-19-16,0 0-18 0,0 0-18 0,0 0-20 16,0 0-23-16,10-93-17 0,-10 93-18 0,0 2-17 15,0 4-8-15,0 3 2 0,0 5 6 16,0 5 11-16,0 6 9 0,-2 5 2 0,0 4-1 16,-1 0-1-16,0 2-4 0,0 3-3 0,0-2-3 15,2-2-1-15,1-1-1 0,0-1 0 0,0-2-3 16,0-4-1-16,0 0 2 0,0-3 0 15,0-4-1-15,1 0-1 0,-1-2-1 0,0-1 0 0,0-3-5 16,0-1-7-16,0-4-16 0,-1-1-29 16,-3-4-39-16,1-3-48 0,0-1-50 0,2 0-61 15,-1 0-74-15,1 0-306 0,1-3-375 0</inkml:trace>
          <inkml:trace contextRef="#ctx0" brushRef="#br0" timeOffset="716.8261">-256-3090 663 0,'0'0'630'16,"0"0"-387"-16,0 0-16 0,0 0-19 0,0 0-56 15,0 0-44-15,0 0-28 0,0 0-8 16,0 0-4-16,0 0-1 0,0 0-3 0,0 0 1 16,0 0 0-16,0 0-2 0,126-153-4 0,-110 132-6 15,-2-2-6-15,0-1-6 0,-4 2-2 16,-3 1-7-16,2 0-5 0,-5 5-2 0,0 3-5 16,-2 2 3-16,-2 5 0 0,0 2-1 0,0 4-7 15,-5 0-8-15,0 0-11 0,-4 0-7 0,-1 5-2 16,-2 6-3-16,-4 2 6 0,-1 3 3 0,1 0 1 15,4-2 3-15,3 2-1 0,2-2-1 16,6-1-1-16,1-2 2 0,0 0 1 0,1 0 1 16,6-1 5-16,2-3-3 0,-1-1 1 0,3 1 0 15,2-1 0-15,0-1 0 0,-2 1 0 0,2 1 0 16,0 0-3-16,-3 1 3 0,2-1-1 0,-2 2 0 16,-1 0 0-16,-1 1-1 0,-2-1 1 15,1 2 0-15,-4-1 0 0,1 0 0 0,1-1 0 16,-4-1 2-16,2-1-1 0,1-2-1 0,-3-2 0 15,4 0 0-15,-1-3-1 0,2 0 3 0,5 0 1 16,-1 0 1-16,5-7 1 0,2-2-1 16,5-2 0-16,-1-2 0 0,2-2-2 0,-2 0 2 15,-3 0 0-15,-2 0 2 0,-2 1 0 0,-3 1 3 16,-3 0 2-16,0 2-1 0,-2 1 2 16,-6 3 3-16,1 1 0 0,-1 1 1 0,0 4 1 15,0-1-8-15,0 2-5 0,-1 0-9 0,1 0-12 16,-3 6-1-16,1 2-1 0,2 3 3 15,0 3 8-15,0 0 4 0,0 2 1 0,0-2 2 16,5 2-1-16,0-3 1 0,1-2 0 0,0-1 1 16,1-1 0-16,0-3-1 0,3-1 0 0,-3-3 2 15,0-1 1-15,0-1 1 0,0 0 1 16,3-5 2-16,-3-1 3 0,5-2 1 0,-5-2-1 16,0-1 2-16,0-1 1 0,-2 0 0 0,-2-1-1 0,2 0 2 15,-5 0-2-15,0 2-3 0,0-2-1 16,0 2 0-16,-5 2-5 0,2 2 0 0,-4-1-3 15,2 3-8-15,-1-1-8 0,-2 5-15 0,0 1-18 16,-1 0-21-16,-1 4-35 0,-3 4-43 16,0 3-54-16,2 1-65 0,-1 0-91 0,4 3-184 15,2-6-205-15,1-1-28 0</inkml:trace>
          <inkml:trace contextRef="#ctx0" brushRef="#br0" timeOffset="1776.812">673-3295 688 0,'0'0'709'15,"0"0"-410"-15,0 0-35 0,0 0-45 0,0 0-76 16,0 0-62-16,0 0-39 0,0 0-17 0,0 0-6 16,0 0 3-16,0 0 2 0,0 0 0 0,0 0 3 15,0 0 3-15,63 4 3 0,-57-3 1 16,-2-1 1-16,1 0 4 0,-4 0 5 0,3 0 12 15,-2 0 12-15,0 0 4 0,1-4-3 0,-3 0-6 16,2-1-12-16,-2-1-10 0,0 0-6 0,0 1-9 16,0-2-7-16,-5 1-4 0,-2 0-6 15,0 3-5-15,-3 0-4 0,-1 2-3 0,1 1-4 16,-3 0-2-16,1 0 1 0,-1 4-1 0,-1 5 2 16,1 2 3-16,2 2 1 0,-4 1-1 15,4 2 3-15,3 0-3 0,-1-1 0 0,3 1 1 16,2 2-3-16,3-3 1 0,1-1-1 0,1 1-1 15,9-4 0-15,0 0 0 0,3-3-4 0,1-2-1 16,3-1 2-16,1-3-1 0,5-2 4 16,1 0 1-16,0-3 1 0,3-5 4 0,1-2-1 15,-1-3 4-15,2 0-1 0,-2-3 2 0,0 1 2 16,0-5-1-16,-5 1 1 0,-1 0 1 16,1 0-1-16,-4 0 2 0,-4 1 3 0,-4 3 1 15,-4 1 3-15,-3 4 2 0,-3 1-2 0,0 4 0 16,0 0-5-16,-4 4-7 0,-6 1-9 0,1 0-7 15,-4 1-2-15,2 6 0 0,-2 4 6 0,0 0 0 16,2 1 3-16,3 2-1 0,1 1 0 16,4-2 1-16,-2 4 0 0,4-3 2 0,1 1-5 15,0 0 2-15,1-2-2 0,7-1-2 0,0-1 2 16,2-3 0-16,0 0 2 0,3-4 0 0,-1 0 1 16,3-4 2-16,-1 0 5 0,0 0 3 0,2-7 4 15,2-2 1-15,2-1 0 0,-3-4 0 16,4 0-3-16,-1-2 3 0,0 0-1 0,0 0-2 15,-5 0 5-15,1-2-3 0,-2 2 1 0,-1 2 2 16,-2 2 0-16,-2 2 2 0,-4 2 2 16,-3 2 3-16,-2 4 1 0,0 2-2 0,0 0-6 15,0 0-9-15,-2 0-11 0,-2 2-7 0,1 3-3 16,-3 3-1-16,5 1 6 0,-3 2 3 0,2-2 1 16,2 2 4-16,0 0-1 0,3 1 2 0,3-1 0 15,4 0 0-15,-5 0-1 0,5-2 0 16,-3 0 0-16,1 3 0 0,-3-4 3 0,0 1-4 15,-3 1 1-15,-2-2-1 0,0 1 1 0,-2 0-1 16,-7 0 1-16,2 0 4 0,-2-1-1 0,-3-2 4 16,3-1 3-16,-1-3 1 0,2 0 2 15,5 0 3-15,-1-2 1 0,2 0 1 0,2 0 5 16,0 0-10-16,2-5-7 0,3 0-5 0,8-2-9 16,1-3 5-16,2-1 5 0,7-1 1 0,-2-3 2 15,3 1 3-15,-6 0 1 0,6-3 2 16,-7 4 2-16,6-5 0 0,-6 3 1 0,3-4 2 15,1 0 2-15,-1-1 0 0,0-3 0 0,-5 3 1 16,2-1-3-16,-2 3 5 0,-4 1 5 0,-2 5 2 16,-5 2 9-16,-3 4-5 0,-1 0-2 15,0 5-7-15,-1 0-8 0,-3 1-11 0,-4 0-9 16,1 0-5-16,-1 5-6 0,-4 3 7 0,3 1 5 16,0 1 2-16,-1 1 3 0,6 0-2 15,0-1-1-15,2 5-1 0,2-2 4 0,0 1-4 16,6 0 1-16,0 1 2 0,3 0-4 0,1 1 6 15,2 0 0-15,-4 0 2 0,4 0-1 0,-5-1 2 16,-2 1 0-16,-3 0 1 0,-2 1 3 16,0 0-2-16,-4 3 1 0,-6-3 0 0,-3 0 1 0,-1-1 3 15,-5-2 1-15,2-3 3 0,-1-2-4 16,4-2 7-16,1-4 1 0,4-3 1 0,1 0 3 16,4-2-8-16,-2-4-6 0,3-1-14 0,2-2-22 15,-1 2-46-15,-1-3-104 0,3 1-312 0,0 1-646 16,0 2-148-16</inkml:trace>
        </inkml:traceGroup>
      </inkml:traceGroup>
    </inkml:traceGroup>
    <inkml:traceGroup>
      <inkml:annotationXML>
        <emma:emma xmlns:emma="http://www.w3.org/2003/04/emma" version="1.0">
          <emma:interpretation id="{59190086-7105-44BE-94EB-EBA40299D969}" emma:medium="tactile" emma:mode="ink">
            <msink:context xmlns:msink="http://schemas.microsoft.com/ink/2010/main" type="paragraph" rotatedBoundingBox="6375,5911 14024,7341 13907,7968 6257,653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81790F9-BC6D-4E98-BD33-33584A896930}" emma:medium="tactile" emma:mode="ink">
              <msink:context xmlns:msink="http://schemas.microsoft.com/ink/2010/main" type="line" rotatedBoundingBox="6375,5911 14024,7341 13907,7968 6257,6537">
                <msink:destinationLink direction="with" ref="{D9A6365F-1BED-4B13-BC6C-A01EFBEF219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A9125C7-A0D1-45EF-9EE6-2CD4EDCC224F}" emma:medium="tactile" emma:mode="ink">
                <msink:context xmlns:msink="http://schemas.microsoft.com/ink/2010/main" type="inkWord" rotatedBoundingBox="6375,5911 7083,6043 6966,6670 6257,6537"/>
              </emma:interpretation>
              <emma:one-of disjunction-type="recognition" id="oneOf1">
                <emma:interpretation id="interp5" emma:lang="en-US" emma:confidence="0.5">
                  <emma:literal>L</emma:literal>
                </emma:interpretation>
                <emma:interpretation id="interp6" emma:lang="en-US" emma:confidence="0">
                  <emma:literal>C</emma:literal>
                </emma:interpretation>
                <emma:interpretation id="interp7" emma:lang="en-US" emma:confidence="0">
                  <emma:literal>t</emma:literal>
                </emma:interpretation>
                <emma:interpretation id="interp8" emma:lang="en-US" emma:confidence="0">
                  <emma:literal>x</emma:literal>
                </emma:interpretation>
                <emma:interpretation id="interp9" emma:lang="en-US" emma:confidence="0">
                  <emma:literal>R</emma:literal>
                </emma:interpretation>
              </emma:one-of>
            </emma:emma>
          </inkml:annotationXML>
          <inkml:trace contextRef="#ctx0" brushRef="#br0" timeOffset="284185.7009">1282-1569 0 0,'0'0'0'0,"0"0"0"0,0 0 0 0,0 0 95 15,0 0 129-15,0 0-25 0,0 0 0 0,0 0-3 16,0 0 2-16,0 0-3 0,0 0-17 0,0 0-18 15,20-57-26-15,-19 52-16 0,4 1-15 16,-5 0-13-16,1 2-7 0,0 0-2 0,-1 0 1 16,0 2 2-16,0 0-2 0,0 0-8 0,0 0-7 15,0 0-12-15,0 0-13 0,-1 2-5 0,0 0-8 16,-1-1-5-16,-6 2-6 0,2 3-6 0,-7 2-5 16,-1 1-1-16,-3 4-1 0,-1 0-1 15,-2 1 3-15,-6-1 0 0,4-1 2 0,-5 2-2 16,-3-1 4-16,-1 0 2 0,0-1-2 0,-5 1 4 15,1 0-6-15,-6 0-1 0,-1 3 1 0,0-3-3 16,-3 0 1-16,-1-1 1 0,2-2 1 16,6-3 1-16,3-1 2 0,6-4 4 0,5 0 3 15,9-2 4-15,3 0 0 0,8 0-1 0,1 0-3 16,3 0-9-16,0 0-6 0,0 0-9 16,3 0-7-16,4 0-1 0,3 5 2 0,4 1 5 15,5 4 6-15,0 2 3 0,4 4-2 0,0 2 1 16,2 0 0-16,2 3-3 0,3 0 2 0,3 3-1 15,1-1-2-15,1 4-4 0,2 5-30 0,3 4-119 16,-12-8-328-16,-7-6-1158 0</inkml:trace>
          <inkml:trace contextRef="#ctx0" brushRef="#br0" timeOffset="281995.5797">851-1530 677 0,'0'0'91'15,"0"0"11"-15,0 0 3 0,0 0 1 0,0 0-3 16,0 0-5-16,0 0-3 0,0 0-4 0,0 0 4 16,0 0 0-16,0 0-2 0,0 0-2 0,-86-39-8 15,84 39-7-15,2 0-4 0,0 0-10 0,0 0-11 16,0 0-11-16,0 0-13 0,0 0-5 16,0 0-2-16,0 0-3 0,0 0 1 0,0 0-4 15,0 0 0-15,0 0-1 0,2 3 0 0,3 0 1 16,2 0 1-16,2 1-2 0,1 0 2 0,4-1 1 15,4 2 0-15,1-2 2 0,4 1-1 16,-1 0-2-16,5-1 2 0,2-2-3 0,3-1 3 16,2 0-2-16,2 0-2 0,-1 0 0 0,2 0-3 15,-5 0-5-15,-2 0-8 0,-3 0-23 0,-1 0-58 16,-8 2-90-16,2 3-139 0,-3 3-218 16,-7-3-337-16,-3 0 240 0</inkml:trace>
        </inkml:traceGroup>
        <inkml:traceGroup>
          <inkml:annotationXML>
            <emma:emma xmlns:emma="http://www.w3.org/2003/04/emma" version="1.0">
              <emma:interpretation id="{23D976F8-B554-48EA-9D47-EE10D642541F}" emma:medium="tactile" emma:mode="ink">
                <msink:context xmlns:msink="http://schemas.microsoft.com/ink/2010/main" type="inkWord" rotatedBoundingBox="8317,6407 8813,6500 8805,6538 8310,6446">
                  <msink:destinationLink direction="with" ref="{63568671-DB92-4C31-B975-F0C2C01493D3}"/>
                </msink:context>
              </emma:interpretation>
              <emma:one-of disjunction-type="recognition" id="oneOf2">
                <emma:interpretation id="interp10" emma:lang="en-US" emma:confidence="0.5">
                  <emma:literal>-</emma:literal>
                </emma:interpretation>
                <emma:interpretation id="interp11" emma:lang="en-US" emma:confidence="0">
                  <emma:literal>_</emma:literal>
                </emma:interpretation>
                <emma:interpretation id="interp12" emma:lang="en-US" emma:confidence="0">
                  <emma:literal>.</emma:literal>
                </emma:interpretation>
                <emma:interpretation id="interp13" emma:lang="en-US" emma:confidence="0">
                  <emma:literal>,</emma:literal>
                </emma:interpretation>
                <emma:interpretation id="interp14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282246.6967">2562-1241 1875 0,'0'0'40'16,"0"0"-30"-16,0 0 8 0,0 0 19 0,0 0 19 0,0 0 5 15,0 0-8-15,0 0-23 0,0 0-17 0,0 0-5 16,0 0 3-16,0 0 7 0,0 0 3 16,0 0 2-16,89 20-3 0,-65-17 1 0,5 1-6 15,2 0-4-15,4 0 2 0,2 0-9 0,7 0-10 16,0 0-63-16,3-1-137 0,5 1-223 16,-11-3-441-16,-12 1 92 0</inkml:trace>
        </inkml:traceGroup>
        <inkml:traceGroup>
          <inkml:annotationXML>
            <emma:emma xmlns:emma="http://www.w3.org/2003/04/emma" version="1.0">
              <emma:interpretation id="{00FA6123-5E30-434B-A16B-AD7551525F69}" emma:medium="tactile" emma:mode="ink">
                <msink:context xmlns:msink="http://schemas.microsoft.com/ink/2010/main" type="inkWord" rotatedBoundingBox="10097,6859 10845,6998 10832,7063 10085,6923"/>
              </emma:interpretation>
              <emma:one-of disjunction-type="recognition" id="oneOf3">
                <emma:interpretation id="interp15" emma:lang="en-US" emma:confidence="0.5">
                  <emma:literal>_</emma:literal>
                </emma:interpretation>
                <emma:interpretation id="interp16" emma:lang="en-US" emma:confidence="0">
                  <emma:literal>-</emma:literal>
                </emma:interpretation>
                <emma:interpretation id="interp17" emma:lang="en-US" emma:confidence="0">
                  <emma:literal>.</emma:literal>
                </emma:interpretation>
                <emma:interpretation id="interp18" emma:lang="en-US" emma:confidence="0">
                  <emma:literal>,</emma:literal>
                </emma:interpretation>
                <emma:interpretation id="interp19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282478.5546">4345-807 1211 0,'0'0'95'16,"0"0"-50"-16,0 0 12 0,0 0 29 0,0 0 5 15,0 0-2-15,0 0-17 0,0 0-24 0,0 0-18 16,0 0-5-16,0 0-10 0,0 0-2 15,0 0 7-15,0 0 6 0,74 61 14 0,-39-53 4 0,9 0 1 16,7-1-6-16,9-1-13 0,6-1-22 16,7 0-39-16,6-1-71 0,-1 1-107 0,6 0-153 15,-19 1-234-15,-23-4-201 0</inkml:trace>
        </inkml:traceGroup>
        <inkml:traceGroup>
          <inkml:annotationXML>
            <emma:emma xmlns:emma="http://www.w3.org/2003/04/emma" version="1.0">
              <emma:interpretation id="{6646BAA0-A03E-4A54-8C0D-07CCC62CFB6E}" emma:medium="tactile" emma:mode="ink">
                <msink:context xmlns:msink="http://schemas.microsoft.com/ink/2010/main" type="inkWord" rotatedBoundingBox="11895,7171 12278,7242 12269,7291 11886,7220"/>
              </emma:interpretation>
              <emma:one-of disjunction-type="recognition" id="oneOf4">
                <emma:interpretation id="interp20" emma:lang="en-US" emma:confidence="0.5">
                  <emma:literal>-</emma:literal>
                </emma:interpretation>
                <emma:interpretation id="interp21" emma:lang="en-US" emma:confidence="0">
                  <emma:literal>.</emma:literal>
                </emma:interpretation>
                <emma:interpretation id="interp22" emma:lang="en-US" emma:confidence="0">
                  <emma:literal>_</emma:literal>
                </emma:interpretation>
                <emma:interpretation id="interp23" emma:lang="en-US" emma:confidence="0">
                  <emma:literal>,</emma:literal>
                </emma:interpretation>
                <emma:interpretation id="interp24" emma:lang="en-US" emma:confidence="0">
                  <emma:literal>\</emma:literal>
                </emma:interpretation>
              </emma:one-of>
            </emma:emma>
          </inkml:annotationXML>
          <inkml:trace contextRef="#ctx0" brushRef="#br0" timeOffset="282644.4514">6147-513 320 0,'0'0'185'0,"0"0"-67"0,0 0 19 16,0 0 12-16,0 0-15 0,0 0-12 0,0 0-29 15,0 0-37-15,0 0-22 0,0 0-9 0,0 0 1 16,0 0 2-16,0 0 4 0,0 0-1 16,122 74-2-16,-87-68 0 0,-1 0-7 0,9 1-36 15,-2 1-108-15,1 0-188 0,-5-4-321 0,-17 0 138 0</inkml:trace>
        </inkml:traceGroup>
        <inkml:traceGroup>
          <inkml:annotationXML>
            <emma:emma xmlns:emma="http://www.w3.org/2003/04/emma" version="1.0">
              <emma:interpretation id="{4E6E39A4-4275-4C2D-A5EF-2E0CB628864A}" emma:medium="tactile" emma:mode="ink">
                <msink:context xmlns:msink="http://schemas.microsoft.com/ink/2010/main" type="inkWord" rotatedBoundingBox="13546,7483 13983,7564 13979,7582 13542,7501"/>
              </emma:interpretation>
              <emma:one-of disjunction-type="recognition" id="oneOf5">
                <emma:interpretation id="interp25" emma:lang="en-US" emma:confidence="0.5">
                  <emma:literal>-</emma:literal>
                </emma:interpretation>
                <emma:interpretation id="interp26" emma:lang="en-US" emma:confidence="0">
                  <emma:literal>_</emma:literal>
                </emma:interpretation>
                <emma:interpretation id="interp27" emma:lang="en-US" emma:confidence="0">
                  <emma:literal>.</emma:literal>
                </emma:interpretation>
                <emma:interpretation id="interp28" emma:lang="en-US" emma:confidence="0">
                  <emma:literal>,</emma:literal>
                </emma:interpretation>
                <emma:interpretation id="interp29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282816.7263">7797-201 885 0,'0'0'103'0,"0"0"-7"15,0 0 0-15,0 0-19 0,0 0-23 0,0 0-15 16,0 0 1-16,0 0 8 0,0 0 2 0,0 0-9 15,0 0-9-15,173 51-6 0,-120-43-8 0,6-2-34 16,7 4-139-16,-15-3-288 0,-17-1-548 0</inkml:trace>
        </inkml:traceGroup>
      </inkml:traceGroup>
    </inkml:traceGroup>
    <inkml:traceGroup>
      <inkml:annotationXML>
        <emma:emma xmlns:emma="http://www.w3.org/2003/04/emma" version="1.0">
          <emma:interpretation id="{EB780901-215C-4859-9BCA-0D91F15345CB}" emma:medium="tactile" emma:mode="ink">
            <msink:context xmlns:msink="http://schemas.microsoft.com/ink/2010/main" type="paragraph" rotatedBoundingBox="5709,7721 12404,7304 12445,7953 5749,837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94A1B1D-BFD2-4090-985D-64B663A26F80}" emma:medium="tactile" emma:mode="ink">
              <msink:context xmlns:msink="http://schemas.microsoft.com/ink/2010/main" type="line" rotatedBoundingBox="5709,7721 12404,7304 12445,7953 5749,8371"/>
            </emma:interpretation>
          </emma:emma>
        </inkml:annotationXML>
        <inkml:traceGroup>
          <inkml:annotationXML>
            <emma:emma xmlns:emma="http://www.w3.org/2003/04/emma" version="1.0">
              <emma:interpretation id="{42FCAB7F-42D4-4D08-AB58-5BE84F647461}" emma:medium="tactile" emma:mode="ink">
                <msink:context xmlns:msink="http://schemas.microsoft.com/ink/2010/main" type="inkWord" rotatedBoundingBox="5709,7721 8239,7563 8279,8213 5749,8371"/>
              </emma:interpretation>
              <emma:one-of disjunction-type="recognition" id="oneOf6">
                <emma:interpretation id="interp30" emma:lang="en-US" emma:confidence="0.5">
                  <emma:literal>Means</emma:literal>
                </emma:interpretation>
                <emma:interpretation id="interp31" emma:lang="en-US" emma:confidence="0">
                  <emma:literal>Mean's</emma:literal>
                </emma:interpretation>
                <emma:interpretation id="interp32" emma:lang="en-US" emma:confidence="0">
                  <emma:literal>Means'</emma:literal>
                </emma:interpretation>
                <emma:interpretation id="interp33" emma:lang="en-US" emma:confidence="0">
                  <emma:literal>Mears</emma:literal>
                </emma:interpretation>
                <emma:interpretation id="interp34" emma:lang="en-US" emma:confidence="0">
                  <emma:literal>Mans</emma:literal>
                </emma:interpretation>
              </emma:one-of>
            </emma:emma>
          </inkml:annotationXML>
          <inkml:trace contextRef="#ctx0" brushRef="#br0" timeOffset="78215.235">69 282 846 0,'0'0'249'0,"0"0"-56"16,0 0 28-16,0 0 9 0,0 0-12 0,0 0-24 16,0 0-46-16,0 0-29 0,0 0-21 0,0 0-23 15,0 0-14-15,0 0-20 0,-16-91-18 16,16 91-16-16,0 7-4 0,0 3 0 0,-3 6 4 16,3 8 12-16,-1 4 4 0,-2 4 8 0,-3 4 1 15,1 0 2-15,-1 1-1 0,0 0-2 16,1-2-2-16,-1 0-5 0,2-3-4 0,0-5-4 15,1-1-7-15,1-7 1 0,2-4-1 0,0-7 0 16,0-2 1-16,0-5 7 0,0-1 12 0,0 0 15 16,0 0 19-16,0 0 6 0,0-8-6 15,0-4-16-15,0-7-18 0,0-5-13 0,0-3-7 16,0-5-2-16,5-1-3 0,-1-1 0 0,0-3 1 16,2 2 2-16,-1-4 1 0,1 1-1 15,1 0 0-15,0 2-3 0,3 3 0 0,-3 3 0 16,2 7 0-16,-2 3-4 0,-2 7 1 0,1 5-1 15,-3 4-1-15,0 4-1 0,1 0 0 0,3 4-2 16,0 6 2-16,5 3 3 0,2 3 1 0,0 3-1 16,0 2-1-16,0 3-2 0,-1 2 0 0,1-1 2 15,-2 2-2-15,-1-2 2 0,2-2 0 16,-3 0 0-16,1-6 0 0,-3-2 1 0,1-4 2 16,-2-5-3-16,-1-1 2 0,-2-4-1 0,0-1 0 15,-1 0 1-15,1-8 1 0,3-4-1 0,2-6 0 16,-1-6 1-16,7 0 0 0,-3-5-1 15,0 0 1-15,5-2 0 0,-2-1 0 0,4-1 0 16,-1 2-2-16,1-3-1 0,2 5 0 0,-1 1-1 16,-1 6 0-16,-3 4 1 0,-6 5-1 15,0 5-2-15,-7 5 1 0,-2 3-2 0,2 0-1 16,-3 5 4-16,1 3 0 0,2 4 1 0,0 4 0 16,-3 4-2-16,0 3 2 0,0 1 0 0,0 2 0 15,0 1 0-15,-4 0-2 0,1-1 3 0,-1 0-1 16,1-2 1-16,3-1 1 0,-3-2-2 15,2 1 0-15,1-4 0 0,0 1-6 0,0-1-8 16,4 0-14-16,-1-1-24 0,4 0-34 0,3 2-37 16,-2-2-53-16,5 1-78 0,-3-3-130 0,3 3-271 15,-6-8-386-15,0-3 327 0</inkml:trace>
          <inkml:trace contextRef="#ctx0" brushRef="#br0" timeOffset="79326.1195">753 434 1234 0,'0'0'228'0,"0"0"-57"16,0 0-33-16,0 0-38 0,0 0-48 0,0 0-31 16,0 0-11-16,0 0-3 0,0 0 10 0,0 0 6 15,0 0 9-15,0 0 10 0,0 0 10 16,0 0 7-16,105 22 3 0,-85-28 2 0,4-3-2 16,-5-3-2-16,2-3 1 0,-3 0 3 0,-1-1 2 15,-4-1 3-15,-2-1 3 0,-2 3-7 0,-5-1-2 16,-4 3-5-16,0 0-9 0,0-1-6 15,-10 3-9-15,2 1-8 0,-2 3-6 0,-4 3-4 16,-3 0-7-16,1 4-3 0,0 0-5 0,-2 5-4 16,2 5-1-16,2 1 0 0,0 3-1 15,1 5-1-15,5 1 1 0,1 4-2 0,1 1-3 16,2 3 6-16,4-2 0 0,0 1 0 0,4 0 4 0,5-3-2 16,3 0-2-16,4-4-1 0,2-1-3 15,4-2-4-15,0-3 1 0,4-2-4 0,-1-2-2 16,7-7 2-16,2-3 0 0,0 0 4 0,1-8 8 15,2-6 5-15,0-3 2 0,1-4 3 16,-3-3-2-16,1-1-1 0,-1-5-1 0,-4 3 3 16,-2-1 3-16,-7 3 3 0,-2-1 4 0,-6 6 1 15,-5 1 1-15,-3 4 8 0,-6 5 2 16,0 3 1-16,-5 1-2 0,-3 3-10 0,-5 3-13 16,-1 0-6-16,-2 2-8 0,-5 7-1 0,1 5 2 15,0 2 1-15,3 0 1 0,-1 4 2 0,5-2 1 16,5 0-4-16,-1-1-3 0,8-1 2 15,-2-1-1-15,3-1 3 0,0-3 7 0,3 1-7 16,0-4 1-16,4-3 1 0,-2 2-5 0,4-6-1 16,-1 1 2-16,4-2 2 0,-2 0 2 0,2-5 7 15,0-3 1-15,-1-4 2 0,3-1 2 0,-2-1 2 16,0-2 0-16,-2 2 1 0,0-2 5 0,-3 4-2 16,2 3 2-16,-4-1-2 0,-3 5-6 15,-1 2 3-15,-1 3-5 0,2 0-3 0,-2 0-3 16,0 0-2-16,4 4 0 0,-3 3 1 15,4 1 4-15,-1 1-1 0,2 1 1 0,-1-1 0 0,2 0-1 16,0 1 0-16,5-1 1 0,-4-2-3 16,2 1-3-16,2-4 4 0,0 1 0 0,2-2 2 15,-1-3 5-15,1 0-4 0,1-1 2 0,0-7 3 16,2-3 1-16,0-4-1 0,-1-1 1 16,1 0 0-16,-2 0-3 0,0 0 4 0,-3 0-2 15,2 2-2-15,-4 2-1 0,3 2-2 0,-3 4-1 16,0 2-3-16,-1 4 2 0,-4 0-5 15,4 1 1-15,-4 8 0 0,4 2-2 0,-3 3 3 16,2 2 1-16,-2 1 1 0,1 2-1 0,-2-1 0 16,0-2 0-16,0-3-1 0,0 0 5 0,-3-5-1 15,4-2 1-15,-2-1 0 0,-1-3-1 16,0-2 0-16,1 0 4 0,2-2 2 0,-3-4 2 0,7-4 0 16,-3-1-1-16,3-3-3 0,1-2-5 15,3 1 3-15,-1-1-2 0,1 3-1 0,-1 0 2 16,1 5-3-16,0 0-2 0,-2 4-1 0,0 2-3 15,0 2 0-15,-2 0-1 0,0 2-1 0,-2 5 1 16,-1 1 2-16,2 0 2 0,-2 0 1 16,1 2 2-16,-1-2 0 0,2-2 1 0,-3 1 2 15,3-1-1-15,0-1-1 0,1-1-1 0,1-3-1 16,2-1 1-16,0 0 0 0,0 0 2 0,1-2 1 16,0-8 1-16,1-1 2 0,1-1 0 15,1-4 1-15,1 0 0 0,1-3 0 0,-5 2-2 16,2-2 2-16,-2 3 0 0,-1 0-3 0,-1 2 1 15,-3 5-3-15,-2 1-1 0,0 3 1 16,-3 2-1-16,-1 3-1 0,0 0-1 0,1 0-2 16,2 1 0-16,-2 7 0 0,6 2 0 0,-3 0-1 15,2 1 3-15,2 3-1 0,-1-1 1 0,-3 2 0 16,4-1-1-16,-4 1 0 0,-1 0 1 0,-3 1 0 16,-2-2 2-16,-1 1 2 0,0 2 1 15,-4-4 0-15,-9 0 4 0,1 2 0 0,-5-4 2 16,-5-2 1-16,5-1-2 0,2-3-2 0,1-3-1 15,1-2-1-15,0 0-1 0,6-2-4 16,-2-4-13-16,7-2-36 0,-3-2-59 0,5-3-97 0,0 1-220 16,0 0-554-16,2 4-642 0</inkml:trace>
        </inkml:traceGroup>
        <inkml:traceGroup>
          <inkml:annotationXML>
            <emma:emma xmlns:emma="http://www.w3.org/2003/04/emma" version="1.0">
              <emma:interpretation id="{8FCD5EFA-F325-4125-91B8-6A449E273618}" emma:medium="tactile" emma:mode="ink">
                <msink:context xmlns:msink="http://schemas.microsoft.com/ink/2010/main" type="inkWord" rotatedBoundingBox="10456,7428 12405,7306 12442,7915 10494,8036"/>
              </emma:interpretation>
              <emma:one-of disjunction-type="recognition" id="oneOf7">
                <emma:interpretation id="interp35" emma:lang="en-US" emma:confidence="0.5">
                  <emma:literal>lends</emma:literal>
                </emma:interpretation>
                <emma:interpretation id="interp36" emma:lang="en-US" emma:confidence="0">
                  <emma:literal>tends</emma:literal>
                </emma:interpretation>
                <emma:interpretation id="interp37" emma:lang="en-US" emma:confidence="0">
                  <emma:literal>Ends</emma:literal>
                </emma:interpretation>
                <emma:interpretation id="interp38" emma:lang="en-US" emma:confidence="0">
                  <emma:literal>bends</emma:literal>
                </emma:interpretation>
                <emma:interpretation id="interp39" emma:lang="en-US" emma:confidence="0">
                  <emma:literal>lands</emma:literal>
                </emma:interpretation>
              </emma:one-of>
            </emma:emma>
          </inkml:annotationXML>
          <inkml:trace contextRef="#ctx0" brushRef="#br0" timeOffset="80838.1926">4732 143 460 0,'0'0'751'0,"0"0"-499"0,0 0-24 16,0 0-28-16,0 0-32 0,0 0-22 16,0 0-28-16,0 0-17 0,0 0-12 0,0 0-7 15,0 0-6-15,0 0-6 0,0 0-9 0,0 0-12 16,166-116-5-16,-146 92-6 0,5-7-1 0,-3 0 1 16,-1-3-4-16,-4 1-1 0,-3-1-1 15,-3 6 2-15,-1 5 3 0,-8 3 2 0,-2 5 0 16,0 2-6-16,-6 5-3 0,-2 3-9 0,-5 3-10 15,-1 2-11-15,-2 5-7 0,-7 8-5 0,5 6 3 16,-8 5 7-16,7 4-1 0,-3 4 1 16,5 4 0-16,3-1-4 0,3 1 4 0,5-1-2 15,2-1 3-15,4-5 1 0,0-3-2 0,10-1 4 16,3-4-4-16,2-2 3 0,2-4-2 0,6-2-2 16,-3-4 1-16,5-3 2 0,2-3-1 0,-1-3 1 15,-1 0 2-15,2-6-5 0,-4-3 8 0,1-2 0 16,-4-4 3-16,-2 2 9 0,-7-1-3 15,-5 2 2-15,-3-1 2 0,-3 2-1 0,0 0-1 16,-1 4-3-16,-4 0-5 0,-5 3-4 0,5 3-1 16,-5 1-6-16,0 1-4 0,3 10-5 15,-3 0-1-15,4 6 4 0,-2 3 1 0,5 0 10 16,1 3-6-16,2-1-1 0,0 0 1 0,2-2-5 16,2 1 7-16,6-3 1 0,-3-2-1 15,3-1 1-15,4-3 0 0,0-4-1 0,1-1 3 16,0-2 0-16,6-5-3 0,-2 0 2 0,2-4-2 15,-1-8 2-15,3 1 2 0,-4-4 0 0,4-1 1 16,-4-4-3-16,2 3 4 0,-4-3 0 0,-2 5 1 16,-2-1-1-16,-1 5-1 0,-7 4-1 15,4 1-3-15,-5 2 4 0,-3 2-7 0,2 2 1 16,1 0-1-16,-2 0-4 0,1 6 5 0,-2 0-1 16,1 1 6-16,-1 3-2 0,0-1 1 0,4-1-1 15,-3 2-1-15,1-1 4 0,-1-1-4 0,-1 0 1 16,5-2-2-16,-3-1 0 0,-1 0 2 15,0-4 0-15,5 1 2 0,-4-2-1 0,0 0 2 16,5 0-1-16,-2-5 2 0,4-5 1 0,1 1-4 16,-1-4 2-16,4 0-5 0,0-2 1 0,5-1 0 15,-4 4 1-15,1-3 0 0,-2 4-2 16,0 1 2-16,-2 3-1 0,-7 4 4 0,4 2-8 16,-5 1 1-16,-4 0-1 0,2 1-4 0,-1 3 7 15,0 4-3-15,5 0 3 0,-3 3-1 16,0 0-3-16,5-1 2 0,-2 0 1 0,5-1 3 15,1-1 2-15,3-2 0 0,1-2-2 0,5 2 0 16,-1-5 0-16,4-1-1 0,-1 0 0 0,2-1-3 16,2-5 4-16,0-3-2 0,1 0 2 15,-1-2 2-15,-1-2-2 0,-6-1 2 0,2-2 0 16,-5 1 2-16,0-3 1 0,-3 2 1 0,-1 2 0 16,-3 0 0-16,-6 2 4 0,1 5 2 0,-5 0 2 15,0 1-1-15,0 2-4 0,-7 4-3 16,0 0-10-16,-5 0-5 0,-2 8-3 0,-6 3-2 15,3 2 4-15,0 5 3 0,0-1 2 0,3 3 0 16,1-2 0-16,3-1-2 0,5-1 0 0,-2 0-1 16,7-5 0-16,0 0-1 0,0-2 0 0,0-3 2 15,7-2-1-15,-2-4 3 0,4 0 1 16,-4 0 0-16,7-6 5 0,-1-4 1 0,-2-4 3 16,3-3 1-16,3-2-1 0,-3-4 0 0,2 0-1 15,1-4 1-15,-1-3 2 0,0-1 1 0,0-3 1 16,0 0 1-16,-1-3-1 0,-2 3 0 15,-2-3 3-15,-3 4-1 0,-5 5 2 0,-1 3-1 16,0 3 0-16,-7 4 1 0,-2 5-1 0,-2 3-1 16,5 5-4-16,-3 3-3 0,3 2-7 15,-1 5 0-15,1 8-5 0,-2 3 1 0,6 5 3 16,-1 6 0-16,2 4 5 0,1 1-3 0,0 8 2 16,3-1 0-16,1 1-2 0,7-2 1 0,-1 0 0 15,3-5-1-15,1-4 0 0,2-3 0 0,2-3 1 16,-1-5-1-16,4-3 0 0,-2-6-4 15,5-3 2-15,0-6-2 0,-3 0 2 0,6-8 3 16,2-8 1-16,-1-4 3 0,2-5-2 0,4-3 0 16,-4-3 0-16,1-2 2 0,-4-3 1 0,1 4 0 15,-5 3 0-15,-5-1-1 0,-4 7 1 0,-2 3 1 16,-7 6-1-16,2 5 2 0,-7 5-2 16,0 2-2-16,0 2-6 0,0 0-7 0,0 9 0 15,-4 2-1-15,1 6 5 0,0 3 5 0,3-1 2 16,-1 1 0-16,1 1 0 0,0 0-1 15,0-3-2-15,0-2 2 0,0-3 1 0,0-2 0 16,0-1 1-16,0-2 0 0,-3-1-5 0,-8 2-18 16,-5 1-42-16,-9 4-112 0,-12 4-281 0,7-4-741 15,10-4-279-15</inkml:trace>
        </inkml:traceGroup>
      </inkml:traceGroup>
    </inkml:traceGroup>
    <inkml:traceGroup>
      <inkml:annotationXML>
        <emma:emma xmlns:emma="http://www.w3.org/2003/04/emma" version="1.0">
          <emma:interpretation id="{8D65D9B9-17A1-4568-B47F-62D0374FB1EE}" emma:medium="tactile" emma:mode="ink">
            <msink:context xmlns:msink="http://schemas.microsoft.com/ink/2010/main" type="paragraph" rotatedBoundingBox="5120,9238 12654,8045 12892,9545 5358,107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513B18-1131-4C24-A23E-430B2FAE4362}" emma:medium="tactile" emma:mode="ink">
              <msink:context xmlns:msink="http://schemas.microsoft.com/ink/2010/main" type="line" rotatedBoundingBox="5120,9238 12575,8057 12703,8866 5248,10047"/>
            </emma:interpretation>
          </emma:emma>
        </inkml:annotationXML>
        <inkml:traceGroup>
          <inkml:annotationXML>
            <emma:emma xmlns:emma="http://www.w3.org/2003/04/emma" version="1.0">
              <emma:interpretation id="{1A334AE8-5924-4BFA-80E1-86DED4B4CCD4}" emma:medium="tactile" emma:mode="ink">
                <msink:context xmlns:msink="http://schemas.microsoft.com/ink/2010/main" type="inkWord" rotatedBoundingBox="5120,9238 7379,8880 7507,9689 5248,10047"/>
              </emma:interpretation>
              <emma:one-of disjunction-type="recognition" id="oneOf8">
                <emma:interpretation id="interp40" emma:lang="en-US" emma:confidence="0.5">
                  <emma:literal>Process</emma:literal>
                </emma:interpretation>
                <emma:interpretation id="interp41" emma:lang="en-US" emma:confidence="0">
                  <emma:literal>Prowess</emma:literal>
                </emma:interpretation>
                <emma:interpretation id="interp42" emma:lang="en-US" emma:confidence="0">
                  <emma:literal>Pross</emma:literal>
                </emma:interpretation>
                <emma:interpretation id="interp43" emma:lang="en-US" emma:confidence="0">
                  <emma:literal>Procs</emma:literal>
                </emma:interpretation>
                <emma:interpretation id="interp44" emma:lang="en-US" emma:confidence="0">
                  <emma:literal>Pros</emma:literal>
                </emma:interpretation>
              </emma:one-of>
            </emma:emma>
          </inkml:annotationXML>
          <inkml:trace contextRef="#ctx0" brushRef="#br0" timeOffset="84105.3174">-522 1862 17 0,'0'0'464'0,"0"0"-188"0,0 0 23 15,0 0 4-15,0 0-29 0,0 0-31 16,0 0-48-16,0 0-41 0,0 0-27 0,0 0-21 16,12-169-12-16,-10 160-3 0,-2 3-5 0,0 1-6 15,1 4-13-15,-1 1-16 0,0 0-20 0,0 0-18 16,0 5-10-16,0 3-5 0,0 10 4 15,0 4 3-15,0 7 9 0,-3 2-1 0,-1 6-1 16,-2-3 1-16,4 3-7 0,-1-1 3 0,-1 0-1 16,-1-2-2-16,5-3-1 0,-1-4-3 0,1-4-2 15,-2-5 1-15,2-4 2 0,0-4-3 0,0-4 3 16,0-4 1-16,0-1 16 0,0-1 16 16,0 0 14-16,0-5 3 0,0-5-16 0,-1-1-12 15,-3-8-15-15,2 1-5 0,-2-4 4 0,3-2-5 16,-1-3 0-16,1 0 1 0,-1-3 1 0,0 1-1 15,0-2 2-15,2-1 1 0,0-2-2 0,0 1 2 16,2-2 0-16,5-1 0 0,4 0-5 16,2 0-2-16,2 5-3 0,5 3-2 0,-3 6 1 15,5 3-2-15,-3 9-3 0,3 4 0 0,-4 3-1 16,2 3 1-16,-2 0 2 0,1 5 3 16,-1 3-1-16,-2 4 2 0,-3 2 1 0,-4 4-1 15,-3-1 2-15,-4 3 0 0,-2 1-2 0,-6 1 2 16,-5 2 3-16,-9-2 3 0,-2 0 1 15,-3-2 1-15,-1-4-3 0,1-2-1 0,-2-4 2 16,7-5-1-16,0-2-2 0,6-3 1 0,4 0-4 16,2 0-5-16,6-2-10 0,2-4-33 0,0 0-52 15,2-1-75-15,8 1-124 0,4 0-215 0,-1 3-429 16,-6 1-338-16</inkml:trace>
          <inkml:trace contextRef="#ctx0" brushRef="#br0" timeOffset="84948.8594">-184 2086 0 0,'0'0'0'0,"0"0"136"0,0 0 313 0,0 0-47 16,0 0-97-16,0 0-51 0,0 0-54 15,0 0-35-15,0 0-20 0,0 0-22 0,0 0-18 16,0 0-17-16,0 0-14 0,15-66-5 0,-5 45 4 15,1-3 0-15,2-2-1 0,-2 1-4 0,0 2-6 16,-1-1-7-16,0 0-3 0,-3 4-2 0,-1-1-3 16,-2 5 0-16,-2 3-7 0,-2 6-4 15,0 0-5-15,0 5-9 0,0 2 0 0,-2 0-11 16,-2 0-8-16,-5 5-11 0,-1 5-5 0,-2 1 2 16,-4 5 3-16,-1 3 8 0,3-1 1 15,-2 2-1-15,4-3 1 0,3 1-2 0,3-4-1 16,5 0-1-16,1-3-1 0,1-2 1 0,9-1-2 15,2-1 1-15,5-3-3 0,1-2 0 0,2-2 1 16,4 0 2-16,-1 0 2 0,-1-2 0 16,3-1 4-16,-6 2-1 0,0-1 0 0,-5 2-1 15,-1 0-3-15,-6 2 1 0,0 4 0 0,-3 2 0 16,-2 3-1-16,-2 0 0 0,0 3 3 0,0 0-2 16,0 1 3-16,0-3 0 0,0 0 0 15,0-5 0-15,1 1 0 0,6-2 2 0,0-2-2 16,4-2 1-16,4-2-3 0,-1 0-1 15,3 0 5-15,1-8 2 0,4-4 3 0,-3-1 3 0,1-7-3 16,-3-2-1-16,3-2 2 0,-3 1-1 0,-1-3 0 16,-2 4-1-16,0 0 2 0,-5 5 0 15,-4 1 1-15,-2 5 5 0,0 3-2 0,-3 4 0 16,0 3 0-16,0 1-8 0,0 0-4 0,-4 1-4 16,-1 9-8-16,-2 2 0 0,3 3 4 15,-2 1 2-15,1 2 3 0,3 0 2 0,2 0-3 16,0-1 2-16,0-2-3 0,7 1 3 0,0-1 0 15,3-4 1-15,3-2 1 0,-2-1 1 0,4-3 1 16,-3-2-1-16,3-3 1 0,-1 0-1 16,0 0 0-16,0-6 4 0,-1-4 0 0,-2-1 2 15,2-4 0-15,-2 1-3 0,1-3 6 0,-4 0-1 16,1 0 4-16,-7-1 5 0,3 3-4 0,-4 1 0 16,-1-1-2-16,-1 2-6 0,-6 1-1 15,-2 2-4-15,-4 1-6 0,1 3-6 0,-3 4-10 16,1-2-12-16,-1 4-14 0,2 0-15 0,0 4-25 15,5 4-25-15,-2 3-23 0,7 1-28 0,3 3-34 16,0-1-57-16,10-1-124 0,3-1-186 16,-3-3-170-16,-2-4 62 0</inkml:trace>
          <inkml:trace contextRef="#ctx0" brushRef="#br0" timeOffset="85842.6956">691 1907 43 0,'0'0'566'16,"0"0"-111"-16,0 0-77 0,0 0-83 0,0 0-69 15,0 0-56-15,0 0-28 0,0 0-23 0,0 0-17 16,0 0-12-16,0 0-10 0,0 0-9 0,0 0-8 16,0 0-6-16,52-19-5 0,-44 17-6 15,-6 1-3-15,5-2-3 0,-1-1-6 0,1-1 0 16,-3 1-4-16,4-3-1 0,-6 1 5 0,3 0-1 16,-5-1-1-16,0 1 0 0,0 0-1 15,0 2-5-15,0-1-3 0,-6 3-6 0,-1 1-11 16,0 1-9-16,-2 0-7 0,2 3-7 0,-3 3-1 15,2 1 2-15,2 4 0 0,0 1 5 0,4 0 3 16,0 1 2-16,2-2 2 0,0 2 0 16,3-3-1-16,7 0 0 0,-3 0 2 0,3-4-1 15,1 0-1-15,3 0 1 0,1-4-3 0,-1 0 1 16,1-2 4-16,1 0 2 0,4-4 2 0,-2-6 2 16,4 0 0-16,-1-3 1 0,-4 0 1 0,4-5-1 15,-1 0-1-15,1 0 0 0,-1-2-2 16,1-1 3-16,-2 3-2 0,-4 1 1 0,-1 1 1 15,-2 4 1-15,-8 1 6 0,0 3 2 0,-4 3 3 16,0 3 0-16,0 1-6 0,-5 1-8 0,-1 0-12 16,-1 3-9-16,-2 5-2 0,1 5 3 15,-1 1 6-15,4 1 5 0,-1 3 1 0,2-1-1 16,4 2 1-16,0-2-2 0,4 1 2 0,3-2 1 16,6 0 1-16,0-4 3 0,1-1-3 0,0-3 0 15,3-2 0-15,3-3-3 0,-2-3 4 16,-1 0 2-16,2-1 3 0,-2-9 2 0,1-2 3 15,-1-2-2-15,3-2 2 0,-2-3-3 0,-1-1 0 16,2 5 1-16,-4-7 0 0,0 4 3 16,-1 0-3-16,-1 3 2 0,-1 1-3 0,-3 2 1 15,-1 4 1-15,-2 2-2 0,-2 2-1 0,-1 3-4 16,1 1-3-16,-4 0-3 0,3 5 0 0,1 2 3 16,-1 4 1-16,1 1 2 0,4 0 0 15,-3 0 0-15,-2 3 0 0,0-1 0 0,3 3-2 16,-4-4 1-16,0-1 0 0,-1 3-1 0,-1-3 2 0,0 0-1 15,0-1 0-15,-1-2 0 0,-5-1-2 16,-1-1 4-16,1 0-2 0,-2-2 3 0,1-2 1 16,-2-2-1-16,4-1 5 0,-1 0-4 0,5 0 2 15,1 0-2-15,0 0-4 0,0 0-7 16,0-3-11-16,2 0-4 0,8 0-2 0,3-2 7 16,1-1 9-16,2 0 4 0,4 0 2 0,0-2 0 15,-2-2 0-15,2 0-3 0,-2-1 5 16,-1 0 2-16,2-1 1 0,-4 0 3 0,1-4-1 15,-2 0 2-15,2-2 1 0,-5 3 5 0,0-3 1 16,-4 5 4-16,0-2 3 0,-4 4 1 0,-3 1 2 16,0 2-4-16,0 3-2 0,0 1-4 15,-5 3-4-15,0-1-4 0,1 2-6 0,1 0-3 16,-1 2-9-16,1 1-2 0,3 4 0 0,-1 3 1 16,1 1 7-16,0 1 2 0,0 3 1 0,0-2 1 15,1 2 1-15,3 1-1 0,2 1 1 16,0 5 1-16,-1-5-1 0,1 4 3 0,-4 0-1 15,0 0 2-15,-2-3-1 0,0 1-3 0,0-1-3 16,-2-3-6-16,-4 0-3 0,-3-3-10 0,-2-1-19 16,-2-3-44-16,3-3-59 0,-4-1-99 0,1-2-234 15,5-2-550-15,1 0-209 0</inkml:trace>
        </inkml:traceGroup>
        <inkml:traceGroup>
          <inkml:annotationXML>
            <emma:emma xmlns:emma="http://www.w3.org/2003/04/emma" version="1.0">
              <emma:interpretation id="{4DD77F6F-BE7B-4FEE-BA48-70DF11F42759}" emma:medium="tactile" emma:mode="ink">
                <msink:context xmlns:msink="http://schemas.microsoft.com/ink/2010/main" type="inkWord" rotatedBoundingBox="10309,8664 12614,8299 12664,8615 10359,8980"/>
              </emma:interpretation>
              <emma:one-of disjunction-type="recognition" id="oneOf9">
                <emma:interpretation id="interp45" emma:lang="en-US" emma:confidence="0.5">
                  <emma:literal>~</emma:literal>
                </emma:interpretation>
                <emma:interpretation id="interp46" emma:lang="en-US" emma:confidence="0">
                  <emma:literal>-</emma:literal>
                </emma:interpretation>
                <emma:interpretation id="interp47" emma:lang="en-US" emma:confidence="0">
                  <emma:literal>_</emma:literal>
                </emma:interpretation>
                <emma:interpretation id="interp48" emma:lang="en-US" emma:confidence="0">
                  <emma:literal>n</emma:literal>
                </emma:interpretation>
                <emma:interpretation id="interp49" emma:lang="en-US" emma:confidence="0">
                  <emma:literal>r</emma:literal>
                </emma:interpretation>
              </emma:one-of>
            </emma:emma>
          </inkml:annotationXML>
          <inkml:trace contextRef="#ctx0" brushRef="#br0" timeOffset="86573.2891">4579 1099 944 0,'0'0'483'0,"0"0"-221"0,0 0 9 0,0 0-6 15,0 0-40-15,0 0-43 0,0 0-41 16,0 0-30-16,0 0-26 0,0 0-22 0,0 0-19 16,0 0-12-16,0 0-10 0,31-84-7 0,-17 83-1 15,2 1-2-15,4 0-3 0,-2 0 2 16,-2 0-1-16,1 2-3 0,3 3 6 0,-5-1-7 16,2 3-3-16,-1-2 2 0,8 2-5 0,-6-1 3 15,8-2 1-15,1-2 1 0,1 2-1 0,2-2-1 16,0-1 3-16,5 1-3 0,-4 0 2 15,5-1 0-15,-2 2-3 0,3 2 2 0,-5 0-2 16,-2 1-1-16,-4 1-1 0,-9 1 1 0,-6 1-2 16,-1 0 3-16,-6 1 4 0,-4-1 0 0,0 3 3 15,0-1-1-15,0 0 4 0,-3-3 1 0,0-2 2 16,-2-1 4-16,3-4-2 0,2 1 3 16,0-2 2-16,0 0 2 0,2-5-2 0,8-6-7 15,2-8-9-15,5-3-4 0,10-5-1 0,9-5-2 16,2-2 2-16,12-3-3 0,2 2-1 0,5 1 1 15,2 4-1-15,2 4 6 0,6 5-7 16,1 5 2-16,4 5-1 0,5 2-1 0,-1 8 4 16,5 1-2-16,-1 0 2 0,-5 8-4 0,-4 0 3 15,-3 2-2-15,-9-1 2 0,-5 2 0 0,-3-4 0 16,-8-1 1-16,-11-4 0 0,-4-2 2 16,-2 0 0-16,-10-2 1 0,-4-5 3 0,1-7 2 15,-2 0 7-15,-1-4-1 0,-1-1 4 0,1-5-1 16,0 1-7-16,-5-1 1 0,5 3-5 15,-4-1-2-15,5-1-5 0,-1 5 1 0,-1 1-9 16,2 4-15-16,-4 3-38 0,-3 8-94 0,-4 2-138 16,0 0-304-16,0 5-751 0</inkml:trace>
        </inkml:traceGroup>
      </inkml:traceGroup>
      <inkml:traceGroup>
        <inkml:annotationXML>
          <emma:emma xmlns:emma="http://www.w3.org/2003/04/emma" version="1.0">
            <emma:interpretation id="{D721417E-ACDD-48B5-BBEA-05728A43CE17}" emma:medium="tactile" emma:mode="ink">
              <msink:context xmlns:msink="http://schemas.microsoft.com/ink/2010/main" type="line" rotatedBoundingBox="10841,9106 12904,9204 12875,9812 10812,9714"/>
            </emma:interpretation>
          </emma:emma>
        </inkml:annotationXML>
        <inkml:traceGroup>
          <inkml:annotationXML>
            <emma:emma xmlns:emma="http://www.w3.org/2003/04/emma" version="1.0">
              <emma:interpretation id="{D6D4994A-4B11-47D0-81EC-3835B9516E08}" emma:medium="tactile" emma:mode="ink">
                <msink:context xmlns:msink="http://schemas.microsoft.com/ink/2010/main" type="inkWord" rotatedBoundingBox="10841,9106 12904,9204 12875,9812 10812,9714"/>
              </emma:interpretation>
              <emma:one-of disjunction-type="recognition" id="oneOf10">
                <emma:interpretation id="interp50" emma:lang="en-US" emma:confidence="0.5">
                  <emma:literal>Task</emma:literal>
                </emma:interpretation>
                <emma:interpretation id="interp51" emma:lang="en-US" emma:confidence="0.5">
                  <emma:literal>T ask</emma:literal>
                </emma:interpretation>
                <emma:interpretation id="interp52" emma:lang="en-US" emma:confidence="0.5">
                  <emma:literal>has k</emma:literal>
                </emma:interpretation>
                <emma:interpretation id="interp53" emma:lang="en-US" emma:confidence="0">
                  <emma:literal>Cas k</emma:literal>
                </emma:interpretation>
                <emma:interpretation id="interp54" emma:lang="en-US" emma:confidence="0">
                  <emma:literal>has K</emma:literal>
                </emma:interpretation>
              </emma:one-of>
            </emma:emma>
          </inkml:annotationXML>
          <inkml:trace contextRef="#ctx0" brushRef="#br0" timeOffset="87156.3826">5085 1579 1217 0,'0'0'253'0,"0"0"-1"0,0 0-8 15,0 0-22-15,0 0-47 0,0 0-46 0,0 0-50 16,0 0-34-16,0 0-4 0,0 0 17 0,0 0 19 16,0 0 13-16,0 0-8 0,0 0-13 15,155-26-13-15,-107 18-8 0,-6-1-7 0,1 1-10 16,-3 2-6-16,-5 1-8 0,2 2-6 0,-6 1-4 15,-3 2-1-15,-1 0-2 0,-10 0-2 0,2 2 2 16,-12 1 0-16,1 2 0 0,-5-4 0 16,-3 2-2-16,0-3-2 0,0 2 5 0,-8-2 1 15,1 0 0-15,-5 0 3 0,-2 0-3 0,-2 0-2 16,-1 0 0-16,-4-5-1 0,6 1 0 0,-2 1-1 16,-5-1 2-16,7 1-4 0,-2 2 2 15,1-2 0-15,2 3-4 0,0 0 0 0,1 0-3 16,2 4-1-16,-1 3 0 0,5 0 0 0,-1 4-1 15,-2 3 3-15,6 4 0 0,-2-1 0 16,-1 3 4-16,5 3 0 0,0 1 0 0,2 1 2 16,0 1-3-16,0 1-1 0,0 1 1 0,0-2-1 15,1 1 0-15,0-1 2 0,2 1 1 0,-1-3 1 16,2 0 0-16,-3-1 0 0,-1-1 0 16,0-5-2-16,0-1 0 0,0-4 0 0,0-2-7 15,-1 0-26-15,1-2-59 0,0-1-80 0,0-3-119 16,4-2-187-16,-1 0-416 0,5-2-451 0</inkml:trace>
          <inkml:trace contextRef="#ctx0" brushRef="#br0" timeOffset="87793.1962">5665 2020 1096 0,'0'0'265'0,"0"0"-106"0,0 0 6 16,0 0-14-16,0 0-18 0,0 0-8 0,0 0-10 15,0 0-8-15,0 0-11 0,0 0-5 0,0 0-8 16,0 0-5-16,0 0 0 0,156-124 2 16,-141 105-7-16,0-2-3 0,-4 2-7 0,-5 2-9 15,1-2 0-15,-7 3-3 0,0 3-7 0,-2 3-8 16,-8 2-8-16,-2 2-9 0,-4 2-10 0,-2 2-5 16,-7 2-10-16,0 4-1 0,-2 6 4 15,1 1-2-15,7 5 2 0,-4-1 1 0,7 1-4 16,4 1 2-16,4-2 0 0,0 1 3 0,8-1-3 15,0 1 2-15,0-4-2 0,0-1-3 0,10-2 3 16,-3-1 0-16,4-3 2 0,2-2-1 16,1-1 0-16,0-2 2 0,1 0 4 0,2-5 4 15,4-3-2-15,-4-1-1 0,0-3-2 0,3 1 0 16,-5-2 1-16,-2 1 0 0,-4 3 0 0,1 1-4 16,-3 2 5-16,-5 1-2 0,1 3 2 0,-3 2 0 15,2 0-8-15,-2 0-1 0,1 3-3 16,5 4 2-16,-3 2 3 0,1-1 2 0,3 1-1 15,-1 2 0-15,2-2 2 0,-1-3 0 0,5 1 0 16,-1-4 0-16,2-1 1 0,-1-2 1 0,3 0 2 16,-5 0 3-16,4-4-3 0,4-4 1 15,-1-3-1-15,0-1-2 0,0-4 5 0,4 0-2 16,-2-1 0-16,2-4 1 0,-2 4-3 0,3-1 1 16,-3 3 1-16,-4 1 1 0,1 2-2 15,-3 3-2-15,-1 2-2 0,0 5-1 0,-2 0-2 16,-3 2 0-16,4 0-1 0,0 3-5 0,2 3 5 15,-4 2 0-15,3 1 2 0,0 1 2 16,-1 1-2-16,-5 2 0 0,1-2-1 0,-3 0 3 16,-4 0-2-16,0 0 3 0,0 0 1 0,-10-3-3 15,3-1 6-15,-6 2 1 0,1-5 1 0,-3-1 2 16,3-1-1-16,-1-2 1 0,0 0 1 0,6 0 3 16,-3-2-3-16,0-5 0 0,6 2-5 0,0-2-1 15,-3 3-1-15,5 0-3 0,1 0-8 0,1 1-39 16,0 2-68-16,0-1-116 0,1 2-208 15,2 0-533-15,3 0-620 0</inkml:trace>
          <inkml:trace contextRef="#ctx0" brushRef="#br0" timeOffset="88045.104">6685 1498 2202 0,'0'0'245'16,"0"0"1"-16,0 0-40 0,0 0-42 0,0 0-34 15,0 0-26-15,0 0-29 0,0 0-22 0,0 0-27 16,0 0-15-16,0 0-9 0,0 0-7 0,0 0 7 16,0 0 5-16,-5 13 0 0,5 18 5 15,0 2-3-15,0 2-2 0,0-3 2 0,-5 4 0 16,3-5-3-16,-1 0 1 0,0-5-2 0,-3-1-3 16,3-4-3-16,3-2-2 0,0-5-7 0,0-3-10 15,0-1-17-15,0-3-34 0,0-2-59 0,0 0-81 16,2-5-111-16,-1 0-153 0,5 0-233 0,-5-4-343 15,1 2 549-15</inkml:trace>
          <inkml:trace contextRef="#ctx0" brushRef="#br0" timeOffset="88321.1611">6838 1598 746 0,'0'0'604'0,"0"0"-190"0,0 0-82 0,0 0-95 16,0 0-77-16,0 0-59 0,0 0-29 0,0 0-13 15,0 0-8-15,0 0 4 0,0 0-3 16,0 0 0-16,0 0 0 0,0 0-5 0,-87 64-3 15,74-49-4-15,0-2-3 0,-1 2 0 0,-2-4 3 16,1 0 5-16,-5-2 5 0,4-3 2 0,1 0 1 16,1-3-1-16,1-3-1 0,1 0 1 15,7 0-9-15,-4 0-5 0,6-3-8 0,2-1-10 16,0 1-4-16,1 0-5 0,0 1-9 0,0 2-10 16,2 0-3-16,4 0-4 0,7 8 6 0,7 4 5 15,0-1 1-15,6 7 1 0,3 0-1 0,-1 3-6 16,8-5-3-16,-2 0-2 0,1-3-6 15,0-5-4-15,5-2 0 0,0-6-10 0,0 0-11 16,1-1-29-16,-3-11-64 0,-1 1-149 0,-9 0-721 16,-7 5-691-16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0:51.11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DCEE937-F991-4BBD-81B4-2FACEB2A6236}" emma:medium="tactile" emma:mode="ink">
          <msink:context xmlns:msink="http://schemas.microsoft.com/ink/2010/main" type="inkDrawing" rotatedBoundingBox="18164,6951 25601,6039 25970,9050 18533,9962" semanticType="enclosure" shapeName="Other">
            <msink:sourceLink direction="with" ref="{6D427F8E-7F6E-4FCE-983F-9C157978026E}"/>
            <msink:sourceLink direction="with" ref="{BF6B4899-C197-465E-A936-16EA0F79EB25}"/>
          </msink:context>
        </emma:interpretation>
      </emma:emma>
    </inkml:annotationXML>
    <inkml:trace contextRef="#ctx0" brushRef="#br0">6597 907 0 0,'0'0'224'0,"0"0"71"0,0 0 30 16,0 0-28-16,0 0-54 0,0 0-41 16,0 0-16-16,0 0-16 0,0 0-15 0,0 0-15 15,-6-162-19-15,-3 146-17 0,-6 2-11 0,-2-4-12 16,-1 1-11-16,-5-1-15 0,1-2-12 0,-4 2-11 16,-1-3-4-16,-1 0 2 0,-1-1-2 0,-2 0 1 15,-1-2-5-15,-1 1-5 0,-4-3 0 16,-1 3-2-16,-5 0 1 0,-2 0-1 0,0 2 0 15,-1-4 0-15,-5 3-2 0,3 2-1 0,-6 0-3 16,-4 1-3-16,-4 1 1 0,-1-1-2 0,-3 0 1 16,-4-1-1-16,-2 2 1 0,-7 1-3 15,-1-1 2-15,-6 1-3 0,-4-1-1 0,-6 3-1 16,-10-1-1-16,1 3-1 0,-10 0 0 0,-3 4 2 16,-3 2-2-16,1 0 3 0,-3 3-1 0,-2-1-2 15,-2 3 0-15,-1 0 1 0,-5 2 0 16,3 0-1-16,-5 2 0 0,3 6-1 0,-1-1-1 15,-5 6 2-15,4 1-2 0,-2 2 2 0,-9 5-2 16,8 1 0-16,-2 3 0 0,0 4 1 16,3 0 2-16,0 3-3 0,1 1 2 0,6 3-1 15,4 2-1-15,5 6 3 0,4-3-2 0,5 6-1 16,10-2-2-16,2 3 4 0,4-1-1 0,6 3 0 16,4 2-1-16,1 1-1 0,6 0 1 0,3 4 0 15,6 2 2-15,5 0-6 0,1 1 4 16,8 1-1-16,7-1 1 0,4-2 3 0,4 0-6 15,6-1 0-15,6 0-2 0,4 0-3 0,4-1 4 16,7 3 1-16,5-2 2 0,2 1 0 0,3 1 0 16,3 0 1-16,5-1-3 0,3 1-1 0,6 3 1 15,3 2-1-15,4-1-1 0,1 1 3 16,5-3-1-16,2 2 1 0,7 1-1 0,5-4-3 16,3 0 1-16,10-2-1 0,8-1 7 0,6-2 3 15,10-4-2-15,6-2 2 0,9-2-4 0,8-4-2 16,5-3 0-16,9-6 2 0,6-3-5 15,3-3 4-15,10-2 0 0,3-7-2 0,5-2 9 16,0-4-5-16,8-1 2 0,3-6 4 0,3-1-1 16,10-5 1-16,1 0-2 0,9 0 0 15,-3-7-3-15,5-2-6 0,1-5 5 0,4 1-1 16,-1-5 3-16,4-2 5 0,3-4-1 0,-5-1-1 16,6-3 1-16,-3-3 0 0,3-2-2 0,-3-3 2 15,3-2-3-15,-7-4-1 0,-2-4 1 16,-2-2-1-16,-8-5-1 0,-3-3 2 0,-5-4 2 15,-9-4 3-15,-8-4 5 0,-6-5-2 0,-8-1 2 16,-7-5 3-16,-12-4 0 0,-11-3 5 16,-9-2-1-16,-14-1 0 0,-17-1-1 0,-12 1 1 0,-17 2-3 15,-15 3-3-15,-17 1 1 0,-6 2-7 0,-24 0-5 16,-13 3-14-16,-15-3-39 0,-18 5-55 16,-11 2-97-16,-15 5-270 0,17 18-631 0,26 20-252 0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1:42.99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1C403BF-AA06-426C-969A-922A0F3E4E34}" emma:medium="tactile" emma:mode="ink">
          <msink:context xmlns:msink="http://schemas.microsoft.com/ink/2010/main" type="inkDrawing" rotatedBoundingBox="7878,5584 7974,3016 8081,3020 7986,5588" semanticType="callout" shapeName="Other">
            <msink:sourceLink direction="with" ref="{6B0D99A8-C53D-4064-B039-39FC69CF6650}"/>
            <msink:sourceLink direction="with" ref="{C2F48A86-7739-46BD-A10A-E4A0D691CDE6}"/>
          </msink:context>
        </emma:interpretation>
      </emma:emma>
    </inkml:annotationXML>
    <inkml:trace contextRef="#ctx0" brushRef="#br0">94-3 0 0,'0'0'0'16,"0"0"0"-16,0 0 0 0,0 0 124 0,0 0 94 0,0 0-36 16,0 0-30-16,0 0-14 0,0 0-9 15,0 0 0-15,0 0 0 0,0 0-5 0,1-2-1 16,-1 2-5-16,0 0-8 0,1 0-11 15,-1 0-14-15,0 0-9 0,0 0-11 0,0 0-9 0,0 0-4 16,0 0-7-16,0 0-3 0,0 2-3 16,0-1-7-16,0-1-3 0,0 2-5 0,0 1-3 15,0 0-3-15,0 2-1 0,0 2-2 0,0-1-2 16,0 2-4-16,3 0-2 0,-1 1 0 16,2 1 0-16,-3 0 1 0,1 1 3 0,1 2 1 15,1 2-1-15,0-1 2 0,-3 3 1 0,1 0 0 16,-1 2 0-16,1 2 2 0,-2 3 2 15,3-1 4-15,-3 4 3 0,0 0 3 0,0 1-6 16,0 3 1-16,0-2-5 0,0 5-3 0,0 1 1 16,0 1-4-16,0 1-2 0,-3 3-1 0,3 2-3 15,0-4 0-15,0-1 0 0,0-3-2 0,0 1 0 16,4-2-1-16,0 1 0 0,-2-3 0 0,0 2 2 16,3-1 0-16,0 1-2 0,-3 1 0 15,-1-2 2-15,1 1-2 0,-2 2 3 0,0-2 1 16,0 1 0-16,0 0 4 0,0 2-2 0,0-1 1 15,-2 0-3-15,1-1-1 0,-2 1-1 0,-1 0-1 16,-1 0 0-16,3 1-2 0,-3 2 0 16,3 0 1-16,-4 0 0 0,3 1-1 0,-3 1 2 15,1-2 0-15,2-2-2 0,-3 0 4 0,1-1-4 16,2 1 0-16,-3 0 1 0,2 3-2 0,1-4 1 16,-1 1-1-16,-1 0 1 0,1-2-2 15,3 2 3-15,-4-5 1 0,0 1 1 0,2-1-1 16,-1 0 0-16,1 3-2 0,-3-5 0 0,3 3 0 15,-1-4 0-15,-2-1-1 0,5-1 1 16,-5-1 0-16,4-1 0 0,-3-4 1 0,4-1-1 16,-2-3 1-16,-1-2-1 0,2-1 0 0,0-2-1 15,0-3-1-15,2 0 1 0,-1-3-1 16,1-1 1-16,0 0-1 0,0-4 0 0,0 0-2 16,0 0-2-16,0 0-14 0,0 0-28 0,5-2-91 15,1 0-296-15,-3-2-1180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9:44.6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13FF0FE-8B57-42CD-BE1D-39D883B38AC7}" emma:medium="tactile" emma:mode="ink">
          <msink:context xmlns:msink="http://schemas.microsoft.com/ink/2010/main" type="inkDrawing" rotatedBoundingBox="5403,8723 7510,8513 7535,8769 5428,8979" shapeName="Other"/>
        </emma:interpretation>
      </emma:emma>
    </inkml:annotationXML>
    <inkml:trace contextRef="#ctx0" brushRef="#br0">-245 1040 285 0,'0'0'362'0,"0"0"-47"16,0 0-23-16,0 0 4 0,0 0-31 16,0 0-38-16,0 0-42 0,0 0-38 0,0 0-30 15,0 0-22-15,0 0-18 0,0 0-18 0,0 0-15 16,0 0-13-16,-99-1-8 0,99 4-2 15,0 0 1-15,0 0 0 0,0 1-1 0,0 0 3 16,2-1-2-16,-1 1 0 0,3 0 1 0,-2-2-2 16,2 4-2-16,-1-3 1 0,0 2-5 0,0-2-1 15,-1 2-1-15,5-1-3 0,-1 0 0 0,3-1 2 16,1 0 0-16,1 0 5 0,7-3 1 16,4 0 3-16,6 0 0 0,5-1-1 0,3-7-2 15,5-2-6-15,3-1-2 0,5 0-4 0,-1 0 0 16,1 3-3-16,1 0 0 0,1 4-3 0,-6 0 1 15,-2 4 1-15,-3 0 0 0,-1 4 0 0,-6 4-3 16,1 2 1-16,-3 3 0 0,-5 1 1 16,-1 2 2-16,-4 1-5 0,-2-2 2 0,-4-2 0 15,-3 1-3-15,-4-1 3 0,-5-3 2 0,0-2 0 16,-3-2 3-16,0-1 5 0,0-2 4 0,-4 1 10 16,1-4 1-16,-4 0 3 0,1 0 0 15,2 0-6-15,-2-2 0 0,5-4-8 0,1-4-7 16,0-1-8-16,7-7-9 0,10-1 3 0,6-2-3 15,11-3 5-15,7-3 1 0,8 2-2 16,8-2 2-16,4 1 0 0,4 3-3 0,-1 3 1 16,3 2-1-16,-1 4-2 0,-3 2 3 0,2 6 0 15,-9 4 1-15,3 0 1 0,-6 2 0 16,1 0 2-16,-8 2 0 0,0 2 3 0,-7 0 0 16,-1 0-4-16,-10-1 3 0,-1-3-2 0,-8 0 3 15,-5 0 1-15,-4 0 3 0,-3 0 4 0,-3-5 2 16,-1-1 2-16,0-2-4 0,1-1-6 0,0-1-18 15,-1 1-70-15,3 1-152 0,-5 3-476 16,1 3-1013-16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1:47.303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77 111 1503 0,'0'0'92'0,"0"0"-3"16,0 0 3-16,0 0 25 0,0 0 17 0,0 0-7 15,0 0-15-15,0 0-11 0,0 0-12 16,0 0-8-16,0 0-10 0,0 0-10 0,-91-29-10 16,91 29-7-16,0 0-6 0,0 0-4 0,0 0-6 15,0 0-4-15,0 0-9 0,0 0-3 16,0 0-7-16,0 0-5 0,3 0-1 0,0 0-1 16,5 0 3-16,5 4 3 0,4-3 5 0,8 2 2 15,4-1 1-15,3 0 1 0,7 1-4 0,3-2 1 16,4 1-4-16,7-2-2 0,4 0 2 15,3 0-4-15,6 0 1 0,7 0 2 0,6 0-2 16,0-6 0-16,-1 1 0 0,4 1 0 0,1-5 0 16,0 4 1-16,-3-1-1 0,-7-1 0 0,0 0 1 15,-7 1 3-15,-2 3 0 0,-14-2 1 0,-1 3 1 16,-13 1 0-16,-2-1-1 0,-14 2 1 0,-5 0-2 16,-3 0-2-16,-11 0 9 0,0 0 7 15,-1 0 5-15,0 0 9 0,0 0-9 0,0 0-5 16,0 0-5-16,0 0-9 0,0 0-3 0,0-1-4 15,0 1-7-15,0-2-15 0,3-1-30 16,1 0-47-16,1-2-90 0,8-3-160 0,-5 2-364 16,-2 1-892-16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1:47.97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40 274 974 0,'0'0'88'0,"0"0"-4"0,0 0 22 15,0 0 20-15,0 0 10 0,0 0-11 0,0 0-1 16,0 0 11-16,0 0 5 0,0 0-3 0,0 0-5 15,0 0-14-15,0 0-13 0,0 0-12 0,-43-25-9 16,43 25-12-16,0 0-15 0,0 0-13 16,0 0-14-16,0 0-11 0,0 0-5 0,0 0-9 15,0 0-5-15,3 0-1 0,4 0 1 0,7 0 3 16,8 0 6-16,4 0 2 0,13 0 0 0,8-4 5 16,11-4 0-16,8 0 3 0,9-2-1 15,8-1-1-15,7 2-2 0,5-1 0 0,6-1 0 16,4 2-1-16,5-1-1 0,4 1 0 0,1-1 0 15,-2 1-1-15,3-1 1 0,-4 0 1 16,0 3 2-16,-4-2 4 0,-3 0-1 0,-3 2 1 16,-6-3 0-16,-4 3-3 0,-4-3 0 0,-8 2-1 15,-5-2-2-15,-7 1-2 0,-9 1-3 0,-6 0-3 16,-11 2-6-16,-12 3-39 0,-16 1-159 16,-10 2-904-16,-4 0-645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2:08.79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9A6365F-1BED-4B13-BC6C-A01EFBEF2191}" emma:medium="tactile" emma:mode="ink">
          <msink:context xmlns:msink="http://schemas.microsoft.com/ink/2010/main" type="inkDrawing" rotatedBoundingBox="1396,4759 2164,13289 1394,13358 626,4828" semanticType="verticalRange" shapeName="Other">
            <msink:sourceLink direction="with" ref="{E182FEA8-FD85-4078-A575-93539660EB96}"/>
            <msink:sourceLink direction="with" ref="{9D87430D-6DF8-47B9-8E94-1CDF1A7699A5}"/>
            <msink:sourceLink direction="with" ref="{F81790F9-BC6D-4E98-BD33-33584A896930}"/>
          </msink:context>
        </emma:interpretation>
      </emma:emma>
    </inkml:annotationXML>
    <inkml:trace contextRef="#ctx0" brushRef="#br0">178 0 897 0,'0'0'223'15,"0"0"12"-15,0 0 11 0,0 0-17 0,0 0-41 16,0 0-58-16,0 0-37 0,0 0-23 0,0 0-14 16,0 0-7-16,0 0-2 0,0 0-2 0,-62 27-6 15,50-20-1-15,2 3-4 0,-1-2-1 16,4 0-1-16,-3-2-2 0,0 3-4 0,6-4-2 15,-1 0-4-15,-2 2-4 0,5-2-3 0,2-1-2 16,-2-1-3-16,2 1-2 0,0 3-1 0,0-1-2 16,0 3-1-16,0 1 0 0,0 5-1 15,0 1 1-15,0 0 1 0,0 7-2 0,0 2 3 16,0 2 0-16,0 4 1 0,2 5 3 0,-2 1 4 16,0 3 2-16,0 3 1 0,0-1 1 15,0 4-7-15,1 1-1 0,2 4-3 0,2 2-3 16,0 5 3-16,-2 5 0 0,5 1 1 0,-4 3 1 15,5 3 0-15,-4 1-1 0,5 3-1 0,0 4 2 16,-3 2-2-16,6 4-1 0,-1 4 2 0,-1 4-3 16,-3 3 0-16,4 3 2 0,-1 4-1 15,-1 6 0-15,-3 2 3 0,0 6-1 0,-1-2 1 16,-2 5-1-16,5 4 2 0,-7 2-1 0,1 5-1 16,4-2 1-16,-4 2-5 0,-1-1 0 15,5 1-1-15,-2 0-1 0,4-1 1 0,-4 0-2 16,7 1-1-16,-2 1 2 0,-3 1 2 0,4-2-1 15,-1 1 2-15,-1-1-1 0,1 2-2 0,-6 2 2 16,3-3 0-16,-4 2 1 0,-2 1-3 0,-1-2 5 16,0 7-2-16,0-6-2 0,0 2 1 15,-1-4-1-15,-2-1 2 0,-3 0 0 0,3-4 2 16,2-3-5-16,1-4-1 0,0 0 0 0,0-2 2 16,0-5-1-16,0-1-1 0,0-6 2 0,3-1-3 15,4-4 2-15,-3-5 2 0,3-5-1 0,-1-3 0 16,2-2 2-16,-2-7-2 0,7 0 0 15,-3-5 1-15,-2-2-1 0,5-5 0 0,1-2 0 16,2-8-1-16,5-6-1 0,-3-5-4 0,8-6-2 16,1-4-3-16,3-4 4 0,-1-4-1 0,8-3 2 15,-3-4 2-15,5-1 1 0,3-3 1 16,-1-1 1-16,2-1 0 0,-2-3 0 0,0 0 0 16,-1-2-1-16,-8 1 0 0,5-4 0 0,-6 1 1 15,-2-1-1-15,-2-1 1 0,-5 0 2 16,-2-2 1-16,-6 3-2 0,0-3 1 0,-4 0-6 15,-5-1-2-15,3 0-21 0,-5-2-40 0,0 2-71 16,4-2-122-16,-4 0-285 0,0 0-1048 0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2:13.50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C7EB18F-CB53-42F4-B43F-166AF9705113}" emma:medium="tactile" emma:mode="ink">
          <msink:context xmlns:msink="http://schemas.microsoft.com/ink/2010/main" type="writingRegion" rotatedBoundingBox="2557,12210 8378,11986 8530,15945 2709,16168"/>
        </emma:interpretation>
      </emma:emma>
    </inkml:annotationXML>
    <inkml:traceGroup>
      <inkml:annotationXML>
        <emma:emma xmlns:emma="http://www.w3.org/2003/04/emma" version="1.0">
          <emma:interpretation id="{F36F9FFE-C915-48BE-9411-E68273A1C3D8}" emma:medium="tactile" emma:mode="ink">
            <msink:context xmlns:msink="http://schemas.microsoft.com/ink/2010/main" type="paragraph" rotatedBoundingBox="3074,12190 8378,11986 8446,13751 3141,139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87430D-6DF8-47B9-8E94-1CDF1A7699A5}" emma:medium="tactile" emma:mode="ink">
              <msink:context xmlns:msink="http://schemas.microsoft.com/ink/2010/main" type="line" rotatedBoundingBox="3074,12190 8378,11986 8446,13751 3141,13955">
                <msink:destinationLink direction="with" ref="{D9A6365F-1BED-4B13-BC6C-A01EFBEF219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ED1D2AF-E03A-4B2B-94EE-6971C9A94C93}" emma:medium="tactile" emma:mode="ink">
                <msink:context xmlns:msink="http://schemas.microsoft.com/ink/2010/main" type="inkWord" rotatedBoundingBox="3074,12190 8378,11986 8446,13751 3141,13955"/>
              </emma:interpretation>
              <emma:one-of disjunction-type="recognition" id="oneOf0">
                <emma:interpretation id="interp0" emma:lang="en-US" emma:confidence="0.5">
                  <emma:literal>Brainstorming</emma:literal>
                </emma:interpretation>
                <emma:interpretation id="interp1" emma:lang="en-US" emma:confidence="0">
                  <emma:literal>Blamestorming</emma:literal>
                </emma:interpretation>
                <emma:interpretation id="interp2" emma:lang="en-US" emma:confidence="0">
                  <emma:literal>Brainstorming's</emma:literal>
                </emma:interpretation>
                <emma:interpretation id="interp3" emma:lang="en-US" emma:confidence="0">
                  <emma:literal>Braristormiging</emma:literal>
                </emma:interpretation>
              </emma:one-of>
            </emma:emma>
          </inkml:annotationXML>
          <inkml:trace contextRef="#ctx0" brushRef="#br0">2656 368 1012 0,'0'0'461'16,"0"0"-142"-16,0 0-75 0,0 0-56 0,0 0-67 16,0 0-41-16,0 0-33 0,0 0-19 15,0 0 0-15,0 0 8 0,0 0 5 0,0 0-1 16,0 0-4-16,118-56-4 0,-90 45-3 0,-4-2 0 16,-3 3 0-16,1-3-1 0,-4 0-3 0,1 2 1 15,-5 0 5-15,-4 3 7 0,1 0 7 16,-8 3 5-16,1 1 2 0,-2 3-6 0,-2 1-2 0,0 0-8 15,0 0-13-15,0 0-9 0,0 1-13 16,0 5-7-16,0 0 0 0,-2 5-1 0,-1 2 3 16,2 2 3-16,1 2 2 0,0 0-1 0,0 2 1 15,1-1 0-15,6-2-5 0,2 3 4 0,-1-7-1 16,4 0 1-16,-1-2 1 0,2-4 0 16,1-1-1-16,0-5 2 0,0 0 4 0,1-2 0 15,0-5 5-15,-1-5 0 0,3-2 2 0,-3-3 0 16,1-2 0-16,-5 0 3 0,-1-2-4 0,-1 3 7 15,-8-1-3-15,0 3-1 0,0 0 5 16,-12 0-8-16,-1 5-5 0,-1 0-2 0,-3 4-5 16,0 3-4-16,-1 3-1 0,-2 1-1 0,3 0-4 15,3 5 2-15,2 4-1 0,1 0 2 16,8 2-2-16,-1 0-1 0,4 2 1 0,0 0 0 16,0-1 8-16,4 1-5 0,6-2 2 0,-1-2 0 15,5 1-4-15,3-2 6 0,0-4 0 16,1-2 1-16,4-2 0 0,0 0 2 0,4-6-1 0,1-6 2 15,-2-1 4-15,1-3-3 0,-1-2 1 16,-2-3 0-16,-2-1 1 0,-2 2 0 0,-2-2 2 16,-3 1 3-16,-3 1-8 0,-2 3 11 0,-5 1 3 15,-3 2-1-15,-1 2 9 0,-4 4-9 0,-4 4-6 16,-4 1-3-16,1 3-4 0,-6 0-6 16,1 7 1-16,1 6-2 0,-2 2-3 0,3-2 4 15,2 2 2-15,7 0-1 0,3-2-1 0,2 0 0 16,0 0 0-16,7 0-1 0,5-2 8 0,2-2-4 15,3 2-1-15,-2-3 2 0,5-1-4 16,0 1 2-16,-3-1 3 0,1 1-2 0,-1 0-3 16,0 0 5-16,-5 1-2 0,-1 1 3 0,-1-1 1 15,0 0-3-15,-4 2-1 0,-2 0-1 0,-1-2 2 16,-2-1 0-16,-1-2 1 0,0-3 2 16,0-1-7-16,0-2 8 0,2 0 1 0,-1 0 3 15,3 0 1-15,-1-7-1 0,3-1-3 0,5-3-4 16,-1-3 4-16,7-2-5 0,-1-2 0 15,3 0-2-15,0-1-3 0,-1 2 4 0,-1 0 3 16,-1 7 0-16,-2 0-5 0,-3 6 0 0,1 1-3 16,-1 3-2-16,-5 0 2 0,2 1-3 0,-1 9 0 15,2-1 3-15,-3 2-1 0,1 2 3 0,-3-2 3 16,3 4 0-16,-3-2 1 0,2 0-1 16,-2-1 2-16,0-1-1 0,2 0 2 0,0-1-2 0,-2-4 0 15,2 1 0-15,-1-5 2 0,1 0-2 16,-3-2 2-16,-2 0 0 0,3 0 3 0,-4 0 5 15,3-3 2-15,3-5 1 0,0-3-7 0,1-2 0 16,1 0-3-16,4 0-3 0,-4-1 4 16,5-1-4-16,-3 2-1 0,1 3 1 0,-1 0-1 15,0 3 1-15,-3 2 0 0,-4 1-1 0,1 3-2 16,-1 1-2-16,0 0-1 0,-3 0-1 16,1 5 1-16,1 0-2 0,0 3 3 0,4 2 0 15,-2-1 4-15,1 1-1 0,3 1 1 0,-4-1 0 16,6-2 0-16,-5-1 1 0,2-3 0 0,0-2 2 15,3 0 0-15,-6-2 0 0,4 0 3 16,-2 0 0-16,4-4 4 0,-3-4-1 0,2-2-2 16,2-1 0-16,-3-2-4 0,1 0 1 0,1 2 1 15,-4-3 0-15,3 4-3 0,-4 0 1 16,3 4-1-16,-5 1-2 0,0 2 1 0,1 3-5 16,-2 0-3-16,2 0-2 0,-3 3 0 0,4 4 2 15,-1 2 2-15,0 0 3 0,2 2 1 0,-2 0 2 16,2 0 0-16,1 0-1 0,1-1 2 0,2-2-2 15,0 0 1-15,-1-2 1 0,2 0-1 16,2-4 1-16,1-2-1 0,-1 0 1 0,1 0 1 0,0-2 2 16,0-7 0-16,2-2 1 0,-2-2 1 15,0-1-3-15,-1 1 1 0,0 0-1 0,-4 3 0 16,-1 0 0-16,0 3-1 0,-5 0 0 0,-3 5-2 16,1 1 0-16,-1 1-3 0,0 0-5 15,0 1-3-15,0 4 1 0,2 3 3 0,2 1 5 16,0 0 4-16,-1 0-3 0,4 0 0 0,-1-1-1 15,2-1 0-15,1 0 2 0,2 0 0 16,2-2-1-16,0-1 0 0,1-2 2 0,1-2 1 16,1 0 1-16,1-5-1 0,4-1 0 0,-4-4 2 15,0-1-1-15,3-2 1 0,-1 1-2 0,-4-2 0 16,1-2-1-16,1 2-2 0,-6-1 3 0,0 3 0 16,1 0 2-16,-5 0 2 0,-1 2-1 15,-4 3 2-15,-2 1 1 0,0 2-1 0,0-2-4 16,-7 6-6-16,0 0-8 0,-1 0-5 0,-4 10 0 15,0-1 2-15,0 2 4 0,0 2 0 0,2 1 4 16,4-2 0-16,0 1 2 0,1 0 1 16,5-3-2-16,-2-3 1 0,2 0-1 0,0-3-2 15,2 0 0-15,0-4-1 0,7 0 3 0,-3 0 0 16,4-5 6-16,2-3 2 0,-2-3 0 0,3-2 2 16,-3-1-4-16,1 1 3 0,1 1-2 15,-4 1 3-15,-1 1-3 0,0 2-2 0,-1 4 0 16,-5 0-2-16,1 3 1 0,-1 1-4 0,-1 0-4 15,2 0-1-15,-2 1-1 0,0 4 3 0,2-1 5 16,0 3 5-16,-1-2-3 0,4 1 0 16,-5-1 0-16,1 0-2 0,2-2 2 0,0 3 0 15,1-1 1-15,-3-3-2 0,1 2 2 0,1-1 0 16,-1 2 0-16,1-2 2 0,1 2-2 16,-2 1 0-16,1-1 0 0,1 0 3 0,0 0-3 15,-1-1 0-15,-2 2-1 0,1-4-6 0,1 1 6 16,-2 1 2-16,-1-2-1 0,0 1 4 0,0 1-2 15,0-1 0-15,-6 2 1 0,5 1 0 16,-5 2-3-16,1 3 0 0,2 2-1 0,-3 1 0 16,1 1 1-16,2 4-2 0,0 2 0 0,-1 0-3 15,1 0 5-15,1 0 0 0,1 0 1 0,0-1 3 16,1-4-5-16,0-3 1 0,0-2 0 0,0-3 1 16,0-4-1-16,0 0 2 0,0-4 6 0,-2 0 3 15,-1 0 12-15,0 0-1 0,-1 0-4 16,0-4-5-16,-2 0-4 0,-1-2 1 0,2 0-1 15,-1 1 3-15,3-4-6 0,-1 0 0 0,2 1-2 16,1-3-4-16,1 0 2 0,0 0-3 0,0-3 0 16,3 1-3-16,2 1 0 0,3-1 2 15,-3 4-3-15,2 2 5 0,-1 1-4 0,-3 3 2 16,0-1 0-16,-1 3 0 0,0 1 0 0,-2 0-3 16,1 0 0-16,-1 0-8 0,0 0 3 15,3 0-9-15,-3 0-49 0,2 0-103 0,-1-2-214 16,0 2-567-16,1 0-712 0</inkml:trace>
          <inkml:trace contextRef="#ctx0" brushRef="#br0" timeOffset="-1805.9014">2665 117 1611 0,'0'0'329'0,"0"0"-35"0,0 0-41 0,0 0-65 15,0 0-29-15,0 0-20 0,0 0-17 16,25-161-17-16,-25 153-19 0,0 1-15 0,0 4-14 16,0 2-14-16,0 1-15 0,0 0-8 0,0 3-12 15,0 3-6-15,0 4-2 0,0 3-1 0,0 10 1 16,2 2 3-16,-2 7 0 0,1 2-1 0,-1-2 0 15,0 1 1-15,0-1-2 0,1-3 1 16,2-1-1-16,0 2-5 0,3-6-4 0,1 2-15 16,-2-2-27-16,5 0-41 0,2-6-63 0,-2 0-95 15,1-4-159-15,-2-4-336 0,-5-6-848 0</inkml:trace>
          <inkml:trace contextRef="#ctx0" brushRef="#br0" timeOffset="924.3008">4655 151 129 0,'0'0'788'16,"0"0"-312"-16,0 0-58 0,0 0-83 0,0 0-87 15,0 0-45-15,0 0-36 0,0 0-34 16,0 0-27-16,0 0-22 0,0 0-21 0,0 0-13 15,0 0-14-15,0 0-13 0,-36-103-9 0,42 103-9 16,-3 0-4-16,5 3-2 0,-1 5 2 16,5 5 0-16,-2 5 1 0,-2-1 2 0,2 4-2 15,-1-1 2-15,-4 2-1 0,2-1 0 0,-2-1 0 16,-3 0 1-16,-2 0 1 0,0-3 0 0,2-1 1 16,-2-5-2-16,0-2 2 0,0-2-1 0,0-4 3 15,0-2 2-15,0-1 7 0,0 0 8 16,1 0 4-16,-1-1 5 0,3-6-6 0,-1-2-9 15,-1-1-9-15,3-5-5 0,-1-1-2 0,3-1-1 16,1-1-1-16,1 0-2 0,4 0 1 0,-2-1-1 16,1 2 1-16,3 1-3 0,-3 4 2 0,-2 0-5 15,1 5-3-15,1 3-1 0,-2 3-5 16,-1 1-1-16,4 1 3 0,-4 7 1 0,1 5 1 16,0 2 5-16,-1 1 1 0,-1 2 1 0,-3-2 2 15,3-2 1-15,-3 0-1 0,3-3 0 16,0-2 1-16,3-1-2 0,0-3 1 0,0-2 1 15,4-3-2-15,3 0 3 0,3-1 2 0,-3-10-4 16,7 1 1-16,-4-4 1 0,3-2-2 0,-1-1 4 16,-2-1 0-16,-1-2-1 0,2 1 0 15,-5-1 2-15,-2 0 0 0,-3 0 0 0,-4 2 1 16,3 0 1-16,-7 0 2 0,-2 2 3 0,-1 2 2 16,0 2-4-16,-4 3-1 0,-3 3-3 0,-1 2-5 15,-5 4 0-15,0 0-4 0,-3 1-2 0,2 11 0 16,-1 1 1-16,0 5 0 0,3 2 0 15,-1 1 1-15,6-1-3 0,1 1 4 0,5 1-1 16,1-1 0-16,0-3 2 0,1 0-2 0,6-4-1 16,3-3 1-16,2 0-1 0,0-7-4 0,3-1 2 15,-1-3 1-15,0-1 2 0,0-8 5 16,0-4 2-16,0-2 3 0,2-6-1 0,-3 1 2 16,-1-4 0-16,-4 0-2 0,-1 1 6 0,-5-1-4 15,3 2 2-15,-4 3 2 0,-1 3-2 0,0 4 1 16,0 4-1-16,0 3-3 0,-3 2-3 15,0 3-5-15,2 0-10 0,0 8-3 0,1 8 0 16,0 4 5-16,0 6 5 0,0 8 3 0,0 4 3 16,0 6-2-16,0 3 2 0,0 7 2 15,0 5-6-15,0 5 4 0,-2 6 0 0,-2 1-2 16,-2 1-2-16,3-1 2 0,-4-1 1 0,0-4-1 16,0-4 7-16,0-7-5 0,-3-5 0 0,5-5 1 15,-4-11-2-15,5-7 4 0,-3-8 2 0,2-9 8 16,4-7 6-16,-2-3 16 0,-1-5-2 0,-3-11-8 15,1-5-13-15,-2-10-21 0,-2-8-13 16,4-3-29-16,-2-5-36 0,3-3-74 0,0-3-137 16,0 13-316-16,3 12-883 0</inkml:trace>
          <inkml:trace contextRef="#ctx0" brushRef="#br0" timeOffset="1088.2001">4714-677 2779 0,'0'0'129'16,"0"0"2"-16,0 0-3 0,0 0-43 0,0 0-31 16,0 0-17-16,0 0-21 0,0 0-12 0,0 0-13 15,0 0-13-15,0 0-20 0,0 0-46 16,0 0-114-16,0 12-244 0,3 10-689 0,-3-4-284 0</inkml:trace>
          <inkml:trace contextRef="#ctx0" brushRef="#br0" timeOffset="-3709.6788">57 319 907 0,'0'0'245'0,"0"0"31"0,0 0-1 16,0 0-19-16,0 0-45 0,0 0-39 15,0 0-30-15,0 0-22 0,-43-163-17 0,43 158-18 16,0 2-16-16,0 3-19 0,0 0-17 0,0 0-12 16,0 2-13-16,0 1-5 0,0 5-4 0,0 4 4 15,0 6 4-15,0 4 7 0,1 5 4 16,-1 5 3-16,0-1-1 0,0 3-3 0,0-1-4 16,0 2-5-16,0-3 0 0,0-1-2 0,-1-2-1 15,1-2-1-15,0-4-1 0,0-3-1 0,0-4 1 16,0-4 4-16,0-5-1 0,0-2 1 0,0-2 8 15,0-3 7-15,0 0 19 0,0 0 16 16,0 0 8-16,0-6-4 0,0-1-18 0,-1-7-15 16,-2-4-17-16,0-6-3 0,-3-2-5 0,5-6-1 15,1-2-1-15,0 0 0 0,0-4-1 16,4 0 2-16,2-2 1 0,-2 1-8 0,6 0 6 16,-4 1-1-16,5 1-3 0,3 3 3 0,0 5-6 15,0 1-3-15,1 6 0 0,-1 6 1 0,1 6-7 16,1 3 0-16,-2 7-3 0,-3 0-1 0,2 4 4 15,0 6 3-15,-2 4 3 0,-4 3-4 16,-1 1 5-16,-3 4 3 0,-3 0 0 0,0 1 11 16,-3 0-6-16,-7-1 2 0,-4 0 0 0,0-2 0 15,1-2 3-15,-3-2 2 0,2-5 0 16,2-1-2-16,0-4 3 0,7-2 1 0,-4-3 4 16,6-1-2-16,0 0 1 0,2 0-3 0,0-7-5 15,1 3 3-15,0-4-15 0,0 1-5 0,5 1-4 16,5-1-8-16,4 3 6 0,5 0 1 0,2 4 3 15,2 0 0-15,2 5 1 0,4 8 2 16,-3 6 1-16,1 3 7 0,-1 3-4 0,-3 5-1 16,-1 1-1-16,-2 5-4 0,-3 1 0 0,-3 0 2 15,-8 0 2-15,-2 2-2 0,-4-4 5 16,-3-3 3-16,-8-1 1 0,-6-7 6 0,1-3 2 0,-2-5 3 16,-3-3 3-16,4-7 2 0,-2-4 3 15,-2-2 0-15,5-5-2 0,-1-8-4 0,2-1-3 16,1-5-2-16,1-1-3 0,2-4-4 0,-1 0-5 15,7 0-12-15,0 3-20 0,2 1-55 16,3 0-113-16,0 4-218 0,6 5-457 0,-3 5-720 0</inkml:trace>
          <inkml:trace contextRef="#ctx0" brushRef="#br0" timeOffset="-2229.9435">384 658 1940 0,'0'0'39'16,"0"0"1"-16,0 0 7 0,0 0-10 0,0 0-7 15,0 0 11-15,0 0 24 0,0 0 19 0,0 0 0 16,0 0-7-16,0 0-12 0,170-84-2 16,-139 59 6-16,2-1 3 0,-2-5-1 0,-1 3-6 15,-3-3-9-15,0-1-10 0,-5-1-4 0,0 2-5 16,-5 1-4-16,-5 5-2 0,-3-1-1 0,-3 3-3 15,-5 4 0-15,-1 5 0 0,0 5-3 0,-1 1 0 16,-5 5-5-16,-4 1-8 0,-1 2-7 16,-4 0-6-16,1 8-4 0,0 3 1 0,-3 3 3 15,-1 3 0-15,2 1 3 0,3 1-2 0,3 0 0 16,2-2-1-16,4 2 0 0,2-3-2 16,2 0-2-16,2-2 4 0,5-2-1 0,3 1 1 15,4-3 2-15,0-1-2 0,2 0 0 0,3-2 0 16,-3 0 0-16,0-1 1 0,-1 0 0 0,-1 0 0 15,-2 4 0-15,-1-1 0 0,-5 1 1 16,2 2-1-16,-2 1 1 0,-5 2 1 0,4 0-1 16,-1 1 0-16,-1-4-2 0,-2-1 0 0,3-2 0 15,2-3 1-15,2-3-1 0,2-1-1 0,5-2 2 16,2-5 1-16,2-6 2 0,0-4 0 0,6-7 1 16,-1-1 1-16,-4-3 0 0,3-1-1 15,-5 1 0-15,-2 0 1 0,-3 1 0 0,0 3 2 16,-6-1 1-16,0 6 0 0,-6-2 1 0,-1 5 1 15,0 3 3-15,0 2 1 0,0 4-2 0,-3 2-4 16,-4 3-8-16,2 0-9 0,-7 7-5 16,2 4-3-16,-4 5 3 0,0 5 6 0,-3 5 2 15,1 2 4-15,4-1 0 0,2 0 1 0,3-2 0 16,2-2-2-16,2 0 0 0,3-4 0 0,0-6-1 16,6 0 0-16,1-3-1 0,2-1 1 15,2-7-1-15,-1-2 4 0,0 0 4 0,5-2 0 16,1-7 3-16,3-4 1 0,-2-3 0 0,-2-1-1 15,4-3 1-15,-2 0-3 0,-3 1 1 16,-4 4 0-16,0 1-1 0,-5 4 2 0,1 4 0 16,-5 3 0-16,-1 1-1 0,0 2-5 0,0 0-6 15,0 2-7-15,0 4-1 0,0 2 1 0,0 2 5 16,0 2 6-16,2 0 1 0,2 2-1 16,2-3 1-16,-2 3-2 0,4-3-2 0,-2 0 4 15,4-3-1-15,-6-1 4 0,6-1 1 0,-3-2-1 16,3-3 2-16,-1 1-1 0,-4-2 2 0,7 0 2 15,-5-5 1-15,3-3-1 0,1-1 0 0,2-2 1 16,0-3-2-16,-4 1 0 0,4-1-1 16,-3 1-2-16,0 3 1 0,-3 1-1 0,0 2 0 15,-4 2-3-15,3 4-5 0,-2 1-2 0,0 0-3 16,1 4 2-16,0 6 0 0,-1 0 4 0,6 4-3 16,-3-1 6-16,2 1 0 0,2-1 2 0,-2-2 6 15,2-1-6-15,2-3 1 0,0-2 1 16,-1-4-2-16,1-1 4 0,0 0-1 0,0-3 3 15,1-5 0-15,0-4 3 0,0-2 1 0,2-2-3 16,-3-1-2-16,-1-2 1 0,0 3 0 16,-1 0-1-16,-1 4 3 0,-3 0-6 0,2 6-2 15,-5 0-3-15,0 6-7 0,-1 0 2 0,0 0-3 16,0 3 0-16,2 5 3 0,-1 0 3 16,1 1 1-16,0 2 2 0,0 1 6 0,-1-3-5 15,3 0 1-15,-4 1 1 0,5-4-1 0,-2 0-1 16,0-3 0-16,1-1 1 0,1 0-5 0,-1-2 8 15,3 0 1-15,-1-4 2 0,-1-1 5 0,4-4-6 16,-1 0 1-16,-1 1-1 0,0 0-1 16,0 0-4-16,-2 2 2 0,-1 0-2 0,-1 1 1 15,0 2 0-15,-4 1-2 0,0 2-2 0,1 0-4 16,-3 0 3-16,1 0 0 0,-1 0 2 0,2 0 5 16,0 0-5-16,1 2 0 0,0-1 1 0,0 1-2 15,3-1 3-15,-1-1-1 0,1 0 0 16,2 0-1-16,2 0 4 0,2 0 0 0,-2-4 3 15,2-3 4-15,0-2-2 0,0-2 3 0,0 2-1 16,-1-2 0-16,-2 0-2 0,1 1-4 0,-3 3-1 16,0 1-4-16,-2 1 2 0,1 4-1 15,-2-1-3-15,5 2-2 0,-4 0 2 0,5 7 1 16,-1 1 1-16,2 0 7 0,-1 0-5 0,2 3 0 16,-4-3 0-16,2-3-3 0,1 2 4 15,-2-3-2-15,1-1 1 0,-2-1 1 0,1-2 1 16,-1 0 2-16,1 0 1 0,-4-3-1 0,4-3 4 15,-3-2 1-15,5-1 2 0,-3-2 3 0,2 0-5 16,2-2-4-16,-2 0-2 0,0 0-6 0,-2 1 5 16,5 0-1-16,-3-1 0 0,0 2 1 15,-2-1-1-15,2 3 1 0,-3-1 1 0,-1 4 1 16,-2 0-2-16,-3 3 1 0,2 1-2 0,-3 1-2 16,2 1-3-16,-2 0-7 0,0 0-2 0,1 6 0 15,3 0 3-15,1 3 5 0,0-1 1 16,2 4 6-16,3 0-4 0,-3 1 2 0,3 0 0 15,-3-1-2-15,1 2 0 0,-4 1 1 0,-3-1 1 16,-1 2-2-16,0 0 4 0,-7-1 3 0,-7 1 2 16,-4 1 3-16,-4 2 2 0,-2-5-1 15,-3 3-1-15,0-7 0 0,3 0-4 0,0-4 0 16,4-4-1-16,3-2-5 0,4 0-6 0,5-7-22 16,-2-4-39-16,4-3-85 0,1-2-181 0,2 2-495 15,1 6-840-15</inkml:trace>
          <inkml:trace contextRef="#ctx0" brushRef="#br0" timeOffset="-2112.0164">1735-39 2169 0,'0'0'237'0,"0"0"-73"16,0 0-25-16,0 0-46 0,0 0-60 0,0 0-33 15,0 0-21-15,0 0-15 0,0 0-14 16,0 0-38-16,0 0-89 0,0 0-177 0,0 0-410 15,0 0-581-15</inkml:trace>
        </inkml:traceGroup>
      </inkml:traceGroup>
    </inkml:traceGroup>
    <inkml:traceGroup>
      <inkml:annotationXML>
        <emma:emma xmlns:emma="http://www.w3.org/2003/04/emma" version="1.0">
          <emma:interpretation id="{52FF464A-FDB6-41E7-9A39-E53F805EC31C}" emma:medium="tactile" emma:mode="ink">
            <msink:context xmlns:msink="http://schemas.microsoft.com/ink/2010/main" type="paragraph" rotatedBoundingBox="5358,13626 5424,14686 4994,14713 4928,1365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F364611-F356-4F3B-B589-2DCCC9B09544}" emma:medium="tactile" emma:mode="ink">
              <msink:context xmlns:msink="http://schemas.microsoft.com/ink/2010/main" type="line" rotatedBoundingBox="5358,13626 5424,14686 4994,14713 4928,13653"/>
            </emma:interpretation>
          </emma:emma>
        </inkml:annotationXML>
        <inkml:traceGroup>
          <inkml:annotationXML>
            <emma:emma xmlns:emma="http://www.w3.org/2003/04/emma" version="1.0">
              <emma:interpretation id="{3B853FFE-2DF0-429C-9DF0-EF7378EE6630}" emma:medium="tactile" emma:mode="ink">
                <msink:context xmlns:msink="http://schemas.microsoft.com/ink/2010/main" type="inkWord" rotatedBoundingBox="5358,13626 5424,14686 4994,14713 4928,13653"/>
              </emma:interpretation>
              <emma:one-of disjunction-type="recognition" id="oneOf1">
                <emma:interpretation id="interp4" emma:lang="en-US" emma:confidence="0.5">
                  <emma:literal>.</emma:literal>
                </emma:interpretation>
                <emma:interpretation id="interp5" emma:lang="en-US" emma:confidence="0">
                  <emma:literal>w</emma:literal>
                </emma:interpretation>
                <emma:interpretation id="interp6" emma:lang="en-US" emma:confidence="0">
                  <emma:literal>W</emma:literal>
                </emma:interpretation>
                <emma:interpretation id="interp7" emma:lang="en-US" emma:confidence="0">
                  <emma:literal>,</emma:literal>
                </emma:interpretation>
                <emma:interpretation id="interp8" emma:lang="en-US" emma:confidence="0">
                  <emma:literal>°</emma:literal>
                </emma:interpretation>
              </emma:one-of>
            </emma:emma>
          </inkml:annotationXML>
          <inkml:trace contextRef="#ctx0" brushRef="#br0" timeOffset="1618.3438">2032 1195 2999 0,'0'0'-12'0,"0"0"0"0,0 0 18 15,0 0 17-15,15-179 11 0,-22 156 15 16,-1 6 18-16,0 5 6 0,4 6-2 0,1 4-12 16,1 2-23-16,1 4-19 0,1 12-9 0,-3 8-5 15,3 13 0-15,-1 8 2 0,1 6 2 16,0 6-3-16,0 3-1 0,0 3 1 0,0 1-1 16,1 2 0-16,3-2 0 0,1-2-2 0,0-1 0 15,1-3-1-15,0-7 1 0,-1 0-1 0,-2-7 0 16,0-3 0-16,0-4 1 0,-3-8-1 15,0-5-1-15,0-5 0 0,0-6-4 0,0-5 1 16,0-6 3-16,0-2 6 0,-3 0 2 0,-1-7-1 16,-6-6-2-16,0-3-7 0,-4-3 2 0,0-4 1 15,-3-5 2-15,1 2 4 0,-1-2-3 0,-1-1 2 16,2 2 0-16,2 6-1 0,1 2 2 16,5 4-2-16,0 6 2 0,6 4-3 0,-1 3-5 15,3 2-6-15,0 0-11 0,0 11 2 0,1 5 1 16,6 7 8-16,5 1 6 0,-1 7 2 0,7-3-1 15,2 3 0-15,0-5 1 0,3 0-3 0,2-2 2 16,-1-3 0-16,3-5-2 0,-1-6 0 16,-1-4 3-16,1-6 0 0,-2-3 2 0,-4-10 5 15,4-6-1-15,-4-4 3 0,-3-3-2 0,0-4 1 16,-3 0-2-16,-4-2-3 0,0 3 0 16,-5 5-8-16,0 3-11 0,-4 7-33 0,-1 6-67 15,-3 8-124-15,-8 8-244 0,0 5-659 0,6-2-280 0</inkml:trace>
        </inkml:traceGroup>
      </inkml:traceGroup>
    </inkml:traceGroup>
    <inkml:traceGroup>
      <inkml:annotationXML>
        <emma:emma xmlns:emma="http://www.w3.org/2003/04/emma" version="1.0">
          <emma:interpretation id="{9B5A10B8-B1DF-462F-B5DB-11375901F3C7}" emma:medium="tactile" emma:mode="ink">
            <msink:context xmlns:msink="http://schemas.microsoft.com/ink/2010/main" type="paragraph" rotatedBoundingBox="2677,15343 8291,15123 8323,15948 2709,161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F7036B-C2A2-4F09-9B16-F122AE162C2C}" emma:medium="tactile" emma:mode="ink">
              <msink:context xmlns:msink="http://schemas.microsoft.com/ink/2010/main" type="line" rotatedBoundingBox="2677,15343 8291,15123 8323,15948 2709,16168"/>
            </emma:interpretation>
          </emma:emma>
        </inkml:annotationXML>
        <inkml:traceGroup>
          <inkml:annotationXML>
            <emma:emma xmlns:emma="http://www.w3.org/2003/04/emma" version="1.0">
              <emma:interpretation id="{BF17A9B1-32CA-4C1C-AC78-9A2CA3122502}" emma:medium="tactile" emma:mode="ink">
                <msink:context xmlns:msink="http://schemas.microsoft.com/ink/2010/main" type="inkWord" rotatedBoundingBox="2682,15481 4751,15400 4778,16087 2709,16168"/>
              </emma:interpretation>
              <emma:one-of disjunction-type="recognition" id="oneOf2">
                <emma:interpretation id="interp9" emma:lang="en-US" emma:confidence="0.5">
                  <emma:literal>Better</emma:literal>
                </emma:interpretation>
                <emma:interpretation id="interp10" emma:lang="en-US" emma:confidence="0">
                  <emma:literal>Belter</emma:literal>
                </emma:interpretation>
                <emma:interpretation id="interp11" emma:lang="en-US" emma:confidence="0">
                  <emma:literal>Belters</emma:literal>
                </emma:interpretation>
                <emma:interpretation id="interp12" emma:lang="en-US" emma:confidence="0">
                  <emma:literal>Bette</emma:literal>
                </emma:interpretation>
                <emma:interpretation id="interp13" emma:lang="en-US" emma:confidence="0">
                  <emma:literal>Belted</emma:literal>
                </emma:interpretation>
              </emma:one-of>
            </emma:emma>
          </inkml:annotationXML>
          <inkml:trace contextRef="#ctx0" brushRef="#br0" timeOffset="2804.3213">-270 3294 0 0,'0'0'0'0,"0"0"0"0,0 0 0 0,0 0 183 16,0 0 75-16,0 0-17 0,0 0-10 0,0 0-8 15,0 0 3-15,0 0-11 0,0 0-14 16,0 0-17-16,0 0-10 0,-93-158-7 0,92 147-8 16,1 2-13-16,0 1-15 0,-2 4-20 0,1 0-19 15,-1 2-16-15,-1 2-18 0,3 0-15 0,-2 0-17 16,2 2-13-16,-2 5-6 0,2 2-3 0,-1 4 2 16,1 5 3-16,-2 3 4 0,1 2 0 15,0 1 4-15,-4 0 1 0,1 2-3 0,3-3 3 16,-1 1-4-16,1-2-3 0,-2 0 1 0,0-6-2 15,0 1-1-15,2-4-1 0,1-4 1 0,0-2-2 16,0-4 5-16,0-3 6 0,0 0 10 0,0 0 9 16,0 0 7-16,0-8-6 0,0-3-11 15,-2-4-9-15,2-4-13 0,0-5-3 0,0-2 0 16,0-1-4-16,0-3 4 0,3 0 0 0,7-3-4 16,0-5 2-16,1-2-2 0,4-3-1 15,3-3 1-15,-1 3 0 0,0 3-3 0,4 7-1 16,-5 8-2-16,0 8-1 0,-4 5-3 0,-2 6-1 15,-3 5 0-15,2 1-7 0,-5 0 2 0,5 6-1 16,-7 6 0-16,0 0 8 0,-2 4 1 16,-2 3 6-16,-8 0 3 0,-2 2 3 0,-2 2 2 15,-1-3-2-15,0-1 0 0,1-2 0 0,-1-2 0 16,4-4 1-16,5-5 1 0,1-1-3 0,0-3 0 16,5-2-3-16,0 0 0 0,0 0-3 15,8 0-3-15,-1 0-1 0,5 0-2 0,4 0 1 16,5 0 3-16,-1 0 2 0,7 4 1 0,0 6 1 15,1 3 0-15,1 2 0 0,-1 6 0 0,-1 1 1 16,-2 3-3-16,-5 0-1 0,0 2-1 0,-7 3-2 16,-7 0-6-16,-5-1-4 0,-1 2-2 15,-1-4 0-15,-11-2 9 0,1-6 5 0,-5-3 7 16,1-4 5-16,-1-4 4 0,1-3 1 0,-2-5-1 16,-5 0 2-16,7-3-4 0,-4-7-1 0,-2-2 1 15,4-4 0-15,0 1 2 0,1-1-2 16,2 0 1-16,1 3-1 0,2 0-1 0,1 3 1 15,4 3-1-15,-1 4-3 0,5 1-3 0,2 2-5 16,0 0-14-16,0 2 1 0,0 6-5 16,0 3 5-16,9 3 9 0,3 0-3 0,-1 1 9 15,6-3-1-15,2 1 3 0,2-4 3 0,3-3-5 16,1-3 2-16,4-3 1 0,-1 0-1 0,2-9 2 16,-2-3 0-16,5-4 2 0,-8-3 1 15,2-3 1-15,-1-3 0 0,-1 1 1 0,-5-2-4 16,-1 3 6-16,-7 3 3 0,-5 0 2 0,-1 3 6 15,-6 3-4-15,0 6 0 0,-3-1-2 0,-2 5-4 16,-7 1-1-16,7 3-7 0,-5 0-6 16,-2 7 0-16,5 6-2 0,-3 1 1 0,2 3 3 15,2 2-3-15,3 1 1 0,2-1 2 0,1 0-2 16,0 0 6-16,6 0-3 0,4-1 0 0,1-5-1 16,-3-2-1-16,8-3 2 0,2-3 0 0,-1-2 2 15,2-3-3-15,6-3 2 0,1-8 1 0,2-5 0 16,2-4 0-16,-2-5 1 0,4-1-2 15,-4-3-1-15,-3-2 4 0,-1-1-2 0,-7-2 0 16,5-5 4-16,-9 1-4 0,-5-2 5 0,1 1 4 16,-7 1 1-16,-2 5 1 0,0 1 2 15,-2 5 1-15,-7 5 1 0,3 6 7 0,-4 3 0 16,6 6-1-16,-2 4 0 0,2 3-8 0,1 0-4 16,-4 3-8-16,3 10-1 0,0 2-1 15,-2 9-2-15,0 4 3 0,4 6-1 0,-3 2 2 16,1 5-1-16,4 0 0 0,0 1-3 0,0 0 9 15,4-4-9-15,5-4 1 0,2-2-1 0,3-4-16 16,1-3-12-16,2-5-39 0,4-5-58 0,-1-3-96 16,5-7-205-16,-6-2-548 0,-4-3-647 0</inkml:trace>
          <inkml:trace contextRef="#ctx0" brushRef="#br0" timeOffset="3631.547">404 3196 1897 0,'0'0'227'16,"0"0"-47"-16,0 0-31 0,0 0-48 0,0 0-44 0,0 0-27 15,0 0-19-15,0 0-5 0,0 0 6 16,0 0 15-16,0 0 12 0,0 0 4 0,0 0-1 16,0 0-8-16,198 61-8 0,-137-72-2 0,2-4 0 15,5-1-2-15,-5-1-2 0,-2 0-4 16,-4-1-2-16,-2 1 0 0,-8-2 0 0,-4 0 2 16,-9 0 2-16,-7 2 6 0,-10 2 6 0,-6 3 8 15,-5 2 9-15,-5 4 2 0,-1 2-2 0,-1 0-9 16,-8 3-12-16,-4 1-9 0,-2 0-10 15,-4 3-3-15,-1 7-4 0,-1 5 0 0,1 2 0 16,2 3 0-16,1 2 1 0,4-2-1 0,6-1-2 16,4 0 1-16,3-1-1 0,0-3 0 0,2 1 1 15,2-1 1-15,9 2-2 0,-2-5 0 16,2-1 0-16,1 0-2 0,2-3 4 0,-1-2-2 16,-1-1 1-16,8-5 1 0,-5 0 0 0,0 0 1 15,5-10 1-15,-3-2 1 0,1-4-1 16,1-4 1-16,0-3 0 0,0-4 0 0,2 1-1 15,-3-3 2-15,-2 1-1 0,-1-2 0 0,-3 1 2 16,-4 6 0-16,-3 4 2 0,-5 4 4 0,-2 6 2 16,0 3-2-16,-4 4-2 0,-5 2-10 0,-4 3-6 15,-1 7-2-15,-1 4 0 0,-2 5 6 0,1 1 1 16,2 1 2-16,4 1-4 0,6-2 1 16,1-4-1-16,3 0 1 0,4-1 3 0,5-3-1 15,2 1-1-15,2-2 0 0,4-2 0 0,-2 2 0 16,2 0 0-16,-1 0 1 0,-2 1-1 15,-4-1 1-15,1 0 2 0,-2-1-1 0,-4 0 0 16,1 0 2-16,-4-1-2 0,-2-2 2 0,0-3 2 16,0 1-3-16,0-3 1 0,1-2 2 0,0 0 1 15,1 0 12-15,-2 0 13 0,7-2 13 16,-1-4 3-16,5-5-5 0,3-5-9 0,3-6-14 16,6-2-4-16,-3-1-6 0,5 0-3 0,-6 3-2 15,0 2-3-15,-9 5-17 0,-3 5-38 0,-7 7-68 16,-1 3-160-16,-6 0-728 0,0 0-743 0</inkml:trace>
          <inkml:trace contextRef="#ctx0" brushRef="#br0" timeOffset="3030.1246">863 2746 2014 0,'0'0'248'0,"0"0"-49"16,0 0-18-16,0 0-48 0,0 0-41 0,0 0-22 16,0 0-21-16,0 0-10 0,0 0-10 0,0 0 1 15,0 0 1-15,0 0-2 0,-98 163 3 16,95-128-2-16,-2 4-4 0,-1 1-2 0,2-1-6 16,-3 1-3-16,5-2-5 0,1-4-1 0,-1-7-5 15,2-2-4-15,0-2 0 0,2-4-1 16,4-4-2-16,-1-2-8 0,-1-2-28 0,5-3-48 15,-5-2-66-15,-2-1-103 0,2-3-200 0,0 1-504 16,-4-3-386-16</inkml:trace>
        </inkml:traceGroup>
        <inkml:traceGroup>
          <inkml:annotationXML>
            <emma:emma xmlns:emma="http://www.w3.org/2003/04/emma" version="1.0">
              <emma:interpretation id="{2D8A83F0-6126-478B-8850-4B550202CE33}" emma:medium="tactile" emma:mode="ink">
                <msink:context xmlns:msink="http://schemas.microsoft.com/ink/2010/main" type="inkWord" rotatedBoundingBox="5083,15249 8291,15123 8323,15933 5115,16058"/>
              </emma:interpretation>
              <emma:one-of disjunction-type="recognition" id="oneOf3">
                <emma:interpretation id="interp14" emma:lang="en-US" emma:confidence="0.5">
                  <emma:literal>decisions</emma:literal>
                </emma:interpretation>
                <emma:interpretation id="interp15" emma:lang="en-US" emma:confidence="0">
                  <emma:literal>derisions</emma:literal>
                </emma:interpretation>
                <emma:interpretation id="interp16" emma:lang="en-US" emma:confidence="0">
                  <emma:literal>decisions'</emma:literal>
                </emma:interpretation>
                <emma:interpretation id="interp17" emma:lang="en-US" emma:confidence="0">
                  <emma:literal>divisions</emma:literal>
                </emma:interpretation>
                <emma:interpretation id="interp18" emma:lang="en-US" emma:confidence="0">
                  <emma:literal>decision's</emma:literal>
                </emma:interpretation>
              </emma:one-of>
            </emma:emma>
          </inkml:annotationXML>
          <inkml:trace contextRef="#ctx0" brushRef="#br0" timeOffset="7654.3446">2231 3365 230 0,'0'0'211'0,"0"0"40"0,0 0 25 16,0 0 10-16,0 0-13 0,0 0-44 0,0 0-48 15,0 0-39-15,0 0-21 0,0 0-10 16,0 0-4-16,0 0-5 0,34-172-6 0,-34 160-9 16,0 1-15-16,0 0 3 0,-6 3-6 0,1 0-8 15,-7 3-5-15,2 3-19 0,-5 2-12 0,-5 0-9 16,-4 2-5-16,-2 7-5 0,-1 4-3 15,-1 2-3-15,2 1-4 0,5 0 6 0,4-1-1 16,3 2 0-16,4-4-4 0,6 0-3 0,4-5-4 16,0 2 1-16,0-2 4 0,8-2-3 15,4-1 2-15,2-2 1 0,4-1 5 0,5-2 2 16,2 0-1-16,1-8 3 0,1-3-9 0,-2-5 9 16,2-1 1-16,-1-4-1 0,-3-2 7 0,-1-5-8 15,2-3 3-15,-2-5 0 0,-4-5-3 16,6-3 5-16,-3-4-2 0,1 2-1 0,-3-6-3 15,1 4 3-15,-3-3-1 0,2 3 3 0,-8 0-1 16,-1 6 0-16,-6 10 5 0,-4 3 4 0,0 10 7 16,-4 5-2-16,-6 8-6 0,0 3-5 15,-4 3-9-15,0 1-2 0,-3 10-2 0,0 5 0 16,-3 5-3-16,3 3 3 0,0 6 3 0,3 4 0 16,1 5 1-16,9-1-3 0,-3 1 1 0,4 3-2 15,3-3 6-15,0 1-2 0,3-1 0 0,5-1-1 16,-1 1-5-16,3-2 4 0,6-2 1 15,-2-6 1-15,2-2 2 0,3-6-3 0,3-3-2 16,2-5-1-16,1-6 1 0,1-4-1 0,-1-3-1 16,2-3-1-16,0-8 1 0,0-4 1 0,0-3 2 15,0-5 0-15,-2 0 0 0,0-4 3 16,-4-1 0-16,-4 2 3 0,-4 1 5 0,-5 5-1 16,-5 2 2-16,-3 5 0 0,0 2-2 0,0 5 1 15,-7 3-7-15,-3 3-6 0,0 0-7 16,2 6 0-16,-5 5-1 0,1 3 4 0,2 2 4 15,-1 3 1-15,8 1 0 0,-1 1-1 0,4 0 2 16,0-2-2-16,4-1 2 0,3 0-2 0,3-2 0 16,7-3 1-16,-1-2 0 0,4-2 3 15,2-5 0-15,1 0 1 0,3-4 0 0,1 0 0 16,-2 0 2-16,2-8-1 0,0-3-1 0,0-2 1 16,0-3-1-16,0-2 2 0,-3-1 0 0,0-3 0 15,-1-1 0-15,-2 1-2 0,-1 2 2 0,-3 3 1 16,0 1-1-16,-6 3-1 0,0 4-1 15,-3 2-1-15,-3 4 1 0,-2 0 0 0,0 3-1 16,-2 0 0-16,-1 0 0 0,0 0 1 0,0 0 1 16,0 0 2-16,0 0-1 0,0 0-1 0,0 0 0 15,0-1 3-15,0 1 1 0,0 0 5 0,0 0 2 16,0 0 3-16,0 0 2 0,0 0-5 16,-5-2-1-16,-1 1-6 0,0-2-5 0,-4 3-2 15,2 0-4-15,-2 0-2 0,-1 4 0 0,-2 3-2 16,0 4 0-16,3 4 0 0,-3 2 0 15,3 4 1-15,1-1 0 0,1 2 0 0,3 2 0 16,3-1 1-16,2-3-1 0,0-1 3 0,3-5-2 16,4-1-1-16,3-2-2 0,0-4-2 15,3-2 0-15,1-4 1 0,0-1 3 0,2 0 1 16,1-3 4-16,0-5 3 0,1-5 0 0,-4-3 2 16,3-2 1-16,0-1 1 0,0-1 0 0,0-2 2 15,-2 1 1-15,-1 0 0 0,0 6-1 0,-5 1 2 16,-2 4-2-16,-2 4 4 0,-2 2-3 15,-3 4-2-15,3 0-4 0,-3 0-5 0,0 6-1 16,1 5 3-16,-1 1 4 0,3 5-1 0,3 4 1 16,0 0-2-16,3-1-1 0,3-1 1 0,2-2-1 15,2-1 0-15,2-3 0 0,3 0 1 0,-1-4 3 16,1-5 0-16,-1 0 1 0,-3-4-2 16,2 0 1-16,-4-4 1 0,4-4 0 0,-4-4 3 15,2-2 0-15,2-3-1 0,-1-3 0 0,-2 0 0 16,-2-3-1-16,0 0 2 0,0 2 1 0,-1 0-2 15,-3 3 3-15,-3 1-1 0,0 2 1 16,-3 5-2-16,-1 2-3 0,0 3 1 0,0 4-7 16,-3 1 1-16,1 0-8 0,2 0-1 0,-2 3-1 15,5 4 3-15,1 4 6 0,-2 0 1 16,2 4 5-16,0 1-5 0,3 0 2 0,-3 0-2 16,0 4-3-16,1-1 3 0,-2 1-1 0,1 0 1 15,-1-3 0-15,-5 3 1 0,-1-4 1 0,0 0 0 16,0-2 1-16,-8-2 2 0,-2-1 1 0,0-3 3 15,-4-1 6-15,2-2-6 0,0-4 2 16,0-1-1-16,-1 0-7 0,1 0 9 0,-1-4-1 16,3 0 1-16,-4-2 3 0,1-1-5 0,2 0 1 15,2-2-2-15,1 3 3 0,2 1-1 0,0 1-3 16,4 4 1-16,0 0-4 0,-2 0-1 0,4 0-4 16,0 0-4-16,0 0-4 0,0 0 3 15,0 4-1-15,1 0 2 0,4 0 4 0,-1 2-5 16,6-2 3-16,0 1 0 0,2-1 1 0,4-2 1 15,2 0-1-15,2-2 1 0,1 0-3 16,-1 0 3-16,2-2 1 0,0-6-1 0,-2 1 4 16,3-5-2-16,-5 0 4 0,3-2-1 0,-1-2 3 15,-3-2-3-15,2-1-1 0,-4-1 2 0,0-2-1 16,-3 1 1-16,-2 3 1 0,2 2-1 16,-5 3-1-16,-2 5 6 0,-5 2 1 0,0 4-2 15,0 2 8-15,0 0-12 0,0 0 0 0,0 0-4 16,0 2-7-16,-1 4 2 0,-2 4-1 15,2 2 3-15,1 3-2 0,0 0 4 0,0 2 0 16,0 1 0-16,4-3-2 0,0 1 1 0,3-2 1 16,2-1-1-16,2-2 5 0,3-1-6 0,0-4 0 15,1 1 1-15,0-6-5 0,2-1 8 16,0 0-4-16,0 0 2 0,-1-8 1 0,-2-1-2 16,2-4 2-16,-4-1 0 0,1 0 1 0,1-2-1 15,-5-1 1-15,-1 6 1 0,1-2 1 0,-5 1-1 16,2 4-2-16,-5 2-1 0,2 2-4 0,-3 2 5 15,0 2-1-15,0 0-4 0,0 0 1 0,0 2-10 16,0 4 1-16,0 2 1 0,1 3 6 16,1 1 2-16,1 0 1 0,1-1 2 0,2 0-1 15,-4-1 1-15,4 0-1 0,1-3-2 0,3 0 0 16,-1 0 1-16,0-1 2 0,3-3 1 16,-2-1 3-16,1-2-4 0,-2 0 2 0,2 0 2 15,-1-5 0-15,-2-3 3 0,4-4-3 0,0-1 1 16,-3-3-3-16,-2-3 3 0,0 2 0 0,-1-2 0 15,-6 2 3-15,0-1-5 0,0 4 1 16,-10 0 0-16,0 1-3 0,-3 2-2 0,-2 4-1 16,-1 0-2-16,-1 4-2 0,1 1 1 0,2 2-2 15,0 0-1-15,3 2-2 0,1 4 1 0,3 2-1 16,0 1 1-16,1 1 4 0,5 1-4 16,1-2 2-16,0 3-1 0,0-1 0 0,1 0 1 15,6-2 1-15,4 0 1 0,-1-1 2 0,4-3 1 16,1 0 2-16,3-4 0 0,2-1 2 0,-2 0-1 15,6-8 1-15,-1-1 2 0,-2-2 1 0,4-1-3 16,-7-1 1-16,2 2 0 0,-3 0-5 0,-3 3 5 16,-4 1-3-16,-3 2-1 0,0 5 1 15,-3 0-5-15,-2 0 1 0,-2 0-1 0,1 5 0 16,2 2 4-16,0-1-1 0,0 0 2 0,1-2 1 16,-3 4 0-16,2-5-1 0,4 0-1 15,-4 0-1-15,0-3 3 0,1 0 2 0,2 0 2 16,-5 0 4-16,5 0-1 0,1-6 2 0,-3 1-2 15,6-3-1-15,-3 0-2 0,2 1-3 16,4-4 0-16,-1 3-1 0,-2 1-1 0,2 0-1 16,-3 3-3-16,3 1 0 0,-4 1-1 0,-1 2-2 15,3 0 1-15,-5 5 1 0,2 5-1 0,0 0 2 16,0 3 1-16,0 0 1 0,3-1 2 0,-4 1-1 16,3-2 0-16,1-4 0 0,2 0 1 15,-2-4 1-15,1-3 0 0,3 0 2 0,-1-5 0 16,1-5 1-16,0-4 2 0,0-2-3 0,3-1-1 15,0-5 0-15,0 4 0 0,0-3 0 0,-1 2-1 16,-2 2 0-16,-1 0 0 0,0 4-1 0,-8 3 1 16,4 3 0-16,-6 3-2 0,2 3-3 15,0 1-4-15,-2 0 1 0,-1 6-1 0,4 2 2 16,0 3 2-16,-3 2 1 0,2 2 1 0,-1 1 1 16,-1 0 2-16,2 2 0 0,-3-1 0 0,3-1 0 15,-4-1-1-15,0 0 0 0,1-3 1 16,-2-2 0-16,0-2-1 0,0-3 0 0,-3-1-5 15,-5-1-24-15,-8-2-57 0,-1-1-147 0,1 0-505 16,5 0-957-16</inkml:trace>
          <inkml:trace contextRef="#ctx0" brushRef="#br0" timeOffset="7955.2369">3345 2885 1416 0,'0'0'989'0,"0"0"-731"0,0 0-45 16,0 0-37-16,0 0-62 0,0 0-25 0,0 0-29 16,0 0-29-16,0 0-15 0,0 0-16 15,0 0-11-15,0 0-26 0,0 0-69 0,0 0-135 16,-55-103-355-16,55 103-1093 0</inkml:trace>
          <inkml:trace contextRef="#ctx0" brushRef="#br0" timeOffset="7814.3242">4344 2630 1722 0,'0'0'928'0,"0"0"-864"0,0 0-9 0,0 0-10 16,0 0-31-16,0 0-7 0,0 0-14 0,0 0-39 16,0 0-103-16,0 0-153 0,0 0-264 0,0 0-504 15,0 0 375-15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2:23.56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237 500 426 0,'0'0'279'0,"0"0"18"0,0 0-7 15,0 0-16-15,0 0-44 0,0 0-42 0,0 0-36 16,0 0-21-16,0 0-15 0,-176-84-7 0,159 83-10 16,3 1-7-16,0 0-6 0,5 0-22 15,4 0-12-15,2 0-9 0,3 0-17 0,0-2-6 16,0 2-11-16,0 0-11 0,3-1-3 0,7 1-1 16,4 0 6-16,4-2 4 0,9 0 6 0,9 1 0 15,7-2-2-15,7-1-1 0,5 0-2 16,9-2 1-16,4 0 1 0,6 1 1 0,7-1-4 15,4-1 3-15,4-1 1 0,7-1-1 0,8-1 5 16,-1 0-3-16,8-2 2 0,4-1 0 16,9-3 4-16,1 1-3 0,3-5 1 0,1 0 3 15,-10-1-3-15,1 1 5 0,-8 0 1 0,-7 0 1 16,-3 1 0-16,-12 2-2 0,-7 0 0 0,-5 3-3 16,-16 1 0-16,-8 3-4 0,-13 4-3 15,-12 1 1-15,-12 1-3 0,-6 4 1 0,-9 0 2 16,-1 0 0-16,-1 0-5 0,0 0 4 0,0-1-1 15,0 1 0-15,0 0 2 0,0-1-9 0,0 1-14 16,0-1-21-16,0-2-34 0,0-2-50 0,6 0-63 16,1-3-97-16,8-3-153 0,4 4-282 0,-9 1-814 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2:24.19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455 324 1672 0,'0'0'151'16,"0"0"-4"-16,0 0-2 0,0 0 8 0,0 0-18 16,-180 14-25-16,145-7-24 0,-4 0-15 0,4-1-12 15,-2 1-5-15,2-1-7 0,2 1-4 16,6-1-5-16,9 0-2 0,5-4-6 0,9 0-9 15,4 0-13-15,0-2-16 0,5 1-6 0,11 2 0 16,11-1 7-16,14 1 12 0,14-3 3 0,16 0 1 16,17 0 0-16,15-7-2 0,12-1-1 15,13 0 0-15,9-3-5 0,6 0-1 0,10 0 2 16,10-2-2-16,10 0 4 0,13-3 0 0,7-1-2 16,8-3 0-16,10 0-1 0,6 1 2 0,0-2-1 15,4 2-2-15,-5 0 1 0,-4 1 0 0,-5 2 7 16,-7-2 8-16,-11 4 9 0,-11 1 6 0,-13 1 0 15,-14 2-2-15,-19 2-4 0,-17 0-7 16,-20 4-7-16,-20 2-1 0,-24 0-4 0,-18 2-5 16,-19 0-25-16,-14 4-51 0,-24 8-137 0,0 0-721 15,2-4-744-15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8:26.29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370CB76-DE1E-4EB7-B063-AAADB27BB1F6}" emma:medium="tactile" emma:mode="ink">
          <msink:context xmlns:msink="http://schemas.microsoft.com/ink/2010/main" type="writingRegion" rotatedBoundingBox="9527,3706 11531,3660 11545,4266 9540,4311"/>
        </emma:interpretation>
      </emma:emma>
    </inkml:annotationXML>
    <inkml:traceGroup>
      <inkml:annotationXML>
        <emma:emma xmlns:emma="http://www.w3.org/2003/04/emma" version="1.0">
          <emma:interpretation id="{990BE5A4-4606-4E34-B24A-9681F4C1DA37}" emma:medium="tactile" emma:mode="ink">
            <msink:context xmlns:msink="http://schemas.microsoft.com/ink/2010/main" type="paragraph" rotatedBoundingBox="9527,3706 11531,3660 11545,4266 9540,4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5D5663-7647-475C-AB13-CCC7078D3AE9}" emma:medium="tactile" emma:mode="ink">
              <msink:context xmlns:msink="http://schemas.microsoft.com/ink/2010/main" type="line" rotatedBoundingBox="9527,3706 11531,3660 11545,4266 9540,4311"/>
            </emma:interpretation>
          </emma:emma>
        </inkml:annotationXML>
        <inkml:traceGroup>
          <inkml:annotationXML>
            <emma:emma xmlns:emma="http://www.w3.org/2003/04/emma" version="1.0">
              <emma:interpretation id="{6CE458B1-7F8F-4D98-A049-D901BACA7762}" emma:medium="tactile" emma:mode="ink">
                <msink:context xmlns:msink="http://schemas.microsoft.com/ink/2010/main" type="inkWord" rotatedBoundingBox="9527,3706 11531,3660 11545,4266 9540,4311">
                  <msink:destinationLink direction="with" ref="{784762AE-82FC-4F4D-AA01-4EE07F720640}"/>
                </msink:context>
              </emma:interpretation>
              <emma:one-of disjunction-type="recognition" id="oneOf0">
                <emma:interpretation id="interp0" emma:lang="en-US" emma:confidence="0.5">
                  <emma:literal>Status</emma:literal>
                </emma:interpretation>
                <emma:interpretation id="interp1" emma:lang="en-US" emma:confidence="0">
                  <emma:literal>Staters</emma:literal>
                </emma:interpretation>
                <emma:interpretation id="interp2" emma:lang="en-US" emma:confidence="0">
                  <emma:literal>Statius</emma:literal>
                </emma:interpretation>
                <emma:interpretation id="interp3" emma:lang="en-US" emma:confidence="0">
                  <emma:literal>Stators</emma:literal>
                </emma:interpretation>
                <emma:interpretation id="interp4" emma:lang="en-US" emma:confidence="0">
                  <emma:literal>Statues</emma:literal>
                </emma:interpretation>
              </emma:one-of>
            </emma:emma>
          </inkml:annotationXML>
          <inkml:trace contextRef="#ctx0" brushRef="#br0">4072 2888 264 0,'0'0'277'0,"0"0"-5"16,0 0 24-16,0 0 12 0,0 0-40 0,0 0-49 16,0 0-48-16,51-175-35 0,-48 157-16 15,4 2-8-15,-6 3-3 0,-1 4-6 0,0 3-11 16,0 1-15-16,-7 2-22 0,2 2-20 0,-7 1-18 16,-2 0-9-16,-1 1-5 0,-9 9-1 0,-1 3 2 15,-2 5 0-15,-4 4-1 0,3 0 3 16,4 0-2-16,4 0-2 0,9 1-2 0,6-3-3 15,5-1 0-15,0 2-2 0,15-1 2 0,2-1 2 16,8 1-1-16,3 0 2 0,5-1 1 0,1-2 0 16,-4-2-1-16,1 2 0 0,-4 0 0 15,-2-1 0-15,-9-2 1 0,-3 0 1 0,-5-2 0 16,-6 1 4-16,-2 0 7 0,-10 0 5 0,-7-1 5 16,-9 1 2-16,-3 1-7 0,-10-1-2 15,2-1-5-15,-1 0-5 0,0-5-4 0,4 1-9 16,3-4-10-16,11 0-13 0,1-4-21 0,9 0-30 15,2 0-43-15,8 0-97 0,0-7-156 0,3 2-315 16,2 1-757-16</inkml:trace>
          <inkml:trace contextRef="#ctx0" brushRef="#br0" timeOffset="1358.8818">4357 2700 1550 0,'0'0'277'0,"0"0"-23"0,0 0-9 15,0 0-35-15,0 0-58 0,0 0-50 0,0 0-40 16,0 0-33-16,0 0-23 0,0 0-7 0,0 0 0 16,0 0 7-16,0 0 8 0,0 0 2 15,7 48 2-15,-4-19 4 0,-3 4 3 0,0-1-2 16,0 4 0-16,-4-1-3 0,1 1-3 0,-1 0-1 16,-5-2-2-16,5-1-3 0,-3-3-5 0,2-1-2 15,1-3-4-15,-3-2-6 0,6-4-13 16,-2 0-23-16,1-5-35 0,2-2-47 0,-2-6-59 15,2-2-77-15,0-3-77 0,0-2-43 0,0 0-70 16,2-4-126-16,3-3 13 0,-2-3 460 0,-1-3 103 16,-2 3 0-16,0-1 0 0,-2 0 0 0,-3 0 0 15,-5-1 0-15,5 3 0 0,-7-1 113 16,2 1 341-16,3 1-40 0,-3 2-46 0,2 0-67 16,2-1-59-16,5 3-46 0,-1 0-38 0,2 4-30 15,0-3-29-15,0 2-34 0,3 1-26 16,7-2-21-16,0-1-8 0,7 0-2 0,0-1 1 0,2 1-2 15,5-2 2-15,-3 1 4 0,3-3-2 16,2 1 8-16,0-1-2 0,1-1 1 0,-1-3 0 16,-2 1-4-16,-1-2 4 0,1 1 2 0,-6-1 1 15,1 2 1-15,-5-2 0 0,-4 3 3 16,-2 2 5-16,-5 0 6 0,-3 0 3 0,0 2-1 16,0 2-7-16,0 0-3 0,-3 0-13 0,-5 1-8 15,2 2-7-15,-5 0-10 0,4 0 0 16,-3 2 0-16,-2 6 0 0,0 1 3 0,-3 6 1 15,1 1 2-15,2 2 0 0,-1 4 3 0,0-1-2 16,4 1 0-16,0 0 1 0,-1-1-4 0,7-4 2 16,1 1-1-16,2-3-1 0,0-2 2 0,2-1-1 15,6-4-1-15,-2-1 3 0,5-6 1 16,2-1 4-16,0 0 4 0,2-3 4 0,2-6 3 16,3-4 0-16,3-5 0 0,0 1 1 0,-4-2 1 15,6 0 4-15,-8 0 3 0,-2 2-1 0,-1 3 5 16,-2 0-2-16,-8 4 3 0,2 2 1 0,-5 3 0 15,-1 4-3-15,0 1-8 0,0 0-6 16,0 0-12-16,0 0-10 0,0 3-2 0,-1 3-1 16,-1 2 1-16,-2 2 8 0,4 3 3 0,0-1 0 15,0-1 4-15,6 1-2 0,-2 0-1 0,6 0 0 16,-3-4-1-16,4 1-1 0,2 0 2 16,1-3-1-16,0-3 2 0,3-1 1 0,6-2 0 15,-5 0 1-15,5-5 0 0,-3-4 0 0,4-3 0 16,-1-3 0-16,-2-3 3 0,5-2-1 15,-4-2-2-15,-2-3 3 0,4 1-5 0,-5-3 4 16,3-2-1-16,-3 1 0 0,-2-1 0 0,3 1 1 16,-5 2 2-16,-2-1-1 0,-5 1 2 15,2 2 1-15,-7 4-1 0,-1 1 1 0,-2 3 0 16,0 5 0-16,-3 2-2 0,0 6-2 0,-6 1-7 16,5 2-5-16,-6 0-7 0,3 8 1 0,-4 3 2 15,-2 5 4-15,3 5 5 0,4 1 1 0,-2 4 0 16,4 1 2-16,2 2-2 0,1 0 1 0,-1 2 1 15,2-3-1-15,0 2 1 0,0-4 0 16,5 1 0-16,-2-6 1 0,6 0-1 0,1-1 1 16,-3-6-3-16,6-3 2 0,0-1 0 0,1-4 0 15,0-3 0-15,0-1 3 0,3-2 1 0,3 0 0 16,-4-6 2-16,0-2 1 0,-2-2 1 16,-2-1 1-16,0 0-1 0,-5-3-2 0,4 3-1 15,-7-2 0-15,5 4 0 0,-6 0-2 0,4 0 1 16,-6 5-2-16,1 2-1 0,-1 0-1 0,-1 2-4 15,0 0-6-15,0 0-1 0,0 4-3 16,0 3 1-16,0 1 8 0,0 3 2 0,0 1 2 16,2 0 0-16,-1 0 0 0,6-2-1 0,-1-1 1 15,1-1 0-15,0-1-1 0,4-2 3 16,1-2-2-16,0-3 1 0,-2 0 0 0,3 0 2 16,1-2 0-16,0-6 0 0,5-1 2 0,-5-2-2 15,0-1 1-15,-4-3 3 0,3 1-1 0,-2-1 3 16,-1 4-2-16,-6-1 1 0,5 1-2 15,-6 3 2-15,-2 3-1 0,-1 3-2 0,0 0 0 16,0 2-7-16,0 0-6 0,0 0-8 0,0 4-2 16,-1 4-1-16,-1 2 8 0,2-1 8 0,0 2 2 15,0 0 4-15,0 0-3 0,0-1-1 0,3-1 2 16,1-2-2-16,5-1 0 0,-5-3 0 0,6 1 1 16,-6-3-1-16,8-1 3 0,-2 0 3 15,-3-1 0-15,5-7 2 0,3-2 1 0,-1-1-2 16,0 0-1-16,-1-2 4 0,-1 0-3 0,3 1 0 15,-4-1-1-15,0 1-5 0,-4 1 3 16,5 3-1-16,-8 1 0 0,4 2 0 0,-6 4-3 16,1 1-3-16,2 0-3 0,-2 0-3 0,0 6 0 15,-3 2 0-15,3 3 3 0,1 0 2 0,-2 2-1 16,-1-1 2-16,-1 1-1 0,1 0-1 16,-1-1 4-16,0 0 0 0,0-3 1 0,0 1 0 15,-1-1-4-15,-6-3-7 0,3 0-8 0,-8-1-19 16,5-2-36-16,-7 0-57 0,0-3-114 15,3 0-351-15,1 0-593 0</inkml:trace>
          <inkml:trace contextRef="#ctx0" brushRef="#br0" timeOffset="1533.773">4898 2808 2688 0,'0'0'68'0,"0"0"-9"0,0 0 0 15,0 0-17-15,0 0-23 0,0 0-11 0,0 0-6 16,0 0 0-16,0 0 3 0,186-53-8 16,-142 48-7-16,4-1-34 0,-2-1-93 0,-4 3-138 15,-12-1-367-15,-7 2-922 0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48:19.99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2ADAB70-8DCD-4AAF-91E2-836558F10A2F}" emma:medium="tactile" emma:mode="ink">
          <msink:context xmlns:msink="http://schemas.microsoft.com/ink/2010/main" type="writingRegion" rotatedBoundingBox="1125,3832 3034,4150 2907,4914 997,4595"/>
        </emma:interpretation>
      </emma:emma>
    </inkml:annotationXML>
    <inkml:traceGroup>
      <inkml:annotationXML>
        <emma:emma xmlns:emma="http://www.w3.org/2003/04/emma" version="1.0">
          <emma:interpretation id="{652C3534-0731-4531-8E2E-12BB8446B7F7}" emma:medium="tactile" emma:mode="ink">
            <msink:context xmlns:msink="http://schemas.microsoft.com/ink/2010/main" type="paragraph" rotatedBoundingBox="1125,3832 3034,4150 2907,4914 997,45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E38EA0-EA4E-4BB6-8539-4E881F6E4ECB}" emma:medium="tactile" emma:mode="ink">
              <msink:context xmlns:msink="http://schemas.microsoft.com/ink/2010/main" type="line" rotatedBoundingBox="1125,3832 3034,4150 2907,4914 997,4595"/>
            </emma:interpretation>
          </emma:emma>
        </inkml:annotationXML>
        <inkml:traceGroup>
          <inkml:annotationXML>
            <emma:emma xmlns:emma="http://www.w3.org/2003/04/emma" version="1.0">
              <emma:interpretation id="{79D3F05A-6A94-4B56-97A6-143D2BFE6379}" emma:medium="tactile" emma:mode="ink">
                <msink:context xmlns:msink="http://schemas.microsoft.com/ink/2010/main" type="inkWord" rotatedBoundingBox="1125,3832 3034,4150 2907,4914 997,4595">
                  <msink:destinationLink direction="with" ref="{3E00CF70-93D1-447E-BC8D-FB4021A2048A}"/>
                </msink:context>
              </emma:interpretation>
              <emma:one-of disjunction-type="recognition" id="oneOf0">
                <emma:interpretation id="interp0" emma:lang="en-US" emma:confidence="0.5">
                  <emma:literal>Task</emma:literal>
                </emma:interpretation>
                <emma:interpretation id="interp1" emma:lang="en-US" emma:confidence="0.5">
                  <emma:literal>T ask</emma:literal>
                </emma:interpretation>
                <emma:interpretation id="interp2" emma:lang="en-US" emma:confidence="0">
                  <emma:literal>. ask</emma:literal>
                </emma:interpretation>
                <emma:interpretation id="interp3" emma:lang="en-US" emma:confidence="0">
                  <emma:literal>Trask</emma:literal>
                </emma:interpretation>
                <emma:interpretation id="interp4" emma:lang="en-US" emma:confidence="0">
                  <emma:literal>7 ask</emma:literal>
                </emma:interpretation>
              </emma:one-of>
            </emma:emma>
          </inkml:annotationXML>
          <inkml:trace contextRef="#ctx0" brushRef="#br0">-4550 3078 235 0,'0'0'203'0,"0"0"-11"0,0 0 57 16,0 0 23-16,0 0-7 0,0 0-43 0,0 0-34 16,0 0-37-16,0 0-23 0,0 0-14 0,0 0-10 15,0 0-9-15,-85 21-14 0,85-21-12 0,0 0-10 16,0 0-13-16,0 0-12 0,0 0-9 0,0 0-10 15,3 0-9-15,-1 0-10 0,0 0-9 16,6 0 0-16,-1 0 4 0,8 0 9 0,6 0 8 16,-1 0 3-16,7 0-2 0,1 0-3 0,6-1 2 15,0-2 2-15,1-1 2 0,-1 0 2 0,3-1-4 16,-3 1-2-16,3-2-3 0,-6 1-1 16,1 1 1-16,-6 0-3 0,0 1 1 0,-3 2-2 15,-6-1 0-15,-5 1 1 0,-6-1 0 0,3 2-4 16,-7 0 5-16,-2 0 1 0,0 0 2 15,0 0 9-15,0 0-6 0,0 0 2 0,0 0 0 16,0 0-7-16,0 0 0 0,0 0-2 0,0 0-4 16,0 0-2-16,-1 0-5 0,0 0-8 0,-2 0-7 15,-4-1-7-15,2 1-4 0,-3-1 1 16,1 1 4-16,-3 0 6 0,-1 0 0 0,-1 0 5 16,4 2 6-16,-5 1 0 0,2-1 11 0,-1 1 4 15,5-2 4-15,-1 1 3 0,-4-2 1 16,7 2 4-16,-4-2 2 0,3 0 6 0,-3 0-1 0,4 0 0 15,-5 0 2-15,6 0-4 0,-4 0 4 16,5-2 1-16,-1 2-4 0,-2 0 0 0,4 0-3 16,1 0-5-16,1 0-3 0,0 0-3 0,0 0-6 15,-1 0-2-15,-2 5-2 0,1 3 2 16,-3 0 3-16,3 3 2 0,1 2 1 0,1 1-2 16,0 3 1-16,0 0-1 0,0 4 2 0,0 1-1 15,0 3 0-15,0-1 0 0,0 2-1 0,0-2 0 16,0 2 0-16,1-1-1 0,1 0-1 0,-2-1 1 15,0 1 0-15,1-5 1 0,-1 0 0 16,0-1 1-16,0 0-1 0,0 0-1 0,0-2 0 16,0-1 1-16,-1-2-1 0,-1-1 0 0,1-4-1 15,-1-1-2-15,1-4-1 0,0 1-5 16,1-3-10-16,0-2-22 0,0 0-36 0,0 0-50 16,0 0-76-16,0 0-88 0,1 0-149 0,0 0-273 15,1 0-331-15</inkml:trace>
          <inkml:trace contextRef="#ctx0" brushRef="#br0" timeOffset="847.665">-3887 3524 0 0,'0'0'232'16,"0"0"18"-16,0 0 40 0,0 0 29 0,0 0-39 15,0 0-58-15,0 0-45 0,0 0-27 0,0 0-15 16,0 0-13-16,0 0-14 0,0 0-10 16,0 0-5-16,0 0-9 0,37-164-10 0,-38 158-13 15,-8-1-14-15,3 3-12 0,-5 0-15 0,1 3-13 16,2 1-6-16,-5 0-6 0,-1 1-2 0,-1 7 1 15,1 3 0-15,0 1 0 0,0 3 4 16,3 1 1-16,-1 0-1 0,7-1 0 0,-4 1 0 16,6-2-1-16,2-1 1 0,-1 0 1 0,2-1-2 15,0-2-2-15,0 0-1 0,5-3 1 0,-2-1 0 16,5 0 2-16,-2-1 0 0,4-2-2 0,-5-1 5 16,5-2 3-16,3 0 4 0,-2-2 9 15,2-4-2-15,1-4 2 0,0-1-1 0,1-1-3 16,0-2 0-16,-1-2 1 0,-2 3-1 0,-4-4 1 15,4 3 5-15,-4 1 0 0,-4-1 1 0,1 3 1 16,2 3-1-16,-6 2 1 0,0 0 0 16,-1 5 1-16,0 1-8 0,0 0-4 0,0 0-8 15,0 0-15-15,0 0-7 0,0 3-3 0,0 2 2 16,0 3 8-16,0 3 10 0,0 0 3 0,2 1 0 16,1-1 3-16,4 1-1 0,-4-1-1 15,5-1 1-15,-2-1-2 0,2 1 1 0,-2-4 1 16,4 0-1-16,-4-1-1 0,5-2 4 0,-1-1 0 15,-3-2 3-15,4 0 3 0,2-5 0 16,0-3 1-16,0-3 2 0,1-2 1 0,0-2-2 16,1-2-1-16,1-1-2 0,-2-1-1 0,0 0 2 15,-1-1 1-15,1-1 1 0,-2 0-2 0,-1 2 0 16,-4 2-1-16,4 2 1 0,-6 0 4 0,2 4-3 16,-4 3 4-16,-2 3 2 0,-1 1-3 0,0 3 3 15,0-2-2-15,0 3-6 0,-4 0-8 16,1 0-7-16,-4 0-7 0,1 3-1 0,-2-1 2 15,3 3 1-15,-3 1 3 0,5 1 1 0,0 1 0 16,2 1 1-16,1-1 1 0,0 3 0 0,0-3 0 16,0 3 3-16,4-2-1 0,0 2-1 15,6-2 0-15,-3 3 1 0,2-1 1 0,4 0 1 16,-1-1 3-16,0 2-2 0,-5-1-2 0,4 0 3 16,-2 0-5-16,-4-3 3 0,-2 0-1 15,0 0 1-15,-3-1-1 0,0 0 3 0,-3-1 1 16,-5 1 2-16,-11 1 4 0,1 0-3 0,-2 0 0 15,-4 0 0-15,-2-2-1 0,7-1 0 0,-1 0-2 16,4-5 0-16,5 0-4 0,5 0 1 16,-1 0-6-16,6 0-14 0,1 0-19 0,0-2-35 15,0-1-54-15,0 0-68 0,5-1-102 0,1 1-194 16,-2 0-327-16,3 1-168 0</inkml:trace>
          <inkml:trace contextRef="#ctx0" brushRef="#br0" timeOffset="1181.4929">-3207 3095 965 0,'0'0'410'0,"0"0"-77"0,0 0-31 0,0 0-34 15,0 0-57-15,0 0-42 0,0 0-32 16,0 0-28-16,0 0-24 0,0 0-24 0,0 0-22 15,0 0-17-15,0 0-16 0,0 0-10 0,5-91-5 16,-5 99 2-16,0 5 7 0,3 3 7 16,-2 4 5-16,0 3 0 0,1 1 1 0,-1 3-4 15,-1 2 3-15,0 1-3 0,0 4-2 0,0-5 3 16,0-1-3-16,0 2-1 0,0-4-1 0,0-1 0 16,0-1-1-16,0-4-1 0,0-2 0 15,0-3 0-15,0 0-2 0,0-4 0 0,0-4-1 16,0-1-7-16,0 0-9 0,0-3-18 0,0-2-33 15,0 1-44-15,0 0-60 0,0-1-86 0,0-1-106 16,2 0-231-16,-1 0-389 0,2 0 360 0</inkml:trace>
          <inkml:trace contextRef="#ctx0" brushRef="#br0" timeOffset="1576.2832">-3010 3191 946 0,'0'0'295'15,"0"0"14"-15,0 0-17 0,0 0-70 0,0 0-60 16,0 0-47-16,0 0-33 0,0 0-21 0,0 0-6 16,0 0-2-16,0 0 1 0,0 0 7 15,0 0 3-15,0 0 3 0,-51 52 2 0,39-43-6 16,-4 3-6-16,-2-3-5 0,2 2-4 0,1-3-6 16,-1 1-5-16,0 1-5 0,1-2-4 15,1 0-4-15,1-3-4 0,1 2-3 0,3-2-4 16,4-2-3-16,2 1-4 0,2-4-3 0,1 0-2 15,0 0-1-15,0 0-5 0,0 0-3 0,4 3 1 16,-1 1-2-16,7 3 5 0,-1 0 3 16,0 3-2-16,6 1 3 0,0 5-2 0,6 0 1 15,-2 2-1-15,5 4 2 0,0-3-2 0,-3 1 0 16,5-4 2-16,-3 0-4 0,-4-1 2 0,1-4 2 16,0-4 0-16,-3-1 0 0,-1-2 2 0,1-4 2 15,-3 0 1-15,0 0 6 0,0-4-2 0,-2-3 1 16,3-1 2-16,-1-1-4 0,-2-1-1 15,2 0-1-15,-1 1-4 0,-1 0-2 0,1 0-2 16,-2 1-7-16,-5 1-20 0,3 2-35 0,-8 3-53 16,-1 2-109-16,0 0-172 0,-3 0-590 0,-1 2-563 15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2:54.09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3568671-DB92-4C31-B975-F0C2C01493D3}" emma:medium="tactile" emma:mode="ink">
          <msink:context xmlns:msink="http://schemas.microsoft.com/ink/2010/main" type="inkDrawing" rotatedBoundingBox="9437,5008 17843,4058 17913,4685 9508,5635" semanticType="callout" shapeName="Other">
            <msink:sourceLink direction="with" ref="{23D976F8-B554-48EA-9D47-EE10D642541F}"/>
            <msink:sourceLink direction="with" ref="{D1237738-980B-4813-83CB-38E9A4FB5157}"/>
          </msink:context>
        </emma:interpretation>
      </emma:emma>
    </inkml:annotationXML>
    <inkml:trace contextRef="#ctx0" brushRef="#br0">17 987 283 0,'0'0'174'0,"0"0"-3"16,0 0 43-16,0 0 37 0,0 0 4 0,0 0-30 16,0 0-47-16,0 0-43 0,0 0-24 0,0 0-20 15,0 0-18-15,0 0-16 0,-5-26-18 0,5 31-12 16,0 4-2-16,0 3 7 0,0 4 10 0,-2 3 7 15,2 5 0-15,0 0-7 0,-2 1-6 16,2 0-7-16,0 0-5 0,0 0-4 0,0 0-4 16,0-3-2-16,2-1-3 0,2 0 1 0,1 0-3 15,-2-5-1-15,6-1 0 0,-4-4-4 0,5-1 5 16,-1-2 1-16,-1-2-1 0,5-1 3 16,-2-2 4-16,-1-1 6 0,6-2 4 0,-2 0 4 15,2 0-2-15,1 0-2 0,7-3-3 0,0-2-4 16,4 2-3-16,5-2 0 0,1 0-1 15,7 0-4-15,9-1 4 0,4-1-4 0,5-1 2 16,9-2-1-16,4-2-1 0,12-1 1 0,8-2-2 16,7-2 8-16,10-2-6 0,9-1 0 0,5-2 1 15,6 2-11-15,9 2 7 0,4-1 0 16,5 0-3-16,3 2 3 0,1 2-4 0,7 1 0 16,0 1 1-16,-1 1-1 0,5 2 0 0,-5 2-1 15,6 0-2-15,-6 2 3 0,6 1-1 0,2 2 0 16,-7 0 2-16,5-2-5 0,-1 2 3 0,0-1 0 15,1-3-1-15,-3 1 3 0,6-2-3 16,-3-2 0-16,-2-1-1 0,1 1-1 0,-2-4 1 16,2 3 0-16,-5-2 1 0,2 0-2 0,-10-2-1 15,-2 3-1-15,-5-1 0 0,-8 2-1 0,-3 2 3 16,-6-1 0-16,-12 2-2 0,-3 0 4 16,-9 0-3-16,-7 0 1 0,-8 0 0 0,-5 1-3 15,-5-1 4-15,-6-1 0 0,-3-2 2 0,-1-2-1 16,-2 0-1-16,-2-2 1 0,-1-3-1 0,-1-1 3 15,-1-1-2-15,-2-5 1 0,0 2-3 16,-3-2 2-16,-3-1 1 0,-5 2-1 0,-3 0 2 16,-6 0-3-16,-5 0 2 0,-3 2 3 0,-4 0 1 15,-6 1 4-15,-2 1 0 0,-6 0 2 16,-1-1 0-16,-2 0 2 0,-2 1-1 0,-4 0-2 16,3-3-2-16,-2 1-3 0,1 1-4 0,-1-2 0 15,3 1 1-15,-1 3-4 0,-2 0 1 0,3 3-1 16,0 0-3-16,-4 2 3 0,3 2 0 0,-1 1 2 15,-3 1 1-15,-1 2 2 0,0 2-1 16,0 1 0-16,0 4 1 0,0-1-4 0,0 0 0 16,0 2-2-16,0 0-4 0,0-2-5 0,0 2-20 15,0-1-38-15,0 0-65 0,0 1-112 0,0 0-187 16,0 0-420-16,-4 1-771 0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2:55.36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4745B82-01A4-4A5D-881B-5558A1ADBF72}" emma:medium="tactile" emma:mode="ink">
          <msink:context xmlns:msink="http://schemas.microsoft.com/ink/2010/main" type="inkDrawing" rotatedBoundingBox="15664,5064 16252,13136 15717,13175 15129,5104" semanticType="callout" shapeName="Other">
            <msink:sourceLink direction="to" ref="{94E04899-231F-486F-8B8C-87DC66304AEC}"/>
            <msink:sourceLink direction="from" ref="{9AB72A3B-1FA7-488C-8357-D915EC211BEC}"/>
          </msink:context>
        </emma:interpretation>
      </emma:emma>
    </inkml:annotationXML>
    <inkml:trace contextRef="#ctx0" brushRef="#br0">0 0 1609 0,'0'0'149'0,"0"0"3"0,0 0 1 0,0 0 11 15,0 0-6-15,0 0-43 0,0 0-46 0,0 0-34 16,0 0-24-16,0 0-9 0,0 0 0 16,0 0 4-16,0 0 3 0,0 0 4 0,3 42 5 15,0-22 6-15,1 4 5 0,-3 4 4 0,2 3 1 16,-3 6-1-16,3 0-5 0,-2 5-2 0,-1 2-6 16,0 2-4-16,0 2-4 0,0 5-2 15,0 6 2-15,0 0 3 0,0 2 4 0,-1 1 3 16,-2 1 2-16,3 2 0 0,-1 3-2 0,-1 2 0 15,2 1-1-15,-1 1-2 0,1 4 0 16,0 1-4-16,0 1-3 0,0 2-4 0,0 3 3 16,3 2-1-16,-2 1 2 0,3 1 4 0,-2 7-4 15,2-3-1-15,-3 5 2 0,1 0-2 0,-1 3 0 16,-1 1-1-16,3 2-3 0,-3 3-2 16,0 1 1-16,0 0-2 0,-3 1-1 0,2 2 2 15,-3 0-2-15,-1 2 1 0,1 0 0 0,3 2-2 16,-1-3 0-16,2 1 0 0,0-3-2 0,2 1 3 15,5-3-3-15,1-2 2 0,4-1-2 0,-1-2-5 16,2 2 6-16,-3-1-7 0,2-1 3 0,0 1 3 16,2-4-5-16,-1 2 9 0,1 0 0 15,-1-1-2-15,-2 3 0 0,2-5 1 0,-3 1-2 16,0-2 2-16,-1-1 0 0,0-1-4 0,-1 0 2 16,2-4-3-16,-3 0 2 0,3-4 2 15,0 1 1-15,-1-2 1 0,2 0-4 0,0-4 2 16,2 3-2-16,0-4 2 0,1-2-1 0,0-3-1 15,1 0 0-15,-3-4-1 0,2-2 0 0,-1-1 2 16,1 0-1-16,-4-1 0 0,3-6 0 16,-3 0 1-16,0-1 0 0,-2-3 1 0,-1-2 1 15,1-3-1-15,-3 1-2 0,2-4 0 0,-4-3-4 16,3-4 4-16,-3-3 0 0,2-1-2 0,1-6 2 16,0-5 0-16,-1-2 0 0,2-4 1 0,-4-1 3 15,3-3-3-15,0-1 0 0,-5-1-1 16,3-3-1-16,-1 0 1 0,-3-2-1 0,2-1 0 15,-2-1-1-15,0 0 2 0,0-1 2 0,0-2-1 16,0-1 4-16,-2 0-3 0,1 0 0 0,-1-2 1 16,-1-1 2-16,3 1-2 0,0-2 0 15,0 0-1-15,0 0-4 0,0 0 6 0,0 0-2 16,0 0 0-16,0 0 0 0,0-2-6 0,0 1-5 16,0-2-4-16,-1 0 0 0,0-3 1 0,1 4 2 15,-5-1 4-15,4-1 1 0,-3 2 0 16,1-2 1-16,1 1-1 0,0-1-3 0,-3 3 4 15,1-2 1-15,0 1 0 0,1 0 8 0,-3-1-6 16,4 2 0-16,-3 1 2 0,2-2-3 16,-2 0 1-16,3 1 0 0,-2-2 1 0,0 1-1 15,0 0 3-15,2-1-1 0,-4 3 0 0,4-4 1 16,-4 3 1-16,0 0 2 0,-1-3 2 0,-1 2 2 16,-2 1-3-16,0-2 1 0,-3 1-1 15,0 0-2-15,-1 1 2 0,0-1-1 0,-2-1 1 16,2 1 0-16,0-1 3 0,0 2 1 0,3-3 1 15,2 3 4-15,-1-2-3 0,7-1 1 0,0 1-1 16,1-1-2-16,0 3-3 0,1-2-1 0,1 0-4 16,0 1-1-16,0 1 1 0,0 0-3 0,0 1 2 15,0 0-1-15,0 0-2 0,0 0 0 16,1 0-1-16,3 5-1 0,1 4 3 0,2 5 2 16,3 2 0-16,0 4 0 0,0 2 1 0,0 1-2 15,2-3-1-15,-2 2 1 0,3-1 1 16,-2-2 1-16,3-2-1 0,1-3 0 0,0-3-2 15,2-2 2-15,2-3-2 0,2-4 1 0,-1-2 1 16,4-6-1-16,3-10 3 0,0-4-2 0,1-7 3 16,3-6-1-16,-2-4 0 0,-2-2 3 15,-2-2 0-15,-1 1 1 0,-4 1 1 0,-4 1 0 16,-4 5-2-16,-5 3-2 0,-4 8-2 0,-3 8-14 16,-3 6-42-16,-14 8-100 0,-5 5-259 0,-1 6-785 15,9-2-519-15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2:56.31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F96351D-29F9-440E-9769-2C3EF8EDF28A}" emma:medium="tactile" emma:mode="ink">
          <msink:context xmlns:msink="http://schemas.microsoft.com/ink/2010/main" type="writingRegion" rotatedBoundingBox="12783,14084 16748,13728 16903,15452 12938,15809"/>
        </emma:interpretation>
      </emma:emma>
    </inkml:annotationXML>
    <inkml:traceGroup>
      <inkml:annotationXML>
        <emma:emma xmlns:emma="http://www.w3.org/2003/04/emma" version="1.0">
          <emma:interpretation id="{0B051504-6D0F-4655-90F1-5E961F1381FC}" emma:medium="tactile" emma:mode="ink">
            <msink:context xmlns:msink="http://schemas.microsoft.com/ink/2010/main" type="paragraph" rotatedBoundingBox="12865,14056 15321,14088 15309,14989 12853,149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417CB8-C804-4B01-9B11-E539EB7B8495}" emma:medium="tactile" emma:mode="ink">
              <msink:context xmlns:msink="http://schemas.microsoft.com/ink/2010/main" type="line" rotatedBoundingBox="12865,14056 15321,14088 15309,14989 12853,14957"/>
            </emma:interpretation>
          </emma:emma>
        </inkml:annotationXML>
        <inkml:traceGroup>
          <inkml:annotationXML>
            <emma:emma xmlns:emma="http://www.w3.org/2003/04/emma" version="1.0">
              <emma:interpretation id="{94E04899-231F-486F-8B8C-87DC66304AEC}" emma:medium="tactile" emma:mode="ink">
                <msink:context xmlns:msink="http://schemas.microsoft.com/ink/2010/main" type="inkWord" rotatedBoundingBox="12865,14056 15321,14088 15309,14989 12853,14957">
                  <msink:destinationLink direction="to" ref="{44745B82-01A4-4A5D-881B-5558A1ADBF72}"/>
                </msink:context>
              </emma:interpretation>
              <emma:one-of disjunction-type="recognition" id="oneOf0">
                <emma:interpretation id="interp0" emma:lang="en-US" emma:confidence="0.5">
                  <emma:literal>Poorer</emma:literal>
                </emma:interpretation>
                <emma:interpretation id="interp1" emma:lang="en-US" emma:confidence="0">
                  <emma:literal>Pour</emma:literal>
                </emma:interpretation>
                <emma:interpretation id="interp2" emma:lang="en-US" emma:confidence="0">
                  <emma:literal>Poor</emma:literal>
                </emma:interpretation>
                <emma:interpretation id="interp3" emma:lang="en-US" emma:confidence="0">
                  <emma:literal>Porter</emma:literal>
                </emma:interpretation>
                <emma:interpretation id="interp4" emma:lang="en-US" emma:confidence="0">
                  <emma:literal>Porker</emma:literal>
                </emma:interpretation>
              </emma:one-of>
            </emma:emma>
          </inkml:annotationXML>
          <inkml:trace contextRef="#ctx0" brushRef="#br0">53 475 221 0,'0'0'302'0,"0"0"47"15,0 0-15-15,0 0-28 0,0 0-38 0,0 0-51 0,0 0-40 16,-34-167-31-16,31 144-21 0,0 1-17 15,0 3-10-15,-1-3-10 0,4 5-8 0,0 1-9 16,0 5-4-16,0 2-2 0,0 4-6 16,0 2-6-16,0 3-11 0,0 0-16 0,0 0-10 0,0 3-11 15,0 3-5-15,0 6 0 0,0 5-1 16,0 8 2-16,7 4 4 0,-3 6 4 0,-2 5-2 16,-2 3 2-16,0 0-1 0,0 4-1 0,0-2 3 15,0 0 0-15,-2-1-3 0,0-1-2 0,-3-1 0 16,1-4-4-16,3-1 3 0,-1-4 4 15,1-5-7-15,-1-3 3 0,2-4-3 0,0-6-1 16,0-4 1-16,0-3-2 0,0-5-2 0,0-1-8 16,0-2 0-16,0 0-8 0,2-2-8 15,1-4-5-15,-2-5-7 0,6-5-2 0,-4-2 0 16,0-5 8-16,-2-1 3 0,1-1 9 0,-2-2 7 16,0-4 3-16,0-1 7 0,-2-4 4 15,-1 1 1-15,-1-1-2 0,-3-2 4 0,6-2 0 16,-2 0 0-16,3-3 10 0,-2 2-6 0,2 0 3 15,0 1 1-15,0 4-2 0,5 3 8 0,0 1 0 16,4 4-2-16,1 1-3 0,3 2-2 0,1 2-4 16,3 2 0-16,1 2-3 0,5 3 0 15,-5 3-2-15,6 1-2 0,-2 6 5 0,-1 4-3 16,-3 2 2-16,4 0 0 0,-5 8-5 0,-3 6 6 16,-3 0-1-16,-5 5 2 0,-1 3 5 0,-5 3-1 15,-5 4 1-15,-7-1-1 0,-6 2 1 0,-2-1-5 16,-5 0-3-16,-4-2-4 0,2-1-3 15,0-2 0-15,1-3-6 0,1-3-10 0,7-2-18 16,2-6-21-16,5 0-30 0,3-2-47 0,2-2-76 16,6-1-149-16,0-3-292 0,0 1-860 0</inkml:trace>
          <inkml:trace contextRef="#ctx0" brushRef="#br0" timeOffset="1435.8905">480 635 1404 0,'0'0'381'0,"0"0"-121"0,0 0-21 15,0 0-21-15,0 0-34 0,0 0-32 0,0 0-29 16,0 0-23-16,0 0-14 0,0 0-17 16,0 0-19-16,0 0-15 0,0 0-16 0,0 0-10 15,-56-100-4-15,46 117-4 0,0 4-2 0,-4 7 3 16,0 0 1-16,3 2 0 0,-1 2 0 0,7-2-1 15,-1-2-2-15,6-5 1 0,0-3 0 16,6-3-2-16,1-3-2 0,7-1 2 0,0-3-1 16,7-5 2-16,-2-1 1 0,1-4 1 0,2-3-1 15,1-6 4-15,-3-6 1 0,3-3 0 16,-5-1 5-16,3-4-3 0,-5 1 1 0,-6-2 1 16,-2 1-1-16,-2-1 3 0,-2 2 0 0,-4 4 0 15,0 2 1-15,0 1-1 0,-8 2-2 0,-2 2-1 16,-2 2-1-16,-2 2-5 0,-3 2-3 15,-1 2-1-15,4 3-1 0,-2 0-2 0,3 1-2 16,1 6-1-16,0 1-4 0,8 2 2 0,0-1-1 16,-2 1 3-16,6 1-1 0,0 1 3 15,0-1 0-15,3 3 1 0,5-4 0 0,2 4-2 16,3-2 1-16,1-3-1 0,5-1 0 0,3-1 0 16,0-4 3-16,5-3-1 0,-1 0 1 0,10-5 1 15,-2-9 1-15,6-1 2 0,-1-5 1 0,1 1 0 16,-6 2-1-16,3-2 0 0,-7-1-1 15,-3 3 1-15,-9 2-1 0,0 0 2 0,-3 4 0 16,-7 4 3-16,-5 3 3 0,0 3 5 0,-3 1-1 16,0 0 0-16,0 0-5 0,-6 3-4 0,-2 4-1 15,-1 5-4-15,-2 2 2 0,-2 1-1 0,0 3 0 16,6-1 1-16,-1-1-1 0,5-2 0 16,3-1 1-16,0 1-2 0,0-4 0 0,3 4 1 15,7-3 0-15,-2-1-1 0,2 0 1 0,3-3-1 16,0-3 0-16,-1-1 0 0,1-1 1 15,1-2 0-15,-1 0 1 0,-2-3 2 0,5-4 0 16,-5-6 3-16,3 0 1 0,-1-3-2 0,-1-3 0 16,-1 1-1-16,-3-2 3 0,-3 0 1 0,-3 1 0 15,-2 4 1-15,0-1-2 0,-2 3 1 16,-10 1 0-16,2 7-3 0,-2 0-2 0,-5 1-2 16,1 4-2-16,0 0-1 0,-2 7-1 0,0 2-2 15,1 4 1-15,1 1 0 0,3 0 0 0,3 0 2 16,5 1-1-16,2-3 1 0,3 1-1 0,0-2 0 15,1 0-1-15,8-3 2 0,1 0 0 16,4-2 0-16,6 0 2 0,-1-3-1 0,7-3 1 16,2 0 0-16,1-1-1 0,0-9 1 0,4-1-1 15,1-1 3-15,-3-2 1 0,2-4 0 0,-2-1 2 16,0-3-2-16,-2 0 0 0,-1-2 1 0,-1-1 0 16,-3 2 1-16,-6 1 0 0,-2 1 2 15,-3 2 1-15,-5 4 3 0,-6 3 4 0,-2 4 0 16,0 0 1-16,-9 4-2 0,2 2-4 0,-7 2-6 15,-3 0 1-15,-2 3-7 0,2 8 0 16,-2-1 0-16,2 1-1 0,5 1 2 0,4 1-1 16,2 0-1-16,6-1-4 0,0 0 3 0,7-1 0 15,4-2 3-15,5 2 4 0,0-3-4 16,1 0 1-16,1 0 0 0,1-2-4 0,-2 0 4 16,-3 1 0-16,0-1 0 0,-3 2 0 0,-2 2 2 15,-1 0-1-15,-2 3 0 0,0 1 2 0,-4 2-2 16,-2 2 1-16,0-2 1 0,0 3 4 0,0 1-5 15,0-5 0-15,0 0-1 0,0-6-4 16,0-3 3-16,5-3-2 0,3-1 3 0,5-2-3 16,1-3 3-16,3-8 3 0,7-5 0 0,0-6 4 15,0-3-5-15,0-2 1 0,2 0 1 0,-2-3-2 16,-4 2 1-16,3-1-1 0,-5 0-1 0,-2 3-3 16,1 1 6-16,-3 3 2 0,-4 1 0 15,-2 7 6-15,-3 3-3 0,-5 3 2 0,0 5 3 16,0 1-1-16,-3 2-4 0,-7 0-6 0,1 8-4 15,-1 3-5-15,-4 7 4 0,0 0 0 0,0 4 0 16,1 1 0-16,3-1 1 0,6 0 0 16,-2 0-1-16,6-3 4 0,0 2-5 0,0-4 1 15,4 0-2-15,2-1-2 0,4-1 3 0,1-4-2 16,-1-3 2-16,2 0-1 0,0-3 2 16,3-3 0-16,2-2 1 0,-2 0 4 0,4-5-2 15,-1-6 1-15,2-4 1 0,3-5 1 0,2-2-2 16,1-1-2-16,-2-3 2 0,3 2-6 0,0-3 7 15,-3 1-1-15,0 1 0 0,-6 3 1 0,-2 5 0 16,-6 1 4-16,-5 6 0 0,-3 2 7 16,1 5-4-16,-3 1-1 0,0 2 0 0,-5 0-7 15,0 0 0-15,-2 5-6 0,0 1 0 0,-2 4-1 16,3 1 1-16,2 0 2 0,1 0-3 0,3 0 1 16,0 0-2-16,3 0 1 0,3 0 1 0,4-1 1 15,-3 1 0-15,3-1 0 0,-5 0 2 16,2 1-3-16,-4 1 3 0,4-2 1 0,-4 2-2 15,-1-1 4-15,0 0-4 0,-2-1 3 0,3 0-1 16,-1-1 2-16,1-2-1 0,-2-1-2 16,2-4 2-16,0-1-3 0,4-1 4 0,0-1 1 15,6-10-1-15,1-2 0 0,8-5 2 0,-2 0-3 16,7-3 0-16,0 1 3 0,-3 0-6 0,-1 4-3 16,-3 3-23-16,-5 3-56 0,-5 9-81 15,-7 1-125-15,-3 3-347 0,0 3-786 0</inkml:trace>
        </inkml:traceGroup>
      </inkml:traceGroup>
    </inkml:traceGroup>
    <inkml:traceGroup>
      <inkml:annotationXML>
        <emma:emma xmlns:emma="http://www.w3.org/2003/04/emma" version="1.0">
          <emma:interpretation id="{2019511B-0925-4EC1-816B-67AB93867E69}" emma:medium="tactile" emma:mode="ink">
            <msink:context xmlns:msink="http://schemas.microsoft.com/ink/2010/main" type="paragraph" rotatedBoundingBox="13104,15203 16851,14866 16903,15452 13157,157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561252-4A9B-4026-9B91-99635E41B3E1}" emma:medium="tactile" emma:mode="ink">
              <msink:context xmlns:msink="http://schemas.microsoft.com/ink/2010/main" type="line" rotatedBoundingBox="13104,15203 16851,14866 16903,15452 13157,15789"/>
            </emma:interpretation>
          </emma:emma>
        </inkml:annotationXML>
        <inkml:traceGroup>
          <inkml:annotationXML>
            <emma:emma xmlns:emma="http://www.w3.org/2003/04/emma" version="1.0">
              <emma:interpretation id="{EDA13780-1A68-4B15-993A-617570437FEC}" emma:medium="tactile" emma:mode="ink">
                <msink:context xmlns:msink="http://schemas.microsoft.com/ink/2010/main" type="inkWord" rotatedBoundingBox="13104,15203 16851,14866 16903,15452 13157,15789"/>
              </emma:interpretation>
              <emma:one-of disjunction-type="recognition" id="oneOf1">
                <emma:interpretation id="interp5" emma:lang="en-US" emma:confidence="0.5">
                  <emma:literal>outcomes</emma:literal>
                </emma:interpretation>
                <emma:interpretation id="interp6" emma:lang="en-US" emma:confidence="0.5">
                  <emma:literal>out comes</emma:literal>
                </emma:interpretation>
                <emma:interpretation id="interp7" emma:lang="en-US" emma:confidence="0">
                  <emma:literal>out Comes</emma:literal>
                </emma:interpretation>
                <emma:interpretation id="interp8" emma:lang="en-US" emma:confidence="0">
                  <emma:literal>outcome's</emma:literal>
                </emma:interpretation>
                <emma:interpretation id="interp9" emma:lang="en-US" emma:confidence="0">
                  <emma:literal>outcomes'</emma:literal>
                </emma:interpretation>
              </emma:one-of>
            </emma:emma>
          </inkml:annotationXML>
          <inkml:trace contextRef="#ctx0" brushRef="#br0" timeOffset="2438.1803">414 1547 1064 0,'0'0'346'0,"0"0"-21"0,0 0-15 15,0 0-40-15,0 0-40 0,0 0-37 0,0 0-29 16,0 0-27-16,0 0-26 0,0 0-31 0,0 0-29 16,0 0-23-16,0 0-15 0,0 0 3 15,-58-84-3-15,43 113 4 0,0-1 1 0,1 5-3 16,2-4 0-16,7-1-4 0,0-3-5 0,5-1-2 15,0-6-3-15,4 1 0 0,2-7 0 0,6-3-3 16,1-2 2-16,1-5-1 0,0-2 2 16,3 0 5-16,5-6-1 0,-4-6 2 0,5-6 0 15,-5-4-1-15,6-3 3 0,-5-2 0 0,-4-2 0 16,0 3 1-16,-4-1 0 0,-3 0 3 16,-6 3 2-16,-2 4 2 0,-7 1 0 0,-2 1-3 15,-8 6-2-15,-1 1-3 0,-2 5-2 0,-3 4-2 16,-2 2-2-16,3 2-3 0,0 6 1 0,3 3-2 15,1 2 1-15,4 3 0 0,4 0-2 0,1 3 2 16,5 1-3-16,3-2 6 0,1 3-3 0,0-1-2 16,5 1 2-16,7-1-7 0,2-1 7 15,1 0-1-15,10-3-1 0,0-2 3 0,3-5-5 16,2-1 3-16,3-6 0 0,4-2 3 0,-5 0-2 16,5-8 0-16,-6-3-1 0,-1-3 4 0,-3 0-3 15,-2-4 2-15,-6 2 1 0,2-3-8 16,-7 1 8-16,-1-3-1 0,-3 2 1 0,-1 0 9 15,-4 2-10-15,1 0 0 0,-3 4 3 0,-3 3-4 16,0 2 4-16,0 5-1 0,0 2-2 16,0 1-4-16,0 0-1 0,0 1-2 0,0 6 0 15,0 5-3-15,0 3 3 0,0 4 2 0,0 0 0 16,0 4 13-16,0-1-10 0,1-1 0 0,6-1 0 16,-1-2-8-16,2-2 7 0,-2-2-1 15,7-3 0-15,-2-4-2 0,-1-4 2 0,3-1 0 16,1-2 1-16,0-6 3 0,5-5-3 0,-2-5 0 15,0-2 0-15,4 0 3 0,-3-2 0 0,-2 1 0 16,1 1 0-16,-6 2-6 0,1 3 6 0,-7 4-1 16,1 5 2-16,-5 1 4 0,-1 3-7 0,0 0-1 15,0 0-3-15,0 4 3 0,0 4-2 16,-1 0-1-16,1 6 2 0,0 0-5 0,0-1 8 16,4 0 0-16,3-4-3 0,0 0 0 0,5-3-2 15,-2-1 1-15,2-2 1 0,0 0 5 16,5-3-6-16,0-3 3 0,0-5-1 0,7-3 2 15,-2-2 0-15,3-5 1 0,2-3 0 0,-2 0-7 16,1-1 8-16,-7-5-1 0,5-2 0 0,-2-1 8 16,-2-2-9-16,-3-3 1 0,-3-1 0 15,-3 1 3-15,-4 0 0 0,-3 1 3 0,-2 3 0 16,-2 1-3-16,-2 5 4 0,-6 1-2 0,-2 5 0 16,2 4-3-16,-2 6 1 0,4 3-1 0,-3 6-3 15,7 0 2-15,-5 3-6 0,2 9 0 16,1 8-1-16,-2 4 2 0,4 6 4 0,0 4-2 15,1 2 1-15,1 4-4 0,0-2 0 0,0 3 3 16,3-2-1-16,4-4 3 0,-2-3-2 0,4-6-3 16,-4-4-1-16,8-2 3 0,-1-7-4 0,0-2 1 15,1-4 0-15,1-4-6 0,2-3 7 16,1 0 0-16,3-12 1 0,2-1 0 0,1-8-14 16,-2 0-25-16,5-5-38 0,-4-2-51 0,-3 0-75 15,-5 2-154-15,-4 6-501 0,-6 5-792 0</inkml:trace>
          <inkml:trace contextRef="#ctx0" brushRef="#br0" timeOffset="2584.0902">1218 1310 1476 0,'0'0'389'0,"0"0"-160"0,0 0-50 16,0 0-46-16,0 0-37 0,0 0-2 0,0 0-2 16,0 0-12-16,0 0-17 0,0 0-15 0,0 0-18 15,0 0-10-15,0 0-8 0,174-34-7 16,-135 26-10-16,6-2-42 0,-1 0-120 0,-11 4-318 15,-9 3-1119-15</inkml:trace>
          <inkml:trace contextRef="#ctx0" brushRef="#br0" timeOffset="3969.2023">2008 1395 1243 0,'0'0'830'0,"0"0"-552"0,0 0-34 0,0 0-38 16,0 0-48-16,0 0-25 0,0 0-24 0,0 0-26 15,0 0-17-15,0 0-15 0,0 0-14 16,0 0-11-16,0 0-7 0,0 0-7 0,-12-77-5 16,12 77-2-16,0 1-2 0,2-1 0 0,-2 0 2 15,0 0 1-15,1 0-1 0,2 0 1 16,-3 0 3-16,1 0 5 0,2-4 6 0,0-3 1 15,0-2-2-15,0-2-4 0,-2-2-3 0,1-1-1 16,-2 1 0-16,0 4-1 0,-2 1 0 0,-4 2-1 16,-5 3-3-16,4 1-2 0,-6 2-7 0,-2 2-2 15,-4 5-1-15,1 6-2 0,-1 5 5 0,-2 2 0 16,4 2 0-16,2 4 0 0,0-3-1 16,4 0 1-16,2 0 1 0,5-1 2 0,4-2-3 15,0 1-1-15,10-2-1 0,6-2-3 0,4-3 2 16,5-1 0-16,3-4 2 0,9-2-1 15,-1-4 3-15,2-3 2 0,3 0-2 0,-3-5 4 16,-2-3-4-16,-2-3 1 0,-3-2 1 0,-3 0 1 16,1-5-2-16,-4 3 2 0,1-5-2 0,-4 2-2 15,-2 0 5-15,-3-2-2 0,-4 5 2 0,-2 1 4 16,-4 3-2-16,-1 3 1 0,-3 1 1 16,-2 3 0-16,1 1-3 0,-2 3-1 0,0 0-1 15,0 0-4-15,0 7 0 0,-2 0 1 0,1 3-2 16,0 2 0-16,-1 3 4 0,2-1 0 15,0 0 2-15,0 0 6 0,0-2-7 0,0-1-1 16,0 1 0-16,0-2-5 0,3-3 3 0,0 1 1 16,2-3-2-16,1-1 0 0,1-2 1 15,2-2 0-15,1 0 0 0,0 0 0 0,4-6 3 16,0-4 0-16,0-4 3 0,3-2 3 0,-3-1-7 16,-4-2 0-16,2-3-1 0,-4 1-7 0,-2 0 10 15,-5 0-2-15,-1 2 1 0,0 1 2 0,-7 3-2 16,-4 4-1-16,-2 1-1 0,-1 7 0 15,0 1-5-15,-1 2-2 0,-2 6 0 0,0 6-2 0,-1 3 4 16,1 4-1-16,6-1 2 0,2 3-5 16,3-6 5-16,2 2 1 0,4-3 0 0,0 1 4 15,0-2-5-15,6-4 3 0,2-1-2 0,5-4 5 16,0-1-3-16,3-1 0 0,1-2 1 16,0 0-5-16,2-5 6 0,0 0-1 0,-1-3 1 15,1 0 1-15,-1 1-1 0,-1 1 2 0,-3 1-1 16,0 4 3-16,-1-2-6 0,1 3 0 0,-4 0 2 15,0 6-5-15,-1 3 5 0,1 3 0 16,0-1-2-16,-3 1-2 0,-2-1 4 0,0-2 0 16,-1-1 1-16,-3-1 6 0,1-3-8 0,0-4 3 15,1 0 0-15,-1 0 0 0,2 0 3 16,-1-9-1-16,4-2 1 0,3-4-3 0,-2 0 1 16,2-4-1-16,3 2-2 0,0-1 3 0,0 4-3 15,1 2 0-15,0 1 1 0,0 1 2 0,-1 7-5 16,-3 1-2-16,1 2-1 0,-2 2-7 0,-4 6 9 15,2 1-1-15,-2 1 3 0,-1 0 2 16,2 1-1-16,-5-3 0 0,2 1 0 0,-3-2 0 16,4 0 0-16,0-2 0 0,-1-4 1 0,1 1 2 15,-1-2-3-15,4 0 1 0,0-3 0 0,5-5-5 16,-4-3 7-16,5 1-2 0,-3-1 1 0,3 1 3 16,-2 1-4-16,-1 1 0 0,-3 2-1 15,2 1 1-15,-4 2-3 0,1 1 2 0,-3 2 0 16,2 0-4-16,1 0 3 0,-3 0-2 0,5 5 1 15,-1-1 0-15,1-1 1 0,-1 1 2 16,3 0-1-16,1 0 2 0,2-1-3 0,1 0 1 16,3 0-1-16,3-3 2 0,2 0 0 0,4 0-1 15,1 0-1-15,0-3-1 0,-2-3 3 0,1-2-1 16,1-3 2-16,-3-5 1 0,0 0-2 16,-3-3 2-16,0 1 0 0,-1-2 1 0,2-2-2 15,-5 3 2-15,-2 1-1 0,-2 2 0 0,-6 2 4 16,-1 3-1-16,-5 2 3 0,-1 5-1 15,-1 4 0-15,-6 0-3 0,-3 0-6 0,-3 9 2 0,-1 2-5 16,-5 5 0-16,2 0 2 0,2 1-1 16,0-1 0-16,6 0 0 0,3 0-1 0,3-3-1 15,3 3 0-15,0-3 1 0,7 0-3 0,3 0 1 16,8-2 2-16,5 0 1 0,1-3 1 0,5-2 2 16,-1-3-3-16,-1-3 2 0,1 0 0 15,-2-4-3-15,-1-6 5 0,2-6-1 0,0 0 0 16,-1-3 2-16,1-2-2 0,4-2 1 0,-1-1 0 15,4 2 2-15,-5 1-1 0,0 1 2 0,-5 5 0 16,-7 2 0-16,-3 5-1 0,-7 2 1 16,-1 5-4-16,-5 1-4 0,-1 0 3 0,0 1 0 15,0 8 2-15,0 3 4 0,0 1-3 0,0 2-1 16,0 1 0-16,0-2-1 0,0 1 1 16,0 0-1-16,0-1 1 0,0 0-3 0,0 1 3 15,0-4-3-15,-3 4 1 0,-4-4 1 0,-4 2-3 16,-5-2-6-16,-4 3-17 0,-7-4-39 0,-4 0-81 15,-4 1-179-15,5-5-680 0,9-4-704 0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09.59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2D3F18B-5A7F-46F3-8E97-E0D860E6ABE9}" emma:medium="tactile" emma:mode="ink">
          <msink:context xmlns:msink="http://schemas.microsoft.com/ink/2010/main" type="writingRegion" rotatedBoundingBox="15809,5636 19332,5636 19332,7307 15809,7307"/>
        </emma:interpretation>
      </emma:emma>
    </inkml:annotationXML>
    <inkml:traceGroup>
      <inkml:annotationXML>
        <emma:emma xmlns:emma="http://www.w3.org/2003/04/emma" version="1.0">
          <emma:interpretation id="{8626291A-077D-4F31-B772-EBED9AB8674E}" emma:medium="tactile" emma:mode="ink">
            <msink:context xmlns:msink="http://schemas.microsoft.com/ink/2010/main" type="paragraph" rotatedBoundingBox="15809,5636 19332,5636 19332,7307 15809,73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5308F8-8237-426D-81BC-458ECEDFB57F}" emma:medium="tactile" emma:mode="ink">
              <msink:context xmlns:msink="http://schemas.microsoft.com/ink/2010/main" type="inkBullet" rotatedBoundingBox="15809,5636 16169,5636 16169,5755 15809,5755"/>
            </emma:interpretation>
            <emma:one-of disjunction-type="recognition" id="oneOf0">
              <emma:interpretation id="interp0" emma:lang="en-US" emma:confidence="1">
                <emma:literal>-</emma:literal>
              </emma:interpretation>
              <emma:interpretation id="interp1" emma:lang="en-US" emma:confidence="0">
                <emma:literal>.</emma:literal>
              </emma:interpretation>
              <emma:interpretation id="interp2" emma:lang="en-US" emma:confidence="0">
                <emma:literal>,</emma:literal>
              </emma:interpretation>
              <emma:interpretation id="interp3" emma:lang="en-US" emma:confidence="0">
                <emma:literal>`</emma:literal>
              </emma:interpretation>
              <emma:interpretation id="interp4" emma:lang="en-US" emma:confidence="0">
                <emma:literal>\</emma:literal>
              </emma:interpretation>
            </emma:one-of>
          </emma:emma>
        </inkml:annotationXML>
        <inkml:trace contextRef="#ctx0" brushRef="#br0">280-2175 940 0,'0'0'632'16,"0"0"-492"-16,0 0 8 0,0 0 13 0,0 0-31 15,0 0-44-15,0 0-39 0,0 0-29 0,0 0-11 16,0 0 3-16,0 0 11 0,0 0 0 16,0 0 2-16,74 35-2 0,-50-29-5 0,0 2-2 15,3 0-7-15,2 0-16 0,0 2-22 0,8-1-60 16,-1 2-111-16,-1 0-186 0,-8-3-357 0,-9-3-231 0</inkml:trace>
      </inkml:traceGroup>
      <inkml:traceGroup>
        <inkml:annotationXML>
          <emma:emma xmlns:emma="http://www.w3.org/2003/04/emma" version="1.0">
            <emma:interpretation id="{A30FB01B-62F7-483F-A1BF-9C605F4FBD4C}" emma:medium="tactile" emma:mode="ink">
              <msink:context xmlns:msink="http://schemas.microsoft.com/ink/2010/main" type="line" rotatedBoundingBox="16667,6025 19332,6025 19332,7307 16667,7307"/>
            </emma:interpretation>
          </emma:emma>
        </inkml:annotationXML>
        <inkml:traceGroup>
          <inkml:annotationXML>
            <emma:emma xmlns:emma="http://www.w3.org/2003/04/emma" version="1.0">
              <emma:interpretation id="{8A0D06F9-CFBA-4D70-921B-A9F4BE6AFFA1}" emma:medium="tactile" emma:mode="ink">
                <msink:context xmlns:msink="http://schemas.microsoft.com/ink/2010/main" type="inkWord" rotatedBoundingBox="17124,5233 19683,6690 19225,7494 16667,6037"/>
              </emma:interpretation>
              <emma:one-of disjunction-type="recognition" id="oneOf1">
                <emma:interpretation id="interp5" emma:lang="en-US" emma:confidence="0.5">
                  <emma:literal>t</emma:literal>
                </emma:interpretation>
                <emma:interpretation id="interp6" emma:lang="en-US" emma:confidence="0">
                  <emma:literal>=</emma:literal>
                </emma:interpretation>
                <emma:interpretation id="interp7" emma:lang="en-US" emma:confidence="0">
                  <emma:literal>E</emma:literal>
                </emma:interpretation>
                <emma:interpretation id="interp8" emma:lang="en-US" emma:confidence="0">
                  <emma:literal>I</emma:literal>
                </emma:interpretation>
                <emma:interpretation id="interp9" emma:lang="en-US" emma:confidence="0">
                  <emma:literal>-</emma:literal>
                </emma:interpretation>
              </emma:one-of>
            </emma:emma>
          </inkml:annotationXML>
          <inkml:trace contextRef="#ctx0" brushRef="#br0" timeOffset="199.8766">1138-1774 1932 0,'0'0'73'0,"0"0"6"0,0 0 40 0,0 0 28 16,0 0-10-16,0 0-27 0,0 0-38 0,0 0-32 16,0 0-14-16,0 0 0 0,0 0 5 0,0 0-1 15,0 0-6-15,0 0-7 0,162 47-9 0,-123-31-1 16,9 2-2-16,2 4-1 0,5 0-8 15,2 3-31-15,-2 2-53 0,3 1-66 0,-1-1-121 16,-2 1-163-16,-12-8-278 0,-16-6-461 0</inkml:trace>
          <inkml:trace contextRef="#ctx0" brushRef="#br0" timeOffset="409.748">2411-1095 1226 0,'0'0'206'0,"0"0"5"15,0 0 16-15,0 0-38 0,0 0-45 0,0 0-38 16,0 0-52-16,0 0-52 0,0 0-22 0,0 0-4 16,0 0 15-16,0 0 17 0,0 0-1 0,0 0-4 15,130 50-4-15,-89-35-8 0,5 2-35 0,0 4-55 16,-2 3-73-16,5-1-72 0,0 4-47 16,1-2-44-16,1 2-51 0,1 0-45 0,-1 0 113 15,3-2 318-15,-3 0 0 0,-10-7 0 0,-14-7 0 0</inkml:trace>
          <inkml:trace contextRef="#ctx0" brushRef="#br0" timeOffset="520.68">3389-671 0 0,'0'0'0'0,"0"0"254"16,0 0 127-16,0 0-54 0,0 0-29 0,0 0-21 16,0 0-30-16,0 0-44 0,0 0-48 0,0 0-49 15,0 0-40-15,0 0-22 0,0 0-13 16,0 0-1-16,170 96-1 0,-147-88 1 0,5 1-6 16,5 0-18-16,11 2-71 0,5 4-189 0,-9-4-510 15,-13-3-661-15</inkml:trace>
          <inkml:trace contextRef="#ctx0" brushRef="#br0" timeOffset="2296.2185">2314-1735 1710 0,'0'0'190'16,"0"0"12"-16,0 0-12 0,0 0-22 0,0 0-30 15,0 0-22-15,0 0-16 0,0 0-4 0,0 0-4 16,0 0-7-16,0 0-1 0,0 0-15 16,68-7-8-16,-39 7-11 0,6 0-12 0,11 0-9 15,9 0-9-15,11-4-7 0,12-4-9 0,9-4-32 16,6 4-114-16,-22-1-338 0,-27 6-1261 0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10.94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2D3F8E4-BFE4-44D3-81E4-063DBF47F0E2}" emma:medium="tactile" emma:mode="ink">
          <msink:context xmlns:msink="http://schemas.microsoft.com/ink/2010/main" type="writingRegion" rotatedBoundingBox="15084,5308 15802,5308 15802,5823 15084,5823"/>
        </emma:interpretation>
      </emma:emma>
    </inkml:annotationXML>
    <inkml:traceGroup>
      <inkml:annotationXML>
        <emma:emma xmlns:emma="http://www.w3.org/2003/04/emma" version="1.0">
          <emma:interpretation id="{DC7CCC17-E2E1-47D0-8DEC-037C7747AE76}" emma:medium="tactile" emma:mode="ink">
            <msink:context xmlns:msink="http://schemas.microsoft.com/ink/2010/main" type="paragraph" rotatedBoundingBox="15084,5308 15802,5308 15802,5823 15084,58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5EEA7F-567E-4ABB-89C6-32031393626C}" emma:medium="tactile" emma:mode="ink">
              <msink:context xmlns:msink="http://schemas.microsoft.com/ink/2010/main" type="line" rotatedBoundingBox="15084,5308 15802,5308 15802,5823 15084,5823"/>
            </emma:interpretation>
          </emma:emma>
        </inkml:annotationXML>
        <inkml:traceGroup>
          <inkml:annotationXML>
            <emma:emma xmlns:emma="http://www.w3.org/2003/04/emma" version="1.0">
              <emma:interpretation id="{87D737BE-25F0-4698-BE2F-BCC1F27EE338}" emma:medium="tactile" emma:mode="ink">
                <msink:context xmlns:msink="http://schemas.microsoft.com/ink/2010/main" type="inkWord" rotatedBoundingBox="15084,5308 15802,5308 15802,5823 15084,5823"/>
              </emma:interpretation>
              <emma:one-of disjunction-type="recognition" id="oneOf0">
                <emma:interpretation id="interp0" emma:lang="en-US" emma:confidence="0.5">
                  <emma:literal>x</emma:literal>
                </emma:interpretation>
                <emma:interpretation id="interp1" emma:lang="en-US" emma:confidence="0">
                  <emma:literal>*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&amp;</emma:literal>
                </emma:interpretation>
                <emma:interpretation id="interp4" emma:lang="en-US" emma:confidence="0">
                  <emma:literal>a</emma:literal>
                </emma:interpretation>
              </emma:one-of>
            </emma:emma>
          </inkml:annotationXML>
          <inkml:trace contextRef="#ctx0" brushRef="#br0">656 104 0 0,'0'0'0'0,"0"0"194"0,0 0 155 16,0 0-8-16,0 0-28 0,0 0-28 0,0 0-39 15,0 0-35-15,0 0-32 0,0 0-28 16,0 0-22-16,0 0-19 0,58-95-18 0,-57 92-13 16,2-1-17-16,-3 3-3 0,0-1-7 0,0 2-6 15,0 0 3-15,0 0-13 0,0 0-1 16,0 0-3-16,0 0-6 0,0 0 2 0,-4 0-2 15,-3 2-6-15,-4 1-5 0,-6 2-4 0,-6 1-5 16,-7 3 0-16,0 0 1 0,-6-1 0 0,-1 4 3 16,-4-3 1-16,-1 1 5 0,0-1-3 15,1-2 1-15,0-1 2 0,0-3-3 0,1 0 5 16,-1 1 0-16,7-4-2 0,-2 0 1 0,4 0 0 16,5 0-1-16,3 0 2 0,7 0 0 0,4 0-2 15,6-2-1-15,3 2-4 0,4 0-7 16,0 0-5-16,0 0-7 0,0 0-5 0,2 6-1 15,6 5 6-15,0 5 5 0,5 4 2 0,5 6 3 16,2-1-3-16,7 3-2 0,6 3 3 0,3 2-4 16,7 1-22-16,8 4-83 0,-13-8-262 0,-11-9-1151 15</inkml:trace>
          <inkml:trace contextRef="#ctx0" brushRef="#br0" timeOffset="-1540.4442">114-81 627 0,'0'0'584'15,"0"0"-342"-15,0 0-17 0,0 0-19 0,0 0-19 16,0 0-23-16,0 0-25 0,0 0-26 0,0 0-17 15,0 0-15-15,0 0-15 0,0 0-9 0,-5-13-6 16,5 13-6-16,0 0-9 0,0 0-4 16,0 1-12-16,0 1-11 0,0 1-6 0,0 2-5 15,5 2-1-15,4 2 4 0,2 2 1 0,5 4 0 16,4-1 0-16,4 1 0 0,7 1-1 0,2-2 2 16,1-1 2-16,1-3-3 0,-2 2 1 0,-4-1-4 15,1-3-6-15,-4 1-21 0,1-1-34 16,-2 0-58-16,-4 0-73 0,1-1-121 0,-5 0-200 15,-6-1-343-15,-4-3-48 0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05.8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B2DE2A4-46C3-4FC2-B3CC-08E0BB6BE28C}" emma:medium="tactile" emma:mode="ink">
          <msink:context xmlns:msink="http://schemas.microsoft.com/ink/2010/main" type="writingRegion" rotatedBoundingBox="15550,7495 18679,7713 18635,8344 15507,8126"/>
        </emma:interpretation>
      </emma:emma>
    </inkml:annotationXML>
    <inkml:traceGroup>
      <inkml:annotationXML>
        <emma:emma xmlns:emma="http://www.w3.org/2003/04/emma" version="1.0">
          <emma:interpretation id="{EE4960C7-DDEE-471B-8A03-5B1FC1481ADE}" emma:medium="tactile" emma:mode="ink">
            <msink:context xmlns:msink="http://schemas.microsoft.com/ink/2010/main" type="paragraph" rotatedBoundingBox="15550,7495 18679,7713 18635,8344 15507,81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54887C5-9DAB-4B0E-9F51-80F8CA9518B4}" emma:medium="tactile" emma:mode="ink">
              <msink:context xmlns:msink="http://schemas.microsoft.com/ink/2010/main" type="line" rotatedBoundingBox="15550,7495 18679,7713 18635,8344 15507,8126"/>
            </emma:interpretation>
          </emma:emma>
        </inkml:annotationXML>
        <inkml:traceGroup>
          <inkml:annotationXML>
            <emma:emma xmlns:emma="http://www.w3.org/2003/04/emma" version="1.0">
              <emma:interpretation id="{9AB72A3B-1FA7-488C-8357-D915EC211BEC}" emma:medium="tactile" emma:mode="ink">
                <msink:context xmlns:msink="http://schemas.microsoft.com/ink/2010/main" type="inkWord" rotatedBoundingBox="15529,7810 15903,7837 15899,7894 15524,7868">
                  <msink:destinationLink direction="from" ref="{44745B82-01A4-4A5D-881B-5558A1ADBF72}"/>
                </msink:context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,</emma:literal>
                </emma:interpretation>
                <emma:interpretation id="interp3" emma:lang="en-US" emma:confidence="0">
                  <emma:literal>_</emma:literal>
                </emma:interpretation>
                <emma:interpretation id="interp4" emma:lang="en-US" emma:confidence="0">
                  <emma:literal>#</emma:literal>
                </emma:interpretation>
              </emma:one-of>
            </emma:emma>
          </inkml:annotationXML>
          <inkml:trace contextRef="#ctx0" brushRef="#br0">0 0 2122 0,'0'0'-39'16,"0"0"51"-16,0 0 4 0,0 0-4 16,0 0-15-16,0 0-42 0,0 0-44 0,0 0-47 15,175 44-18-15,-143-40 9 0,3 3-45 0,3 0-89 16,1 2-180-16,-8-2-164 0,-11-1 623 0</inkml:trace>
        </inkml:traceGroup>
        <inkml:traceGroup>
          <inkml:annotationXML>
            <emma:emma xmlns:emma="http://www.w3.org/2003/04/emma" version="1.0">
              <emma:interpretation id="{D1237738-980B-4813-83CB-38E9A4FB5157}" emma:medium="tactile" emma:mode="ink">
                <msink:context xmlns:msink="http://schemas.microsoft.com/ink/2010/main" type="inkWord" rotatedBoundingBox="16829,7584 17334,7619 17291,8227 16787,8191">
                  <msink:destinationLink direction="with" ref="{63568671-DB92-4C31-B975-F0C2C01493D3}"/>
                </msink:context>
              </emma:interpretation>
              <emma:one-of disjunction-type="recognition" id="oneOf1">
                <emma:interpretation id="interp5" emma:lang="en-US" emma:confidence="0.5">
                  <emma:literal>Y</emma:literal>
                </emma:interpretation>
                <emma:interpretation id="interp6" emma:lang="en-US" emma:confidence="0">
                  <emma:literal>I</emma:literal>
                </emma:interpretation>
                <emma:interpretation id="interp7" emma:lang="en-US" emma:confidence="0">
                  <emma:literal>#</emma:literal>
                </emma:interpretation>
                <emma:interpretation id="interp8" emma:lang="en-US" emma:confidence="0">
                  <emma:literal>y</emma:literal>
                </emma:interpretation>
                <emma:interpretation id="interp9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134.9164">1457 296 1076 0,'0'0'123'0,"0"0"29"0,0 0-2 0,0 0-30 16,0 0-30-16,0 0-30 0,0 0-24 0,0 0-20 16,0 0-2-16,0 0 4 0,0 0 3 15,0 0-2-15,160 96-28 0,-102-85-148 0,-7-3-389 16,-14-3-637-16</inkml:trace>
          <inkml:trace contextRef="#ctx0" brushRef="#br0" timeOffset="2027.2302">1292-102 1504 0,'0'0'100'16,"0"0"22"-16,0 0 19 0,0 0 24 0,0 0 7 15,0 0-23-15,0 0-35 0,0 0-23 0,0 0-19 16,0 0-18-16,0 0-9 0,0 0-13 0,12 2-9 15,-4-2-8-15,8-2-3 0,8 1 0 16,4-2-2-16,3-1 2 0,9 0-5 0,1 0 1 16,0-2-2-16,-2 1 0 0,-5-1 2 0,0 0-2 15,-5-2 0-15,-3 4-2 0,-5 0-2 0,-1-1-4 16,-6 1-23-16,-4 0-60 0,-3 0-93 16,-2-2-167-16,-5 4-310 0,0-2-846 0</inkml:trace>
          <inkml:trace contextRef="#ctx0" brushRef="#br0" timeOffset="2160.1484">1481-214 1217 0,'0'0'370'15,"0"0"-73"-15,0 0-62 0,0 0-44 16,0 0-43-16,0 0-36 0,0 0-33 0,0 0-30 16,0 0-23-16,0 0-11 0,0 0 3 0,0 0 6 15,0 0 12-15,0 0 6 0,6 88-3 0,-4-52-6 16,1 3-9-16,6 0-11 0,-1 1-15 0,9 3-98 15,5 2-162-15,-7-9-605 0,-2-11-737 0</inkml:trace>
        </inkml:traceGroup>
        <inkml:traceGroup>
          <inkml:annotationXML>
            <emma:emma xmlns:emma="http://www.w3.org/2003/04/emma" version="1.0">
              <emma:interpretation id="{6D427F8E-7F6E-4FCE-983F-9C157978026E}" emma:medium="tactile" emma:mode="ink">
                <msink:context xmlns:msink="http://schemas.microsoft.com/ink/2010/main" type="inkWord" rotatedBoundingBox="18622,8327 18637,8329 18635,8344 18620,8343">
                  <msink:destinationLink direction="with" ref="{3DCEE937-F991-4BBD-81B4-2FACEB2A6236}"/>
                </msink:context>
              </emma:interpretation>
              <emma:one-of disjunction-type="recognition" id="oneOf2">
                <emma:interpretation id="interp10" emma:lang="en-US" emma:confidence="0.5">
                  <emma:literal>.</emma:literal>
                </emma:interpretation>
                <emma:interpretation id="interp11" emma:lang="en-US" emma:confidence="0">
                  <emma:literal>,</emma:literal>
                </emma:interpretation>
                <emma:interpretation id="interp12" emma:lang="en-US" emma:confidence="0">
                  <emma:literal>\</emma:literal>
                </emma:interpretation>
                <emma:interpretation id="interp13" emma:lang="en-US" emma:confidence="0">
                  <emma:literal>`</emma:literal>
                </emma:interpretation>
                <emma:interpretation id="interp14" emma:lang="en-US" emma:confidence="0">
                  <emma:literal>'</emma:literal>
                </emma:interpretation>
              </emma:one-of>
            </emma:emma>
          </inkml:annotationXML>
          <inkml:trace contextRef="#ctx0" brushRef="#br0" timeOffset="263.837">3093 518 2052 0,'0'0'23'0,"0"0"-16"0,0 0 9 15,0 0-22-15,0 0-99 0,0 0-139 0,0 0-230 0,0 0-447 16,0 0 573-16</inkml:trace>
        </inkml:traceGroup>
      </inkml:traceGroup>
    </inkml:traceGroup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10.25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A3E0581-59AE-4881-88F8-8B40B6C505D3}" emma:medium="tactile" emma:mode="ink">
          <msink:context xmlns:msink="http://schemas.microsoft.com/ink/2010/main" type="inkDrawing" rotatedBoundingBox="19916,7816 19931,7816 19931,7831 19916,7831" shapeName="Other"/>
        </emma:interpretation>
      </emma:emma>
    </inkml:annotationXML>
    <inkml:trace contextRef="#ctx0" brushRef="#br0">4387 5 1470 0,'0'0'260'0,"0"0"-260"15,0 0-49-15,0 0-146 0,0 0-273 0,0 0-550 0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27.55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5CAD3B8-66CC-41B8-9C80-D53C67BFFBA1}" emma:medium="tactile" emma:mode="ink">
          <msink:context xmlns:msink="http://schemas.microsoft.com/ink/2010/main" type="inkDrawing" rotatedBoundingBox="21496,12438 30329,14502 29298,18913 20465,16849" semanticType="callout" shapeName="Other">
            <msink:sourceLink direction="to" ref="{0F89B78F-0757-458F-8558-EB162D577335}"/>
            <msink:sourceLink direction="to" ref="{BC7E201C-37EB-4502-A783-D41B3A5AEBC3}"/>
          </msink:context>
        </emma:interpretation>
      </emma:emma>
    </inkml:annotationXML>
    <inkml:trace contextRef="#ctx0" brushRef="#br0">638 31 463 0,'0'0'197'0,"0"0"6"15,0 0 32-15,0 0 10 0,0 0-12 16,0 0-41-16,0 0-33 0,0 0-18 0,0 0-10 16,0 0-13-16,0 0-15 0,0 0-14 0,19-31-10 15,-19 31-7-15,0 0 0 0,0 0-6 16,0 0-8-16,0 1-7 0,0 2-11 0,0-2-11 15,0 1-7-15,0-1-9 0,0 1-9 0,0 0-4 16,-2 0-6-16,2 4-5 0,0 0 6 0,0 4-2 16,0 4 5-16,0 4 5 0,0 5 0 0,0 2 1 15,2 3 5-15,-1 4 2 0,-1 5 0 0,0 0 0 16,0 3-1-16,0 4-3 0,0-3-1 16,0 5 3-16,0-2-1 0,-3 2 0 0,2 1-1 15,-6 1-2-15,4-1-1 0,1 3 3 0,-2 1-2 16,-2 2 2-16,4-1-1 0,-3 4-3 0,-2 1 3 15,3 2-1-15,0 1-1 0,-3 2 2 16,1 0-1-16,-1 1 1 0,3 0-1 0,-5 0 3 16,3 1-3-16,-3-4 0 0,1 4-1 0,-1-1 7 15,-3 0-6-15,5 2 0 0,-3-3-1 0,-1-1-7 16,5 0 6-16,-4 0 1 0,0-3-1 16,5 0 2-16,-4 1-2 0,4-1-2 0,-4 2 1 15,5 0 3-15,-6-3-3 0,6-2 0 0,-6 1 0 16,3-1 0-16,-3-3 0 0,0 6 2 15,3-4-1-15,-3-1-1 0,0 3 0 0,1-2-2 16,-1 3 0-16,-1-5-1 0,5 0 2 0,-4 1 0 16,1-2-1-16,3 1-1 0,-4 0 3 0,4-1-1 15,-4-1 0-15,5-2 3 0,-5-1-3 0,-2-2 0 16,5 2 1-16,-4 0-1 0,0-3 0 16,-1 0-1-16,4 0 1 0,-5 1-3 0,2-4 2 15,-1 1-2-15,0-2 0 0,0-2 1 0,5-1 1 16,-4-1 1-16,5-2 1 0,-2-1 2 0,-2-2-4 15,4-1 1-15,-4-1-1 0,6-3-5 0,-6 0 7 16,6-2-2-16,-5-3 0 0,5 2 2 16,0-4-1-16,-5 0 2 0,6-2-2 0,-5 0 2 15,5-2-3-15,0-3 3 0,-4 1-1 0,4-2 3 16,0 0-2-16,1-4-2 0,-4 2 1 16,4-3-6-16,1 0 6 0,0-1 0 0,1-2-1 15,-2-1 6-15,2 0-7 0,0-2 3 0,0 1-1 16,0-1 0-16,0 0 0 0,0 0 0 0,0 0 1 15,0 0-3-15,0 0 2 0,0 0-2 16,0 0 0-16,0 0-2 0,2 0-1 0,-1 0 1 16,5 0 1-16,1 0 2 0,3 0-3 0,4 4 0 15,4-1 1-15,6 1 0 0,8-2 1 16,9 0-1-16,3-2 2 0,11 0-4 0,9-4 4 16,7 0 0-16,4-3-1 0,11 2 3 0,11-1-6 15,7 0 2-15,7 1 0 0,5 0-3 0,6 0 6 16,7 2-2-16,6 1 0 0,2 1 1 15,5-2 1-15,3 3-1 0,8 0 0 0,1 0-2 0,9 0 1 16,0 0 0-16,5 0 0 0,-4 0 3 0,6 0-2 16,0 0 0-16,0 0 1 0,-1 0-3 15,5 0 3-15,-1 0-2 0,6 3 1 0,-1 0 0 16,4-2 1-16,2 3 2 0,-1-3-6 0,10 1 1 16,-5 1-1-16,5 0 0 0,1 1 5 15,2 0 1-15,-1 1-4 0,2 0 2 0,2-2-2 16,-5 2-2-16,-3-2 1 0,1 2-1 0,-9 0 0 15,-1-1 2-15,-4 1 0 0,-10 0 2 16,-7-3-2-16,-8 3 0 0,-6 0-4 0,-11 1 2 16,-8-1 2-16,-9 2-2 0,-14 1 2 0,-10-2-5 15,-16-1-2-15,-12 1-6 0,-14-1 0 0,-10 0-2 16,-12-2 0-16,-11-3 6 0,-7 1-1 16,-9-1 6-16,-3 0 3 0,1 0 2 0,-2 0 1 15,0 0 0-15,0 0 0 0,0 0 1 0,0 0 3 16,0 0 1-16,0 0-1 0,0-3-3 0,-2-2-2 15,0-1-3-15,-4 0-2 0,-1-2 1 0,3 0-3 16,-5-2-4-16,3 3-2 0,-2-3-4 16,2 0-2-16,-2 1-1 0,5 1 0 0,-3-3 0 15,1 3 4-15,3 2-3 0,-1-1 4 0,0 1 4 16,2 1-1-16,-2 0 7 0,2 1 1 0,-1 1 1 16,1 0 2-16,-5 0-1 0,2 0 0 0,1 0-1 15,-4-2 1-15,0 2 0 0,0-2 1 16,0 0 1-16,-4 0 3 0,5 1 4 0,-5-1 2 15,3 0 3-15,1 2 3 0,0-2 2 0,2 2 4 16,0 0 0-16,1-1 2 0,0 1-2 16,2 2-2-16,1 1 0 0,0-2 0 0,1 2 0 15,0 0-4-15,0 0-2 0,0 0-5 0,0 0-1 16,0 0-2-16,0 0-1 0,0 0-4 16,0 0-2-16,2 3 1 0,1 2-2 0,7 1 5 15,-3 2-2-15,3 4-1 0,3 2 2 0,0 0 0 16,1 3 3-16,-1 2 1 0,-2 2-1 0,-4-2-4 15,0-1 0-15,-5 0-2 0,-2 1-5 0,-12 2-24 16,-13-1-51-16,-9 4-87 0,-19 0-275 16,11-4-709-16,8-9-329 0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0:47.61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CAA3DD9-9BE6-4108-B563-097A221B7705}" emma:medium="tactile" emma:mode="ink">
          <msink:context xmlns:msink="http://schemas.microsoft.com/ink/2010/main" type="writingRegion" rotatedBoundingBox="20623,7934 25638,7207 26245,11388 21230,12116"/>
        </emma:interpretation>
      </emma:emma>
    </inkml:annotationXML>
    <inkml:traceGroup>
      <inkml:annotationXML>
        <emma:emma xmlns:emma="http://www.w3.org/2003/04/emma" version="1.0">
          <emma:interpretation id="{4F2567D0-F13B-49C5-9B35-24F7B87DC791}" emma:medium="tactile" emma:mode="ink">
            <msink:context xmlns:msink="http://schemas.microsoft.com/ink/2010/main" type="paragraph" rotatedBoundingBox="20684,7796 24394,7663 24441,8986 20732,9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6B4899-C197-465E-A936-16EA0F79EB25}" emma:medium="tactile" emma:mode="ink">
              <msink:context xmlns:msink="http://schemas.microsoft.com/ink/2010/main" type="line" rotatedBoundingBox="20684,7796 24394,7663 24441,8986 20732,9119">
                <msink:destinationLink direction="with" ref="{3DCEE937-F991-4BBD-81B4-2FACEB2A623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08625E0-D370-457E-8764-E46A25ABF72E}" emma:medium="tactile" emma:mode="ink">
                <msink:context xmlns:msink="http://schemas.microsoft.com/ink/2010/main" type="inkWord" rotatedBoundingBox="20684,7796 24394,7663 24441,8986 20732,9119"/>
              </emma:interpretation>
              <emma:one-of disjunction-type="recognition" id="oneOf0">
                <emma:interpretation id="interp0" emma:lang="en-US" emma:confidence="0.5">
                  <emma:literal>Diversity</emma:literal>
                </emma:interpretation>
                <emma:interpretation id="interp1" emma:lang="en-US" emma:confidence="0.5">
                  <emma:literal>Di versify</emma:literal>
                </emma:interpretation>
                <emma:interpretation id="interp2" emma:lang="en-US" emma:confidence="0">
                  <emma:literal>Di varsity</emma:literal>
                </emma:interpretation>
                <emma:interpretation id="interp3" emma:lang="en-US" emma:confidence="0.5">
                  <emma:literal>Diverse Ty</emma:literal>
                </emma:interpretation>
                <emma:interpretation id="interp4" emma:lang="en-US" emma:confidence="0">
                  <emma:literal>Diverse y</emma:literal>
                </emma:interpretation>
              </emma:one-of>
            </emma:emma>
          </inkml:annotationXML>
          <inkml:trace contextRef="#ctx0" brushRef="#br0">177 229 876 0,'0'0'135'0,"0"0"47"0,0 0 74 0,0 0 38 15,0 0-10-15,0 0-67 0,0 0-75 0,0 0-50 16,0 0-31-16,0 0-19 0,0 0-19 16,0 0-8-16,5-41-3 0,-13 57-2 0,3 5 4 15,-5 3 4-15,-2 7 5 0,3 0 2 0,0 0 0 16,-2 2-1-16,1-2-5 0,1 1-1 0,-1-2-1 15,-1 1-3-15,1-2-2 0,0-3 2 16,-1-1 0-16,-2-2 2 0,3-4 2 0,5-5-2 16,-4-3 2-16,6-5 4 0,2-2 10 0,-1-4 11 15,2 0 14-15,0 0 12 0,0 0 3 0,0-5-10 16,0-3-18-16,-1-3-17 0,0-4-15 16,1-1-7-16,0-6-3 0,0 1-2 0,2-2-3 15,4 2-1-15,4 2 1 0,1 1-6 0,1 5 3 16,-4 4-2-16,3 2-1 0,1 6 0 0,-1 1-6 15,-4 0 2-15,6 4 0 0,0 4 4 16,1 5 4-16,0 3 0 0,2 2 2 0,4-1 0 16,-3 2 0-16,0-2 2 0,0-2 1 0,2-1-1 15,0-3 1-15,-4-3 0 0,1-3 1 0,-2-4 2 16,-1-1 1-16,0 0 1 0,-1-8 1 16,3-3 0-16,-3-5 3 0,1-4-2 0,0-3 1 15,0-2-2-15,-6-2 0 0,4 1 2 0,-2 0-1 16,-4-4 3-16,-2 4 0 0,-1-1-1 0,-2 0-2 15,0 0 1-15,0-1-1 0,-6 0-2 0,-6-1 2 16,0-1-4-16,-2 0-1 0,-2 2 1 16,0 1-1-16,-1 1-2 0,-5 4 0 0,5 3 1 15,-3 7-2-15,0 3 3 0,2 6 1 0,-4 2-6 16,7 1 0-16,-4 3-5 0,-2 8-2 16,3 5 3-16,-2 6 0 0,0 3 2 0,6 5-2 15,0 1 2-15,2 0-1 0,7 2 0 0,0 1 1 16,2-5-1-16,3 2 1 0,9-2-1 0,2-2 4 15,6-2-1-15,2-1 1 0,6-5-2 0,5-4 0 16,5-5 0-16,-2-3-1 0,8-4 1 16,-3-3 0-16,-4-2 3 0,6-7 1 0,-3-5 2 15,-4-2 1-15,3-5 1 0,-3 1 3 0,-3-2-1 16,-2 0 1-16,-2 1 1 0,-5 1-1 0,-5 4 1 16,-8 3 2-16,1 3 5 0,-7 6-1 0,-2 2 1 15,0 2 0-15,0 0-6 0,0 2-7 16,-1 4-4-16,-3 5-2 0,-3 5-2 0,2 4 5 15,1 2 1-15,-2 4-1 0,6 1 0 0,0-1-3 16,9 1-1-16,2-3 1 0,5-1 2 16,1-2 1-16,1-3 3 0,6-4-1 0,1-4-3 15,0-5-2-15,-4-3-5 0,6-2 0 0,-1-8-13 16,1-6-14-16,-2-5-26 0,-2-3-51 0,0-2-68 16,-6-1-145-16,-6 4-574 0,-7 7-705 0</inkml:trace>
          <inkml:trace contextRef="#ctx0" brushRef="#br0" timeOffset="159.9009">720 108 2452 0,'0'0'166'0,"0"0"-33"0,0 0-12 0,0 0-19 16,0 0-43-16,0 0-31 0,0 0-31 15,0 0-23-15,0 0-32 0,0 0-44 0,0 0-73 16,0 0-141-16,0 0-268 0,0 0-367 0,19-43 105 0</inkml:trace>
          <inkml:trace contextRef="#ctx0" brushRef="#br0" timeOffset="1486.7504">1038 361 1993 0,'0'0'282'0,"0"0"-44"0,0 0-14 0,0 0-45 15,0 0-48-15,0 0-28 0,0 0-29 0,0 0-20 16,0 0-16-16,0 0-21 0,0 0-7 0,0 0-6 16,0 0-2-16,0 0 0 0,12-19 3 0,-12 38-2 15,0-2 0-15,0 0 2 0,0 2-2 16,2-2-2-16,1-2 1 0,2-2 0 0,0 0 0 15,-4-2 3-15,6-2-2 0,-3 0-5 0,-1-6 2 16,0 0-2-16,4-3 0 0,-4 0 7 16,1 0-2-16,5-1 3 0,-4-6 2 0,5-2 1 15,3-2-1-15,0-4 0 0,-2-1-1 0,2 0-4 16,-5-2 4-16,4 0 0 0,-1 1 2 0,-5 2 1 16,2-3 2-16,-5 4-2 0,-1 1 2 0,-1 4 5 15,-1-1-2-15,0 6 2 0,0 2-4 16,0 2-5-16,-1 0-4 0,-1 0-6 0,2 0-5 15,0 0-7-15,0 6 1 0,-1 4 1 0,1-1 5 16,0 4 5-16,0 1 0 0,0 2 3 0,1-1-4 16,2-4 2-16,7 2 0 0,1-2 1 15,2-1 2-15,4-1-4 0,0-5 2 0,7-1 0 16,3-3-1-16,1 0 6 0,1-3-3 0,0-7 0 16,3-3 0-16,2-3 0 0,-5-2-1 15,3-3 3-15,-4-1-2 0,-1 0-1 0,-3-1 3 16,-6 2-3-16,-3 1 6 0,-3 3-3 0,-7 2 3 15,0 1 3-15,-5 5-3 0,0 0 6 0,-8 6-11 16,1 1-7-16,-6 2-3 0,-3 4-6 0,-5 7 1 16,3 3 4-16,-5 3 2 0,2 4-1 15,-1 1 7-15,8-1-4 0,0-1 2 0,8-1 1 16,-1 0-5-16,7-3 1 0,0-1-1 0,2-1 1 16,8-1 1-16,1-3 3 0,2-1-5 0,1-2 1 15,3-1 2-15,0-4 1 0,6-2 5 0,-4 0 2 16,6-2-1-16,-6-4 1 0,6-2-2 15,1-5 3-15,1-2-2 0,0-2-2 0,2-3 1 16,-1-1-3-16,0-3 3 0,1 0 2 0,-1-2-1 16,0 1-3-16,-1 0 5 0,-4-1 5 15,-5 2-2-15,-3 3 7 0,-5 2-4 0,-5 3-2 16,-5 3-1-16,0 4 4 0,0 2-6 0,-5 4-2 16,-7 3-4-16,-3 0-10 0,-5 3 5 0,1 8 0 15,-5 2 3-15,6 1 4 0,-1 2-5 16,7 0 3-16,2-1-5 0,5 1-1 0,5-1-1 15,0-1-2-15,0 0 2 0,6-2 1 0,4 1 4 16,-3-3 0-16,6-1 4 0,0 1-2 0,-1-2 0 16,3 1-1-16,0-1-2 0,-1 3 1 15,1 1 0-15,-3-2-2 0,1 3 0 0,-3 1-2 16,-4-1 2-16,2-2 2 0,-4 3 0 0,3-3 2 16,-2 0 1-16,-2-1 0 0,-1-2 2 0,5-4-2 15,-2-1-1-15,-2-2 0 0,6-1 0 0,3 0 2 16,1-6 3-16,2-4 1 0,2-5-1 15,4-4-3-15,-1 0 2 0,4-5 0 0,-4 2 3 16,6-1 1-16,-4-1-5 0,0 2-3 0,2 1 0 16,-3 3 0-16,2-2-1 0,-6 5 1 0,3 1 0 15,-6 4-2-15,-7 4 2 0,3 2-1 16,-9 3-4-16,1 1 1 0,-2 0-2 0,0 0-3 16,0 3 4-16,0 3-2 0,0 4 4 0,0 1 0 15,0 4 1-15,0-1 0 0,0 1 2 16,0-1 0-16,0 2-2 0,-3 0 2 0,-1-1 0 15,-5-2-1-15,-2 3 2 0,2-2 1 0,-9 2-2 16,1-1 2-16,-3-1 1 0,-3-2-2 0,-2-2 2 16,3-4 1-16,1-1-2 0,4-4 3 15,2-1-1-15,0 0 2 0,4 0 3 0,0-6 0 16,5 0-1-16,-1-1-3 0,4-1-2 0,0 1-1 16,2 1-1-16,1 1-1 0,0 2-2 0,0 1-4 15,0 2-6-15,0 0-5 0,0 2-2 0,1 4 4 16,5 2 6-16,5 0 7 0,2 2 5 0,1 2 2 15,2-3-5-15,-2 1-1 0,7-2-3 16,-2-3-2-16,3-3 4 0,0 0 0 0,5-2 0 16,2-2 1-16,3-7 2 0,0-5 1 0,-4-2 2 15,-1-3 3-15,0-3-2 0,-7 0 1 16,3-2 2-16,-5-1-2 0,-4 3 1 0,1 0 2 16,-7 2-3-16,-2 4 2 0,-5 1 3 0,2 6 0 15,-3 1 2-15,0 5-1 0,0 1-2 0,0 2-4 16,0 0-3-16,0 0-7 0,-3 0-6 15,3 6-1-15,-1 2 1 0,1 4 5 0,0-1 2 16,0 4 3-16,1-1-2 0,8-1-1 0,-4-2 4 16,5-1-2-16,0-2 2 0,-1-2 2 0,5 0-6 15,4-4-8-15,1-2-15 0,5 0-28 16,-1-2-48-16,3-6-76 0,1-1-124 0,-5 1-399 16,-8 3-612-16</inkml:trace>
          <inkml:trace contextRef="#ctx0" brushRef="#br0" timeOffset="1641.7806">2775-182 2564 0,'0'0'265'0,"0"0"-100"15,0 0-26-15,0 0-21 0,0 0-45 16,0 0-31-16,0 0-24 0,0 0-16 0,0 0-10 16,0 0-4-16,0 0-9 0,0 0-20 0,0 0-49 15,0 0-80-15,37-10-142 0,-32 22-333 0,-3-3-982 0</inkml:trace>
          <inkml:trace contextRef="#ctx0" brushRef="#br0" timeOffset="2545.3646">3014-49 2112 0,'0'0'240'0,"0"0"-15"0,0 0 8 0,0 0-57 16,0 0-42-16,0 0-24 0,0 0-25 16,0 0-27-16,0 0-19 0,0 0-20 0,0 0-14 15,0 0-6-15,0 0 1 0,0 0 4 0,18-83 3 16,-15 102 7-16,0 2-3 0,-3 2 3 0,1 3-1 16,-1-2-1-16,0 3-3 0,0 2-1 15,0-2-2-15,0-1-6 0,-1 0 4 0,1-1-3 16,0-2 0-16,0 0 1 0,0-2-5 0,0-4-8 15,4-2-13-15,0-2-24 0,5-2-32 16,-5-3-26-16,3-2-26 0,-1-1-21 0,-3-2-26 16,4-1-40-16,-5-2-49 0,0 0-40 0,-2 0-51 15,0-5-39-15,-3-1 9 0,-7 1 43 16,0-1 100-16,0-1 122 0,-4 1 130 0,-1 1 119 16,-4-1 104-16,3-1 82 0,2 3 25 0,0-1-15 15,1 1-36-15,6 2-42 0,-1-1-37 0,5 1-29 16,0 2-36-16,3 0-42 0,0 0-39 0,0 0-34 15,3 0-15-15,1 0-3 0,8 0 4 16,0 5 6-16,2 0 1 0,3-1-1 0,5-1-1 16,-2-1-1-16,4-1 0 0,1-1 1 0,-1 0 2 15,0-1 6-15,5-7-2 0,-2-3 4 0,-2-1 7 16,1-3 7-16,-4-2 12 0,1-1 5 0,-6 0-4 16,3 0-8-16,-9 2-6 0,-1-1-6 15,0 3 0-15,-7 5 2 0,4-1-1 0,-6 5-2 16,-1 2-3-16,2 2-7 0,-2 1-9 0,0 0-8 15,0 0-8-15,0 0-8 0,0 1-5 0,0 4 2 16,0 4 2-16,0-1 6 0,1 3 5 16,2 3-1-16,-1 1 2 0,5-2 1 0,-2 1-1 15,4-3 0-15,-2 1 0 0,6-3-5 0,-2-1 3 16,2-3-1-16,-1-2-3 0,3-3 2 16,-1 0 1-16,0 0 1 0,2-8 1 0,-1-3 2 15,-1-1 2-15,-1 0 0 0,0-3 2 0,-3 1 0 16,-3 0-2-16,3-2 2 0,-6 2-1 15,2 0 0-15,-3 1 3 0,-3 0 3 0,0 1-2 16,0 2 4-16,0 3 0 0,0 0-3 0,-2 4 1 16,1 1-4-16,-2 2-6 0,3 0-7 0,-3 0-13 15,2 6 0-15,-1 7-1 0,-1 4 8 0,-1 7 7 16,-2 6 1-16,1 2 4 0,-4 10 0 16,1 3 0-16,1 3 3 0,-3 6-2 0,6 3-1 15,-4 1 1-15,4 5-1 0,1 2-2 0,1 0 1 16,-1 1-1-16,3 1-1 0,0-4 3 0,0-4-2 15,0-3 1-15,0-6 2 0,0-7 1 0,0-8 1 16,-2-7 1-16,-2-9 1 0,1-7 3 16,-2-5 10-16,-1-6 9 0,-3-1 6 0,1-5-3 15,-3-8-4-15,-2-4-11 0,-1-8-5 0,-1-6-1 16,3-5-5-16,2-3 1 0,1-4-2 0,4-3-3 16,0-5-1-16,5-1-1 0,5-3-4 15,4 0-6-15,10-2-4 0,4 2-12 0,4-1-12 16,5 3-26-16,6 3-39 0,2 0-59 0,3 6-83 15,-4 4-140-15,-9 13-388 0,-13 9-823 0</inkml:trace>
        </inkml:traceGroup>
      </inkml:traceGroup>
    </inkml:traceGroup>
    <inkml:traceGroup>
      <inkml:annotationXML>
        <emma:emma xmlns:emma="http://www.w3.org/2003/04/emma" version="1.0">
          <emma:interpretation id="{506D02B1-AE66-400A-B1C1-1ABD39FB872E}" emma:medium="tactile" emma:mode="ink">
            <msink:context xmlns:msink="http://schemas.microsoft.com/ink/2010/main" type="paragraph" rotatedBoundingBox="22164,10711 22256,9510 22715,9545 22622,1074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8E302D3-BFA6-4CCB-9DB0-F83D8A675AE7}" emma:medium="tactile" emma:mode="ink">
              <msink:context xmlns:msink="http://schemas.microsoft.com/ink/2010/main" type="line" rotatedBoundingBox="22164,10711 22256,9510 22715,9545 22622,10747"/>
            </emma:interpretation>
          </emma:emma>
        </inkml:annotationXML>
        <inkml:traceGroup>
          <inkml:annotationXML>
            <emma:emma xmlns:emma="http://www.w3.org/2003/04/emma" version="1.0">
              <emma:interpretation id="{30EE2A27-B95D-435E-A3B2-12B328E540DB}" emma:medium="tactile" emma:mode="ink">
                <msink:context xmlns:msink="http://schemas.microsoft.com/ink/2010/main" type="inkWord" rotatedBoundingBox="22164,10711 22256,9510 22715,9545 22622,10747"/>
              </emma:interpretation>
              <emma:one-of disjunction-type="recognition" id="oneOf1">
                <emma:interpretation id="interp5" emma:lang="en-US" emma:confidence="0.5">
                  <emma:literal>-</emma:literal>
                </emma:interpretation>
                <emma:interpretation id="interp6" emma:lang="en-US" emma:confidence="0">
                  <emma:literal>_</emma:literal>
                </emma:interpretation>
                <emma:interpretation id="interp7" emma:lang="en-US" emma:confidence="0">
                  <emma:literal>.</emma:literal>
                </emma:interpretation>
                <emma:interpretation id="interp8" emma:lang="en-US" emma:confidence="0">
                  <emma:literal>}</emma:literal>
                </emma:interpretation>
                <emma:interpretation id="interp9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5583.6107">1710 1844 736 0,'0'0'342'0,"0"0"-161"0,0 0 61 15,0 0 35-15,36-172 3 0,-33 159-37 16,-3 2-55-16,2 5-39 0,-2 3-29 0,0 3-27 15,0 0-24-15,0 0-23 0,0 0-24 0,0 3-15 16,0 7-7-16,-2 5-2 0,2 11 2 0,-1 5 9 16,-2 10 2-16,2 3-1 0,-1 6 1 0,-2 2-5 15,4 1-1-15,0 2 1 0,0 2 1 16,0 2-2-16,0-1 0 0,0-2 1 0,-3 3-2 16,2-2 2-16,-4-2 1 0,-3 1-1 0,4-4-1 15,-6-2 3-15,5-2-1 0,-4-6 2 0,3-4-1 16,-3-5-1-16,4-5-1 0,-2-3 1 0,1-5-2 15,-3-9 0-15,7-3 0 0,-1-2-9 16,1-4-13-16,-2-2-31 0,4 0-43 0,0-5-50 16,0-5-77-16,7-2-97 0,-3-10-168 0,5 6-286 15,-5 3-314-15</inkml:trace>
          <inkml:trace contextRef="#ctx0" brushRef="#br0" timeOffset="5903.3886">1497 2594 948 0,'0'0'304'0,"0"0"-15"0,0 0-10 0,0 0-20 16,0 0-54-16,0 0-59 0,0 0-49 0,0 0-40 16,0 0-23-16,0 0-12 0,0 0 0 15,0 0-1-15,0 0 8 0,0 0 5 0,-27 51 1 0,38-33 4 16,1 0-3-16,2 1-3 0,0 0-4 16,2-1-4-16,1-1-3 0,0 0 1 0,2-3-4 15,0-3-2-15,2-1 2 0,-4-4-4 0,0-3 2 16,-1-3 3-16,-2 0 0 0,0 0 5 0,0-3 3 15,-1-6 4-15,1-4-1 0,-1 0 0 16,0-4-1-16,1 0-6 0,0-4 0 0,2-1-2 16,-2 0 0-16,0-2-1 0,0 4 1 0,0-2-3 15,1-1 0-15,-3 3 0 0,1 1-2 0,-4 3 1 16,-4-1-2-16,4 7-1 0,-6 0 0 16,-1 3-4-16,-2 2 0 0,0 2-6 0,0 0-4 15,0 3-12-15,0 0-29 0,0 0-58 0,-1 1-90 16,-2 12-172-16,-4 0-473 0,6-4-850 0</inkml:trace>
        </inkml:traceGroup>
      </inkml:traceGroup>
    </inkml:traceGroup>
    <inkml:traceGroup>
      <inkml:annotationXML>
        <emma:emma xmlns:emma="http://www.w3.org/2003/04/emma" version="1.0">
          <emma:interpretation id="{2E831805-07EA-4210-BABD-24A9ACF6F8F5}" emma:medium="tactile" emma:mode="ink">
            <msink:context xmlns:msink="http://schemas.microsoft.com/ink/2010/main" type="paragraph" rotatedBoundingBox="23200,10589 26068,10173 26245,11388 23377,1180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CF8E8AE-4766-411F-8213-2D00C0A2D7DB}" emma:medium="tactile" emma:mode="ink">
              <msink:context xmlns:msink="http://schemas.microsoft.com/ink/2010/main" type="line" rotatedBoundingBox="23200,10589 26068,10173 26245,11388 23377,11804"/>
            </emma:interpretation>
          </emma:emma>
        </inkml:annotationXML>
        <inkml:traceGroup>
          <inkml:annotationXML>
            <emma:emma xmlns:emma="http://www.w3.org/2003/04/emma" version="1.0">
              <emma:interpretation id="{E2F8E0BE-AB07-4FD4-B113-E225160A6BFF}" emma:medium="tactile" emma:mode="ink">
                <msink:context xmlns:msink="http://schemas.microsoft.com/ink/2010/main" type="inkWord" rotatedBoundingBox="23200,10589 26068,10173 26245,11388 23377,11804"/>
              </emma:interpretation>
              <emma:one-of disjunction-type="recognition" id="oneOf2">
                <emma:interpretation id="interp10" emma:lang="en-US" emma:confidence="0.5">
                  <emma:literal>conflict</emma:literal>
                </emma:interpretation>
                <emma:interpretation id="interp11" emma:lang="en-US" emma:confidence="0">
                  <emma:literal>Conflict</emma:literal>
                </emma:interpretation>
                <emma:interpretation id="interp12" emma:lang="en-US" emma:confidence="0">
                  <emma:literal>conflicts</emma:literal>
                </emma:interpretation>
                <emma:interpretation id="interp13" emma:lang="en-US" emma:confidence="0">
                  <emma:literal>Conflicts</emma:literal>
                </emma:interpretation>
                <emma:interpretation id="interp14" emma:lang="en-US" emma:confidence="0">
                  <emma:literal>confit</emma:literal>
                </emma:interpretation>
              </emma:one-of>
            </emma:emma>
          </inkml:annotationXML>
          <inkml:trace contextRef="#ctx0" brushRef="#br0" timeOffset="7069.5736">2863 2906 1473 0,'0'0'302'15,"0"0"-50"-15,0 0-20 0,0 0-12 16,0 0-45-16,0 0-60 0,0 0-51 0,0 0-29 16,0 0-16-16,0 0-4 0,0 0-1 0,-157-2 2 15,127 32 2-15,3 0 0 0,3-1 0 16,0 3-8-16,9 1 0 0,5 1-2 0,4-2-5 16,3 0 4-16,3-2-4 0,0-2-1 0,9-1-1 15,5-3 2-15,6-4 1 0,5-4 5 0,-1-1 3 16,6-4-1-16,0-5 4 0,1-5-1 0,-1-1 1 15,-1 0 0-15,0-9-5 0,-2-2 0 16,0-3-2-16,-2-4 4 0,-2 0 0 0,-3-3 3 16,-5 1 0-16,1 0 0 0,-2 2 1 0,-3-1 1 15,-1 3 0-15,-5 0-3 0,-1 4 1 0,0 1-1 16,-4 3-2-16,0 4 2 0,0 4-5 0,0 0-6 16,0 0-5-16,0 0-5 0,0 4-4 15,0 5 6-15,0 3 0 0,0 4 1 0,0 3 5 16,0 1-2-16,0 0 1 0,3-2-1 0,4-1 0 15,3 1 0-15,1-2 0 0,2-2 6 0,1-3-4 16,0-3 0-16,1-3 1 0,0-2-3 16,-1-1 4-16,1-2 5 0,-1 0 0 0,0-8 2 15,0-2 3-15,-1-2-2 0,-3-2 0 0,-5-4 4 16,4 1-4-16,-6-1 1 0,-3 1-2 16,0 0 0-16,0-1-4 0,-10 2 1 0,3 2-2 15,-6 4-9-15,0 0 4 0,-2 1-1 0,-1 5-6 16,-4 2 6-16,5 2-6 0,-4 0-4 0,2 6 4 15,-3 0 1-15,6 4 0 0,4-2 1 16,2 2-3-16,-1 1 1 0,8-1-2 0,-1 1 2 16,2-1 2-16,0 0-7 0,3-2 5 0,7 0-5 15,1 0-1-15,5-4 9 0,0-2-3 0,3 0 5 16,3-2 4-16,2 0-3 0,-3-4 2 0,6-5 2 16,-1-2-1-16,-1 0-2 0,-2-1 2 0,1 0-2 15,1 3 2-15,-5 1 0 0,0 1-2 16,-4 3-2-16,-5 0 1 0,-5 4 2 0,2-2-3 15,-5 2 2-15,-2 0 0 0,4 0-6 0,-1 2 3 16,-1 2-1-16,0 0 2 0,-2-1 2 16,5 2 0-16,-4 0 2 0,3 0-2 0,2-2 3 15,-3 0-3-15,3 1-1 0,0-4 3 0,3 0-1 16,0 0 1-16,0 0 3 0,4-2 0 0,-1-4-2 16,0-1 0-16,-1-1 0 0,1-1-1 15,-3 3 1-15,-1 1 0 0,1 1-2 0,-6 0-1 16,3 3-1-16,-4 1-3 0,0 0 0 0,-2 0-2 15,-1 5-1-15,4-1 2 0,1 3 4 0,-1 0-2 16,-1 1 3-16,4 0 1 0,-2-2-2 16,5 1 3-16,2-3 0 0,2 0-1 0,3-3 4 15,4-1-1-15,2-1 0 0,5-9 2 0,3-3-1 16,2-4 1-16,-2-2-2 0,0-3 0 0,0-4 1 16,2 2-1-16,-3-5 3 0,-2 1-2 0,-2-2 0 15,-6 0 2-15,-2-1 2 0,-8 3 4 16,-2 0 2-16,-5 1-2 0,-3 2-1 0,-1 1-2 15,-9 4-1-15,3 2 1 0,-6 5-3 0,2 1-1 16,-1 4-4-16,1 3-3 0,2 4-2 0,1 1-4 16,2 4 0-16,-2 9 0 0,4 7 2 15,-2 7 0-15,2 7 5 0,1 5-1 0,0 5 1 16,0 5 3-16,-1 6-4 0,4 2 3 0,-3 3-1 16,2 3-2-16,-1 0 1 0,1-1-4 15,-2-2-3-15,2-2 5 0,-2-4 2 0,3-3 2 16,0-4 2-16,-2-4-5 0,1-7-1 0,-1-4-1 15,1-8-10-15,0-2-27 0,-2-7-44 0,1-5-63 16,0-6-82-16,2-4-80 0,0-1-130 16,0-6-434-16,0 1-448 0</inkml:trace>
          <inkml:trace contextRef="#ctx0" brushRef="#br0" timeOffset="7993.2999">3644 3270 1815 0,'0'0'75'0,"0"0"-55"16,0 0-9-16,0 0 19 0,0 0 16 0,0 0 16 16,0 0 13-16,0 0-11 0,0 0-13 15,0 0-9-15,175-68-9 0,-137 46-6 0,5-5-4 16,0-2 1-16,3 0-1 0,-1-6-2 0,5 0 1 16,-2-3 3-16,-3 0 5 0,-4-5 5 0,-5 4 10 15,-8 1 5-15,-8 2 3 0,-6 3 9 16,-7 2 7-16,-5 8 5 0,-2 1 1 0,-3 4-7 15,-7 5-10-15,-3 2-10 0,2 3-6 0,1 3-6 16,-1 2-6-16,1 3-11 0,4 0-10 16,-2 4-6-16,6 6-3 0,-2 4-2 0,-3 6 1 15,3 6 3-15,-2 3-2 0,0 5 1 0,1 1 0 16,-3 1-2-16,6 1-1 0,-3-2 4 0,1 2 2 16,1-4 1-16,3-3 3 0,0-1-6 0,0-4-3 15,10-3 2-15,-3-3-4 0,5-3 3 16,2-6 1-16,-1-3-3 0,5-1 2 0,0-6 4 15,1 0 0-15,3-6 4 0,-2-4 1 0,6-2 0 16,-2-4-1-16,-4-1 2 0,1-1 2 0,-7 3-2 16,-2-1 3-16,-4 3-3 0,-4 4-3 15,-2 1 6-15,1 5 0 0,-3 1-2 0,0 2-1 16,0 0-10-16,0 0-9 0,0 2-3 0,-3 4 0 16,3 3 1-16,0 1 4 0,0 3 5 0,0-1 0 15,5 1 1-15,0-1 1 0,5-1-2 16,-2-1-1-16,3-2 4 0,1 0-1 0,2-3 3 15,0-4 2-15,5 1-1 0,-1-2-1 0,0 0 1 16,6-8-1-16,-2-2-1 0,2-2 0 0,1-1 0 16,1-1-6-16,-3-2 4 0,-1 2 3 15,1 1-2-15,-5 2 3 0,-2 2-4 0,-2 2-2 16,0 3 4-16,-2 0-4 0,-2 4 0 0,-5 0 3 16,1 0-4-16,0 0 1 0,-4 0-1 0,1 0 1 15,0 0-1-15,0 2-3 0,-2-2 7 16,1 0 1-16,-2 0 3 0,0 0 9 0,1 0-2 15,-1 0 5-15,0 0 9 0,0 0-3 0,0-3-4 16,0-1-6-16,-4 1-10 0,-5 0-3 0,1 0-1 16,-2 0-2-16,-1 3-2 0,-1 0-1 0,2 0 3 15,2 0-1-15,-2 3 4 0,1 5 1 16,4 0-7-16,-1 3 1 0,0 3 1 0,4 1-5 16,0 1 5-16,2-1 1 0,0-1-1 0,0 0 1 15,6 0 1-15,4-2-4 0,3-1 6 0,2-4 0 16,6-2-2-16,-1-3 4 0,4-2 0 15,-1 0-2-15,5-8 3 0,-2-4-2 0,2-5 0 16,1-3-2-16,-1-2 4 0,0-5 1 0,1 0 0 16,-1-3 1-16,-1-1 0 0,-2-5-1 15,-2 3 0-15,-3-3 1 0,-2 1 0 0,-3 0-1 16,-7-1 1-16,1 4-1 0,-7 3 3 0,-2 4 2 16,0 5-3-16,0 9 1 0,-2 1-1 0,-4 7-5 15,3 3 0-15,-4 0-5 0,0 9-3 16,0 6 3-16,-3 8 2 0,0 4 4 0,1 3-1 15,1 4 1-15,2 1-1 0,1 1-3 0,2-4 2 16,1 2 1-16,2-5-1 0,0 2 1 0,6-6-2 16,4-2-2-16,3-2 1 0,1-4 0 15,4-1-5-15,2-4-8 0,-1-2-18 0,2-5-29 16,-3-4-34-16,1-1-49 0,-5 0-69 0,1-9-136 16,-3 1-395-16,-5 3-855 0</inkml:trace>
          <inkml:trace contextRef="#ctx0" brushRef="#br0" timeOffset="8284.1191">4743 2376 2760 0,'0'0'191'0,"0"0"-36"0,0 0-26 15,0 0-68-15,0 0-37 0,0 0-28 0,0 0-32 16,0 0-34-16,0 0-135 0,0 0-397 0,0 0-1070 15</inkml:trace>
          <inkml:trace contextRef="#ctx0" brushRef="#br0" timeOffset="8138.2092">5116 2863 2025 0,'0'0'259'0,"0"0"-104"15,0 0-2-15,0 0 13 0,0 0-38 16,0 0-29-16,0 0-27 0,0 0-25 0,0 0-18 16,0 0-11-16,180-34-6 0,-148 28-7 0,1-2-25 15,1 2-118-15,-11 0-289 0,-6 1-1227 0</inkml:trace>
        </inkml:traceGroup>
      </inkml:traceGroup>
    </inkml:traceGroup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31.1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F73C082-34E7-486D-89E2-E2AA05CC528E}" emma:medium="tactile" emma:mode="ink">
          <msink:context xmlns:msink="http://schemas.microsoft.com/ink/2010/main" type="writingRegion" rotatedBoundingBox="29983,17154 32536,17117 32556,18485 30002,18521"/>
        </emma:interpretation>
      </emma:emma>
    </inkml:annotationXML>
    <inkml:traceGroup>
      <inkml:annotationXML>
        <emma:emma xmlns:emma="http://www.w3.org/2003/04/emma" version="1.0">
          <emma:interpretation id="{070E1970-5017-4C4C-8688-98DD771ECA63}" emma:medium="tactile" emma:mode="ink">
            <msink:context xmlns:msink="http://schemas.microsoft.com/ink/2010/main" type="paragraph" rotatedBoundingBox="29983,17154 32536,17117 32556,18485 30002,185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555DCF-FC73-4C5B-B365-21AB15A83E1F}" emma:medium="tactile" emma:mode="ink">
              <msink:context xmlns:msink="http://schemas.microsoft.com/ink/2010/main" type="line" rotatedBoundingBox="29983,17154 32536,17117 32556,18485 30002,18521"/>
            </emma:interpretation>
          </emma:emma>
        </inkml:annotationXML>
        <inkml:traceGroup>
          <inkml:annotationXML>
            <emma:emma xmlns:emma="http://www.w3.org/2003/04/emma" version="1.0">
              <emma:interpretation id="{0F89B78F-0757-458F-8558-EB162D577335}" emma:medium="tactile" emma:mode="ink">
                <msink:context xmlns:msink="http://schemas.microsoft.com/ink/2010/main" type="inkWord" rotatedBoundingBox="29983,17154 32536,17117 32556,18485 30002,18521">
                  <msink:destinationLink direction="to" ref="{B5CAD3B8-66CC-41B8-9C80-D53C67BFFBA1}"/>
                </msink:context>
              </emma:interpretation>
              <emma:one-of disjunction-type="recognition" id="oneOf0">
                <emma:interpretation id="interp0" emma:lang="en-US" emma:confidence="0.5">
                  <emma:literal>Conflict</emma:literal>
                </emma:interpretation>
                <emma:interpretation id="interp1" emma:lang="en-US" emma:confidence="0">
                  <emma:literal>conflict</emma:literal>
                </emma:interpretation>
                <emma:interpretation id="interp2" emma:lang="en-US" emma:confidence="0">
                  <emma:literal>Confit</emma:literal>
                </emma:interpretation>
                <emma:interpretation id="interp3" emma:lang="en-US" emma:confidence="0">
                  <emma:literal>confit</emma:literal>
                </emma:interpretation>
                <emma:interpretation id="interp4" emma:lang="en-US" emma:confidence="0">
                  <emma:literal>Comfit</emma:literal>
                </emma:interpretation>
              </emma:one-of>
            </emma:emma>
          </inkml:annotationXML>
          <inkml:trace contextRef="#ctx0" brushRef="#br0">272 134 676 0,'0'0'727'0,"0"0"-469"0,0 0 9 16,0 0 15-16,0 0-37 0,0 0-64 0,0 0-62 15,0 0-36-15,0 0-27 0,0 0-12 0,0 0-15 16,0 0-8-16,27-48-3 0,-24 52-2 16,1 0 2-16,2 1 1 0,-3 2-1 0,3-1-2 15,-1 0 0-15,-2 1-2 0,0 2-1 0,3-6-2 16,-2 4-2-16,-3-4-2 0,1-1-2 0,2 2 4 15,-1-3-2-15,-3-1 4 0,1 0 8 0,-1 0 7 16,0 0 16-16,2-1 3 0,-2-5-3 16,0-4-10-16,0 0-15 0,0-5-4 0,-6 1-6 15,-1-4 3-15,0 3-5 0,-2 1-2 0,-2-2-2 16,-3 4-1-16,-2 4 2 0,1 1-4 0,-4 3-1 16,-1 3-5-16,-1 1 0 0,0 3-1 15,-7 8 4-15,2 6 1 0,-1 4-2 0,6 2 3 16,-2 6-1-16,5 1 4 0,1 2-2 0,3 3-2 15,5-1 0-15,4-1-5 0,5 2 5 0,0-3-1 16,7 1 1-16,5-3-1 0,4-2-4 16,1-2 3-16,7-5 0 0,2-3 4 0,0-7-1 15,4-4-2-15,0-4 1 0,1-3 3 0,3 0 3 16,-3-10 1-16,-1-4 2 0,0-4-4 0,-2-3 7 16,-3 0 1-16,1-1 2 0,-5 1 6 15,-2 4-8-15,-5 1 4 0,-7 3 0 0,1 5 0 16,-6 4 2-16,-1 0-2 0,-1 4-5 0,0 0-5 15,0 0-6-15,0 0-9 0,-1 4 0 16,1 4-3-16,-3 1 4 0,1 4 7 0,0 0 0 16,-1 2 8-16,3-1-6 0,0 2 0 0,3 0-1 15,2-2-3-15,0 2 5 0,4-7-2 0,-1 1 3 16,0-4-2-16,2 0 0 0,-3 0 3 0,4-4 0 16,-1 0 1-16,-3-2-2 0,5 0 2 15,0 0-2-15,-2-6 6 0,-3-1-2 0,3-1 0 16,-3-3 1-16,0-1-6 0,-4-2 4 0,-1-1 1 15,1 0 1-15,-3-1-1 0,0 1-2 0,-5 3-1 16,1 0 0-16,-6 2 2 0,3 2-4 0,-1 3-2 16,-5 2-4-16,4 3-3 0,-1 0 1 15,-1 2 0-15,-2 6 2 0,1 3 0 0,4 0 2 16,-1 2 1-16,-1 2-1 0,7-1 2 0,0 1-3 16,2 0-1-16,1 0-1 0,0-5 2 15,4 0 1-15,3-2 1 0,1-3 2 0,5-2-2 16,1-2 9-16,3-1 3 0,5 0 3 0,-5-8 2 15,5-1-2-15,-2-2-1 0,-2-1-3 0,2-1 1 16,-3 2-1-16,-3 1-3 0,1 2 0 16,-4 3 0-16,-4 1-1 0,0 2-1 0,-3 0 1 15,3 2-8-15,-2 0 3 0,-3 0-1 0,6 4-3 16,-4 3 7-16,4-2-5 0,-2 3 1 0,5 0 2 16,-5 0-1-16,4 0 2 0,1-1 0 0,-2-3 0 15,-1 0-2-15,5-3 4 0,-2-1 0 16,2 0 1-16,0-5-1 0,1-3 0 0,0-1 0 15,-3 1 0-15,-1 0 3 0,2 0-3 0,-5 3 1 16,0 3 0-16,-6-2-3 0,2 4 4 0,-3-2-3 16,4 2-1-16,-4 0-1 0,2 0-3 15,0 0 1-15,0 2 0 0,1 3 2 0,5-1-1 16,-2 1 0-16,5 2 0 0,1-3 2 0,3 1 0 16,1-2 2-16,6-1 0 0,2-2-1 0,2 0 3 15,4-3-2-15,-2-8 1 0,-3 3 1 16,1-7-2-16,-1 1 0 0,-1-1 0 0,-4-3 1 15,-1-1 1-15,-1-4 3 0,-4 4 3 0,-7-4-1 16,3 0 3-16,-7-1 2 0,-2 0-2 16,-1-1 0-16,0 1 0 0,-2 1-3 0,-5 1 0 15,-2 1 3-15,-1 4-4 0,3 3 2 0,-3 3-3 16,6 4-1-16,-3 5-3 0,4 2-1 0,0 0-7 16,0 0-5-16,-4 11 1 0,3 6 3 15,-6 6 1-15,3 9 7 0,-4 5-3 0,1 8 0 16,-3 4 1-16,3 5-1 0,0 2 1 0,-3 5 1 15,-1 4-1-15,0 0-2 0,-1 0 5 0,0 0-2 16,4 0 2-16,1-3-1 0,3 0-2 0,0-3-6 16,4-5-3-16,2-5 0 0,1-2 0 0,0-8 7 15,4-6 1-15,7-9-1 0,1-4 1 16,0-9-1-16,0-6 1 0,-1-5 7 0,3-5 2 16,5-11 2-16,-2-4 1 0,0-8 0 0,2-6-6 15,0-3-1-15,-4-3-2 0,-2-2 6 16,-7-3 2-16,1 0-1 0,-7-2 0 0,0 0-8 15,-10-1 1-15,-4 3-1 0,0 0-2 0,-3 5 0 16,-2 4-1-16,-1 3 1 0,6 9 0 0,-1 2 1 16,2 6 0-16,0 5-2 0,8 1 2 15,-1 5-2-15,3 1 2 0,3 0 0 0,0 0-3 16,0 0-2-16,2-3-4 0,7 1-4 0,0-4 1 16,2-1 1-16,8-2-1 0,-1 1 4 0,3-4 1 15,2 1 2-15,4-6 1 0,-2-2 0 16,2-1 1-16,2-5 1 0,-1-1 3 0,2-1 1 15,-1-2-1-15,-2 0 2 0,0 4-3 0,-4 0 2 16,-6 4 1-16,-3 4-1 0,-8 4 3 0,2 8 3 16,-5 2 1-16,-3 6-3 0,0 1 3 0,0 0-7 15,0 0-5-15,0 1-3 0,-2 6-3 0,0 4 2 16,-1 5 5-16,-3 3 3 0,5 2-1 16,-2 3 0-16,2 2 0 0,1-2-3 0,0 3 4 15,0 2 0-15,0-2-2 0,0 0 2 0,4-2-1 16,3-1 0-16,0-2 1 0,3-2 2 15,1-2-6-15,-1-2 1 0,3-4-1 0,0-3-3 16,1-2 3-16,-2-4 1 0,3-3 0 0,0 0 1 16,2-5 5-16,3-4-1 0,-3-4-1 0,-1 0 4 15,-1 2-5-15,-2-3 1 0,-2 5 4 16,-2 1-3-16,-6 1 1 0,-2 4-2 0,-1 3-3 16,0 0-6-16,0 0 5 0,0 0-5 0,0 0-3 15,0 0-2-15,-3 3-2 0,2 1 1 0,1 0 4 16,-2 1 5-16,2 2-1 0,0-1 2 15,0 0 1-15,5 2-2 0,-3 0 2 0,8-1 0 16,-3 0-2-16,5 0 2 0,-1-5 0 0,3 2 1 16,-1-3 3-16,2-1 5 0,1 0-6 15,1 0 0-15,4-5 1 0,-4-1-5 0,4-1 8 0,-2-2 0 16,-2 2-1-16,-2-3 0 0,5 2 1 16,-4-1 1-16,-1-1-1 0,-2 2 3 0,0 0-1 15,-6 2 0-15,3 3 2 0,-6-1 1 0,2 2-4 16,-3 1-2-16,-3 1 0 0,1 0-5 0,-1 0 3 15,0 0 0-15,0 0-2 0,0 0 0 16,0 0 0-16,0 0 0 0,0 0 2 0,0 0 4 16,0 0-4-16,0 0 1 0,-3 0-2 0,2 0-6 15,-5 0 3-15,3 0-1 0,-1 1-1 16,-4 2-1-16,2 0 4 0,-3 3-1 0,-2 1-1 16,7 4 4-16,-2 0-4 0,-1 2-2 0,6-1 3 15,-2 1-2-15,3 1 2 0,0-2-3 0,0 1-1 16,0-2-5-16,3 0 4 0,1-1 1 15,6-4 1-15,0-1 6 0,-2-2-1 0,4-3 2 16,3 0 1-16,5-4-1 0,0-6-2 0,4-1 2 16,1-3 1-16,2-2-2 0,-4 0 4 0,2-3-2 15,-1 0 0-15,-5-3 0 0,2 0 2 0,-5-1 0 16,-2 0 2-16,-7-2 4 0,1 0-6 16,-5-1 3-16,-3 2-2 0,0 0-3 0,0 1 5 15,0 4-4-15,-4 2 1 0,-3 5-1 0,4 5 2 16,2 3-1-16,-2 2-5 0,1 2-2 15,1 0-5-15,-5 8-2 0,4 5 4 0,-4 10 6 16,-1 4-2-16,3 4 1 0,-4 6-1 0,6-1-3 16,-1 3 3-16,0-1 1 0,-3 0-1 0,6-1 1 15,0-4-4-15,0-3-1 0,0-5-3 0,7-5 0 16,-1-2-5-16,5-5 0 0,1-2 0 16,-1-5-1-16,3-3 2 0,2-3-9 0,1 0-12 15,0-4-17-15,4-6-40 0,-4-3-64 0,-1-2-123 16,-4 2-399-16,-8 5-599 0</inkml:trace>
          <inkml:trace contextRef="#ctx0" brushRef="#br0" timeOffset="297.8175">1909-169 2777 0,'0'0'243'0,"0"0"-53"0,0 0-30 0,0 0-57 15,0 0-51-15,0 0-18 0,0 0-23 16,0 0-23-16,0 0-42 0,0 0-82 0,0 0-183 16,0 0-902-16,0 0-508 0</inkml:trace>
          <inkml:trace contextRef="#ctx0" brushRef="#br0" timeOffset="157.9026">2368 172 2081 0,'0'0'421'0,"0"0"-172"0,0 0-39 15,0 0-45-15,0 0-68 0,0 0-36 0,0 0-25 16,0 0-11-16,0 0-10 0,0 0-7 0,0 0-5 15,0 0-13-15,0 0-22 0,163-60-52 0,-152 52-105 16,-8 3-300-16,1 0-1201 0</inkml:trace>
        </inkml:traceGroup>
      </inkml:traceGroup>
    </inkml:traceGroup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33.73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DFA30D2-212D-4C62-A389-DD9D40336A52}" emma:medium="tactile" emma:mode="ink">
          <msink:context xmlns:msink="http://schemas.microsoft.com/ink/2010/main" type="inkDrawing" rotatedBoundingBox="18827,13526 20554,13270 20565,13341 18837,13596" semanticType="underline" shapeName="Other">
            <msink:sourceLink direction="with" ref="{A2E0829C-83AF-4530-B340-A3BC51181BE8}"/>
          </msink:context>
        </emma:interpretation>
      </emma:emma>
    </inkml:annotationXML>
    <inkml:trace contextRef="#ctx0" brushRef="#br0">192 218 2922 0,'0'0'197'0,"0"0"-88"0,-161 32 4 0,131-28-6 15,17-1-28-15,13-3-22 0,13 0-19 0,15-4-16 16,25-7-10-16,19-5 6 0,24-4-1 0,19-6 1 16,20-1 0-16,5-1-6 0,5-1-3 15,5 5-5-15,0 3 3 0,-8 4-4 0,-7 5-2 16,-19 4-1-16,-15 4-15 0,-26 4-43 0,-33 3-101 16,-22 5-242-16,-17-1-1404 0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39.2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46E2F7D-F9A5-450F-9B9D-94C92B41E557}" emma:medium="tactile" emma:mode="ink">
          <msink:context xmlns:msink="http://schemas.microsoft.com/ink/2010/main" type="writingRegion" rotatedBoundingBox="22314,15831 22354,15831 22354,15891 22314,15891"/>
        </emma:interpretation>
      </emma:emma>
    </inkml:annotationXML>
    <inkml:traceGroup>
      <inkml:annotationXML>
        <emma:emma xmlns:emma="http://www.w3.org/2003/04/emma" version="1.0">
          <emma:interpretation id="{E1D78450-5C5B-435B-96A1-578731B8F71B}" emma:medium="tactile" emma:mode="ink">
            <msink:context xmlns:msink="http://schemas.microsoft.com/ink/2010/main" type="paragraph" rotatedBoundingBox="22314,15831 22354,15831 22354,15891 22314,158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6B9BD6-C36F-486F-898D-F8E37EF341FB}" emma:medium="tactile" emma:mode="ink">
              <msink:context xmlns:msink="http://schemas.microsoft.com/ink/2010/main" type="line" rotatedBoundingBox="22314,15831 22354,15831 22354,15891 22314,15891"/>
            </emma:interpretation>
          </emma:emma>
        </inkml:annotationXML>
        <inkml:traceGroup>
          <inkml:annotationXML>
            <emma:emma xmlns:emma="http://www.w3.org/2003/04/emma" version="1.0">
              <emma:interpretation id="{D11B4C18-3314-4420-B174-9E7E156C977D}" emma:medium="tactile" emma:mode="ink">
                <msink:context xmlns:msink="http://schemas.microsoft.com/ink/2010/main" type="inkWord" rotatedBoundingBox="22314,15831 22354,15831 22354,15891 22314,15891">
                  <msink:destinationLink direction="with" ref="{BE4F5059-B104-4B28-9EC6-EDBF39FF73F2}"/>
                </msink:context>
              </emma:interpretation>
              <emma:one-of disjunction-type="recognition" id="oneOf0">
                <emma:interpretation id="interp0" emma:lang="en-US" emma:confidence="0.5">
                  <emma:literal>q</emma:literal>
                </emma:interpretation>
                <emma:interpretation id="interp1" emma:lang="en-US" emma:confidence="0">
                  <emma:literal>E</emma:literal>
                </emma:interpretation>
                <emma:interpretation id="interp2" emma:lang="en-US" emma:confidence="0">
                  <emma:literal>a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.</emma:literal>
                </emma:interpretation>
              </emma:one-of>
            </emma:emma>
          </inkml:annotationXML>
          <inkml:trace contextRef="#ctx0" brushRef="#br0">26 1 0 0,'0'0'0'0,"0"0"0"0,0 0 0 16,0 0 0-16,0 0 0 0,0 0 0 0,0 0 0 15,0 0 0-15,0 0 0 0,0 0 0 0,0 0 0 16,0 0 0-16,-12 0 0 0,11 0 0 15,1 0 0-15,-2 0 0 0,2 0 0 0,0 0 8 16,-1 0 14-16,1 2-3 0,0-2 4 0,-4 2 5 16,4-1 4-16,-2 1 8 0,2 1 0 15,-1 0 5-15,1 0 11 0,0 1 9 0,0-1 20 16,-2-2 17-16,2 3 11 0,-1-3 6 0,1 1-6 16,0-2-5-16,0 2-6 0,0-2-5 0,0 0-4 15,0 0-8-15,0 0-10 0,0 0-10 16,0 0-10-16,0 0-6 0,0 0-5 0,0 0-6 15,0 0-1-15,0 0-2 0,0 0 0 0,0 0 2 16,0 0-1-16,1 0 0 0,-1 0 1 0,2 0-1 16,-2 0 1-16,0 0-1 0,1 0-2 15,-1-2 4-15,2 0 5 0,2 1 3 0,-3 0 2 16,2-3-5-16,-1 2-3 0,-1-1-3 0,-1 1-2 16,0-1 1-16,0 2-5 0,0-3 0 0,0 3-3 15,0-2-5-15,0 1 0 0,0 0-6 0,0 2-1 16,-1-1-2-16,-1 1-1 0,1 0-1 15,-1 0-2-15,2 0-3 0,-1 0-4 0,1 0-3 16,-4 0-3-16,4 0-2 0,0 0-5 0,0 0-2 16,0 0-3-16,0 1-2 0,0 1 6 0,0 1 0 15,0 2 5-15,0 0 1 0,0 0 1 16,0-2 2-16,0 2 0 0,4-2 2 0,-3 0 0 16,2 0-2-16,-1 0 2 0,-1-1 0 0,-1 0 2 15,0-2 0-15,1 0 1 0,1 0 1 16,-2 0 2-16,4 0 2 0,-4 0 4 0,0 0 0 15,2 0 3-15,-2 0 4 0,0 0 2 0,0 0 7 16,0 0 0-16,0 0-2 0,0 0 0 0,0 0-7 16,0 0 0-16,0 0-5 0,0 0-4 15,0 0-5-15,0 0-2 0,0 0-2 0,0 0 0 16,0 0 1-16,0 0-1 0,0 0-2 0,0 0-1 16,0 0 3-16,0 0-1 0,0 0-1 15,0 0 1-15,0 0-3 0,0 0 2 0,0 0-1 0,0 0 1 16,0 0-1-16,0 0 0 0,0 0 0 15,0 0 1-15,0 0 3 0,0 0 1 0,0 0-1 16,0 0 3-16,0 0 3 0,0 0 4 0,0 0 8 16,0 0 6-16,0 0-1 0,0 0 3 0,0-2-5 15,0 0-7-15,0 2 4 0,-2 0-11 0,-4 0-2 16,5 0-3-16,1 0-7 0,-1 0 2 16,1 0-3-16,0 0-3 0,0 0-4 0,0 0-1 15,0 0-2-15,0 0-1 0,0 0-2 0,0 0 0 16,0 0 3-16,1 0-2 0,0 0-4 15,7 4-41-15,-3 1-112 0,-2 1-232 0,3-2-822 0</inkml:trace>
        </inkml:traceGroup>
      </inkml:traceGroup>
    </inkml:traceGroup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43.4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201632D-E76F-4EA8-B73B-F5BBE07F2BBF}" emma:medium="tactile" emma:mode="ink">
          <msink:context xmlns:msink="http://schemas.microsoft.com/ink/2010/main" type="writingRegion" rotatedBoundingBox="27414,15923 27455,15923 27455,15979 27414,15979"/>
        </emma:interpretation>
      </emma:emma>
    </inkml:annotationXML>
    <inkml:traceGroup>
      <inkml:annotationXML>
        <emma:emma xmlns:emma="http://www.w3.org/2003/04/emma" version="1.0">
          <emma:interpretation id="{E077201F-4C53-477D-A6B4-74095391487F}" emma:medium="tactile" emma:mode="ink">
            <msink:context xmlns:msink="http://schemas.microsoft.com/ink/2010/main" type="paragraph" rotatedBoundingBox="27414,15923 27455,15923 27455,15979 27414,159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683AF9-967B-4F1B-8478-641EED3DCC5A}" emma:medium="tactile" emma:mode="ink">
              <msink:context xmlns:msink="http://schemas.microsoft.com/ink/2010/main" type="line" rotatedBoundingBox="27414,15923 27455,15923 27455,15979 27414,15979"/>
            </emma:interpretation>
          </emma:emma>
        </inkml:annotationXML>
        <inkml:traceGroup>
          <inkml:annotationXML>
            <emma:emma xmlns:emma="http://www.w3.org/2003/04/emma" version="1.0">
              <emma:interpretation id="{5B5C9712-EC4C-4936-A3AB-91396F21AAE9}" emma:medium="tactile" emma:mode="ink">
                <msink:context xmlns:msink="http://schemas.microsoft.com/ink/2010/main" type="inkWord" rotatedBoundingBox="27414,15923 27455,15923 27455,15979 27414,15979">
                  <msink:destinationLink direction="with" ref="{BE4F5059-B104-4B28-9EC6-EDBF39FF73F2}"/>
                </msink:context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@</emma:literal>
                </emma:interpretation>
                <emma:interpretation id="interp2" emma:lang="en-US" emma:confidence="0">
                  <emma:literal>9</emma:literal>
                </emma:interpretation>
                <emma:interpretation id="interp3" emma:lang="en-US" emma:confidence="0">
                  <emma:literal>: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17 55 0 0,'0'0'0'0,"0"0"0"16,0 0 0-16,0 0 0 0,0 0 0 0,0 0 0 15,0 0 0-15,0 0 0 0,0 0 0 0,0 0 0 16,0 0 0-16,0 0 0 0,0-8 0 0,0 8 0 15,0-1 47-15,0 1 79 0,0-2 12 16,0 2 16-16,0-2 6 0,-1 2-4 0,1-1-2 16,0 1-2-16,0-2-1 0,0 2 3 0,-3 0-7 15,3-1-9-15,0 1-11 0,0 0-13 16,-1-2-12-16,1 2-9 0,0 0-5 0,0 0-6 16,0 0-4-16,0 0-7 0,0 0-7 0,0 0-9 15,0 0-7-15,0 0-4 0,0-2-6 0,0 2 0 16,0 0-2-16,0 0-3 0,0 0-1 0,0 0 0 15,0-1-1-15,0 1 1 0,0 0 5 0,0 0-8 16,0 0 1-16,0 0-2 0,0 0-5 16,0 0 0-16,0 0-4 0,0 0-2 0,0 0-4 15,0 0-4-15,0 0-1 0,0 0-6 0,0 0 1 16,0 0-3-16,0 0-2 0,0 1 1 0,0-1 1 16,0 0-3-16,0 0 0 0,0 0-1 15,0 0-6-15,0 0 7 0,0 0 0 0,0 0 1 16,0 0 5-16,0 0-4 0,1 0 3 0,2 0-1 15,-2 0 3-15,-1 0-2 0,2 0-1 16,-1 0 3-16,-1 0-6 0,3 0 6 0,-3 0 0 16,0 0 3-16,2 0 2 0,-2 0 4 0,0 0 4 15,1-1 2-15,-1-1 5 0,0 1-8 0,0-2-2 16,0 2-2-16,0-3-2 0,0 3-3 16,0-1 1-16,0 1-3 0,0 1-4 0,0 0 2 15,0 0-1-15,-1 0-2 0,1 0 1 0,-2 0-2 16,2 0 0-16,0 0 0 0,-3 0 1 0,3 0-4 15,0 0-2-15,0 0 0 0,0 0-5 0,0 0 4 16,0 0-2-16,0 0 0 0,0 0 2 16,0 0 0-16,0 0 4 0,0 1-1 0,0 1 3 15,3-1-1-15,-3-1 1 0,2 2 0 0,-1-2 0 16,0 0 2-16,2 0-1 0,-1 0 3 0,-2 0 1 16,1 0 5-16,0 0 3 0,2-3 3 15,-1 0 1-15,-1 0 1 0,-1-2 0 0,0 2-2 16,0-1 0-16,0 1-8 0,0 2-6 0,-6 1-17 15,-1 0-54-15,-3 4-112 0,-1 3-335 0,4 1-1187 0</inkml:trace>
        </inkml:traceGroup>
      </inkml:traceGroup>
    </inkml:traceGroup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32.5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23358A4-BE97-446F-957F-45C1AE22D940}" emma:medium="tactile" emma:mode="ink">
          <msink:context xmlns:msink="http://schemas.microsoft.com/ink/2010/main" type="writingRegion" rotatedBoundingBox="18827,12472 21836,12238 21921,13334 18912,13568"/>
        </emma:interpretation>
      </emma:emma>
    </inkml:annotationXML>
    <inkml:traceGroup>
      <inkml:annotationXML>
        <emma:emma xmlns:emma="http://www.w3.org/2003/04/emma" version="1.0">
          <emma:interpretation id="{498C13CB-F55E-41B6-B18F-0B2435D2901F}" emma:medium="tactile" emma:mode="ink">
            <msink:context xmlns:msink="http://schemas.microsoft.com/ink/2010/main" type="paragraph" rotatedBoundingBox="18827,12472 21836,12238 21921,13334 18912,135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B501CD-A275-4EF9-A139-B8361A04F06E}" emma:medium="tactile" emma:mode="ink">
              <msink:context xmlns:msink="http://schemas.microsoft.com/ink/2010/main" type="line" rotatedBoundingBox="18827,12472 21836,12238 21921,13334 18912,13568"/>
            </emma:interpretation>
          </emma:emma>
        </inkml:annotationXML>
        <inkml:traceGroup>
          <inkml:annotationXML>
            <emma:emma xmlns:emma="http://www.w3.org/2003/04/emma" version="1.0">
              <emma:interpretation id="{A2E0829C-83AF-4530-B340-A3BC51181BE8}" emma:medium="tactile" emma:mode="ink">
                <msink:context xmlns:msink="http://schemas.microsoft.com/ink/2010/main" type="inkWord" rotatedBoundingBox="18827,12472 20349,12354 20434,13450 18912,13568">
                  <msink:destinationLink direction="with" ref="{BDFA30D2-212D-4C62-A389-DD9D40336A52}"/>
                </msink:context>
              </emma:interpretation>
              <emma:one-of disjunction-type="recognition" id="oneOf0">
                <emma:interpretation id="interp0" emma:lang="en-US" emma:confidence="0.5">
                  <emma:literal>Perf</emma:literal>
                </emma:interpretation>
                <emma:interpretation id="interp1" emma:lang="en-US" emma:confidence="0">
                  <emma:literal>Pelf</emma:literal>
                </emma:interpretation>
                <emma:interpretation id="interp2" emma:lang="en-US" emma:confidence="0">
                  <emma:literal>perf</emma:literal>
                </emma:interpretation>
                <emma:interpretation id="interp3" emma:lang="en-US" emma:confidence="0">
                  <emma:literal>Pref</emma:literal>
                </emma:interpretation>
                <emma:interpretation id="interp4" emma:lang="en-US" emma:confidence="0">
                  <emma:literal>Perfin</emma:literal>
                </emma:interpretation>
              </emma:one-of>
            </emma:emma>
          </inkml:annotationXML>
          <inkml:trace contextRef="#ctx0" brushRef="#br0">-1638 4938 894 0,'0'0'246'0,"0"0"6"16,0 0-2-16,0 0-14 0,-10-161-18 15,10 134-27-15,-2 2-26 0,2 3-20 0,-1 5-13 16,-1 3-11-16,-1 3-7 0,-4 4-13 0,5 3-17 16,-1 4-23-16,-3 0-27 0,2 5-18 15,0 12-12-15,-5 7 1 0,5 13 3 0,-6 5 4 16,1 6 2-16,1 4-1 0,-3 2 0 0,2 0-1 16,1-3-2-16,-2 1 0 0,4-3 0 0,-3 0-3 15,7-3-1-15,-4-6 1 0,2-5-5 0,1-7 2 16,1-6 0-16,2-6-2 0,0-6 2 0,0-4 1 15,0-5 10-15,0-1 13 0,0 0 14 16,0-4 0-16,-2-8-7 0,-3-3-11 0,0-6-11 16,0-4-6-16,-3-4-1 0,4-4-1 0,-5 1-4 15,6-6 1-15,0 3 1 0,-1-4-1 0,3 2 2 16,-2-2-1-16,3 1-3 0,0-5 1 16,10 0 3-16,-2-3-3 0,7-1 0 0,2 0 0 15,0-1-4-15,5 6 2 0,4 4 0 0,-2 10-3 16,1 7-2-16,-1 7-1 0,-5 7-3 15,2 6 0-15,-1 1 4 0,-3 2-4 0,4 8 2 16,-4 5 1-16,-1 1-2 0,-1 0 3 0,0 5-1 16,-4 1 0-16,-8 1 0 0,0 2-1 0,-3 0 2 15,-7 1 1-15,-8-2 1 0,-4 2 1 0,-3-5-2 16,-5-3 0-16,-1-4-1 0,1-1-8 16,2-7-7-16,3-4-13 0,1-2-24 0,8 0-27 15,6-3-51-15,3-4-115 0,4 1-374 0,0 3-1022 0</inkml:trace>
          <inkml:trace contextRef="#ctx0" brushRef="#br0" timeOffset="1006.1037">-1463 5240 1698 0,'0'0'228'0,"0"0"-42"0,0 0-3 15,0 0-12-15,0 0-32 0,0 0-26 16,0 0-26-16,0 0-24 0,0 0-9 0,0 0-4 16,0 0-4-16,0 0 1 0,180-116-5 0,-158 93-5 15,-3 0-3-15,-3-1-2 0,-3 1-2 0,-5 3-1 16,-2 2 1-16,-6 0-2 0,0 5 0 0,-4 2-2 16,-3 1-6-16,-9 5-10 0,0 4-5 15,-3 1-9-15,-6 5-3 0,1 7 11 0,-1 6-6 16,-1 3 2-16,1 2 1 0,6 2-4 15,2 2 3-15,6 0 1 0,3-2 0 0,6 1-2 16,2-4 2-16,6 1-2 0,5-4 0 0,6-3 2 16,6-1-2-16,2-7 0 0,4 0 0 0,0-8 3 15,1 0-3-15,3 0 1 0,-1-9 1 0,-2-2-7 16,-1-3 8-16,-3-4-1 0,1 1 2 0,-1-4 6 16,-5 0-3-16,2-2 1 0,-6 1 2 15,-2-1 3-15,-2 1-1 0,-3 2 0 0,-6 1 1 16,-2 4-3-16,1 4 6 0,-3 2 2 0,0 2 0 15,-5 4-2-15,3 1-3 0,-1 2-7 16,-6 0-3-16,5 5-1 0,-6 5-3 0,4 1 0 16,-4 2 1-16,3 2 3 0,2-2-2 0,3 1 0 15,1-1 0-15,1-1-8 0,0-2 7 0,3-1-1 16,5-3-1-16,-4 0 5 0,6-1-5 16,-4 0 0-16,7-3 1 0,0-2 3 0,1 0-1 15,1-4 3-15,4-4-2 0,1-1-1 0,-2-1 1 16,5-2 0-16,-6 0 2 0,3 0-4 0,-3 3 2 15,-6 1-2-15,-1 3-1 0,0 2 7 16,-7 3-7-16,1 0-1 0,0 0 0 0,-3 1-4 16,2 4 3-16,-3 2 2 0,2-1 0 0,-1 0 0 15,2 1 2-15,-2-2 0 0,2-1 0 0,-1 1 2 16,-1-2-2-16,1 3 0 0,-2-4 0 0,1 2 2 16,0-2-2-16,5 1 0 0,-5 0 1 15,2 0-5-15,-1 1 4 0,1-1 0 0,4 2 0 16,-3-1 2-16,2 3-3 0,1-1 0 0,-3 2-1 15,6-1 1-15,-3 0-3 0,0 0-2 0,4-4-1 16,-5 0 0-16,4-1 1 0,-3-2 2 16,0 0 4-16,0-2 0 0,2-4 2 0,3-5 3 15,0-3-4-15,2-4 4 0,2-1-3 0,-1-3 0 16,4 0-1-16,0-3 0 0,-2-1-1 16,0-1 1-16,5-2 0 0,-5-1 0 0,-2-1 1 15,1-6 3-15,-2 0 2 0,-3 1-2 0,-2 0 0 16,-5 0 0-16,-4 7 2 0,0 4 1 0,0 2 2 15,-7 8 0-15,0 4-1 0,3 5-1 0,-5 4-1 16,4 2-3-16,-4 0-4 0,5 2-3 16,-3 7-1-16,2 5 2 0,1 5 1 0,-3 4 2 15,4 5-1-15,0 5-2 0,1 5 1 0,-3 2 0 16,4 7-1-16,-1 1 3 0,1 1-2 0,0 4 0 16,-1 2 0-16,2 0 0 0,0 0 2 0,0 2-2 15,-3-2 0-15,3 0-5 0,0-2-1 16,0-6-6-16,0-3-2 0,0-7-1 0,0-6-3 15,3-10 4-15,1-8-2 0,2-6 7 0,3-7 8 16,1-2 9-16,2-11 2 0,4-5 4 0,1-10-3 16,3-1-2-16,0-6 2 0,-3 0-1 15,-3 0 1-15,-4-2 1 0,-6 3 2 0,-3 0 1 16,-1 2-1-16,-4 5-1 0,-10 2-5 0,-9 5-5 16,1 6-6-16,-11 4-14 0,2 6-14 15,-7 4-29-15,4 1-38 0,-5 10-62 0,7 5-105 16,8-5-300-16,8-2-671 0</inkml:trace>
        </inkml:traceGroup>
        <inkml:traceGroup>
          <inkml:annotationXML>
            <emma:emma xmlns:emma="http://www.w3.org/2003/04/emma" version="1.0">
              <emma:interpretation id="{BC7E201C-37EB-4502-A783-D41B3A5AEBC3}" emma:medium="tactile" emma:mode="ink">
                <msink:context xmlns:msink="http://schemas.microsoft.com/ink/2010/main" type="inkWord" rotatedBoundingBox="21269,12460 21849,12415 21879,12791 21299,12836">
                  <msink:destinationLink direction="to" ref="{B5CAD3B8-66CC-41B8-9C80-D53C67BFFBA1}"/>
                </msink:context>
              </emma:interpretation>
              <emma:one-of disjunction-type="recognition" id="oneOf1">
                <emma:interpretation id="interp5" emma:lang="en-US" emma:confidence="0.5">
                  <emma:literal>n</emma:literal>
                </emma:interpretation>
                <emma:interpretation id="interp6" emma:lang="en-US" emma:confidence="0">
                  <emma:literal>^</emma:literal>
                </emma:interpretation>
                <emma:interpretation id="interp7" emma:lang="en-US" emma:confidence="0">
                  <emma:literal>a</emma:literal>
                </emma:interpretation>
                <emma:interpretation id="interp8" emma:lang="en-US" emma:confidence="0">
                  <emma:literal>N</emma:literal>
                </emma:interpretation>
                <emma:interpretation id="interp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-4017.866">727 4735 851 0,'0'0'167'0,"0"0"42"0,0 0 43 16,0 0 11-16,0 0-19 0,0 0-44 0,0 0-40 15,0 0-20-15,0 0-14 0,0 0-16 0,0 0-16 16,0 0-19-16,84-87-18 0,-86 90-16 0,-6 1-10 15,1 6-9-15,-4 1-6 0,-5 4-1 0,-4 2-1 16,2 3-3-16,-2 2 1 0,1-5-4 0,4 3-1 16,1-3 0-16,-1 1-2 0,3-2 1 15,-1-1-2-15,2-3 0 0,4-2 0 0,-2 0 1 16,6-6 0-16,0 1-1 0,2-3 2 0,1-2 4 16,0 0 8-16,0 0 8 0,3-3 7 0,0-5 2 15,8-7-5-15,2-5-5 0,4-7-9 16,4-4-5-16,0-1-2 0,6-1 1 0,0-2 2 15,0 4 0-15,-1 3 3 0,-5 2-3 0,3 4 0 16,-7 5-2-16,-2 7-3 0,2 2 0 0,-7 6-4 16,2 2 1-16,2 6-5 0,0 10 2 15,-1 7 1-15,4 3-1 0,4 8 2 0,-2 1-3 16,2 2-3-16,-1-1-9 0,7 1-27 0,0-1-71 16,4-5-123-16,-4-7-373 0,-6-9-1107 0</inkml:trace>
        </inkml:traceGroup>
      </inkml:traceGroup>
    </inkml:traceGroup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4:03.4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E4F5059-B104-4B28-9EC6-EDBF39FF73F2}" emma:medium="tactile" emma:mode="ink">
          <msink:context xmlns:msink="http://schemas.microsoft.com/ink/2010/main" type="inkDrawing" rotatedBoundingBox="23260,12550 28252,13916 27341,17248 22348,15882" semanticType="callout" shapeName="Other">
            <msink:sourceLink direction="with" ref="{5B5C9712-EC4C-4936-A3AB-91396F21AAE9}"/>
            <msink:sourceLink direction="with" ref="{D11B4C18-3314-4420-B174-9E7E156C977D}"/>
          </msink:context>
        </emma:interpretation>
      </emma:emma>
    </inkml:annotationXML>
    <inkml:trace contextRef="#ctx0" brushRef="#br0">-1 2848 0 0,'0'0'0'0,"0"0"0"15,0 0 0-15,0 0 0 0,0 0 0 0,0 0 0 16,0 0 53-16,0 0 127 0,0 0-7 0,0 0 3 15,0 0-1-15,0 0-2 0,0 0 1 0,0 0 1 16,0 0-6-16,0 0-10 0,0 0-9 16,0 0-12-16,0 0-12 0,0 0-10 0,0 0-20 15,0 0-16-15,0 0-16 0,0 0-12 0,0 0-8 16,0 0-11-16,0 0-9 0,0 2-9 0,0-2-7 16,0 1-4-16,0-1-2 0,0 0-5 0,0 2-1 15,0-2-1-15,1 0 1 0,2 1 5 16,-2 2 0-16,7-3 2 0,-4 2 1 0,-1 0-2 15,4 2 4-15,-2-1-1 0,-2 0 3 0,4 1 0 16,-2 0 1-16,3-2 2 0,-2 1 0 16,1 1 2-16,0-4-4 0,1 4 0 0,-2-4 1 15,5 0 1-15,1 0 4 0,-4 0 1 0,4 0-1 16,0 0 1-16,3 0 0 0,-1 0 2 0,0-4 3 16,-1-3-1-16,2 2-1 0,-1-3-4 15,2 1-2-15,-2 3-1 0,0-3 0 0,-1 1-2 16,0-1 2-16,0 0-2 0,-1 1 1 0,-2 1 2 15,-3-1 0-15,3-1-1 0,-4 3-1 0,4-5 0 16,-2 4-1-16,-2-3-1 0,5-2 1 0,-5 1-1 16,5-2-3-16,-1 0 3 0,-3-1-1 15,5 0-2-15,0 0 2 0,1-3-4 0,0 1 2 16,0 0 0-16,1-1-1 0,-1-1 0 0,-1 3-1 16,0 0 0-16,-1 0 0 0,0-1 1 0,4 0 0 15,-4 3 0-15,0-3-1 0,2-1 2 0,-2 0-2 16,1 0 0-16,2-2 0 0,4 0-5 15,-2-2 4-15,1-4-1 0,-1 1-1 0,1-1 5 16,4-3-6-16,-4 0 1 0,6 1 3 0,-4 2-2 16,-2-2 4-16,5 2-1 0,-5-1-1 15,-2 2 0-15,-1 2-2 0,-1 3 2 0,-1 0 1 16,-3 1-2-16,-3 0 3 0,4 1 0 0,-6 1-3 16,5-3 3-16,-4-1-2 0,4-2-1 15,-3 0 1-15,5 0-2 0,-1-2 0 0,-3 5 0 16,4-4 0-16,-1 2-1 0,-3 0 0 0,5 1 0 15,-4 1 0-15,-1 0 1 0,3-1-1 0,-4 1-1 16,4-2 1-16,0 0 2 0,-3-1-1 16,6-3 2-16,-2 3 0 0,0-1-3 0,-1-1 2 15,0-2 0-15,3 3-1 0,0-5 1 0,2-1-2 16,-1-1 1-16,2-2-1 0,1 0 2 0,1-1-1 16,-1 0 0-16,-2 3 2 0,-1 0-2 0,-3 5 3 15,0 4 1-15,-4-2 0 0,1 3-1 0,-4 2 0 16,-1 0-1-16,4 1-2 0,-3-1 2 15,-1-1-2-15,5-3 0 0,-2 1 1 0,4-2-1 16,1-3 0-16,-1 0-2 0,2-4 2 0,0 1-2 16,2-2 1-16,1 2 1 0,-1-1-1 0,0 0 0 15,0 4-1-15,-1 0-1 0,0-1 0 16,1 6 3-16,-4-3 1 0,-2 3-1 0,2 2 2 16,-1-2-3-16,-4 3 2 0,4 0 1 0,-5 2 0 15,5 0-2-15,-5 2 1 0,2-3-1 16,1-1-1-16,0-1 2 0,1-1-2 0,2-2 0 15,0-2 1-15,0-3-3 0,3 3 3 0,0 0 0 16,-2 1 0-16,2 0 0 0,-3 5-2 0,-1 1 0 16,0 1 0-16,-3 2 2 0,1 3-2 15,-2 3 0-15,0-2-1 0,2 1 2 0,-4 3-1 16,5-2 1-16,-2 0 1 0,2-2-3 0,-2 1 3 16,5-1-2-16,1-1 0 0,0-1 1 0,0-2-1 15,3 1-1-15,1-3 2 0,-1 2 1 0,1-2 0 16,-2 1 0-16,0-1-2 0,-1 2 1 15,0 1 1-15,-5 0 1 0,1 3 1 0,-3 1-2 16,1 3-1-16,-6-2 0 0,5 4-1 0,-3-2 3 16,-1 1-3-16,1 2 1 0,-1-2-2 0,3-1 2 15,-2 1-1-15,1-2 0 0,5 2 1 16,-3-1-2-16,4-1 0 0,1 0 0 0,-1-2 1 16,4-1 1-16,3 0 0 0,0-2 0 0,-1 1-3 15,-1-1 3-15,-1 2-2 0,1 1 1 0,-3 0 1 16,0 3-2-16,-7 0 1 0,4 3 0 15,-5-1 0-15,3 1 0 0,-3 1 0 0,-1 0-2 16,4 0 2-16,-2 0 0 0,0 0 0 0,1 0-1 16,-2 0 1-16,6 0 0 0,-6 0 0 15,6 0 1-15,-5 0-1 0,4 0 0 0,-4 0 0 16,5 0 1-16,-6 0-2 0,6 0 2 0,-3 0 0 16,3 0-3-16,0-3 1 0,1 3 3 0,-1 0-3 15,1-2 1-15,1 0 2 0,-1-1-3 16,-2 2 2-16,0-1 1 0,0 2-2 0,-3-1 0 15,2 1-1-15,-4 0 0 0,1 0 1 0,0 0 0 16,0 0 0-16,0 0 0 0,1 0-2 0,-2 0 2 16,5 0-1-16,-4 1 1 0,5 1 3 0,-3-1-5 15,2 2 1-15,1-1 2 0,-2 0-1 0,2-2 2 16,2 0-2-16,-1 3 0 0,-1-3 1 16,0 0-1-16,0 0 1 0,-3 0-1 0,0 0 0 15,-3 0-1-15,3 0 1 0,-3 1-1 0,-1 1 3 16,1-1-2-16,2 1 0 0,-2 0 0 15,3-1-2-15,-2 2 3 0,-2-1-2 0,4 1 0 16,-2-1 2-16,2 0-2 0,1 1 0 0,0 1 3 16,2-1-2-16,0-2 1 0,0 2 0 0,1-1-1 15,-2-2 1-15,1 2-1 0,-2-1 0 16,-1-1 0-16,3 0-1 0,-6 2 1 0,6-2 0 16,-6 2 1-16,4-1-1 0,-3 1 0 0,-1-1-1 15,2 1 1-15,-2 1 1 0,2-1-2 0,0 1 1 16,-3-2 0-16,5 3-1 0,-4-3 3 15,2 2-2-15,0 1 0 0,-2-1-1 0,4 0 0 16,-2 0 1-16,4 0 1 0,-3 1 1 0,3-1-3 16,0 0 1-16,-3 0 0 0,3 0 0 0,-2 0 0 15,0 0 0-15,-1 0 0 0,0 0-1 0,0 3 2 16,-2-2-2-16,1 1 0 0,3-1 2 0,-2 3-5 16,-2-2 5-16,4 1 0 0,-3 0 1 15,2-1-2-15,-2 2 1 0,-1-1-1 0,3-1-1 16,-3 0 2-16,2 0-1 0,-1 0-1 0,1 1-1 15,-3-1 4-15,5 0-3 0,-4 0 2 16,3-1 0-16,-3 2-10 0,4-1 7 0,-2 0-1 16,1 2-1-16,-1-3 9 0,2 3-5 0,-2-2-2 15,2-2 1-15,-4 1 1 0,2 1-2 16,0 1 1-16,0 0 1 0,-1 1-2 0,3-1 3 16,-4 2-1-16,2-2 1 0,-1 3 0 0,0-2-1 15,-2 1-1-15,2 1 0 0,-1-1 4 0,0 2-3 16,2-1 0-16,-2 2-1 0,0 1-3 15,0-1 3-15,1 0 2 0,1-2 0 0,-1 0 0 16,-1 2-2-16,1-1 2 0,0 0-2 0,1-1 4 16,-3 1-3-16,0-1-2 0,2-2 0 0,-2 3 0 15,0-2 2-15,2 2 2 0,-2-2 0 0,1 1-3 16,-1 3 1-16,-1-5 1 0,0 3-1 0,1 0 0 16,0 1 1-16,-1-1-2 0,1 1 1 15,-1-1 2-15,1 1-3 0,-1 0 0 0,1-1 2 16,3 3-4-16,-2-2 3 0,-1 2 1 0,3-3-1 15,-4 2 1-15,5 1-1 0,-3-3 0 0,-1 2 0 16,2-1 0-16,1 0 0 0,-5 2 0 16,4 1-1-16,0 0 2 0,-3 2-1 0,2-1 0 15,-2 3 2-15,1 0-4 0,1-2 2 0,-1 2 2 16,2 1-2-16,1-1 2 0,-2 0-2 16,2 1-2-16,0 0 2 0,3 3-1 0,0-5 1 15,0 3 0-15,2-2-1 0,-3 0 1 0,3 0 1 16,-1-3 0-16,-1 2 1 0,3-1-3 15,-5 2 2-15,4-3-1 0,-4 1-1 0,1 0 1 16,-1-2-1-16,1 2 0 0,-2-1 0 0,1 1 0 16,-5-1 2-16,4-1-1 0,-3 0 2 0,4 2 0 15,-1-2-2-15,-2 0 0 0,1 2 0 0,0-2 2 16,2-1-3-16,1 1 0 0,-2-2 1 16,3 1-5-16,-3 0 6 0,1-2-2 0,1 0 2 15,-1 0 2-15,-2 0-3 0,2-2 1 0,-2 2 0 16,-2-3 0-16,2 1-2 0,1 2 2 0,-3-2-2 15,2 2 1-15,-2-2 1 0,1 1-3 0,-4-1 2 16,5-1-4-16,-4 2 4 0,3-2 1 16,-2 2 0-16,2-1 4 0,1 0-6 0,-3 0 2 15,4 0-2-15,-3 3 1 0,2-1 0 0,-2 0-1 16,0 2 1-16,2-2-3 0,-3 0 3 0,1 0 0 16,3 2 2-16,0-2-2 0,-4 0 1 15,4 2 0-15,-3-2-1 0,2-1 4 0,-2 3-5 16,2-2 1-16,0 0-2 0,1 0-1 0,-4 0 3 15,4 0 0-15,-2 0 0 0,2-2-3 16,-1 3 3-16,3-3 1 0,-4 3-1 0,4-1 7 16,-2 2-8-16,4-2 2 0,-2 4-1 0,-1 1-5 15,2-3 6-15,0 4-3 0,0-3 2 0,-2 0-2 16,2 2 2-16,0-1 0 0,-1-1-1 16,1-2 3-16,0 0-3 0,-3 0 1 0,0-1 1 15,0 0 3-15,0 0-4 0,-3-2-1 0,2 1 0 16,1-1-7-16,-1-1 9 0,1 0-1 0,-2 0-1 15,3 1 3-15,-1-1-3 0,1 0 1 0,-1 2 1 16,2-1-1-16,1 0-1 0,-3 2 1 0,1 0 0 16,-1 1 1-16,2 2-1 0,-2 0-1 15,3 0 0-15,0 0-2 0,0 0 4 0,0 1-1 16,2-1 0-16,0 2 3 0,0-1-5 0,1 1 2 16,1 0 0-16,-1-2-1 0,1 3 1 15,0-4 1-15,-1 0-2 0,0 1 0 0,-5-3 2 16,5 3-2-16,-6-4 1 0,2 1 0 0,-1-1-1 15,-1 0 3-15,1-2-2 0,-1 0 0 0,0 0 0 16,-2 0-1-16,1-1 1 0,0 1-1 16,1-2 2-16,0 1-1 0,-1 0 1 0,-1-1-3 15,-1 0 2-15,4 1 0 0,-3-1-1 0,1 1 3 16,-2 0-4-16,0 0 2 0,-1 0 1 16,3 0-2-16,0 0 3 0,-4 0-3 0,4-1 1 15,0 1 0-15,1-1 0 0,0 2 1 0,1 0-2 16,4-2-1-16,-2 1 2 0,2 0-1 0,1-1 1 15,0-2 3-15,1 3-5 0,-1-3 2 0,-3 0 0 16,3 2-2-16,-3-4 4 0,1 2-3 16,-3 0 1-16,-1-1 0 0,1 1-1 0,-1 2 2 15,0-1-3-15,-2 0 2 0,2-2 0 0,-1 2 0 16,0-1 2-16,1 1 1 0,-4-2-4 0,2 2 1 16,2-2-1-16,-1 0-1 0,1 0 3 0,0 0-2 15,0-1 1-15,3 1 1 0,2 0-3 16,0 0 2-16,3 0 1 0,-1 2 0 0,0-2 0 15,2 1-2-15,-2-3 3 0,0 1-2 0,0-2 0 16,0 0 0-16,0 1 0 0,-1-1-2 16,0 0 3-16,0 0 0 0,-3 0 1 0,2 0 1 15,-3 0-3-15,1 0 2 0,-3 0-1 0,-3 0-1 16,3 0 1-16,-1 0-1 0,0 0 0 0,1 0-3 16,-2 0 1-16,4 0-1 0,-2 0 0 15,0 0 3-15,4 0 0 0,-2 0 2 0,-1 0 0 16,4 0 1-16,-2-1-2 0,1-2 2 0,-1-2-1 15,3 2 2-15,-5-2 0 0,-2 2 1 0,-2 1-3 16,-1 0 0-16,-3 1-11 0,0 1-42 0,-6 0-84 16,-2 1-215-16,-1 4-708 0,-1-2-629 0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3:58.4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01AB2EC-128F-4CE0-8711-647B4532BF8B}" emma:medium="tactile" emma:mode="ink">
          <msink:context xmlns:msink="http://schemas.microsoft.com/ink/2010/main" type="writingRegion" rotatedBoundingBox="24756,13007 24824,13007 24824,13042 24756,13042"/>
        </emma:interpretation>
      </emma:emma>
    </inkml:annotationXML>
    <inkml:traceGroup>
      <inkml:annotationXML>
        <emma:emma xmlns:emma="http://www.w3.org/2003/04/emma" version="1.0">
          <emma:interpretation id="{70918687-DA6C-428E-A78B-D64A79EB02A8}" emma:medium="tactile" emma:mode="ink">
            <msink:context xmlns:msink="http://schemas.microsoft.com/ink/2010/main" type="paragraph" rotatedBoundingBox="24756,13007 24824,13007 24824,13042 24756,130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B46038-4A6C-417D-8D88-3907305576A3}" emma:medium="tactile" emma:mode="ink">
              <msink:context xmlns:msink="http://schemas.microsoft.com/ink/2010/main" type="line" rotatedBoundingBox="24756,13007 24824,13007 24824,13042 24756,13042"/>
            </emma:interpretation>
          </emma:emma>
        </inkml:annotationXML>
        <inkml:traceGroup>
          <inkml:annotationXML>
            <emma:emma xmlns:emma="http://www.w3.org/2003/04/emma" version="1.0">
              <emma:interpretation id="{99112FCF-BAD5-40D9-8826-9BED77B786ED}" emma:medium="tactile" emma:mode="ink">
                <msink:context xmlns:msink="http://schemas.microsoft.com/ink/2010/main" type="inkWord" rotatedBoundingBox="24756,13007 24824,13007 24824,13042 24756,13042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u</emma:literal>
                </emma:interpretation>
                <emma:interpretation id="interp2" emma:lang="en-US" emma:confidence="0">
                  <emma:literal>,</emma:literal>
                </emma:interpretation>
                <emma:interpretation id="interp3" emma:lang="en-US" emma:confidence="0">
                  <emma:literal>U</emma:literal>
                </emma:interpretation>
                <emma:interpretation id="interp4" emma:lang="en-US" emma:confidence="0">
                  <emma:literal>v</emma:literal>
                </emma:interpretation>
              </emma:one-of>
            </emma:emma>
          </inkml:annotationXML>
          <inkml:trace contextRef="#ctx0" brushRef="#br0">4048 5135 133 0,'0'0'214'0,"0"0"-7"0,0 0 5 0,0 0 17 15,0 0-12-15,0 0-35 0,0 0-43 0,0 0-35 16,0 0-16-16,0 0-21 0,0 0-7 16,0 0-10-16,10 2-5 0,-8-2-1 0,-2 0-1 15,1 0 2-15,-1 0-4 0,2 0-2 0,-2 0-2 16,2 0-1-16,0 0 0 0,1 0 0 0,-2 0 1 16,-1 0 3-16,1 0 5 0,-1 0 2 0,0 0 3 15,0 0 2-15,0 0-3 0,0 0-3 16,0 0-3-16,0 0-4 0,0 0-5 0,0 0-4 15,0 0-2-15,-1 2-6 0,0 0-5 0,1-2-6 16,-3 0-5-16,3 3-4 0,-2-3-1 16,2 0-5-16,0 1-4 0,0-1 1 0,0 0-2 15,0 0 3-15,0 2 1 0,0-2 1 0,0 0 0 16,0 1 2-16,0-1 1 0,0 0 1 0,2 0 3 16,1 0-2-16,-1 0 3 0,1 0-1 15,2 0 6-15,0-1 2 0,-1-2 1 0,4 0 5 16,-4 1-2-16,-1-2 7 0,1 3 3 0,-1-2 2 15,0 0 6-15,-2 1 1 0,0 0 0 0,-1-1 3 16,0 2 1-16,0 1-2 0,0 0-3 0,0 0-7 16,0 1-13-16,-4 2-2 0,0-1-8 15,0 2-7-15,-2 0-3 0,-1 3-4 0,5-3-4 16,1-1-12-16,1 1-34 0,3-3-105 0,5 1-326 16,-3-2-1174-16</inkml:trace>
        </inkml:traceGroup>
      </inkml:traceGroup>
    </inkml:traceGroup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5:12.2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0093765-EB5A-4410-AA4F-18948497ADCE}" emma:medium="tactile" emma:mode="ink">
          <msink:context xmlns:msink="http://schemas.microsoft.com/ink/2010/main" type="writingRegion" rotatedBoundingBox="1596,1075 26081,71 26593,12557 2108,13562"/>
        </emma:interpretation>
      </emma:emma>
    </inkml:annotationXML>
    <inkml:traceGroup>
      <inkml:annotationXML>
        <emma:emma xmlns:emma="http://www.w3.org/2003/04/emma" version="1.0">
          <emma:interpretation id="{34AEB100-6DAB-42D3-9742-538953DD14BC}" emma:medium="tactile" emma:mode="ink">
            <msink:context xmlns:msink="http://schemas.microsoft.com/ink/2010/main" type="paragraph" rotatedBoundingBox="16173,1246 10004,1621 9955,800 16123,42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E7CFE25-3248-47BD-B09A-DCDA7CE48753}" emma:medium="tactile" emma:mode="ink">
              <msink:context xmlns:msink="http://schemas.microsoft.com/ink/2010/main" type="line" rotatedBoundingBox="16173,1246 10004,1621 9955,800 16123,425">
                <msink:destinationLink direction="with" ref="{260CAC22-405A-4129-B121-B469E360FA9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A704784-84C9-4275-B9EB-70B9C9B81B09}" emma:medium="tactile" emma:mode="ink">
                <msink:context xmlns:msink="http://schemas.microsoft.com/ink/2010/main" type="inkWord" rotatedBoundingBox="16173,1246 13917,1383 13870,609 16126,472"/>
              </emma:interpretation>
              <emma:one-of disjunction-type="recognition" id="oneOf0">
                <emma:interpretation id="interp0" emma:lang="en-US" emma:confidence="0.5">
                  <emma:literal>g.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gg.</emma:literal>
                </emma:interpretation>
                <emma:interpretation id="interp3" emma:lang="en-US" emma:confidence="0">
                  <emma:literal>go.</emma:literal>
                </emma:interpretation>
                <emma:interpretation id="interp4" emma:lang="en-US" emma:confidence="0">
                  <emma:literal>g,</emma:literal>
                </emma:interpretation>
              </emma:one-of>
            </emma:emma>
          </inkml:annotationXML>
          <inkml:trace contextRef="#ctx0" brushRef="#br0">4220 200 1343 0,'0'0'351'0,"0"0"-72"15,0 0-8-15,0 0-49 0,0 0-58 0,0 0-25 16,0 0-20-16,0 0-22 0,0 0-10 0,0 0-7 16,0 0-10-16,0 0-8 0,-166-20-10 0,156 12-15 15,3-4-7-15,0 1-8 0,0-2-4 16,0-2-2-16,1 0-1 0,2-2-4 0,0-4-1 15,1 0-2-15,1-3 1 0,2 0 0 0,0-2-1 16,0 1 0-16,0 1-3 0,0 6-1 16,2 3 0-16,1 6-5 0,-1 4 1 0,0 3-4 15,-1 2-6-15,1 0-5 0,0 1 0 0,7 8 2 16,-2 6 7-16,6 5 8 0,0 5-3 0,-1 6 2 16,1 5 0-16,-2 2 0 0,-1 2-2 0,0 1 1 15,2 2-1-15,-1-1-4 0,-5 0 4 16,4-3 2-16,-8-1 0 0,0-4 5 0,-2 1-4 15,0-4-2-15,-3 0 2 0,-6-4 0 0,-3-3 2 16,-3-3 3-16,-2-3 0 0,2-4-3 0,1-3 4 16,-2-4-1-16,1-3 1 0,0-4 3 0,1 0-2 15,1 0 0-15,-1-4-1 0,1-4-3 16,2-2-7-16,-2-1-11 0,8-2-17 0,-4-1-36 16,8-1-53-16,-1 0-79 0,2 3-133 0,3 1-221 15,6 4-419-15,-5 2-330 0</inkml:trace>
          <inkml:trace contextRef="#ctx0" brushRef="#br0" timeOffset="1262.5304">4415 493 1672 0,'0'0'338'0,"0"0"-54"0,0 0-10 0,0 0-61 15,0 0-72-15,0 0-30 0,0 0-24 16,0 0-21-16,0 0-18 0,0 0-18 0,0 0-14 15,0 0-9-15,0 0-6 0,0 0-10 0,-2-56 5 16,2 64 3-16,-2 2 6 0,1 1 9 0,-4 3-1 16,1 0-2-16,3 2-2 0,-2-2-1 0,-1-4-2 15,-1 2-2-15,4-4-1 0,1-3-2 16,0-2-1-16,0-1 0 0,0-2 1 0,0 0-1 16,0 0 4-16,0 0 2 0,1-2 3 0,7-3 4 15,-3-3-2-15,5-3-2 0,3-1-3 0,1-2-3 16,2-2-1-16,1 2-2 0,-3-2-2 15,1 3-2-15,1 0 1 0,-5 6-1 0,2 1 1 16,-3 3 1-16,-4 1-2 0,4 2 0 0,-6 0 1 16,3 2-2-16,-1 2-1 0,-2 3 2 15,2 3 0-15,-2 0-1 0,3 1 3 0,-3 0 1 16,2-1 0-16,1-1 1 0,0-2 2 0,3 0-1 16,3 0-1-16,1-3 2 0,4-1-2 0,5-3 2 15,3 0-1-15,0 0-1 0,3-7 1 16,-1-4-1-16,2-2 2 0,0-3 0 0,1-3 1 15,3-2 1-15,-2 0-3 0,0-2 2 0,-3 1 1 16,-2 0 0-16,-4 0 2 0,-5 3 1 0,-3 0 0 16,-5 2 2-16,-5 3 6 0,-5 1 1 0,0 0 5 15,-5 5-1-15,-5 2-5 0,-5 3-8 16,-4 1-12-16,-7 2-5 0,-4 5 0 0,-1 6 4 16,-4 7 2-16,6-1 0 0,5 3-1 0,4-1-1 15,6 2-4-15,3-3 0 0,7 0-1 0,2-1-1 16,2 1 2-16,0-2 0 0,3-2-1 0,4-2 2 15,3-2 0-15,3-2 1 0,0-4 1 16,1-2 1-16,1-2 4 0,0 0 2 0,3-3 4 16,2-8 2-16,-3-3 2 0,1-2 0 0,1-5 2 15,-2 1-2-15,-3-1 1 0,0-4 0 16,0 1-2-16,-1-1 3 0,0-2-5 0,-1-3 1 16,-2 2-1-16,2-2-3 0,-2 0 2 0,0-1 2 15,-5-1 2-15,2 2 0 0,-1-1 1 16,-5 0-4-16,4 3 0 0,-5-1 2 0,0 5-1 15,0 4 1-15,-2 5 2 0,-1 5 2 0,1 5-1 16,0 4-1-16,-1 1-3 0,1 0-10 0,-3 6-2 16,1 8 0-16,-6 8 1 0,0 7 6 0,-3 7 1 15,2 5-3-15,-2 3 3 0,2 5-2 16,0 0-2-16,6 0 4 0,0 2-2 0,3-4 0 16,2-4-1-16,0-4-1 0,9-3 0 0,2-6 2 15,2-3-3-15,-2-5 2 0,6-3-3 0,-3-4 0 16,2-6 2-16,0-5-1 0,2 0 1 0,2-4 2 15,-2-2 0-15,5-9 5 0,0-3 1 16,2-3 1-16,1-4 2 0,-2-1-6 0,-2 0 0 16,1 0 1-16,-4 1 0 0,-4 2 1 0,-2 5 3 15,-5 2-1-15,-2 4 0 0,-4 3 6 0,-2 2-1 16,0 3-3-16,0 0-9 0,0 1-8 16,-5 4-6-16,0 5 2 0,-4 2 7 0,5 2 0 15,-2 3 2-15,2 0 0 0,4 0-5 0,0-1 4 16,0-3 1-16,3 0-3 0,5-2 2 15,4-1-1-15,-1-4 1 0,2-1 1 0,4-1 3 16,0-3-2-16,3-1 0 0,2 0 2 0,2-6 0 16,0-2 3-16,1-4 0 0,0 0-1 15,-4-3-4-15,2 0 5 0,0-2-1 0,-2-1 0 0,0-1 5 16,-4 3-7-16,-1-4 0 0,-3 4 4 16,-4 0-2-16,-1 2 5 0,-7 2 3 0,0 1-1 15,-1 3 0-15,-2 3 0 0,-6 2-4 0,-4 2-9 16,-2 1-5-16,-6 1-5 0,0 8-1 0,-4 4 4 15,0 2 4-15,2 1 1 0,4 2 4 0,-3-1 0 16,7 0 1-16,4-3-1 0,3-1-4 16,1-2-1-16,4-1-8 0,2-2 6 0,0-3-3 15,5-2 2-15,0 0 5 0,7-3-2 0,0 0 4 16,3 0 6-16,2-5 2 0,0-4 1 16,4-3 0-16,-1 0 0 0,1-1-5 0,-4 0 3 15,-1 1-1-15,-2 3-1 0,-1 1 0 0,-5 1 0 16,-4 2-2-16,1 4 1 0,-5 1 0 0,0 0-6 15,0 0-2-15,0 3 1 0,0 5-2 16,0 0 7-16,0 3 4 0,0 0-1 0,0 0-3 16,1 1 0-16,5-5 1 0,1 1-3 0,3-2 6 15,1-1-3-15,3-2 0 0,3-3 5 16,2 0 1-16,2-3 0 0,0-7-1 0,5-2-1 16,-2-3-9-16,3-1-1 0,0-4-16 0,-2 0-41 15,-2-2-62-15,-2 1-105 0,-5 1-220 0,-4 2-564 16,-6 9-565-16</inkml:trace>
          <inkml:trace contextRef="#ctx0" brushRef="#br0" timeOffset="1404.4522">5945-257 2527 0,'0'0'212'16,"0"0"-26"-16,0 0-15 0,0 0-27 0,0 0-50 16,0 0-21-16,0 0-17 0,0 0-22 15,-160-19-17-15,150 19-11 0,1 2-6 0,1 2-14 16,1 4-24-16,-3 3-57 0,-3 5-127 0,4-3-325 15,1-5-1170-15</inkml:trace>
        </inkml:traceGroup>
        <inkml:traceGroup>
          <inkml:annotationXML>
            <emma:emma xmlns:emma="http://www.w3.org/2003/04/emma" version="1.0">
              <emma:interpretation id="{B549EF10-64A8-4C62-B3BA-CA2FDF006F7A}" emma:medium="tactile" emma:mode="ink">
                <msink:context xmlns:msink="http://schemas.microsoft.com/ink/2010/main" type="inkWord" rotatedBoundingBox="13360,1387 10003,1591 9955,800 13312,595"/>
              </emma:interpretation>
              <emma:one-of disjunction-type="recognition" id="oneOf1">
                <emma:interpretation id="interp5" emma:lang="en-US" emma:confidence="0.5">
                  <emma:literal>.</emma:literal>
                </emma:interpretation>
                <emma:interpretation id="interp6" emma:lang="en-US" emma:confidence="0">
                  <emma:literal>-</emma:literal>
                </emma:interpretation>
                <emma:interpretation id="interp7" emma:lang="en-US" emma:confidence="0">
                  <emma:literal>@</emma:literal>
                </emma:interpretation>
                <emma:interpretation id="interp8" emma:lang="en-US" emma:confidence="0">
                  <emma:literal>,</emma:literal>
                </emma:interpretation>
                <emma:interpretation id="interp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-743.0218">430 185 192 0,'0'0'305'0,"0"0"-2"0,0 0-5 0,0 0 1 16,0 0-18-16,0 0-31 0,0 0-43 16,0 0-35-16,0 0-25 0,0 0-19 0,-5-163-20 15,-5 157-14-15,0 2-17 0,-1 0-20 0,-6 3-15 16,-1 1-13-16,-8 0-10 0,-2 7-6 0,-2 9-3 16,-4 6 0-16,0 8-1 0,3 6 3 0,-5 4 0 15,7 7-1-15,0 6-1 0,4-2-3 16,5 1-2-16,4-1-2 0,5-2-2 0,5-3-1 15,6-4-1-15,0-3 0 0,10-4-5 0,4-4 4 16,8-7-1-16,-3 1 2 0,7-5 3 0,1-7-1 16,1-2-1-16,1-4 0 0,0-7 3 15,7 0-2-15,-4-3 1 0,0-9 3 0,4-2-1 16,-3-7 2-16,4-3 4 0,-6 0 0 0,2-4-3 16,-4 0 3-16,-4 1-3 0,-1 0 2 0,-3 2 6 15,-5 1-4-15,-4 2 0 0,-5 3 1 16,2 3-5-16,-5 4 2 0,-4 4 1 0,2 4 1 15,-2 2-1-15,0 2 0 0,0 0-4 0,0 0-8 16,0 0-3-16,0 6-6 0,-2 4 1 16,-1 2 5-16,0 4 6 0,-2 5-1 0,2-1 0 15,3 0 0-15,0 1-6 0,0 0 5 0,0-2 1 16,0-1 0-16,0-2 2 0,1 0-4 0,6-3 1 16,-1 0-2-16,5-4 0 0,1 0-1 15,2-3-2-15,2-3 3 0,1-3-1 0,0 0 4 16,4 0 0-16,-3-8 2 0,5-2 0 0,-5-3 3 15,4-3 3-15,-5 0-1 0,-2 1 2 0,-1-1 0 16,-2 0-1-16,-7 2 2 0,4 0 2 0,-5 3-1 16,-4 0 3-16,0 2 0 0,0 2-4 0,0 2 3 15,0 4 0-15,0-1 1 0,-3 2 1 16,2 0-9-16,-3 0-9 0,-1 7-5 0,3 1-1 16,-3 6 2-16,-2 3 4 0,4 2 1 0,1 2 0 15,2-1 1-15,0-1 0 0,0 0-1 16,1-3-4-16,5-1 3 0,5 1 2 0,0-3-1 15,4-2 4-15,0-2-4 0,1-3-2 0,5-2 4 16,-1-4-2-16,1 0 4 0,-1-2 2 0,3-6 1 16,-4-3 1-16,4-3 2 0,-3-2-1 15,1-1-1-15,-2-2 1 0,-4 0 0 0,-1 1 1 16,-1 1-1-16,-3 2 5 0,-4 0-3 0,1 2 0 16,-3 4 0-16,-2 3-5 0,-2 2 2 15,0 2 1-15,0 2-4 0,0 0-2 0,0 0-3 0,0 0-8 16,0 6-1-16,0 0 4 0,0 2 3 15,-2 3 3-15,2 0 1 0,-1 0 1 0,1 0-3 16,0-2 2-16,0 1 1 0,0-1-2 16,-2-1 1-16,2 0 0 0,0-1 0 0,0-1 2 15,0 1-2-15,-1-4 0 0,1 0 1 0,0 0 1 16,0-3 0-16,0 2 2 0,0-2 3 0,0 0 0 16,0 0 3-16,0 0 2 0,0 0 0 0,0-2 0 15,0-1 1-15,3 0-4 0,0-5-5 0,4-3-1 16,0-1-4-16,4-2 1 0,2-2 0 15,0 1 0-15,2-3-2 0,-1 2 2 0,1 1 0 16,-3 5-2-16,0 0 2 0,-5 6-3 0,3 1-2 16,-5 3 2-16,5 0-1 0,-6 0 0 0,6 6 1 15,-1 4 1-15,-2 1-3 0,3 3 1 16,-4 0 1-16,2 3 0 0,-4-3 1 0,-1 1 0 16,3 0 0-16,-5-4 0 0,1 1 2 0,-2-2 0 15,1-4 0-15,-1-1-1 0,0-4 1 16,0-1 3-16,0 0 2 0,2 0 2 0,-2 0 2 15,1-1 0-15,0-4-1 0,5-5-3 0,-2-2-3 16,-1 0-4-16,6-2 0 0,-5 0 0 0,6-1-1 16,-5 0 1-16,5 1 1 0,0 1 1 15,-3 0-3-15,3 4 1 0,-4 2-2 0,2 3-3 16,-6 3 0-16,5 1-3 0,-4 0 0 0,0 1 2 16,-2 3 0-16,2 5 1 0,3-2 0 0,-2 3 2 15,-3 1 0-15,2 0 2 0,3 2 2 0,-3-2 3 16,-1-2-3-16,6 1 0 0,-3-3 0 0,-1 0-2 15,6-1 2-15,-1 1-1 0,-2-5 1 16,6 0 0-16,-1 0 1 0,1-2 0 0,1 0 1 16,2 0 0-16,-2-6-1 0,2-2 2 0,4 0 0 15,-6-3 1-15,1-2 1 0,0 1-1 16,-3-4 2-16,1 1 0 0,-6 0 0 0,4-1 1 16,-5 4 2-16,3-1-1 0,-7 3 2 0,1 4 0 15,2 1-1-15,-5 4-1 0,0 1-3 16,0 0-2-16,0 0-4 0,0 0-7 0,0 0-2 15,0 6-2-15,-5 3 5 0,4 1 4 0,-1 4 5 16,1 2 2-16,0 1-2 0,-2 1 0 0,-3-2-1 16,3 0 0-16,2 0 0 0,-1-1 0 0,0-1 0 15,0-3-1-15,2-3 1 0,-4 0 0 16,4-4 1-16,0-2-1 0,0 1 2 0,0-3 1 16,0 0 0-16,0 0 4 0,0 0 1 0,0 0 3 15,0 0 1-15,0-5-3 0,4 0-5 0,0-5-3 16,1-1-2-16,5-4-2 0,0 1 2 0,-3-2 0 15,5 3 0-15,1-3 1 0,-1 3-1 16,0 0 1-16,1 2-6 0,-4 2 3 0,2 3-4 16,2 1-2-16,-2 5 4 0,0 0-5 0,-2 0 2 15,2 5 0-15,0 4-1 0,-5 3 3 0,5 3 1 16,-2 1 2-16,-3 1 0 0,1 0 1 16,-4 0 1-16,1-1 0 0,-3 0 0 0,5-3 0 15,-3-3 1-15,0-2-1 0,-1-3 3 0,4-2-2 16,-2-1 0-16,-1-2 2 0,4 0-4 15,-1 0 4-15,-2-5 0 0,6-5 1 0,1 1-1 16,1-3 2-16,1-2-1 0,-4-2-2 0,3 0 3 16,1 0-3-16,-1 1 1 0,0 0-1 0,-1 1 0 15,-4 1 0-15,3 3-2 0,-4 3 2 16,1 0-5-16,-3 6 2 0,-3 0-2 0,1 1-6 16,-1 0 1-16,-1 2 0 0,5 5 1 0,-3 0 3 15,1 5 5-15,0 2-4 0,4 1 2 0,-3-1 2 16,5-2-2-16,-3 1 2 0,5-1-1 0,0 0 1 15,-2-1-4-15,4-2 3 0,1-1 0 16,4-1 0-16,-4-3 4 0,2-1-3 0,-2-3 2 16,0 0 0-16,0 0 0 0,-1-3 2 0,0-1 2 15,-5-4 1-15,4-3-5 0,1-3 6 0,-2-1 0 16,-1 1 0-16,-2-3 4 0,4 1-4 16,-2 0-2-16,-3 1 1 0,0 1 0 0,-2 1-3 15,-2 5-1-15,3 3 0 0,-5 1-3 0,-1 4 1 16,0 0 0-16,0 0-5 0,0 0-8 0,-1 6 3 15,-6 3 3-15,4 3 5 0,-7 2 11 16,4 2-6-16,-2 0-1 0,4 0-2 0,1-2-6 16,1-3 3-16,2-2-3 0,0 1 0 0,3-2 0 15,1-2 0-15,6-1 2 0,-3-2-2 0,5-1 3 16,2-2 0-16,0 0 2 0,2-3 3 16,4-4 3-16,-3-3-2 0,-2 1-2 0,2-4 2 15,3 2-6-15,-4-1 6 0,-2-2 1 0,0 1 1 16,-3 2-1-16,-4-2 0 0,3 3-1 0,-7 3 0 15,4-1 7-15,-5 5-7 0,-2 0 0 0,1 3-2 16,-1 0-5-16,0 0 1 0,0 0-6 16,0 2-7-16,0 2 0 0,0 2 4 0,0 1 7 15,0 1 6-15,0 1 0 0,0-1-2 0,2 0-1 16,-2 0 1-16,1-2 1 0,0 1-1 0,-1-1 0 16,0-2 2-16,0 1-6 0,2-2 5 15,-1-1 0-15,-1-2-2 0,0 0 3 0,4 0-1 16,-4 0 1-16,2 0-2 0,-2 0 3 0,1 0-2 15,2-3 2-15,0-2-1 0,5-1 0 16,1-1 1-16,2-5 0 0,3-2-2 0,5-1 1 16,-2 1-1-16,0 0 0 0,0 1 0 0,0 3 0 15,-1 3-1-15,-8 1-3 0,3 4 0 0,-2 1-3 16,-3 1 1-16,-1 0-1 0,1 4 0 16,-2 4-1-16,3 2 3 0,-3 0 3 0,-1 1 1 15,3-1 2-15,-2 0-2 0,0-1-1 0,5 1-1 16,-3-4 3-16,4-1-2 0,1 0 0 15,-1-4 3-15,1 1-2 0,2-2 1 0,0 0 2 16,1-3 0-16,0-5 3 0,2-4-1 0,1 0 0 16,0-2-2-16,0-2 1 0,0 1-3 0,1-2 1 15,2 0-1-15,-3 1 0 0,-1-1 3 0,-2 0 0 16,-2 0 1-16,1 2 0 0,-1 0 0 16,-7 3 0-16,4 3 2 0,-6 1 6 0,-2 5-3 15,-1 1 0-15,0 2-2 0,0 0-3 0,0 0-7 16,-1 0-11-16,-4 5-4 0,-2 5-3 0,2 1 6 15,-5 2 10-15,4 1-1 0,-3 3 3 0,7 0-3 16,0 0-3-16,2-1 0 0,0 1 1 16,0-1-1-16,3 1 0 0,3-1-1 0,2-1 1 15,1 0 1-15,-4-2 3 0,2-4 3 0,-4-1 0 16,-1-1 2-16,-2-2 1 0,0-2-2 16,0-2 1-16,0-1-5 0,-9 0-10 0,2 0-37 15,-6 0-83-15,-2-1-171 0,2-4-456 0,3 2-907 0</inkml:trace>
          <inkml:trace contextRef="#ctx0" brushRef="#br0" timeOffset="-580.1228">2856 215 2001 0,'0'0'872'0,"0"0"-704"16,0 0-9-16,0 0-13 0,0 0-55 0,0 0-32 15,0 0-17-15,0 0-21 0,0 0-14 16,0 0-13-16,0 0-15 0,0 0-18 0,0 0-15 15,0 0-32-15,-78-63-112 0,78 75-223 0,0-2-736 16,2-2-427-16</inkml:trace>
        </inkml:traceGroup>
      </inkml:traceGroup>
    </inkml:traceGroup>
    <inkml:traceGroup>
      <inkml:annotationXML>
        <emma:emma xmlns:emma="http://www.w3.org/2003/04/emma" version="1.0">
          <emma:interpretation id="{EB38BC16-613E-45C6-A5B2-6E632ADD1FF8}" emma:medium="tactile" emma:mode="ink">
            <msink:context xmlns:msink="http://schemas.microsoft.com/ink/2010/main" type="paragraph" rotatedBoundingBox="1785,3361 22329,2475 22416,4494 1872,53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A7F566-D265-493E-BFB1-FAD015D59F97}" emma:medium="tactile" emma:mode="ink">
              <msink:context xmlns:msink="http://schemas.microsoft.com/ink/2010/main" type="line" rotatedBoundingBox="1785,3361 21631,2505 21699,4098 1854,4953"/>
            </emma:interpretation>
          </emma:emma>
        </inkml:annotationXML>
        <inkml:traceGroup>
          <inkml:annotationXML>
            <emma:emma xmlns:emma="http://www.w3.org/2003/04/emma" version="1.0">
              <emma:interpretation id="{B16CFAB2-7748-4DFA-A2D4-312F30DDDF3E}" emma:medium="tactile" emma:mode="ink">
                <msink:context xmlns:msink="http://schemas.microsoft.com/ink/2010/main" type="inkWord" rotatedBoundingBox="1785,3361 6554,3155 6623,4748 1854,4953"/>
              </emma:interpretation>
              <emma:one-of disjunction-type="recognition" id="oneOf2">
                <emma:interpretation id="interp10" emma:lang="en-US" emma:confidence="0.5">
                  <emma:literal>Stereotype:</emma:literal>
                </emma:interpretation>
                <emma:interpretation id="interp11" emma:lang="en-US" emma:confidence="0.5">
                  <emma:literal>Stereotype :</emma:literal>
                </emma:interpretation>
                <emma:interpretation id="interp12" emma:lang="en-US" emma:confidence="0">
                  <emma:literal>stereotype :</emma:literal>
                </emma:interpretation>
                <emma:interpretation id="interp13" emma:lang="en-US" emma:confidence="0">
                  <emma:literal>Stereotype ;</emma:literal>
                </emma:interpretation>
                <emma:interpretation id="interp14" emma:lang="en-US" emma:confidence="0">
                  <emma:literal>stereotype:</emma:literal>
                </emma:interpretation>
              </emma:one-of>
            </emma:emma>
          </inkml:annotationXML>
          <inkml:trace contextRef="#ctx0" brushRef="#br0" timeOffset="328395.7223">-7933 2895 143 0,'0'0'449'16,"0"0"-151"-16,0 0-24 0,0 0 4 0,0 0-27 16,0 0-56-16,0 0-47 0,0 0-29 0,0 0-15 15,0 0-6-15,2-162-5 0,4 141-11 0,-3 1-6 16,0-1-7-16,-2 2-8 0,1 1-3 15,-2 3-3-15,0 1-3 0,0 3 0 0,0 4 2 16,0 3-2-16,-3 0-3 0,-3 4-10 0,-2 0-13 16,-2 0-15-16,3 7-9 0,-6 2-5 15,-4 7-1-15,-4 3 4 0,1 5 2 0,-4 0 1 16,1 4 2-16,4-3-1 0,5-1-1 0,4-3 0 16,6 1-3-16,3-5 0 0,1 3 0 0,1 1 1 15,8-3-3-15,1-1-1 0,4-2-1 16,6 1-3-16,-2-1 2 0,3 0 0 0,-1 1-2 15,-3 1 0-15,4 2 1 0,-5-2-1 0,-2 1-3 16,-1 2 2-16,-9 0-1 0,3 2 2 16,-7-1 4-16,0 3 1 0,-5-1 5 0,-3-3 4 15,-4 4 2-15,-4-5 4 0,-4 0 1 0,2-4 0 16,-5-1 1-16,5-3 0 0,-5-3-5 0,5-3-3 16,1-2-3-16,0-3-4 0,-2 0-8 0,5 0-14 15,6-6-29-15,-2-2-41 0,1-2-60 16,5 1-110-16,4-2-215 0,0 2-447 0,0 3-309 0</inkml:trace>
          <inkml:trace contextRef="#ctx0" brushRef="#br0" timeOffset="328951.1759">-7766 3095 1759 0,'0'0'322'0,"0"0"-65"0,0 0-14 16,0 0-55-16,0 0-55 0,0 0-42 0,0 0-33 15,0 0-24-15,0 0-16 0,0 0-9 16,0 0 0-16,0 0 0 0,0 0-3 0,126-89 2 15,-96 76-2-15,-2 2-4 0,3 0 1 0,-5 3-6 16,-2-2-4-16,0 3-9 0,-6 2-19 0,-2 1-33 16,-2 0-53-16,-2 3-96 0,-7 1-186 0,-1 0-431 15,-2 0-617-15</inkml:trace>
          <inkml:trace contextRef="#ctx0" brushRef="#br0" timeOffset="328741.9754">-7640 2674 1986 0,'0'0'221'0,"0"0"-20"0,0 0 12 0,0 0-32 16,0 0-46-16,0 0-31 0,0 0-22 15,0 0-16-15,0 0-16 0,0 0-16 0,0 0-14 16,0 0-9-16,0 0 1 0,21-63-7 0,-18 79 5 16,0 4 4-16,-2 7-4 0,2 5 10 0,-3 6 2 15,0 5-1-15,0 2 1 0,0 4-5 0,-3 0-5 16,-1 2 1-16,-3-3-1 0,3 2-3 15,-3-3-1-15,1 0-5 0,5-3-1 0,-1-3 2 16,1-6-3-16,1-5 1 0,0-8-3 0,0-5-2 16,3-4-3-16,-1-6-6 0,0-3-6 0,3-2-8 15,-2-2-8-15,-1 0-9 0,-1-2-7 16,-1-4-13-16,2-3-23 0,-2-3-29 0,0-2-55 16,1-1-88-16,-1-3-167 0,0 5-298 0,0 3-767 0</inkml:trace>
          <inkml:trace contextRef="#ctx0" brushRef="#br0" timeOffset="330051.8505">-7464 3299 704 0,'0'0'205'0,"0"0"-3"0,0 0 56 0,0 0 12 16,0 0-57-16,0 0-64 0,0 0-49 0,0 0-25 15,0 0 2-15,0 0 10 0,0 0 10 0,0 0 2 16,0 0-16-16,0 0-13 0,90-39-10 0,-70 22-8 16,-3-1-5-16,-1-1-3 0,-1 0-6 15,-2 1-1-15,1-1-2 0,-2-1-1 0,-4 3 1 16,-1 2-2-16,-4 0 1 0,1 3 0 0,-4 0-1 15,0 4-3-15,0 3-1 0,-5 3-7 16,-1 0-7-16,-4 2-11 0,-3 0-10 0,1 0-6 16,-3 2-4-16,1 5 4 0,0 5 3 0,-1 0 3 15,0 4 3-15,3 1 1 0,0 1 0 0,8 1-1 16,-2 0-1-16,6-1 2 0,0 1 1 16,0-1 1-16,9-1-2 0,1-1 3 0,1-2-2 15,3-2 0-15,0-2-2 0,2 0-1 0,1-4 1 16,-1 1-1-16,5-4 2 0,-3-2-4 0,-1-1 3 15,6 0 1-15,-6 0 1 0,6-6 4 16,-3-4 0-16,2-1 3 0,-3-1 0 0,1-4 2 16,1 0-2-16,1-3 0 0,-2 0 0 0,0 0-3 15,0 1 3-15,-3-1-1 0,-3 1 1 0,-1 0 1 16,-2 5-1-16,-2-1 1 0,-2 2 1 0,-6 4 1 16,2 0 2-16,-3 4 0 0,0 0 1 15,0 4-1-15,-1 0-6 0,-4 0-8 0,-3 0-8 16,4 4-4-16,-8 2-1 0,7 2 4 0,-5 0 4 15,1 2 3-15,2 1 2 0,-3-3 0 0,7 4-1 16,1-1 1-16,0 1-1 0,2-3 0 16,0 2 0-16,0-3-1 0,4 0-1 0,1-2 1 15,5 0 0-15,0 2-1 0,-3-4 0 0,4 0 2 16,0 0-1-16,1 0 2 0,-4-3 0 16,5 2 0-16,0 1 1 0,-2-3-1 0,0 5 2 15,-5-4 0-15,4 3 0 0,-6 1-1 0,5 1 0 16,-5-1-2-16,-3 1-1 0,4 1 0 0,0 1 1 15,-2-2 2-15,-1 1-2 0,2-2 5 16,0 1 0-16,-1-1-1 0,3-3 4 0,1 1-4 16,-3-3 2-16,7 1 0 0,1-2-1 0,0 0 3 15,1-3 0-15,3-5 1 0,-1-2 0 16,1-2 2-16,-1 1-1 0,2-2 0 0,-2-1-2 16,-4-1 3-16,2 1-3 0,-1 1 1 0,-2 1 0 15,-3-2-2-15,3 4 4 0,-4 1 1 0,-2 1 3 16,-1 2 2-16,-1 1 3 0,-2 2 2 0,0 3-1 15,0 0 3-15,0 0-8 0,0 0-9 0,-3 0-7 16,-2 4-13-16,1 1-1 0,1 3 1 0,-1 0 5 16,-3 3 4-16,6 0 3 0,-1 1 1 15,1 3 0-15,1-3 1 0,0 1-2 0,0 0 0 16,3-1 1-16,5 0 0 0,-2-3-2 0,5 0 0 16,0-1 1-16,2-3-4 0,-1 0 4 15,2-4 2-15,3-1 0 0,-3 0 7 0,2 0-1 16,-1-4 2-16,1-4 0 0,-1-2 3 0,7 0-1 15,-4-1 0-15,-1-3 1 0,3 1-3 16,-5 0 1-16,1-2-1 0,0 1 1 0,-2 0-6 16,0 3 5-16,-1-2 1 0,-2 2-4 0,-1 0 9 15,-2 3-7-15,0 2-1 0,-4 1 1 0,-1 2-4 16,-2 1 4-16,-1 1 1 0,3 1-1 16,-3 0 0-16,0 0-2 0,0 0-1 0,0 0-2 0,0 0-2 15,0 0-2-15,0 0-2 0,0 0-5 16,0 0 0-16,0 0-13 0,0 0-14 0,-3 0-21 15,3 0-47-15,-1 0-32 0,1 0-62 0,0 1-75 16,0 1-136-16,0 1-339 0,0-1-542 0</inkml:trace>
          <inkml:trace contextRef="#ctx0" brushRef="#br0" timeOffset="330593.9986">-6529 3195 230 0,'0'0'391'0,"0"0"-109"0,0 0 14 0,0 0 17 0,0 0-47 15,0 0-45-15,0 0-44 0,0 0-31 16,0 0-29-16,0 0-17 0,0 0-18 0,0 0-21 15,0 0-16-15,9-16-9 0,-2 9 0 0,-1-3 3 16,-1 0 4-16,-1 0-1 0,5-2 0 0,-5 1 2 16,-1 0-3-16,4 0-2 0,-4-1-3 15,0 1-3-15,-2 1-3 0,2 2-1 0,-3 0-2 16,0 2-3-16,0 3-1 0,0 0-2 0,-4 2-4 16,0 1-6-16,-5 0-8 0,3 0-8 15,-4 0-8-15,1 1 1 0,-1 7 2 0,-2 0 3 16,1 6 3-16,0 0 0 0,5 3 0 0,-4 0 0 15,7 4 3-15,0-2-1 0,0 2-1 0,3-3-4 16,0 0-4-16,3-1-8 0,3-5-11 0,4-1-15 16,1-4-20-16,3 0-23 0,1 0-31 0,0-5-47 15,2 0-48-15,-1-2-83 0,5 0-158 16,-5 0-277-16,-8-2-294 0</inkml:trace>
          <inkml:trace contextRef="#ctx0" brushRef="#br0" timeOffset="330968.7849">-6098 3145 767 0,'0'0'473'0,"0"0"-61"0,0 0-21 16,0 0-80-16,0 0-81 0,0 0-50 0,0 0-33 16,0 0-27-16,0 0-21 0,0 0-19 0,0 0-17 15,0 0-16-15,0 0-11 0,2-48-11 16,-8 49-10-16,0 3-6 0,2 0-5 0,-5 3-3 15,4 1 1-15,-4 3 0 0,4 0 0 0,-2 4 0 16,4-1 2-16,1-1-4 0,2 3 0 16,0-1 0-16,0-3-2 0,3 1 1 0,7 0 0 0,-1-4-1 15,0 0-1-15,1-2-1 0,-1-4 0 16,1-2 1-16,3-1 1 0,1 0 1 0,-1-1 3 16,1-5 2-16,0-4 1 0,1 0 0 0,0-3 0 15,2 0 0-15,-3-3 0 0,-1 2 5 16,-4-3 0-16,3 3 1 0,-4-3 2 0,-1 2-3 15,-4-1 1-15,2 0 2 0,-3 2 1 0,-2 3-1 16,0 0-2-16,-2 3-4 0,-6 2-8 0,-3 1-9 16,0 3-14-16,-6 2-15 0,1 0-18 0,-5 3-23 15,0 5-37-15,-1 4-69 0,4 2-107 16,4-4-285-16,5-3-1033 0</inkml:trace>
          <inkml:trace contextRef="#ctx0" brushRef="#br0" timeOffset="332044.1989">-5762 3193 753 0,'0'0'494'15,"0"0"-102"-15,0 0-40 0,0 0-73 0,0 0-87 16,0 0-57-16,0 0-49 0,0 0-43 0,0 0-31 15,0 0-12-15,0 0-2 0,0 0 4 16,0 0 9-16,0 0 3 0,57 10 2 0,-29-10 0 16,5 0-2-16,1-2 0 0,-2-2 1 0,7-4-1 15,-5-2 4-15,1 1 1 0,-4-3 2 16,-2-1 6-16,-1-3 6 0,-5 1 3 0,-5 0 5 16,-4-1 5-16,-1 2 4 0,-4 0 4 0,-5 1 1 15,-1 2-1-15,-3 1-5 0,0 1-2 0,0 3-5 16,0 4-5-16,0-2-2 0,-2 4-8 15,1 0-7-15,-1 0-8 0,1 0-12 0,1 0-9 16,0 4-7-16,0 0-1 0,0 5 3 0,0 0 7 16,3 4 6-16,2-2 1 0,3 2-1 0,-1-1 1 15,3 0-3-15,-1-1 1 0,1-3 1 0,3 2-5 16,-3-4 0-16,3 0 1 0,-2-4-3 0,0-2 4 16,1 0 1-16,-1 0 1 0,1-4 3 15,-3-4 3-15,3 0 0 0,-2-3 2 0,0-1 1 16,0-1 0-16,-6-2 1 0,4 2 1 0,-5 2 2 15,0-3 0-15,-3 1 0 0,0 3-1 16,0 0-1-16,0 4 4 0,0 1-2 0,0 4 2 16,0-1-3-16,-1 2-5 0,1 0-4 0,-2 0-7 15,2 7-7-15,-1 3-2 0,1 3 4 0,0 4 5 16,0 8 5-16,0 4 2 0,0 6-1 16,0 3 0-16,0 3 0 0,1 6 0 0,1 2 2 15,-2 5 4-15,0 1-1 0,-5 4 0 0,-3 0 2 16,-4 0-3-16,1 1 1 0,0-2-1 0,-3-1 0 15,-2-1 0-15,2-4-2 0,0-6 4 16,2-4-4-16,0-8-1 0,-1-5 0 0,-1-8 2 16,4-5 4-16,-2-7 3 0,4-3 5 0,-1-3 2 15,-3-3 3-15,2 0-2 0,-3-8-4 0,-1-4-4 16,0-4-6-16,-2-9-4 0,3-1-4 0,2-7 3 16,2-3-5-16,5-6 2 0,1-3-3 15,3-1-7-15,6-1 2 0,5 0-6 0,5-2-5 16,1 0-11-16,7 0-26 0,3 0-33 0,1 5-52 15,3 5-52-15,6 2-84 0,-3 6-171 0,-5 8-465 16,-8 9-561-16</inkml:trace>
          <inkml:trace contextRef="#ctx0" brushRef="#br0" timeOffset="331426.029">-5622 2924 739 0,'0'0'741'0,"0"0"-408"0,0 0-42 0,0 0-9 15,0 0-58-15,0 0-55 0,0 0-36 0,0 0-25 16,0 0-15-16,10-164-11 0,-10 159-17 15,0 4-17-15,2 1-9 0,-2 0-13 0,0 0-10 16,0 0-9-16,0 4-10 0,0 5-2 0,0 2 0 16,0 7 6-16,0 5 7 0,0 5 1 15,0 4 1-15,0 2-1 0,0-2 1 0,0 2-2 16,-2-1-1-16,0 0-4 0,-3 1 1 0,4-3-1 16,1 0 0-16,-2-3 5 0,2-2-8 0,0-2-3 15,0-3-7-15,0-4-13 0,0-2-11 0,2-4-17 16,2-3-21-16,-2-1-24 0,0-4-27 0,-2-3-27 15,0 0-35-15,0 0-32 0,0-2-39 16,0-1-173-16,0-2-321 0,0 3-317 0</inkml:trace>
          <inkml:trace contextRef="#ctx0" brushRef="#br0" timeOffset="332673.9566">-4937 3000 1293 0,'0'0'376'0,"0"0"-56"16,0 0-10-16,0 0-61 0,0 0-60 0,0 0-36 15,0 0-30-15,0 0-25 0,0 0-25 16,0 0-21-16,0 0-19 0,0 0-2 0,0 0-4 16,0 0 5-16,28 20 6 0,-25 2-2 0,3 5-1 15,-5 3-4-15,2 5-5 0,-3 3-5 0,0 3-2 16,0 2-3-16,0 0-3 0,0 3-1 0,-1-2-4 16,-2 0-1-16,-1 0-2 0,-1-4-3 15,3-2-2-15,-1-3-1 0,-2-6 0 0,1-3-5 16,3-6-1-16,-1-4-10 0,2-4-11 0,0-6-12 15,0-3-12-15,0-3-9 0,0 0-7 0,0-5-4 16,0-4-20-16,2-4-18 0,2-5-24 16,5 0-44-16,-2-6-42 0,3-1-55 0,-2-3-60 15,-1-1-57-15,0 0-28 0,-2 0 13 0,-3-1 75 16,-2 1 115-16,0-1 121 0,0 0 112 0,0 1 78 16,-2-2 69-16,-4 1 70 0,0 0 51 15,0 2 38-15,-1 1 9 0,3 2-13 0,1-1-34 16,0 1-44-16,3 3-43 0,0 2-49 0,2 2-36 15,4 1-27-15,2 3-20 0,-1 1-18 16,3 3-10-16,1 0-11 0,-2 3-10 0,1 4-2 16,3 1-3-16,-2 2 0 0,0 0-1 0,1 0-1 15,-1 5 0-15,0 3-1 0,2 2 2 0,-2 2-2 16,-2-2 1-16,-1 2 0 0,-3 1-1 0,-1-2-1 16,-3 2 2-16,-1-1 3 0,0 0-1 15,-5 0 8-15,-2-1-4 0,-3 0 0 0,-2 0 2 16,1-2-4-16,0-2 2 0,-2-1-1 0,2-1 0 15,1-2-2-15,1 0 0 0,-1-1-1 0,3-2-1 16,3 2-1-16,0-2-3 0,2 0-1 0,2 0-5 16,0 0 0-16,0 0-9 0,0 0-7 15,0 3 0-15,2-2-6 0,2 4 9 0,2-2 2 16,2 1-1-16,2 0 1 0,1 0 0 0,3 0 0 16,1-3 0-16,2-1 4 0,0 0-1 15,4 0 2-15,-1-6 1 0,5-3-2 0,-1 1-1 16,-1-2-2-16,1-1-4 0,-3-1-11 0,1 0-11 15,-5 1-31-15,-2 2-56 0,-2 1-97 0,0 1-213 16,-5 2-490-16,-2 2-469 0</inkml:trace>
          <inkml:trace contextRef="#ctx0" brushRef="#br0" timeOffset="333264.0818">-4451 3170 926 0,'0'0'333'15,"0"0"-35"-15,0 0 9 0,0 0-74 0,0 0-70 16,0 0-41-16,0 0-37 0,0 0-25 0,0 0-9 15,0 0 0-15,0 0 7 0,0 0 6 0,0 0 6 16,43-9-3-16,-30 2-6 0,-1-2-6 0,2-1-6 16,2-3-4-16,-2-1-2 0,3 1-6 15,-3-3-2-15,-2 0-5 0,-1 1-2 0,-2 2 0 16,-2-1-2-16,-3 4 0 0,-3 0-1 0,-1 1-1 16,0-1-2-16,-2 2-6 0,-6 2-4 0,-3 1-7 15,-3 2-6-15,-2 1-2 0,-2 2-3 0,-2 0-1 16,-1 5 3-16,4 5-1 0,-3 2 3 15,4 1 0-15,5 4-1 0,2 3 2 0,7 1-1 16,2 5 3-16,0-2-1 0,12 2 1 0,3 0 0 16,4-2-1-16,4-1 1 0,4-4 1 15,1-3-2-15,1-5 2 0,1-5-1 0,-2-3 0 16,0-3 1-16,3-6 0 0,1-7 1 0,-3-3-1 16,0-3-2-16,-2-2-3 0,-6 1-10 0,-1 0-13 15,-6-1-28-15,-3 5-57 0,-5 3-109 16,-3 5-575-16,-3 3-880 0</inkml:trace>
          <inkml:trace contextRef="#ctx0" brushRef="#br0" timeOffset="335554.1517">-3443 2960 359 0,'0'0'273'16,"0"0"15"-16,0 0 26 0,0 0-14 0,0 0-53 16,0 0-46-16,0 0-38 0,0 0-33 0,0 0-22 15,0 0-18-15,0 0-14 0,0 0-12 16,-21-25-15-16,19 27-11 0,-2 1-8 0,3 0-7 16,-1-1-3-16,-2 3-3 0,3 2 1 0,-4-3-1 15,4 1-2-15,0 0 2 0,1 0-5 16,0 0 0-16,0-2 0 0,0 0 1 0,0 1 3 15,2-3 1-15,3-1 2 0,-3 0 3 0,1 0 7 16,2 0 5-16,0 0 6 0,-1 0 4 0,1-5 2 16,2 0 0-16,-2 0-4 0,1-1-2 15,0-2-7-15,-3 2-1 0,1-1-4 0,-3 2-4 16,1 0-2-16,-2 0 0 0,0 0-4 0,0 2-6 16,0 0-1-16,-6 1-4 0,2-1-10 0,-2 2-3 15,0 1-8-15,1 0-9 0,1 0-9 0,-2 0-10 16,4 0-22-16,-2 0-27 0,3 0-34 0,1 3-46 15,0 3-56-15,0 2-52 0,0 0-81 16,0 2-131-16,3 0-240 0,-1-4-120 0</inkml:trace>
          <inkml:trace contextRef="#ctx0" brushRef="#br0" timeOffset="335977.0705">-3427 3230 0 0,'0'0'55'0,"0"0"213"0,0 0 98 0,0 0 21 16,0 0-47-16,0 0-53 0,0 0-68 15,0 0-43-15,0 0-22 0,0 0-15 0,0 0-13 16,0 0-11-16,0 0-8 0,0 0-5 0,19 26-5 16,-17-26-6-16,-2 0-7 0,3 0-9 0,-3 0-7 15,0 0-6-15,0 0-6 0,0 0-5 0,0 0-6 16,0 0-5-16,0 0-6 0,-3 1-6 0,1 0-6 15,1-1-3-15,-3 2-7 0,1 1-3 16,2 2-2-16,-8-1-3 0,5 3-1 0,-3 1-1 16,1 0-2-16,5-2 0 0,-4 0 0 0,4-2 0 15,1-1 0-15,0-2 0 0,0 1 0 0,0 0 2 16,0-1 0-16,0-1-2 0,0 2 2 16,0-2-2-16,0 0 1 0,0 0 1 0,0 0-2 15,0 0 1-15,1 0 1 0,4 0-1 0,-4-2 1 16,2-1 2-16,4 1-1 0,-1-2 5 0,1 0 0 15,0 0 1-15,0-3 2 0,-1 2-2 16,-1 2 2-16,-2 0 2 0,-3 0-1 0,0 3 2 16,0-2-1-16,0 2-4 0,-7-1-6 0,0 0-8 15,-3 1-12-15,-4 0-16 0,-3 0-29 16,-2 1-52-16,0 5-105 0,4-2-301 0,4 2-1198 0</inkml:trace>
        </inkml:traceGroup>
        <inkml:traceGroup>
          <inkml:annotationXML>
            <emma:emma xmlns:emma="http://www.w3.org/2003/04/emma" version="1.0">
              <emma:interpretation id="{3217CE6F-626E-48CC-B6E9-D527CBAEB910}" emma:medium="tactile" emma:mode="ink">
                <msink:context xmlns:msink="http://schemas.microsoft.com/ink/2010/main" type="inkWord" rotatedBoundingBox="7917,3462 10045,3370 10097,4569 7969,4661"/>
              </emma:interpretation>
              <emma:one-of disjunction-type="recognition" id="oneOf3">
                <emma:interpretation id="interp15" emma:lang="en-US" emma:confidence="0.5">
                  <emma:literal>group</emma:literal>
                </emma:interpretation>
                <emma:interpretation id="interp16" emma:lang="en-US" emma:confidence="0">
                  <emma:literal>groups</emma:literal>
                </emma:interpretation>
                <emma:interpretation id="interp17" emma:lang="en-US" emma:confidence="0">
                  <emma:literal>grasp</emma:literal>
                </emma:interpretation>
                <emma:interpretation id="interp18" emma:lang="en-US" emma:confidence="0">
                  <emma:literal>gap</emma:literal>
                </emma:interpretation>
                <emma:interpretation id="interp19" emma:lang="en-US" emma:confidence="0">
                  <emma:literal>glamp</emma:literal>
                </emma:interpretation>
              </emma:one-of>
            </emma:emma>
          </inkml:annotationXML>
          <inkml:trace contextRef="#ctx0" brushRef="#br0" timeOffset="364652.2829">-1914 2908 0 0,'0'0'0'0,"0"0"0"16,0 0 0-16,0 0 0 0,0 0 82 0,0 0 94 15,0 0-19-15,0 0 4 0,0 0 16 0,0 0 40 16,0 0 35-16,0 0 5 0,30 11-12 0,-27-16-35 16,6-1-41-16,-7-2-33 0,3-1-25 0,2-1-19 15,-4-1-13-15,-1 1-8 0,3-5-7 16,-4 2-6-16,-1-1-7 0,0-1-9 0,0 4-3 15,-1-3-6-15,-6 5-3 0,1 0-3 0,-3 3-7 16,-2 0-4-16,-2 5-5 0,-1 1-6 0,0 0-4 16,-3 1-3-16,0 7-1 0,-1 4 0 0,-1 2 2 15,4 2-2-15,0 1 1 0,3 0-2 16,3 5-1-16,2-6-2 0,3 1 2 0,2 1-2 16,2-1 1-16,0-1 2 0,2-1-4 0,5 0 1 15,3-2-2-15,-2-2-2 0,2-5 2 0,2 0 2 16,2-2 6-16,-2-4 5 0,1 0 5 15,1-4 8-15,1-5-1 0,0-4 3 0,-1-3-1 16,-1-4-1-16,0 1 4 0,-3-2 3 0,-3-1 2 16,3 1 1-16,-6-2 2 0,0 2-4 15,-1 4 0-15,0 3-2 0,-2 2-4 0,-1 4 0 16,0 3-2-16,2 2-1 0,-2 3-8 0,0 0-4 16,0 0-7-16,0 0-15 0,0 1-5 0,0 9 2 15,0 3 3-15,1 6 11 0,3 7 11 16,-1 6-2-16,2-1 1 0,-4 6 1 0,0 0 0 15,-1 5 0-15,2 2-2 0,-2 6-1 0,0 0 1 16,0 4 0-16,0 1 3 0,-3 3-4 0,0-2 4 16,-3 1-1-16,1 2 0 0,-1-1 1 0,0-1-1 15,2-4 0-15,-4-4-1 0,3-5 1 16,0-4 0-16,-1-9 0 0,3-5-1 0,0-9-1 16,-1-6 5-16,1-6 5 0,2-2 12 0,-1-3 15 15,1 0 9-15,0-3-3 0,-5-6-11 16,0-8-13-16,-2-1-15 0,-1-8-2 0,-1-2-5 15,3-4-2-15,3-1-1 0,1-3-3 0,3-2 1 16,0 1-3-16,10 0 0 0,0-4-1 0,6-1 0 16,2 2 0-16,8-3-2 0,-1-1-1 0,6-2 1 15,0-1-2-15,5 0 1 0,-3-4 2 16,2 2 1-16,-1-1 1 0,-3-2 4 0,2 1 0 16,-5-3 3-16,-1 4 0 0,-4-3 1 0,-3 11 3 15,-3 6 1-15,-6 9 8 0,-5 8 1 16,-4 8 3-16,-2 3 5 0,0 5-8 0,-1 3 5 15,-2 0-6-15,-5 0-7 0,2 1-4 0,-7 4-4 16,0 5-1-16,-2 1 1 0,-4 3 3 0,4 3 0 16,1 2 3-16,4 2-2 0,0-2 0 0,7-1-2 15,-1-3-1-15,4 1 1 0,0-2-6 16,1-1 6-16,5-5-2 0,4-1 1 0,-3-1 6 16,4 1-6-16,2-4-1 0,1 2 2 0,2-4 1 15,-1 2 1-15,2 1 1 0,-1-2-1 0,-2 0 0 16,-1 1 0-16,-3 1 0 0,0 1-1 0,-3 1-2 15,-2 2 0-15,-2 1-1 0,0 3 2 16,0 1 4-16,-3 3-3 0,0 0 1 0,0-2 0 16,0 0-1-16,0-1 0 0,0-2 0 0,1-2 0 15,5-2-3-15,3-1 3 0,0-1-1 16,3-3 1-16,2-2 1 0,2 0-2 0,1-5 2 16,1-5 0-16,-1-3 2 0,3-2 2 0,0-2 0 15,-3-2-1-15,3-4 1 0,-2 1 0 0,-2 0 0 16,-2 2 1-16,-2 1 1 0,-3-1 2 15,-2 7 0-15,-4-1 0 0,1 6 1 0,-4 1-2 16,0 4-1-16,0 3-1 0,0 0-7 0,0 0-5 16,0 2-8-16,-1 4 0 0,-2 2 1 0,0 7 6 15,3-4 7-15,-1 5-1 0,1 1 3 16,0-2-2-16,1 3 1 0,2-3 1 0,7 1 1 16,-2-2-2-16,1-1-1 0,4-4 0 0,-1 1-2 15,0-4 3-15,-2 0 0 0,0-3 1 0,1-1 0 16,0-2 0-16,-1 0 0 0,0-2 3 0,1-6 2 15,2-1 0-15,1-3 2 0,-1-4-3 0,0-2 1 16,-3 1-1-16,-3-2-1 0,0 2 0 16,-1-1-2-16,-6 2 1 0,0 3-1 0,0 1 2 15,0 0-1-15,-10 2-4 0,0 4-3 0,-2 3-3 16,-2 3-3-16,-6 0-1 0,2 4 0 16,1 8 2-16,-6 3 1 0,6-3 3 0,-1 4 1 15,2 2 2-15,4-3-3 0,3 3 1 0,2-2 0 16,3 0-2-16,4-2 2 0,0-1-2 15,5-1 0-15,2-2-1 0,6-1 1 0,1-3 0 16,1 0 3-16,2-5 1 0,4-1 0 0,-4 0 4 16,4-7 0-16,0-2 1 0,3-5 4 0,-5-1-1 15,5-3 3-15,-6-2-2 0,5 0 2 16,-6 1 0-16,-3 3-1 0,-1 0 1 0,-4 4 1 16,-4 5-1-16,-3 0 1 0,-1 5-2 0,-1 2-4 15,0 0-1-15,0 0-9 0,0 0-6 0,0 4 0 16,0 4 2-16,0 0 4 0,0 4 4 0,0 0 2 15,0 1-2-15,1 0 2 0,4 0 0 0,-1-4-1 16,-1 3 1-16,4-2 0 0,0-2 0 16,0-2 0-16,2-1 1 0,2-1 0 0,-1-3 1 15,-2-1 1-15,5 0-1 0,1-4 3 0,0-3-1 16,3-5-1-16,0 0 4 0,0-2-2 0,-1-2-1 16,-2 2 1-16,-1 3 0 0,-6 1-1 15,-1 4 0-15,-5 2-1 0,1 3-3 0,-2 1-3 16,0 0-6-16,0 0-3 0,0 8 1 0,1 1 2 15,0 2 5-15,5 2 2 0,-3 0 3 16,0-2-1-16,2 3 0 0,2-3 2 0,3-3-2 16,0 0 1-16,2-2-1 0,0-2 0 0,3-1 0 15,0-3 1-15,5 0 2 0,-2-3 0 0,-1-7 2 16,6-1 1-16,-4-4 0 0,3-1 0 16,-5-2 0-16,3 0-1 0,-1 0-1 0,-4-3 3 15,-1 1-3-15,-2-1 3 0,-5 0 1 0,1 5-1 16,-5 2 2-16,0 4 0 0,-3 2 1 0,0 3 1 15,0 4-2-15,0 1-3 0,0 0-9 0,0 0-9 16,0 2-8-16,-1 9 0 0,-1 0 6 16,1 7 7-16,1 4 5 0,-2 2 2 0,1 5 0 15,1 0-1-15,0 4 2 0,0 2-1 0,0 1-1 16,0 4 0-16,0 1 2 0,0 2-1 16,0 2-1-16,-2 1 2 0,0 0-4 0,-1-2 3 15,1-2 2-15,-1-4-2 0,3-3 4 0,-2-3-1 16,-3-4-1-16,3-3-1 0,0-4 1 0,1-5-2 15,1-3 0-15,0-5 1 0,-2-3-3 0,2-3 5 16,0-2 6-16,0 0 12 0,0-2 2 16,-1-8-1-16,1-5-3 0,0-6-14 0,0-2 4 15,0-8-6-15,1-3-1 0,4-3 1 0,4-5-2 16,1-3 2-16,-1-3-1 0,2-4 3 16,2 0-5-16,0-4 4 0,-2 1 0 0,-1 1-1 15,0 0 2-15,3 2 0 0,-1 3-3 0,1 5-1 16,-1 6 4-16,-3 7-6 0,3 8-1 15,-1 6 0-15,2 4-11 0,0 5 2 0,-2 3-2 16,-1 5-3-16,1 0 1 0,2 2 0 0,1 4 4 16,0 5 0-16,-1 4 5 0,0 0-1 0,-5 4-4 15,-3 4 1-15,-4-1 1 0,-1 2 3 0,-6 0 4 16,-6 2 4-16,-8-5-3 0,0 0 4 0,-6-4 1 16,-2-1-2-16,-2-3 1 0,2-5-3 15,2 1-2-15,5-6-9 0,3 0-13 0,5-3-28 16,5 0-39-16,-1 0-64 0,5-4-122 0,-3 0-515 15,5 1-846-15</inkml:trace>
        </inkml:traceGroup>
        <inkml:traceGroup>
          <inkml:annotationXML>
            <emma:emma xmlns:emma="http://www.w3.org/2003/04/emma" version="1.0">
              <emma:interpretation id="{E3B39EDE-E45F-47F4-838B-A81362BF3236}" emma:medium="tactile" emma:mode="ink">
                <msink:context xmlns:msink="http://schemas.microsoft.com/ink/2010/main" type="inkWord" rotatedBoundingBox="10687,3061 15562,2850 15612,4010 10737,4220"/>
              </emma:interpretation>
              <emma:one-of disjunction-type="recognition" id="oneOf4">
                <emma:interpretation id="interp20" emma:lang="en-US" emma:confidence="0.5">
                  <emma:literal>membership</emma:literal>
                </emma:interpretation>
                <emma:interpretation id="interp21" emma:lang="en-US" emma:confidence="0">
                  <emma:literal>memberships</emma:literal>
                </emma:interpretation>
                <emma:interpretation id="interp22" emma:lang="en-US" emma:confidence="0">
                  <emma:literal>membership's</emma:literal>
                </emma:interpretation>
                <emma:interpretation id="interp23" emma:lang="en-US" emma:confidence="0">
                  <emma:literal>memberships'</emma:literal>
                </emma:interpretation>
                <emma:interpretation id="interp24" emma:lang="en-US" emma:confidence="0">
                  <emma:literal>membeship</emma:literal>
                </emma:interpretation>
              </emma:one-of>
            </emma:emma>
          </inkml:annotationXML>
          <inkml:trace contextRef="#ctx0" brushRef="#br0" timeOffset="368079.971">3157 2874 1594 0,'0'0'208'0,"0"0"-45"0,0 0-5 15,0 0-44-15,0 0-36 0,0 0-12 16,0 0-5-16,0 0 5 0,0 0 9 0,0 0 7 16,0 0 3-16,0 0 2 0,0 0 6 0,0 0 2 15,42 2-10-15,-28-12-13 0,3-1-18 0,3-7-16 16,3-1-8-16,1-3-5 0,-4-3-3 0,4 1-3 15,-7-2-1-15,3 3-3 0,-9-1 2 16,-1 5-2-16,-1 2 3 0,-7 3 1 0,-2 3-3 16,0 3 0-16,-4 3-9 0,-4 4-7 0,-5 1-6 15,-4 1-5-15,-2 9 3 0,-3 6 2 0,-4 2 3 16,5 4 2-16,-2 2 1 0,5 1-1 0,1 1 0 16,8 0-1-16,-1-4 1 0,9 0 0 15,1-2-1-15,0-4 0 0,9 0 1 0,2-8-2 16,7 0 2-16,1-3-3 0,5-3 2 0,1-2 0 15,1 0 0-15,4-7 2 0,-5-2-2 16,4-1 3-16,-5-7 2 0,3 0 0 0,-3-4 2 16,0 0-2-16,-3-3 1 0,3 0 0 0,-1 0-1 15,-1 1 1-15,0-3-1 0,-4 4-2 16,-2 0 4-16,-2 2 0 0,-1 2-1 0,-3 3 4 16,-5 5-2-16,-3 1-1 0,1 3 1 0,-3 5-1 15,0 1-2-15,0 0-4 0,0 0-4 0,0 0-7 16,-5 4 0-16,4 0 2 0,-3 4 5 0,-3 1 3 15,4 1 2-15,-3-1 0 0,0 2 0 16,5-1 0-16,1 2-1 0,0-3-3 0,0 1 0 16,1 0 0-16,9-1 0 0,-3 1 2 0,3-3 1 15,0 3 0-15,-1-2 0 0,-1 2-1 0,2-1 0 16,-1 0 0-16,-1 2-3 0,-2 2 3 0,1 0-2 16,-3 0 1-16,3 1 2 0,-4 0-1 15,0-3 0-15,1 0 2 0,0-2-1 0,1-2 0 16,-3-2 1-16,6-2-1 0,-6-2 2 0,1-1 0 15,6 0 1-15,-5 0 3 0,6-4-3 16,-2-4 2-16,2-2 0 0,2-2-3 0,-2 1 3 16,0-3-2-16,-1-1 0 0,1 1-1 0,-1 1 1 15,1 0 0-15,1 0-2 0,-1 0 3 0,-1 0-3 16,3-1 1-16,3 0-1 0,2-2 1 16,0 0-2-16,-2 1 1 0,2-3 1 0,-1 0-2 15,-4 1 5-15,0 3-1 0,-7 1 1 0,3 2 1 16,-6 4 1-16,0 2 1 0,-2 2 0 0,0-1 1 15,0 4-2-15,0 0-4 0,-2 0-1 16,0 0-2-16,-3 0-3 0,1 0-1 0,3 2-1 16,-2 4-2-16,0 1 3 0,0 3-2 0,0 0 2 15,3 2 1-15,0 2-2 0,6 3 2 0,0 0 0 16,2 1 2-16,-1-2-1 0,5 2 1 0,-1 0 1 16,-5-2-2-16,4-2 3 0,-8-1-2 0,0-1-1 15,1-3 1-15,-3 1-1 0,0-4 3 16,-7 2 0-16,-5-3 4 0,-1 0-2 0,-4-2 2 15,-1 0 2-15,-3-3-3 0,-2 0 1 0,5 0-1 16,1 0 1-16,4 0-2 0,2 0 6 16,6 0-6-16,4 0-2 0,1 0-4 0,0 0-12 15,3 0 3-15,4 0-1 0,6 3 1 0,4 2 8 16,2 1-2-16,7-2 1 0,-2 0-3 0,1-1 3 16,0-3-2-16,2 0 1 0,-1 0 1 15,1-3 5-15,-1-5 1 0,-1-3 3 0,0-3 5 16,0-5-5-16,2-2 6 0,-2-2 1 0,1-5-1 15,0-2 6-15,-5-2-6 0,4-3 0 16,-5-1-1-16,0-4 0 0,-3-1 0 0,-1 1 0 16,-4-3 1-16,0 3-5 0,-5 3 2 0,0 4 1 15,-4 6 1-15,0 7 2 0,-3 6 4 0,0 6 3 16,0 3-3-16,0 5-2 0,-3 0-12 0,3 1-6 16,-3 12-2-16,0 5 0 0,-6 5 6 0,7 7 5 15,-5 7-1-15,1 1 0 0,2 4 0 16,-3-1 0-16,1 3-2 0,-3-1 4 0,4 0-4 15,-4-2-1-15,6-4 1 0,-1-1 0 0,-2-5 0 16,5-3 0-16,1-2-1 0,0-7-4 0,0-5 5 16,0-5-1-16,4-5 1 0,2-2 6 15,1-2-4-15,3-3 3 0,3-7 0 0,2-4 1 16,1-6-1-16,5 0-3 0,-4-1 0 0,0 3-3 16,-4 2 4-16,0 1 0 0,-6 6-2 15,0 2 0-15,-3 4-2 0,0 2-4 0,-2 1-1 16,1 0-2-16,-1 4-1 0,6 4 2 0,-3 4 1 15,4-1 3-15,-4 0 0 0,7-2 3 0,-4-2 1 16,5 2-6-16,0-5 6 0,-2 0 0 16,6-4 0-16,-1 0 4 0,1 0-4 0,0-7 1 15,0-3 0-15,4-1-1 0,-4-2 2 0,0-1-2 16,-3 2 1-16,0 0-1 0,-2 0 1 0,-5 4 2 16,-2 4-2-16,-3 0-2 0,-1 4 1 0,-1 0-6 15,0 0-10-15,0 4 2 0,0 2-3 16,0 4 2-16,0 2 9 0,6 1-1 0,2 0 4 15,5 0 2-15,3-2 0 0,5-1 1 0,-1 0 0 16,5-5 1-16,1-2 1 0,-3-3 1 0,1 0 0 16,1-5 2-16,-3-5 0 0,3-2 2 15,-4 1-1-15,1-5 0 0,-1 0 0 0,-4-1-3 16,0-1 3-16,-2 0 1 0,0 0-1 0,-3-1 0 16,1 0-1-16,-3 2 0 0,-3-2-1 0,0 3 1 15,-3 0-2-15,-1 4-1 0,0 4 2 16,-1 2-2-16,-2 4-1 0,0 2-2 0,0 0-9 15,0 0-13-15,0 8 2 0,0 4 2 0,-5 6 6 16,4 4 14-16,-3 5-3 0,2 3-1 16,-1 5 2-16,2 2-2 0,-2 6 2 0,2 0 0 15,-1 3 0-15,-1-1-2 0,1 1 3 0,-1-1 2 16,-1-5-2-16,2 2 1 0,-2-3-1 0,2-1-1 16,2-4 1-16,0 0-3 0,0-6 2 0,0-4 0 15,0-4-1-15,0-5 1 0,-1-4 0 16,1-6 1-16,0-2 3 0,0-3 9 0,0 0 9 15,0-6 1-15,0-5-1 0,0-6-7 0,0-3-11 16,0-4-2-16,0-4 0 0,1-3-2 0,2 0 1 16,2-6 0-16,0 2-2 0,2-5 3 0,2 1-2 15,-1-4 0-15,4-3 2 0,-1 3-3 16,5 1-3-16,1 4-1 0,2 7-4 0,-2 4-6 16,5 7 1-16,-5 8-5 0,-2 5-1 0,1 3 3 15,-5 4-3-15,1 0-1 0,-5 7-1 16,0 3 3-16,0 3 1 0,-6 3 2 0,-1 1 6 15,0 2 1-15,-1-2 3 0,-6 2 1 0,-3-2 2 16,0-2 0-16,1-4 3 0,-2-2 3 0,0-2-3 16,1-5-3-16,0-2-27 0,-4 0-65 15,0-10-134-15,1 2-507 0,4 4-954 0</inkml:trace>
          <inkml:trace contextRef="#ctx0" brushRef="#br0" timeOffset="368244.8691">4960 2135 2539 0,'0'0'188'0,"0"0"-20"0,0 0-4 0,0 0-50 0,0 0-44 15,0 0-22-15,0 0-25 0,0 0-29 16,0 0-21-16,0 0-31 0,0 0-18 0,0 0-40 16,0 0-74-16,-57-26-125 0,68 32-378 0,-1-2-877 0</inkml:trace>
          <inkml:trace contextRef="#ctx0" brushRef="#br0" timeOffset="366262.6105">733 2905 1176 0,'0'0'511'0,"0"0"-255"16,0 0-11-16,0 0 3 0,0 0-60 15,0 0-44-15,0 0-31 0,0 0-33 0,0 0-18 16,0 0-13-16,0 0-10 0,0 0-6 0,0 0-9 15,-9-123-6-15,22 113-3 0,0 6-4 0,1 3-5 16,0 1-2-16,2 0-1 0,-1 5-4 0,5 7 5 16,-3 4 1-16,-1 3 0 0,-2 2 0 15,0 2-1-15,-2-2 1 0,-3 0 1 0,-4-1 1 16,-4-1-1-16,1 0 0 0,-2-3 0 0,0-3 1 16,0-1 2-16,-2-8 0 0,2 0 5 15,-1-2 6-15,1-2 13 0,0 0 12 0,0-2 1 16,-2-6-5-16,2-3-15 0,0-3-16 0,0-5-5 15,2-1-5-15,3-1-2 0,7 0-1 0,0-3-3 16,3 5 1-16,-1-4 0 0,-1 4 0 16,-1 4-1-16,1 4-2 0,-6 2-2 0,5 7-3 15,-3 2-2-15,1 0 3 0,-3 8-2 0,3 2 4 16,-5 5 2-16,3 5 0 0,-5 2 3 0,-2-2 2 16,-1 3 0-16,0-3 3 0,0 1 0 15,0-3 1-15,0 0 0 0,0-4 0 0,0-2-1 16,2-3 0-16,-1-4 0 0,5-2 1 0,-5-2-2 15,2-1 5-15,-1 0 0 0,2 0 2 0,4-7 5 16,1-3-1-16,-2-3-2 0,3-1 0 16,1-2-5-16,-4 1-2 0,6-1 1 0,-2 0-1 15,1 3-2-15,-5 0 0 0,4 2-1 0,-1 4 0 16,-4 3 1-16,1 0-1 0,-4 3-1 0,-1 1-4 16,1 0-1-16,3 1-2 0,-3 7 1 0,0 2 3 15,-2 2-1-15,6 4 3 0,-3 0 1 16,-1 1 2-16,7 0-1 0,-4 0 2 0,5-2 1 15,3-1-1-15,2-4 1 0,4 1-1 0,0-6 1 16,2-1 0-16,0-4 1 0,5 0 2 16,-1-2 0-16,1-7 1 0,2-4 1 0,-1 0-1 15,-1-5 1-15,0-3 0 0,-3 1 1 0,-4-3 0 16,3 1 0-16,-8 1 0 0,-1-3-1 0,-4 3 2 16,-4 2 1-16,-3 4 0 0,-2 2 1 15,-1 6-3-15,0 1-3 0,-3 3-4 0,-2 3-6 0,-5 0-6 16,-4 10-3-16,-1 6 2 0,-3 2 4 15,-3 4 5-15,4 4 3 0,0-3 2 0,-2 2-4 16,9-2 1-16,0-1-1 0,2 0 0 16,6-5 2-16,2-1-4 0,2-2 1 0,8-5-2 15,1-1 4-15,5-2 1 0,-1-4 2 0,9-2 1 16,-2 0 0-16,6-8 2 0,3-2 0 0,0-5-1 16,-1-1 2-16,0-1 0 0,-3-2-1 0,1 0-2 15,-2 0 3-15,-1 0 0 0,-5 2-1 0,3 3 3 16,-5 1-4-16,-4 4-2 0,-1 2 0 15,0 4-2-15,-7 3-1 0,2 0-1 0,1 0-1 16,-4 5-2-16,-2 1 3 0,6 5-1 0,-5-2 0 16,-1-2 1-16,4 2 1 0,-3-1 0 15,-3 0 2-15,5-1 2 0,-3-1-4 0,0-1 2 16,-2 0-2-16,1-2 0 0,-1 0 2 0,3-2 0 16,-4 1 0-16,2-2 1 0,-1 0 0 0,1 0 1 15,-1 0 1-15,3-2-2 0,3-4 3 16,-2 0 0-16,6-3 0 0,-1-1 2 0,-3-2-6 15,6 1 0-15,-2 0-1 0,0-2-3 0,-2 1 5 16,1 1-1-16,-2 2 0 0,-2 5 1 0,-5 1-3 16,5 3-1-16,-3 0-4 0,0 0 0 0,-2 3-1 15,6 5-1-15,-3 0 2 0,1 2 2 16,3 0 1-16,-5 1 2 0,6-3 1 0,-5 0-3 16,0 0 3-16,5-1 1 0,-7-1 0 0,7-3 4 15,-3 1-4-15,-4-4 0 0,7 0 1 0,-5 0 2 16,5 0 0-16,-4-4 2 0,5-5 1 15,0 1-5-15,-3-3 3 0,3 1-1 0,0 0-2 16,-3-1 2-16,0 3-2 0,-2 1-1 0,-3 4-2 16,0 1-2-16,3 2-5 0,-2 2-1 0,0 4-1 15,0 1 0-15,4 2 3 0,-3 3 2 16,5-4 3-16,-4-1-3 0,5-1 6 0,-4-1 0 16,7-4 0-16,-2-1 9 0,2 0-5 0,1 0 1 15,2-8 1-15,-1 0-2 0,7-3 1 16,-3-5 1-16,4-2-1 0,-3-1-1 0,3 1 1 15,-5-5 1-15,5 1-1 0,-3-1-2 0,-3 0 2 16,4 0 0-16,-4-3-1 0,-2 0 8 0,1-3-8 16,-3 1 1-16,0-2 1 0,-2 0-5 0,-4 0 7 15,-1 0-1-15,-4 1 1 0,0 4 0 16,-2 0 0-16,0 4 0 0,0 5 0 0,0 7 2 16,0 3-4-16,0 4-4 0,-2 2-8 0,1 0-6 15,-3 8-2-15,-5 5 1 0,-1 5 6 0,2 8 1 16,-3 2 7-16,-1 4 0 0,1 3-1 0,5 1 4 15,-4 1-4-15,7 0 0 0,2 2 1 16,1-6-2-16,0 1 0 0,0-3 2 0,3-2-1 16,5-4-1-16,-2-5 1 0,-3-2 0 0,4-4 0 15,-4-3 0-15,-2-3 0 0,1-5 1 16,-1 1-1-16,-1-4 3 0,4 0-1 0,-4 0 2 16,2 0 3-16,-1 0-1 0,2 0 1 0,1-2-1 15,5-1-3-15,1 0-5 0,-2-1 0 0,5 3-1 16,0 1-2-16,-2 0 1 0,-1 0-5 15,-3 1-1-15,0 4 1 0,-1 2 0 0,-1 2 0 16,0 1 3-16,-4-2-2 0,-1 4-1 0,0-3 3 16,-1 2-1-16,-8 1 3 0,2-3-1 15,-3 1 3-15,-1-3 1 0,-1-1 0 0,4-3 6 0,-2-1-3 16,-3-2 1-16,2 0 0 0,4-3-4 16,-3-5-3-16,-1-3-9 0,3-3-15 0,0 0-19 15,-3-4-34-15,5 1-49 0,-5-2-106 0,6 2-332 16,0 7-655-16</inkml:trace>
        </inkml:traceGroup>
        <inkml:traceGroup>
          <inkml:annotationXML>
            <emma:emma xmlns:emma="http://www.w3.org/2003/04/emma" version="1.0">
              <emma:interpretation id="{059DE7D9-BB3A-4ED1-BB20-AE02BB0ED753}" emma:medium="tactile" emma:mode="ink">
                <msink:context xmlns:msink="http://schemas.microsoft.com/ink/2010/main" type="inkWord" rotatedBoundingBox="16657,3358 17188,3335 17190,3390 16660,3413"/>
              </emma:interpretation>
              <emma:one-of disjunction-type="recognition" id="oneOf5">
                <emma:interpretation id="interp25" emma:lang="en-US" emma:confidence="0.5">
                  <emma:literal>-</emma:literal>
                </emma:interpretation>
                <emma:interpretation id="interp26" emma:lang="en-US" emma:confidence="0">
                  <emma:literal>_</emma:literal>
                </emma:interpretation>
                <emma:interpretation id="interp27" emma:lang="en-US" emma:confidence="0">
                  <emma:literal>.</emma:literal>
                </emma:interpretation>
                <emma:interpretation id="interp28" emma:lang="en-US" emma:confidence="0">
                  <emma:literal>,</emma:literal>
                </emma:interpretation>
                <emma:interpretation id="interp29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368559.6804">6675 2642 2295 0,'0'0'212'0,"0"0"-9"0,0 0-2 16,0 0-36-16,0 0-62 0,0 0-39 0,0 0-17 16,0 0-15-16,0 0-5 0,0 0-1 0,0 0 0 15,0 0-2-15,163-34-3 0,-118 28-1 16,-1 1-3-16,0 0-4 0,0 0 1 0,-6 2 0 16,1 2-5-16,-11-1-1 0,-1 2 0 0,-9 0-8 15,-1 0 4-15,-7 0 1 0,-3 0-1 0,-2 0 2 16,-5 0-2-16,0 0-2 0,0 0 1 0,0 0-2 15,0 0-14-15,0-2-24 0,-2 1-40 16,-1-2-63-16,2 0-96 0,-1 1-257 0,2-2-736 16,0 3-124-16</inkml:trace>
        </inkml:traceGroup>
        <inkml:traceGroup>
          <inkml:annotationXML>
            <emma:emma xmlns:emma="http://www.w3.org/2003/04/emma" version="1.0">
              <emma:interpretation id="{D70E1F6E-22C4-4C81-9787-A543B0DD2A98}" emma:medium="tactile" emma:mode="ink">
                <msink:context xmlns:msink="http://schemas.microsoft.com/ink/2010/main" type="inkWord" rotatedBoundingBox="17942,2885 21640,2726 21688,3848 17990,4007"/>
              </emma:interpretation>
              <emma:one-of disjunction-type="recognition" id="oneOf6">
                <emma:interpretation id="interp30" emma:lang="en-US" emma:confidence="0.5">
                  <emma:literal>evaluating</emma:literal>
                </emma:interpretation>
                <emma:interpretation id="interp31" emma:lang="en-US" emma:confidence="0">
                  <emma:literal>evaluating,</emma:literal>
                </emma:interpretation>
                <emma:interpretation id="interp32" emma:lang="en-US" emma:confidence="0">
                  <emma:literal>evacuating</emma:literal>
                </emma:interpretation>
                <emma:interpretation id="interp33" emma:lang="en-US" emma:confidence="0">
                  <emma:literal>Evaluating</emma:literal>
                </emma:interpretation>
                <emma:interpretation id="interp34" emma:lang="en-US" emma:confidence="0">
                  <emma:literal>evaluating's</emma:literal>
                </emma:interpretation>
              </emma:one-of>
            </emma:emma>
          </inkml:annotationXML>
          <inkml:trace contextRef="#ctx0" brushRef="#br0" timeOffset="369228.9688">7996 2663 1529 0,'0'0'269'0,"0"0"-51"16,0 0-3-16,0 0-52 0,0 0-62 0,0 0-38 16,0 0-27-16,0 0-12 0,0 0-2 0,0 0 6 15,0 0 11-15,0 0 6 0,0 0 13 0,0 0 16 16,-14 23 5-16,29-31-3 0,4-7-12 0,5-2-19 15,-1-3-11-15,2-4-8 0,-4-3-3 16,2 0-2-16,-3-3-1 0,-6 1 0 0,0 3-2 16,-5-2 3-16,-5 3-1 0,-3 4 0 0,-1 2 1 15,-1 3-4-15,-10 4-4 0,1 5-6 0,-3 1-3 16,-1 5-8-16,-2 1 0 0,-2 5 0 16,1 8-1-16,-3 3 5 0,0 5-1 0,2 3 0 15,2 3-1-15,3 2 0 0,5-1-1 0,6 2 2 16,2-1 0-16,0-3-2 0,7 0 2 15,8-4 1-15,2-4 0 0,2-2 0 0,7-3 0 16,-3-6-2-16,2-1 2 0,1-6-2 0,2 0 3 16,-1-12 2-16,1-2 1 0,1-3 3 0,-2-5-1 15,-2-2 0-15,2-1-1 0,-1-1-1 16,-2-1 3-16,-3-1-2 0,0 2 0 0,-2 2 0 16,-5 3 0-16,-1 2-1 0,-4 7 0 0,-1 0 1 15,-6 7-3-15,3 2-3 0,-1 3-4 0,-3 0-2 16,6 4-1-16,0 8 0 0,2-1 0 0,-1 4 0 15,2 2 2-15,-1 1-1 0,-1 1 2 0,4 1 5 16,-1-1-3-16,-1-1 3 0,0-1 0 16,1-2-1-16,1-5 2 0,-7 0 0 0,7-3-1 15,-7 0 2-15,2-4 1 0,-4-3-1 0,6 0 4 16,-5-2 2-16,6-6 2 0,1-1-1 16,1-5-1-16,-1-3-1 0,3-4-3 0,0 0 1 15,-2-1 3-15,0 0-1 0,-3 0 6 0,-3 1 1 16,1 1-1-16,-2 0-3 0,-3 2-1 0,1 1-2 15,-1 4-3-15,0 4 0 0,-2 0-6 16,0 7-3-16,0 0-12 0,0 2-21 0,0 0-28 16,0 7-13-16,0 4-11 0,0 4-13 0,4 6-14 15,0 1-46-15,6 1-56 0,0 0-78 16,3-1-54-16,5 0-73 0,1-2-128 0,-4-4-181 16,-2-6 426-16</inkml:trace>
          <inkml:trace contextRef="#ctx0" brushRef="#br0" timeOffset="371299.8307">9046 2570 0 0,'0'0'665'0,"0"0"-178"0,0 0-57 0,0 0-84 16,0 0-88-16,0 0-58 0,0 0-40 0,0 0-30 16,0 0-24-16,0 0-20 0,0 0-14 0,0 0-10 15,0 0-6-15,0 0-4 0,36-136-2 0,-33 126 0 16,-2 0-2-16,-1 2-5 0,0 3-3 0,0 0-10 16,-7 3-10-16,0 2-13 0,-7 0-9 15,-1 7-4-15,-2 2-1 0,-5 6 3 0,-1 2 2 16,2 4 2-16,-3 1 1 0,7 0-2 0,0 1 0 15,2-1-1-15,4-4-1 0,4-1 1 16,3-2-1-16,4-2 0 0,0-4-1 0,0-3 1 16,5-3 0-16,1-2 3 0,5-1 2 0,-2 0 5 15,2-3 2-15,2-4 3 0,1-4 1 0,0-2-4 16,-1 0 0-16,0-2-1 0,0 4-1 16,-5-2 1-16,-1 2-3 0,0 2 1 0,-1 2-3 15,-5 3 1-15,-1 2 0 0,2 2-4 0,-2 0-6 16,0 0-9-16,0 0-3 0,0 5 0 0,0 3 6 15,4 1 2-15,0-1 7 0,-1 2 3 16,6-1-2-16,-1-2 4 0,4 0-1 0,0-1-2 16,1-1 3-16,1-2-2 0,0-1 2 0,2-2-1 15,0 0 1-15,3 0-1 0,1-8 0 0,0-2 1 16,3-2-1-16,1-2 1 0,0-4-1 0,0-2-1 16,3-3-2-16,-1-1 4 0,1-2-2 0,-2-3 0 15,-4 3 2-15,2-3-2 0,-5 1 3 16,1-1 3-16,-5 3-1 0,-6-1 3 0,1 0-1 15,-6 0 1-15,-3 3-1 0,0 3 1 0,-10 0 0 16,3 7 0-16,-3 2 0 0,-3 5-3 16,5 3-3-16,-1 4-4 0,-2 0-3 0,2 4-2 15,-1 7-1-15,-2 6 2 0,-3 6 2 0,1 3 2 16,0 6 2-16,1 3-1 0,1 1 0 16,4 2 2-16,3 1-3 0,3 1-1 0,2-3 4 15,0 0-5-15,7-6 4 0,2-1-1 0,4-6 0 16,1-4 2-16,2-2-3 0,3-5 2 0,1-5-3 15,0-2 2-15,3-6-1 0,1 0 4 16,-3-3 2-16,3-7-2 0,0-4 1 0,-4-1 0 16,4-1 0-16,-5-2-5 0,2 1 6 0,-6 1 1 15,-2 1-1-15,-6 4 9 0,2 4-7 0,-8 2 1 16,1 2-3-16,-2 3-5 0,0 0-4 0,0 0-11 16,0 3-4-16,-2 6 1 0,-2 2 6 15,-3 2 9-15,4 1 4 0,-1-1-2 0,1 0 2 16,0 0 0-16,3-4-2 0,0 0 7 0,6-3-5 15,-2 1-1-15,3-3 3 0,0-2-6 0,5 0 4 16,-4-2 2-16,2 0 1 0,3 0 0 0,0-5 2 16,1-2 1-16,1-2-3 0,-1 0 4 15,1 0-4-15,-3-3 0 0,1 2 1 0,-1-2 0 16,-3 3-1-16,-1-1 1 0,-1 4 0 0,-3 1-3 16,-3 3 0-16,-1 2-3 0,0 0-4 15,0 0-10-15,0 2-2 0,0 6 1 0,0 0 5 16,0 3 12-16,0 2-1 0,2-2-1 0,1 0 2 15,4-2-4-15,-3 0 4 0,6-1 0 0,3-1 0 16,-2-1 2-16,7-1-1 0,-1-2 3 16,3-3 0-16,1 0 0 0,5 0 1 0,-1-2 1 15,1-4 0-15,-3-4 2 0,2 1 0 0,-1-4-2 16,-5 0 1-16,5-1-7 0,-6-4 4 16,5 2 1-16,-5-2-1 0,-2 3 5 0,-2-1-3 15,-1 2-1-15,0-1 2 0,-6 4-1 0,-2 3 1 16,-2 3-1-16,-3 1 0 0,0 3-8 0,-8 1-7 15,-2 0-7-15,-4 4-4 0,-8 2 2 0,4 5 8 16,-8 3 4-16,8 0 2 0,-5 0 5 0,8-1-4 16,3 0-2-16,5-2 1 0,-1 1-5 15,6-3 3-15,1-2 0 0,1-3 0 0,0-1 1 16,0-3 1-16,1 0 2 0,2 0 2 0,6 0 4 16,-5 0 0-16,7-3 1 0,-2-1 1 0,1-3-1 15,1-1-1-15,0 0-1 0,-2 2 1 16,-1-1-5-16,2 1 3 0,-5 2-2 0,3-1 0 15,-4 2 0-15,-2 3-1 0,-1 0-3 0,1 0-3 16,-2 0-2-16,2 3 0 0,1 4-2 16,-1 0 5-16,-1 4 0 0,0-1 1 0,2 1 3 15,4-2 0-15,-2 0 2 0,3-2 0 0,-1 0 2 16,6-1 1-16,0-4 1 0,1 1 2 16,0-2 2-16,3-1 3 0,4 0 0 0,-2-6 2 15,-2-3-2-15,6-1 1 0,-2-3-3 0,0-3 2 16,2 0-2-16,-3 1-1 0,-3-4 4 0,4 0-2 15,-6-2 1-15,0-1 1 0,-3-1-8 0,0-2 2 16,-5 1 0-16,3-2-1 0,-6 1 2 0,3-4-2 16,-4 1 1-16,-2-1-3 0,-1 0 0 0,0 4 1 15,0 1 2-15,0 5-1 0,0 5 6 16,0 5-8-16,0 7-4 0,-1 2-8 0,-2 0-17 16,-4 6 3-16,1 9 2 0,-4 6 7 0,-2 6 12 15,2 6 2-15,-2 4 0 0,1 1-2 16,1-1-1-16,-1 2-1 0,6-4-1 0,1 1 3 15,1-4-1-15,3 0 0 0,5-6-1 0,2-2 4 16,6-3 0-16,1-7 2 0,6-5 1 0,-2-2-3 16,-1-5 1-16,7-2 2 0,-3-3-1 15,2-7 2-15,1-3 0 0,-4-1 1 0,3-3-1 16,-6 1-1-16,-2-1-2 0,-1 3 3 0,-2 1-2 16,-1 4 1-16,-8 3 1 0,0 2-1 0,0 2-6 15,-3 2-4-15,0 0-21 0,0 3 1 16,0 7 2-16,-3 0 5 0,3 4 18 0,0 0 0 15,0-2 1-15,0 2-1 0,0-2 1 0,7-1 0 16,-3-3 0-16,2-2 2 0,1-1 0 0,0-2-1 16,1-3 0-16,2 0 0 0,-4 0-2 0,5 0 3 15,1-4 0-15,0-2 1 0,-2 0-1 0,2-2 0 16,-1 0 0-16,2-1-2 0,-2 1 3 16,3 0-1-16,-2 0-1 0,-4 2-2 0,4 1-1 15,-3 2-3-15,-4 1-3 0,3 2-2 0,-4 0-6 16,-1 0-2-16,4 2 1 0,-4 3 0 15,-1 0 6-15,0 1-1 0,4-4 2 0,-4 3 4 16,-1-2 3-16,0-1 2 0,1 0 0 0,-2-2 2 16,3 1 0-16,2-1 3 0,0 0 2 15,-3 0 1-15,7 0-1 0,-5-3-1 0,6-2-1 16,-3 0-1-16,3 0 2 0,1-2-3 0,-5 1 0 16,5 1-2-16,-2 1 1 0,-5-1-2 0,-1 3-1 15,3 2-3-15,-5 0-10 0,2 0 1 16,-2 7 0-16,1-3 1 0,5 3 8 0,-3 1-3 15,-1-4 3-15,5 2 2 0,0-1 2 0,3-2 4 16,3 0 1-16,3 0 2 0,6-1-2 0,-3-2-1 16,5 0 2-16,2 0-1 0,1 0-1 0,1-3 2 15,-1-4 0-15,0 1 1 0,-1-1 7 16,-1-3-5-16,-8 1 2 0,2-5 0 0,-4 4-5 16,-1-5 7-16,0 3 0 0,-4 1 4 0,0-5 2 15,-5 2 1-15,-3 1 3 0,2 0-3 0,-5 2-1 16,0 4-5-16,-8 1-7 0,-3 3-8 0,-2 1-3 15,-1 2-4-15,-1 2 1 0,0 9 1 16,-1 1-3-16,3 2 3 0,1 2 2 0,3 2 1 16,1-3 2-16,3-1-2 0,-2 0-1 0,6-6-2 15,1 0 0-15,0-3-1 0,0-2-1 16,3-3 4-16,5 0 2 0,2-1 7 0,-1-7 2 16,3-3 1-16,1-1-3 0,0-2-1 0,0 1 2 15,-2 0-2-15,-4 2 2 0,5-1-1 16,-8 4-1-16,3 4 1 0,-4 0-4 0,-2 4-4 15,-1 0-16-15,0 0-8 0,0 8-2 0,0 4 5 16,0 4 13-16,-3 4 6 0,-7 2 7 0,3 3-4 16,-3 7 1-16,-1 1-1 0,4 5-4 0,-2 3 2 15,4 2 1-15,-2 2 3 0,4 1 4 16,1 0 1-16,1-1 2 0,1-1 2 0,0-4 0 16,3-3 7-16,1-4 1 0,5-5-2 0,0-1 5 15,-1-4-9-15,1-7-1 0,-3-1-1 0,3-7-5 16,-6-3 2-16,-2-4 2 0,-1-1 1 0,0-3-14 15,0-7-21-15,-3-5-38 0,0 0-52 16,-4-3-95-16,6 3-349 0,-2 3-745 0</inkml:trace>
          <inkml:trace contextRef="#ctx0" brushRef="#br0" timeOffset="371618.7932">10308 2243 1823 0,'0'0'482'16,"0"0"-229"-16,0 0-45 0,0 0-33 16,0 0-40-16,0 0-23 0,0 0-27 0,0 0-31 15,0 0-31-15,0 0-9 0,180-45-7 0,-135 32-4 16,-1 2 0-16,-1 1-39 0,-2 5-54 16,-3 4-95-16,-7 1-181 0,-10 3-350 0,-11 2-907 0</inkml:trace>
          <inkml:trace contextRef="#ctx0" brushRef="#br0" timeOffset="371451.8953">11386 1967 2344 0,'0'0'213'0,"0"0"-32"0,0 0-25 16,0 0-65-16,0 0-49 0,0 0-19 0,0 0-24 16,0 0-42-16,0 0-91 0,0 0-137 0,0 0-249 15,0 0-1027-15</inkml:trace>
        </inkml:traceGroup>
      </inkml:traceGroup>
      <inkml:traceGroup>
        <inkml:annotationXML>
          <emma:emma xmlns:emma="http://www.w3.org/2003/04/emma" version="1.0">
            <emma:interpretation id="{1A7D6CD7-6F27-46A4-99CD-497258B2AC7A}" emma:medium="tactile" emma:mode="ink">
              <msink:context xmlns:msink="http://schemas.microsoft.com/ink/2010/main" type="line" rotatedBoundingBox="17785,4066 22364,3694 22415,4321 17836,4693"/>
            </emma:interpretation>
          </emma:emma>
        </inkml:annotationXML>
        <inkml:traceGroup>
          <inkml:annotationXML>
            <emma:emma xmlns:emma="http://www.w3.org/2003/04/emma" version="1.0">
              <emma:interpretation id="{1D95D680-E8CA-4276-A828-A3DF7BC3F7F5}" emma:medium="tactile" emma:mode="ink">
                <msink:context xmlns:msink="http://schemas.microsoft.com/ink/2010/main" type="inkWord" rotatedBoundingBox="17785,4066 22364,3694 22415,4321 17836,4693"/>
              </emma:interpretation>
              <emma:one-of disjunction-type="recognition" id="oneOf7">
                <emma:interpretation id="interp35" emma:lang="en-US" emma:confidence="0.5">
                  <emma:literal>individuals</emma:literal>
                </emma:interpretation>
                <emma:interpretation id="interp36" emma:lang="en-US" emma:confidence="0">
                  <emma:literal>individual's</emma:literal>
                </emma:interpretation>
                <emma:interpretation id="interp37" emma:lang="en-US" emma:confidence="0">
                  <emma:literal>individuals'</emma:literal>
                </emma:interpretation>
                <emma:interpretation id="interp38" emma:lang="en-US" emma:confidence="0">
                  <emma:literal>individuates</emma:literal>
                </emma:interpretation>
                <emma:interpretation id="interp39" emma:lang="en-US" emma:confidence="0">
                  <emma:literal>individua's</emma:literal>
                </emma:interpretation>
              </emma:one-of>
            </emma:emma>
          </inkml:annotationXML>
          <inkml:trace contextRef="#ctx0" brushRef="#br0" timeOffset="372906.8131">8248 3669 1782 0,'0'0'252'0,"0"0"-56"15,0 0 19-15,0 0-23 0,0 0-53 0,0 0-18 16,0 0-24-16,0 0-20 0,0 0-12 16,0 0-14-16,0 0-6 0,0 0-9 0,0 0-8 15,0 0-6-15,-47 76-9 0,47-75-2 0,0-1-3 16,0 0 6-16,0 0 3 0,0 0 7 0,0 0 9 15,0 0 4-15,3-5-1 0,0-3-7 0,3-2-10 16,1-5-11-16,1 0-3 0,1-3-3 16,4 0 0-16,-1 3 1 0,1 1-6 0,-3 3-1 15,3 3-3-15,-3 5-3 0,1 1 0 0,-2 2-4 16,-2 4 1-16,4 5 0 0,-4 5 4 0,0 2 3 16,2 0 4-16,-2 4 2 0,3-1-1 15,-2-2 1-15,2 0-2 0,3-1 2 0,1-5 0 16,6-1 0-16,1-4-1 0,2-2-2 0,2-4 0 15,4-4-1-15,0-7 2 0,4-3-3 0,1-1 0 16,0-5 1-16,-3 3-1 0,-4-2 4 16,0-1 0-16,-6 4 3 0,-2-1 0 0,-4 1 0 15,-6 1 3-15,-2 2-1 0,-7 2 3 0,0 4-2 16,0-1-4-16,-8 2-4 0,-4 3-4 0,-3 1-3 16,-5 2-1-16,-2 2 1 0,0 7 3 15,-5 3 1-15,3 1 3 0,4 1 2 0,0 1-2 16,6-1 0-16,3-1 0 0,2-1-4 0,8-2 3 15,-1 0-3-15,2-2-3 0,0-1 1 16,3-2-1-16,6-2 2 0,2-2 0 0,0 1 3 16,2-2 0-16,1 0 3 0,2 0 2 0,1-8 1 15,-3-2 5-15,-1-2-1 0,1-4 0 0,1-1 1 16,0-2 0-16,-3-4 1 0,1 0-2 0,-3-1 1 16,1-3-2-16,-6-1 0 0,2 1 1 0,-6 0 1 15,1 2-1-15,-2 1 1 0,0 1 2 16,-6 2-2-16,0 6 2 0,2 0 1 0,0 7-2 15,-2 4-1-15,5 0-3 0,-1 4-9 0,-2 0-5 16,1 8-1-16,-2 5 1 0,-1 6 4 0,-1 4 5 16,3 4 2-16,-1 4 0 0,1 3 0 15,4 3-2-15,0-2 1 0,4 1 1 0,5-4-2 16,4-1 1-16,2-4-2 0,8-4 1 0,-3-4-1 16,5-5 2-16,3-1 0 0,1-6-1 15,1-5 0-15,2-2-2 0,-1 0 2 0,-1-9-1 16,-3 0 4-16,-4-6 1 0,-1 1 2 0,1-2 2 15,-6 1-1-15,-3-1 1 0,0 2-2 0,-2 2-1 16,-7 4-1-16,3 2 1 0,-7 4-1 16,0 2-4-16,-1 0-8 0,0 2-7 0,0 4 0 15,-1 4 2-15,0 3 12 0,1 0 3 0,0 1 0 16,0-3 1-16,1 3-2 0,5-5 1 0,5-1 1 16,3-2 1-16,6-2-2 0,1-4 1 0,6 0-2 15,2 0-1-15,-1-8-6 0,3-3-17 16,5-4-32-16,-5 1-48 0,3-3-86 0,-6 1-149 15,-7 3-500-15,-6 5-761 0</inkml:trace>
          <inkml:trace contextRef="#ctx0" brushRef="#br0" timeOffset="373051.7234">9398 3325 2045 0,'0'0'400'0,"0"0"-188"0,0 0-19 15,0 0-39-15,0 0-52 0,0 0-22 16,-167-57-19-16,159 52-18 0,3 3-20 0,5 2-26 15,0 0-41-15,3 0-21 0,2 7-39 0,8 4-90 16,1 3-181-16,-1-3-654 0,0-1-470 0</inkml:trace>
          <inkml:trace contextRef="#ctx0" brushRef="#br0" timeOffset="373600.7956">9487 3440 2384 0,'0'0'256'0,"0"0"-42"0,0 0-46 0,0 0-73 16,0 0-32-16,0 0-5 0,0 0-8 15,0 0 0-15,0 0-3 0,0 0-12 0,0 0-5 16,0 0-10-16,0 0-4 0,30 122-2 0,-27-110-4 16,1 0-2-16,2 0-2 0,-5-4-3 0,2 0-4 15,1-4 4-15,0 0-1 0,-2-3 0 0,-1-1 2 16,2 0 7-16,4 0 7 0,-3-5 3 15,3-3 9-15,1-3-11 0,3-2-6 0,-3-2-4 16,1-1-8-16,4-3 5 0,-3 0-1 0,-3-3-1 16,3 2-2-16,-3 1 0 0,0 0 0 15,-4 1-1-15,1 3 3 0,0 2-1 0,-4 2 1 16,0 5-1-16,0 1 2 0,0 2-5 0,0 3-7 16,0 0-9-16,-1 8-7 0,-2 3 7 15,0 5 5-15,2 2 9 0,1 3 3 0,0 1-4 16,7 0 2-16,0 2-2 0,7-6 3 0,3 0-1 15,4-3 0-15,0-3-1 0,4-6 1 0,1-3-1 16,4-3-3-16,1 0-3 0,-2-5-4 0,-2-3 5 16,-3-5 3-16,1-2 6 0,-5 1 7 15,-1-2-4-15,-5-1 1 0,-4 3 1 0,-3 0-3 16,0 1 4-16,-3 3-1 0,-2 2 0 0,-2 1-1 16,0 5 1-16,0 0-5 0,0 2-4 0,0 0-6 15,0 0-10-15,-3 4 0 0,-4 8 3 0,4 1 7 16,-4 4 7-16,0 3 1 0,5 0-4 15,-1-2 0-15,1 2 2 0,2-4-1 0,0-4 1 16,7-1-3-16,0-3-3 0,3-2-5 0,4-3-6 16,6-3-7-16,-2 0-13 0,6-3-13 0,0-8-15 15,2-2-22-15,1-2-30 0,-2-4-46 16,2-2-74-16,-3-3-169 0,-7 9-401 0,-5 2-694 0</inkml:trace>
          <inkml:trace contextRef="#ctx0" brushRef="#br0" timeOffset="373722.7211">10252 3169 1233 0,'0'0'779'0,"0"0"-422"0,0 0-62 16,0 0-74-16,0 0-73 0,0 0-46 0,0 0-31 16,0 0-24-16,0 0-27 0,0 0-20 0,0 0-27 15,0 0-23-15,0 0-33 0,0 0-88 0,-79-32-175 16,82 38-524-16,3-1-738 0</inkml:trace>
          <inkml:trace contextRef="#ctx0" brushRef="#br0" timeOffset="375194.7587">10366 3523 2158 0,'0'0'227'0,"0"0"-28"0,0 0 6 16,0 0-53-16,0 0-30 0,0 0-20 15,0 0-22-15,0 0-16 0,0 0-11 0,0 0-9 16,0 0-4-16,0 0-7 0,0 0-2 0,0 0-8 16,55-67-4-16,-55 64-8 0,-6 1-8 0,-1 2-4 15,-4 0-5-15,-2 0-3 0,-2 5 1 0,-1 4 2 16,-2 6 0-16,-2-2 0 0,3 6 2 16,3 0-2-16,-1 1 2 0,3-3-1 0,3 1-1 15,4-2 1-15,2-1-2 0,3-4 0 0,0-1 1 16,0-4-1-16,4-1 1 0,6-4 2 0,-2-1 0 15,2 0 3-15,5-8 1 0,4-3 2 16,-2-3 1-16,0-1-3 0,5-5 2 0,-5 0-1 16,0-1-1-16,-2-3 2 0,1-1-1 0,-1 0 2 15,-5-1-1-15,3 0 0 0,-7-1 0 0,1 0-1 16,-6 1 2-16,1-3-1 0,-2 2-1 16,0 0-1-16,0 3 0 0,-5-3 1 0,-4 4 2 15,3 3 4-15,-4 3 1 0,4 2 1 0,-2 5 0 16,1 4-1-16,0 2-2 0,2 4-3 15,-2 0-5-15,3 5-4 0,-2 6-1 0,1 8 0 16,-1 2 6-16,-1 4-2 0,4 4 3 0,0 3 3 16,2 0-2-16,1 3 1 0,0 0 0 0,1 0-3 15,5-1 0-15,5-2-2 0,2-2 3 16,0-3-7-16,2-5 0 0,1-5-1 0,7-2-4 16,-4-6-1-16,6-5-4 0,-3-2-2 0,7-2-1 15,0-5 5-15,4-5 0 0,-2-5 4 0,3-4 3 16,-4 0-1-16,-3-2 4 0,-7 1 2 15,1 1 2-15,-5 2 1 0,-4 1 3 0,-5 2 0 16,0 3 1-16,-4 2 2 0,-1 5-4 0,-2 4-7 16,0 0-9-16,-5 4-4 0,-4 5 1 0,-1 4 6 15,3 3 9-15,-5 2 0 0,-1 1 3 0,9 1 2 16,-3-4-2-16,4 6 2 0,3-7-2 0,0-1-1 16,2-1 1-16,8-3-1 0,-2-3 2 15,2-1 0-15,4-3 2 0,6-1-2 0,-3-2 2 16,0 0 1-16,6-6 0 0,-5-2-2 0,1 0 0 15,2-3-1-15,-4-2-1 0,4 0 3 16,-2-1-2-16,-4 0 0 0,-1 2 1 0,1 1-3 16,-4 1 4-16,-5 4 2 0,1 0-1 0,-5 4 1 15,-2 0 0-15,0 2-4 0,0 0-5 16,0 0-6-16,0 4-2 0,0 2 1 0,-2 3 4 16,-1 1 8-16,-1 0-3 0,4 2 1 0,0 0 2 15,0-1-7-15,7-1 7 0,-3-2-1 0,7 0 0 16,1-2 5-16,0 1-3 0,2-4 0 0,2 0 1 15,1-3 1-15,-1 0-1 0,5 0 1 16,-1 0 0-16,4-6 0 0,-1-1-1 0,1-2 0 16,3-1 0-16,0-3-5 0,1 1 4 0,-3-4 0 15,1 1 1-15,-6 0 5 0,2-1-5 16,-3 2 0-16,-6 1 1 0,-2 3 1 0,-8-1 3 0,0 3 0 16,-3 0-2-16,0 1-8 0,-6 4-2 15,-7 2-3-15,-2 1-2 0,-8 0 4 0,3 6-3 16,-4 3 3-16,0 3-1 0,4 0 2 0,3 0-1 15,-1 3 0-15,9 1 1 0,-1-1-4 0,6-4 5 16,-2 2-1-16,5-2 1 0,1-2 2 16,0-4-2-16,0 0 2 0,7-2 0 0,-1-3 3 15,4 0 0-15,1 0 1 0,0-6 0 0,5-1 0 16,-1-4 0-16,1-1 0 0,1 0 0 16,-3-1-2-16,0-1 1 0,0 1 1 0,-1 2 1 15,-3 1 2-15,-4 3-3 0,2 2 0 0,-3 2-2 16,-5 1 0-16,0 2-7 0,1 0-3 0,-1 2 0 15,0 4-6-15,1 1 9 0,5 2 4 0,-3 2 1 16,0 0 2-16,4 0 0 0,-1 1-2 16,2-3 2-16,-1-1 0 0,4-3 0 0,2 0 0 15,1 0 1-15,2-4-2 0,0-1 3 0,1 0 0 16,5-6 0-16,-2-1-1 0,4-3 1 0,3 0 0 16,-1-5-1-16,-1-1 4 0,-2-2-4 15,4 0-2-15,-2-4 0 0,2 1-2 0,-3-3 2 16,-4-1 3-16,3 0-1 0,-6-4 1 0,-3 1 2 15,0-1 2-15,-2 0 1 0,-7-2 0 0,2 0 1 16,-4 3 0-16,-1 1 1 0,-2 1 5 16,0 5-4-16,-2 5 1 0,-6 3-1 0,3 5-2 15,0 3-4-15,-4 4-5 0,4 1-6 0,-5 6-4 16,-2 7 3-16,1 7 3 0,1 4 2 0,0 4 5 16,-1 6-6-16,6 4 2 0,-3 1-2 15,7 0-3-15,-1 0 3 0,1-2-2 0,1 0 0 16,3-5-2-16,6-3 0 0,4-2-2 0,4-8 2 15,0 0 1-15,7-8-1 0,-2-5-1 16,3-4 0-16,1-2 1 0,-1-7 0 0,1-5 1 16,-4-4 2-16,2-1-1 0,1-2 4 0,-6-2 0 15,3 2 1-15,-5 1 2 0,-2 2-1 0,2 0-1 16,2 2-1-16,-2 5 0 0,-3 3-4 0,1 4 1 16,-2-1-4-16,0 3-1 0,0 3 1 15,-6 4 0-15,4 2 0 0,-1 4 1 0,-6 1 1 16,5 5 0-16,-5-3 1 0,-2 3 1 0,-2-2-3 15,0 2 0-15,0-2-3 0,0-1 0 0,-6-1 2 16,-3-1 1-16,-3 0-6 0,-3-3-17 0,0 1-52 16,-4-4-129-16,1-1-413 0,9-3-1060 0</inkml:trace>
          <inkml:trace contextRef="#ctx0" brushRef="#br0" timeOffset="371945.7434">7921 3614 1935 0,'0'0'224'0,"0"0"2"0,0 0 7 0,0 0-18 16,0 0-65-16,0 0-38 0,0 0-32 0,0 0-32 16,0 0-19-16,0 0-8 0,0 0-10 15,0 0 0-15,0 0 2 0,-68 43-5 0,62-12 3 16,5 0-2-16,-1 2-3 0,2-2 0 0,0-3-1 15,0-3 0-15,3-3-3 0,4-3 1 16,-3-3-9-16,1-4-11 0,0-2-29 0,0-5-46 16,-1-5-62-16,2 0-96 0,-2-3-233 0,-1-2-698 0</inkml:trace>
          <inkml:trace contextRef="#ctx0" brushRef="#br0" timeOffset="372084.689">7929 3348 1519 0,'0'0'465'0,"0"0"-151"0,0 0-56 15,0 0-45-15,0 0-71 0,0 0-49 0,0 0-34 16,0 0-30-16,0 0-25 0,0 0-24 16,0 0-16-16,0 0-23 0,0 0-41 0,0 0-93 15,-68-57-171-15,78 75-411 0,-6-7-758 0</inkml:trace>
        </inkml:traceGroup>
      </inkml:traceGroup>
    </inkml:traceGroup>
    <inkml:traceGroup>
      <inkml:annotationXML>
        <emma:emma xmlns:emma="http://www.w3.org/2003/04/emma" version="1.0">
          <emma:interpretation id="{3456B183-4B8D-4E81-9310-3855744C0E77}" emma:medium="tactile" emma:mode="ink">
            <msink:context xmlns:msink="http://schemas.microsoft.com/ink/2010/main" type="paragraph" rotatedBoundingBox="1826,5553 5703,5643 5667,7203 1790,71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A709BC6-90FA-4418-80FC-BCC80E9E1216}" emma:medium="tactile" emma:mode="ink">
              <msink:context xmlns:msink="http://schemas.microsoft.com/ink/2010/main" type="line" rotatedBoundingBox="1826,5553 5703,5643 5667,7203 1790,7112"/>
            </emma:interpretation>
          </emma:emma>
        </inkml:annotationXML>
        <inkml:traceGroup>
          <inkml:annotationXML>
            <emma:emma xmlns:emma="http://www.w3.org/2003/04/emma" version="1.0">
              <emma:interpretation id="{B3688A1F-DE0A-488A-B960-26F9DE72578C}" emma:medium="tactile" emma:mode="ink">
                <msink:context xmlns:msink="http://schemas.microsoft.com/ink/2010/main" type="inkWord" rotatedBoundingBox="1826,5553 5703,5643 5667,7203 1790,7112"/>
              </emma:interpretation>
              <emma:one-of disjunction-type="recognition" id="oneOf8">
                <emma:interpretation id="interp40" emma:lang="en-US" emma:confidence="0.5">
                  <emma:literal>Diversity</emma:literal>
                </emma:interpretation>
                <emma:interpretation id="interp41" emma:lang="en-US" emma:confidence="0">
                  <emma:literal>Diversity's</emma:literal>
                </emma:interpretation>
                <emma:interpretation id="interp42" emma:lang="en-US" emma:confidence="0">
                  <emma:literal>Diversify</emma:literal>
                </emma:interpretation>
                <emma:interpretation id="interp43" emma:lang="en-US" emma:confidence="0">
                  <emma:literal>Divesity</emma:literal>
                </emma:interpretation>
              </emma:one-of>
            </emma:emma>
          </inkml:annotationXML>
          <inkml:trace contextRef="#ctx0" brushRef="#br0" timeOffset="409566.9387">-8000 5281 461 0,'0'0'128'0,"0"0"24"16,0 0 25-16,0 0 42 0,0 0 13 0,0 0-27 15,0 0-38-15,0 0-35 0,0 0-14 0,0 0-15 16,-17-171-5-16,16 158 2 0,-1 4-9 0,1 2-3 16,-1 3-9-16,2 2-17 0,-4 2-13 0,3 0-16 15,-1 0-17-15,1 2-13 0,-1 4-11 16,-1 4 6-16,-4 6 6 0,3 4 9 0,-7 5 11 15,1 5-2-15,3 2 2 0,-5 1 1 0,0 1-9 16,0 1-2-16,5 0-5 0,-4-2-8 0,1-1 3 16,4 0-1-16,-2-1-2 0,5-3 2 0,0-3 1 15,0-2-2-15,-2-1 2 0,3-4-1 16,2-4-1-16,-1-5 1 0,1-1-1 0,0-5 2 16,0-2 6-16,0-1 10 0,0 0 14 0,0 0 13 15,0 0 13-15,0 0 6 0,0-1-4 16,0-6-15-16,0-2-17 0,0-2-16 0,0-3-8 15,0 0-1-15,0-1-4 0,0 4-1 0,0 2-6 16,4 1-2-16,5 4-3 0,-5 1-1 0,6 3-1 16,0 0 2-16,2 0 4 0,-2 7 2 15,9 1 2-15,-5 1 1 0,2 1 0 0,-1 0 1 16,1 1 2-16,-2 0-1 0,0-2 0 0,2 1 1 16,-2-3-2-16,0-1-1 0,0-1 3 0,-1 0-1 15,1-3 1-15,-1-1 1 0,0-1 0 16,-1 0 1-16,0-6 1 0,-4-2 3 0,4-4-1 15,-1-2 2-15,0-4 0 0,2-4-2 0,-4-1 1 16,2-2-2-16,2-5 0 0,-2-1-1 0,-4-1 3 16,4-3 0-16,-1-2 0 0,-4-2 5 0,3 0-8 15,-7-2 0-15,0 0 1 0,-2 1-5 16,-2 1 5-16,-6 3-1 0,-8 5-2 0,1 2 0 16,-4 4 0-16,-5 8-3 0,3 3-1 0,-6 4-2 15,-1 3 0-15,-5 7 0 0,3 0-2 0,0 0 7 16,-1 7-5-16,1 5-1 0,4 6 0 15,0 2-4-15,2 2 4 0,7 5 1 0,1 0 0 16,5 3 3-16,1 2-2 0,9 3 0 0,1-1 0 16,1 1 1-16,10 0-1 0,4-2 0 15,6-2 0-15,-3-1-1 0,8-5-1 0,-1-1 0 16,5-5-1-16,0-4 0 0,1-4 6 0,6-1 0 16,-5-7 1-16,5-1 2 0,-4-2-1 0,4-5 2 15,-6-8 2-15,3 1 1 0,-1-4 2 16,-4-2 4-16,-2-3-3 0,-3-1 0 0,-4 0-1 15,3-1-3-15,-6 3 0 0,-3 2 2 0,-4 7-2 16,-4 1 4-16,-5 5 1 0,1 2 3 0,-2 3-3 16,0 0-4-16,0 0-8 0,0 1-8 0,0 7 0 15,-2 2 1-15,1 6 2 0,-2 4 4 16,0 4 2-16,3 3-1 0,0-1 0 0,0 1 3 16,4-1-5-16,6-1 2 0,-1 0 1 0,3-3-1 15,1-1 1-15,3-6 0 0,-1-1-2 0,5-2 1 16,-3-4-1-16,-1-5-3 0,-1-2-1 0,5-1-1 15,-4-1-1-15,-1-9-4 0,1-3-6 16,0-4-26-16,5-1-52 0,-3-8-70 0,1-1-104 16,5-3-173-16,-9 7-343 0,-2 7-698 0</inkml:trace>
          <inkml:trace contextRef="#ctx0" brushRef="#br0" timeOffset="409730.4394">-7342 5026 1755 0,'0'0'302'0,"0"0"-80"0,0 0-30 0,0 0-45 16,0 0-50-16,0 0-32 0,0 0-29 0,0 0-34 15,0 0-30-15,0 0-9 0,0 0-6 0,0 0-14 16,0 0-72-16,0 0-177 0,-6-30-372 16,16 35-830-16</inkml:trace>
          <inkml:trace contextRef="#ctx0" brushRef="#br0" timeOffset="411202.3457">-7138 5455 1366 0,'0'0'279'0,"0"0"-30"15,0 0 10-15,0 0-42 0,0 0-47 0,0 0-37 16,0 0-31-16,0 0-20 0,0 0-14 16,0 0-13-16,0 0-15 0,0 0-17 0,0 0-15 15,0 0-10-15,-41-77-1 0,41 87 5 0,7 2 5 16,-2 4 1-16,1 1 4 0,3 1-3 0,-1 2 0 15,-2-1 2-15,2 1-4 0,-2-4 1 0,1 4-2 16,-3-3 1-16,-1-3-2 0,6 1-2 16,-5-4 0-16,-1-3-3 0,4-3 2 0,-4-1 0 15,-2-3 3-15,2-1 7 0,3 0 8 0,-4-5 13 16,1-5 4-16,7-4 1 0,-3-5-10 16,5-5-11-16,0 1-6 0,1-3-5 0,0-1 2 15,0 1-2-15,-3-1 3 0,-2 3-4 0,3 0-1 16,-4 1 2-16,2 1-2 0,-6 5 0 0,4 5 1 15,-4 3 0-15,-3 3 1 0,0 5 1 16,0 1-3-16,0 0-5 0,0 0-8 0,0 5-7 16,-3 3 1-16,1 2 5 0,-3 6 5 0,5 2 5 15,0 0 0-15,0-3 0 0,0 1-3 0,7 0 4 16,-1-2-3-16,5-1-1 0,2-1 3 16,1 0-3-16,3-4 3 0,5-1 0 0,0-4 1 15,5-1-5-15,1-2 4 0,3-4 0 0,2-5 0 16,-3-3 8-16,-1-3-6 0,0-2 0 0,-2-1 2 15,1-2-2-15,-3-2 2 0,1-2-1 0,-3-1 2 16,-2 2-3-16,-5 3 2 0,-2-2 3 16,-4 5 1-16,-6 5 1 0,-4 2 3 0,0 1-1 15,0 5-1-15,-6 2 0 0,-4 2-12 0,-4 0-7 16,-1 9-3-16,-8 3-4 0,2 7 8 0,-4 1 4 16,1 4 3-16,6 0-2 0,2-1 0 15,5 1-1-15,4-1-1 0,3-2 2 0,4-1-4 16,0-2 0-16,0 0-2 0,7-5 0 0,0 4 1 15,4-5 0-15,2-2 1 0,0-2-2 16,1-3 5-16,1-2 0 0,1-3 3 0,3 0 4 16,0 0-1-16,-2-4 4 0,-1-5-2 0,5-4 3 15,-2-1-2-15,2-4 1 0,0 0 0 0,-2-3-3 16,0 1 2-16,0-2 0 0,-4 0 2 16,5-1-2-16,-6 3 2 0,1 1 3 0,-5 2 0 15,-2 2 8-15,-2 3-2 0,-3 2 1 0,-3 4 2 16,0 3 2-16,0-1-1 0,0 4 1 0,-3 0-3 15,-3 0-9-15,-1 0 1 0,1 2-5 0,-2 3-3 16,1 1 2-16,0 1-5 0,1 0-2 0,3 1-1 16,0 0 3-16,0 0-3 0,3 0-3 15,0 0 2-15,0 0-5 0,3 1 5 0,0 0 2 16,0-2-1-16,3 1-3 0,1 0 3 0,-2 0-2 16,4 2 1-16,1-1 8 0,-3 1-8 15,6-2 2-15,-1 4-1 0,1-1-4 0,0 0 5 16,0 0 0-16,-3 0 2 0,2 2-1 0,-2-2 2 15,0 1 0-15,-6-2 0 0,5-1 0 0,-6-1 0 16,-2 0-1-16,3-1 0 0,1-5 1 16,-4 2-1-16,2-2 0 0,-2-2 1 0,4 0 0 15,0 0 2-15,1-6 2 0,4-1 1 0,3-4 1 16,-1-4-2-16,4-1 0 0,1-2-1 16,1-3-1-16,2 1 1 0,-1-1-1 0,2-2-1 15,-3 0 0-15,2-1 1 0,-1 1 0 0,-1 1 0 16,-2 1-2-16,1 4 0 0,-3 0 2 0,-1 6-2 15,-3 0 4-15,-5 4-4 0,1 4-1 0,-5 3 0 16,1 0-6-16,-2 0 1 0,0 1-2 0,1 4 2 16,3 3-2-16,1 2 6 0,-1 0 0 15,0 5 1-15,5-1 1 0,-2 2-1 0,4-1 0 16,0 3 0-16,1-2 1 0,-1 1 0 0,-2-1 0 16,-2-2-1-16,-4-2-2 0,-2-2 2 15,-1-2 0-15,0-2 5 0,-3-1 4 0,-8 0-1 16,-1-2 2-16,-5 0 1 0,0-3-4 0,-4 0 1 15,1 0-2-15,-1-3-1 0,3-1 0 0,-1-2 1 16,4-1 0-16,-2 0 1 0,5 2 0 16,2 1-2-16,3 0-2 0,3 0 0 0,3 4-3 15,-1 0-8-15,2 0-7 0,0 0-3 0,0 8 0 16,0 0 4-16,2 3 4 0,0 2 1 0,8 1 1 16,0-1 2-16,2-1 2 0,2 1 3 15,3-1 0-15,1-2-1 0,2-2 0 0,4-2 0 16,3-4 0-16,1-2 2 0,-1 0 2 0,2-4 0 15,-2-5-1-15,0-4 5 0,-2-5-1 0,-2 3 3 16,-1-4 1-16,-2 0 0 0,-1 2-1 0,-4-2 2 16,-2 0 0-16,-4 3 1 0,-1 2 3 15,-4 3 0-15,-2 1 1 0,-2 6 0 0,0-1 0 16,0 4 1-16,0 1-3 0,0 0-2 0,-2 0-6 16,0 0-4-16,2 3-4 0,-2 4-4 15,2 4 1-15,0 4 0 0,0 2 2 0,4 1 1 0,5 0 1 16,2 1-1-16,3 0-3 0,3-3 3 15,3-1 0-15,3-4 0 0,2-1 2 0,1-3-6 16,1-6-2-16,3-1-2 0,1-5-11 0,0-9-18 16,2-3-38-16,-4-3-77 0,0-4-135 15,-11 4-363-15,-7 7-975 0</inkml:trace>
          <inkml:trace contextRef="#ctx0" brushRef="#br0" timeOffset="411344.2578">-5355 5023 2521 0,'0'0'263'0,"0"0"-61"16,0 0-42-16,0 0-70 0,0 0-39 0,0 0-22 16,0 0-22-16,0 0-9 0,0 0-11 15,0 0-22-15,0 0-45 0,0 0-74 0,0 0-158 16,0 0-363-16,-17-77-945 0</inkml:trace>
          <inkml:trace contextRef="#ctx0" brushRef="#br0" timeOffset="412316.4253">-5066 5301 22 0,'0'0'632'0,"0"0"-79"0,0 0-100 0,0 0-101 15,0 0-94-15,0 0-72 0,0 0-51 0,0 0-43 16,0 0-39-16,0 0-36 0,0 0-16 0,0 0-2 16,0 0 8-16,0 0 12 0,-47-18 0 15,76 18-1-15,3 0-8 0,-1-1 4 0,5-5-1 16,-4-2 1-16,1-2 6 0,1 1-5 0,-1-4-3 16,-2 0 0-16,-3 1 0 0,-4 0 2 0,0-1 2 15,-4 0 3-15,-8 4 3 0,-1-1 10 16,-5 2 7-16,-4 3 7 0,1 0 2 0,-3 4 1 15,0-2-3-15,0 2-3 0,0 1-4 0,-3 0-9 16,2 0-7-16,0 0-10 0,1 0-10 0,-3 4-6 16,3 2-4-16,-2 4 0 0,2 3 0 0,0 2 2 15,0 0 1-15,2 1 1 0,2 1 3 0,3-1-1 16,2-2 0-16,-1-1 1 0,5-2-1 16,0-3-1-16,-2-5-1 0,-1-1 1 0,1-2 1 15,1 0 1-15,-3-8 2 0,1-4 2 0,0 0 0 16,0-4 1-16,0 1 2 0,-4 0 0 15,0 1 1-15,1-2-2 0,-6 3 0 0,3 0-3 16,-2 4 0-16,1 1 2 0,-2 4-3 0,-1 1 1 16,0 2-3-16,0 1-3 0,0 0-8 0,0 6-1 15,0 4 0-15,-1 9 3 0,-4 6 7 16,1 7 2-16,-2 9 2 0,-2 1-3 0,5 6 1 16,-3 3 0-16,4 3-4 0,-3 3 4 0,2 2-1 15,-1 2 2-15,1-1-2 0,-4 2 1 0,2 1 1 16,-1 1 1-16,-3-3 4 0,4 0-1 15,-7 0 3-15,4-3 1 0,-1-3 0 0,-3-1-2 16,2-7-1-16,-6-6 0 0,2-8 0 0,4-7 6 16,-3-9 4-16,5-6 6 0,-4-5 8 0,2-4 3 15,2-2 1-15,-5-8-5 0,0-8-7 0,1-6-8 16,-1-6-4-16,3-7-2 0,4-10-3 16,2-3-2-16,1-8-1 0,3-5 0 0,12-5-3 15,5-2 3-15,10-5-4 0,8 1-3 0,6-2 1 16,7 1-5-16,5 7 1 0,2 4-4 0,3 8-2 15,-7 9-4-15,-7 11-3 0,-7 9-5 16,-10 10-15-16,-10 8-16 0,-11 7-42 0,-6 7-55 16,-9 11-163-16,-5 0-754 0,1-4-600 0</inkml:trace>
          <inkml:trace contextRef="#ctx0" brushRef="#br0" timeOffset="411721.6904">-4937 4959 1678 0,'0'0'321'0,"0"0"-54"16,0 0-25-16,0 0-57 0,0 0-43 0,0 0-21 15,0 0-15-15,0 0-12 0,0 0-14 0,0 0-21 16,0 0-23-16,0 0-22 0,0 0-6 0,0 0-5 16,-24-102 3-16,23 131 5 0,-4 4-1 0,2 5 2 15,-1 1-2-15,0 3 4 0,3 0-7 0,1 1-2 16,0-2-1-16,0 0-4 0,0-3 2 0,0-3-1 15,4-3-1-15,0-1-2 0,-1-6 1 16,-2-3-8-16,-1-5-8 0,2-2-18 0,-2-4-35 16,0-5-45-16,0-3-50 0,0-3-50 0,0 0-56 15,-2 0-97-15,1-5-102 0,-2-3-95 16,-1-3-92-16,1 4 179 0,3 1 478 0</inkml:trace>
        </inkml:traceGroup>
      </inkml:traceGroup>
    </inkml:traceGroup>
    <inkml:traceGroup>
      <inkml:annotationXML>
        <emma:emma xmlns:emma="http://www.w3.org/2003/04/emma" version="1.0">
          <emma:interpretation id="{5697706B-2C95-4936-AFB6-723AD80C08E2}" emma:medium="tactile" emma:mode="ink">
            <msink:context xmlns:msink="http://schemas.microsoft.com/ink/2010/main" type="paragraph" rotatedBoundingBox="11917,7805 25192,7289 25291,9838 12016,1035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00F44BB-93AA-4F5F-8285-44EDBD144E7E}" emma:medium="tactile" emma:mode="ink">
              <msink:context xmlns:msink="http://schemas.microsoft.com/ink/2010/main" type="line" rotatedBoundingBox="11917,7805 25192,7289 25270,9314 11995,9830"/>
            </emma:interpretation>
          </emma:emma>
        </inkml:annotationXML>
        <inkml:traceGroup>
          <inkml:annotationXML>
            <emma:emma xmlns:emma="http://www.w3.org/2003/04/emma" version="1.0">
              <emma:interpretation id="{1F170987-D1CA-4243-AC68-FDE88CD7BC24}" emma:medium="tactile" emma:mode="ink">
                <msink:context xmlns:msink="http://schemas.microsoft.com/ink/2010/main" type="inkWord" rotatedBoundingBox="11934,8243 13525,8181 13571,9367 11980,9429"/>
              </emma:interpretation>
              <emma:one-of disjunction-type="recognition" id="oneOf9">
                <emma:interpretation id="interp44" emma:lang="en-US" emma:confidence="0.5">
                  <emma:literal>mfg.</emma:literal>
                </emma:interpretation>
                <emma:interpretation id="interp45" emma:lang="en-US" emma:confidence="0">
                  <emma:literal>zyg.</emma:literal>
                </emma:interpretation>
                <emma:interpretation id="interp46" emma:lang="en-US" emma:confidence="0">
                  <emma:literal>ry.</emma:literal>
                </emma:interpretation>
                <emma:interpretation id="interp47" emma:lang="en-US" emma:confidence="0">
                  <emma:literal>my.</emma:literal>
                </emma:interpretation>
                <emma:interpretation id="interp48" emma:lang="en-US" emma:confidence="0">
                  <emma:literal>Mfg.</emma:literal>
                </emma:interpretation>
              </emma:one-of>
            </emma:emma>
          </inkml:annotationXML>
          <inkml:trace contextRef="#ctx0" brushRef="#br0" timeOffset="454633.1652">2009 7678 180 0,'0'0'276'0,"0"0"25"16,0 0 3-16,0 0 7 0,0 0-28 0,0 0-41 15,0 0-53-15,0 0-35 0,0 0-24 0,0 0-19 16,0 0-23-16,0 0-18 0,-3-70-17 0,3 70-19 16,0 0-14-16,0 0-11 0,0 4-13 15,0 3-7-15,0 2 4 0,0 7 1 0,0 2 5 16,0 6 6-16,0 3 3 0,-2 1 1 0,2 1 4 15,-1 2 4-15,-2-1-4 0,-3 2 1 16,4-1-1-16,-1 0-3 0,0-4 1 0,-3-4-2 16,5-2-3-16,-1-5-1 0,2-1-2 0,0-6 0 15,0-2 0-15,0-3 3 0,0 0 1 16,0-4 6-16,0 1 11 0,0-1 13 0,0 0 15 0,0 0 15 16,0 0 6-16,0-1-4 0,0-4-12 15,0-4-17-15,0-1-17 0,0-4-8 0,0-3-5 16,-2-3-2-16,0 1 0 0,-1-6 0 0,-1 0-1 15,4-1-2-15,0-1 0 0,0-2-4 0,0 4 1 16,6 3 0-16,-1 1-2 0,2 3 3 0,-2 5-1 16,-1 4 0-16,3-1 0 0,-3 4-1 15,-1 4 0-15,3 0-3 0,-2 2 2 0,-1 0-1 16,4 0-5-16,-1 4 0 0,2 3 0 0,-2 2-3 16,5 2 6-16,-1-1 2 0,-3 3 0 15,3 1 1-15,-3 2 1 0,3-1-3 0,0-2 3 16,-3 0 0-16,3-3-1 0,0 2 2 0,-4-2-2 15,4-4 1-15,-5-1 0 0,5-4 1 0,-4-1-1 16,4 0 0-16,1-3 5 0,0-5 3 16,4-4 2-16,-1-4 3 0,1-4-5 0,2-1-2 15,-1-1 0-15,0-3-2 0,2 3 1 0,-2-4 2 16,-4 1-2-16,1 1-1 0,-4 2 0 16,2 3 0-16,-3 3-2 0,-3 5 2 0,-2 4 2 15,-2 2-3-15,-1 3 6 0,1 2-6 0,-1 0-3 16,0 0-6-16,0 0-5 0,0 3-3 0,0 5 2 15,0 3 2-15,0 2 3 0,5 9 5 0,-4 0 1 16,-1 3 0-16,1 2 1 0,-1 2 1 0,2-3-1 16,-2 3-1-16,1-1 1 0,-1-1-1 15,3 0-2-15,3 0 1 0,-3-2 0 0,-1 0 1 16,1-2 0-16,4-4 1 0,-2-1-2 0,-3-2-1 16,7-3 2-16,-5-3-1 0,5-3 3 0,-5-3 1 15,5-1-4-15,-5-3 0 0,6 0 1 16,-2-4 1-16,5-5 2 0,7-5 3 0,-2-6-4 15,5-4 3-15,-3-2 0 0,4-3-2 0,-4-4 4 16,2-1-4-16,-3 1 1 0,2-4 0 16,-1 2 2-16,-5-2-1 0,5 0-2 0,-4 0 1 15,-3 0-1-15,-6 3 1 0,1 3 3 0,-5 6 2 16,-3 3 0-16,0 6 0 0,0 5-1 0,-3 2-1 16,-5 4 0-16,5 0-6 0,-3 4-3 15,-2 0-2-15,1 1-6 0,1 0 0 0,-3 4-3 16,4 7 0-16,-4 3-1 0,2 7 3 0,-3 2 7 15,5 10 1-15,-5 2 3 0,5 5 2 0,-3 5-4 16,5 3 0-16,-1 2 1 0,-2 6 0 16,3 1 0-16,1 1 2 0,-1 0-2 0,-4 2 0 15,5-1 1-15,-1-2 0 0,1-3-3 0,-3 1 1 16,4-3 3-16,1-4-2 0,0-3 4 0,0-3 0 16,0-4-7-16,0-4 3 0,0-6 0 0,1-6 0 15,4-4 2-15,-3-5-1 0,0-5 0 16,-1-4 0-16,-1-3 3 0,2-1-1 0,-1 0 5 15,2 0 5-15,0-5-3 0,-2-6 2 0,2-3-4 16,-2-6-2-16,2-4-5 0,3-3 2 0,-3-3-2 16,-2-2 1-16,-1 1 3 0,0-4-3 15,0 0 0-15,-3-1-2 0,-7 1 0 0,2 2 0 16,-2 1 2-16,-3 4 1 0,-1 3-5 0,0 3 3 16,-2 4-3-16,-1 4-1 0,2 5 0 15,5 4-2-15,1 0-2 0,4 4 1 0,-1 1-3 16,6 0-5-16,0 0-10 0,0 0-4 0,10 0 2 15,4 0 7-15,4 0 8 0,11 0 7 0,6-3-4 16,2-4-1-16,1-2-1 0,5-2-4 0,-1-2 7 16,2-2-2-16,3 1 4 0,-3-4 2 15,-1-1 1-15,-1-4 2 0,-4 2 2 0,-4-4 0 16,0-3 1-16,-4 2 2 0,-4-2 0 0,-8 4 3 16,-2 0-1-16,-5 5 3 0,-8 3 2 0,-2 3-1 15,-1 3 4-15,-3 3-5 0,-8 3-3 0,0 2-5 16,-5 2-5-16,-1 0 1 0,-1 3-1 15,-5 6 3-15,5 2 0 0,-4 2-1 0,7 1 0 16,1 2-2-16,4-1 0 0,3 1-2 0,2 2-1 16,0-2 2-16,5 1 0 0,0-1 3 15,0 0 1-15,7-1 1 0,-2-5-4 0,5 0 2 16,2-4 0-16,-4-1 0 0,5-4 3 0,1-1-1 16,0 0 4-16,3-4-1 0,0-7 2 0,-1 0 2 15,-2-4 0-15,-1 1 1 0,-3-1-1 16,0-2 4-16,-2 5 0 0,-4-1 2 0,-1 2 2 15,0 3-2-15,-3 1 0 0,0 1-3 0,0 2 4 16,0 2-4-16,0 0 1 0,0 2-3 0,-3 0-8 16,3 0 0-16,-1 0-13 0,1 4 3 0,0 6-4 15,0 2 5-15,0 6 8 0,0 8-1 16,0 2 3-16,0 4-2 0,0 2-2 0,0 3 2 16,0 1 0-16,0 4 1 0,-2-1 3 0,1 4-3 15,-3 0 0-15,-3 3 2 0,1-4-4 0,-3 2 5 16,2-3-2-16,-3-2-2 0,1-2 1 0,3-4-3 15,-4-4 1-15,4-5 2 0,-2-7 0 16,2-6 5-16,-1-3 1 0,4-5 11 0,-1-5 9 16,-3 0 4-16,3 0 2 0,-5-10-7 0,3-2-8 15,-2-7-8-15,5-5-6 0,0-5-6 16,3-3-6-16,0-6-6 0,6-2-4 0,7-3-11 16,2 1-17-16,8-3-25 0,-3 3-46 0,7 2-47 15,4 0-78-15,3 5-113 0,-7 10-281 0,-9 7-532 0</inkml:trace>
          <inkml:trace contextRef="#ctx0" brushRef="#br0" timeOffset="454780.0038">3528 7904 1371 0,'0'0'619'0,"0"0"-268"0,0 0-81 15,0 0-72-15,0 0-55 0,0 0-29 16,0 0-20-16,0 0-16 0,0 0-21 0,0 0-12 16,0 0-21-16,0 0-9 0,0 0-12 0,-47-11-13 15,50 9-3-15,6 2-9 0,-5 0-16 0,7-1-36 16,-1 1-61-16,3-2-104 0,-2 0-186 0,-2 2-511 15,-1 0-554-15</inkml:trace>
        </inkml:traceGroup>
        <inkml:traceGroup>
          <inkml:annotationXML>
            <emma:emma xmlns:emma="http://www.w3.org/2003/04/emma" version="1.0">
              <emma:interpretation id="{ED2027D0-1D15-4E1D-BE6B-429174F11567}" emma:medium="tactile" emma:mode="ink">
                <msink:context xmlns:msink="http://schemas.microsoft.com/ink/2010/main" type="inkWord" rotatedBoundingBox="14064,8303 14630,8281 14664,9178 14099,9200"/>
              </emma:interpretation>
              <emma:one-of disjunction-type="recognition" id="oneOf10">
                <emma:interpretation id="interp49" emma:lang="en-US" emma:confidence="0.5">
                  <emma:literal>of</emma:literal>
                </emma:interpretation>
                <emma:interpretation id="interp50" emma:lang="en-US" emma:confidence="0">
                  <emma:literal>off</emma:literal>
                </emma:interpretation>
                <emma:interpretation id="interp51" emma:lang="en-US" emma:confidence="0">
                  <emma:literal>oof</emma:literal>
                </emma:interpretation>
                <emma:interpretation id="interp52" emma:lang="en-US" emma:confidence="0">
                  <emma:literal>oaf</emma:literal>
                </emma:interpretation>
                <emma:interpretation id="interp53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455528.1468">4123 7807 1258 0,'0'0'568'16,"0"0"-284"-16,0 0-30 0,0 0-42 0,0 0-59 15,0 0-27-15,0 0-23 0,0 0-24 16,0 0-23-16,0 0-19 0,0 0-23 0,0 0-11 16,0 0-2-16,0 0-2 0,-7-50 8 0,0 71 1 15,4 1 2-15,1 0-1 0,-6 1-1 0,7 2 0 16,1-5-8-16,0-1 4 0,0-3-3 0,4-4 2 15,3 0 4-15,3-6-3 0,-3 0 0 16,6-4 2-16,1-2 5 0,1 0 3 0,0-5 1 16,5-4 3-16,-2-6-5 0,-2-2 2 0,2-2-1 15,-3-1 1-15,-3 1 1 0,-2-2-1 16,-4 4 5-16,-2 1-3 0,-4 2 2 0,0 1-3 16,-5 2-7-16,-4 1-2 0,-2 1-5 0,-4 2 2 15,1 1-1-15,0 3 0 0,1 0-3 0,2 0 0 16,4 3-2-16,0-1-5 0,5 1-5 0,2 0-8 15,0 0-2-15,2 4 1 0,8 4 9 16,1-1 5-16,3 3 2 0,3-2 0 0,2 0-3 16,3-2 2-16,-3-1-2 0,5-2 0 0,-3-3-3 15,2 0 1-15,0 0 1 0,-4-4-1 16,6-4 5-16,-7-2 2 0,0-3 1 0,1 1 4 16,-5-2 0-16,-1-2 5 0,-3-1 2 0,0-3 4 15,-2 0 4-15,-4 0 1 0,1-2 2 0,-4 2-1 16,-1 3 4-16,0 2-4 0,0 0 4 15,0 6-2-15,0-1-1 0,-1 5-2 0,-2 2-6 16,3 3-5-16,0 0-9 0,0 0-3 0,0 0-6 16,0 6 0-16,0 6 4 0,0 5 1 0,4 7 6 15,0 7-1-15,-2 6 2 0,-2 6 0 0,0 5 3 16,0 6 0-16,-6 4-2 0,0 0 3 0,-4 1-1 16,2-4 1-16,-1-2-1 0,2-2 0 15,3-6-1-15,1-4 0 0,3-2-2 0,0-5-1 16,0-2 1-16,9-5-3 0,-4-3-2 0,2-5 3 15,1-6-2-15,-1-4 1 0,-2-3 2 16,4-4-2-16,-4-2 2 0,7 0 4 0,-2-10 2 16,1-4 3-16,3-5 1 0,0-3-1 0,-1-1-2 15,-3-3 0-15,0 1 1 0,-6 0 0 0,1 1 0 16,-5 1 0-16,0 2-1 0,-6 2-1 16,-5 1 0-16,-1 6-10 0,-1 2-3 0,2 1-7 15,0 1-7-15,1 2-17 0,4 0-31 0,2-1-39 16,3-2-64-16,1-1-76 0,1-1-138 0,6 1-420 15,-4 4-774-15</inkml:trace>
        </inkml:traceGroup>
        <inkml:traceGroup>
          <inkml:annotationXML>
            <emma:emma xmlns:emma="http://www.w3.org/2003/04/emma" version="1.0">
              <emma:interpretation id="{E5C9E73D-EB15-4AAC-9EAF-6D033B7BCFEB}" emma:medium="tactile" emma:mode="ink">
                <msink:context xmlns:msink="http://schemas.microsoft.com/ink/2010/main" type="inkWord" rotatedBoundingBox="15354,7958 18014,7854 18044,8628 15384,8731"/>
              </emma:interpretation>
              <emma:one-of disjunction-type="recognition" id="oneOf11">
                <emma:interpretation id="interp54" emma:lang="en-US" emma:confidence="0.5">
                  <emma:literal>diesel</emma:literal>
                </emma:interpretation>
                <emma:interpretation id="interp55" emma:lang="en-US" emma:confidence="0">
                  <emma:literal>diesels</emma:literal>
                </emma:interpretation>
                <emma:interpretation id="interp56" emma:lang="en-US" emma:confidence="0">
                  <emma:literal>dieses</emma:literal>
                </emma:interpretation>
                <emma:interpretation id="interp57" emma:lang="en-US" emma:confidence="0">
                  <emma:literal>decibel</emma:literal>
                </emma:interpretation>
                <emma:interpretation id="interp58" emma:lang="en-US" emma:confidence="0">
                  <emma:literal>deiseal</emma:literal>
                </emma:interpretation>
              </emma:one-of>
            </emma:emma>
          </inkml:annotationXML>
          <inkml:trace contextRef="#ctx0" brushRef="#br0" timeOffset="456310.9953">5541 7878 0 0,'0'0'0'15,"0"0"383"-15,0 0 102 0,0 0-49 0,0 0-64 16,0 0-63-16,0 0-70 0,0 0-44 0,0 0-34 15,0 0-27-15,0 0-17 0,0 0-15 16,0 0-16-16,75-108-14 0,-75 95-8 0,0 0-10 16,0 2-8-16,-6 3-8 0,-2 0-10 0,-4 1-7 15,-2 1-6-15,0 3-3 0,-4 1-8 0,1 2-1 16,0 0-3-16,-5 2-4 0,7 7 4 0,-2 2-3 16,3 1-2-16,-1 3-2 0,4 1 1 0,3 1 1 15,2 1 1-15,3 0 5 0,0 1-3 16,3-1 1-16,0-1 1 0,5-2-4 0,-1-2 0 15,7-2-1-15,0-3-4 0,4-3 1 16,0-1 3-16,2-4 0 0,6 0 0 0,-2-4 2 0,2-7-1 16,4-3 4-16,0-5 3 0,3-3 5 15,-2-4-2-15,0-2-1 0,-2 0 1 0,-4-4-6 16,1 2 3-16,-4-2 5 0,-4 1-3 0,-4 0 6 16,-2 0-3-16,-6 3 1 0,0 1 0 15,-3 0-1-15,0 4 0 0,-5 1-1 0,-2 3 2 16,0 4-1-16,-3 4-4 0,3 2 1 0,-3 4-2 15,2 4-7-15,2 1 1 0,0 0-2 16,1 0-3-16,-1 9 3 0,-4 3-1 0,6 8 1 16,-3 2 4-16,1 5 0 0,3 2 1 0,-1 5-1 15,3 3 0-15,1-2-1 0,0 1 1 0,0-1 1 16,1 0-2-16,6-3-1 0,2-2 3 0,2-3 0 16,2-4 4-16,1-2 0 0,0-5 0 15,3-6-3-15,2-2-1 0,-2-3 0 0,1-5 2 16,3 0 3-16,0-8-1 0,5-4 3 0,-3-6-2 15,-2-3 2-15,2-1-3 0,-4 0 1 16,1 2-1-16,-3-1-2 0,-1 2 5 0,-6 4-3 0,-3 1 0 16,0 3-1-16,-3 5-2 0,-4 4 0 15,0 0-1-15,0 2-5 0,0 0-10 0,0 0-13 16,0 6 3-16,0 2 2 0,0 4 8 0,0 0 15 16,0 2-2-16,0-1 0 0,6-1 2 0,2 0-2 15,7-2 0-15,-1-3 1 0,6-1-1 16,1-2-3-16,0-4 2 0,0 0-7 0,4 0-8 15,-1-6-12-15,-2-1-17 0,1-3-22 0,-5 1-26 16,-2-2-40-16,-3-1-72 0,-5 1-116 16,-2 3-326-16,-5 3-880 0</inkml:trace>
          <inkml:trace contextRef="#ctx0" brushRef="#br0" timeOffset="457212.902">6040 7784 679 0,'0'0'329'0,"0"0"-24"0,0 0-18 16,0 0-35-16,0 0-53 0,0 0-50 15,0 0-38-15,0 0-36 0,0 0-17 0,0 0-3 16,0 0-2-16,0 0 3 0,0 0-2 0,0 0-2 16,38-55-4-16,-27 49-7 0,1 0-3 15,2-3-5-15,2 0-4 0,-1 0 1 0,4-3-2 16,-1 0-3-16,-1-3 0 0,0 2-3 0,0-2-3 16,-1-1 0-16,-4 0-1 0,-2 0 2 0,-1 3 5 15,-5-1 0-15,-3-1 2 0,-1 2-7 16,-1 1-6-16,-7 2-9 0,-7 3-7 0,-2 2-2 15,0 4-7-15,-7 1 1 0,2 1 1 0,-4 8 2 16,1 4 3-16,-2 1 2 0,4 4 2 0,0-1-3 16,5 4 2-16,-1-1-1 0,7 2-1 15,5 0 3-15,2 2-4 0,5-4 1 0,0 2 1 16,6-1 1-16,7-1 0 0,2-1 3 0,5-1-2 16,4-3 0-16,0-1 4 0,3-4-1 0,2-4 5 15,0-2-5-15,1-4 3 0,-1 0-1 16,0-4-3-16,-2-5 6 0,0-2-3 0,1-4 0 0,-1-1 1 15,-4-4 0-15,-3 1 3 0,1-1 2 16,-1 0 0-16,-6 0-2 0,0 1 3 0,-2 1-3 16,-4 0 3-16,-1 3 2 0,-4 2-2 0,-1 3 1 15,-2 4-4-15,0 3 5 0,0 2-7 16,0 1-6-16,0 0-7 0,0 0-21 0,0 4 2 16,0 5 2-16,-2 1 6 0,1 3 15 0,1 3 0 15,0-2 0-15,0 1 2 0,0 1-2 16,0-1 2-16,0-4-2 0,1 3 1 0,6-4 2 15,-1-2 1-15,4 0 1 0,1-1 2 0,2-3-8 16,1-2 4-16,2-2-5 0,-1 0-7 0,4 0-6 16,-1-5-26-16,1-3-32 0,-1-1-42 0,-2-2-65 15,3-2-80-15,0-1-152 0,-8 4-419 16,-4 0-471-16</inkml:trace>
          <inkml:trace contextRef="#ctx0" brushRef="#br0" timeOffset="457369.8051">6739 7303 2046 0,'0'0'301'0,"0"0"-78"0,0 0-47 0,0 0-37 15,0 0-44-15,0 0-29 0,0 0-18 16,0 0-25-16,0 0-32 0,0 0-34 0,0 0-32 16,0 0-71-16,0 0-143 0,-93 18-338 0,108-14-953 0</inkml:trace>
          <inkml:trace contextRef="#ctx0" brushRef="#br0" timeOffset="458245.1367">6800 7906 2246 0,'0'0'179'0,"0"0"-29"15,0 0-9-15,0 0-20 0,0 0-27 0,0 0-10 16,0 0-16-16,0 0-19 0,85-181-8 0,-67 155-11 16,-1-1-5-16,1-1-4 0,-2 1-3 0,1-2-3 15,0 3 0-15,-1 0-4 0,-4 2-2 0,-2 3 0 16,0 1-3-16,-5 6 6 0,-3 4 3 16,-2 4 2-16,0 0 3 0,0 3-7 0,-5 3-3 15,-2 0-8-15,-5 0-6 0,-2 2-3 0,-1 6 2 16,-5 4 1-16,3 3-1 0,-2 1 3 0,5-1-2 15,4 1 0-15,3-2 0 0,3 3-1 16,4-2 1-16,0-2-1 0,8 3 2 0,5 0 0 16,5-1-1-16,1-1 2 0,5-1-3 0,-1-1 3 15,2 1-3-15,-4 1 1 0,2 2-4 16,-4-2-2-16,-5 1-1 0,-4 1-5 0,-5-1 1 16,-3-1-4-16,-2 0 4 0,0-1 0 0,-9-1 1 15,-2-1 4-15,0-3 0 0,-4 0 4 0,3-5 4 16,-3-1 4-16,4-2 4 0,5 0 2 15,2-4 0-15,1-2-7 0,3-5-6 0,3-2-5 16,4-1 0-16,7-3 0 0,2 0 2 0,5-1 0 16,2-1-1-16,3 4 1 0,3-1-1 0,2 2 0 15,-1 3 0-15,3 3 0 0,-5 0 1 0,-1 1 1 16,-3 2 1-16,-3 0 0 0,-1 2 3 16,-4-2 1-16,-2 2 4 0,-3-1 3 0,-3 1 2 15,-3 0 6-15,-2 0 4 0,0-2 4 0,-3-1 2 16,0 1-1-16,0-1-2 0,0-1-4 0,0 3 1 15,-3-1-1-15,0 0-2 0,-1 4 3 16,3-1-5-16,-4 2-4 0,2 0-5 0,-2 0-7 16,3 3-5-16,-3 5 1 0,-1 1-2 0,3 4 5 15,-1 2 2-15,2 0 1 0,1 0 5 0,1-2-5 16,0 0 0-16,0-2 1 0,7 0-1 16,3-3 5-16,1-1-3 0,4-2 3 0,0-2-2 15,4-3-1-15,3 0 4 0,1-8-2 0,4-3 1 16,0-5-1-16,3-3 1 0,1-1 0 0,-1-4 1 15,-2-3-2-15,3-1 1 0,-4-3 1 16,-1-1-1-16,-4 1 7 0,1 0-4 0,-8 1 3 16,-3 1-2-16,-7 2 2 0,1 1 2 0,-6-1 0 15,0 0 1-15,-6 2-2 0,1 1 1 0,-7 1 1 16,0 1 2-16,2 6 3 0,-2 1 0 0,3 6 2 16,-1 2-4-16,7 4-1 0,-3 3-8 15,0 0-6-15,5 7-3 0,-5 5-4 0,-1 7 4 16,0 5 2-16,-1 7 2 0,2 5 3 0,-1 9-3 15,1 3 2-15,-1 2-3 0,0 4 0 0,-1 2 1 16,0-3-2-16,3-3 1 0,3-5-1 16,2-2 1-16,0-7-3 0,6-4-1 0,4-5 3 15,6-6-7-15,2-10-5 0,3-2-6 0,6-9-6 16,3-2-13-16,4-12-16 0,1-4-26 16,5-3-48-16,1-5-70 0,2 1-153 0,-9 7-477 15,-13 5-765-15</inkml:trace>
          <inkml:trace contextRef="#ctx0" brushRef="#br0" timeOffset="468741.1813">6469 7582 651 0,'0'0'360'0,"0"0"-129"16,0 0 0-16,0 0-4 0,0 0-32 0,0 0-33 15,0 0-49-15,0 0-35 0,0 0-14 0,0 0 2 16,0 0 8-16,0 0 5 0,0 0-9 0,0 0-13 16,67-26-7-16,-51 13-8 0,2-2-4 15,-1 1-4-15,1-2-3 0,-1 1-1 0,3-1 0 16,-1 0-1-16,-5 0-5 0,1-3-1 0,-2 4-4 15,0-3-1-15,-3 0 2 0,0 1-1 16,-3 2-1-16,-4 1-2 0,-2-1 0 0,-1 4-1 16,0 0-2-16,0 3-1 0,-3 3-2 0,-4 1-4 15,-3 4-2-15,0 0-4 0,-1 0-4 0,0 0 0 16,-3 9 0-16,-4 2-1 0,4 2 3 0,0 5-1 16,0 0 0-16,1 4-1 0,3 2 3 0,-1 2 2 15,2 2 2-15,4 0 4 0,-2 3-5 16,4 0-2-16,3-1 0 0,0 1-5 0,0-2 3 15,7-2 2-15,3-2-1 0,4-5 1 0,3-2-1 16,1-5 2-16,2-4 0 0,2-3 3 0,-1-5 2 16,3-1 3-16,0-1 4 0,0-8 3 15,-1-2-3-15,-1-6-1 0,-2 2-2 0,-1-3-6 16,-4 2 3-16,-2 1-10 0,-6 3-24 0,-3 0-54 16,-4 6-169-16,0 3-761 0,0 3-653 0</inkml:trace>
          <inkml:trace contextRef="#ctx0" brushRef="#br0" timeOffset="468006.6153">6140 7575 0 0,'0'0'0'0,"0"0"0"0,0 0 0 0,0 0 23 15,0 0 229-15,0 0-25 0,0 0-6 0,0 0-11 16,0 0-10-16,0 0-4 0,0 0-9 15,0 0-18-15,-5-69-21 0,5 65-20 0,0 2-19 16,0-2-13-16,0 1-13 0,0-1-6 0,3 1-1 16,-2 0-4-16,0 0 1 0,1 0-4 0,1-1 1 15,-3 1-5-15,1 2-4 0,-1-1-4 16,0 0-6-16,2 2-4 0,-2 0-5 0,0 0-10 16,0 0-13-16,0 0-8 0,0 2-11 0,0 1-4 15,0 4 6-15,0 2-4 0,0 1 6 16,0 5 0-16,0 1-1 0,2 0 3 0,0-1 3 0,1 1-4 15,-2 1-1-15,2-4 0 0,0 2-3 0,2-4 2 16,-3 0 0-16,2-2-3 0,-4-1 1 16,0-4-2-16,0 0 7 0,0-3 1 0,0-1 10 15,0 0 9-15,0 0 6 0,1 0 14 0,-1 0 3 16,2 0-1-16,-2-3-8 0,0-2-14 16,0-1-10-16,0 0-8 0,0-2-2 0,0 0-4 15,3 0 0-15,-3-1-3 0,1-1 0 0,1 1 3 16,0-2-2-16,1 1 6 0,-1 0-5 15,-1 3 1-15,2-1-2 0,-3 3 0 0,1 2 4 16,-1 2-4-16,0 1 2 0,0 0-2 0,0 0-2 16,0 0 0-16,-1 1-3 0,-2 1 0 0,2 2-3 15,-1 0 3-15,-1 2-2 0,1 0 4 16,-4 4 3-16,0-1-3 0,2 2 0 0,-2-2 0 16,2 3 1-16,1 0 1 0,0 0 3 0,-1-1-2 15,3-2-1-15,-4 0 1 0,4-2 1 16,1-1 1-16,-1-1 0 0,1-2-2 0,0 0 0 0,0-3 0 15,0 0 1-15,0 0 0 0,0 0 3 16,0 0-1-16,0-1 8 0,0-3-1 0,0-2-3 16,0 0 2-16,1-6-7 0,-1 1 2 0,1-1-1 15,-1-2 0-15,2-3-1 0,1 4-2 0,-3-2-1 16,0 2 0-16,1-1 2 0,-1-1-1 0,0 2 2 16,2 2 0-16,-2 1-2 0,0 4 2 15,2 1-2-15,-2 1 3 0,0 3-3 0,0 1-1 16,0 0-1-16,0 0-7 0,0 1-1 0,0 6 0 15,-4 6 4-15,3 5 0 0,-4 3 2 16,0 2 5-16,1 1-2 0,-1 1 4 0,2 1-2 16,-1-3-2-16,0-1-2 0,4 0 2 0,0-5 1 15,0 1-1-15,0-4 2 0,0 0-3 16,3-2-1-16,2-3-1 0,-2-3-6 0,2-2-10 16,-1-2-20-16,1-2-17 0,0 0-23 0,-4-4-31 15,1-5-69-15,0-3-138 0,-2 3-369 0,2 2-906 0</inkml:trace>
          <inkml:trace contextRef="#ctx0" brushRef="#br0" timeOffset="468246.0786">6298 7151 1155 0,'0'0'594'0,"0"0"-311"16,0 0-19-16,0 0-25 0,0 0-49 0,0 0-34 15,0 0-28-15,0 0-22 0,0 0-20 0,0 0-10 16,0 0-13-16,0 0-11 0,0 0-8 16,0 0-14-16,-82 24-9 0,83-24-10 0,0 0-7 15,-1-1-5-15,0 1-7 0,0 0-9 0,0 0-18 16,0 0-27-16,0 0-38 0,0 3-25 16,0 6-47-16,0 3-74 0,0 4-107 0,0-2-303 15,0-2-883-15</inkml:trace>
        </inkml:traceGroup>
        <inkml:traceGroup>
          <inkml:annotationXML>
            <emma:emma xmlns:emma="http://www.w3.org/2003/04/emma" version="1.0">
              <emma:interpretation id="{073DA28E-B98D-4DA7-B29E-9554BB4CE482}" emma:medium="tactile" emma:mode="ink">
                <msink:context xmlns:msink="http://schemas.microsoft.com/ink/2010/main" type="inkWord" rotatedBoundingBox="18478,7999 18821,7986 18846,8614 18502,8627"/>
              </emma:interpretation>
              <emma:one-of disjunction-type="recognition" id="oneOf12">
                <emma:interpretation id="interp59" emma:lang="en-US" emma:confidence="0.5">
                  <emma:literal>&amp;</emma:literal>
                </emma:interpretation>
                <emma:interpretation id="interp60" emma:lang="en-US" emma:confidence="0">
                  <emma:literal>.</emma:literal>
                </emma:interpretation>
                <emma:interpretation id="interp61" emma:lang="en-US" emma:confidence="0">
                  <emma:literal>4</emma:literal>
                </emma:interpretation>
                <emma:interpretation id="interp62" emma:lang="en-US" emma:confidence="0">
                  <emma:literal>f</emma:literal>
                </emma:interpretation>
                <emma:interpretation id="interp63" emma:lang="en-US" emma:confidence="0">
                  <emma:literal>R</emma:literal>
                </emma:interpretation>
              </emma:one-of>
            </emma:emma>
          </inkml:annotationXML>
          <inkml:trace contextRef="#ctx0" brushRef="#br0" timeOffset="458703.0006">8861 7843 1756 0,'0'0'234'15,"0"0"-14"-15,0 0 7 0,0 0-50 0,0 0-27 16,0 0-24-16,0 0-24 0,0 0-23 0,0 0-22 16,0 0-10-16,0 0-9 0,0 0-8 15,0 0 0-15,-144-159-2 0,133 137-5 0,0 1-2 16,-3-5-2-16,1 2-2 0,4-5 1 0,2 0 2 16,3-3-3-16,1 1-4 0,3-1-3 15,0 0 1-15,6 0-8 0,-1 1-3 0,7 2-2 16,1 2-8-16,1 5 4 0,0 3-1 0,0 6-4 15,-1 4 1-15,-2 4-3 0,-1 5-2 16,-1 0 0-16,2 2 2 0,-7 5-1 0,5 6 3 16,-6 3 3-16,-3 3 2 0,0 3 2 0,-3 1 3 15,-9 4 1-15,-2 2-3 0,-6 0 5 0,-1 2 3 16,-3-1 0-16,-2-2 8 0,0 1-3 0,-1-2-1 16,2-3 0-16,0-1 2 0,5-2 1 15,5-7-1-15,2-3-2 0,4-5-6 0,8-2-2 16,-1-2 1-16,2-2-2 0,0 0 2 0,2 0 1 15,2 0-1-15,9 0 4 0,2 0-4 0,11-3-5 16,1-3-7-16,7 1-15 0,1-3-23 0,2 2-36 16,-3 0-62-16,0-1-109 0,-1 3-166 15,-10-1-588-15,-8 3-431 0</inkml:trace>
        </inkml:traceGroup>
        <inkml:traceGroup>
          <inkml:annotationXML>
            <emma:emma xmlns:emma="http://www.w3.org/2003/04/emma" version="1.0">
              <emma:interpretation id="{1F59D7E6-97A3-47E3-87AF-476FFDD2DAFB}" emma:medium="tactile" emma:mode="ink">
                <msink:context xmlns:msink="http://schemas.microsoft.com/ink/2010/main" type="inkWord" rotatedBoundingBox="19728,7879 22739,7762 22766,8454 19755,8571"/>
              </emma:interpretation>
              <emma:one-of disjunction-type="recognition" id="oneOf13">
                <emma:interpretation id="interp64" emma:lang="en-US" emma:confidence="0.5">
                  <emma:literal>natural</emma:literal>
                </emma:interpretation>
                <emma:interpretation id="interp65" emma:lang="en-US" emma:confidence="0">
                  <emma:literal>naturals</emma:literal>
                </emma:interpretation>
                <emma:interpretation id="interp66" emma:lang="en-US" emma:confidence="0">
                  <emma:literal>natural's</emma:literal>
                </emma:interpretation>
                <emma:interpretation id="interp67" emma:lang="en-US" emma:confidence="0">
                  <emma:literal>naturally</emma:literal>
                </emma:interpretation>
                <emma:interpretation id="interp68" emma:lang="en-US" emma:confidence="0">
                  <emma:literal>naturals'</emma:literal>
                </emma:interpretation>
              </emma:one-of>
            </emma:emma>
          </inkml:annotationXML>
          <inkml:trace contextRef="#ctx0" brushRef="#br0" timeOffset="461714.2648">10849 7486 1216 0,'0'0'425'0,"0"0"-130"0,0 0-30 16,0 0-54-16,0 0-82 0,0 0-43 0,0 0-30 15,0 0-19-15,0 0-2 0,0 0-4 0,0 0 1 16,0 0-2-16,162-84 4 0,-127 76 6 16,-4 0 2-16,-1 1 4 0,-1 0 0 0,-3 0-2 15,-1 5-1-15,-7 0-4 0,2 0-5 0,-5 2-6 16,-2 0-7-16,-1 6-4 0,-3 3-4 16,3 2-2-16,-4 3 1 0,-2 1-3 0,-3 3 3 15,-2 1 0-15,3 1-2 0,-4 2 0 0,0-1-2 16,0 0 1-16,0 0-4 0,-4-2-1 15,3 1-3-15,1-4-5 0,0-1 4 0,0-3 2 16,0-3-3-16,5-3 5 0,0-3-4 0,-1-1-3 16,6-2 4-16,0-2-1 0,-2-7 3 0,7-4 2 15,3-2-1-15,-2-5-4 0,-1 1 1 0,2-1-1 16,-3 1 0-16,0 2 1 0,-2-1 2 16,-2 6 1-16,-5 1 4 0,-2 3 4 0,3 3-4 15,-6 4-1-15,0 1-5 0,0 0-7 0,0 0-3 16,0 2-5-16,-4 7 2 0,2 0-1 0,1 2 9 15,-1 1 2-15,1 1 0 0,1 0 5 0,0 2-2 16,0-5 0-16,3 2 1 0,5-2 0 16,-1 0-2-16,6-3 2 0,3-1-2 0,4-2-1 15,-2-2 3-15,5-2-2 0,-3 0 1 0,5-8-3 16,1-3 5-16,-1-2 0 0,3-1 1 0,-3-3 7 16,1-1-7-16,1-1-1 0,-1 0 0 15,-2-1-8-15,-4 1 7 0,0 0 1 0,-6 1-2 16,-4 3 6-16,0 4 2 0,-9 1 2 0,1 2 0 15,-2 4 0-15,0-2-7 0,-6 5-4 16,-5 0-5-16,-4 1-4 0,-4 0-1 0,-4 6 2 16,-3 4 1-16,7-1-3 0,-4 2 3 0,9 0-1 15,4-2-1-15,5 2 6 0,5 0-1 0,0-4-1 16,0 2 3-16,9-1-2 0,-2 0 1 0,6 0 1 16,-2 0 0-16,2-1 0 0,0-1-3 0,-5 3 0 15,5-3-3-15,-2 1-1 0,1 1 3 16,-7 1 0-16,4 1 1 0,-6-1 5 0,-1 1-5 15,3-1 0-15,-4 0 1 0,-1 1 0 0,0-4 1 16,0 1 2-16,0-4-2 0,2 0 0 16,-1-3 1-16,2 0 1 0,5 0 1 0,1 0 5 15,5-2 1-15,6-5 1 0,1-2 1 0,5-2-2 16,2-2-4-16,0 0-1 0,1-1-2 0,-1-1-1 16,-2 1 2-16,-1-1 1 0,-8 2 0 15,4 0 2-15,-8 2 2 0,-6 1 2 0,2 2 3 16,-7 1 4-16,-2 0-3 0,0 2-3 0,0 1-3 15,-9 2-10-15,1 2-8 0,-3 0-2 0,-6 0-2 16,-1 5 3-16,1 3 5 0,0 2 3 16,0 1 1-16,-3 1-1 0,4 1 1 0,3 0 0 15,5 0 2-15,-2 0 4 0,0-2-4 0,6-1-3 16,1 0 1-16,2-3-5 0,1-3 1 16,0 2 1-16,0-5-3 0,1 1 1 0,5-2 2 15,4 0-1-15,1-3 4 0,3-7 3 0,0 1 1 16,2-2 2-16,-2-2 2 0,-1 0 1 0,-5 1-2 15,4 3 1-15,-5-3-2 0,-2 6 2 0,-2 0-2 16,3 4 0-16,-5 0-3 0,1 2-6 0,1 0 0 16,-2 4-6-16,6 4 3 0,-1 3 3 15,4-1 1-15,-3 3 3 0,4-2 2 0,2 2 0 16,0-4 1-16,1 1 0 0,1-4 0 0,1-2 0 16,5-1 3-16,-2-3 3 0,3-3 3 0,0-4 2 15,3-3-3-15,2-7-1 0,0-1-2 16,1 0-1-16,-1-5-2 0,2 0 4 0,-4-3-2 15,-4-2-2-15,4 1 5 0,-8-1-1 0,-3-3 1 16,-2 0 3-16,1 0-1 0,-4 2-2 16,-4-4 4-16,-2 3 0 0,3 0-4 0,-5 1 0 15,-1 2-2-15,0 3-1 0,0 5 5 0,-2 3 4 16,-6 7-1-16,6 4 0 0,-6 5-5 0,3 2-7 16,-8 10-1-16,-1 7 0 0,-5 8 1 15,-2 6 1-15,1 6 2 0,-2 7-2 0,5 2-2 16,-2 3 3-16,1 4-4 0,5-3 0 0,6 1 4 15,0-2-4-15,5-6 4 0,2-3-3 0,6-8 1 16,1-5 0-16,9-8 1 0,5-5-2 0,0-5-5 16,6-4-8-16,6-5-18 0,-1-2-22 15,1-5-37-15,7-8-62 0,-2-1-122 0,-10 2-283 16,-9 4-727-16</inkml:trace>
          <inkml:trace contextRef="#ctx0" brushRef="#br0" timeOffset="459678.9647">9761 7548 722 0,'0'0'131'0,"0"0"-21"0,0 0 15 16,0 0-5-16,0 0-1 0,0 0 0 0,0 0-4 15,0 0-8-15,0 0-10 0,0 0-3 0,0 0-6 16,0 0-6-16,0 0-8 0,0 0-10 0,102-87-6 16,-98 87-7-16,4 6-3 0,-3 0 2 0,0 4 2 15,1 0 6-15,-3-1 5 0,0 5 1 16,2-2 0-16,-2 3-3 0,-3 0-3 0,2 0-7 16,-2-1-7-16,0 0-5 0,0-1-8 0,0-2-6 15,0-2-2-15,0-1-3 0,-2-1-1 16,1-3-1-16,1-3-2 0,0-1 3 0,0 0 7 15,0 0 11-15,0 0 9 0,0 0 5 0,1-1-1 16,1-3-10-16,-1-4-10 0,5-2-15 0,1-1-8 16,0-2-4-16,3-3-2 0,1 3-1 15,3-3-1-15,1 2 1 0,-1-1-3 0,1 2 1 16,4 2-3-16,-2 3-1 0,-2 2-1 0,-1 2-1 16,-2 4-1-16,-4 0-5 0,2 0 0 15,0 7 1-15,-6 3 3 0,4 1 5 0,-1 2 0 16,-5 2 2-16,6-2 2 0,-4 1-1 0,-1 0 3 15,5 0 0-15,-2-1-2 0,4-2 2 0,2 1 0 16,1-3 0-16,1-3 4 0,3-1-5 16,3-2 3-16,1-2-1 0,5-1-1 0,1 0 4 15,0-3-4-15,0-5 2 0,1-1-1 0,-2-3-1 16,1-1 2-16,-3 0-1 0,1 0 0 0,-5 0 1 16,0-2-1-16,-5 3 0 0,0-1 2 0,-4 2 1 15,-5 0 1-15,2 1 5 0,-5 2-2 16,-2 1 1-16,-1-1-1 0,0 3-3 0,0-2-3 15,0 5-4-15,-1-2 2 0,0 3-2 0,-2-1 2 16,1 2-3-16,-2 0-4 0,4 0-2 0,-1 0-4 16,1 0 1-16,0 0 0 0,-2 0 2 15,2 0 1-15,-1 0 2 0,1 0 4 0,0 0-1 16,0 0 2-16,-2 0 0 0,2 2 2 0,0-2 1 16,-1 0 3-16,1 0 4 0,-1 0-5 0,1 0 3 15,-3 0-2-15,0 0-1 0,3 0 1 16,-1 0-4-16,1 0 1 0,0 0-3 0,0 0 1 15,0 0-5-15,0 0-2 0,0 0-2 0,0 0-5 16,0 0 1-16,0 0-1 0,0 1 4 16,0 1 3-16,0-2 2 0,0 2 1 0,0-1-4 15,0 0 3-15,0-1-6 0,0 2-4 0,0-2-8 16,1 2-7-16,-1-2-3 0,0 0 0 0,0 0 5 16,0 0 0-16,0 0 8 0,3 0 3 0,-3 0 6 15,0 0 7-15,0 0-2 0,0 0 3 0,0 0 2 16,0 0 3-16,0 0 4 0,0 0 4 15,3 0-1-15,-3 0 2 0,1 0-2 0,-1-2-2 16,1 0 1-16,-1 1-4 0,0 0-2 0,2-3 1 16,-2 3-3-16,0-1 6 0,0 2-5 0,0-1 2 15,1 1 1-15,-1 0-4 0,0 0 7 16,0 0 0-16,0 0 1 0,0 0 0 0,0 0 0 16,0 0-3-16,0 0 2 0,0 0 0 0,0 0-3 15,0 0-1-15,0 0-5 0,0 0 2 16,0 0-5-16,0 0-4 0,0 0-6 0,0 0-17 15,0 0-9-15,0 0-16 0,0 0-38 0,0 3-52 16,0 0-90-16,-1 1-165 0,1 0-362 0,-2-1-580 0</inkml:trace>
          <inkml:trace contextRef="#ctx0" brushRef="#br0" timeOffset="460544.2497">10647 7607 0 0,'0'0'260'0,"0"0"90"16,0 0 18-16,0 0-27 0,0 0-53 0,0 0-51 15,0 0-48-15,0 0-30 0,0 0-16 16,0 0-15-16,0 0-13 0,0 0-18 0,0 0-17 16,80-129-11-16,-80 121-17 0,-8 0-12 0,1 2-8 15,-5 1-13-15,-2 3-4 0,-1 2-6 0,-4 0-5 16,-1 4-1-16,5 4-2 0,-2 2 1 16,0 2-3-16,3 1 5 0,2 2-7 0,1 1 3 15,0 1 1-15,2 2-3 0,3-2 2 0,6-2-2 16,0 2 0-16,0-3-2 0,0-1 3 15,6-3 0-15,3-3 2 0,-1-2 3 0,-1-4-1 16,3-1 10-16,1 0 5 0,-3-9 5 0,4-3 3 16,1-4-7-16,1-3-2 0,0-2-5 0,1 0 2 15,-3 1-3-15,2-2 0 0,-4 0 0 16,-4 3 0-16,4 3 0 0,-7 5 0 0,-2 2 2 16,1 6-7-16,-2 2-6 0,0 1-18 0,0 0-16 15,0 7 2-15,2 6 3 0,4 6 16 0,-3 1 11 16,7 5 2-16,-4-1 0 0,5 0-2 15,2-2 5-15,1-2-2 0,0-4 2 0,2-3-4 16,-2-6 2-16,3 0 1 0,3-7 0 0,-2 0 4 16,2-2-3-16,1-8 1 0,5-6 1 0,-6-3-1 15,4-4 1-15,-2-1 1 0,-2 0 2 0,-4-4-1 16,-1 1 2-16,0-2 2 0,-4-1-3 0,-1 0-1 16,-7 1-2-16,-1 0 2 0,0 1-2 15,-2 0 1-15,0 0 1 0,0 2-1 0,0 2 1 16,-3 1 1-16,2 3 3 0,-4 2 0 0,-3 3 3 15,5 5 4-15,0 3 0 0,-2 4-2 16,3 3-7-16,1 0-12 0,-1 5-5 0,-1 8 1 16,-4 6 0-16,3 6 7 0,-6 7 4 0,5 4-4 15,-4 5 3-15,5 1-1 0,-6 2 1 16,7 3 2-16,0-1-2 0,2-2 0 0,1 1-2 16,0-7 0-16,0-1-2 0,4-6 1 0,10-4-4 15,-1-6 1-15,3-2-3 0,5-6-7 0,-1-5-12 16,4-5-20-16,-3-3-22 0,4-1-25 0,2-12-35 15,0-2-52-15,-1-5-85 0,-6 0-159 16,-3 4-386-16,-7 6-470 0</inkml:trace>
        </inkml:traceGroup>
        <inkml:traceGroup>
          <inkml:annotationXML>
            <emma:emma xmlns:emma="http://www.w3.org/2003/04/emma" version="1.0">
              <emma:interpretation id="{3CE15E65-C73D-4304-92F2-20CD1573B4AA}" emma:medium="tactile" emma:mode="ink">
                <msink:context xmlns:msink="http://schemas.microsoft.com/ink/2010/main" type="inkWord" rotatedBoundingBox="23272,7363 25192,7289 25270,9314 23350,9389"/>
              </emma:interpretation>
              <emma:one-of disjunction-type="recognition" id="oneOf14">
                <emma:interpretation id="interp69" emma:lang="en-US" emma:confidence="0.5">
                  <emma:literal>gas</emma:literal>
                </emma:interpretation>
                <emma:interpretation id="interp70" emma:lang="en-US" emma:confidence="0.5">
                  <emma:literal>gas ]</emma:literal>
                </emma:interpretation>
                <emma:interpretation id="interp71" emma:lang="en-US" emma:confidence="0">
                  <emma:literal>gas]</emma:literal>
                </emma:interpretation>
                <emma:interpretation id="interp72" emma:lang="en-US" emma:confidence="0">
                  <emma:literal>gas ,</emma:literal>
                </emma:interpretation>
                <emma:interpretation id="interp73" emma:lang="en-US" emma:confidence="0">
                  <emma:literal>gar}</emma:literal>
                </emma:interpretation>
              </emma:one-of>
            </emma:emma>
          </inkml:annotationXML>
          <inkml:trace contextRef="#ctx0" brushRef="#br0" timeOffset="542714.635">14767 6604 888 0,'0'0'92'0,"0"0"33"0,0 0 41 16,0 0 23-16,0 0 2 0,0 0-35 0,0 0-48 15,0 0-31-15,0 0-19 0,0 0-14 16,0 0-12-16,0 0-9 0,3 3-13 0,-2-3-4 15,8 0 4-15,-1 0 6 0,7-5 6 0,3 0 5 16,5-1-1-16,2-2 1 0,2 0-1 0,1 0-1 16,4 0 0-16,-1-1-5 0,-1 1 2 0,-1 2-1 15,0 1-1-15,-4 0 2 0,-5 2-3 16,-3 1 1-16,-4 2-3 0,-5 0 0 0,-5 0-2 16,0 0-1-16,-3 0 1 0,0 0-2 0,0 0 2 15,0 0-2-15,0 0-1 0,0 0 3 0,0 0-2 16,0 0 0-16,0 2 1 0,0 1-1 15,0 2 0-15,1 0 2 0,4 3-2 0,-3 0-4 16,1 4 1-16,2 2 0 0,0 4 0 0,-1 2 0 16,1 3 0-16,0 6 1 0,0 3-4 15,-3 2 3-15,4 9-2 0,-3 1-1 0,-2 5 2 16,4 2-1-16,-1 2 1 0,-3 1-1 0,-1 5 1 16,0 0 0-16,0 3 2 0,0 2-2 0,0 3 0 15,-1 0 0-15,-2 2-4 0,2-3 1 16,-1 1-1-16,-1 0 0 0,3-4 1 0,-1 2 0 15,0-3-3-15,-1-4 1 0,2-3 2 0,-1-2-3 16,1-3 4-16,0-3-1 0,-3-4 0 0,1-2 1 16,0-5-1-16,2-1 4 0,0-6-2 0,-2-1 0 15,1-6 4-15,-1-3-6 0,1-3 4 16,0-4 1-16,1 0 0 0,-3-4 0 0,3-4-1 16,0-1-1-16,0-1 3 0,0-1 4 0,0-1 2 15,0 0 6-15,0 0 2 0,0 0 6 0,0 0 4 16,0 0 0-16,0 0 2 0,-2 0-9 15,2 0 1-15,0 0-4 0,-3 0-3 0,2 0 0 16,-2 0-10-16,-7 0-6 0,-1 3-6 0,-6 2-1 16,-7 1-6-16,-4 5-7 0,-7 2-17 0,-3 5-49 15,-1-1-85-15,-3 3-207 0,10-4-728 16,11-5-593-16</inkml:trace>
          <inkml:trace contextRef="#ctx0" brushRef="#br0" timeOffset="462844.4886">13558 7522 271 0,'0'0'497'15,"0"0"-25"-15,0 0-23 0,0 0-87 0,0 0-87 16,0 0-63-16,0 0-45 0,0 0-36 0,0 0-31 16,0 0-28-16,0 0-22 0,0 0-19 0,0 0-6 15,-31-161-7-15,5 161-8 0,1 0-2 0,4 3-7 16,-4 5 0-16,1 2 0 0,7 2-1 15,-1 1 3-15,4 2-4 0,2 1 0 0,1-1-1 16,5-1-1-16,1-1 4 0,5 0-4 0,0-2 0 16,0-1-1-16,5 0 0 0,2-2 2 0,6-2 0 15,0-1 0-15,3-1 0 0,-1-4 1 16,5 0 1-16,0-4 4 0,0-6-1 0,1 1 1 16,-3-6 3-16,4 1-2 0,-4-1 9 0,-2-4-1 15,-2 0 5-15,-1-1 1 0,-2 0-1 16,-3 1 6-16,-3 3 0 0,-2 3 5 0,-3 0 0 15,0 3 1-15,0 4-1 0,0 1-1 0,0 4-2 16,0 1-11-16,0 0-7 0,0 0-14 0,0 8-2 16,0 4 2-16,0 7 3 0,0 6 7 15,1 8-7-15,6 7 4 0,-3 4-1 0,-2 7-2 16,5 2 7-16,-6 7-6 0,1 4 1 0,-2 0-2 16,0 4 5-16,0-1-3 0,-9-3 1 0,5-1 1 15,-6 1-3-15,3-7 5 0,-4 0 2 0,-1-5 0 16,1-4 1-16,4-6-3 0,-3-5-1 0,-2-7-1 15,5-7 1-15,-3-7 1 0,-2-6 6 16,5-6 5-16,-6-4 4 0,-1-6 6 0,-3-8-6 16,0-7-6-16,1-5-7 0,3-7-6 0,1-3-8 15,6-7 0-15,-3-2-2 0,8-6-4 16,1 0 1-16,1-3 1 0,11-5-1 0,5 3 3 16,7-5 4-16,3 4-4 0,3-2-1 0,6 2 1 15,0 4-3-15,4 2-1 0,-2 7-4 0,-3 2-1 16,3 7 2-16,-2 1-1 0,-5 5 11 15,-4 3 0-15,-3 5 1 0,-7 3 6 0,-4 4-1 16,-7 2 7-16,-6 3 2 0,0 3-1 0,0-1-3 16,-10 4-3-16,-2 0-6 0,-8 1 0 0,1 2 0 15,-7 0 0-15,-1 7 3 0,-1 1-3 16,2 1 7-16,5 1-2 0,0 1 2 0,7 0 0 16,5 1-6-16,3 1 4 0,4-1-3 0,0 1 1 15,2-2 3-15,0 2-4 0,4-4-1 0,5 0 0 16,-1-1 0-16,5-1 1 0,1-4 4 0,3-1-2 15,2-2 3-15,-2 0 2 0,0-7-2 16,3-1 7-16,-2-1-7 0,-1-2 2 0,-3-1 1 16,3-3-4-16,-5 2 5 0,0 2-4 0,-3 2 4 15,-5-1-3-15,-2 7 2 0,-1 1 0 0,-1 0-3 16,0 2 1-16,0 0-8 0,0 0-5 16,0 0-5-16,0 4 1 0,0 6 4 0,0-2 3 15,3 1 6-15,3-1-2 0,-2 2 1 0,4-2 3 16,-2-2 1-16,5 0 1 0,1-1-1 15,0-3 3-15,3-2 0 0,0 0 1 0,1-7 2 16,-1-3 0-16,8 0-1 0,-3-4-1 0,5-3-1 16,-1 1-5-16,1 0 2 0,-3 0 0 0,1 1-1 15,-5 3 0-15,-2 2 0 0,0 3 0 16,-4 3-4-16,1 3 1 0,-2 1-4 0,-1 0 2 16,-3 5-1-16,5 4 0 0,-1 3 2 0,2 3-1 15,-2 2 3-15,2 2-1 0,-2 0 1 0,2 1 1 16,-2-2-4-16,-4 0 4 0,-1-5 1 15,-3 0-1-15,-3-2 3 0,0-1-1 0,-4-4 2 16,-5-1 7-16,-5-1 2 0,1-3 1 0,-2-1-2 16,0 0-5-16,0-5-4 0,-1-2-9 0,2-1-19 15,0 0-24-15,0 2-51 0,0 1-81 0,-1 2-160 16,3 3-412-16,2 0-878 0</inkml:trace>
        </inkml:traceGroup>
      </inkml:traceGroup>
      <inkml:traceGroup>
        <inkml:annotationXML>
          <emma:emma xmlns:emma="http://www.w3.org/2003/04/emma" version="1.0">
            <emma:interpretation id="{28A29DB6-823F-4D2B-B49F-CA28AD1B1490}" emma:medium="tactile" emma:mode="ink">
              <msink:context xmlns:msink="http://schemas.microsoft.com/ink/2010/main" type="line" rotatedBoundingBox="16423,9431 19727,9037 19830,9900 16526,10294"/>
            </emma:interpretation>
          </emma:emma>
        </inkml:annotationXML>
        <inkml:traceGroup>
          <inkml:annotationXML>
            <emma:emma xmlns:emma="http://www.w3.org/2003/04/emma" version="1.0">
              <emma:interpretation id="{2B32ED06-9420-4AC0-B0B9-AAC734B16E34}" emma:medium="tactile" emma:mode="ink">
                <msink:context xmlns:msink="http://schemas.microsoft.com/ink/2010/main" type="inkWord" rotatedBoundingBox="16423,9431 19727,9037 19830,9900 16526,10294"/>
              </emma:interpretation>
              <emma:one-of disjunction-type="recognition" id="oneOf15">
                <emma:interpretation id="interp74" emma:lang="en-US" emma:confidence="0.5">
                  <emma:literal>engines</emma:literal>
                </emma:interpretation>
                <emma:interpretation id="interp75" emma:lang="en-US" emma:confidence="0">
                  <emma:literal>engine's</emma:literal>
                </emma:interpretation>
                <emma:interpretation id="interp76" emma:lang="en-US" emma:confidence="0">
                  <emma:literal>engines'</emma:literal>
                </emma:interpretation>
                <emma:interpretation id="interp77" emma:lang="en-US" emma:confidence="0">
                  <emma:literal>engineers</emma:literal>
                </emma:interpretation>
                <emma:interpretation id="interp78" emma:lang="en-US" emma:confidence="0">
                  <emma:literal>Engines</emma:literal>
                </emma:interpretation>
              </emma:one-of>
            </emma:emma>
          </inkml:annotationXML>
          <inkml:trace contextRef="#ctx0" brushRef="#br0" timeOffset="464805.5938">6523 9093 1751 0,'0'0'151'16,"0"0"-21"-16,0 0 10 0,0 0 13 0,0 0-13 15,0 0-13-15,0 0-16 0,0 0-26 0,0 0-12 16,0 0-8-16,0 0-8 0,0 0-4 16,0 0-11-16,78-58-5 0,-61 37-10 0,0-2-6 15,0 0 2-15,-6-2-2 0,1-1-3 0,-4 0-2 16,-2-1-1-16,-5 0-3 0,-1 2 2 16,0-1-2-16,-1 4-3 0,-5 4-1 0,-2 3-1 15,-4 1 2-15,1 6-5 0,-4 3-1 0,-1 4-7 16,0 1-8-16,-3 3 6 0,-1 8-1 0,3 7 2 15,0 3 3-15,1 6-1 0,3 4 0 16,3 1 3-16,2 3 0 0,2-3 0 0,6-2 3 16,0 1-3-16,0-6 0 0,9-1 0 0,-1-1 0 15,6-5-2-15,5-4 0 0,1-1 3 0,5-6-1 16,5-4 4-16,1-3 1 0,5-2 0 0,3-9 1 16,1-3 0-16,0-5 1 0,4-1-2 15,-5-4-1-15,1 0-4 0,0-1 0 0,-3 3 2 16,-3 1-2-16,-8 3 2 0,-3 2-1 0,-4 6-1 15,-10 4 1-15,-3 5-1 0,-3 1-2 0,1 0-4 16,-2 1-2-16,-1 5-1 0,2 2 2 16,-2 0 4-16,2 2-1 0,1-3 2 0,-2 1-2 15,2-2 3-15,-2 1 1 0,2-3 1 0,-1-2 3 16,1-1-2-16,-3-1 3 0,5 0 1 0,-2-1 3 16,2-5 1-16,5-6-1 0,-2 0-5 15,3-4-4-15,0-3 0 0,3 2-2 0,1-1 3 16,-2 3-2-16,0 2 0 0,-4 4 0 0,0 2 0 15,-1 4 0-15,-4 3-6 0,1 0-3 16,-2 3-2-16,2 7-2 0,1 3 7 0,2 2 1 16,2 2 2-16,0 5 1 0,5-5 2 0,-1 3-1 15,5-3 4-15,3-1 0 0,2-2-1 0,4-4 2 16,-1-2 0-16,6-4 2 0,0-4-1 16,-1 0-1-16,5-10-1 0,3-3-2 0,-3-3 2 15,4-5 1-15,-3-2 1 0,-2-2 3 0,-1-4-2 16,-4 3 2-16,-4-2 0 0,-1 3 0 0,-10 2 2 15,-2-3 1-15,-4 6 0 0,-10 2-1 0,-1 1 0 16,0 3-2-16,-7 1-4 0,-3 4-2 0,-2 2-4 16,-4 2-1-16,-1 4-1 0,1 1 1 15,1 0-2-15,1 3 1 0,-1 5 1 0,4 2-4 16,3-1 1-16,-2 1 0 0,5 0-1 0,1 0-1 16,3 1 3-16,-1-1 2 0,2 2-1 15,0-1 3-15,0-1 1 0,3 2-1 0,3-6 3 16,1 1-2-16,-1-3 0 0,2-2-1 0,1-2 1 15,2 0 1-15,0 0 1 0,1-6 3 0,0-5 0 16,-2-2 0-16,3-1 3 0,-2 0 1 16,-4-2 0-16,1 1 3 0,-3 2-1 0,-2-2-2 15,1 3 3-15,-4 1-2 0,2 1-1 0,-2 3 1 16,0 2-4-16,0 0 2 0,0 4-1 0,0-1-1 16,0 2-4-16,0 0-5 0,0 0-5 15,0 2-2-15,3 6 2 0,2 2 5 0,1 6 2 16,1 3 0-16,2 3 2 0,0 1-4 0,-3 5 3 15,4 2 1-15,-4 1-3 0,2 3 4 0,-5 0 0 16,6 3 1-16,-7-2 0 0,0 0 0 0,2 2 0 16,-3-4-2-16,1 2 2 0,-2-2 0 15,0 0-3-15,0-2 1 0,0 3 0 0,-6-3-3 16,1 0 4-16,-7-3 0 0,-1-4 1 0,-1-3 1 16,-1-5 1-16,2-5 0 0,-3-4 3 0,1-4 3 15,-1-3-4-15,2 0 2 0,3-6-5 16,-1-7-5-16,4-3-2 0,2-2-6 0,3-3-1 15,3-2 0-15,0-7 5 0,3 1-1 0,11-3 4 16,2-1-3-16,8-2-3 0,3-1 1 16,3-1-1-16,1-1 1 0,6 1-1 0,-2-3 0 15,2 2 1-15,-2 0-1 0,-1 4 6 0,2 2-1 16,-4 3 2-16,-2 0 2 0,-3 5 0 0,-6 1-1 16,-1 6 4-16,-7 2 0 0,-7 4 1 15,-2 3 4-15,-4 1 1 0,0 4 2 0,0 1-2 16,-6 1-2-16,2 1-5 0,-6 0-3 0,6 1 1 15,-2 6-4-15,1 2 2 0,5 3 0 0,0 2-2 16,0 1 3-16,1 1 1 0,9-1 0 0,0 3 1 16,3-2 0-16,-2 2-3 0,6-4 2 15,-2-2 3-15,4-1-1 0,-3-4 2 0,3-3-2 16,1-4 1-16,-3 0-1 0,4 0 4 0,-1-9 0 16,6-2-5-16,-2-3 1 0,1-3-1 0,0-2-1 15,0-1 6-15,-4 4-3 0,-1 1-2 16,-3 1 1-16,0 3 0 0,-5 2-2 0,-1 4 2 15,-4 3-2-15,0 2-6 0,-4 0 3 0,4 5-5 16,-4 3 6-16,0 1-2 0,2 0 3 0,1 5-1 16,-3-3 0-16,2 1 6 0,0-1-5 15,-4 0 1-15,2-3 2 0,0-3-4 0,-2 1 3 16,1-2 3-16,0-3-2 0,-2-1 1 0,2 0 8 16,-1-1 0-16,2-5 0 0,4-5 1 15,-3 0-6-15,6-2-4 0,-2 1-1 0,1-1 0 16,4 3-2-16,-3 0 2 0,-1 4-3 0,2-1-8 15,-4 6 2-15,0 1-3 0,-1 0 0 0,1 1 1 16,-3 7 1-16,5 1 2 0,-5 3 2 16,6-2 6-16,-5 2-3 0,7 0 3 0,1-1-1 15,1 1-2-15,0-1 4 0,0-2-1 0,3-5 1 16,3 1-1-16,-2-3 2 0,-1-2-1 0,6 0 2 16,-2-7 5-16,2-1-4 0,1-5 2 0,-1 0-2 15,-1-3-1-15,4 0 1 0,-8-1 0 16,5-2 2-16,-7 0-6 0,-2 0 7 0,-3 1-3 15,-4-1 2-15,2 1 1 0,-8 4-3 0,1-1-1 16,-2 5 0-16,0 0 3 0,-2 4-5 0,-3 3 0 16,-3 2-8-16,6 1-8 0,-8 0 2 15,4 6-3-15,-2 3 7 0,2 1 0 0,-3 3 4 16,7 0 2-16,-1 0-1 0,0 0 7 0,3-1-6 16,0 0 1-16,0-1 1 0,6 1-5 0,-2-3 2 15,6-3 2-15,1 1-2 0,0-2 1 16,6-2 3-16,0-3-1 0,5 0 2 0,-1 0 2 15,4-4-6-15,-2-5-2 0,-2 0-1 0,3-3 4 16,-4 1-2-16,3-1 6 0,-3-1 0 16,2 1-7-16,-4 1 6 0,0-1-1 0,-4 4 1 15,-4 4 0-15,3 0-3 0,-5 4-1 0,-3 0-4 16,2 0 2-16,-2 5-4 0,-3 3 1 0,2 3 2 16,-1 1-1-16,1 0 5 0,-4 1 1 0,1-1 1 15,-1-1 1-15,0 2-1 0,0-4 0 0,0 2-1 16,0-4 2-16,0-1-3 0,-2 1 0 15,-4-2 1-15,2-3-8 0,-3 0-27 0,-2-2-56 16,-4 0-117-16,-2 0-328 0,2 0-634 0,2 0-133 16</inkml:trace>
          <inkml:trace contextRef="#ctx0" brushRef="#br0" timeOffset="464971.7286">8785 8381 3088 0,'0'0'115'16,"0"0"-13"-16,0 0-13 0,0 0-38 0,0 0-15 15,0 0-18-15,0 0-17 0,0 0-55 16,0 0-176-16,0 0-692 0,0 0-835 0</inkml:trace>
        </inkml:traceGroup>
      </inkml:traceGroup>
    </inkml:traceGroup>
    <inkml:traceGroup>
      <inkml:annotationXML>
        <emma:emma xmlns:emma="http://www.w3.org/2003/04/emma" version="1.0">
          <emma:interpretation id="{E90F4D99-E2CD-497A-842D-67FE0F413E53}" emma:medium="tactile" emma:mode="ink">
            <msink:context xmlns:msink="http://schemas.microsoft.com/ink/2010/main" type="paragraph" rotatedBoundingBox="6770,11758 26527,10947 26593,12557 6836,133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0A1D076-2AFF-4B7D-B626-8B90155CD3D1}" emma:medium="tactile" emma:mode="ink">
              <msink:context xmlns:msink="http://schemas.microsoft.com/ink/2010/main" type="line" rotatedBoundingBox="6770,11758 26527,10947 26593,12557 6836,13368"/>
            </emma:interpretation>
          </emma:emma>
        </inkml:annotationXML>
        <inkml:traceGroup>
          <inkml:annotationXML>
            <emma:emma xmlns:emma="http://www.w3.org/2003/04/emma" version="1.0">
              <emma:interpretation id="{64B47B36-3011-48BB-938D-871472B0E947}" emma:medium="tactile" emma:mode="ink">
                <msink:context xmlns:msink="http://schemas.microsoft.com/ink/2010/main" type="inkWord" rotatedBoundingBox="6782,12065 10194,11925 10216,12468 6805,12608"/>
              </emma:interpretation>
              <emma:one-of disjunction-type="recognition" id="oneOf16">
                <emma:interpretation id="interp79" emma:lang="en-US" emma:confidence="0.5">
                  <emma:literal>women</emma:literal>
                </emma:interpretation>
                <emma:interpretation id="interp80" emma:lang="en-US" emma:confidence="0">
                  <emma:literal>Women</emma:literal>
                </emma:interpretation>
                <emma:interpretation id="interp81" emma:lang="en-US" emma:confidence="0">
                  <emma:literal>woman</emma:literal>
                </emma:interpretation>
                <emma:interpretation id="interp82" emma:lang="en-US" emma:confidence="0">
                  <emma:literal>Woman</emma:literal>
                </emma:interpretation>
                <emma:interpretation id="interp83" emma:lang="en-US" emma:confidence="0">
                  <emma:literal>women's</emma:literal>
                </emma:interpretation>
              </emma:one-of>
            </emma:emma>
          </inkml:annotationXML>
          <inkml:trace contextRef="#ctx0" brushRef="#br0" timeOffset="546516.7761">-3193 11519 1009 0,'0'0'134'0,"0"0"28"0,0 0 21 16,0 0 3-16,0 0-8 0,0 0-37 0,0 0-38 16,0 0-34-16,0 0-19 0,0 0-17 0,0 0-9 15,58-60-2-15,-54 70 6 0,-1 4 11 16,1 4 4-16,-3 6 3 0,5 3-3 0,-5 3-8 15,4 2-4-15,-4 0-6 0,-1-3-5 0,3 2-2 16,1-6-4-16,-1-2-4 0,1-4-3 16,2-3-1-16,-2-3-1 0,0-4-1 0,-2-3-1 15,2-3 1-15,-1-3 5 0,-2 0 10 0,2 0 12 16,-1-1 22-16,5-6 14 0,0-5 5 0,6-5-5 16,-1-6-17-16,4-5-16 0,-2 0-13 0,2-1-5 15,-2 3-3-15,0 0-1 0,0 4 0 16,-2 3-3-16,2 4-3 0,-6 4-1 0,1 2-3 15,1 5 0-15,-6 2-2 0,6 2-4 0,-6 0-1 16,6 8-1-16,0 3 0 0,3 5 3 0,1 3 1 16,3 3 1-16,-2 1 0 0,4 1 0 0,4-2 2 15,-5 1-1-15,6-3 0 0,-1-1 0 16,-1-3 0-16,3-3 2 0,-3-1-2 0,-2-2 0 16,0-4-1-16,-4-3 0 0,-4 0-1 0,-3-3 4 15,-2 0 4-15,-1 0 5 0,-4-6 7 16,3-5 2-16,0-6 3 0,-2 0-4 0,1-6-1 15,-1-4-5-15,3 0-2 0,-5-2-1 0,4-2-2 16,-3 0 1-16,3-2-1 0,-4 1-1 0,2-1 1 16,0 0 1-16,0-1 2 0,-1 2-1 15,0 0-1-15,-2 4-2 0,0 5-1 0,0 4 0 16,0 7-1-16,0 2 1 0,0 5-2 0,0 4-1 16,0 1-3-16,-2 0-7 0,0 0-16 0,0 0-32 15,-2 1-59-15,2 4-73 0,1 5-110 16,1 4-210-16,0-3-434 0,0-1-340 0</inkml:trace>
          <inkml:trace contextRef="#ctx0" brushRef="#br0" timeOffset="548103">-2061 11443 1266 0,'0'0'237'0,"0"0"11"0,0 0-16 0,0 0-27 16,0 0-32-16,0 0-34 0,0 0-36 15,0 0-38-15,0 0-32 0,0 0-24 0,0 0-7 16,0 0 0-16,0 0 2 0,0 0 2 0,-122 78 0 16,112-50 0-16,-1-1-3 0,5-2 0 0,2-1-2 15,4-3-1-15,0-3-1 0,4 0-1 16,5-4-2-16,2-3-1 0,3-3 3 0,0-1 2 15,2-6 0-15,2-1 4 0,2 0 2 0,-3-8 5 16,5-3 3-16,-4-5 5 0,0-3-2 0,-1-1 2 16,-1-2 0-16,-2-4 1 0,-2 2 3 0,-4-1 0 15,2 0 4-15,-7 1-1 0,-3 3 4 0,0 1 2 16,0 1-1-16,-10 2 1 0,4 5-6 16,-7 1-4-16,1 3-4 0,-1 3-5 0,0 3-7 15,-2 2-8-15,0 2-4 0,0 5-4 0,2 5-1 16,-1 0 1-16,3 1 0 0,2 3-1 15,3-2 1-15,5 0 0 0,1 1 1 0,0-2 3 16,0 2-3-16,6-2 1 0,1 2-1 0,4-2-2 16,-2-1 8-16,0 1-3 0,3-2 3 0,1-2-1 15,-4-1 2-15,1 0 0 0,2-2 1 16,1-2 3-16,-1-1-4 0,-2 0 1 0,-1 1 1 16,2-4 0-16,0 1 1 0,-2-1-2 0,-1 0 0 15,2 0-4-15,-4 0 5 0,2 0 0 0,-3 0 2 16,0 0 2-16,1 0-4 0,-3 0 3 15,-2 0-1-15,4 0 3 0,-3 0-1 0,0 0 1 16,-1 0 4-16,-1-1 0 0,3-2 3 0,1-1 2 16,2-1-2-16,-2-1-1 0,5-4 1 0,-1-1-2 15,1-3-2-15,5-2 0 0,-1-1-4 0,2 1-2 16,1 0 0-16,-2 2 0 0,3 1 0 16,-3 4-4-16,-4 3 1 0,2 3-8 0,-4 1 5 15,1 2-2-15,0 0-1 0,-1 8 4 0,0 0-3 16,3 3 3-16,-5 3 2 0,4 1 2 0,-2 2-2 15,-2-1 0-15,1-1 1 0,-1-1-2 16,-3-1 4-16,2-2-2 0,0-4 0 0,-3-1 0 16,0-3 2-16,-1 0-1 0,2-3 3 0,-1 0 4 15,-2 0 2-15,1 0 5 0,2-1 3 0,0-6 0 16,-2 1-1-16,5-5-7 0,1-2-2 16,-1-1-6-16,1-1 0 0,1-1 0 0,1 0-2 15,2 0 1-15,2 1-2 0,-3 3 1 0,2 3 2 16,-2-1 1-16,2 4-6 0,-1 1-4 15,-3 2-2-15,0 3-9 0,-4 0 8 0,4 2 0 16,-5 6 0-16,3 1 4 0,0 2 0 0,-4 3 2 16,3 2 2-16,0 0 2 0,-2 0-2 0,3-2 0 15,-1-2 2-15,0-1-2 0,6-1 2 0,-2-4-1 16,-1-1 0-16,5-2 0 0,0-1 3 16,1-2-1-16,0 0 3 0,1-4 2 0,4-5-1 15,-1-1 1-15,-2-2-1 0,1 0-1 0,1-3 2 16,1 1-3-16,-4 0 1 0,0-2 0 0,-1 1 0 15,1 0 0-15,0 1-1 0,-1-2-1 16,-2 0 1-16,1 2 1 0,-4 1 2 0,-2 2 3 16,-2 5-2-16,0 3-3 0,-5 1 2 0,0 2-6 15,0 0 0-15,0 0-6 0,0 4-6 0,0 1 0 16,0 5 3-16,0 2 5 0,1 3 3 16,1-2 4-16,2 4-5 0,4-1 1 0,-1-2 0 15,3 0-2-15,3-1 3 0,1-1-2 0,2 0 1 16,5-3 0-16,-2-1 1 0,5-5 0 0,3-1 1 15,-2-2 0-15,6 0 1 0,0-8 1 16,-1-2 1-16,0-1 0 0,1-2 0 0,-4-3-1 16,-3 3 4-16,0-3-1 0,-8 0 3 0,-2 2 3 15,0-2-3-15,-5 1 4 0,-5 2 2 16,-3 0 1-16,-1 2 3 0,0-2-2 0,0 2-2 16,0 1-2-16,-1 0-2 0,-6 2 0 0,1 2-5 15,-2-1-2-15,-1 0-2 0,-1 5-6 0,5 0-1 16,-5 2-5-16,-2 0-5 0,5 4-3 0,-4 8 0 15,0 2 3-15,-2 5 6 0,3 1 3 0,0 4 1 16,0 0 2-16,0-1-1 0,6 3-1 16,1-4-2-16,2 1 0 0,1-3 0 0,0 0-1 15,0-3 4-15,5-3-1 0,5-1 0 0,0-2 2 16,3-3-2-16,1-3 1 0,5-1 2 0,-2-4 1 16,1 0 2-16,6-2 1 0,0-6-1 15,-3-5 0-15,3-1 3 0,3-4-2 0,-2 0 0 16,-6-1 1-16,5-1 1 0,-7 1 0 0,-1 3 1 15,0 1 0-15,-5 2-2 0,2 4-1 16,-6 2-1-16,0 3-1 0,-6 2 0 0,1 2-1 16,1 0-3-16,-1 2 0 0,0 5 2 0,1 3 0 15,-2 3 2-15,2 1 0 0,3 2 1 0,-2-1 0 16,-3 1 1-16,2 0 0 0,4-1-2 16,-4-3 1-16,0 0-2 0,4-4 0 0,-4 0 0 15,0-4 1-15,-1-3 2 0,4-1 2 0,-3 0 6 16,1-6 3-16,5-4 3 0,-4-2 0 0,7-5-5 15,0-1-2-15,1-1-3 0,0 0-2 0,0 5-2 16,1-3-1-16,0 4-3 0,-1 2 1 16,-6 4 0-16,4 3-4 0,-6 4 1 0,4 0-3 15,-3 0 1-15,3 11 1 0,-1 0 1 0,-2 2 2 16,-1 4-5-16,3-5 4 0,2 4 1 0,-5-3-2 16,7-2 9-16,-4-3-5 0,2-3 0 15,1-4 2-15,1-1-1 0,0 0 6 0,3-7 4 16,-1-6 1-16,3-2-3 0,0-2 0 0,5-1-2 15,-3-2-1-15,5 1 0 0,-7 0-2 0,6 4-3 16,-8 1-1-16,-1 5 3 0,-2 2-3 16,-7 3 2-16,2 3-4 0,-4 1-6 0,-3 0-6 15,0 8-12-15,0 2-16 0,0 1-39 0,-1 1-57 16,-3 3-84-16,4-4-201 0,0-1-450 0,0-5-671 16</inkml:trace>
        </inkml:traceGroup>
        <inkml:traceGroup>
          <inkml:annotationXML>
            <emma:emma xmlns:emma="http://www.w3.org/2003/04/emma" version="1.0">
              <emma:interpretation id="{5811CEC0-E8C8-4FF2-8485-433432C644BB}" emma:medium="tactile" emma:mode="ink">
                <msink:context xmlns:msink="http://schemas.microsoft.com/ink/2010/main" type="inkWord" rotatedBoundingBox="11466,12199 12334,12164 12338,12256 11470,12292"/>
              </emma:interpretation>
              <emma:one-of disjunction-type="recognition" id="oneOf17">
                <emma:interpretation id="interp84" emma:lang="en-US" emma:confidence="0.5">
                  <emma:literal>-</emma:literal>
                </emma:interpretation>
                <emma:interpretation id="interp85" emma:lang="en-US" emma:confidence="0">
                  <emma:literal>_</emma:literal>
                </emma:interpretation>
                <emma:interpretation id="interp86" emma:lang="en-US" emma:confidence="0">
                  <emma:literal>.</emma:literal>
                </emma:interpretation>
                <emma:interpretation id="interp87" emma:lang="en-US" emma:confidence="0">
                  <emma:literal>~</emma:literal>
                </emma:interpretation>
                <emma:interpretation id="interp88" emma:lang="en-US" emma:confidence="0">
                  <emma:literal>c</emma:literal>
                </emma:interpretation>
              </emma:one-of>
            </emma:emma>
          </inkml:annotationXML>
          <inkml:trace contextRef="#ctx0" brushRef="#br0" timeOffset="548523.7509">1602 11424 1078 0,'0'0'470'16,"0"0"-305"-16,0 0 48 0,0 0 29 0,0 0-30 15,0 0-36-15,0 0-38 0,0 0-33 0,0 0-32 16,0 0-16-16,0 0-21 0,0 0-16 0,0 0-3 16,0 0-7-16,-119 35 2 0,136-28 1 15,4-1 5-15,14 0 2 0,7-1 4 0,4-2 1 16,11-1-7-16,10-2-4 0,1 0-4 0,1 0 0 15,1 0-2-15,-4-2 0 0,-5 2-1 0,-6 0-5 16,-11 0 4-16,-3 0 2 0,-4 0 4 16,-10 0 4-16,-7 0 0 0,-6 0-2 0,-4 0-2 15,-7 0 5-15,-3 0 5 0,0 0 7 0,0 0 6 16,0 0-1-16,0 0-1 0,0 0-2 0,0 0-7 16,0 0-7-16,0 0-7 0,0 0-7 0,0-3-13 15,0-2-28-15,0 1-44 0,-1-3-75 16,1 1-121-16,0-2-251 0,0 2-624 0,0 2-140 0</inkml:trace>
        </inkml:traceGroup>
        <inkml:traceGroup>
          <inkml:annotationXML>
            <emma:emma xmlns:emma="http://www.w3.org/2003/04/emma" version="1.0">
              <emma:interpretation id="{8F9678CA-824C-4E3F-BA1C-28B5B3350447}" emma:medium="tactile" emma:mode="ink">
                <msink:context xmlns:msink="http://schemas.microsoft.com/ink/2010/main" type="inkWord" rotatedBoundingBox="13093,11727 15963,11609 16019,12991 13149,13109"/>
              </emma:interpretation>
              <emma:one-of disjunction-type="recognition" id="oneOf18">
                <emma:interpretation id="interp89" emma:lang="en-US" emma:confidence="0.5">
                  <emma:literal>Misfit</emma:literal>
                </emma:interpretation>
                <emma:interpretation id="interp90" emma:lang="en-US" emma:confidence="0.5">
                  <emma:literal>Me spit</emma:literal>
                </emma:interpretation>
                <emma:interpretation id="interp91" emma:lang="en-US" emma:confidence="0">
                  <emma:literal>Me spite</emma:literal>
                </emma:interpretation>
                <emma:interpretation id="interp92" emma:lang="en-US" emma:confidence="0">
                  <emma:literal>Me soft</emma:literal>
                </emma:interpretation>
                <emma:interpretation id="interp93" emma:lang="en-US" emma:confidence="0">
                  <emma:literal>Misfits</emma:literal>
                </emma:interpretation>
              </emma:one-of>
            </emma:emma>
          </inkml:annotationXML>
          <inkml:trace contextRef="#ctx0" brushRef="#br0" timeOffset="549440.7586">3192 11395 567 0,'0'0'403'0,"0"0"-20"15,0 0-42-15,0 0-48 0,0 0-54 16,0 0-41-16,0 0-38 0,0 0-19 0,0 0-24 15,0 0-23-15,0 0-18 0,0 0-30 0,0 0-20 16,-17-119-17-16,17 125-7 0,0 5 0 0,0 4 1 16,0 5 4-16,0 5 0 0,-1 2 5 0,-2 2-1 15,1 0 1-15,-3 0-1 0,2 0-4 16,3-1-2-16,-3-3-1 0,0-1 0 0,-2-2 0 16,2-5 1-16,1 0-1 0,1-7 2 0,0-2 1 15,-1-3 4-15,2-5 9 0,0 0 12 16,0 0 11-16,0 0 7 0,0-5-5 0,0-3-12 15,-3-4-14-15,0-4-12 0,3-3-3 0,0-1-1 16,0-5 0-16,0 1 2 0,0-3-1 16,0 0-1-16,3-2 2 0,2 1 0 0,-3-1 0 15,0 1 2-15,-1-2-1 0,3 5 0 0,1 1-2 16,-2 4 0-16,-1 4-2 0,3 3-1 0,-1 7 1 16,-3 3-5-16,1 1 1 0,-1 2-1 15,-1 0-3-15,7 5 1 0,-1 3 0 0,2 5 1 16,1 2 2-16,4 2 1 0,-1 4 0 0,1 1 0 0,1 1-1 15,-1 1 2-15,1 0 0 0,0-5 1 16,1 0-1-16,-3-5 0 0,3-1 0 0,-4-5 0 16,-1-2-1-16,0-3 2 0,1-3-2 15,-4 0 2-15,2-1 1 0,3-9 1 0,0-4 3 16,1-1-1-16,-1-6-1 0,0-2-1 0,2-2 0 16,-3-1 1-16,3-1 0 0,2 1-1 0,1 1-1 15,-1-2-1-15,-1 0-1 0,1 3 1 0,-1 0-1 16,1 3 0-16,-2 5 0 0,-3 2 0 15,1 6 1-15,-9 4 0 0,-2 2-1 0,0 2-1 16,-1 0-2-16,0 2-1 0,0 4 0 0,0 4 0 16,0 5 2-16,0 5 1 0,0 6 0 15,0 2 1-15,0 2 0 0,0 2 1 0,0-1 0 16,0 3-1-16,6-2 1 0,-2-2 1 0,2-4-1 16,1-1 1-16,0-1-3 0,2-3 2 0,1-3-2 15,-3-1 0-15,4-4 0 0,0-2-2 16,-2-1 0-16,-1-4-3 0,4-1 6 0,-5-3 1 15,3-2 2-15,-2 0 4 0,-1-5-2 0,5-5 1 16,-1-2-1-16,3-6 3 0,0 0-4 0,1 0-1 16,-1-1 0-16,0 1-4 0,-1 2 3 0,-5 1 0 15,1 3 1-15,-4 4 0 0,0 5-1 16,-4 1 1-16,-1 2-5 0,0 0 0 0,0 5-4 16,0 3 0-16,0 4 1 0,0 3 2 0,0 0 2 15,0 2-1-15,0 1 0 0,3-1-4 0,7-3 4 16,-2 0 2-16,2-5-1 0,7 2 6 15,-1-7-8-15,5-2-1 0,2-2-7 0,5-4-20 16,-1-6-27-16,3-6-42 0,0-5-65 0,-2-1-109 16,-1-5-241-16,-10 6-586 0,-6 8-180 0</inkml:trace>
          <inkml:trace contextRef="#ctx0" brushRef="#br0" timeOffset="549584.3952">4123 10986 1977 0,'0'0'335'15,"0"0"-109"-15,0 0-38 0,0 0-52 0,0 0-55 16,0 0-28-16,0 0-27 0,0 0-19 0,0 0-29 16,0 0-19-16,0 0-7 0,0 0-26 0,0 0-69 15,0 0-161-15,-42 0-373 0,43 8-878 0</inkml:trace>
          <inkml:trace contextRef="#ctx0" brushRef="#br0" timeOffset="550835.3524">4381 11543 387 0,'0'0'740'0,"0"0"-382"0,0 0 0 0,0 0-64 15,0 0-89-15,0 0-54 0,0 0-41 0,0 0-33 16,0 0-15-16,0 0-2 0,0 0-7 15,0 0-3-15,0 0-1 0,0 0 0 0,88-111-2 16,-72 89-2-16,-2-1-4 0,0-1-6 0,0-1-4 16,1 1-4-16,-3-1-2 0,1 1-6 0,-2 2-3 15,-2 1-2-15,1 2-7 0,-3 3 6 0,-3 2 2 16,-1 7 5-16,-3 0 7 0,0 6 2 16,0-1-1-16,-1 2-4 0,-2 0-5 0,-3 0-12 15,-1 3-5-15,-1 4-6 0,-1 0-1 0,-2 4 3 16,-1 2 0-16,7 0-1 0,-2-2-5 0,4 2 4 15,3-1-2-15,0-1-1 0,1 1 8 0,8 1-7 16,2 0 0-16,2 0 4 0,4-1-1 16,0 0 2-16,0 1 0 0,1 0 0 0,-2-2-4 15,1 2 6-15,-4 0-2 0,-6-1-3 0,-3 0 0 16,-4 1-3-16,0 0 1 0,-6 1 1 16,-7 1 4-16,-1-1 0 0,0-2 2 0,0-3-1 15,1-1 0-15,6-1 2 0,0-6-1 0,7-1 0 16,0 0-4-16,0-1-4 0,7-6-2 15,3-5-3-15,8-1 3 0,2-7 1 0,7-2-2 16,3-4 4-16,8-1-3 0,-2 1-1 0,3-1 2 16,0-3-1-16,-5 5 0 0,1-1 5 0,-7 3 3 15,-2 1 0-15,-5-1 3 0,-4 1 0 0,-7 4 0 16,0 0 5-16,-6-1 3 0,-2 2-3 16,-2-2 1-16,0 0-1 0,-2 0-3 0,-3-2 3 15,-2 3 2-15,0 0-2 0,-2 1 1 0,2 1 0 16,-3 4 1-16,4 0 3 0,-2 5 3 0,5 3 1 15,-3 1-3-15,3 3 1 0,1 0-5 0,0 0-5 16,-1 3-3-16,-1 7-3 0,1 4-4 16,-1 4 6-16,0 10-1 0,-5 2 2 0,6 7 2 15,-4 3-1-15,2 6 1 0,-2 2-1 0,0 7 2 16,-5 1-1-16,4 6 0 0,-1 1 2 0,-2 3 0 16,1-2-2-16,1 3 1 0,-1-2-4 15,2 0 0-15,1-1 2 0,-2 2-2 0,2-5 0 16,-3-1 1-16,5-6-2 0,-4-3 2 0,4-6-1 15,-4-5-1-15,5-9-1 0,-2-7 1 16,3-10-1-16,3-6-1 0,0-7 0 0,0-1 0 16,7-3 1-16,-1-9 3 0,8-5 3 0,5-10 0 15,5-4 1-15,3-7-1 0,4-3-2 0,1-5 1 16,-2-2-2-16,-3-6 2 0,-7 0 1 0,-3 0 2 16,-7 3-1-16,-10 0 1 0,0 4-1 15,-10 3-1-15,-8 7-1 0,-9 5 1 0,-5 7-5 16,-3 6-1-16,0 7 1 0,-2 4-4 0,3 6 2 15,1 2 1-15,6 0-1 0,7 4 2 0,6-2-1 16,6 2-4-16,3-1-3 0,5-2-6 0,0-1 2 16,10 1 0-16,5-1 4 0,6 0 5 15,9 0-1-15,6-5 6 0,7-5 0 0,9-4-1 16,2-2 3-16,3-3-3 0,-3 0 1 0,-5-2-1 16,-2 1 1-16,-4 0 0 0,-9 1 1 15,-7 3 1-15,-8 0-2 0,-4 5 4 0,-7 2 3 16,-5 4 4-16,-2 0 2 0,-1 2-4 0,0 1-1 15,0 1-4-15,0 1 1 0,0 0 0 0,-1 0-4 16,1 0-4-16,0 0-5 0,0 0-6 16,0 6 0-16,0 4 3 0,0 3 5 0,1 2 2 15,4 1 3-15,0 1-1 0,2 0 0 0,1 1 0 16,1-3-1-16,3-2-1 0,-2-2 6 16,4-1-4-16,-1-4 0 0,2-2 3 0,2-4-5 15,0 0 4-15,0-4 1 0,5-8 1 0,-3-5 0 16,4-3 1-16,-3-4-3 0,5-4 0 0,-1-3 3 15,-4-1-2-15,3-1 3 0,-5 0-2 16,-1-3 1-16,-5 3 1 0,-1-1-1 0,-2 1 2 16,-2 1-2-16,-6 4 1 0,-1 3-4 0,0 3 3 15,0 6 1-15,0 5 2 0,-4 2 0 0,-2 6-2 16,2 3 1-16,0 0-9 0,-3 5 1 0,-2 10-2 16,1 2-2-16,-2 7 3 0,3 2 3 0,0 6-2 15,2 1 2-15,4 2 0 0,1 2-1 16,0-3-1-16,3 1 3 0,7-4-1 0,1-1 0 15,3-4 0-15,2-1 0 0,1-5-2 0,1 0 1 16,5-6 0-16,1-4-5 0,-1-3 0 16,4-4-10-16,-3-3-28 0,1-3-32 0,1-10-63 15,-1-5-106-15,1-3-222 0,-5 2-582 0,-8 6-456 0</inkml:trace>
          <inkml:trace contextRef="#ctx0" brushRef="#br0" timeOffset="551150.9432">5320 10934 1730 0,'0'0'850'0,"0"0"-683"0,0 0-3 16,0 0-31-16,0 0-50 0,0 0-17 15,0 0-24-15,0 0-26 0,0 0-17 0,0 0-11 16,0 0-12-16,0 0-64 0,0 0-146 0,0 0-366 15,-13-68-1065-15</inkml:trace>
          <inkml:trace contextRef="#ctx0" brushRef="#br0" timeOffset="551002.0348">5588 11150 2076 0,'0'0'276'0,"0"0"-63"0,0 0-18 15,0 0-44-15,0 0-56 0,0 0-29 0,0 0-30 16,0 0-27-16,0 0-2 0,0 0 0 0,0 0-1 16,0 0 0-16,0 0-25 0,0 0-81 15,168-63-174-15,-152 55-536 0,-5 2-832 0</inkml:trace>
        </inkml:traceGroup>
        <inkml:traceGroup>
          <inkml:annotationXML>
            <emma:emma xmlns:emma="http://www.w3.org/2003/04/emma" version="1.0">
              <emma:interpretation id="{5950EF25-D95C-47E2-AB4F-F4A35F4BDCA3}" emma:medium="tactile" emma:mode="ink">
                <msink:context xmlns:msink="http://schemas.microsoft.com/ink/2010/main" type="inkWord" rotatedBoundingBox="17598,11971 18491,11934 18494,12010 17601,12046"/>
              </emma:interpretation>
              <emma:one-of disjunction-type="recognition" id="oneOf19">
                <emma:interpretation id="interp94" emma:lang="en-US" emma:confidence="0.5">
                  <emma:literal>-</emma:literal>
                </emma:interpretation>
                <emma:interpretation id="interp95" emma:lang="en-US" emma:confidence="0">
                  <emma:literal>_</emma:literal>
                </emma:interpretation>
                <emma:interpretation id="interp96" emma:lang="en-US" emma:confidence="0">
                  <emma:literal>.</emma:literal>
                </emma:interpretation>
                <emma:interpretation id="interp97" emma:lang="en-US" emma:confidence="0">
                  <emma:literal>,</emma:literal>
                </emma:interpretation>
                <emma:interpretation id="interp98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551600.8915">7616 11268 1570 0,'0'0'386'0,"0"0"-138"15,0 0-24-15,0 0-22 0,0 0-44 0,0 0-34 16,0 0-23-16,0 0-27 0,0 0-23 16,0 0-18-16,0 0-8 0,0 0-3 0,0 0 4 15,13 6 10-15,15-6-1 0,8-3-1 0,6 0 0 16,8-4-8-16,4 2-3 0,7-2-2 0,-1-2-6 16,7-1-2-16,3 2 0 0,-1-1 1 0,-2 0 3 15,-6 2 0-15,-6 0 0 0,-8 4-4 16,-12-1-4-16,-8 1 2 0,-13 2-1 0,-7 1 5 15,-7 0 3-15,0 0 2 0,0 0 5 0,0 0-1 16,-4 0-4-16,1 0-7 0,2 0-6 0,-1 0-6 16,2 0-5-16,-3 0-8 0,3 0-14 0,0 0-20 15,0-2-31-15,3 0-34 0,2 0-61 16,2 1-95-16,4-2-207 0,-2 1-478 0,-4-1-652 0</inkml:trace>
        </inkml:traceGroup>
        <inkml:traceGroup>
          <inkml:annotationXML>
            <emma:emma xmlns:emma="http://www.w3.org/2003/04/emma" version="1.0">
              <emma:interpretation id="{A889164A-35EA-4AB7-A51F-591304BCFCDC}" emma:medium="tactile" emma:mode="ink">
                <msink:context xmlns:msink="http://schemas.microsoft.com/ink/2010/main" type="inkWord" rotatedBoundingBox="19515,11453 23439,11292 23466,11955 19543,12116"/>
              </emma:interpretation>
              <emma:one-of disjunction-type="recognition" id="oneOf20">
                <emma:interpretation id="interp99" emma:lang="en-US" emma:confidence="0.5">
                  <emma:literal>Cummins</emma:literal>
                </emma:interpretation>
                <emma:interpretation id="interp100" emma:lang="en-US" emma:confidence="0">
                  <emma:literal>Cumin's</emma:literal>
                </emma:interpretation>
                <emma:interpretation id="interp101" emma:lang="en-US" emma:confidence="0">
                  <emma:literal>Cummings</emma:literal>
                </emma:interpretation>
                <emma:interpretation id="interp102" emma:lang="en-US" emma:confidence="0">
                  <emma:literal>cumin's</emma:literal>
                </emma:interpretation>
                <emma:interpretation id="interp103" emma:lang="en-US" emma:confidence="0">
                  <emma:literal>cummings</emma:literal>
                </emma:interpretation>
              </emma:one-of>
            </emma:emma>
          </inkml:annotationXML>
          <inkml:trace contextRef="#ctx0" brushRef="#br0" timeOffset="554586.5543">9934 10850 257 0,'0'0'375'0,"0"0"-12"0,0 0-13 0,0 0-34 16,0 0-43-16,0 0-58 0,0 0-49 0,0 0-29 15,0 0-20-15,0 0-11 0,32-163-13 0,-38 158-10 16,-5-2-12-16,-2 2-17 0,-2 2-18 15,-4 3-18-15,-5 2-10 0,-3 7-4 0,-2 8-3 16,-4 5 2-16,-1 5 1 0,3 5 0 0,-5 5 2 16,7 5 2-16,0 2 2 0,4-1 1 0,6-1 0 15,4 0-3-15,2-2-3 0,7-3 0 16,5-1-4-16,1-2 0 0,8-3-3 0,9-1-1 16,7-5-1-16,5-4 4 0,9-4 1 0,0-6 3 15,6-3 2-15,2-5 0 0,-4-3 2 16,4 0-1-16,-4-7 2 0,-2-2-2 0,-1-1-1 15,-3-3 1-15,-4-1-3 0,-5 3 6 0,-7-2 2 16,0 0 3-16,-6 2 2 0,-2-3 0 0,-2 4 0 16,1-2-1-16,-5 1-1 0,1 0 0 0,-5 2-1 15,3 1 1-15,-1 2 3 0,0 0-6 16,-4 3-2-16,3-2-3 0,0 3-2 0,-3 1 1 16,3-1 0-16,-3 2 0 0,0 0-2 0,0 0-1 15,0 0-1-15,0 0 0 0,0 0 0 0,0 0-5 16,-3 5-2-16,-1 1 1 0,2 5-4 0,-2 2 8 15,-3 5-1-15,4-2 1 0,3 3 0 16,-1 1 0-16,1-3 2 0,0-1-2 0,1-2 5 16,8-1-7-16,-4-2 0 0,7-4 1 0,-1-1-2 15,-3-2 2-15,5-2 1 0,1-2 1 16,3-2-4-16,3-8 9 0,-3-1-1 0,0-2 1 16,4-4 5-16,-5 0-5 0,-2 1 1 0,-2 0 2 15,-5 2-1-15,1 1 0 0,-6 1 0 0,0 4 1 16,-2 0-3-16,0 4 3 0,0 2-3 15,0 0-1-15,0 2-1 0,0 0-7 0,-1 0-2 16,0 0-6-16,1 2 3 0,0 4-7 0,-2 2 4 16,2 2 5-16,0 0-3 0,0 0 7 0,0 1-1 15,0-1 0-15,2-1-1 0,2 2 2 0,6-3 1 16,0 2-1-16,0-5 4 0,1 2-2 16,3-4 2-16,3-1 0 0,2-2 3 0,-2 0-3 15,5-7 0-15,-2-3 0 0,3-3-5 0,-3-1 8 16,5-4-1-16,-2 0 1 0,-3-2 3 0,-1 2-4 15,0 0 1-15,-5 1 0 0,-1 4-1 16,-6 2-1-16,3 3-1 0,-7 2 0 0,1 4-5 16,-4 2 2-16,0 0-6 0,0 0-4 0,0 2 0 15,0 6 4-15,0 2 3 0,0 0 2 0,0 3 6 16,0 1-5-16,0 2 0 0,0-2 1 16,0 1 0-16,3-2 1 0,2-2-2 0,1 1 0 15,3-3-5-15,1-2 5 0,1 1 1 0,-4-4-1 16,6-1 6-16,-3-1-5 0,0-2 3 15,-2 0 0-15,3 0 1 0,1-2-1 0,-5-5-1 16,4-1 2-16,3-2-2 0,-1 0 0 0,0-1 2 16,0 1-4-16,-1 0-1 0,1 0 1 0,-6 3-1 15,5 1 2-15,-8 4 1 0,4-1-2 0,-5 3-1 16,-3 0 1-16,0 0-3 0,0 0 0 16,0 0-1-16,0 0-1 0,0 4 0 0,-1 1 3 15,-1 0 2-15,1 1-1 0,-5 1 2 0,5-2-2 16,-2 3 1-16,2-1 1 0,-2-1 4 0,-4 0-4 15,4-1 1-15,0-2 1 0,-4 1-4 0,4-1 7 16,0-3 0-16,0 0 3 0,-2 0 1 16,2 0 0-16,1 0-1 0,1-2 0 0,0-3-1 15,-1-1-4-15,2 0-1 0,0-2 0 0,0-1-2 16,0-2-1-16,3 0-2 0,3-2-1 16,5-2-2-16,2 1 2 0,1 1 1 0,3 1-1 15,4 3 2-15,-2-1-4 0,-2 4 0 0,1 3-1 16,-2 3 0-16,-2 0-1 0,-1 0-1 0,-1 6 3 15,-3 2 0-15,2 0 2 0,-2 2 2 16,-4 2-2-16,1-1 0 0,-2 1 1 0,-2 1 2 16,-2-2 0-16,0 2 1 0,0-4-2 0,0 0 1 15,-3-3 1-15,-3 0 1 0,5-3 1 0,1-2 1 16,0-1 2-16,0 0-1 0,0 0 3 16,0-4-1-16,4-3-2 0,2-3-3 0,-2-3-4 15,7-3 0-15,-1 1 2 0,3-2 0 0,-3 0 1 16,1 2 0-16,2-3-2 0,1 3 1 0,-2 0-1 15,-1 2 1-15,-4 2-1 0,3 4-2 0,-4 0 0 16,1 6-7-16,-4 1-1 0,-2 0-1 16,3 0-1-16,0 8 4 0,-1 0 4 0,0 6 1 15,3 1 3-15,-3 0 0 0,-1 2 0 0,0 0-1 16,5-1 2-16,-3-2-2 0,0-1 1 0,5-3 0 16,-3 2 1-16,4-4 0 0,-5-1 2 15,5-4-1-15,1 1-2 0,1-3 3 0,1-1 0 16,1 0-2-16,3-5 4 0,0-2-2 0,0-5 0 15,5-1 1-15,-5-2 0 0,-1 3 0 16,2-1 0-16,-8-1 2 0,3 5-2 0,0-1 1 16,-5 1 0-16,-2 2-1 0,1 3-2 0,-5 2 0 15,-1 0-3-15,0 2 1 0,-1 0 0 0,0 0-2 16,0 0 0-16,0 0-2 0,0 2 1 16,0 1 0-16,0 0 4 0,0 4 0 0,0-3-1 15,0 3 2-15,0-2-1 0,0-1-1 0,0 1 2 16,0-2-1-16,0 3-1 0,0-4 0 0,0 1 2 15,0-2-1-15,0 1 2 0,0-2 1 16,0 0-3-16,0 2 3 0,0-2 0 0,0 0 0 16,0 0 3-16,2 0 1 0,-1 0-1 0,6-5 1 15,-1-2 1-15,4 0-3 0,1-2-3 0,-1-1 0 16,4-1-1-16,5 1 0 0,-5 1 1 0,0 0 0 16,-1 2-2-16,-3 2 0 0,1 0-2 0,-1 2 0 15,-3 2 1-15,3-2 0 0,-6 2 1 16,5-1 0-16,-8 2 1 0,2 0-1 0,1 0 1 15,-2 0 1-15,-2 0-4 0,0 0 2 0,0 0 1 16,0 0 0-16,0 0 0 0,0 0 0 16,0 0-1-16,0 0 0 0,0 0 2 0,0 0-2 15,0 0 1-15,0 0-2 0,0 0 0 0,0 0 0 16,0 0-1-16,0 3 3 0,0 0-4 16,0 0 3-16,0 0 0 0,0 0-2 0,0 0 5 15,0-1-2-15,0 1-2 0,0-1 1 0,0 0 1 16,0-1-1-16,-2 0 3 0,2 1-1 0,-4-2 0 15,4 2 2-15,0-2 2 0,0 0 0 16,0 0 3-16,0 0-2 0,0 0-2 0,0 0-1 0,0 0 2 16,0 0-3-16,0 0 3 0,0 0 0 15,0 0-5-15,-1 0 3 0,1 0 0 0,-2 0 0 16,2 0-3-16,0 0 2 0,0 0-2 0,-1 0-1 16,1 0 4-16,-2 0-4 0,2 0 0 0,0 0 2 15,0 0 0-15,0 0-1 0,0 0 2 16,0 0-1-16,0 0-6 0,0 0 3 0,0 0-2 15,0 3-3-15,-2 1 3 0,-4 1-2 0,3 5 0 16,-1 1 3-16,-3 2 4 0,1-1-2 0,-2 2 2 16,3 0-1-16,-3 1-4 0,5-2 3 15,0-3 0-15,-1 0 0 0,0-4-2 0,2-1 2 16,1-2-1-16,1-3 2 0,0 0 7 0,0 0-6 16,0 0 5-16,0 0 0 0,0-2 1 15,1 0 1-15,5-4-1 0,-2-1-4 0,-1-2-9 16,7-3 5-16,1 0-2 0,-2-1 1 0,5 0 6 15,4-1-4-15,-2 2-3 0,1-3 1 0,0 2 2 16,4 2-3-16,-1 0 1 0,-3 2-2 16,4 4-4-16,-4 2 0 0,-1 3 0 0,4 0 2 15,-3 5-6-15,-2 3 7 0,0 3-1 0,-4 3-1 16,-4 0 12-16,3 2-8 0,-6 1 0 0,2-1 2 16,-5 0-6-16,-1-1 4 0,0 0 4 0,0-3-3 15,0-1 1-15,0-3 1 0,-1-1-1 16,-1-2 0-16,-2-2 4 0,4-3-2 0,0 0 0 15,0 0 5-15,0 0 5 0,0-5-4 0,0-1 1 16,0-4-6-16,0-3-9 0,0-1 4 0,0-1-1 16,7-1 1-16,-2-2 1 0,3 1-2 15,-2 2-2-15,5-1 0 0,-1 1 0 0,-2 4-2 16,5 2 1-16,0 1-1 0,-2 3-1 0,-1 2-1 16,-3 1 0-16,0 2 0 0,-1 0-3 0,-3 2 1 15,3 2-1-15,-4 3 3 0,1 1 4 16,-3 0 0-16,0 1 1 0,2-1-1 0,-2 2 2 15,1-2 2-15,3-2 1 0,-2 1 0 0,1-3-8 16,-1 0 6-16,8 0 0 0,-3-1 2 16,6-3 4-16,3 0-2 0,4 0 0 0,-2-2-1 15,6-7 3-15,-4 1-1 0,4-4 1 0,-1-1-1 16,-2-1-3-16,2 0 1 0,-3-3 1 0,2 4 1 16,-3-2-2-16,2 3 0 0,-5 2 0 0,-2 0-1 15,-7 2 7-15,1 4-3 0,-6 1 2 16,-2 3 1-16,0 0-4 0,0 0-2 0,0 0-3 15,-5 6-5-15,-3 0-1 0,1 4 4 0,-2 1 1 16,-1-1 3-16,6 1 0 0,1-3-2 0,2 1-2 16,1 0 0-16,0-1 2 0,3 2-3 0,4-2 4 15,6 0 0-15,5-4-4 0,-1 0 6 16,1-1 1-16,7-3 1 0,-1 0 2 0,0 0-2 16,8-4-3-16,0-2 2 0,-1-3 0 0,3-1 1 15,-4-1-1-15,-2-2 0 0,-3 3 0 16,-3-1 2-16,-1-1 0 0,-5 1 1 0,-4 2-1 15,-6 0 0-15,2 4 0 0,-3 0 0 0,-4 1 3 16,-1 4-4-16,0 0 0 0,0 0-4 0,0 0-5 16,0 0-5-16,-1 5 0 0,-4 3 2 15,0-1 3-15,2 4 5 0,-1 0 2 0,-5-2 0 16,6 1 1-16,-4 0-1 0,3-3-2 0,1 1 0 16,0-4 1-16,2 0-1 0,-3-1 1 0,4-2-2 15,0 1 1-15,0-2 2 0,0 0 4 0,0 0 1 16,5-2 0-16,0-2-1 0,-3-4-3 15,8 0 0-15,0-1-1 0,-1-1-2 0,4 1-1 16,-1-1-1-16,4 2 0 0,1 0 1 0,-3 3 0 16,3 2-1-16,-3 0-3 0,-1 3 2 0,-4 0 0 15,0 0-1-15,-4 0 0 0,2 3-1 16,-6 5-1-16,-1-1 3 0,0 2 0 0,0 1 3 16,0-1 0-16,0 1-1 0,0-3 1 0,0 1 1 15,3-2 0-15,0-2 0 0,4-2 2 0,-1-1-1 16,4-1 3-16,1 0 2 0,3-7 1 15,0-2-1-15,2 0-1 0,-1-4-1 0,1 1-1 16,0-3 0-16,3 1 0 0,-3 0 1 0,-2-1 0 16,3 2-1-16,-1-2 0 0,-2 4 0 15,-1 0-2-15,-1 3 0 0,-2 3-1 0,-4 2 0 16,-5 1-2-16,1 2-1 0,4 0-1 0,-5 2-2 16,2 4 1-16,-2 4 3 0,6 1 0 0,-2 2 4 15,-3 3 1-15,7 0-3 0,-3 0 1 16,-2 2-2-16,2-2 0 0,-4 0 0 0,-2-1 0 15,0-1 0-15,0-2 0 0,-5-1 4 0,-7-4 3 16,0-1 1-16,-4 0 3 0,-5-5-3 0,4-1-1 16,-6 0-7-16,3-1-5 0,-5-6-24 0,5-2-46 15,-3-4-77-15,3 0-157 0,3 2-430 16,9 4-796-16</inkml:trace>
          <inkml:trace contextRef="#ctx0" brushRef="#br0" timeOffset="554715.4769">13056 10651 2154 0,'0'0'162'0,"0"0"-23"16,0 0-10-16,0 0-27 0,0 0-9 0,0 0-12 16,0 0-16-16,0 0-25 0,0 0-24 0,0 0-26 15,0 0-45-15,0 0-117 0,0 0-306 16,-103-87-1104-16</inkml:trace>
        </inkml:traceGroup>
        <inkml:traceGroup>
          <inkml:annotationXML>
            <emma:emma xmlns:emma="http://www.w3.org/2003/04/emma" version="1.0">
              <emma:interpretation id="{53BCEA9C-0F32-4E69-9377-2185971C9F97}" emma:medium="tactile" emma:mode="ink">
                <msink:context xmlns:msink="http://schemas.microsoft.com/ink/2010/main" type="inkWord" rotatedBoundingBox="24196,11043 26527,10947 26568,11963 24238,12059"/>
              </emma:interpretation>
              <emma:one-of disjunction-type="recognition" id="oneOf21">
                <emma:interpretation id="interp104" emma:lang="en-US" emma:confidence="0.5">
                  <emma:literal>Indian</emma:literal>
                </emma:interpretation>
                <emma:interpretation id="interp105" emma:lang="en-US" emma:confidence="0.5">
                  <emma:literal>J dies</emma:literal>
                </emma:interpretation>
                <emma:interpretation id="interp106" emma:lang="en-US" emma:confidence="0">
                  <emma:literal>J die</emma:literal>
                </emma:interpretation>
                <emma:interpretation id="interp107" emma:lang="en-US" emma:confidence="0">
                  <emma:literal>J dis</emma:literal>
                </emma:interpretation>
                <emma:interpretation id="interp108" emma:lang="en-US" emma:confidence="0">
                  <emma:literal>J diss</emma:literal>
                </emma:interpretation>
              </emma:one-of>
            </emma:emma>
          </inkml:annotationXML>
          <inkml:trace contextRef="#ctx0" brushRef="#br0" timeOffset="555178.8733">14683 10742 2077 0,'0'0'258'0,"0"0"-99"0,0 0 10 16,0 0 2-16,0 0-34 0,0 0-24 0,0 0-30 15,0 0-14-15,0 0-17 0,0 0-11 16,0 0-16-16,0 0-9 0,-130-164-6 0,122 139-7 16,-4-2 6-16,-1-5-1 0,-1 1 0 0,-1-4 1 15,1 1-4-15,-1 0 0 0,3 4 2 0,-1 5 1 16,7 6 4-16,-1 7 1 0,6 5 0 16,-1 4-3-16,2 3-8 0,0 0-9 0,0 3-6 15,0 10-2-15,2 8 6 0,5 8 9 0,-2 8 3 16,1 7 5-16,1 5-8 0,-1 1 0 15,1 5 0-15,-4 3-4 0,2 1 4 0,-2 0 2 16,-1 1-2-16,-2 0-2 0,0-2 3 0,0-6 1 16,-5-1-1-16,-2-4 4 0,-5-3-3 0,-3-4-2 15,-2-4 6-15,-2-4-2 0,0-8 3 16,1-6-2-16,-1-5 4 0,1-7 1 0,4-2 7 16,-1-4 0-16,1-5-3 0,2-7-5 0,2-2-7 15,4-6-6-15,2-2-12 0,4-2-12 0,0-1-29 16,4-2-28-16,9 0-34 0,2 4-46 0,5 2-44 15,4 4-47-15,3 2-52 0,4 4-58 16,1 4-77-16,-1 3-110 0,-6 0-143 0,-9 4 435 0</inkml:trace>
          <inkml:trace contextRef="#ctx0" brushRef="#br0" timeOffset="556238.9765">14600 11021 582 0,'0'0'623'0,"0"0"-180"0,0 0-136 16,0 0-72-16,0 0-50 0,0 0-35 0,0 0-29 15,0 0-25-15,0 0-22 0,0 0-22 0,0 0-11 16,0 0-16-16,0 0-10 0,0 0-7 0,14-35-5 15,-10 35-4-15,-1 0 5 0,3 4-1 16,-2 3 1-16,-3-1 3 0,4 1-4 0,-1-1 0 16,-3 0 3-16,2 0-4 0,-1 0 3 0,3-3-1 15,-2 1 0-15,0-4-2 0,0 2 4 16,4-2 3-16,-1 0 7 0,2-2 5 0,1-3 1 16,2-3-3-16,0 2-6 0,-1 2-2 0,-3-2-6 15,3 2-1-15,-6 1-2 0,5 1-2 0,-5 1 1 16,5 1 0-16,-5-2-3 0,2 2-2 0,2 0 2 15,1 0-2-15,1 2 3 0,-1 2 2 0,6 2-2 16,-1-2 2-16,3-1 0 0,1 0 0 16,2 0 0-16,3-3 2 0,-1 0-2 0,4 0-1 15,8-3 3-15,-1-5-2 0,3-3 1 0,0-2 1 16,4-1 0-16,-4-2 2 0,-4 1 1 0,-5-1 5 16,-6 0 3-16,-6 0 4 0,-3 2 8 15,-9 3 4-15,-1 0 4 0,-2 3-2 0,-2 0-6 16,-7 3-7-16,-2 1-11 0,-5 4-7 0,-2 0-5 15,-5 0-3-15,-3 8 1 0,1 4 0 16,-1 2 3-16,5 2 1 0,0-2-2 0,3 2-1 16,6-2-3-16,4 1-1 0,-1-3-1 0,9-2 0 15,0 1-1-15,0-2 2 0,4-2 1 0,5-1 4 16,4-1 1-16,1-4 5 0,3-1 1 16,6 0 1-16,-2-3 3 0,3-8 0 0,-1-3 0 15,-1-3 0-15,4-2-2 0,-2-4-2 0,1-5 3 16,-5-2-2-16,4-3 3 0,-5-2 0 0,2-1 0 15,-5-1-1-15,-2-4-1 0,-1-2 0 16,-4 0-3-16,0-1 0 0,-3-3 0 0,-1 4 1 16,-3 0 2-16,-1 2 0 0,-1 1 1 0,0 7-2 15,-4 5 1-15,-2 4 2 0,1 12 3 0,-3 4 0 16,4 5-9-16,-1 3-8 0,-4 6-7 0,-1 9-2 16,-1 11 6-16,-6 5 5 0,0 7 2 0,1 5 0 15,2 3 2-15,1 2-1 0,3 4 2 16,3-2 0-16,4-3-1 0,3-3 1 0,0-2-1 15,6-5 0-15,8-5 0 0,7-3 0 0,1-6 0 16,5-3 1-16,1-4 2 0,9-7 0 16,-2-2 0-16,2-7 2 0,0 0 1 0,-4-12 0 15,-4 0 3-15,0-4 0 0,-2-2-3 0,-5 1 2 16,-6-2-1-16,-2 4-1 0,-5 2 3 16,-2 2-3-16,-4 3-1 0,-3 3 1 0,0 2-2 15,0 3-3-15,0 0-8 0,0 0-10 0,0 3-7 16,0 5 5-16,0 5 5 0,0 3 10 0,0-1 1 15,2 1 2-15,7 2-2 0,-2-2 1 0,4-2 4 16,1 0-2-16,2-2-1 0,0-2 1 16,3-4 0-16,1 0 0 0,1-5 2 0,1-1 2 15,2 0-3-15,2-5 2 0,-1-6 0 0,3-2 0 16,2-2-1-16,0-1 0 0,5-2-1 0,-3-1 0 16,0 2 3-16,-4 0-1 0,-4 1 3 0,-7 0 2 15,-3 2 1-15,-7 2 4 0,-3 4 3 16,-2 0 0-16,-2 1-6 0,-8 3-5 0,-4-1-8 15,-4 5-4-15,-6 0 0 0,-2 0 0 0,1 7 2 16,-1 2 2-16,6 2-1 0,3-1 0 0,3 1 1 16,3 2-2-16,4 0-4 0,4-2 3 15,-1 0-2-15,4-2 0 0,0-1 4 0,1-1-2 16,5-3 1-16,2-1 1 0,4-1 5 0,0-2 0 16,2 0 3-16,6 0 2 0,-3-5-5 15,6-3 3-15,0 2-1 0,-2-1-1 0,-4 2 0 16,0 2-1-16,-6-1-3 0,-2 3 1 0,1 1 2 15,-5 0-5-15,-2 5 3 0,3 3-3 0,0 2 2 16,-4 4 1-16,4 1 2 0,0 1 2 16,-1-2-5-16,4 0 4 0,-1-3-2 0,4-2 0 15,-1-4 7-15,8-3-4 0,2-2 2 0,6 0-1 16,1-11 0-16,6-4-4 0,0-3-19 0,2-3-71 16,-2 0-130-16,-10 1-288 0,-9 9-821 0</inkml:trace>
          <inkml:trace contextRef="#ctx0" brushRef="#br0" timeOffset="556377.8906">16138 10337 2536 0,'0'0'129'0,"0"0"-4"0,0 0 2 0,0 0-30 16,0 0-33-16,0 0-23 0,0 0-19 0,-162-78-7 16,155 75-15-16,7 3-20 0,0 0-33 0,0 1-100 15,0 4-314-15,0 0-1180 0</inkml:trace>
        </inkml:traceGroup>
      </inkml:traceGroup>
    </inkml:traceGroup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3:55:14.3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60CAC22-405A-4129-B121-B469E360FA96}" emma:medium="tactile" emma:mode="ink">
          <msink:context xmlns:msink="http://schemas.microsoft.com/ink/2010/main" type="inkDrawing" rotatedBoundingBox="9710,1824 16637,1542 16640,1610 9713,1892" semanticType="underline" shapeName="Other">
            <msink:sourceLink direction="with" ref="{9E7CFE25-3248-47BD-B09A-DCDA7CE48753}"/>
          </msink:context>
        </emma:interpretation>
      </emma:emma>
    </inkml:annotationXML>
    <inkml:trace contextRef="#ctx0" brushRef="#br0">229 245 491 0,'0'0'266'0,"0"0"-27"0,0 0 45 16,0 0 20-16,0 0-52 0,0 0-25 0,0 0-21 15,0 0-27-15,-166 16-18 0,150-15-24 0,3-1-21 16,1 1-17-16,6-1-14 0,-2 2-12 0,5-1-13 15,1 1-13-15,-1-2-14 0,3 2-10 0,0-2-9 16,0 0-7-16,0 1-4 0,3 1-3 16,2 1 3-16,4 0 2 0,1 2 1 0,5 0 2 15,4-2 2-15,3 0-1 0,9-1 2 0,1-1 1 16,11 1-3-16,8-2 2 0,4 0-3 0,5 0-3 16,5 0 0-16,6-2-2 0,5-1 0 0,11 0 3 15,6 2 0-15,14-5-1 0,5 3-1 16,11-1-3-16,9-3 1 0,14 1-1 0,3-1 3 15,14-3-2-15,4 0-1 0,13 1 1 0,3-2-2 16,10-2 3-16,4 0 1 0,5 1 0 0,2 1-3 16,11 0 1-16,-3 0 1 0,1 3 0 15,-1-2 2-15,1 2-1 0,-3 2 0 0,0-1-2 16,-11 2-2-16,1-1-1 0,-10-1 0 0,-3 1 2 16,-8-1 1-16,-6 1 1 0,-12 2-1 15,-7-2-2-15,-8-1 3 0,-15 0 1 0,-9 1-1 16,-13 1 1-16,-12-1 1 0,-12 2-2 0,-10 1 1 15,-14-2 0-15,-10 1-4 0,-10 1 2 16,-11 2 0-16,-8-1 2 0,-7 2 0 0,-10 0 0 16,0 0 3-16,-5 0 1 0,0 0 5 0,0 0 2 15,0 0 0-15,0 0-4 0,0 0-1 0,0 0-6 16,0-2-10-16,-2 1-23 0,-2-2-38 0,0 1-64 16,-5 0-144-16,3 1-513 0,2 1-940 0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3:53.9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F3A3915-67CE-4F03-BDC2-86B1CE94BCA0}" emma:medium="tactile" emma:mode="ink">
          <msink:context xmlns:msink="http://schemas.microsoft.com/ink/2010/main" type="writingRegion" rotatedBoundingBox="11068,7946 11601,7946 11601,10134 11068,10134"/>
        </emma:interpretation>
      </emma:emma>
    </inkml:annotationXML>
    <inkml:traceGroup>
      <inkml:annotationXML>
        <emma:emma xmlns:emma="http://www.w3.org/2003/04/emma" version="1.0">
          <emma:interpretation id="{BAAA3EF4-88DA-4A5B-8AFC-DCA88132BAA3}" emma:medium="tactile" emma:mode="ink">
            <msink:context xmlns:msink="http://schemas.microsoft.com/ink/2010/main" type="paragraph" rotatedBoundingBox="11068,7946 11601,7946 11601,10134 11068,101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F92866-734E-42FD-A718-00E74A6A8D5A}" emma:medium="tactile" emma:mode="ink">
              <msink:context xmlns:msink="http://schemas.microsoft.com/ink/2010/main" type="line" rotatedBoundingBox="11068,7946 11601,7946 11601,10134 11068,10134"/>
            </emma:interpretation>
          </emma:emma>
        </inkml:annotationXML>
        <inkml:traceGroup>
          <inkml:annotationXML>
            <emma:emma xmlns:emma="http://www.w3.org/2003/04/emma" version="1.0">
              <emma:interpretation id="{5B3D9626-F338-4A72-BA4F-CC2F72F2C806}" emma:medium="tactile" emma:mode="ink">
                <msink:context xmlns:msink="http://schemas.microsoft.com/ink/2010/main" type="inkWord" rotatedBoundingBox="11068,7946 11601,7946 11601,10134 11068,10134"/>
              </emma:interpretation>
              <emma:one-of disjunction-type="recognition" id="oneOf0">
                <emma:interpretation id="interp0" emma:lang="en-US" emma:confidence="0.5">
                  <emma:literal>[</emma:literal>
                </emma:interpretation>
                <emma:interpretation id="interp1" emma:lang="en-US" emma:confidence="0">
                  <emma:literal>(</emma:literal>
                </emma:interpretation>
                <emma:interpretation id="interp2" emma:lang="en-US" emma:confidence="0">
                  <emma:literal>{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i</emma:literal>
                </emma:interpretation>
              </emma:one-of>
            </emma:emma>
          </inkml:annotationXML>
          <inkml:trace contextRef="#ctx0" brushRef="#br0">253 155 101 0,'0'0'192'16,"0"0"-27"-16,0 0 42 0,0 0 37 0,0 0 15 15,0 0-20-15,0 0-35 0,0 0-30 0,0 0-20 16,0 0-9-16,0 0-19 0,0 0-16 16,-115-81-17-16,115 81-16 0,0 0-11 0,0 0-7 15,0-2-14-15,0 2-7 0,0 0-8 0,0-1-12 16,0 1-9-16,0-2-6 0,9 1-4 0,-2-4-1 15,7 0 6-15,7-1-1 0,-1 2 1 16,7-3 1-16,-1 1-2 0,-1-1-1 0,1 2 1 0,-5 0-1 16,3 2 0-16,-7 0 1 0,0 1 5 15,-4 0-5-15,0 0 1 0,-5 2-2 0,-4 0-2 16,-2 0 4-16,-1 0 5 0,-1 0 10 16,0 0 10-16,0 0 10 0,0 0 6 0,0 0 1 0,-3 0-9 15,-1 0-14-15,-4 0-10 0,-4 0-13 16,2 0-2-16,-7 0-1 0,2 0 0 0,-2 0 2 15,0 0-4-15,0 2 6 0,-3 0-1 0,4 0 2 16,2-1 2-16,-1-1-3 0,-1 2 1 16,0-2-1-16,2 0 2 0,1 0-1 0,1 0-1 15,-1 2-1-15,2-1-3 0,3 2 3 0,-1 1-2 16,-1 0 0-16,4 2-2 0,-4 0 3 0,4 1-1 16,-2 1 2-16,-2 1 2 0,6 3-3 15,-2 1 1-15,-1-3-1 0,4 3-1 0,-1-2 2 16,0 2-2-16,1 0-1 0,3-1-1 0,0 2 2 15,0 4 1-15,0-1 1 0,0 4 1 16,0 0 0-16,0 5-1 0,0 1 1 0,0 4-1 16,1 4 0-16,-1 2 0 0,0 2 0 0,0 3-1 15,0 0 0-15,0 5 1 0,0-1-1 0,0 3-1 16,0 1 1-16,0 2-1 0,0-1 2 0,0 0 4 16,-1 4-4-16,1-3 0 0,-5-1 1 0,0 4-4 15,1 0 2-15,2-2 0 0,-1 1 0 16,2-4 0-16,-3 1 1 0,2 0-3 0,2-3 3 15,0 0-2-15,0-1 2 0,0 2 1 0,0-4-2 16,-1-2 3-16,1 1-2 0,0-2 0 0,-2-2-1 16,2-2-1-16,0-4 2 0,0-1-2 15,-1-1 2-15,1-3-1 0,0 0 0 0,0-2 1 16,0-2-1-16,0-1 1 0,0-4 0 0,3-1 2 16,7-3-1-16,1-4 2 0,-2 0 0 15,5-3 1-15,6 0 2 0,-2-3 3 0,0-2 2 16,7-1 1-16,0-1 2 0,-1-2-1 0,-1 0 0 15,2 0 2-15,1 0-2 0,-1 0 2 0,-3-5-4 16,2 2-1-16,1-2-1 0,-5 3-4 16,3-4 3-16,-6 3-3 0,4 0 0 0,-3 0-4 15,1 0-1-15,1 1 1 0,-3 0-10 0,-3 2-39 16,-3 0-108-16,-6 0-294 0,-4 0-1201 0</inkml:trace>
        </inkml:traceGroup>
      </inkml:traceGroup>
    </inkml:traceGroup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6:15.1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9CB1B76-D1A2-4F97-9566-7AC453159ACB}" emma:medium="tactile" emma:mode="ink">
          <msink:context xmlns:msink="http://schemas.microsoft.com/ink/2010/main" type="writingRegion" rotatedBoundingBox="20987,13856 22906,13654 22931,13893 21012,14095"/>
        </emma:interpretation>
      </emma:emma>
    </inkml:annotationXML>
    <inkml:traceGroup>
      <inkml:annotationXML>
        <emma:emma xmlns:emma="http://www.w3.org/2003/04/emma" version="1.0">
          <emma:interpretation id="{71D5F1AD-C8B5-41D1-B56B-1F4413EA6DB7}" emma:medium="tactile" emma:mode="ink">
            <msink:context xmlns:msink="http://schemas.microsoft.com/ink/2010/main" type="paragraph" rotatedBoundingBox="20987,13856 22906,13654 22931,13893 21012,140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C924A0-6A10-425C-9F5D-63B792748DD3}" emma:medium="tactile" emma:mode="ink">
              <msink:context xmlns:msink="http://schemas.microsoft.com/ink/2010/main" type="line" rotatedBoundingBox="20987,13856 22906,13654 22931,13893 21012,14095"/>
            </emma:interpretation>
          </emma:emma>
        </inkml:annotationXML>
        <inkml:traceGroup>
          <inkml:annotationXML>
            <emma:emma xmlns:emma="http://www.w3.org/2003/04/emma" version="1.0">
              <emma:interpretation id="{157DB66A-C259-4D61-A20E-D488757DCC6D}" emma:medium="tactile" emma:mode="ink">
                <msink:context xmlns:msink="http://schemas.microsoft.com/ink/2010/main" type="inkWord" rotatedBoundingBox="20987,13856 21488,13803 21513,14042 21012,14095">
                  <msink:destinationLink direction="from" ref="{A63158D9-C5C6-4F0F-8792-D3E24EB0DD8A}"/>
                </msink:context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Q</emma:literal>
                </emma:interpretation>
                <emma:interpretation id="interp2" emma:lang="en-US" emma:confidence="0">
                  <emma:literal>D</emma:literal>
                </emma:interpretation>
                <emma:interpretation id="interp3" emma:lang="en-US" emma:confidence="0">
                  <emma:literal>O</emma:literal>
                </emma:interpretation>
                <emma:interpretation id="interp4" emma:lang="en-US" emma:confidence="0">
                  <emma:literal>.</emma:literal>
                </emma:interpretation>
              </emma:one-of>
            </emma:emma>
          </inkml:annotationXML>
          <inkml:trace contextRef="#ctx0" brushRef="#br0">86 160 0 0,'0'0'0'0,"0"0"0"0,0 0 0 16,0 0 0-16,0 0 0 0,0 0 0 0,0 0 185 15,0 0-13-15,0 0-2 0,0 0-8 0,0 0-7 16,0 0-2-16,-3-26-11 0,3 25-8 15,0-1-12-15,0-1-8 0,0 2-4 0,0 0-3 16,0-1 2-16,0 0 5 0,0 2 2 0,0-1 3 16,0 1-5-16,0 0-8 0,0 0-7 0,0 0-11 15,-3 0-10-15,0 0-11 0,-1 0-13 16,1 3-10-16,0-1-11 0,0 0-6 0,-2 1-9 16,0-1-5-16,3 2-6 0,-5-3-1 0,4 2 0 15,1-2 0-15,1 1-2 0,-1 0-1 16,2-1-1-16,0-1 0 0,0 0-2 0,0 0 0 15,0 0-1-15,0 0 0 0,0 0-2 0,0 0 2 16,2 1-1-16,-2-1 1 0,1 2 3 0,1 2-2 16,-1-3 3-16,5 1-1 0,-3-2 0 15,-1 1 1-15,1-1-2 0,4 2 1 0,-2-2-1 16,-3 0 1-16,7 0 1 0,-5 0 0 0,6 0 2 16,-1-2 2-16,-1-2 1 0,3-3 2 0,-1 1 0 15,-3-2-2-15,5 1 1 0,-6-3 1 0,3 2-1 16,-3 0 3-16,0 2 0 0,-3-2 3 15,-2 1 1-15,-1 1 1 0,0-2 0 0,0 2-2 16,0-1-1-16,-1 2-2 0,-2-2-3 0,-3 1 0 16,0 1-2-16,2 0-3 0,-4 2-2 0,3 2-2 15,-3 1-3-15,2 0-1 0,-2 0-2 0,2 0-2 16,-4 6 0-16,-1 2 2 0,2 2 1 16,-3 0 3-16,-1 3 1 0,0-1 2 0,0 3-1 15,1-1 0-15,3 0 1 0,2 1-2 0,3-5-1 16,-2 3-2-16,5-3 1 0,1-1-1 15,0-1 0-15,0 0 2 0,7-2 1 0,-2 2-1 16,7-4 0-16,-1 0 0 0,2-3 1 0,-3 1 1 16,2-2 0-16,1 0 0 0,0 0 1 15,1 0 2-15,0-5 1 0,-1-1 0 0,1-3 0 16,-1 2-1-16,1-2 3 0,-2-1 1 0,-1-1 1 16,-3 2 0-16,2-3 0 0,-4 1 0 0,2 1 0 15,-3-3 1-15,0 2 1 0,-2 0-1 16,0 0 0-16,-3-1-1 0,0 1-1 0,0 3 0 15,0-2-1-15,-3 2-1 0,-5-1-1 0,2 3 0 16,-4 2-3-16,-1-1-1 0,2 3-3 0,-2 2-4 16,-2 0 2-16,0 0-2 0,-1 0 3 0,1 4 2 15,-1 3-1-15,2 3-1 0,-1 0 2 0,4 1-1 16,-2-2 2-16,0 2 3 0,5-2-4 16,-3 3 1-16,5-2 0 0,-3-3-4 0,6 3 3 15,1-4-2-15,0 0 0 0,0 0 1 0,1 0 0 16,5-1 2-16,-2 0 1 0,0-1 0 0,5 2-1 15,-4-3 2-15,5 0 0 0,0-1 2 16,-3-2-1-16,5 0-1 0,-1 0 0 0,-4 0-3 16,3 0 5-16,3-2 1 0,-3-4 2 0,-3-1 3 15,3 1-1-15,0-2-1 0,-3 1 0 16,0-3 1-16,0 1-1 0,-4 1-1 0,5-4 1 16,-6 3 0-16,1-2-1 0,-2 0 0 0,-1 0-1 15,0 0-4-15,0 0 4 0,0 3-1 0,-4 1-1 16,-6 3 3-16,3 0-10 0,-3 4-1 15,-3 0-3-15,0 0-2 0,-1 0 1 0,0 4 0 16,0 3 3-16,1 5-2 0,2-1 3 0,1 0 1 16,0 0 0-16,6-2 2 0,-2 2-2 0,4-1 1 15,2-2 0-15,0 1 3 0,0-1-1 0,0 0-1 16,2 0-1-16,4-2 0 0,-2-1 2 0,-1-1 1 16,5 0 0-16,-4-2-3 0,6-2 4 15,-4 0 4-15,5 0 2 0,-1-1 8 0,2-7 0 16,-5 0 4-16,3-2 3 0,-5-1 2 0,2 0 5 15,-5-1 1-15,-2 0-2 0,0 0-7 16,-6 3-4-16,-2 0-8 0,-5 3-12 0,-1 1-15 16,-5 5-34-16,-2 0-53 0,1 6-116 0,2 2-335 15,9-2-1146-15</inkml:trace>
          <inkml:trace contextRef="#ctx0" brushRef="#br0" timeOffset="6557.2707">162-27 124 0,'0'0'430'16,"0"0"-57"-16,0 0-33 0,0 0-28 0,0 0-57 16,0 0-56-16,0 0-44 0,0 0-28 0,0 0-23 15,0 0-19-15,0 0-12 0,-27 16-15 16,27-16-7-16,0 0-4 0,0 2-7 0,0-2-4 16,0 2-3-16,0-2-5 0,3 1-3 0,-2 1 3 15,7-1-1-15,-3 2-1 0,5-1 0 0,0 0-2 16,6 1-1-16,1 0-4 0,0-2-1 0,7 1-2 15,-3-2-3-15,6 0-1 0,0 0 0 16,0 0-5-16,1 0-1 0,-4 0-2 0,-5-2-5 16,1 1 4-16,-6 1-3 0,-7 0 1 0,3 0 0 15,-7 0-3-15,-2 0-2 0,-1 0-4 16,0 0-4-16,0 0-6 0,0 0-9 0,0 0-16 0,0 0-24 16,0 0-40-16,0-3-60 0,0 0-56 15,0 3-77-15,3 0-115 0,5-2-208 0,-6 2-521 0</inkml:trace>
        </inkml:traceGroup>
        <inkml:traceGroup>
          <inkml:annotationXML>
            <emma:emma xmlns:emma="http://www.w3.org/2003/04/emma" version="1.0">
              <emma:interpretation id="{49C0D0A0-317E-4248-B70C-B39416A9B818}" emma:medium="tactile" emma:mode="ink">
                <msink:context xmlns:msink="http://schemas.microsoft.com/ink/2010/main" type="inkWord" rotatedBoundingBox="21768,13863 22385,13798 22391,13851 21774,13916"/>
              </emma:interpretation>
              <emma:one-of disjunction-type="recognition" id="oneOf1">
                <emma:interpretation id="interp5" emma:lang="en-US" emma:confidence="0.5">
                  <emma:literal>--</emma:literal>
                </emma:interpretation>
                <emma:interpretation id="interp6" emma:lang="en-US" emma:confidence="0">
                  <emma:literal>-</emma:literal>
                </emma:interpretation>
                <emma:interpretation id="interp7" emma:lang="en-US" emma:confidence="0">
                  <emma:literal>_</emma:literal>
                </emma:interpretation>
                <emma:interpretation id="interp8" emma:lang="en-US" emma:confidence="0">
                  <emma:literal>---</emma:literal>
                </emma:interpretation>
                <emma:interpretation id="interp9" emma:lang="en-US" emma:confidence="0">
                  <emma:literal>-n</emma:literal>
                </emma:interpretation>
              </emma:one-of>
            </emma:emma>
          </inkml:annotationXML>
          <inkml:trace contextRef="#ctx0" brushRef="#br0" timeOffset="6774.1368">766 4 274 0,'0'0'782'0,"0"0"-376"0,0 0-64 15,0 0-38-15,0 0-81 0,0 0-61 0,0 0-45 16,0 0-35-16,0 0-30 0,0 0-23 15,0 0-13-15,0 0-3 0,0 0 2 0,0 0 3 16,-3 19 0-16,20-22-5 0,9-2-4 0,-2 0-5 16,-3-1-8-16,5 2-4 0,-1-2-4 0,-1 1-8 15,-3 1-13-15,1 0-31 0,-5 1-71 16,-2 0-112-16,-2 1-229 0,-3 2-441 0,-6 0-46 0</inkml:trace>
          <inkml:trace contextRef="#ctx0" brushRef="#br0" timeOffset="6957.0237">1187-8 640 0,'0'0'713'15,"0"0"-391"-15,0 0-45 0,0 0-54 0,0 0-89 16,0 0-45-16,0 0-20 0,0 0-10 0,0 0-7 16,0 0-6-16,0 0-14 0,0 0-17 15,0 0-10-15,0 0-14 0,123 3-17 0,-110-4-27 16,-2-1-57-16,1-1-70 0,-4 2-104 0,5-1-135 15,-2 0-206-15,-6 2-345 0</inkml:trace>
        </inkml:traceGroup>
        <inkml:traceGroup>
          <inkml:annotationXML>
            <emma:emma xmlns:emma="http://www.w3.org/2003/04/emma" version="1.0">
              <emma:interpretation id="{641090BB-A6A7-452C-90EB-42E0B5829958}" emma:medium="tactile" emma:mode="ink">
                <msink:context xmlns:msink="http://schemas.microsoft.com/ink/2010/main" type="inkWord" rotatedBoundingBox="22653,13831 22922,13803 22924,13822 22654,13850"/>
              </emma:interpretation>
              <emma:one-of disjunction-type="recognition" id="oneOf2">
                <emma:interpretation id="interp10" emma:lang="en-US" emma:confidence="0.5">
                  <emma:literal>-</emma:literal>
                </emma:interpretation>
                <emma:interpretation id="interp11" emma:lang="en-US" emma:confidence="0">
                  <emma:literal>_</emma:literal>
                </emma:interpretation>
                <emma:interpretation id="interp12" emma:lang="en-US" emma:confidence="0">
                  <emma:literal>.</emma:literal>
                </emma:interpretation>
                <emma:interpretation id="interp13" emma:lang="en-US" emma:confidence="0">
                  <emma:literal>,</emma:literal>
                </emma:interpretation>
                <emma:interpretation id="interp14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7128.9181">1645-32 1184 0,'0'0'382'0,"0"0"-55"0,0 0-48 0,0 0-88 16,0 0-39-16,0 0-18 0,0 0-13 0,0 0-19 15,0 0-22-15,0 0-20 0,0 0-12 0,0 0-10 16,166-5-10-16,-141 3-10 0,-5 0-7 16,3 1-10-16,-8 1-20 0,-2 0-42 0,-9 0-120 15,1 0-260-15,-5 0-1210 0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6:18.80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1B8D099-F4E7-468F-81F6-25D4EF21C657}" emma:medium="tactile" emma:mode="ink">
          <msink:context xmlns:msink="http://schemas.microsoft.com/ink/2010/main" type="inkDrawing" rotatedBoundingBox="16398,17268 21090,13838 21253,14061 16561,17491" semanticType="callout" shapeName="Other"/>
        </emma:interpretation>
      </emma:emma>
    </inkml:annotationXML>
    <inkml:trace contextRef="#ctx0" brushRef="#br0">4677 20 0 0,'0'0'0'0,"0"0"0"16,0 0 0-16,0 0 0 0,0 0 0 0,0 0 0 15,0 0 0-15,0 0 0 0,0 0 96 0,0 0 71 16,0 0 3-16,0 0-4 0,-2-14 1 0,2 12-3 15,0 1-1-15,2-1 0 0,-2 1-3 16,0 1-4-16,4 0-13 0,-4-2-13 0,0 2-11 16,0 0-12-16,0 0-8 0,0 0-12 0,0 0-12 15,0 0-13-15,0 0-10 0,-4 0-10 0,2 2-10 16,1-1-4-16,-1 1-8 0,1 1-4 16,-2-1-1-16,-3 1 0 0,3-2-2 0,2 3 0 15,-3-1-1-15,-3-1-1 0,2 2 1 0,-3 1 1 16,2-1 2-16,-5 3 0 0,2 0 0 0,-2 1-1 15,-3 1-1-15,0 3 3 0,-6 1 0 0,3-1 0 16,-7 3-1-16,3 0-1 0,-4 3-1 16,-1-1-2-16,0 2 0 0,-1 1-1 0,-1 1-5 15,1 0 3-15,1-1-1 0,1-1-4 0,-2 1-2 16,0 1-2-16,-1 0-2 0,1-3 6 0,0 5-1 16,0-3-1-16,0 4 4 0,0-1-6 15,0 1 4-15,-3 3 0 0,0 1-1 0,-8 4-1 16,-3 2 0-16,-3 6 2 0,-8 3-3 0,-5 6 2 15,-3 3-1-15,-9 3 0 0,-6 2-1 16,-3 0-1-16,-4 0 2 0,-2 1-1 0,0 1 2 16,1-1-2-16,2 0 0 0,2-1 2 0,2-4-2 15,5 1 2-15,1-2 0 0,1-1-2 0,4-2 0 16,-2-1 2-16,4-3-1 0,0 0 0 16,-1 3 0-16,3-1-1 0,-5 1 1 0,0-2 2 15,2-1 1-15,0 0 1 0,-3 0 0 0,1 0-1 16,4 0-3-16,-3 0 1 0,1-1-2 0,6-2 1 15,-4 1-1-15,1-1-5 0,5-3 5 0,2-2-3 16,1 0 1-16,4-2 7 0,4-2-5 16,2-2 1-16,1-2 1 0,5 1-4 0,1-2 4 15,0-3-2-15,2 2 1 0,1 0-3 0,-4 0 2 16,2 5 1-16,-2-1-3 0,-2 2 3 0,0 2-1 16,1-1-1-16,-1 2 3 0,-1-2 3 15,3-1-6-15,-3-2 1 0,-1 1 0 0,3-1-6 16,-1-3 7-16,7-2-1 0,-1-1-2 0,3-2 3 15,6-1-2-15,1-3 1 0,1 0 1 0,2-4 3 16,1 1-4-16,3 0 2 0,-2-1-1 16,1-1-2-16,2-2 1 0,1 1-2 0,1-2 2 15,-1-2-3-15,4-2 4 0,4 0 0 0,0-1 0 16,4-3 1-16,-1 0-2 0,2-3 0 16,1 2 0-16,1-2-3 0,0 0 2 0,0 0 0 15,0 0 1-15,0 0 1 0,0 0 3 0,0-4 1 16,0 3 1-16,0 1 2 0,0-3 1 0,0 3 0 15,0 0-3-15,0 0 1 0,0 0-5 0,0 0 0 16,0 0 0-16,0 0-4 0,0 0 0 16,0 0-2-16,0 0-1 0,0 0-1 0,1-2 4 15,-1 2-2-15,0 0 0 0,0-2 3 0,0 2-3 16,0-4 3-16,0 2 1 0,2-3-2 0,-2 3 0 16,0-4 0-16,1 0 0 0,-1-1 1 0,0 1 2 15,0-2 1-15,0 0 0 0,0-1 1 16,0 1-1-16,0-1-1 0,0-1 2 0,-1 1 4 15,-1-1-5-15,-2 1 2 0,3-1-2 0,-1 1-6 16,-2 0 8-16,3 2-2 0,-2 1 0 16,-1 2 1-16,2-2 1 0,-2 3 2 0,1 0 0 15,-1 1 2-15,1 2-3 0,-1 0 0 0,0 0 0 16,-2 0-3-16,2 0-3 0,-2 0-5 0,2 4 0 16,-2 0-6-16,-1 4 8 0,3 0-2 15,-1 2 2-15,0 0 3 0,0 1-2 0,3 3 2 16,-3 1-2-16,3 1 4 0,2 0-4 0,0-2 2 15,0 0-1-15,0-1-1 0,0-1 1 16,1 0-2-16,5-3 2 0,-1-1-1 0,0-2 3 16,2 0 0-16,-2-4 0 0,2 4 0 0,-1-4 0 15,1-1 2-15,-1 1 1 0,-3-2 3 0,2 0 1 16,1 0-1-16,0-7 1 0,1 1 2 0,-3-4 3 16,6 0-4-16,-6-1 0 0,6-4-1 0,-6-2-2 15,3 1 5-15,-2 1-2 0,0-1 2 16,-3 0-3-16,-1 0 1 0,-1 2 0 0,0 0-2 15,0 3 1-15,0 0-1 0,-5 1 0 0,0 4-1 16,-2 3-2-16,0 1-1 0,0 2-5 0,-3 0-2 16,2 0-6-16,-1 7-1 0,-1 1 1 15,0 4 0-15,2 2 3 0,1 3 1 0,0 3 3 16,0-1 1-16,4 1 1 0,1-1-1 0,2 0 1 16,0-3-2-16,0 1 0 0,5-4 2 15,2-1-1-15,0-2 2 0,0-1-2 0,0-1 2 16,0-1 1-16,0-1 0 0,0-3 4 0,0 1-2 15,-1-4 0-15,2 0 2 0,-2 0 1 0,1 0 5 16,-3 0 3-16,6-5 1 0,-3-3 1 16,0-2-3-16,2 0 0 0,-2-2-1 0,0 0-3 15,-1 1-1-15,-3-3-1 0,1 0-1 0,-3 2 5 16,-1-1-1-16,0 2 0 0,0 2-1 0,-5-2-4 16,-2 3 1-16,-3 1-2 0,-3 1-2 0,-1 3-2 15,0 1-4-15,-1 2 0 0,3 0-3 0,-3 0 0 16,6 5-1-16,-3 3 0 0,4 3 0 15,-2 0 0-15,6 3 2 0,-2 0 0 0,4 2 0 16,0 1 0-16,2 0 1 0,0-1 2 0,0 0 1 16,2 0 2-16,3-1-1 0,-1-3 0 0,3 0-1 15,-1-3 3-15,2-2-2 0,-1-1 3 16,3-4-2-16,0-2 3 0,-3 0 4 0,3 0 6 16,-3-1 6-16,3-6 3 0,-3-4 3 0,-3-1 1 15,1-2 0-15,-2-4 0 0,-3 2-5 16,0 0-5-16,0 0-7 0,-3 1-2 0,-3-1-4 15,-1 4-5-15,1 1-8 0,-2 3-17 0,2 0-36 16,2 4-66-16,1 2-140 0,3 0-261 0,0 2-649 16,4 0 64-16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6:20.9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63158D9-C5C6-4F0F-8792-D3E24EB0DD8A}" emma:medium="tactile" emma:mode="ink">
          <msink:context xmlns:msink="http://schemas.microsoft.com/ink/2010/main" type="inkDrawing" rotatedBoundingBox="21313,13834 25573,17018 25441,17196 21181,14011" semanticType="callout" shapeName="Other">
            <msink:sourceLink direction="from" ref="{157DB66A-C259-4D61-A20E-D488757DCC6D}"/>
            <msink:sourceLink direction="to" ref="{3BB72FCE-DAB3-4C3E-B737-17E5423C0655}"/>
          </msink:context>
        </emma:interpretation>
      </emma:emma>
    </inkml:annotationXML>
    <inkml:trace contextRef="#ctx0" brushRef="#br0">8 51 0 0,'0'0'0'0,"0"0"0"16,0 0 207-16,0 0 81 0,0 0 11 0,0 0-21 16,0 0-21-16,0 0-27 0,0 0-21 0,0 0-23 15,0 0-26-15,0 0-28 0,-10-52-20 0,10 52-17 16,0 0-16-16,0 0-11 0,0 0-14 0,0 0-11 15,0 0-11-15,0 0-7 0,0 0-7 16,0 3-9-16,0-3-4 0,0 1-6 0,0 1-1 16,0-1 0-16,1 4 1 0,6 0 2 0,-2 2-2 15,3-1 2-15,-1 4-1 0,5 0 2 0,2 1 1 16,-2 2 0-16,3 0 0 0,0 0-1 16,2 4 0-16,4 0 1 0,-1 2 0 0,4-2-1 15,2 2 1-15,-1 1-1 0,-2 1-4 0,3-1 2 16,1 2-2-16,1 1 0 0,-1 1 4 0,3 3-1 15,-1-1 0-15,7 3 0 0,-4 2 0 16,7-2-4-16,-1 2 4 0,-4 1 0 0,6 1 1 16,-1 2 1-16,1-1-1 0,1 3 0 0,2 0-1 15,1 0 6-15,0 1-4 0,0 2 0 16,5-1 1-16,-1 4-4 0,8-3 4 0,-1-1 1 16,3-2 0-16,4 1-4 0,-1 0 0 0,2 0-1 15,-2 1 1-15,-3 1 5 0,4 1-3 0,-5 0-1 16,0-1-2-16,-4 4-2 0,-2-2-1 0,2 0 2 15,-4 0-1-15,-2 2 1 0,-3-1 2 16,4-3 0-16,1 2 0 0,-4-1 1 0,5-2-2 16,-1 2 0-16,2-1 2 0,0 1 1 0,0-2 0 15,0-3 0-15,5 1-1 0,-3-3-2 0,0 1 0 16,-4-1 2-16,5-3-1 0,0 2 0 0,-1 0 0 16,-5 1-1-16,3-3 0 0,-6 1 2 15,-2 1-1-15,-2-2 1 0,1-1 0 0,-3 0-5 16,-1 0 0-16,-3-3 2 0,6 1 0 0,-2-1 5 15,-4 1-3-15,2-2-1 0,0-1-1 16,0 2-2-16,1-3 3 0,-1 1 0 0,0 1 0 16,-2-3 0-16,-4 1 0 0,3-2 0 0,-5 0 0 15,-4-3 2-15,-2 1 0 0,0-1-1 0,-5-6 0 16,-4-2 1-16,-1 0-2 0,-2-4 0 16,-2-1 1-16,-2 1-5 0,-1 0 4 0,1-2 1 15,0-1-1-15,1 3 3 0,-1-2-3 0,2 1 3 16,4-1-3-16,-2 0 3 0,0-1 0 0,1 0-2 15,-3 3 1-15,4-1-2 0,-1 0-1 0,-1 1 1 16,-1-1-1-16,0 2-3 0,3-1 5 16,-4 2-1-16,1-1 1 0,2 2 5 0,-1-3-7 15,0 2 1-15,-1-1-1 0,-3-1-2 0,6 1 3 16,-3-3 0-16,-1 0 2 0,0-1-3 0,1 1 2 16,-1 0-1-16,1-2 0 0,3 0 2 0,-2 0-1 15,0 0 1-15,-1-1-2 0,0 0 5 16,0 0-3-16,-6 0 0 0,5-1-1 0,-6 2-5 15,-1-3 5-15,1 2 0 0,-1-2 0 0,1 2 0 16,-2-2-2-16,0 0 1 0,-1 2 0 16,2-2 3-16,-2 0-2 0,0 0 0 0,1 1 1 15,-1-1-3-15,2 0 2 0,0 0-1 0,0 0 0 16,1 0 0-16,0 1 4 0,-2-1 0 16,0 0 1-16,-1 0 5 0,2 0 2 0,-2 0 4 15,0 0 4-15,0 0 6 0,0 0-4 0,0 0 2 16,0 0-1-16,0 0-7 0,0 0 5 0,0 0-2 15,0 0-3-15,0 0 0 0,0 0-8 0,-2 0 0 16,1 0-4-16,0-2 1 0,-2 0-2 16,0-2-1-16,-1 4 2 0,-1-3 0 0,-2 0-3 15,0 1-3-15,-3 2-3 0,-1-2-4 0,-2 0 3 16,-1 2 1-16,-3 0 1 0,3 0 2 0,0 2-1 16,2 2 1-16,0 2-1 0,3 1 0 0,-1 1 0 15,2 1 1-15,2 1-2 0,2 1-1 16,-1-1 1-16,4 1-1 0,1-1 0 0,0 1-2 15,1-1 4-15,5-1 0 0,-2 1 2 0,6 0 3 16,-3-4-5-16,3 0 2 0,0 1 1 0,-1-2-1 16,1-3 3-16,1-1 1 0,0-1 0 15,-2 0 1-15,1 0-1 0,0 0 3 0,0 0 0 16,1-3 3-16,0-5 1 0,3 1 1 0,-2-2 0 16,1-1 3-16,-2 0-4 0,-3-2 1 15,2 1 1-15,-4-1-2 0,0 0 4 0,-3 1 0 16,-2 0-1-16,-1 2-2 0,0 1-2 0,0-1-2 15,-4 5-1-15,-3-1 0 0,-2 3-6 0,-1 2-5 16,-3 0-1-16,1 0-5 0,-3 0 3 0,1 2 0 16,0 4 1-16,1 1 2 0,2 1 1 15,3 0 0-15,-2 0-1 0,1 0 1 0,5 1-2 16,0 3 1-16,1-2 0 0,-1 1 2 0,1 0-1 16,3-1-1-16,0-1 1 0,0-1-3 0,0-1 4 15,0-1-1-15,3 0 0 0,2-2 1 0,-1-2 0 16,1-1 3-16,2 0 1 0,-3-1 2 15,6 0 1-15,-3 0 1 0,2 0 3 0,0-4 0 16,0 0 0-16,2-4 0 0,-1 0-1 0,-1 0-2 16,-1-1 5-16,1-1-2 0,-2 2 1 15,0-1 0-15,-3-1-1 0,0 2 0 0,-1-2 1 16,0 0 0-16,-3 2-2 0,0 0-1 0,0 0-3 16,-3 0 0-16,0 3-1 0,-2 1-2 0,-2-1-1 15,2 3-3-15,0 2-3 0,-4 0-4 16,4 0-2-16,-5 0 3 0,1 6-1 0,1 1 5 15,-2 3 2-15,-2 1-1 0,7 0 3 0,-4 2-2 16,6-2 1-16,-1-1-1 0,1 0 2 0,2 0 1 16,1-1-2-16,0-3 2 0,6 1 0 15,-1-2 1-15,5-2 1 0,1-2 2 0,-1-1 0 16,5 0 2-16,-1 0 1 0,0 0 1 0,-1-7 4 16,-1 1 0-16,-3-1 1 0,-2-3 0 15,0 2 1-15,-4-1 0 0,0-1-1 0,-3 1-3 16,0 1-7-16,0-1-2 0,0 1-9 0,-3 0-19 15,-1-2-44-15,-3 2-79 0,0-1-167 0,-1 2-662 16,4 2-682-16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6:46.1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2E50DBD-A224-4900-9FA5-B81C620E66D3}" emma:medium="tactile" emma:mode="ink">
          <msink:context xmlns:msink="http://schemas.microsoft.com/ink/2010/main" type="writingRegion" rotatedBoundingBox="26308,15822 32563,15334 32726,17429 26471,17917"/>
        </emma:interpretation>
      </emma:emma>
    </inkml:annotationXML>
    <inkml:traceGroup>
      <inkml:annotationXML>
        <emma:emma xmlns:emma="http://www.w3.org/2003/04/emma" version="1.0">
          <emma:interpretation id="{A247E04E-E0F5-42CE-9B0E-8F1954215CD9}" emma:medium="tactile" emma:mode="ink">
            <msink:context xmlns:msink="http://schemas.microsoft.com/ink/2010/main" type="paragraph" rotatedBoundingBox="26308,15822 32563,15334 32620,16073 26365,165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4AF10E-FAB9-42EC-8A5D-4013AB1455E9}" emma:medium="tactile" emma:mode="ink">
              <msink:context xmlns:msink="http://schemas.microsoft.com/ink/2010/main" type="line" rotatedBoundingBox="26308,15822 32563,15334 32620,16073 26365,16561"/>
            </emma:interpretation>
          </emma:emma>
        </inkml:annotationXML>
        <inkml:traceGroup>
          <inkml:annotationXML>
            <emma:emma xmlns:emma="http://www.w3.org/2003/04/emma" version="1.0">
              <emma:interpretation id="{05FBC6EE-A06F-46A4-9A43-253D5521172B}" emma:medium="tactile" emma:mode="ink">
                <msink:context xmlns:msink="http://schemas.microsoft.com/ink/2010/main" type="inkWord" rotatedBoundingBox="28991,15612 32563,15334 32619,16062 29048,16340"/>
              </emma:interpretation>
              <emma:one-of disjunction-type="recognition" id="oneOf0">
                <emma:interpretation id="interp0" emma:lang="en-US" emma:confidence="0.5">
                  <emma:literal>Female-dominate</emma:literal>
                </emma:interpretation>
                <emma:interpretation id="interp1" emma:lang="en-US" emma:confidence="0.5">
                  <emma:literal>Female dominate</emma:literal>
                </emma:interpretation>
                <emma:interpretation id="interp2" emma:lang="en-US" emma:confidence="0">
                  <emma:literal>Female dominates</emma:literal>
                </emma:interpretation>
                <emma:interpretation id="interp3" emma:lang="en-US" emma:confidence="0">
                  <emma:literal>Female-dominated</emma:literal>
                </emma:interpretation>
                <emma:interpretation id="interp4" emma:lang="en-US" emma:confidence="0">
                  <emma:literal>Female-dominates</emma:literal>
                </emma:interpretation>
              </emma:one-of>
            </emma:emma>
          </inkml:annotationXML>
          <inkml:trace contextRef="#ctx0" brushRef="#br0">12156-1255 1477 0,'0'0'321'16,"0"0"-71"-16,0 0-30 0,0 0-15 0,0 0-48 16,0 0-45-16,0 0-32 0,0 0-32 15,0 0-28-15,0 0-12 0,0 0-6 0,0 0 4 16,0 0 8-16,0 0 1 0,69-20-2 0,-39 16-4 16,2-1-4-16,-3 2-6 0,-5-1-4 0,0 3-10 15,-8 1-13-15,-1 0-17 0,-3 0-30 0,-3 0-51 16,-4 0-82-16,-4 0-152 0,3 0-274 15,-4 0-831-15</inkml:trace>
          <inkml:trace contextRef="#ctx0" brushRef="#br0" timeOffset="2761.6829">12679-1212 1072 0,'0'0'317'16,"0"0"-53"-16,0 0 3 0,0 0-46 0,0 0-58 16,0 0-32-16,0 0-21 0,0 0-17 15,0 0-11-15,0 0-8 0,0 0-12 0,0 0-7 16,0 0-16-16,22-101-17 0,-37 100-9 0,-2-1-12 16,-7 2-1-16,1 2 1 0,0 5-1 0,-2 3 1 15,4 1 0-15,2 2-1 0,3 0 0 0,8 1-1 16,1 0-2-16,4-2-1 0,0 1-1 0,3-1 1 15,4-2-2-15,5 0 1 0,1-1 1 16,6-3-2-16,1-1 4 0,1-3 3 0,-1-2 3 16,0 0 6-16,4-4 0 0,-4-6 3 0,0-3 2 15,0-1 1-15,-1-5 1 0,1-2-1 0,-4 0-4 16,-2-3-1-16,-3 0-3 0,1 1-1 16,-5-1 1-16,-2 1-5 0,-1-1 3 0,-1 0-3 15,0 3 0-15,-1 0 4 0,-1 1-3 0,-2 1 1 16,-3 0 0-16,4 2 0 0,0-1 0 15,-1 6 0-15,3 1 1 0,-2 3-4 0,1 5 1 16,1 1-7-16,1 2-12 0,-2 0-5 0,1 6-2 16,-3 7 6-16,0 4 10 0,1 5 10 0,-4 5 3 15,0 1 1-15,-1 3-1 0,3 0-2 16,-2 3-1-16,2-1 0 0,4-2 0 0,1-2-3 16,1-1 2-16,8-5-2 0,1-2-2 0,3-4 4 15,1-5-5-15,3-3 1 0,0-4 2 0,-2-3-3 16,4-2 5-16,-1 0 2 0,1-7 5 15,-2-4 4-15,4-3 2 0,-3-2-2 0,2-3-1 16,0 0-3-16,-4 0 0 0,-4 2-1 0,1-1-1 16,-4 3 4-16,-2 2-6 0,-4 4 2 0,1 2-1 15,-1 4-8-15,-3 3-2 0,0 0-12 0,0 2-4 16,0 6-1-16,0 4 6 0,-3 3 10 16,3 1 5-16,0 1 1 0,0 2 0 0,0 0-2 15,4-3 0-15,0 0 3 0,6-1-1 0,-4-4-1 16,5-1 0-16,-1-1-6 0,-1-3 5 0,-1-3 3 15,4-1 3-15,-4-2 6 0,2 0-4 16,3-8 3-16,-1-1 2 0,3-3 0 0,-3 0-1 16,1-4-2-16,-3 0-4 0,-1 1-2 0,1-3 1 15,-8 2 2-15,0 1-2 0,-2-2-4 16,0 4-1-16,-6 0-4 0,-5 2-3 0,-2 1 5 16,-3 4-8-16,-1 0 0 0,-4 6 0 0,3 0 1 15,-5 0 2-15,6 4 4 0,0 4 1 0,3 3-4 16,3-1 3-16,1 2 0 0,7-2 0 15,1 1 3-15,2 0-3 0,0-1-1 0,7 1 3 16,3-3 0-16,5 0 1 0,0 0 2 0,5-4-1 16,-2 1 0-16,2-3 1 0,0-2 2 0,-3 0 1 15,6 0-1-15,-5-4 0 0,2-2 1 16,0 0 0-16,-3 1 6 0,1 0-5 0,-4 0 0 16,-2 2-1-16,-2 2-4 0,0 1 2 0,-6 0-2 15,2 0-2-15,-1 4-4 0,-2 4 2 0,3 2 2 16,-1-1 1-16,-2 2 3 0,-1-2-2 0,3 1 0 15,0 0-2-15,-3-3 6 0,-2-3-5 0,3-1 0 16,0-2 2-16,-3 1-6 0,3-2 14 16,-3 0 3-16,1 0 8 0,2 0 4 0,0-2-6 15,6-4-4-15,-4-2-7 0,7 0-3 0,2-1-3 16,1-3-2-16,4 4-1 0,-1 0 1 16,-2 0-1-16,-2 1 0 0,-1 3 0 0,-2 2-8 15,-5 2 3-15,4 0-2 0,-6 0-1 0,-1 2 8 16,4 2-7-16,-4 3 3 0,-3-1 0 15,2 2 0-15,3-2 6 0,-1 0-2 0,-1 0 2 16,-2 1-2-16,5-4 2 0,-2 0 1 0,-1-3 2 16,3 0 0-16,1 0 0 0,-3 0 2 0,4-1-1 15,-3-4 5-15,5-3-4 0,-5 0-1 0,5 1 0 16,0-3-3-16,-4 1 5 0,4-1-1 16,-5 0 1-16,5 1-3 0,-5 1 2 0,3 1-1 15,-4 1 0-15,1 1 3 0,-1 2-7 0,-3 2-2 16,1 0-1-16,-1 1-4 0,-1 0 3 0,2 0-1 15,2 0-2-15,0 1 1 0,-1 2 2 0,-2-2 2 16,5 1 3-16,-2 0 1 0,-1-2-1 16,0 1 2-16,4-1-2 0,-3 0 6 0,6 0-3 15,-3 0 0-15,5-1 1 0,2-3-6 0,-3 0 5 16,0 0 1-16,-3-2-1 0,3 0 1 0,-5 0 0 16,1 1 2-16,-5 0 2 0,3 1 4 15,-2 2-2-15,-3 0-2 0,0 2-3 0,0 0 1 16,0 0-6-16,0 0-6 0,0 0-4 0,0 2-15 15,0 1 9-15,0 0 4 0,0 2 4 16,0 0 10-16,1 1-4 0,2 1 1 0,-2-1-1 16,5 1 1-16,0 0 0 0,-2-1-1 0,4-1 0 15,-3 1 0-15,4-3 1 0,0 1 1 0,0-3 3 16,2-1-4-16,0 0 3 0,1 0 1 16,2-4-2-16,4-1 5 0,1-3-5 0,5 0-1 15,0 0 1-15,-3 1-4 0,3-1 4 0,-7-2 1 16,-1 2 0-16,-4 2 0 0,0-1 2 0,-8 4 0 15,2 1-1-15,-3 1 0 0,-3 1-5 16,0 0-7-16,0 0-2 0,0 3-1 0,0 2 2 16,0 3 4-16,1 1 1 0,0-1 0 0,-1 2 4 15,2-4-1-15,-1 0 3 0,-1-1-1 0,3-1-1 16,0-2 1-16,-3 2 0 0,1-3 2 0,-1-1-2 16,2 0 2-16,-2 0 1 0,1 0 2 15,1 0 3-15,-2 0 1 0,2 0-1 0,4-3-2 16,-2-1-3-16,-1 0 0 0,4-1-1 0,-3 0-1 15,-1 3 0-15,4-3-2 0,-2 2-2 0,5-2 2 16,-5 0-2-16,8-1 2 0,0 1 0 16,2-3-2-16,2 2 4 0,5-1-1 0,-4-1-1 15,0 4 1-15,-2-1-1 0,-7 2 0 0,-1 2-1 16,-5 1-2-16,-3 0-2 0,1 0-2 16,-1 2-2-16,0 5 1 0,2 1 4 0,-2-1 0 15,3 1 4-15,-1 2-1 0,1-2 1 0,-1-2 0 16,-1 1-1-16,5-2 3 0,-1-2 0 0,0-1-3 15,5 1 2-15,0-3 1 0,-1 0 1 0,4 0 1 16,0 0-1-16,3-3 0 0,1-2-1 16,0-3 3-16,0 0 1 0,-2-4-1 0,1 3-2 15,5-1 0-15,-3 0-2 0,-1 1 1 0,3-1 2 16,-4 0-2-16,-2 1 0 0,-3 2 1 0,-3-1 0 16,1 2 2-16,-6 0 0 0,0 1 1 0,3 0 0 15,-6 2 1-15,0 1 0 0,0 1 0 16,0 1-2-16,0 0-3 0,0 0-4 0,-3 0-5 15,-1 0-5-15,2 0-2 0,-1 1 2 0,-5 4 2 16,4 1 5-16,-5-1 2 0,5 2 1 16,-2-3 0-16,1 1 0 0,2-2-1 0,1 0 0 15,1 1 0-15,1-4 1 0,0 0 1 0,0 0 2 16,0 0 1-16,0 0 2 0,0 0 3 0,0 0 1 16,0 0 1-16,0-2-2 0,1-2-2 0,1 3 0 15,-2-2-2-15,0 0 0 0,0 0-2 16,0 0-1-16,0-1-4 0,0 1 3 0,-2 0-3 15,0 0-3-15,-6 0-1 0,4 1-3 16,-2 0 2-16,-1 1 1 0,-1-1 0 0,2 1-2 16,-5 1-1-16,0 0 1 0,3 0 0 0,-3 3 3 15,-2 2 1-15,2 3 0 0,3 0-1 0,-2 0 0 16,0 1 0-16,4-1 0 0,-2 2 1 0,6-2-5 16,-1 2 0-16,2-2-2 0,1-2-6 0,0-1 5 15,0-2-2-15,1 0 3 0,2 1 2 16,7-4 6-16,-4 0 7 0,5 0 3 0,2-4 4 15,1-2-1-15,0-3-1 0,2 1 1 0,-2-1 5 16,0-2-6-16,-1-1-1 0,-3 4-1 0,-5 1-7 16,3 2 9-16,-6 2-1 0,0 1-1 15,-1 2-2-15,-1 0-11 0,0 0-5 0,0 2 0 16,3 4 2-16,4 0 6 0,-3 1 2 0,-1-1 2 16,6 2-3-16,-5-3 4 0,4 3-2 15,-2-6 1-15,4 1-2 0,-3-1 4 0,3-2 4 16,3 0 2-16,2-2 5 0,7-6-7 0,-4-4 0 15,8 0-4-15,-2-3-1 0,-2-1 2 0,4 0-2 16,-1 0 3-16,-5 0-4 0,2-2 6 0,-5 1 3 16,-3-1 0-16,-4 2 4 0,-5-2-1 15,4 0 1-15,-6 1 0 0,-2 0 4 0,-1-2-2 16,0 0-1-16,0-2 0 0,0 1-2 0,0 1 2 16,0-1-3-16,0 5 1 0,0 2-1 0,-1 5-1 15,-1 4 1-15,-1 0-2 0,-2 4-2 0,2 0-13 16,0 3-4-16,-5 4 0 0,3 5 1 15,-5 6 8-15,3 4 1 0,-4 1 0 0,0 5-1 16,5-4 2-16,-3 3 0 0,5-4-1 0,1-1-2 16,3-1-2-16,0-3 0 0,3 0-3 0,3-4 3 15,5-3-4-15,3-1 0 0,1-2 2 16,2-4-5-16,5 0 9 0,2-4 1 0,-1 0 5 16,2-2 3-16,4-6-2 0,-2-1 2 0,0-2-3 15,-3 1 3-15,-6-1-3 0,-2-1 0 16,-2 3 2-16,-3 0 1 0,-2 1-1 0,-5 2-1 15,-1 1-2-15,-3 2-6 0,0 1 3 0,0 2-8 16,-4 0-9-16,-5 2 3 0,2 4-7 0,-3 1 8 16,0 1 5-16,5 0-1 0,0 0 4 15,1 0-1-15,4-1 1 0,0-1-1 0,4 0 1 16,3-1 0-16,2-1 3 0,-2 0 3 0,6-1 3 16,1-1 5-16,7-2-1 0,0 0 2 0,8 0-4 15,-1 0-1-15,5-5 1 0,-3 1-3 0,-1 0 2 16,2-1-1-16,1 1-1 0,5 0 0 0,-5-2 0 15,5 1 1-15,-7 0-1 0,-3 2 2 16,-10 0 0-16,-5 0 7 0,-4 1 6 0,-8 2-1 16,0-4-5-16,-10 1-11 0,-5 2-9 0,0-2-4 15,-6 3 4-15,2 0 3 0,1 0 3 16,-4 0-1-16,8 1 1 0,0 2 0 0,1 0-1 16,8 1 2-16,-5 0-3 0,7-1-1 0,0 0 1 15,2 1-1-15,-4-3 1 0,5 2 0 0,0-1 0 16,0-2 3-16,0 1 2 0,7-1 4 15,-2 0 6-15,-2 0 3 0,7-1 2 0,-2-4 0 16,1 0-3-16,3-5-1 0,1 2-4 0,1-5-2 16,0-3 0-16,1 0-5 0,-3-3 5 0,1-2-1 15,0-2-1-15,-2-3 2 0,-4-2-3 16,3 1-1-16,-7-1 1 0,0 0 3 0,-3-1 0 16,0 4 1-16,0 1 2 0,0 4 2 15,-2 4 1-15,1 3-1 0,-3 3 0 0,-3 6-8 0,4 3-3 16,0 1-7-16,0 1-3 0,-5 10 3 0,3 3 1 15,-3 5 5-15,4 5 1 0,1 1-1 16,-3 4-2-16,5-1-9 0,1 2-11 0,0 0-21 16,1-2-30-16,1-2-49 0,3-2-84 0,-5-1-116 15,0-3-177-15,0-4-488 0,0-5-76 0</inkml:trace>
          <inkml:trace contextRef="#ctx0" brushRef="#br0" timeOffset="3082.4832">14034-1971 1449 0,'0'0'1125'16,"0"0"-944"-16,0 0-41 0,0 0-36 0,0 0-57 15,0 0-25-15,0 0-20 0,0 0-22 0,0 0-50 16,0 0-52-16,0 0-95 0,0 0-215 0,0 0-607 15,0 0-131-15</inkml:trace>
          <inkml:trace contextRef="#ctx0" brushRef="#br0" timeOffset="2930.5771">14751-1728 2242 0,'0'0'255'15,"0"0"-60"-15,0 0-33 0,0 0-74 16,0 0-40-16,0 0-23 0,0 0-14 0,0 0-7 16,174-67-15-16,-142 65-28 0,-4 1-64 0,-5 1-155 15,-9 0-384-15,-9 0-958 0</inkml:trace>
          <inkml:trace contextRef="#ctx0" brushRef="#br0" timeOffset="-2200.1474">9468-1291 457 0,'0'0'415'0,"0"0"-259"15,0 0 71-15,0 0 56 0,0 0 14 0,0 0-33 16,0 0-65-16,0 0-54 0,0 0-43 0,0 0-30 16,0 0-26-16,0 0-20 0,40-83-8 0,-40 91-4 15,1 3 5-15,3 6 6 0,1 2 0 0,-1 3-1 16,2 2-1-16,-2 3-2 0,0-1-4 0,-2 3 0 15,2-1-3-15,-3 1-5 0,1-2-2 16,-1-1-1-16,3-2-2 0,-4 0 4 0,3-2-3 16,0-3-3-16,-2-5 2 0,1 0-3 0,-1-2 0 15,-1-5-1-15,3 0-10 0,-3-2-10 0,0-4-23 16,0-1-28-16,0 0-41 0,0 0-43 16,2-5-30-16,-1-3-65 0,3 1-144 0,-1-1-258 15,1 1-409-15</inkml:trace>
          <inkml:trace contextRef="#ctx0" brushRef="#br0" timeOffset="-2003.2693">9488-1273 437 0,'0'0'361'0,"0"0"-21"0,0 0-41 16,0 0-42-16,0 0-35 0,0 0-36 0,0 0-38 16,0 0-28-16,0 0-25 0,86-164-13 0,-63 146-16 15,0-1-10-15,1 2-9 0,0-2-6 16,3 2-6-16,-3 2-7 0,3 3-6 0,0 4-9 0,-3-3-9 15,-4 6-4-15,-2 4-13 0,-4 1-19 16,-4 0-25-16,0 6-34 0,-7 2-61 0,3 3-85 16,-5 1-157-16,-1-1-324 0,0-4-447 0</inkml:trace>
          <inkml:trace contextRef="#ctx0" brushRef="#br0" timeOffset="-1809.3889">9467-1115 1468 0,'0'0'173'0,"0"0"10"0,0 0 24 16,0 0-35-16,0 0-44 0,0 0-35 0,0 0-20 15,0 0-9-15,0 0-4 0,0 0-13 0,0 0-13 16,0 0-11-16,194-32-11 0,-159 22-13 16,-1 0-16-16,-4 0-22 0,-3 2-31 0,-4 2-44 15,-5 3-69-15,-2 3-124 0,-3 0-185 0,-6 0-269 16,-5 3 8-16</inkml:trace>
          <inkml:trace contextRef="#ctx0" brushRef="#br0" timeOffset="-412.3455">9883-1014 283 0,'0'0'732'0,"0"0"-473"0,0 0-13 15,0 0 21-15,0 0-64 0,0 0-61 0,0 0-56 16,0 0-29-16,0 0-10 0,0 0 0 0,0 0 7 15,0 0 5-15,0 0-3 0,0 0-5 0,78-44-4 16,-61 29-5-16,0 2-4 0,-2 0-6 16,-1 0 1-16,-6 0 0 0,-2 1-4 0,-3 0 4 15,-3 4-5-15,0-4-4 0,-7 4 0 0,-5 1-15 16,-5 3-10-16,-1 3-9 0,-5 1-5 16,-1 1 2-16,-4 7 6 0,1 3 1 0,1 1 3 15,5 1 1-15,3 0-4 0,2 1 0 0,8-1-1 16,0 2-4-16,7 0 3 0,1 1 0 0,1-1 3 15,11 3-1-15,-2-2 0 0,5-1 0 16,2-2 0-16,3-2 5 0,1-3 0 0,1-3 1 16,2-2 0-16,0-3 0 0,-1 0 4 0,-2-2 2 15,4-6 5-15,-2-1-2 0,0-4 2 0,2-4-1 16,-2 3 1-16,0-4 2 0,1 2-1 16,-3 0-1-16,0 2-1 0,-1 2-1 0,-3 3-3 15,-3 1-3-15,-2 3-3 0,-4 5-7 0,-1 0-4 16,-1 3-1-16,-3 7-3 0,1 1 1 0,-1 2 2 15,-3 2 1-15,0 1 1 0,0 1 4 0,0-1 2 16,-3-1 2-16,-1-2 3 0,1-2 0 16,1-3 0-16,-2-1 2 0,4-4-1 0,0-2 1 15,0-1 2-15,0 0 2 0,0 0 5 0,6 0 4 16,1-6 0-16,1-2-1 0,4-3-6 0,2 0-3 16,3-4-2-16,3 2-3 0,0 0 2 15,1-1-4-15,-1 1 2 0,0 3 0 0,-3 1-2 16,0 2 2-16,-3 5-2 0,-6-1-3 0,-1 3-1 15,-1 0 2-15,-3 0-2 0,-2 3 1 16,-1 1 0-16,0 2 0 0,3 2 4 0,-3 0-3 16,0 0 4-16,0-1 1 0,2 0-4 0,-2 0 1 15,1-4 0-15,0 0 3 0,2-1 0 0,-1-2 4 16,-1 0 5-16,0 0 4 0,4-3 5 16,-4-4 1-16,5-2-6 0,-1-1-4 0,3 0-5 15,-1-4-2-15,0 4-1 0,1-3-1 0,4 0 2 16,-4 2 2-16,2 0 0 0,1 1-2 0,-2 3 0 15,-2-1-3-15,4 2-1 0,-5 1-1 0,1 4-3 16,-3 1-3-16,2 0 0 0,0 0-2 0,1 4 0 16,0 4 2-16,-2 0 2 0,4 1 1 15,2 1 2-15,1 1 1 0,5-2-2 0,-2 1 4 16,5-1-1-16,1-3-1 0,2-4 5 0,3 1-2 16,-1-3 2-16,2 0 0 0,1 0 0 15,1-4 1-15,-2-6 2 0,1-2 1 0,-1-1 4 16,0-4 0-16,1 2 4 0,-2-2-1 0,-4 0-2 15,-2-1 0-15,-6 2-2 0,-1 0 3 0,-6 4 4 16,-1 1 1-16,-6 3 1 0,0 0-3 16,-11 3-8-16,-2 1-10 0,-3 4-5 0,-2 0-4 15,-3 0 0-15,-1 6 2 0,-2 4 2 0,0 2 1 16,3 3 2-16,0 0 1 0,5 2-3 0,2 0 2 16,2-2-2-16,5-1 0 0,2-3-2 15,3 0-3-15,2-1-2 0,0-1 4 0,10-2 1 16,-1-1 5-16,1-3 7 0,2-1-3 0,3-2 4 15,0 0 3-15,2-5-3 0,0-3 3 0,0-2 3 16,-1-1-1-16,-1-1 4 0,-2-1-1 16,0 1-2-16,-6-1 1 0,-1 3-1 0,-4 1-1 15,0 3 1-15,-2 1-5 0,0 2-1 0,0 3-8 16,0 0-5-16,0 0-10 0,0 0-6 0,0 4 2 16,0 1 4-16,0 2 9 0,3 0 4 15,0-1 2-15,2 0 0 0,-2-1 1 0,7 1 0 16,-3-3 0-16,2 0 1 0,5-3 1 0,1 0 1 15,8 0 2-15,0-5 2 0,2-3-2 0,5-4-1 16,0-3 3-16,2-2 0 0,0-2 1 16,2-1 3-16,0-3-3 0,0 0 1 0,1-1 0 15,-5-1-2-15,-2-1 1 0,-2 1-1 0,-5 2 1 16,-7 0 2-16,-7 3 4 0,-4 0 3 0,-3-1 0 16,-3 2-1-16,-8 1-3 0,-3-2 2 15,-2 3-2-15,0 1 3 0,2 3-3 0,0 2-3 16,0 4-2-16,1 4-7 0,5 1-3 0,1 2-4 15,0 6-2-15,-1 8-1 0,-3 7 4 16,4 4 3-16,-1 6 4 0,-4 8 3 0,8 1-4 0,-5 4 2 16,7 4-2-16,0 0-2 0,2-1 2 0,0-2-1 15,3-3 0-15,8-5-1 0,2-3 0 16,4-6-1-16,2-6-1 0,3-6 3 0,1-3 0 16,2-9 1-16,2-4 4 0,2 0 3 0,0-11-1 15,4-3 0-15,-3-6-1 0,2-1-4 16,-2-3 11-16,-1 0 2 0,-7-3 1 0,-2 3 3 15,-7 0-7-15,-6 2 2 0,-4 3-1 0,-3 2 1 16,0 6-4-16,-3 2-4 0,-3 3-5 0,-2 4-8 16,-4 2-6-16,2 2-5 0,-2 7 1 15,0 4-1-15,1 3 9 0,-2 2 4 0,6 0 1 16,0 1 3-16,6-1-7 0,-1-1 0 0,2-1-1 16,0-1-3-16,2-5-2 0,2 0-2 15,6-3-3-15,-3-2-2 0,3-2 0 0,4-1-2 16,0-2-4-16,5 0-15 0,-1-5-46 0,-1-3-83 15,-3-1-215-15,-1 2-631 0,-7 1-507 0</inkml:trace>
        </inkml:traceGroup>
      </inkml:traceGroup>
    </inkml:traceGroup>
    <inkml:traceGroup>
      <inkml:annotationXML>
        <emma:emma xmlns:emma="http://www.w3.org/2003/04/emma" version="1.0">
          <emma:interpretation id="{BDA808DC-2BA3-46E8-932A-E94E2F771EC1}" emma:medium="tactile" emma:mode="ink">
            <msink:context xmlns:msink="http://schemas.microsoft.com/ink/2010/main" type="paragraph" rotatedBoundingBox="28912,16549 32639,16399 32683,17493 28957,176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22F9131-FFE7-4C5A-B628-DAB319F40CEE}" emma:medium="tactile" emma:mode="ink">
              <msink:context xmlns:msink="http://schemas.microsoft.com/ink/2010/main" type="line" rotatedBoundingBox="28912,16549 32639,16399 32683,17493 28957,17644"/>
            </emma:interpretation>
          </emma:emma>
        </inkml:annotationXML>
        <inkml:traceGroup>
          <inkml:annotationXML>
            <emma:emma xmlns:emma="http://www.w3.org/2003/04/emma" version="1.0">
              <emma:interpretation id="{1D475496-5BFB-4DBE-A7B4-13259D4B2AE1}" emma:medium="tactile" emma:mode="ink">
                <msink:context xmlns:msink="http://schemas.microsoft.com/ink/2010/main" type="inkWord" rotatedBoundingBox="28912,16549 32639,16399 32683,17493 28957,17644"/>
              </emma:interpretation>
              <emma:one-of disjunction-type="recognition" id="oneOf1">
                <emma:interpretation id="interp5" emma:lang="en-US" emma:confidence="0.5">
                  <emma:literal>workforce</emma:literal>
                </emma:interpretation>
                <emma:interpretation id="interp6" emma:lang="en-US" emma:confidence="0">
                  <emma:literal>workforces</emma:literal>
                </emma:interpretation>
                <emma:interpretation id="interp7" emma:lang="en-US" emma:confidence="0">
                  <emma:literal>workforce's</emma:literal>
                </emma:interpretation>
                <emma:interpretation id="interp8" emma:lang="en-US" emma:confidence="0">
                  <emma:literal>workforces'</emma:literal>
                </emma:interpretation>
                <emma:interpretation id="interp9" emma:lang="en-US" emma:confidence="0">
                  <emma:literal>wolfhound</emma:literal>
                </emma:interpretation>
              </emma:one-of>
            </emma:emma>
          </inkml:annotationXML>
          <inkml:trace contextRef="#ctx0" brushRef="#br0" timeOffset="4450.8089">12051-437 2326 0,'0'0'111'0,"0"0"-60"0,0 0 39 16,0 0 40-16,0 0 12 0,0 0-13 0,0 0-35 15,0 0-32-15,0 0-32 0,0 0-28 0,0 0-11 16,0 0-2-16,0 0 9 0,73-102 1 0,-70 127 4 15,3 2 0-15,0 1-4 0,-2 2 6 16,3 1-1-16,-1-3 0 0,2-3 1 0,1-1-5 16,1-4 0-16,-2-3 0 0,-1-4-2 0,3-3-2 15,-4-3 1-15,2-6 3 0,-3-1 7 0,4-1 6 16,-3-11 4-16,7-2 0 0,0-5-10 16,-1 0 6-16,3-3-3 0,-1-2 3 0,0 1 3 15,-1-1-6-15,-1 3 1 0,-2 4-1 0,-1 3 2 16,2 1-3-16,-4 5-3 0,0 2-4 15,0 5-7-15,1 1 2 0,-1 0-1 0,0 0-1 16,0 4 0-16,0 5-2 0,3-2 0 0,-3 3 1 16,3-2 3-16,3 2-3 0,-2 0 2 0,0-2 0 15,2-1 1-15,1 0 3 0,0-4-2 0,-1-1 1 16,1-2-1-16,0 0 4 0,1-8 3 16,-1-5 1-16,0-2 3 0,3-2-4 0,-3-1 0 15,0-3 2-15,-2-1 1 0,-2 0-1 0,-2 1 1 16,-6 1-2-16,-2 1-4 0,0 2 2 0,-2 1-4 15,-8 1-7-15,2 6-12 0,-2-1-14 0,-2 6-15 16,4 2-15-16,1 2-12 0,0 0-18 16,1 2-15-16,6 7-11 0,0-1-18 0,0 2-11 15,7-1 0-15,3 1-9 0,3-1-5 0,2 0-1 16,2-1-11-16,2-3 23 0,-2 1 44 16,0-3 45-16,4 1 44 0,-7-3 29 0,-1 1 29 15,-3-2 50-15,-3 0 67 0,-4 0 55 0,1-2 24 16,-2 0-3-16,0-4-33 0,0 1-35 0,-2 1-28 15,0-1-29-15,0 2-21 0,0 0-17 16,-2 1-14-16,-2 0-11 0,0 2-9 0,2 0-7 16,0 0-10-16,0 0-6 0,-1 0-8 0,2 0-4 15,-2 5-4-15,2 2 3 0,-1 2-1 0,2 1 2 16,0 0 3-16,0 4-5 0,0-3 4 0,2 1-3 16,3-1 0-16,1 0 2 0,-2-1-2 15,6-2 0-15,-3-2-1 0,2 0 1 0,1-4 1 16,-3-2 2-16,4 0 2 0,2 0-2 0,1-2 4 15,0-7-1-15,0-1 1 0,-1-1-2 0,-3 1 0 16,-4-2-2-16,-1 1 1 0,0 0 2 0,-5-2-3 16,0 2-1-16,0 0-2 0,-9 0-4 15,2 3-2-15,-3 1-1 0,-3 2-3 0,-1 3-4 16,2 2 1-16,-1 0 1 0,3 0 0 0,3 4 3 16,0 1-1-16,1 2-2 0,6 1 1 15,0-2 1-15,0 0 1 0,0 1 3 0,10-1 3 16,0-2-2-16,0 2 1 0,4 0 2 0,0-3-2 15,5-1 6-15,0-2 1 0,5 0 0 16,1 0 0-16,0-3 2 0,6-5-1 0,0-3 2 16,1-2 0-16,3-2-1 0,3 0-1 0,2-2 1 15,3-1 0-15,-2 1 0 0,-3 0-1 0,-8 1-2 16,-3 1 0-16,-10 0 4 0,-6 0 5 0,-8 6 4 16,-3 1 0-16,-3 3-7 0,-8 1-11 15,-6 2-5-15,-3 2-3 0,-1 0 4 0,-5 2 2 16,3 3 3-16,2 3-1 0,7-1-1 0,3 1-1 15,8 0-4-15,3-2-2 0,0 2 1 0,4-1 0 16,7-1 1-16,4 0 4 0,-1 1-1 0,0-1 2 16,1 1 2-16,-2 1-1 0,0-1 2 15,0 4-2-15,-3-2-1 0,-5 2-1 0,4 1 3 16,-6-1 0-16,1-1 0 0,2 1 2 0,-4-1 0 16,1 0 0-16,0-3 3 0,4 0 0 0,-3-4-3 15,8-1 3-15,-1-2 3 0,3 0-1 16,3-5 4-16,2-5-1 0,6-3-2 0,2-2-1 15,-1-1-1-15,-1-3-1 0,-5-2 1 0,3 0 2 16,-6 0-3-16,-3-3 0 0,-1 2 0 16,-3-4 1-16,-5 7 0 0,1-4 2 0,-2 4 1 15,-2 2-1-15,-1 0 8 0,-1 2 2 0,0 4 4 16,0 1 4-16,0 3 0 0,0 1-1 0,-1 4-1 16,-2 0-2-16,-3 2-7 0,5 0-8 15,-1 2-6-15,-1 4-9 0,-2 7 6 0,-1 4-1 16,-1 7 4-16,0 3 4 0,-3 5-3 0,6 0 2 15,-3 7-2-15,1-4 2 0,0 0-6 0,1-1-12 16,2-3-15-16,3-1-28 0,0-5-36 0,0-1-52 16,8-5-83-16,-1-2-122 0,2-7-290 15,-5-3-666-15</inkml:trace>
          <inkml:trace contextRef="#ctx0" brushRef="#br0" timeOffset="4849.3836">13920-710 1371 0,'0'0'330'0,"0"0"-47"0,0 0-17 16,0 0-81-16,0 0-68 0,0 0-42 0,0 0-25 16,0 0-10-16,0 0 1 0,0 0 8 15,0 0 8-15,0 0-3 0,0 0-2 0,-124 48-5 16,107-40-9-16,-2 0-4 0,5-2-8 0,1 0-3 16,6-2-5-16,-3-1 1 0,7 0-5 15,2-1-1-15,1-2-1 0,0 0-6 0,0 0-1 16,1 0-1-16,2 1 0 0,3 1-2 0,2-1 3 15,5 2-1-15,0 0-3 0,1 0 3 0,2 2-3 16,-1-2-1-16,4 2 6 0,-1-2-6 0,-1 0 0 16,3-1 2-16,1-2-2 0,3 0-1 0,3-2 4 15,2-4-1-15,2-4-4 0,1-1 5 16,5 0-1-16,-1-4-1 0,-1-3-1 0,-2-2 2 16,2 0-2-16,-5-4 2 0,-5-2 4 0,-5 1-3 15,0 2 6-15,-11-1 0 0,1 1 4 0,-9 4 3 16,-1-2 2-16,0 3 2 0,-1 1 2 15,-9 3 2-15,4 1-1 0,-4 3-3 0,6 1-1 16,-5 3-2-16,5 4-2 0,1 2-5 0,-4 0-4 16,4 2-10-16,-1 9 0 0,-4 8-1 15,-4 6 1-15,1 7 6 0,1 7 0 0,-4 7-1 16,0 4 1-16,-6 6-2 0,3-1-4 0,0 2 5 16,1-1 2-16,2 2-5 0,3-2 4 0,2-1-1 15,6 0 1-15,3 0-8 0,0-6-5 16,3 2-6-16,7-6-16 0,0 0-9 0,-3-3-29 15,4-6-34-15,-1-3-45 0,-3-6-72 0,3-5-110 16,-5-7-288-16,0-6-920 0</inkml:trace>
          <inkml:trace contextRef="#ctx0" brushRef="#br0" timeOffset="5973.6266">13956-241 846 0,'0'0'360'15,"0"0"-43"-15,0 0 9 0,0 0-35 16,-158-66-85-16,141 62-52 0,5 0-43 0,2 3-21 15,10 1-14-15,0-2-13 0,0 1-22 0,10-3-14 16,2 0-17-16,8-3-8 0,10 0-2 0,10-2-3 16,11-2-2-16,4-3-7 0,5 0-3 0,3-2-2 15,0 0 0-15,1-1-1 0,-5-2 1 16,-4 0 2-16,-9 0-1 0,-5-2 7 0,-4 1 4 16,-9 1 4-16,-8-1 5 0,1-1 1 0,-8 0 6 15,-7 3 6-15,1-3 9 0,-7 4 7 16,0 0 7-16,0-1 2 0,-5 2 2 0,3 4 3 15,-3-1 2-15,1 5 3 0,0 3-7 0,2 0-6 16,1 4-9-16,0 1-12 0,1 0-8 0,-2 0-10 16,1 4-2-16,-5 4-2 0,3 7 2 15,-2 1 5-15,-3 3 0 0,4-1 0 0,-4 1-1 16,5 0 0-16,-1 3 0 0,2-6-1 0,2 1 2 16,0 0-4-16,0-6 0 0,3 1-1 0,1-4 0 15,6-3 1-15,-4-2-1 0,5-3 3 0,1 0 1 16,-1 0 3-16,2-8 2 0,-3-1-1 15,2-4-1-15,0-2-3 0,-1-2 1 0,-3 0-1 16,0-2 0-16,-6 2-2 0,0-2 0 0,-2 3 0 16,0 0 2-16,-3 1 0 0,-1 0-1 0,-6 4-1 15,-2 1-5-15,4 4 0 0,-3 4-2 0,-4 2 0 16,4 0 1-16,-2 7 0 0,5 4-1 16,1-1 1-16,4 2 2 0,-3 1 1 0,6 0 2 15,0-1 0-15,7 1 0 0,-1-2 2 0,5-2 0 16,4 1 1-16,-3-1-2 0,4-2 1 15,-1-1-1-15,5-2 1 0,-3 1-1 0,0-3 2 16,0-2 0-16,5 0 1 0,-3 0 3 0,7-5 0 16,1-1 1-16,0-3-2 0,1-1-3 15,1-3 4-15,-1 0 0 0,0-1 1 0,-2-3 1 16,-4 1-1-16,-3-3 0 0,-5-1 1 0,-3 2 1 16,-5 3-1-16,-6 2-3 0,0 1 0 0,0 6 1 15,0 1-5-15,-1 3-4 0,-5 2-4 0,-1 0-10 16,0 0 4-16,-2 3 1 0,-2 5 2 15,5 1 6-15,-4 1-2 0,6 1 1 0,-3-1-1 16,4 3 2-16,2 2-1 0,-1-3 2 0,2 1-1 16,0-2-2-16,2 0 1 0,1 0-1 0,7-2 1 15,-6 2-1-15,6-1 2 0,-5-2-1 0,5 2 2 16,0 0 4-16,-4-1-5 0,5 0 2 16,1 0 0-16,-5 1-1 0,4 1 3 0,2-2 0 15,-2-1 0-15,0 2-1 0,-2-2 1 0,2-2 1 16,1 0-1-16,-2-3 0 0,-2-2 1 0,6-1-2 15,2 0 3-15,6-1 4 0,-3-7-1 16,6 1-1-16,0-4 1 0,0-2-6 0,-2-1 4 16,2-1 0-16,2 1-1 0,-3 0 2 0,-4 0-1 15,1 1 0-15,-2 0-1 0,-4 2 3 16,1 2-1-16,-3 1-1 0,-1 2-1 0,-3 1-2 16,-5 2 5-16,-2 1-1 0,-1 2 0 0,0 0-4 15,-1 0-1-15,0 0-2 0,0 0 0 0,0 0 5 16,0 0-4-16,0 0 1 0,0 0 0 0,0 0 6 15,0 0-3-15,0 0 3 0,0 0 1 16,0 0-4-16,0 0 12 0,0 0 4 0,0 0 1 16,0 0 5-16,-1 0-8 0,1 0-4 0,-1 0-5 15,-1 2-5-15,-1 0-8 0,1 3-2 0,-6 2 1 16,4 3 0-16,-4 1 3 0,3 3 1 0,3 2-1 16,-4 0-5-16,5 1 1 0,1 0-5 15,0 1-2-15,5-2 4 0,2 0-8 0,3-6 1 16,2-1 3-16,2-2 2 0,1-4 11 0,4-1 6 15,3-2 3-15,0 0-4 0,3-7 5 16,2-3 0-16,-1 1 3 0,-2-1 1 0,-3-3-1 16,2 1-2-16,-5 1-1 0,-4-1 6 0,0 2-4 15,-5 4 4-15,-6 0 3 0,-3 3-8 0,0 2 3 16,-2 1-12-16,-8 0-8 0,-1 0-5 16,-3 3-2-16,-2 6 5 0,-2 0 4 0,1 4 8 15,3 0-6-15,4 1-3 0,1 0-1 0,8 0-5 16,1 0-2-16,0 1-6 0,7-2-16 15,-1 0-38-15,8-2-58 0,0 0-93 0,7 0-203 16,-5-4-732-16,-2-2-84 0</inkml:trace>
        </inkml:traceGroup>
      </inkml:traceGroup>
    </inkml:traceGroup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6:31.163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E94DB4F-AF8E-4675-8311-28C8BC1AFA85}" emma:medium="tactile" emma:mode="ink">
          <msink:context xmlns:msink="http://schemas.microsoft.com/ink/2010/main" type="writingRegion" rotatedBoundingBox="15677,17364 16743,16275 17649,17162 16583,18251"/>
        </emma:interpretation>
      </emma:emma>
    </inkml:annotationXML>
    <inkml:traceGroup>
      <inkml:annotationXML>
        <emma:emma xmlns:emma="http://www.w3.org/2003/04/emma" version="1.0">
          <emma:interpretation id="{30D3FE1F-03B1-4139-8E12-5CF3462CE1BA}" emma:medium="tactile" emma:mode="ink">
            <msink:context xmlns:msink="http://schemas.microsoft.com/ink/2010/main" type="paragraph" rotatedBoundingBox="15677,17364 16743,16275 17649,17162 16583,182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758F88-4BAE-421D-8780-851ECD607C07}" emma:medium="tactile" emma:mode="ink">
              <msink:context xmlns:msink="http://schemas.microsoft.com/ink/2010/main" type="line" rotatedBoundingBox="15677,17364 16743,16275 17649,17162 16583,18251"/>
            </emma:interpretation>
          </emma:emma>
        </inkml:annotationXML>
        <inkml:traceGroup>
          <inkml:annotationXML>
            <emma:emma xmlns:emma="http://www.w3.org/2003/04/emma" version="1.0">
              <emma:interpretation id="{3F578194-696F-4161-B170-84341504180F}" emma:medium="tactile" emma:mode="ink">
                <msink:context xmlns:msink="http://schemas.microsoft.com/ink/2010/main" type="inkWord" rotatedBoundingBox="15677,17364 16743,16275 17649,17162 16583,18251">
                  <msink:destinationLink direction="with" ref="{C627534F-450B-4B1A-9D2E-785EDEA4BD1F}"/>
                </msink:context>
              </emma:interpretation>
              <emma:one-of disjunction-type="recognition" id="oneOf0">
                <emma:interpretation id="interp0" emma:lang="en-US" emma:confidence="0.5">
                  <emma:literal>8</emma:literal>
                </emma:interpretation>
                <emma:interpretation id="interp1" emma:lang="en-US" emma:confidence="0">
                  <emma:literal>@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&amp;</emma:literal>
                </emma:interpretation>
                <emma:interpretation id="interp4" emma:lang="en-US" emma:confidence="0">
                  <emma:literal>H</emma:literal>
                </emma:interpretation>
              </emma:one-of>
            </emma:emma>
          </inkml:annotationXML>
          <inkml:trace contextRef="#ctx0" brushRef="#br0">-274-268 0 0,'0'0'0'0,"0"0"303"0,0 0 32 0,0 0-18 15,0 0-21-15,0 0-33 0,0 0-44 0,0 0-42 16,0 0-32-16,0 0-25 0,0 0-12 15,0 0-9-15,25-37-13 0,-22 34-8 0,2-2-8 16,-4 2-10-16,-1 0-8 0,0 1-10 0,0 0-9 16,0 1-8-16,-1-1-6 0,-5-2-6 0,2 3-5 15,-3-2-8-15,2-2-2 0,-5 3-4 16,3-2 0-16,-3 2 5 0,2-1-4 0,-3 3 3 0,-1 0-2 16,1 0-5-16,-3 0 5 0,1 3-4 15,0 7-3-15,-1 1 0 0,1 4-2 0,3 3 0 16,-1 3 2-16,2 1 1 0,2 2-1 0,2-1 1 15,2 1 2-15,-1 1 2 0,2-1 2 0,1-1 1 16,1 0 1-16,0-5-1 0,4 0 1 16,3-4-2-16,6 0 0 0,1-2 3 0,4-5 1 15,4 1 3-15,0-4 6 0,4-4 0 0,1 0 3 16,1 0 3-16,-1-2 0 0,2-4 0 16,-5-4 3-16,1 1 1 0,-4-1 2 0,-1-1 5 15,-4 0 1-15,-1-3 3 0,-2 3 2 0,0-3-3 16,-3-2-1-16,0 2-3 0,-2-3-4 0,-5 3-2 15,1-4-2-15,-4 0-3 0,0 1 0 16,0-1-4-16,0 0-1 0,-5 3-2 0,-1-1-1 16,-4 4 1-16,2 0-4 0,-4 3 1 0,-1 5-3 15,1 1-4-15,-4 1-2 0,1 2-1 16,-5 0-2-16,1 7 1 0,-2 1 3 0,3 2 1 16,-2 1 1-16,0 2 1 0,1 1-1 0,2 2-1 15,2-1 1-15,1 2-1 0,1 1-3 0,2 1 2 16,2-2-1-16,3 1 2 0,4-2-1 0,-1-2 0 15,3 2-2-15,0-3 1 0,4-1 0 0,3 2 2 16,6-3 0-16,-3-1 3 0,4-2-1 16,3 1 1-16,-3-6 0 0,3 2 2 0,2-2 2 15,0-1-2-15,-3-2 0 0,1 0 2 0,0-2 3 16,-1-5 1-16,-2 0 2 0,0-2 3 0,-1-4-3 16,1 0 2-16,-4-1 2 0,1-1-4 15,1-1 0-15,-5-1 1 0,0 0-1 0,-6 0-1 16,1 1 2-16,-2 0 0 0,0 2-3 0,-2 1 1 15,-5 0-4-15,-1-1-1 0,-4 4-2 16,-1 0 0-16,1 1-4 0,-3 4 1 0,1 2-3 16,-1 1-2-16,-1 2 3 0,-4 2-3 0,-1 6 0 15,1 1 2-15,-3 4 0 0,4 1 3 0,-1 0 1 16,3 4-2-16,-2 1-1 0,5 1-1 16,0 2 0-16,6-1-3 0,-2 1 3 0,7-4-2 15,3 3 0-15,0-3 1 0,0-1 1 0,8-1 1 16,1-2 2-16,2-3 2 0,2-2-1 0,1-1 1 15,0-3 1-15,2-3-2 0,2-2 6 16,-1 0 0-16,2-5 4 0,-2-4 3 0,3-1 2 0,-2-4 6 16,-4-2 0-16,2-1 5 0,-1-2 3 15,-2-5 2-15,0 4 2 0,0-6 0 0,-6 2-4 16,-3 2-1-16,-1-1-4 0,-3 1-5 0,-3 1 1 16,-8 2-5-16,-2 0-4 0,-3 2-4 15,-5 2-4-15,-2 4-1 0,-1 3-3 0,2 1 1 16,-3 4-7-16,4 3-6 0,1 0-9 0,2 6-17 15,-1 8-32-15,4 7-64 0,-4 7-124 0,5-3-410 16,6-7-1024-16</inkml:trace>
          <inkml:trace contextRef="#ctx0" brushRef="#br1" timeOffset="23809.3376">66-536 0 0,'0'0'0'0,"0"0"144"0,0 0 207 0,0 0-15 15,0 0-33-15,0 0-52 0,0 0-44 16,0 0-31-16,0 0-20 0,0 0-20 0,0 0-20 0,0 0-17 15,14-86-17-15,-14 80-13 0,0 0-5 16,0 0-2-16,0 1-5 0,0 0-1 0,0 1-2 16,0-3-3-16,0 1 2 0,-4 0-3 0,0 0-3 15,-3 1-6-15,0-1-4 0,0-2-5 0,-1 0-4 16,-3 0-2-16,4 1-7 0,-1-2-2 16,-5 1-1-16,4 0-3 0,-2-2 1 0,1 2-1 15,-3 2-1-15,-1 0-1 0,0 0 0 0,0 1 0 16,0 1 0-16,-1-1-2 0,-3 0-3 0,-2 2-1 15,0 0-5-15,-2 3 6 0,-2 0-7 16,-2 0 0-16,-2 0-1 0,-1 1-1 0,0 4 2 16,-3 3-1-16,3 2-1 0,0-1-1 0,-3 3-1 15,2 1 3-15,2 1 1 0,-4 2 0 16,7-1 1-16,-1 3-1 0,4-1-2 0,0 1 4 16,3 1-3-16,2-2 1 0,1 0 0 0,2 1-5 15,1 1 5-15,0 2-1 0,2 0 1 0,0 3 3 16,2 0-4-16,1 2 1 0,-4 1 1 15,5 2 0-15,-1-1 1 0,1 3 0 0,-1 0-2 16,3 2 0-16,-2-1 2 0,5-1-1 0,-2-1 2 16,3-2-2-16,1 1 0 0,0 0 0 0,0-2-1 15,0 2 0-15,5 0 1 0,-2 0 0 0,4-1 0 16,-1 2 1-16,1 1 0 0,0-1-1 16,2-1 0-16,-2 0 0 0,3-1 0 0,-1-2 0 15,4-3 1-15,0 0 1 0,3-1-1 0,2-5-1 16,3 1 0-16,2-2 2 0,4-2 0 0,0-2 1 15,1-1 1-15,0-3-2 0,2-2 1 0,1-1 0 16,-1-2 1-16,0-1 1 0,3 0-3 16,-4-2 1-16,5 1 1 0,0-1-2 0,-4 0 0 15,3 0 0-15,-2-5-3 0,0-1 2 0,0-4 3 16,3-1 1-16,0-4 1 0,3-5 0 16,1 0-1-16,-1-2-1 0,3-1 2 0,-5-1-1 15,1-3-2-15,1 1 1 0,-5-2 1 0,2-2 1 16,-2-3 2-16,-1-2 4 0,-3-1 3 15,0-1 4-15,-1-3 4 0,2-1 3 0,-7 0 3 16,-2-5-2-16,0 2 1 0,-6-1-6 0,-4 1-1 16,-4 1-2-16,-6-2-4 0,-6 1-6 0,-11-1-5 15,-8 2-6-15,-7-5-9 0,-9 6-17 0,-5-2-33 16,-5-1-68-16,-5 6-142 0,14 10-794 16,11 10-657-16</inkml:trace>
          <inkml:trace contextRef="#ctx0" brushRef="#br1" timeOffset="46866.0224">212-669 0 0,'0'0'0'0,"0"0"0"0,0 0 0 0,0 0 0 16,0 0 0-16,0 0 153 0,0 0 37 15,0 0-11-15,0 0-9 0,0 0-18 0,0 0-10 16,0 0-9-16,0-12-11 0,0 10-8 0,0 1-12 15,-1-1-9-15,1 0-10 0,0 0-7 0,-3-2-3 16,1 3-3-16,1-2-6 0,-3 0-5 16,2 0-6-16,1 1-8 0,-3-2-2 0,1 3-4 15,-1-2-3-15,1 0-1 0,-3 0-2 0,0-1-1 16,2 1-3-16,-4 0 0 0,3 0-2 0,-2-2 0 16,0 0 0-16,-3-1-1 0,2 1 2 0,-1 0-3 15,2-2-2-15,0 3-3 0,-1 1-2 16,2 0-3-16,-4 0-3 0,3 0-3 0,0 0-1 15,0 0-1-15,-2 1-1 0,4 1 1 0,-4-1 0 16,3-1 0-16,-2 1 0 0,2 2-3 16,-2-1 1-16,2-1-1 0,-2 0 1 0,2 1 0 15,-3-1-1-15,2 2 0 0,0-1-2 0,-1 1 2 16,-2 0-1-16,1 0-1 0,1 0 0 0,-4 0-1 16,3 0 2-16,-6 0-1 0,3 0 0 0,-4 0-1 15,2 1-2-15,-3 2 2 0,1 1 0 16,1-1 0-16,-2 0 1 0,1 0-1 0,0 0 0 15,2 1-1-15,0-1 3 0,-3 1 0 0,3-1 2 16,0 2-1-16,0-1-1 0,1 1-2 16,2 0 0-16,-2 0 1 0,-1 1-2 0,1 1 2 15,0-1-1-15,0 0-1 0,3 1 1 0,-2-1-1 16,2 1 2-16,-3 3-2 0,2-2 1 16,1-2 0-16,-2 1-1 0,2 0 1 0,-2 0-2 0,3-1-1 15,-1 1 0-15,0 1 2 0,2 0 1 16,-2 1-2-16,0-2 3 0,0 3-3 0,0-1 2 15,2 3 0-15,-5-3 1 0,2 2-1 0,2-1-1 16,1 0 1-16,-4 0-1 0,4-2 2 16,-1 1-2-16,-2 1 2 0,2-2-2 0,-1 0 2 0,2 0 0 15,2-2-2-15,1 2 3 0,-1-1-2 16,-1-2-1-16,1 4 0 0,2-2-2 0,0 1 2 16,-2 2 0-16,5-1 0 0,-5 1-1 0,2-1 0 15,-2 1 1-15,3-1 0 0,0 2 0 16,-2-1 0-16,2 1 1 0,0 0 0 0,0 2 3 15,-3-1-4-15,4 0 1 0,-1 1-1 0,-3 0-2 16,3 0 4-16,-1-1-2 0,0 1 2 0,-2 1 0 16,2-1-2-16,1 1 1 0,-1-2-1 15,1 1 2-15,0 0-2 0,0-3 1 0,2 2 1 16,-3 1-2-16,2-3 1 0,-1 4 0 0,3 0-1 16,-1-3-1-16,-2 1 1 0,2 2 0 15,-2-1 0-15,1-2 1 0,1 0-1 0,1 2 1 16,0-3-1-16,0 3 1 0,0-2 0 0,0 0-2 15,0 0 0-15,0 1-1 0,0 0 2 0,0-1-2 16,0 0 1-16,0-2 1 0,1 3-2 0,4-4 3 16,-3 4-2-16,1-2 1 0,2-1 0 15,0 2 0-15,1-2 0 0,-2 1 1 0,3 0 0 16,-3 1-1-16,4-3-2 0,-3 1 0 0,1 1 2 16,0-1 0-16,-2 0 0 0,2 2 1 0,1 1-1 15,-5-1 1-15,4 0 0 0,-3 2 1 0,1-3-1 16,2 1-1-16,0-1 0 0,-4-2 0 15,5 0-1-15,-1-3 2 0,1 2-3 0,0-1 1 16,2 1 1-16,1 0 1 0,-2-3 0 0,5 2 2 16,-5-1-1-16,2-1 2 0,2 0 1 15,1 0-2-15,-4 1 3 0,3 0-1 0,-2-2-1 16,1 0 0-16,2 1 0 0,-3-3 1 0,1 2 1 16,-1-1 1-16,1 0 2 0,3-1-1 0,-1 1 1 15,1-1-1-15,1 2-2 0,-4-2 0 16,3 0-3-16,3-1 2 0,-3 2 0 0,3-2-1 15,3 0 0-15,-1 0 1 0,2 0-1 0,-1 0 2 16,2 0-1-16,0 0 2 0,0 0-2 0,-2 0 0 16,0 0 1-16,0-2-1 0,-6 1-1 0,2 0-2 15,-2-2 1-15,0 2-1 0,0-1 1 16,0 1 2-16,0-1-1 0,-1 0 1 0,1-1 1 16,-1 2 0-16,0-3 1 0,1 0 2 0,0 0-1 15,0 0 2-15,1-3 0 0,0 0-4 0,2 1 3 16,0-1-5-16,2-1 1 0,-4 0 1 0,4 2-1 15,-4-3 3-15,1 2-1 0,-2-1 2 16,0 0-1-16,-2-1-1 0,-4-1 2 0,5 4 0 16,-5-5-1-16,-1 3-1 0,5-1-1 0,-4-2-2 15,1 3 5-15,2-1-1 0,-1-3-1 16,1 1 2-16,-1-1-2 0,3-3 1 0,-2 1 0 16,4-2 0-16,-3 1-3 0,0 1-2 0,0-1 2 15,1 2-2-15,0-3 2 0,-3 4 1 16,1-3-2-16,2 3 1 0,-5 0 1 0,1-1 1 15,-1 2 1-15,-2 0 3 0,1 0-5 0,-1 2 3 16,0-3 0-16,-1 3-2 0,-2-2 2 0,4 1-5 16,-1-3 2-16,-3 1-1 0,2 0 2 15,1 1 0-15,-3-3-2 0,1 3 1 0,2-1-1 16,-5 1 0-16,2 0 4 0,1 1 0 0,-2 0-4 16,-1-2 3-16,2 1-2 0,-3-1-2 0,1 2 4 15,-1-3-4-15,0 1 1 0,0-1-1 0,0 0-1 16,0-2 2-16,0-1-2 0,0 1 1 0,0-1-2 15,0-2-1-15,0 1 1 0,0-1 0 16,0 3 0-16,0-3-4 0,0 4 2 0,0-2 0 16,0 3 2-16,-1 1 0 0,-3 0 0 0,1 3-1 15,-1-1 0-15,1 0 2 0,-3 0-1 0,-1 1 0 16,3 1-2-16,-3-3 1 0,4 4-2 16,-4-1-1-16,0-2 4 0,2 2-4 0,-2 0 2 15,2 1 1-15,0 0 0 0,0 0-1 0,-2-1 1 16,0 2 0-16,-1 0-2 0,1-2 1 15,2 2 0-15,-4 0-3 0,2-1 1 0,-3 2-1 16,0-1-2-16,3 1 1 0,-4 0 3 0,1 1-3 16,-3-1 1-16,-1 0 0 0,1 1-2 15,-1-1 2-15,0 1 1 0,0 2-2 0,0-1 3 16,1 0 0-16,3-1 0 0,-2 1 2 0,4 0 1 16,-3 0-1-16,4-2-1 0,-2 3 2 0,3-4-1 15,-2 3 1-15,2 0 0 0,-1 1 0 0,1-1-1 16,-1 0 1-16,3 1-2 0,-3-1 0 0,1-2 2 15,1 0-4-15,-2 2 2 0,4 0 0 16,-3-1 0-16,0 2 2 0,5-2 0 0,-5 3-1 16,1-2 0-16,2 0 1 0,-1 0 1 0,1 0 0 15,-2 0-2-15,3 1-1 0,-4-1-2 0,-1 0 2 16,3 0 2-16,-3-1-3 0,-1 1 0 16,0-1-1-16,-1 2 0 0,1-2 1 0,-5 3 1 15,0-1 0-15,1 1-2 0,-1 1-2 0,-1-1-3 16,0 1-9-16,-1 0-15 0,1-2-62 0,-1 0-138 15,0 2-490-15,8 0-980 0</inkml:trace>
          <inkml:trace contextRef="#ctx0" brushRef="#br1" timeOffset="61169.8183">184-618 0 0,'0'0'0'0,"0"0"0"0,0 0 0 0,0 0 86 16,0 0 109-16,0 0-17 0,0 0-2 0,0 0-11 15,0 0-13-15,0 0-14 0,0 0-17 16,0 0-20-16,1 6-6 0,-1-4-9 0,2-2-2 16,-2 0 7-16,2 1 0 0,-2-1-9 0,2 2-4 15,-2-2-5-15,0 0-4 0,1 1 7 16,-1-1-2-16,0 0-2 0,0 2-4 0,2-2-4 15,-2 0-3-15,0 0-5 0,0 0-4 0,0 2-6 16,0-2-5-16,0 0-7 0,0 0-7 0,0 0-8 16,0 0-6-16,0 0-5 0,3 0-6 0,-2 0-3 15,0 1-18-15,5 1-92 0,-3-1-230 16,0 1-809-16</inkml:trace>
        </inkml:traceGroup>
      </inkml:traceGroup>
    </inkml:traceGroup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6:35.125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36A3BF-DB5A-4F32-8035-FD1858C574AA}" emma:medium="tactile" emma:mode="ink">
          <msink:context xmlns:msink="http://schemas.microsoft.com/ink/2010/main" type="writingRegion" rotatedBoundingBox="11037,15888 24468,16010 24445,18647 11014,18526"/>
        </emma:interpretation>
      </emma:emma>
    </inkml:annotationXML>
    <inkml:traceGroup>
      <inkml:annotationXML>
        <emma:emma xmlns:emma="http://www.w3.org/2003/04/emma" version="1.0">
          <emma:interpretation id="{09EBE018-0E04-436A-B5D1-1DEA1ECA35B6}" emma:medium="tactile" emma:mode="ink">
            <msink:context xmlns:msink="http://schemas.microsoft.com/ink/2010/main" type="paragraph" rotatedBoundingBox="11445,16448 16873,15843 16957,16598 11529,172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AE062C-2A57-4AAD-9AEA-B5079247292C}" emma:medium="tactile" emma:mode="ink">
              <msink:context xmlns:msink="http://schemas.microsoft.com/ink/2010/main" type="line" rotatedBoundingBox="11445,16448 16873,15843 16957,16598 11529,17203"/>
            </emma:interpretation>
          </emma:emma>
        </inkml:annotationXML>
        <inkml:traceGroup>
          <inkml:annotationXML>
            <emma:emma xmlns:emma="http://www.w3.org/2003/04/emma" version="1.0">
              <emma:interpretation id="{FB853BEC-CC36-4ED1-9A39-2345F240811B}" emma:medium="tactile" emma:mode="ink">
                <msink:context xmlns:msink="http://schemas.microsoft.com/ink/2010/main" type="inkWord" rotatedBoundingBox="11445,16448 16873,15843 16957,16598 11529,17203"/>
              </emma:interpretation>
              <emma:one-of disjunction-type="recognition" id="oneOf0">
                <emma:interpretation id="interp0" emma:lang="en-US" emma:confidence="0.5">
                  <emma:literal>Male-dominated</emma:literal>
                </emma:interpretation>
                <emma:interpretation id="interp1" emma:lang="en-US" emma:confidence="0.5">
                  <emma:literal>Male -dominated</emma:literal>
                </emma:interpretation>
                <emma:interpretation id="interp2" emma:lang="en-US" emma:confidence="0.5">
                  <emma:literal>Male dominated</emma:literal>
                </emma:interpretation>
                <emma:interpretation id="interp3" emma:lang="en-US" emma:confidence="0">
                  <emma:literal>Male dominated</emma:literal>
                </emma:interpretation>
                <emma:interpretation id="interp4" emma:lang="en-US" emma:confidence="0">
                  <emma:literal>Make -dominated</emma:literal>
                </emma:interpretation>
              </emma:one-of>
            </emma:emma>
          </inkml:annotationXML>
          <inkml:trace contextRef="#ctx0" brushRef="#br0">1534 15974 0 0,'0'0'0'0,"0"0"219"0,0 0 95 16,0 0-1-16,0 0-1 0,0 0-21 0,0 0-28 15,0 0-42-15,0 0-34 0,0 0-32 0,0 0-28 16,0 0-18-16,-7-146-15 0,7 145-13 0,0-1-16 16,0 2-18-16,0 0-23 0,0 2-19 0,0 7-5 15,1 4-1-15,0 8 8 0,1 4 6 16,-1 8 2-16,-1 4 0 0,0 2-2 0,0 2 0 15,0 0-4-15,0 0 1 0,0 0-2 0,0 1-2 16,0-5-2-16,0-1-1 0,0-3-1 0,6-2 1 16,-5-7 1-16,1-4-2 0,-1-8 0 0,1-2 1 15,-1-7 9-15,-1-3 18 0,0 0 21 16,0 0 12-16,0-9-6 0,0-4-11 0,0-6-21 16,-1-3-7-16,-2-2-3 0,0-1-4 0,-3-3 0 15,5-1-2-15,-1-1 3 0,1 0-3 0,1-2-1 16,0 1-1-16,0-4-3 0,0 0 3 15,1-1-2-15,1 1 1 0,5 4-4 0,-3 2 1 16,-1 3-1-16,4 9 0 0,-4 2 0 0,0 7-3 16,-2 3 0-16,-1 4-3 0,2 1-3 15,-1 0-2-15,5 2 0 0,-2 5-2 0,-1 5 2 16,5 0 4-16,-3 3 2 0,5 6 1 0,-5-2 1 16,5 1 0-16,0 1-1 0,-3 1 1 15,6-1 3-15,-2-2-3 0,2-4 1 0,-2 0 0 0,-1-4 0 16,2-4 0-16,0-1 0 0,-2-2 2 0,2-2-2 15,-7-2 2-15,7 0 2 0,-7-6 1 16,5-2 1-16,0-5 1 0,-3-3-3 0,6-2 0 16,-3-5 3-16,1 1-3 0,-4-1 1 0,5-1 1 15,-2 2-4-15,-3-4 3 0,4 5 0 0,-1-2-1 16,-2 2-1-16,4 2-1 0,-4 4 0 16,-2 2-1-16,2 4 1 0,-5 2-1 0,-1 6-2 15,-2 1 0-15,0 0-4 0,0 0-1 0,0 8-1 16,1 3 1-16,2 7-2 0,1 3 6 15,-1 5 2-15,0 4 0 0,-3 4 2 0,3 1-2 16,2 0-1-16,-3 1 0 0,1-3 4 0,-2 0-1 16,2-1-3-16,3-4 2 0,-4 1-6 0,1-4 4 15,-1 0 2-15,3-1-2 0,-2-1-2 16,0-4-8-16,0 2-11 0,2-3-19 0,-2-4-31 16,0-2-51-16,6-4-49 0,-4-2-58 0,4-4-65 15,-4-2-141-15,5 0-323 0,-5 0-433 0</inkml:trace>
          <inkml:trace contextRef="#ctx0" brushRef="#br0" timeOffset="871.9024">2166 16217 0 0,'0'0'0'0,"0"0"0"0,0 0 0 0,0 0 84 16,0 0 193-16,0 0 13 0,0 0-25 0,0 0-19 15,0 0-18-15,0 0-21 0,0 0-15 16,0 0-14-16,0 0-17 0,116-22-22 0,-105 12-14 16,-3-5-18-16,1 0-18 0,0 1-11 0,-3-2-14 15,-5 3-8-15,1-3-5 0,-2 5-4 16,0 1-6-16,-3 0-4 0,-7 2-6 0,1 4-14 16,-2 0-6-16,-3 3-11 0,-2 1-7 0,-4 1-2 15,3 7-2-15,-1 2 3 0,-5 4 3 0,6 1 2 16,2 2-1-16,-1 1 0 0,5 2 0 15,1-3-1-15,5 2 2 0,3-4-1 0,0 0 0 16,2-1-5-16,0-3 3 0,6 0 1 0,2-1-2 16,-1-4 3-16,6-1-5 0,0-3 0 0,0-2 2 15,1 0 4-15,2-2 3 0,-2-4 3 16,0-4 3-16,-1 1-3 0,1-2 6 0,-3-1 1 16,2 2 4-16,-6-4 0 0,3 4 3 0,-4-1 1 15,1 0 3-15,-5 3 3 0,1 1 2 0,-1 3 2 16,2 0 4-16,-4 3-3 0,0 1-5 0,0 0-10 15,0 0-13-15,0 1-11 0,0 6-2 16,0 1 2-16,0 3 5 0,0 1 7 0,0 1-2 16,3 1 0-16,1 0 0 0,6-1 3 0,1 0-2 15,-2 0 1-15,4-4 0 0,2 0-5 0,-1-3 7 16,5-1-2-16,-4-3 4 0,1-2 3 16,0 0-2-16,-2-7 2 0,3-3 1 0,4-4 0 15,-3-4-1-15,7-3 0 0,-3-1 0 0,1-3-1 16,2-2 2-16,-5-1 2 0,3-2-1 15,-5-2-2-15,2 1 0 0,-4-3 0 0,-5 2 2 16,-5-2 2-16,2 2-5 0,-6 6 1 0,-2 0-1 16,0 4 3-16,-7 2-1 0,0 3-2 0,-3 2 1 15,0 4-5-15,3 3 2 0,-3 5-2 0,5 2-4 16,-3 1-4-16,4 0-8 0,-5 6-1 16,5 7 3-16,-3 1 5 0,0 8 2 0,-2 0 2 15,5 4-1-15,0 5 0 0,-2-1 3 0,3 4-1 16,3-3 0-16,0 0-2 0,0-2 1 0,0-3-1 15,7-2 2-15,-1-3 2 0,7-4-5 0,0 2 0 16,-1-5 2-16,2 1-1 0,2-4 3 16,0-3 1-16,-2-2-2 0,1-4 0 0,5-2 2 15,-3 0 0-15,-1 0 4 0,-1-8 1 0,5-3-2 16,-1-2 0-16,-1-2 0 0,3-1 0 0,-5 1 0 16,0-1-2-16,-4 2 1 0,-6 1-2 15,1 0 5-15,-5 4 0 0,-2-1-3 0,0 3 0 16,-8 2-4-16,4 3-2 0,-1 0-2 0,-3 2-6 15,0 0-6-15,2 4-2 0,-2 5 2 16,2 4 4-16,2 0 7 0,-3 0 1 0,5-2 0 16,2 5-2-16,0-4-3 0,0 0 0 0,9-1 1 15,-2 1-1-15,4-4-5 0,3 0-5 16,1-4-3-16,0 0-5 0,8-2-4 0,-3-2-8 16,5 0-19-16,2-6-35 0,3-1-57 0,1-3-110 15,2 0-242-15,-12 2-527 0,-3 2-15 0</inkml:trace>
          <inkml:trace contextRef="#ctx0" brushRef="#br0" timeOffset="1152.8062">3240 16108 1187 0,'0'0'537'0,"0"0"-286"0,0 0-14 0,0 0-36 16,0 0-59-16,0 0-18 0,0 0-15 16,0 0-16-16,0 0-9 0,0 0-10 0,0 0-16 15,0 0-12-15,0 0 0 0,185-44-8 0,-161 37-5 16,-3 1-3-16,0 0-9 0,-4 0-1 16,-1 2-5-16,-5 0-2 0,-1 2-4 0,-4 1-7 15,-5 1 0-15,3 0-7 0,-4 0-11 0,0 0-19 16,0 0-36-16,0 0-48 0,0 0-70 0,-2-2-116 15,2 2-270-15,0 0-922 0</inkml:trace>
          <inkml:trace contextRef="#ctx0" brushRef="#br0" timeOffset="3905.6375">3899 16041 793 0,'0'0'317'0,"0"0"-48"16,0 0 13-16,0 0-39 0,0 0-37 0,0 0-19 16,0 0-41-16,0 0-22 0,0 0-13 0,0 0-10 15,0 0-6-15,0 0-10 0,0 0-9 16,0 0-13-16,50-102-11 0,-58 93-12 0,-5 1-12 15,-1 0-11-15,-1 3-10 0,-3 3-6 0,-3 2-4 16,1 0-2-16,-3 2-4 0,5 9 8 16,-2 0-2-16,2 6 1 0,3-2 5 0,1 4-5 15,3 1 0-15,7 1 0 0,-3-2-1 0,4 1 1 16,3-2-1-16,0 1 0 0,5-2-1 0,1-3 1 16,5 0-1-16,1-3 0 0,2-3 0 0,0-1 2 15,3-5 0-15,-1-2 3 0,2 0 4 16,2-5-3-16,-2-7 5 0,1-2 1 0,1-3-2 15,-3-3 2-15,4-4-2 0,-3-3 0 0,-2-1-3 16,-2-4 2-16,-1-3-1 0,-3 0-1 0,-5-2 2 16,5 2-3-16,-5 0 1 0,-4 0 0 15,5 1 2-15,-5 1-4 0,-1-1 0 0,0 2 1 16,0-2-4-16,-4 2 5 0,-2 4-2 0,1 1 2 16,-4 6 3-16,1 3-1 0,2 5 2 15,-1 6-1-15,3 2-3 0,1 5-3 0,1 0-10 16,-1 3-2-16,-1 8-1 0,0 6 3 0,1 6 7 15,-5 8 2-15,5 3 1 0,-3 4 2 0,-1 1 0 16,6 1 0-16,-2-1 0 0,3 0-1 16,0-2 0-16,0 0 0 0,4-4 2 0,6 2-3 15,-2-5 0-15,2-4 0 0,3-4-3 0,0-1 4 16,0-6-3-16,-1-4 2 0,3-4 0 0,-1-4 0 16,-2-3 5-16,3 0 0 0,-3-3 3 0,3-7 0 15,-1-5 1-15,0-2-1 0,-1-4-3 16,-2-1 2-16,-1 0-1 0,1 0-1 0,-2 1 1 15,-4 4 1-15,-3 1-1 0,2 4 1 0,-1 3 1 16,-3 5-4-16,0 1 1 0,0 3-3 0,0 0-11 16,0 3-4-16,0 6-2 0,0 4 2 15,-3 3 7-15,0 2 5 0,3 3-1 0,0 1 2 16,0-5 0-16,7 4 0 0,-1-2 0 0,4-3 2 16,1-2-1-16,1-2-3 0,-2-5 2 0,2-2-1 15,3-2-1-15,-3-2 4 0,1-1-3 16,0 0 4-16,0-8-1 0,1-2 4 0,-2-3 1 15,1-3-2-15,-3-1 2 0,0-1-3 0,-4 0 2 16,-1 0-1-16,-2 1 1 0,-3-2-2 16,0 2-2-16,-1 1-2 0,-8 2-1 0,2 1 3 15,-4 2-5-15,-2 3 0 0,-1 1-2 0,1 3-4 16,-1 4 3-16,0 0 0 0,0 3 1 0,2 5 0 16,0 1 0-16,2 2 1 0,-2 2 2 0,2 2 1 15,5-1-3-15,-1-1 1 0,2 2 0 0,4 1 1 16,0-2 1-16,0-1 0 0,4-2-1 15,5 0-2-15,-2-2 1 0,1-1-1 0,3-3 0 16,1-2-1-16,1-2 0 0,-3-1 2 0,4-1 2 16,0-7 4-16,0-2 1 0,3-1-2 0,-1 1 2 15,-1-2-1-15,1 2 2 0,-1-2-1 16,0 3 0-16,2-2-1 0,-3 3-1 0,-3 2 1 16,2 4-2-16,1 2 1 0,-3 0-2 0,-4 0-1 15,2 0 0-15,-5 2 0 0,2 4 0 0,-5 0 0 16,1 4 0-16,-2-4-1 0,0 2 1 15,0 1 3-15,0-3-1 0,0-2 2 0,0 1-1 16,0-3-1-16,0-2-1 0,0 0 1 0,0 0 1 16,3 0 0-16,-1 0 1 0,3-1 0 15,-1-4 5-15,2 0-1 0,1-1 1 0,0-5-4 16,3 2-1-16,-2-2 1 0,-2 3-3 0,4 0 4 16,-3 2-4-16,0 0 0 0,-3 1 0 0,3 2-4 15,-2 1 3-15,-4 2-2 0,3 0-1 0,2 0 0 16,-3 7-1-16,0-1 3 0,4 1 2 15,-3 1-1-15,0 2-1 0,2-1 0 0,-1 1 0 16,3-2 3-16,-3 0-1 0,-1-1-1 0,4-2 0 16,-6 0-2-16,4-2 3 0,0 0 1 0,-3-2 1 15,-2-1-1-15,3 0-1 0,1 0 3 0,-3-1 0 16,0-5 2-16,6 0-3 0,-2-3-1 16,1-1 1-16,0-3-2 0,4-1 1 0,1 0-2 15,-2 3 0-15,0 0-1 0,2 0 1 0,0 0 1 16,-2 4 0-16,-3 3 0 0,-3 2-3 15,2 2-1-15,-4 0-4 0,0 0 4 0,2 3-3 16,2 5 2-16,-3 1 0 0,5 3-1 0,-2-1 5 16,0 1 0-16,2-1 1 0,2 0 0 0,-2-1-1 15,2-4 0-15,5-1 2 0,-3-4 0 16,5-1 0-16,-1 0 0 0,2-4 0 0,1-6 3 16,-1-4-2-16,3-2-1 0,-1 1 4 0,0-1-4 15,-3-2 3-15,-1 2 3 0,-4-1-2 0,-2 3 4 16,-1 0-2-16,-2 1-3 0,-3 1 0 15,1 5 0-15,-3 0 0 0,0 4 1 0,-2 2-2 16,0 1-4-16,0 0-9 0,0 1-6 0,-2 7 1 16,-2 1-5-16,1 6 12 0,2 1 6 0,-2 0-1 15,2 1 7-15,1 2-5 0,0 0-1 16,1 0 1-16,3-3-1 0,5 4 1 0,-1-4 1 16,5-3 0-16,1-2-1 0,0-2 1 0,2-5 2 15,2-1-1-15,-1-3 1 0,-1 0 0 0,5-10 0 16,-4-1-1-16,0-3 5 0,0-1-4 0,-1-2 3 15,-2 1-1-15,0 1-3 0,-2 0 5 16,-1 4-2-16,-3 0 1 0,-2 5-4 0,-2-1 1 16,1 4-4-16,-3 2 1 0,0-1 1 0,-1 2-8 15,-1 0 1-15,0 0-3 0,3 3 0 16,-1 2 5-16,-1 0-3 0,3 1 4 0,-2 0-6 16,-1 2 6-16,-1-1 1 0,1-2 0 0,-1 1 2 15,5-1-2-15,-2-2 0 0,-2 0-1 0,0-3 7 16,2 0-5-16,-1 0 3 0,0 0 4 15,4-5-8-15,1-4 8 0,-1-1-1 0,2-3-3 16,1-1 0-16,2 0-2 0,-1 0 0 0,0 1 0 16,6 1 4-16,-8 1-4 0,1 4 0 0,-1 1-2 15,-2 4 0-15,0 1 1 0,-4 1-1 0,3 0-1 16,-1 3-6-16,0 4 4 0,-2 2 2 16,3 0 0-16,2 1 6 0,-2 0-6 0,2-3 1 15,-2 2 0-15,4 1 2 0,-2-2 2 0,3-2-1 16,1 0 0-16,2-1-3 0,0-3 3 0,-1-2 2 15,0 0 2-15,2-4-4 0,3-1 1 16,-1-5-1-16,-1-1-1 0,1-1 6 0,1-1-3 16,-3-2 0-16,-3 3 1 0,5-1-3 0,-6 0 3 15,0 1 1-15,-6 1 0 0,0 3 0 0,-4 1 1 16,0 1-2-16,0-2 0 0,-7 4-3 16,-3 0-7-16,0 3-7 0,-3 1-2 0,1 0 2 15,0 3 0-15,0 5 4 0,-1 2 2 0,4-1-5 16,-2 1 8-16,4 4-1 0,1-4-1 0,1 3 2 15,3-2-2-15,2-1-1 0,0-1 0 16,0 1 1-16,0-4-3 0,0 0-1 0,2-3-1 16,2-1-3-16,2-2 6 0,-2 0 5 0,4 0 3 15,-1-3 3-15,0-3 1 0,2-3 1 0,-1 0 1 16,0 0 0-16,-1-1-1 0,-2 2 3 0,1 2-1 16,-3 1 0-16,-2 1-3 0,2 3 0 15,-2 0-4-15,4 1-4 0,-4 0 2 0,5 0-2 16,-5 1 1-16,6 3 3 0,-1-1-2 0,1 0 2 15,2-1 0-15,3 0 1 0,-2 0 0 0,3-2 2 16,1 0-1-16,2 0 0 0,1-4 2 16,-2-4 0-16,5-4 0 0,-3 0-1 0,3-2-1 15,0-2 2-15,-3-1-2 0,3-3 3 0,-3 1-3 16,-4-2 0-16,-2-2 1 0,-3 2 0 16,1-3 1-16,-5 3 3 0,-1-1 2 0,-2 2 0 15,-1-2 3-15,0-1 0 0,0-1-2 0,-1 3-1 16,-5-1-2-16,1 2 1 0,0 4-1 0,0 3 8 15,-1 5-6-15,3 3 0 0,-1 4-5 16,0 1-7-16,1 0-3 0,-1 8-1 0,-3 6-1 16,-1 7 1-16,0 3 6 0,2 5 1 0,-1 2 1 15,3 1-1-15,0 2-5 0,-1 0 1 0,4 0-2 16,1-2 3-16,0 0 3 0,1-3-1 16,8 0 0-16,2-3-1 0,2-6 0 0,0-4-2 15,1-4 0-15,0-4 0 0,3-5-3 0,0-3 4 16,4 0 2-16,1-8 1 0,-1-5 4 0,-1-2-1 15,1-4-1-15,0 0 1 0,-5 0 1 16,2 0 1-16,-3 1 0 0,-3 2-1 0,-3 0-2 16,-2 2 1-16,-4 1 1 0,-3 3 2 0,0 4-2 15,-2 5-5-15,-6 1-7 0,-4 0-6 0,0 2 0 16,-5 6 1-16,2 2 4 0,3 1 4 0,2 2-2 16,1 0 1-16,5 1-2 0,3-2 1 15,1 1-2-15,0-2-1 0,5 2 2 0,5-3-1 16,3-1 4-16,1-3 1 0,3 0 1 0,2-1 3 15,0-2 0-15,3-3 2 0,0 0 0 16,0 0 2-16,2-6-2 0,-2-2 1 0,0 0 1 16,0-3 0-16,1-2-1 0,-2 2 1 0,-1-2 2 15,-1 1-2-15,-5 1 5 0,-4-2 2 0,1 1 0 16,-5 4 5-16,-2 0-2 0,-4 0 1 16,0 3 0-16,0 0-3 0,-7 2-4 0,0 1-6 15,-3 1-8-15,-2 1-7 0,1 0 2 0,0 1 4 16,-2 6 1-16,0-1 7 0,3 4-4 0,2-1-2 15,1 1 0-15,1-1-1 0,2 3 2 0,1-1-2 16,3-3 3-16,0 0-4 0,0 0 1 16,0-1 2-16,0-4 0 0,3-1-1 0,1-2 2 15,3 0 4-15,-1-5 4 0,2-5 3 0,5-4-1 16,-2-3-3-16,4-5 0 0,-1-2-1 0,3-2-3 16,-3-3 0-16,0-1 2 0,2-2 2 0,-3 1 1 15,-1-2-1-15,-3-1-3 0,-2 1 0 16,-3 2 1-16,-4 1 2 0,0 0 1 0,-4 5 3 15,-5 2-3-15,-2 7 1 0,1 4-1 0,-1 4-1 16,2 5-2-16,1 3-2 0,2 0-4 16,-1 8 0-16,1 6 1 0,1 3 4 0,2 4 2 15,3 3 0-15,0 3 1 0,0 2-2 0,1 2 0 16,8-2 1-16,-2 2-1 0,4-2-2 16,3 1-1-16,2-3-5 0,2-3 2 0,2-2-1 15,-3-1-1-15,6-4 4 0,0-2-8 0,-1-1-8 16,-2-5-15-16,1-5-30 0,-4 0-49 0,-2-4-89 15,-4 0-188-15,-5-2-609 0,-4-2-607 0</inkml:trace>
          <inkml:trace contextRef="#ctx0" brushRef="#br0" timeOffset="4244.4287">5313 15248 2283 0,'0'0'288'15,"0"0"-41"-15,0 0-49 0,0 0-63 0,0 0-42 16,0 0-28-16,0 0-34 0,0 0-17 0,0 0-31 16,0 0-30-16,0 0-58 0,0 0-141 0,0 0-360 15,0 0-1069-15</inkml:trace>
          <inkml:trace contextRef="#ctx0" brushRef="#br0" timeOffset="4088.5245">5749 15499 2122 0,'0'0'121'0,"0"0"-21"16,0 0-15-16,0 0-24 0,0 0 1 0,0 0-3 16,203-54-26-16,-148 38-20 0,-1-1-14 15,-3 1-19-15,-8-1-22 0,-8 1-52 0,-8 2-118 16,-9 5-261-16,-9 2-1001 0</inkml:trace>
        </inkml:traceGroup>
      </inkml:traceGroup>
    </inkml:traceGroup>
    <inkml:traceGroup>
      <inkml:annotationXML>
        <emma:emma xmlns:emma="http://www.w3.org/2003/04/emma" version="1.0">
          <emma:interpretation id="{D2DF3A1A-0EAA-412C-82E4-9C8A82B5B019}" emma:medium="tactile" emma:mode="ink">
            <msink:context xmlns:msink="http://schemas.microsoft.com/ink/2010/main" type="paragraph" rotatedBoundingBox="11025,17287 24456,17409 24445,18647 11014,185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19F2AE-AD77-4EB8-B6B6-6902A4B38B5E}" emma:medium="tactile" emma:mode="ink">
              <msink:context xmlns:msink="http://schemas.microsoft.com/ink/2010/main" type="line" rotatedBoundingBox="11025,17287 24456,17409 24445,18647 11014,18526"/>
            </emma:interpretation>
          </emma:emma>
        </inkml:annotationXML>
        <inkml:traceGroup>
          <inkml:annotationXML>
            <emma:emma xmlns:emma="http://www.w3.org/2003/04/emma" version="1.0">
              <emma:interpretation id="{5957D893-9374-4D63-A695-B496E5E86F64}" emma:medium="tactile" emma:mode="ink">
                <msink:context xmlns:msink="http://schemas.microsoft.com/ink/2010/main" type="inkWord" rotatedBoundingBox="11022,17595 14527,17627 14518,18557 11014,18526"/>
              </emma:interpretation>
              <emma:one-of disjunction-type="recognition" id="oneOf1">
                <emma:interpretation id="interp5" emma:lang="en-US" emma:confidence="0.5">
                  <emma:literal>workforce</emma:literal>
                </emma:interpretation>
                <emma:interpretation id="interp6" emma:lang="en-US" emma:confidence="0">
                  <emma:literal>workfolk</emma:literal>
                </emma:interpretation>
                <emma:interpretation id="interp7" emma:lang="en-US" emma:confidence="0">
                  <emma:literal>workfare</emma:literal>
                </emma:interpretation>
                <emma:interpretation id="interp8" emma:lang="en-US" emma:confidence="0">
                  <emma:literal>workfolks</emma:literal>
                </emma:interpretation>
                <emma:interpretation id="interp9" emma:lang="en-US" emma:confidence="0">
                  <emma:literal>workhouse</emma:literal>
                </emma:interpretation>
              </emma:one-of>
            </emma:emma>
          </inkml:annotationXML>
          <inkml:trace contextRef="#ctx0" brushRef="#br0" timeOffset="6250.221">1812 17289 931 0,'0'0'441'16,"0"0"-132"-16,0 0-15 0,0 0-38 0,0 0-59 15,0 0-48-15,0 0-36 0,0 0-42 0,0 0-21 16,0 0-19-16,0 0-12 0,0 0-10 0,0 0-4 15,-93-19-4-15,83 32-7 0,1 3 6 0,4-1-2 16,-2 2 0-16,3 1 4 0,4-2-4 16,0-1 3-16,0-1-1 0,0-1 0 0,4-2-1 15,6-3-2-15,1-3 1 0,1-2-2 0,2-1 4 16,0-2 4-16,2-2 4 0,-1-8 2 0,1 0 4 16,0-3 2-16,-1-2 0 0,-1 0 5 0,5-1-4 15,-6-1 1-15,-5 1 2 0,2 1-2 16,-7 0-1-16,-3 1 0 0,0 1-3 0,-7 2-7 15,-7 0 4-15,-5 3-9 0,2 0-3 0,-1 2-1 16,-5 3-4-16,-1 3 2 0,4 0 1 16,-4 2 3-16,4 3-4 0,0 2 1 0,6 1-2 15,7-2-3-15,0 1-1 0,5-1-1 0,2 0 0 16,6 1 1-16,1 1 3 0,6-1 1 16,3 2 1-16,5-4 1 0,0 1-4 0,5-4-2 15,2 1-3-15,-1 0-6 0,1-1 1 0,1-2 1 16,-1 0 5-16,0 0 4 0,1-2 5 0,-2-4 4 15,1-2 2-15,-1-2 3 0,-3-3 2 0,-4-1 5 16,2-1 4-16,-5 1 2 0,-1-3 1 0,-2 3 1 16,-2 1 0-16,-4 0 0 0,-4 5 7 15,-2 1-1-15,-2 2 3 0,0 1-1 0,-6 1-7 16,-2 3-9-16,-2 0-10 0,1 0-5 0,-4 3-4 16,-1 4 3-16,1-1 2 0,2 1 2 0,1-3-2 15,6 1-2-15,3-1-4 0,-1 0-2 16,2 1 4-16,0 0 0 0,2-1 0 0,0 1 3 15,8 0-3-15,-4 0 4 0,5 2-1 0,-1-1 0 16,-3 1-1-16,5-1 0 0,-1 1 2 0,-1 3-2 16,-3-3 2-16,3 3-2 0,-4 2-1 15,2-1 1-15,-4 0 1 0,5-2 2 0,-5 1 0 16,3 0-1-16,-1-2-1 0,-3-4 2 0,4 1-1 16,-3-2 3-16,5-3 1 0,-4 0 1 15,5-4 2-15,1-4 2 0,-1-5 2 0,5-2-3 16,4-1-3-16,0-5 1 0,-2 0-2 0,4-1 3 15,-4-1-1-15,0 0 1 0,-3 0 2 0,0 0-1 16,-2 2 2-16,-1-2 2 0,-8 3 2 0,0-1-1 16,-3 1 2-16,0 0-3 0,0 0 4 15,-4 3 1-15,-6 1 0 0,3 4 2 0,-3 1-4 16,4 1 0-16,-3 4-2 0,7 1 0 0,-1 3-2 16,-1 1-7-16,4 1-1 0,0 0-8 0,0 0-1 15,0 1-1-15,0 7 0 0,0 1 4 0,0 4 2 16,0 3 2-16,5 1-1 0,-2 2 3 15,-2 0-4-15,2-1 2 0,3 0-2 0,-3-2 0 16,0 0 3-16,-2-1-3 0,5 1 1 0,-3-4 1 16,-1 2-2-16,0-1 3 0,1-1-2 15,1 1-1-15,-3-2 0 0,1-1 1 0,1-1 0 16,-2 0 2-16,-1-1-2 0,0-1 0 0,0-1 0 16,1-1-3-16,-1 2 4 0,0-3 1 0,0 2-1 15,0-1 0-15,0 1-3 0,0 1 4 16,0-1-2-16,0 0 2 0,0 2-1 0,-1-1-1 15,1-1 1-15,-1 3 0 0,1-3 1 0,-2 2-1 16,2-1-2-16,0-1 1 0,-1 1 0 0,1-1 0 16,0-1 0-16,0-1 0 0,0-1-2 15,0 2 2-15,0-2 0 0,0 0-2 0,0 2-6 16,0-2-12-16,0 0-19 0,0 0-25 0,0-2-25 16,0-1-32-16,0 0-50 0,0 0-56 0,0 0-85 15,0-1-122-15,0-2-216 0,0 2-380 0</inkml:trace>
          <inkml:trace contextRef="#ctx0" brushRef="#br0" timeOffset="8005.7996">2639 17104 0 0,'0'0'23'16,"0"0"500"-16,0 0-32 0,0 0-61 0,0 0-86 16,0 0-80-16,0 0-64 0,0 0-49 0,0 0-39 15,0 0-31-15,0 0-19 0,0 0-11 16,0 0-10-16,0 0-5 0,-21 5-4 0,14 0-5 15,-2 1-3-15,-2 0-3 0,4 0-3 0,-3 1 5 16,-3-1-3-16,1 2 4 0,-1-2 0 0,0 1 0 16,-1-1 1-16,1-1-1 0,3-2-2 15,-1 0-3-15,1-1-4 0,3-1-2 0,-2-1 1 16,4 0 2-16,-2 0-1 0,5 0 1 0,1 0-8 16,-1 0 2-16,2 0-2 0,0-1-5 0,0 1-7 15,0 0-10-15,0 0-5 0,3 0-1 0,1 2 7 16,6 5 5-16,2 0 3 0,2 1 1 0,2 0 3 15,-1 0-2-15,6 0 0 0,-1-1-1 16,3-2-6-16,-3-4 3 0,7-1 0 0,-2 0 1 16,2-3 6-16,1-7 0 0,4-3 2 0,-3-3 0 15,5-3 5-15,-2-2-2 0,-3-1 0 16,0-1 2-16,-2-3-4 0,-3 1 4 0,-6-2 3 16,-2 0 0-16,-5 2 2 0,-7 1 5 0,2 3 3 15,-6 3 2-15,0 2 3 0,0 1-5 0,-8 2-1 16,3 2 1-16,-3-1-1 0,2 4 2 15,-1 4-1-15,3 0 0 0,0 3-10 0,-2 1 0 16,4 0-3-16,0 1-6 0,-4 7 3 0,0 5-7 16,3 6 1-16,-2 7 3 0,-1 3 1 15,2 8-1-15,-3 4 1 0,4 3-2 0,0 2-2 16,0 1 5-16,-4 1-1 0,6 0 1 0,-2 2-8 16,1 0 3-16,1-1 1 0,1 0-3 0,0-2 10 15,0-1-8-15,0-3-2 0,0-3-1 16,3-3-5-16,0-4-1 0,-2-5-2 0,6-5-4 15,-4-9-3-15,0-4 2 0,0-6 4 0,2-4 14 16,-2 0 9-16,0-12 2 0,0-1 4 0,4-8-7 16,-3-4-1-16,5-2-1 0,-6-3 0 0,-1 0 1 15,-2-1-4-15,0-1 3 0,0-2-2 16,-8 3-4-16,-1 0 0 0,-3 0 0 0,-3 7 0 16,-2 2-2-16,3 4 4 0,2 4-6 0,2 6-2 15,1 3-3-15,3 2-9 0,6 3-5 0,0 0-10 16,0 0-9-16,10 0-9 0,5 1-3 0,2 1 0 15,8 0-1-15,1-1 2 0,1-1-1 16,1 0 1-16,-5 0 6 0,2-3 10 0,1-3 11 16,-8-1 13-16,2-2 11 0,-6-1 3 0,-1 1 12 15,-6-3 7-15,1 2 4 0,-2-1 8 16,-5 0-1-16,5 1 4 0,-3 1 4 0,-2-2 6 16,-1 2-2-16,2 1 3 0,-2 1-1 0,0 0-6 15,0 3-2-15,0-1-3 0,0 4-5 16,0-2-9-16,0 3-4 0,-2 0-7 0,1 0-8 15,0 4-2-15,-4-1-6 0,2 3 0 0,2 3 4 16,0 0 2-16,-1 1 2 0,1 2 3 0,1-2-4 16,0-1-1-16,0-1 2 0,1-2-3 0,2 1 3 15,6-2-2-15,-4-3-2 0,5 0 0 0,1-2 0 16,-2 0 6-16,4 0-2 0,-1-4 2 16,3-4 1-16,-3-2-6 0,3-3 8 0,-1 1-3 15,-1-4 1-15,-2 2-1 0,-5 0-3 0,2-1 2 16,-5 2 1-16,-3-1 2 0,0 4-3 0,-2 3-1 15,-7 0-4-15,0 2-5 0,-4 3-1 16,-4 2-1-16,-1 0-1 0,1 7 0 0,0 2 7 16,-3 1 0-16,4-2 3 0,6 4 2 0,3-3-5 15,5 2 2-15,2 1 0 0,0-1 0 0,1 0 2 16,5-2 0-16,6 0 0 0,3-2 0 16,4-1 2-16,0-1-1 0,-2-2 1 0,6-1-3 15,-4-2 1-15,4 0 0 0,-3-4 1 0,3-4 2 16,-5-1 0-16,5-3 1 0,-5-1 0 15,3 0-2-15,-1-3 5 0,-1-1-1 0,0-1 3 16,-2 1 0-16,2-3 0 0,-5 1 2 0,-4 2-1 16,1-1 1-16,-4 2-2 0,-2 2-1 0,-4 1 1 15,-1 4 0-15,0 1 2 0,-8 5-3 0,1-1-7 16,-3 4-4-16,-3 0-2 0,0 0-2 16,3 0 2-16,-1 4 2 0,-1 0-3 0,1 6 2 15,0 1 0-15,5 1-1 0,0-3-1 0,2 2-2 16,4-1 1-16,0-1-1 0,0 0 4 0,0 2 1 15,0-1-2-15,4 1 3 0,2-3-3 0,-2 1 1 16,1 0 2-16,2-2-2 0,-4 2-4 16,4 1-2-16,-2-2-2 0,-2 0-1 0,6 1 3 15,-7-1 1-15,4-2 0 0,0 1 2 0,-3-2 1 16,1-2 0-16,0-2 3 0,-1 1 0 16,0-2 0-16,4 0 2 0,-3 2 1 0,0-2 3 15,5 0-1-15,-1 0 2 0,1-2-1 0,5-3-2 16,-1-1 4-16,1-2 1 0,2-1 0 0,-2-1 1 15,4-3-2-15,-1 0 0 0,0 0 2 16,-3-2 0-16,2 1-2 0,-2 3 1 0,-1 0 0 16,0 3-2-16,-2 0 3 0,-4 3-4 0,3 1-1 15,-6 2-1-15,3 1-1 0,-2 1 0 16,-3 0 1-16,6 0 0 0,-4 0-2 0,-3 3 0 16,6 0 0-16,-1 2-2 0,0-3 3 0,1 1 0 15,1 1 0-15,-1-2 0 0,0 0 3 0,1-2-2 16,-1 0 0-16,-2 0 5 0,1 0-2 0,0-3 5 15,-4-3 4-15,3 2 0 0,-1-4-2 0,-4 2 0 16,0-4-3-16,0 1-5 0,-4 0 5 16,-2 1-3-16,-1 2 0 0,0 0 3 0,-4 1-8 15,5 2-1-15,-4 1-1 0,-1 2 0 0,4 0-4 16,-2 3 1-16,-4 7-1 0,6 1-1 0,-3 3 4 16,-1 2 0-16,4 2 0 0,-3-1 1 15,3 0 2-15,3 2 0 0,-1-1-1 0,4-1 3 16,1-1-5-16,0-3 0 0,3 1 1 0,7-3 0 15,1-3 1-15,6-1 0 0,3-4-1 16,4-1-4-16,4-2 8 0,3 0 0 0,5-8 4 16,-2-4 8-16,-1-1-8 0,1-3 1 0,-2-3-1 15,4 0-3-15,-5 0 0 0,-1-3 0 0,-2 3 0 16,-4-1-4-16,-7-1 3 0,-3 3 2 16,-3-2-1-16,-8 4 0 0,-3 4 5 0,0 3-2 15,-3 1 1-15,-8 3 1 0,-3 2-10 0,0 3-2 16,-2 0-2-16,1 1-5 0,0 9 6 0,3 3-2 15,0 2 2-15,7 4 0 0,-2 0 1 16,5 1 1-16,2 1 1 0,0-1 2 0,4 0-1 16,6-1-1-16,6 1-1 0,5-3 3 0,3 1-4 15,5-4-4-15,6-3-7 0,5-3-19 0,4-5-24 16,7-3-66-16,4-1-158 0,-11-6-756 0,-14 1-638 16</inkml:trace>
          <inkml:trace contextRef="#ctx0" brushRef="#br0" timeOffset="5236.2812">1032 17431 0 0,'0'0'0'16,"0"0"133"-16,0 0 202 0,0 0 20 0,0 0-6 16,0 0-40-16,0 0-62 0,0 0-45 0,0 0-35 15,0 0-26-15,0 0-16 0,0 0-15 0,8-127-17 16,-6 126-13-16,-2 1-10 0,1 0-12 16,-1 0-13-16,0 0-15 0,0 0-12 0,0 0-11 15,0 4-5-15,0 1 3 0,2 5-1 0,3 3 7 16,-2 3 2-16,-1 3 3 0,0 2-2 0,0 2-2 15,4-1-3-15,-4 1-2 0,1-1-1 0,-1 1-2 16,5-4 0-16,-4-2-1 0,-2-3-5 16,0-1 3-16,1-5 0 0,-1-2 0 0,1-3 3 15,2-3 3-15,-4 0 9 0,1 0 11 0,2-5 11 16,-1-6 0-16,0-5-6 0,7-2-12 16,1-6-8-16,-3-1-5 0,7-1-1 0,-1-2-3 15,2 3-1-15,1-1 1 0,2 3-2 0,-2 2-1 16,1 2 1-16,-3 3-2 0,0 4-1 0,-1 3-1 15,-1 5 0-15,-7 1 1 0,4 3-1 16,-4 0 4-16,2 3-6 0,-1 7 1 0,4 0 2 16,-3 3-4-16,4 2 5 0,1 2-1 0,-1 2 1 15,2-1 2-15,1-2 2 0,3 0-2 0,0 0-1 16,6-1 2-16,-3-4-3 0,4-1 3 16,-4-2 0-16,1-1 2 0,-4-6-4 0,-3-1 2 15,-3 0 2-15,-4 0-1 0,2-8 11 0,-5-3 4 16,2-3-1-16,-3-1 0 0,-2-4 1 0,-1 1-3 15,0 0 2-15,0-3 3 0,-4 0-7 0,-5 2 0 16,7 1-2-16,-7-2-5 0,5 1 0 0,-5 2-1 16,5 1-2-16,-2 1-2 0,-1 2 0 15,2 2-4-15,-3 0-10 0,4 4-10 0,0 3-25 16,-3 0-36-16,5 3-66 0,1 1-92 0,1 0-84 16,0 5-146-16,0 2-256 0,1-3-569 0</inkml:trace>
        </inkml:traceGroup>
        <inkml:traceGroup>
          <inkml:annotationXML>
            <emma:emma xmlns:emma="http://www.w3.org/2003/04/emma" version="1.0">
              <emma:interpretation id="{646716FC-7506-433E-ADF7-3344694FD7DB}" emma:medium="tactile" emma:mode="ink">
                <msink:context xmlns:msink="http://schemas.microsoft.com/ink/2010/main" type="inkWord" rotatedBoundingBox="16884,17414 18647,18097 18588,18248 16826,17564"/>
              </emma:interpretation>
              <emma:one-of disjunction-type="recognition" id="oneOf2">
                <emma:interpretation id="interp10" emma:lang="en-US" emma:confidence="0.5">
                  <emma:literal>"n</emma:literal>
                </emma:interpretation>
                <emma:interpretation id="interp11" emma:lang="en-US" emma:confidence="0">
                  <emma:literal>I</emma:literal>
                </emma:interpretation>
                <emma:interpretation id="interp12" emma:lang="en-US" emma:confidence="0">
                  <emma:literal>"a</emma:literal>
                </emma:interpretation>
                <emma:interpretation id="interp13" emma:lang="en-US" emma:confidence="0">
                  <emma:literal>i.</emma:literal>
                </emma:interpretation>
                <emma:interpretation id="interp14" emma:lang="en-US" emma:confidence="0">
                  <emma:literal>"m</emma:literal>
                </emma:interpretation>
              </emma:one-of>
            </emma:emma>
          </inkml:annotationXML>
          <inkml:trace contextRef="#ctx0" brushRef="#br0" timeOffset="-9204.5249">6903 16674 0 0,'0'0'0'0,"0"0"0"0,0 0 0 0,0 0 146 15,0 0 143-15,0 0-19 0,0 0-9 0,0 0-14 16,0 0-27-16,0 0-22 0,0 0-23 0,0 0-26 16,-10-13-20-16,10 13-23 0,0 0-23 15,0 0-23-15,0 0-21 0,0 0-15 0,3 1-14 16,-2 3-5-16,1 0-4 0,3 2 2 0,3 1 1 16,-1 2 0-16,1-1 1 0,3 3 1 0,-1-1-2 15,2 1-1-15,-2 0 1 0,1-1-2 16,-2 2 1-16,-1-3-1 0,2 1-7 0,-3-2-11 15,0-2-28-15,0 2-57 0,0-2-79 0,2 1-136 16,-1-2-204-16,-1-1-304 0,-1-2 378 0</inkml:trace>
          <inkml:trace contextRef="#ctx0" brushRef="#br0" timeOffset="-8891.1108">7445 16972 0 0,'0'0'263'16,"0"0"9"-16,0 0 9 0,0 0 11 0,0 0-39 16,0 0-44-16,0 0-47 0,0 0-41 0,0 0-19 15,0 0-9-15,0 0-10 0,0 0-15 16,0 0-10-16,0 0-4 0,39 33-6 0,-30-27-3 15,1 0-10-15,-2 3-10 0,3-2-5 0,-1 1-5 16,0 1-1-16,2 0-4 0,0-2-5 0,1 1-1 16,0-2-3-16,-3-1-1 0,-2 1-7 15,4-1-7-15,-4-2-16 0,1 1-26 0,2-1-47 16,-1 0-50-16,3 0-64 0,-1-1-84 0,1 1-84 16,1 0-108-16,-4-1-160 0,0-2 532 0</inkml:trace>
          <inkml:trace contextRef="#ctx0" brushRef="#br0" timeOffset="-8650.2595">8196 17232 0 0,'0'0'314'0,"0"0"15"0,0 0-19 0,0 0-22 15,0 0-54-15,0 0-58 0,0 0-57 16,0 0-53-16,0 0-25 0,0 0-6 0,0 0 4 15,0 0 9-15,0 0 2 0,34 35-1 0,-23-30-7 16,5 1-3-16,2 0-5 0,1-1-2 0,6 2 1 16,1-3-6-16,3 0-1 0,0 1-9 0,2-2-9 15,0 0-7-15,-1 0-10 0,1-1-19 16,-1 0-36-16,1-1-63 0,4 0-128 0,-12 2-235 16,-6-3-594-16</inkml:trace>
        </inkml:traceGroup>
        <inkml:traceGroup>
          <inkml:annotationXML>
            <emma:emma xmlns:emma="http://www.w3.org/2003/04/emma" version="1.0">
              <emma:interpretation id="{407A17A3-0E6B-440D-B214-5E32805F409E}" emma:medium="tactile" emma:mode="ink">
                <msink:context xmlns:msink="http://schemas.microsoft.com/ink/2010/main" type="inkWord" rotatedBoundingBox="19514,17705 20961,17325 21217,18299 19770,18679">
                  <msink:destinationLink direction="with" ref="{C627534F-450B-4B1A-9D2E-785EDEA4BD1F}"/>
                </msink:context>
              </emma:interpretation>
              <emma:one-of disjunction-type="recognition" id="oneOf3">
                <emma:interpretation id="interp15" emma:lang="en-US" emma:confidence="0.5">
                  <emma:literal>"</emma:literal>
                </emma:interpretation>
                <emma:interpretation id="interp16" emma:lang="en-US" emma:confidence="0">
                  <emma:literal>!</emma:literal>
                </emma:interpretation>
                <emma:interpretation id="interp17" emma:lang="en-US" emma:confidence="0">
                  <emma:literal>.</emma:literal>
                </emma:interpretation>
                <emma:interpretation id="interp18" emma:lang="en-US" emma:confidence="0">
                  <emma:literal>-</emma:literal>
                </emma:interpretation>
                <emma:interpretation id="interp19" emma:lang="en-US" emma:confidence="0">
                  <emma:literal>Y</emma:literal>
                </emma:interpretation>
              </emma:one-of>
            </emma:emma>
          </inkml:annotationXML>
          <inkml:trace contextRef="#ctx0" brushRef="#br0" timeOffset="-8199.1391">10479 17458 373 0,'0'0'143'0,"0"0"21"0,0 0 60 16,0 0 6-16,0 0-27 0,0 0-34 0,0 0-62 16,0 0-35-16,0 0-17 0,0 0-4 0,0 0 7 15,0 0-11-15,0 0-8 0,0 0-12 16,84 42-15-16,-54-38-10 0,7-2-20 0,2-1-26 15,-1-1-34-15,8 1-49 0,-2 1-73 0,0 0-89 16,4-1-88-16,0 1-94 0,-12-1 99 0,-12-1 372 16</inkml:trace>
          <inkml:trace contextRef="#ctx0" brushRef="#br1" timeOffset="45520.1305">10768 17520 0 0,'0'0'0'0,"0"0"0"0,0 0 0 0,0 0 0 16,0 0 212-16,0 0-10 0,0 0-9 0,0 0-4 15,0 0-6-15,0 0 5 0,0 0-10 16,0 0-7-16,-15-5-13 0,9 5-16 0,3 0-13 16,2 0-22-16,-2 0-9 0,-4 0-11 0,3 0-10 15,0 0-2-15,-5 0-13 0,3 0-7 0,-2 1-9 16,-1 0-6-16,2 3-4 0,-3-2-2 16,6 1-4-16,0-1-4 0,-3-1 0 0,5 1-4 15,2-2-2-15,0 1-3 0,0-1-6 0,0 0-5 16,0 0-2-16,0 0 1 0,2 2-5 0,5 1 3 15,-2 0 2-15,4 1-4 0,-2 0 10 16,6 0-2-16,1-1 1 0,2 1-1 0,5-2-1 16,-1 0 1-16,4-2 0 0,0 2-1 0,-3-2-3 15,6 0-2-15,-1 0 0 0,-1 0 0 16,-1 0 0-16,0 0 1 0,2 0 0 0,-1 0-3 16,-5 0 2-16,1 0 0 0,-6 0-1 0,-4 0 2 15,-5 0-3-15,-4-2 2 0,0 2 5 0,2 0 3 16,-4 0 4-16,0 0 3 0,0 0 0 0,0 0-1 15,0 0 2-15,0 0-1 0,-4 0-4 16,1 0-4-16,2 0-5 0,-4 0-4 0,-3 0-2 16,2-3 1-16,-4 2-4 0,-2-1 2 0,-3 2 0 15,3 0 1-15,-4 0 2 0,2 0 0 0,-2 0-2 16,1 0 1-16,-7 0 0 0,5 0 0 0,-2 0 1 16,-3 0 0-16,4 0-1 0,-3 0 0 15,4 0 0-15,1 2 2 0,2-1 0 0,1 0-1 16,0 3-2-16,8-2 0 0,-2-2 3 0,5 0-1 15,1 0-3-15,1 0 1 0,0 0-8 16,0 0-2-16,1 0 2 0,9 0 2 0,0 1 3 16,4 2 4-16,5-1 4 0,0-2-2 0,7 0 3 15,1 0 1-15,1 0-5 0,1-5 0 0,-1 2 2 16,-1-1-2-16,1 0 3 0,-2 1 1 16,-9 0-5-16,-3 0 2 0,-4 3 1 0,-7 0 1 15,-3 0 7-15,0 0 0 0,0 0-4 0,-15 0-17 16,-3 0-61-16,-19 4-216 0,-1 1-875 0,12-1-441 15</inkml:trace>
          <inkml:trace contextRef="#ctx0" brushRef="#br1" timeOffset="54674.7776">10838 16645 0 0,'0'0'207'0,"0"0"254"16,0 0-48-16,0 0-38 0,0 0-48 0,0 0-55 16,0 0-37-16,0 0-45 0,0 0-38 0,0 0-29 15,0 0-30-15,0 0-21 0,0 0-13 0,0 0-5 16,-55-40-2-16,67 40 2 0,4 2 0 16,1 2-9-16,7 1-6 0,-4 3-10 0,4 2-5 15,0 3-4-15,-3 1-1 0,3 4-4 0,-1 6-2 16,-4 3 0-16,-1 3-1 0,-4 3 4 15,-4 5 2-15,-10 2-2 0,-7 3-5 0,-17 5-19 16,-19 1-60-16,-13 2-154 0,5-14-913 0,11-10-620 0</inkml:trace>
          <inkml:trace contextRef="#ctx0" brushRef="#br0" timeOffset="-8399.016">9653 17406 1142 0,'0'0'170'0,"0"0"-27"16,0 0 7-16,0 0-9 0,0 0-33 0,0 0-11 0,0 0-5 15,0 0-8-15,0 0-7 0,0 0-13 16,0 0-17-16,0 0-14 0,0 0-11 0,0 0-11 16,108 27-11-16,-89-27-13 0,-3 1-15 0,4 1-20 15,1 1-35-15,5-1-52 0,-2 1-73 16,6-3-90-16,2 0-87 0,5 0-86 0,-9 0-142 16,-9 0 514-16</inkml:trace>
        </inkml:traceGroup>
        <inkml:traceGroup>
          <inkml:annotationXML>
            <emma:emma xmlns:emma="http://www.w3.org/2003/04/emma" version="1.0">
              <emma:interpretation id="{712AA864-3773-4BCD-BB43-0F3A370262E5}" emma:medium="tactile" emma:mode="ink">
                <msink:context xmlns:msink="http://schemas.microsoft.com/ink/2010/main" type="inkWord" rotatedBoundingBox="21567,18222 21906,18201 21907,18217 21569,18239"/>
              </emma:interpretation>
              <emma:one-of disjunction-type="recognition" id="oneOf4">
                <emma:interpretation id="interp20" emma:lang="en-US" emma:confidence="0.5">
                  <emma:literal>--</emma:literal>
                </emma:interpretation>
                <emma:interpretation id="interp21" emma:lang="en-US" emma:confidence="0">
                  <emma:literal>-</emma:literal>
                </emma:interpretation>
                <emma:interpretation id="interp22" emma:lang="en-US" emma:confidence="0">
                  <emma:literal>=</emma:literal>
                </emma:interpretation>
                <emma:interpretation id="interp23" emma:lang="en-US" emma:confidence="0">
                  <emma:literal>-A</emma:literal>
                </emma:interpretation>
                <emma:interpretation id="interp24" emma:lang="en-US" emma:confidence="0">
                  <emma:literal>-a</emma:literal>
                </emma:interpretation>
              </emma:one-of>
            </emma:emma>
          </inkml:annotationXML>
          <inkml:trace contextRef="#ctx0" brushRef="#br0" timeOffset="-8025.247">11583 17452 425 0,'0'0'661'0,"0"0"-490"0,0 0-31 15,0 0 4-15,0 0-24 0,0 0-21 0,0 0-25 16,0 0-21-16,0 0-11 0,0 0 3 0,0 0 5 16,0 0-4-16,0 0-9 0,0 0-18 0,104 10-9 15,-74-14-17-15,-1 1-34 0,0 0-37 16,2 0-44-16,4-1-81 0,-2 1-127 0,-6 0-195 16,-6 1-305-16</inkml:trace>
          <inkml:trace contextRef="#ctx0" brushRef="#br0" timeOffset="-7858.3483">12447 17346 640 0,'0'0'317'15,"0"0"-96"-15,0 0-15 0,0 0-29 0,0 0-53 16,0 0-31-16,0 0-42 0,0 0-26 16,0 0-5-16,0 0 3 0,0 0 11 0,0 0-13 15,0 0-25-15,109 8-23 0,-74-11-27 0,6-2-66 16,3 0-133-16,-11 2-226 0,-6 1-517 0</inkml:trace>
        </inkml:traceGroup>
        <inkml:traceGroup>
          <inkml:annotationXML>
            <emma:emma xmlns:emma="http://www.w3.org/2003/04/emma" version="1.0">
              <emma:interpretation id="{D6BF1176-EE93-4BE0-A7E5-93196D098039}" emma:medium="tactile" emma:mode="ink">
                <msink:context xmlns:msink="http://schemas.microsoft.com/ink/2010/main" type="inkWord" rotatedBoundingBox="23445,18000 23732,17944 23733,17948 23445,18004"/>
              </emma:interpretation>
              <emma:one-of disjunction-type="recognition" id="oneOf5">
                <emma:interpretation id="interp25" emma:lang="en-US" emma:confidence="0.5">
                  <emma:literal>--</emma:literal>
                </emma:interpretation>
                <emma:interpretation id="interp26" emma:lang="en-US" emma:confidence="0">
                  <emma:literal>-</emma:literal>
                </emma:interpretation>
                <emma:interpretation id="interp27" emma:lang="en-US" emma:confidence="0">
                  <emma:literal>=</emma:literal>
                </emma:interpretation>
                <emma:interpretation id="interp28" emma:lang="en-US" emma:confidence="0">
                  <emma:literal>..</emma:literal>
                </emma:interpretation>
                <emma:interpretation id="interp29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-7683.4571">13460 17229 1325 0,'0'0'150'0,"0"0"-64"15,0 0 7-15,0 0 37 0,0 0-5 0,0 0 2 16,0 0-17-16,0 0-40 0,0 0-28 15,0 0-18-15,0 0-8 0,0 0-5 0,0 0-13 16,0 0-13-16,121-19-28 0,-94 14-44 0,2-1-74 16,3-2-122-16,2 2-209 0,-10-1-395 0,-3 3 548 15</inkml:trace>
          <inkml:trace contextRef="#ctx0" brushRef="#br0" timeOffset="-7535.5482">14194 17016 1847 0,'0'0'214'0,"0"0"-49"0,0 0-14 0,0 0-23 0,0 0-26 16,0 0-14-16,0 0-24 0,0 0-29 16,0 0-17-16,0 0-10 0,0 0-11 0,0 0-7 15,0 0-18-15,0 0-35 0,190-96-80 0,-151 85-183 16,-12 1-405-16,-8 4-785 0</inkml:trace>
        </inkml:traceGroup>
      </inkml:traceGroup>
    </inkml:traceGroup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6:27.7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083730A-1F59-4D27-BE9D-A7B9093F981B}" emma:medium="tactile" emma:mode="ink">
          <msink:context xmlns:msink="http://schemas.microsoft.com/ink/2010/main" type="writingRegion" rotatedBoundingBox="25092,17165 25612,16937 25728,17200 25207,17429">
            <msink:destinationLink direction="with" ref="{AB0A5E10-C7C0-4FBB-BB4F-39FA467631E4}"/>
          </msink:context>
        </emma:interpretation>
      </emma:emma>
    </inkml:annotationXML>
    <inkml:traceGroup>
      <inkml:annotationXML>
        <emma:emma xmlns:emma="http://www.w3.org/2003/04/emma" version="1.0">
          <emma:interpretation id="{8BB7EE80-4911-4468-A838-F84DACDE9C82}" emma:medium="tactile" emma:mode="ink">
            <msink:context xmlns:msink="http://schemas.microsoft.com/ink/2010/main" type="paragraph" rotatedBoundingBox="25092,17165 25612,16937 25728,17200 25207,174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C78202-12ED-4C1F-BC70-2B3A8607E393}" emma:medium="tactile" emma:mode="ink">
              <msink:context xmlns:msink="http://schemas.microsoft.com/ink/2010/main" type="line" rotatedBoundingBox="25092,17165 25612,16937 25728,17200 25207,17429"/>
            </emma:interpretation>
          </emma:emma>
        </inkml:annotationXML>
        <inkml:traceGroup>
          <inkml:annotationXML>
            <emma:emma xmlns:emma="http://www.w3.org/2003/04/emma" version="1.0">
              <emma:interpretation id="{3BB72FCE-DAB3-4C3E-B737-17E5423C0655}" emma:medium="tactile" emma:mode="ink">
                <msink:context xmlns:msink="http://schemas.microsoft.com/ink/2010/main" type="inkWord" rotatedBoundingBox="25092,17165 25612,16937 25728,17200 25207,17429">
                  <msink:destinationLink direction="to" ref="{A63158D9-C5C6-4F0F-8792-D3E24EB0DD8A}"/>
                </msink:context>
              </emma:interpretation>
              <emma:one-of disjunction-type="recognition" id="oneOf0">
                <emma:interpretation id="interp0" emma:lang="en-US" emma:confidence="0.5">
                  <emma:literal>L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-</emma:literal>
                </emma:interpretation>
                <emma:interpretation id="interp3" emma:lang="en-US" emma:confidence="0">
                  <emma:literal>A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15175 16550 2026 0,'0'0'156'15,"0"0"-15"-15,0 0 5 0,0 0-37 16,0 0-42-16,0 0-20 0,0 0-27 0,0 0-10 16,0 0-1-16,0 0-7 0,0 0-5 0,176-95-15 15,-149 84-32-15,-3-1-43 0,-1 2-68 0,-5-1-106 16,-4 2-127-16,-4 1-139 0,-3 1-204 0,-5 4 260 0</inkml:trace>
          <inkml:trace contextRef="#ctx0" brushRef="#br0" timeOffset="1941.0025">15513 16363 0 0,'0'0'0'0,"0"0"0"15,0 0 0-15,0 0 0 0,0 0 0 0,0 0 45 16,0 0 210-16,0 0-16 0,0 0-4 0,0 0-13 16,0 0-14-16,0 0-22 0,45-51-24 0,-44 48-14 15,1-1-15-15,-1 1-12 0,1 0-11 0,-2 1-12 16,0-2-8-16,0 0-9 0,0 0-8 16,0 0-12-16,-2 1-11 0,-1-2-9 0,-5 1-11 15,4 1-2-15,-3 0-2 0,0 1-4 0,-1-1-1 16,-3 2-1-16,3-1-4 0,-2 2 1 0,-2-2-1 15,2 2-2-15,0 0 2 0,-1 0-2 0,-2 0-2 16,6 0-2-16,-4 4-2 0,1 2-4 16,-1 0-1-16,2 4-1 0,-1-1-1 0,0 2 3 15,2 0 0-15,-2 3-2 0,-1-1 0 0,3 2 0 16,-1 0 0-16,1 1 0 0,3 0 1 0,1-2-3 16,-1 2 0-16,5-3 1 0,0 0-2 15,0 0 3-15,9-2-2 0,2-1-2 0,2-1 2 16,2-1 0-16,1-1 1 0,3-3 3 0,-1-1 1 15,-1-2-2-15,1-1 1 0,1 0-1 16,-1 0 3-16,1 0-1 0,-2 0 2 0,1-3 1 16,-1 0 0-16,0-4 4 0,-3-1-2 0,5-2 4 15,-5 1 2-15,3-2 2 0,-4 0 5 16,-3-1 3-16,1 0-1 0,-4-1-1 0,-1 2-3 16,-3-1-2-16,-1-1-4 0,1 0-1 0,-3 0-1 15,0 3-5-15,-3-3-1 0,-4 2-5 0,-4-2-3 16,0 1-3-16,-4 2-3 0,1 0-4 0,-3 5 1 15,-1 0 2-15,-5 2-1 0,3 1 3 0,0 2-1 16,-2 0-1-16,-1 0 0 0,0 3 4 16,2 4-1-16,0 0 2 0,0 3 3 0,1-1 0 15,1 2-2-15,2 2 0 0,3 0 0 0,1 0-1 16,2-1 0-16,7 5-1 0,0-3-2 0,2 2 2 16,2-1 0-16,2-3 1 0,6 0 3 15,3 0-1-15,2-1 0 0,1-2 2 0,2-1-2 16,2-1 2-16,-2-4 0 0,2 0 0 0,-1-1 1 15,0-2 0-15,5 0 2 0,-4 0 1 0,0-2 1 16,2-4 4-16,-1-2 1 0,-1 0 0 16,1-3 2-16,-4 1-4 0,1-1 0 0,-2 0 1 15,-1-1-1-15,-2-1 1 0,-2 2 0 0,-2-2 0 16,-3 0-2-16,0 0 2 0,-4 0-4 16,0 0-1-16,0 0 1 0,-6 1-4 0,-3-1-1 15,0 2-2-15,-1 4-3 0,-3-1-2 0,2 3-3 16,-2 0 4-16,-1 3-3 0,1 2 3 0,-1 0 2 15,-1 0-3-15,0 4 5 0,0 2-4 0,-1 4 3 16,1 0 0-16,-1 3 3 0,2-1-2 16,1 3-1-16,3 1 0 0,5-1-1 0,-1-1 0 15,3 2 0-15,3 1 1 0,0-4-3 0,0 0 3 16,9-1-2-16,-4 0 2 0,7-5 2 0,-3 1-3 16,1-1 3-16,3-3-1 0,-2-2 4 0,4-2 0 15,-1 0 3-15,3-2 0 0,-2-4-3 16,4-3 7-16,-4-1-6 0,2-1 1 0,-1-1 4 15,-2-3-4-15,0 0 6 0,1 0-3 0,-1-1 3 16,-6 0-2-16,-2 1 0 0,-2-1 1 16,-4 3-2-16,0-2-1 0,-3 2-2 0,-4 4-2 15,-1-1-5-15,-5 6 3 0,4-1-1 0,-2 3-4 16,-2 2 7-16,2 0-9 0,0 2 5 0,1 4 0 16,-2 6-4-16,1-1 4 0,4 4-4 15,-1 1 2-15,0 1-2 0,3 2 2 0,1-2 1 16,2 2-1-16,-1-1 2 0,3-2 1 0,0 0-1 15,0-1 0-15,6-2 3 0,-3-4-5 0,2-3 1 16,3-1 1-16,-4-3 0 0,3-2 9 16,0 0 4-16,1-8 6 0,2-3-4 0,0-5 1 15,3-2-1-15,-4 1-1 0,-1-3 8 0,1-1-5 16,-2 0 0-16,-5 3-2 0,0 0-2 0,-2 4 0 16,0 1-2-16,-9 2-3 0,1 6-11 0,-5 0 0 15,-1 5-4-15,-4 0-1 0,-2 7 3 16,-2 6 1-16,0 3 0 0,-2 1 1 0,7 2 4 15,1-3-3-15,3 4 1 0,3-4-2 0,9 0-2 16,1-3 0-16,0-3 0 0,8 0-2 0,2-2 1 16,5-5-1-16,2-3 0 0,0 0-6 15,-3-3-17-15,-3-5-47 0,-5-3-106 0,-1 3-438 16,-2 2-1064-16</inkml:trace>
        </inkml:traceGroup>
      </inkml:traceGroup>
    </inkml:traceGroup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7:22.88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0A5E10-C7C0-4FBB-BB4F-39FA467631E4}" emma:medium="tactile" emma:mode="ink">
          <msink:context xmlns:msink="http://schemas.microsoft.com/ink/2010/main" type="inkDrawing" rotatedBoundingBox="24772,16828 25919,16421 26254,17365 25106,17772" semanticType="enclosure" shapeName="Other">
            <msink:sourceLink direction="with" ref="{C083730A-1F59-4D27-BE9D-A7B9093F981B}"/>
          </msink:context>
        </emma:interpretation>
      </emma:emma>
    </inkml:annotationXML>
    <inkml:trace contextRef="#ctx0" brushRef="#br0">1196 267 0 0,'0'0'0'16,"0"0"0"-16,0 0 316 0,0 0 11 0,0 0-29 16,0 0-37-16,0 0-40 0,0 0-31 0,0 0-30 15,0 0-23-15,0 0-12 0,0 0-12 0,0-32-8 16,0 29-10-16,0 0-12 0,0-1-9 15,0 0-8-15,-2 1-7 0,-1-2-3 0,0 0-5 16,3 0-3-16,-4-1-6 0,0 1-3 0,0-1-4 16,-1-1-5-16,1 2-2 0,-1-1-4 0,-1-1-4 15,-1 0-2-15,0-1-2 0,-2 2-3 0,-2 0 0 16,1-1-3-16,-3 1 0 0,0 0-2 16,1-2 1-16,-3 2-1 0,3 0 0 0,0-1 3 15,-2 2-1-15,-1-1 0 0,3 1-1 0,-2-1 0 16,0 1 0-16,0-1-1 0,0 1 1 15,-2-3-3-15,0 3 1 0,1-2-1 0,-2 3-1 16,-4 1 0-16,4 0 0 0,-5 0-3 0,4 0 0 16,-2 0 1-16,-1 0-3 0,2 1 6 15,-1 1-3-15,3-1 1 0,-1 2 2 0,1-2-5 16,-1 2 3-16,3 0-3 0,-3 0 2 0,2 0-3 16,1 0 2-16,-4 0 0 0,2 0 0 0,0 0 0 15,0 0-1-15,-1 0-2 0,-1 0-1 0,2 2 3 16,-2 1 0-16,0 0 0 0,5 1 1 0,-3-1-3 15,1 1 2-15,1 2 0 0,1 0 0 16,-2 1-1-16,2-1 0 0,0 4 0 0,0-2 0 16,-1 1 0-16,4 1 0 0,-2 0-2 0,1 1 2 15,-1-1 1-15,0 0-1 0,0 2 1 0,1-1 0 16,2-1-4-16,0 2 5 0,0-2 0 16,-2 2-1-16,5-1 2 0,-3 1-3 0,-1-3-2 15,5 2 2-15,-4-1 0 0,2 1 0 0,2-1 0 16,-1 2 2-16,2-1-3 0,-4 0 2 0,3 0 1 15,1 2 0-15,-4-2-3 0,1 1 3 16,2-1-3-16,0 2 1 0,-1 0 4 0,3-2-4 16,1 0-1-16,-3-1 1 0,5-2 0 0,0 4 1 15,1-3 1-15,0 3-1 0,0-2-3 16,0 2 3-16,1-1 1 0,0 1 0 0,7 0 2 16,-4 1-4-16,1 0 1 0,1 0 0 0,-2-1 1 15,5 2 0-15,-3-1 0 0,1 0-3 0,0 1-1 16,0-3 2-16,-1 2-1 0,2-1 3 0,-2-1-3 15,2 2 0-15,-2-2 1 0,2 0 0 16,-2 3 7-16,4-1-7 0,-3-1 0 0,3-1 0 16,0 2-3-16,0-2 5 0,-2 1-1 0,5-2 1 15,-2 2-5-15,1-2 4 0,-2 0-1 0,1-1 0 16,-1 1 5-16,-2-1-6 0,1-1 0 0,1 0 0 16,-3 0 5-16,1-1-5 0,0 0 2 15,0-1 1-15,2 2-9 0,-4-2 9 0,5 1-1 16,-1-1-1-16,-2 1 0 0,2-3-3 0,0 1 0 15,0 2 2-15,0-3 1 0,6 1 0 16,-5 0 0-16,2-1-1 0,1-1 0 0,-3 0 4 16,2-1 0-16,-3-1 0 0,1 0-5 0,1 2 4 15,-1-3-2-15,-1 0 0 0,0 0 6 0,0 1-6 16,0-1 1-16,0 0 0 0,-2 2 0 16,5-2 2-16,0 0-1 0,1 0-1 0,0 0-2 15,4-2 4-15,-2-3-1 0,4 2 0 0,-2-1 1 16,1-2-5-16,2 1-1 0,-5-1 1 0,2-1 3 15,0 1 1-15,-2 0 2 0,-3 2-2 16,0-2-1-16,-1 1 5 0,-2-1-2 0,0 0 2 16,0-1-2-16,-1-1 1 0,-1 3-1 0,2-3 1 15,-4-2 3-15,6 2-6 0,-2-1 0 0,3-3 2 16,-3 3-4-16,4-2 3 0,-1-1 0 0,1 0-2 16,0 3-2-16,0-2 3 0,-1-2 0 0,1 2 3 15,-5-2 1-15,2 1-2 0,-5 1 3 16,4-1 0-16,-3 1 3 0,-1-1 1 0,1 2-1 15,-4-1-1-15,2 2-2 0,1-2 3 0,-3 0-2 16,2-2 2-16,1-1-3 0,-3-1-1 16,4-3 0-16,-3-1-2 0,5 0 3 0,-4-2-3 15,4 1-2-15,-2-4 2 0,1 2 1 0,-2-2 1 16,0 1-1-16,-3-2 2 0,-1 1-7 16,-2 0 5-16,0 2-1 0,-7 0-1 0,-5 1-1 15,-4 1-19-15,-7 1-43 0,-5 0-91 0,4 5-298 16,5 5-896-16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7:29.59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627534F-450B-4B1A-9D2E-785EDEA4BD1F}" emma:medium="tactile" emma:mode="ink">
          <msink:context xmlns:msink="http://schemas.microsoft.com/ink/2010/main" type="inkDrawing" rotatedBoundingBox="17831,17054 21018,17431 20970,17834 17783,17458" semanticType="callout" shapeName="Other">
            <msink:sourceLink direction="with" ref="{3F578194-696F-4161-B170-84341504180F}"/>
            <msink:sourceLink direction="with" ref="{407A17A3-0E6B-440D-B214-5E32805F409E}"/>
          </msink:context>
        </emma:interpretation>
      </emma:emma>
    </inkml:annotationXML>
    <inkml:trace contextRef="#ctx0" brushRef="#br0">116 28 0 0,'0'0'0'0,"0"0"0"15,0 0 0-15,0 0 0 0,0 0 0 0,0 0 287 16,0 0-9-16,0 0-5 0,0 0-20 15,0 0-28-15,0 0-26 0,0 0-26 0,-98-30-27 16,93 30-14-16,3 0-11 0,-2 0-10 0,1 0-11 16,-1 0-15-16,3 0-9 0,1 0-9 0,0 0-5 15,0 0-6-15,0 0-6 0,0 0-6 16,0 0-9-16,0 0-7 0,0 0-5 0,0 0-8 16,0 2-4-16,0-1-2 0,0 3-1 0,0 2 1 15,1 0 4-15,3 2-5 0,2 2 1 16,-2 0 0-16,6 4-2 0,-4 1 4 0,5-1 0 15,2 4 1-15,3-2-1 0,2 3 2 0,2-1 0 16,2 1-5-16,5 2 5 0,2 0-1 0,5-3 2 16,-3 3 4-16,7 0-1 0,1 3-3 15,6-5 2-15,-1 2-2 0,8 0-1 0,4-2 0 16,0-1-2-16,2 2-2 0,6-3 0 0,1 1-1 16,3-3 1-16,6 2-1 0,1-1 1 0,-3-2-3 15,8 1 2-15,-5-3 0 0,6-2 0 0,-3 1-3 16,0-3 1-16,3 0-2 0,-1-4 1 0,0-2 1 15,-1 0-2-15,3-2 1 0,-1 0 0 16,1-2 2-16,-1-4 2 0,-2-2 0 0,2 0 0 16,0 0-3-16,-7-1 1 0,1 2 0 0,-3-2-3 15,-2 0 4-15,-7 2-7 0,3-1 0 16,-7 0 1-16,-2 2-1 0,-2-2 5 0,-4 1-1 16,-7-1-1-16,-6 4-2 0,-6-1 2 0,-6-1-1 15,-7 3 1-15,-1-2 0 0,-11 4 0 0,5-3 1 16,-11 3-1-16,1 1 5 0,-1-2-4 15,-1 2-1-15,0 0 1 0,0 0-8 0,0 0-1 16,0 0-10-16,-1 0-11 0,-1 0-17 0,2 0-20 16,0 0-20-16,0-1-27 0,0-1-30 0,-1 0-34 15,1 2-48-15,0-1-48 0,-2-1-52 16,1 2-66-16,-5 0-75 0,5 0-145 0,-1 0 110 0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7:34.14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79 569 0 0,'0'0'234'0,"0"0"97"0,0 0 0 16,0 0-11-16,0 0-33 0,0 0-48 0,0 0-42 15,0 0-23-15,0 0-22 0,0 0-18 0,0 0-14 16,0 0-20-16,-85-44-16 0,82 44-16 16,3 0-13-16,0 0-10 0,0 0-10 0,0 0-8 15,0 0-7-15,0 0-6 0,0 0-3 0,0 0-3 16,6 2-4-16,1 0 8 0,7 1 6 0,8-2 10 16,7-1 13-16,11 0-2 0,8-4-1 15,9-9-6-15,10-2-6 0,2-8-5 0,8-1-3 16,3-4-2-16,10-3-6 0,6-4 2 0,3-2-2 15,3-2-3-15,6-4 2 0,1 4-2 0,-4 1 3 16,-6 1 0-16,-8 4 6 0,-12 6-3 16,-13 4 0-16,-11 7 0 0,-13 3-3 0,-9 5 2 15,-12 3-2-15,-5 2 0 0,-6 3-4 0,-6 0 4 16,-2 0 0-16,0 0 0 0,-2 0 7 0,0 0-8 16,0 0 1-16,0 0-4 0,-2 0-3 0,0 0-5 15,-1 2-14-15,-2-1-24 0,-2-1-48 0,1 2-70 16,-3 0-145-16,1-2-381 0,2 1-998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7:34.89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128 552 1839 0,'0'0'96'16,"0"0"9"-16,0 0 22 0,0 0 21 0,0 0-6 16,0 0-31-16,0 0-12 0,0 0-7 0,0 0 0 15,0 0-6-15,0 0-1 0,0 0-7 16,-136-21-9-16,133 21 0 0,0 2-15 0,2-1-4 15,1-1-9-15,0 1-8 0,0-1-7 0,0 0-6 16,10 3-5-16,5-2 0 0,21-1 13 0,11 0 1 16,19-13 1-16,21-7-4 0,20-10-7 15,14-5-4-15,12-4-3 0,3-4 3 0,3 1-7 16,0 2-4-16,-3 1-2 0,0 0-4 0,-4 4 1 16,-7-2 3-16,-9 4-1 0,-10 3-3 0,-16 6 1 15,-17 6 0-15,-19 3-2 0,-18 9-17 16,-21 6-46-16,-15 3-68 0,-21 16-201 0,-3 0-909 15,1-3-516-15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09:29.846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3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1259DA-78FA-4E6F-A54F-8FC9F0F9C9EA}" emma:medium="tactile" emma:mode="ink">
          <msink:context xmlns:msink="http://schemas.microsoft.com/ink/2010/main" type="writingRegion" rotatedBoundingBox="-145,644 29098,-326 29717,18311 473,19282"/>
        </emma:interpretation>
      </emma:emma>
    </inkml:annotationXML>
    <inkml:traceGroup>
      <inkml:annotationXML>
        <emma:emma xmlns:emma="http://www.w3.org/2003/04/emma" version="1.0">
          <emma:interpretation id="{073A7684-A908-43C1-A027-1741B010BA79}" emma:medium="tactile" emma:mode="ink">
            <msink:context xmlns:msink="http://schemas.microsoft.com/ink/2010/main" type="paragraph" rotatedBoundingBox="1738,523 24437,216 24452,1274 1752,158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454D530-B5BD-4FAE-90A5-464CE51BD99F}" emma:medium="tactile" emma:mode="ink">
              <msink:context xmlns:msink="http://schemas.microsoft.com/ink/2010/main" type="line" rotatedBoundingBox="1738,523 24437,216 24452,1274 1752,1581"/>
            </emma:interpretation>
          </emma:emma>
        </inkml:annotationXML>
        <inkml:traceGroup>
          <inkml:annotationXML>
            <emma:emma xmlns:emma="http://www.w3.org/2003/04/emma" version="1.0">
              <emma:interpretation id="{4B92DA4E-0DD7-4ABE-952A-EEB69C04305E}" emma:medium="tactile" emma:mode="ink">
                <msink:context xmlns:msink="http://schemas.microsoft.com/ink/2010/main" type="inkWord" rotatedBoundingBox="1738,573 4831,531 4840,1225 1748,1267"/>
              </emma:interpretation>
              <emma:one-of disjunction-type="recognition" id="oneOf0">
                <emma:interpretation id="interp0" emma:lang="en-US" emma:confidence="0.5">
                  <emma:literal>shortcuts</emma:literal>
                </emma:interpretation>
                <emma:interpretation id="interp1" emma:lang="en-US" emma:confidence="0.5">
                  <emma:literal>short cuts</emma:literal>
                </emma:interpretation>
                <emma:interpretation id="interp2" emma:lang="en-US" emma:confidence="0">
                  <emma:literal>shoat cuts</emma:literal>
                </emma:interpretation>
                <emma:interpretation id="interp3" emma:lang="en-US" emma:confidence="0">
                  <emma:literal>shout cuts</emma:literal>
                </emma:interpretation>
                <emma:interpretation id="interp4" emma:lang="en-US" emma:confidence="0">
                  <emma:literal>Shortcuts</emma:literal>
                </emma:interpretation>
              </emma:one-of>
            </emma:emma>
          </inkml:annotationXML>
          <inkml:trace contextRef="#ctx0" brushRef="#br0">205 185 724 0,'0'0'210'0,"0"0"8"0,0 0 20 15,0 0-6-15,0 0-31 0,0 0-54 0,0 0-49 16,0 0-26-16,0 0-15 0,0 0-7 0,0 0-2 16,0 0-3-16,9-129 0 0,-9 116 3 15,0 2 6-15,0 2 11 0,0 2 1 0,-3 0 0 16,-4 2-8-16,-4 2-14 0,-2 3-10 0,-4 0-16 15,-6 3-8-15,-1 9-5 0,-3 2-6 0,-1 4 3 16,7 2 1-16,-1 0 1 0,10-4-3 0,7 2-2 16,5-4-2-16,0 3-2 0,9-4 0 0,5 0 2 15,2 1 0-15,2-3 2 0,5 0 1 16,-5-1-3-16,3-1 0 0,-4-1 3 0,-2 3-2 16,-3-5 3-16,-3 4 2 0,-1-2-3 0,-5-1 1 15,-1 3 4-15,-2 0 2 0,0 1 5 0,0 0 7 16,-5 0 3-16,-5-2 4 0,5 0 0 15,-4-1-3-15,5-3-2 0,-4-2 0 0,3-3-2 16,1 0 0-16,-4 0-5 0,0-1-5 0,-3-2-6 16,0-1-6-16,-3 1-13 0,-1 2-18 15,3 1-29-15,-1 0-44 0,7 1-65 0,-2 6-92 16,8 2-117-16,0 2-176 0,0-2-298 0,0-5 223 0</inkml:trace>
          <inkml:trace contextRef="#ctx0" brushRef="#br0" timeOffset="807.8413">373 294 791 0,'0'0'341'0,"0"0"-79"15,0 0-8-15,0 0-42 0,0 0-67 0,0 0-11 16,0 0-23-16,0 0-21 0,0 0-13 0,0 0-5 15,0 0-9-15,0 0-5 0,0 0-7 16,0 0-4-16,58-164-2 0,-54 138-4 0,5 2-4 16,-7-5-4-16,0 1-2 0,1-2-5 0,-3-2 1 15,0 1-7-15,0-3-3 0,0 3-3 16,0-1-2-16,-3 3 1 0,0 2-2 0,-3 3 3 16,1 3 2-16,3 7 4 0,-2 5 8 0,1 2 4 15,-1 6-1-15,3 1-6 0,1 0-11 16,0 0-12-16,0 5-5 0,-2 6-4 0,1 4 2 15,-1 9 4-15,-3 4 2 0,2 5 3 0,0 4 2 16,-1 2 1-16,-2 2 0 0,3-1 0 0,0 3 1 16,1-3-2-16,-4 0 3 0,4-1-5 0,2-1 0 15,0-4-4-15,0-1-3 0,0-5 3 16,2-6-3-16,5-1 5 0,-3-7 0 0,5-3-3 16,-4-2 2-16,4-4-2 0,-3-2 0 0,2-3 1 15,-1 0 2-15,4 0 1 0,1-5 1 0,1-3 3 16,-1-2-1-16,-2-1 2 0,3-2 0 0,0 1-3 15,0 1-2-15,-1 0 0 0,-2 2-4 16,-4 4 1-16,2 1 0 0,-3 2-2 0,-3 2-1 16,4 0-2-16,-2 2 0 0,-2 4 2 0,3 2 3 15,1 1 2-15,-3 3-1 0,5-2 1 0,-2 0 2 16,3 1-4-16,-4-3 1 0,7 1-1 16,-2-3-5-16,-2 1 6 0,5-1-1 0,1-3 0 15,-1-1 3-15,1-2-3 0,0 0 2 0,0 0 0 16,0-7 4-16,1-1-4 0,0-2 1 15,4-1 1-15,-4-3-3 0,-1-1 3 0,1 2-2 16,-1-4 2-16,-3 3-1 0,-4 0 0 0,5 1 2 16,-8 4-1-16,3 0 0 0,-4 5 1 15,-3 2-1-15,0 2-3 0,0 0-1 0,0 0-5 16,0 0-4-16,0 5 1 0,0 1 0 0,0 2 3 16,0 2 3-16,1 0-1 0,1-2 2 0,2 2 1 15,1-4-1-15,0 1 1 0,2-1 3 0,-2 0-3 16,3 0 0-16,-4-4 1 0,0 0-5 15,3-1 4-15,-3-1 0 0,2 0 0 0,0 0 1 16,-1 0 2-16,4-3 1 0,-1-5 1 0,1-1 6 16,2-4-6-16,1 0 1 0,0-3-2 0,-3-2-3 15,4 1 1-15,-1 0-2 0,-2-1 1 0,-5 2 0 16,-3 0 5-16,-2 5 0 0,0 3 2 16,-4 3-3-16,-9 2-6 0,1 1-9 0,-4 2-6 15,-2 2-3-15,-4 8-2 0,4 1-3 0,-5 3-8 16,8 0-31-16,0-3-77 0,4 3-127 0,5-4-262 15,4-3-563-15,-4-1-79 0</inkml:trace>
          <inkml:trace contextRef="#ctx0" brushRef="#br0" timeOffset="1513.1527">1155 321 149 0,'0'0'511'0,"0"0"-241"0,0 0 0 16,0 0 11-16,0 0-56 0,0 0-41 0,0 0-26 15,0 0-24-15,0 0-16 0,0 0-13 0,0 0-6 16,0 0-11-16,0 0-11 0,0 0-11 16,97-131-7-16,-90 114-11 0,3 1-7 0,-2-2-4 15,-1-2-5-15,2 3-2 0,-4-2-1 0,4 0-3 16,-5 2-5-16,2 0 1 0,-1 3-4 0,-2 0 1 15,-3 3 5-15,0 3 0 0,0 3 4 16,0 4 0-16,-1-1-7 0,-9 2-8 0,3 0-10 16,-6 5-8-16,-2 4-6 0,-5 4 6 0,1 2 3 15,1 0 1-15,-3 2 6 0,6-2-6 0,4 2 0 16,7-3-1-16,1-2-1 0,3 0-1 16,0-3-2-16,0-1-1 0,6 0-2 0,5-1 4 15,0-1 3-15,2-3 4 0,1 0 2 0,0-2 0 16,-1-1-1-16,-1 2-1 0,0-2 4 15,-2 2-5-15,-1 0-1 0,-4 2 0 0,2 0-2 16,-4-1 1-16,0 0 0 0,-1 3 0 0,-1-1-3 16,2 6 4-16,0 0 1 0,-3 0-1 0,1 2 3 15,0-1-2-15,1-3-1 0,-1 1 2 0,5-1-2 16,2-2 0-16,2-3 0 0,2-2 2 0,2-2-1 16,1 0 3-16,1-4 1 0,1-6 1 15,2-1 0-15,0-5 2 0,-2 0 1 0,0-3-2 16,3-4 5-16,-3 1-5 0,-1-4 0 0,-1-2-1 15,2 0-7-15,-2-1 6 0,-1 0 0 0,-3 1 1 16,2 1 3-16,-2 3 1 0,-7 1 1 16,4 3 2-16,-7 2 1 0,-1 0 1 0,0 3-1 15,-3 3-1-15,-4-2 2 0,3 7-3 0,-5 1 1 16,5 4-3-16,0 2-7 0,-2 0 1 16,5 0-6-16,-2 2-2 0,0 9 3 0,-1 3-3 15,0 3 2-15,4 3 2 0,-3 4 1 0,1 2 0 16,2-1 1-16,-1 2-1 0,1 1 0 0,0-1 0 15,0 0 0-15,0-2-2 0,0-2 0 16,1 1 2-16,2-5-2 0,0-1 0 0,5-3 2 16,-2 0-2-16,5-3-1 0,1-2-3 0,1-2-2 15,-1-3-5-15,2-4 1 0,2-1-3 0,-2 0-1 16,2-1-4-16,-3-7-18 0,-1-4-39 0,-2 1-75 16,-1-4-127-16,-2 6-296 0,-4 4-858 0</inkml:trace>
          <inkml:trace contextRef="#ctx0" brushRef="#br0" timeOffset="1699.0117">1474 84 2139 0,'0'0'316'16,"0"0"-70"-16,0 0-55 0,0 0-47 0,0 0-52 16,0 0-34-16,0 0-29 0,0 0-17 15,0 0-12-15,0 0 0 0,0 0-1 0,0 0 3 16,0 0-2-16,0 0-1 0,145-48-3 0,-124 44-14 15,-4-1-34-15,-1 2-77 0,-4 2-118 16,1 0-223-16,-7 1-559 0,1 0-249 0</inkml:trace>
          <inkml:trace contextRef="#ctx0" brushRef="#br0" timeOffset="2849.1873">1990 114 1571 0,'0'0'322'15,"0"0"-66"-15,0 0-23 0,0 0-36 16,0 0-60-16,0 0-39 0,0 0-29 0,0 0-17 15,0 0-11-15,0 0-9 0,0 0-3 0,0 0-6 16,0 0-5-16,0 0-1 0,60-46-3 16,-59 46-1-16,3 2-1 0,1-1-1 0,-4 1-3 15,0 0-1-15,1-2 1 0,-2 1-1 0,0-1 2 16,0 0-2-16,0 0 3 0,0 0 6 0,0 0 5 16,0 0 9-16,0 0 6 0,0 0 2 0,0 0 1 15,0 0-1-15,0-1-7 0,0-1-8 16,-2 2-7-16,0-2-9 0,-4 2-5 0,2 0-3 15,-2 0-2-15,-1 0-4 0,-3 5 0 0,1 3 2 16,-1 2-2-16,1 0 5 0,-1 3-2 0,1 0 1 16,1 4 1-16,2-4-1 0,2 1-2 0,2 2-1 15,-1-2-1-15,3 0-4 0,0-1 3 16,6 0 1-16,3-2 2 0,-1-2 4 0,6-1-3 16,-1-3-2-16,1-2-1 0,0-3 1 0,2 0 2 15,2 0 1-15,4-8 3 0,-5 0-1 16,4-3 3-16,-3-1 2 0,-2-1-2 0,1-2 1 15,-3 1 2-15,-1-1 1 0,-3 1 2 0,0 2 4 16,-6 1-2-16,2 3 1 0,-2 2 4 0,-3 1-2 16,-1 4 1-16,0 1-2 0,0 0-4 15,0 0-5-15,0 0-1 0,0 0-2 0,0 1-4 16,0 1-5-16,0 1 1 0,0 3 1 0,0 2 4 16,0 0 5-16,2 1-2 0,-1 1 0 15,3 0 0-15,2-1-4 0,-2-1 3 0,3-1 1 16,-1 0-3-16,0-1 5 0,1-2-3 0,-1-1 0 15,2-2 3-15,-1 1 0 0,2-2-2 0,2 0 0 16,0-2 1-16,2-4 0 0,-2-4 1 0,4-2 1 16,-3-1 0-16,0-2-8 0,0 0 6 0,0 0 0 15,-2-1-1-15,-3 3 9 0,-3 1-7 16,2 4-1-16,-3 2 0 0,-3 2-1 0,1 3 2 16,-1 1-2-16,0 0-2 0,0 0-8 0,0 5-9 15,-1 1 4-15,1 4 2 0,-2 3 0 0,2 1 13 16,0 2-2-16,0 0 0 0,0-1 7 15,2-3-7-15,2-1 1 0,4-4-1 0,-1 2-2 16,3-5 5-16,2-2 0 0,0-2 2 0,4 0-2 16,-2-2 3-16,6-6 2 0,0-4 1 15,-3-3 4-15,4-1-8 0,-2-1-1 0,-2-5-1 16,4 2 0-16,-3-2 1 0,2 0-2 0,-1-2 1 16,-1 1-6-16,-4-1 6 0,3 0 1 0,-5 0 1 15,0 1 2-15,-2-1-2 0,-3 2 2 16,-1-1 1-16,-5 1 5 0,-1 2-6 0,0 1 0 15,0 4-1-15,-7 0-3 0,3 6 5 0,-3 1 0 16,1 3 0-16,1 3-4 0,-2 2-3 0,5 0-4 16,-2 0-8-16,-5 10 6 0,5 3-3 0,-3 4 3 15,1 6 5-15,1 0-1 0,-1 2 3 16,5 2-2-16,-2 0 5 0,1 1-8 0,2-1 5 16,0 1 2-16,0-1-3 0,0-7 8 0,2 1-8 15,2-3-1-15,4-2 0 0,-2-5 0 16,6 1 1-16,-1-3-3 0,-1-2 0 0,4-2-1 15,0-4 2-15,0-1 0 0,3 0 3 0,-1-5-3 16,-1-3 5-16,0-3 1 0,-1-1 0 0,-3 0 7 16,1-1-8-16,-5 2 0 0,1 1 2 0,-4 0-7 15,5 1 7-15,-6 1 0 0,0 3-4 16,-3 0 3-16,2 4-3 0,0-2-1 0,-1 3-6 16,2 0-3-16,0 0-3 0,0 5-2 0,7 1 5 15,-2 5 6-15,2 1-2 0,1 1 4 16,2 3 1-16,0 0-5 0,-3-1 6 0,3 0 2 15,-3-1-2-15,-2 3 0 0,-4-4-6 0,-4 0-3 16,0-1-2-16,-1-1 1 0,-12-1-9 0,-2-1-23 16,-7-1-68-16,-2-1-118 0,-6-4-262 0,9 0-629 15,7-1-246-15</inkml:trace>
          <inkml:trace contextRef="#ctx0" brushRef="#br0" timeOffset="3014.0994">2621-19 2863 0,'0'0'155'0,"0"0"-15"0,0 0-8 0,0 0-36 16,0 0-38-16,0 0-20 0,0 0-16 0,0 0-14 15,0 0-5-15,0 0-2 0,0 0-1 16,0 0 0-16,167-98-10 0,-130 82-24 0,-3 3-71 16,-7 0-185-16,-9 4-772 0,-8 2-667 0</inkml:trace>
        </inkml:traceGroup>
        <inkml:traceGroup>
          <inkml:annotationXML>
            <emma:emma xmlns:emma="http://www.w3.org/2003/04/emma" version="1.0">
              <emma:interpretation id="{14FF57AA-3D91-41B4-A5F2-BE34C3DE3298}" emma:medium="tactile" emma:mode="ink">
                <msink:context xmlns:msink="http://schemas.microsoft.com/ink/2010/main" type="inkWord" rotatedBoundingBox="6103,929 7155,914 7157,1048 6105,1062"/>
              </emma:interpretation>
              <emma:one-of disjunction-type="recognition" id="oneOf1">
                <emma:interpretation id="interp5" emma:lang="en-US" emma:confidence="0.5">
                  <emma:literal>-</emma:literal>
                </emma:interpretation>
                <emma:interpretation id="interp6" emma:lang="en-US" emma:confidence="0">
                  <emma:literal>_</emma:literal>
                </emma:interpretation>
                <emma:interpretation id="interp7" emma:lang="en-US" emma:confidence="0">
                  <emma:literal>.</emma:literal>
                </emma:interpretation>
                <emma:interpretation id="interp8" emma:lang="en-US" emma:confidence="0">
                  <emma:literal>,</emma:literal>
                </emma:interpretation>
                <emma:interpretation id="interp9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7233.8741">4421 195 407 0,'0'0'270'16,"0"0"23"-16,0 0 10 0,0 0-23 16,0 0-57-16,0 0-34 0,0 0-32 0,0 0-23 15,0 0-16-15,0 0-19 0,0 0-8 0,0 0-12 16,-57-9-12-16,54 9-9 0,3 0-15 16,0 0-12-16,0 0-9 0,0 0-10 0,0 0-3 15,0 0-4-15,3 0 0 0,6 2 0 0,5 0 8 16,6-2 5-16,10 0 6 0,6-2 3 0,10-4-2 15,2-2-3-15,4-2-4 0,4 1-2 0,-1 1-2 16,0 0-4-16,1 0 2 0,-3 2-3 16,-2 1 0-16,-1 0 3 0,1-1-2 0,-4 1 0 15,0 1 1-15,-3-2 0 0,-3 1-2 0,-6-1 6 16,-1 1-6-16,-3 2 1 0,-7-1 0 16,-4 1-4-16,-3-1 1 0,-5 4 1 0,-4-2 1 15,-4 2 0-15,-4 0 2 0,2 0 2 0,-2 0 2 16,0 0 2-16,0 0 2 0,0 0 0 0,0 0 1 15,0 0-1-15,0 0-4 0,0 0-3 0,0 0 0 16,0 0-9-16,0 0 1 0,0 0 2 0,0 0-3 16,0 0 1-16,0 0 0 0,0 0-4 15,0 0 1-15,0 0 1 0,0 0-2 0,0 0 1 16,0 0 0-16,0 0-1 0,0 0-3 0,0 0 1 16,0 0 0-16,0 0-2 0,0 0 1 15,0 0 1-15,0 0-4 0,0 0 5 0,0 0-2 16,0 0 0-16,0 0 2 0,0 0 0 0,0 0-2 15,0 0 4-15,0 0-1 0,0 0 0 0,0 0 0 16,0 0-1-16,0-2 0 0,0 2-1 16,0 0-3-16,0-2-14 0,0 1-27 0,0 0-54 15,-2-1-101-15,1-1-183 0,-2 1-540 0,2 1-708 0</inkml:trace>
        </inkml:traceGroup>
        <inkml:traceGroup>
          <inkml:annotationXML>
            <emma:emma xmlns:emma="http://www.w3.org/2003/04/emma" version="1.0">
              <emma:interpretation id="{247849EE-E8E4-47CC-AA46-B9385AA5A9EC}" emma:medium="tactile" emma:mode="ink">
                <msink:context xmlns:msink="http://schemas.microsoft.com/ink/2010/main" type="inkWord" rotatedBoundingBox="8642,499 13585,432 13599,1421 8655,1488"/>
              </emma:interpretation>
              <emma:one-of disjunction-type="recognition" id="oneOf2">
                <emma:interpretation id="interp10" emma:lang="en-US" emma:confidence="0.5">
                  <emma:literal>surface-level</emma:literal>
                </emma:interpretation>
                <emma:interpretation id="interp11" emma:lang="en-US" emma:confidence="0">
                  <emma:literal>Surface-level</emma:literal>
                </emma:interpretation>
                <emma:interpretation id="interp12" emma:lang="en-US" emma:confidence="0">
                  <emma:literal>subface-level</emma:literal>
                </emma:interpretation>
                <emma:interpretation id="interp13" emma:lang="en-US" emma:confidence="0">
                  <emma:literal>Subface-level</emma:literal>
                </emma:interpretation>
                <emma:interpretation id="interp14" emma:lang="en-US" emma:confidence="0">
                  <emma:literal>Surface-lend</emma:literal>
                </emma:interpretation>
              </emma:one-of>
            </emma:emma>
          </inkml:annotationXML>
          <inkml:trace contextRef="#ctx0" brushRef="#br0" timeOffset="8096.1399">6907 292 0 0,'0'0'0'0,"0"0"26"0,0 0 314 15,0 0-5-15,0 0-25 0,0 0-58 0,0 0-67 16,0 0-48-16,0 0-20 0,0 0-4 0,0 0-1 15,0 0-10-15,0 0-12 0,0 0-14 0,91-107-12 16,-73 82-7-16,4-4-6 0,-3 0-4 0,6-2-2 16,-3-2-4-16,0 2 0 0,2-2-5 0,-7 1-3 15,2 2-1-15,-4 3-5 0,-3 4 1 16,-2 4 0-16,0 3 2 0,-6 5 6 0,1 5 4 16,-4 0 5-16,-1 6-3 0,0 0-1 0,0 0-8 15,0 0-9-15,-4 0-13 0,0 0-12 0,-6 6-10 16,3-2-6-16,-5 3 0 0,-2 5 5 15,0-1 4-15,-2 4 4 0,2-2 2 0,0 3-2 16,3 0 1-16,1-2-3 0,5 1-1 0,4-1 3 16,1 0-5-16,0 2-1 0,1 0 1 15,4 0-4-15,5-1 2 0,-2 1 0 0,1 1-2 16,3-3-1-16,1 3 1 0,-1-3 5 0,-1 1 0 16,-3-1 7-16,1 2 0 0,-6-1 0 0,-3-1 3 15,0-4 2-15,0 2 3 0,-12-3 2 16,-2-1 6-16,-3 0-3 0,-4 0 5 0,-2-2-2 15,-2-1-2-15,1-1-1 0,5-3-5 0,1 1-4 16,4-2-3-16,4 0-12 0,1 0-15 0,5 0-39 16,3-2-89-16,1-1-149 0,0 1-287 0,0-1-833 15</inkml:trace>
          <inkml:trace contextRef="#ctx0" brushRef="#br0" timeOffset="9159.9865">7368 23 705 0,'0'0'384'16,"0"0"-17"-16,0 0-26 0,0 0-50 0,0 0-81 16,0 0-63-16,0 0-47 0,0 0-44 0,0 0-32 15,0 0-17-15,0 0 4 0,0 0 9 16,0 0 12-16,8 10 5 0,-8 10-4 0,0-2-4 15,0 2-3-15,0 0-2 0,0 0-5 0,0 2-4 16,0-5-4-16,0-1-8 0,0-3 3 0,6-2-2 16,0-1-1-16,1-4 3 0,1-1-1 0,5-3 4 15,1-2 5-15,0 0-1 0,3-7 2 16,5-2-1-16,-4-4-3 0,6-1 1 0,-5-2-1 16,3-1-3-16,-5 1 1 0,-1-3-2 0,-2 3 5 15,-1 1 3-15,-3-1 3 0,-5 1 4 0,5 3-3 16,-7-1-1-16,0 3 0 0,-3 3-1 0,3 2 4 15,-3 4-1-15,0-1 0 0,0 2-4 16,0 0-3-16,-3 0-4 0,2 0-7 0,1 2-7 16,-2 2 0-16,2 3 0 0,-1 2 2 0,-1 2 6 15,2 0-5-15,0 2 0 0,0 0 2 16,0-2-4-16,3 0 4 0,6 1-1 0,-5-3 0 16,6 1 1-16,-3 0 0 0,4-2 0 0,1-2 0 15,0-1 0-15,0-3 0 0,3-2-2 0,1 0 2 16,0 0 2-16,-1-2-1 0,-1-6 4 15,3-2 0-15,3-3-3 0,-3 1 4 0,0-3-2 16,4 0-1-16,-4-3 1 0,0 3-1 0,-1-3-1 16,1 3 1-16,-6-1 1 0,1 3 3 0,-2 0 1 15,-8 2 5-15,0 3 2 0,-2 2 4 16,0 0 2-16,0 3-1 0,-4 0-7 0,-6 1-7 16,-2 2-7-16,1 0-6 0,-5 0 0 0,2 2 0 15,0 4 2-15,3 0 0 0,2 0 1 0,1 1-1 16,5-2-2-16,2-1-1 0,1 1-3 0,0 1 2 15,0-1-1-15,0 0-1 0,1 1 4 0,2-1-2 16,4 1-2-16,-3 0 3 0,5-1 1 16,-4 1 3-16,5 2 1 0,-3 0 0 0,3 1 1 15,2 0-1-15,-7-3-1 0,7 2 4 0,-4-1-2 16,-2-1 3-16,-1 2-3 0,2-3 0 16,-4 2 1-16,6-2-1 0,-6-1 2 0,1 0 1 15,4-3-1-15,-2-1 3 0,4 0 1 0,3 0 0 16,1-5 3-16,2-3-3 0,1-1 0 15,4-2-2-15,-4-1 1 0,6-1 1 0,-5-1 0 16,-1-2-1-16,4 0-1 0,-5-1 2 0,-1-1 0 16,0-1 2-16,-1 3 1 0,0-4 2 0,-4 3-1 15,-5-2 3-15,3 1 3 0,-7 1-1 16,-1-2 0-16,0 2 0 0,0 0-3 0,-1-1 1 16,-7 5-1-16,6-2-2 0,-5 4-2 0,1 3 1 15,4 0 1-15,0 3-1 0,0 3 1 0,-1 0-5 16,1 2-6-16,2 0-4 0,-2 0-8 0,1 4-1 15,-1 5 4-15,-1 7 5 0,-5 7 6 16,4 3 5-16,-6 6-1 0,4 2 0 0,-4 5 1 16,6 0-1-16,-5 2 0 0,7 0 0 0,-1 2-1 15,-3-1-1-15,5 1-1 0,-1-2 0 0,2-1-4 16,-1-1 3-16,1-1 2 0,0-2-1 0,0 1 4 16,3-3-4-16,1-1 0 0,2-2-1 15,-4-5 1-15,1-3-1 0,4-1-2 0,-4-7 0 16,0-3-6-16,1-4 2 0,-1-1 1 0,0-6 3 15,-2-1 3-15,-1 0 1 0,3 0 5 16,1-4 1-16,2-6 3 0,-2-4-1 0,6-1-3 16,-5-7-3-16,3 2 1 0,-5-2-2 0,0-1 2 15,0-3-1-15,-3 1-3 0,0 0 0 16,-5 3 0-16,0 1-3 0,-7 2-5 0,0 5-10 16,-3 1-16-16,1 4-21 0,-1 1-29 0,-1 3-34 15,3 0-54-15,2 4-94 0,1 1-191 0,6 0-354 16,2 0-627-16</inkml:trace>
          <inkml:trace contextRef="#ctx0" brushRef="#br0" timeOffset="10025.8251">8492 88 1104 0,'0'0'421'16,"0"0"-82"-16,0 0-35 0,0 0-58 0,0 0-76 15,0 0-35-15,0 0-30 0,0 0-15 0,0 0-8 16,0 0-9-16,0 0-10 0,0 0-6 16,0 0-8-16,0 0-13 0,24-141-3 0,-28 141-11 15,-5 0-12-15,2 0-4 0,-1 4-9 0,-4 3-3 16,0 5 2-16,2 3 0 0,0 1 1 16,0 0 0-16,3-1 0 0,0 2-2 0,4 1 3 15,-1-2-2-15,1 0 1 0,1-3-1 0,2-2 0 16,0 1-3-16,0-3-1 0,5-2 3 15,2-3-5-15,-3-2 2 0,4-2 6 0,2 0 2 0,-1-4 8 16,2-8 3-16,3-2-1 0,-1-1-3 16,0 2 1-16,0-3-4 0,-2 0-1 0,-3 2 3 15,4 1-1-15,-2 2 1 0,-5 2-2 0,4 2 0 16,-6 3-2-16,0 0-1 0,-2 3 0 0,-1 1-4 16,0 0-4-16,0 0-6 0,0 3 2 15,3 2 0-15,0 3 6 0,1 1 6 0,-1 0-1 16,7 2 6-16,-5-2-5 0,7 1 0 0,0-3 0 15,3-1-3-15,-3-1 2 0,4-3 2 0,5-2 1 16,-2 0-1-16,-2-2 4 0,7-6-2 16,-4-2 2-16,4-2-1 0,0 0-1 0,-4 0 0 15,2 0-1-15,-5-1 3 0,0 0-5 0,-2 2 2 16,-1 2-3-16,-4 2-2 0,1 1 3 0,-7 3-1 16,5-1-1-16,-6 4 3 0,-2 0-3 15,2-3 0-15,0 3 1 0,-3 0 0 0,2 0 0 16,0 0 0-16,-2 0 1 0,1 0 0 0,-1 0 0 15,0 0 1-15,2-1-1 0,-2 1 2 0,0 0 5 16,0 0 4-16,0 0 7 0,0 0 4 16,0-2 2-16,0 2 1 0,0-1-7 0,0-2-6 15,-3 1-7-15,-1 1-5 0,-2-1-1 0,2 1-5 16,-5 1-2-16,5 0-4 0,-7 0-3 0,1 1 2 16,3 5 0-16,-5 3 3 0,-1 4 1 0,1 3 2 15,5 0 0-15,-2 2 1 0,-1 0 0 16,7 0-4-16,2 0-2 0,1-1 0 0,0-3-2 15,0-2 2-15,10-1 3 0,-3-1-1 0,6-2 3 16,1-4 6-16,7 0 2 0,-2-2 5 0,5-2 0 16,1-2-1-16,-4-5 0 0,6-4 0 15,2-2 1-15,-2-1 0 0,0-1-1 0,0-1 1 16,-2-3 1-16,-4 1-1 0,2 0 2 0,-6 0 1 16,-4 2 1-16,0 0 3 0,-9 4 0 15,3 2 5-15,-6 3-2 0,-1 0-1 0,0 4-1 16,-1-1-6-16,-8 4-7 0,4 0-8 0,-7 0-3 15,1 9-1-15,-2 0 0 0,0 4 2 0,2 1 3 16,3 2 0-16,-2 1 0 0,8 1-1 16,1-1-2-16,1 0 0 0,1-3-1 0,11 1 0 15,-1-4 1-15,3-2 0 0,2-1 3 0,1-5 1 16,0-3 0-16,5 0-1 0,-2-3-2 0,4-7-4 16,2-2-21-16,-2 0-32 0,-3-1-87 15,3 0-132-15,-7 3-410 0,-7 4-962 0</inkml:trace>
          <inkml:trace contextRef="#ctx0" brushRef="#br0" timeOffset="10504.5516">9658 23 1652 0,'0'0'291'0,"0"0"-81"0,0 0-31 0,0 0-22 16,0 0-53-16,0 0-35 0,0 0-8 0,0 0-7 15,0 0 10-15,0 0 6 0,0 0-4 0,0 0-2 16,0 0-8-16,0 0-7 0,155-13-7 15,-131 8-7-15,2-1-8 0,-5 1-6 0,3-1-4 16,-6 1-3-16,2 0-4 0,-6 2-3 0,-5 2 0 16,-1-1-3-16,-5 0-2 0,-3 2-1 15,0 0-7-15,0 0-3 0,0 0-17 0,0 0-41 16,0 0-57-16,0 0-83 0,0 0-184 0,0 2-520 16,0 0-667-16</inkml:trace>
          <inkml:trace contextRef="#ctx0" brushRef="#br0" timeOffset="11727.2039">10272 141 1232 0,'0'0'372'0,"0"0"-129"15,0 0-18-15,0 0-28 0,0 0-71 0,0 0-39 16,0 0-17-16,0 0-10 0,0 0 5 15,0 0-4-15,70-167-1 0,-59 143 0 0,0-3-9 16,-4 2 5-16,3-2-4 0,-5 0-8 0,-3-1-3 16,4 0-7-16,-4-4-6 0,-2 2-1 0,0 1 0 15,0 3-2-15,-2 3 1 0,-4 6 0 16,4 5 1-16,-3 4-4 0,-2 3-2 0,4 3-4 16,2 2-12-16,-2 0-1 0,0 0-10 0,-2 4-5 15,2 7 4-15,-3 5-3 0,-2 7 5 16,-2 3 2-16,4 4-2 0,-2 2 5 0,3 1 0 15,1-2 0-15,-3-1 0 0,6 1 1 0,-1-1 0 16,2-1-1-16,0-1 1 0,0-1-2 0,3-3-2 16,6-3 0-16,-4-2 0 0,7-4-10 0,-1-1-1 15,2-4 2-15,-1-4 3 0,3-3 7 16,0-3 4-16,1 0 1 0,-1-3-5 0,1-8 6 16,5-2 2-16,-2-3-2 0,-2-2 5 0,4 0-7 15,-3-1 0-15,-2 1 0 0,0-1 1 0,-4 2 1 16,0-1 3-16,-8 7 3 0,2-2-3 0,-6 3 3 15,0 4 0-15,0 1-6 0,-8 2-6 16,4 3-9-16,-6 0-10 0,3 0-3 0,-3 4 6 16,-3 6 0-16,4 1 7 0,1 3 5 0,-1 2-4 15,4 1 6-15,-2 1 1 0,6-2-3 16,1 1 1-16,0-2-2 0,7 0-3 0,-1-3 0 16,8 1 2-16,0-2 3 0,7-3 3 0,-1 0 2 15,4-3 5-15,2-2-3 0,-1-3 2 0,-1 0 4 16,2 0-6-16,1-6 6 0,-2-4-1 15,-4-2-1-15,4-1 2 0,-3 0-3 0,-2-1 2 16,-4 2 1-16,4-3 1 0,-6 1 1 0,-6 1 0 16,4 1 1-16,-3 1-3 0,-4 2 1 0,2 2-3 15,-4 3-1-15,-3 3-5 0,0 1-5 16,0 0-9-16,0 0-6 0,1 5 4 0,0 3 1 16,1 4 7-16,1 1 7 0,2 0-1 0,0 1 1 15,-3 0 2-15,6-1 0 0,-4-1-1 0,1 1 1 16,1-2 0-16,-2-1 0 0,3-3 1 0,-4 0-3 15,0-4-1-15,-3 0 2 0,2-3 0 0,-1 0 2 16,3 0 5-16,-1 0 7 0,1-3-1 16,3-3 3-16,1-5-1 0,0 0-5 0,-1-2-1 15,3-2-2-15,0 2 0 0,-3-3-3 0,3 1 1 16,-4-1 0-16,4 2-1 0,-8 4 3 16,4-1-1-16,-3 4 3 0,-3 1 1 0,0 5-1 15,0-1 0-15,0 2-5 0,0 0-8 0,0 0-10 16,0 0-10-16,0 2-1 0,0 2 6 15,0 3 7-15,1 4 9 0,2-2 2 0,6 0 1 16,-4-1 0-16,8 2 0 0,3-4 3 0,6 0-1 16,-2-3 0-16,6 1 3 0,-1-4-3 0,1 0 1 15,-2 0 2-15,-1-4 0 0,2-2-1 16,-7 0 1-16,4-2 1 0,-5 0-1 0,-5 1 3 16,-2-2 1-16,-3 2 1 0,-5 2 3 0,1 2 3 15,-3-1-2-15,0 3-3 0,-3-1-6 0,0 2-9 16,-3 0-8-16,-2 0-3 0,-3 3-2 0,5 4 2 15,-4 1 2-15,4 1 1 0,-1 2 1 0,4 2 2 16,2-2 2-16,1 1-3 0,0 1 1 16,0-1-1-16,3-2 2 0,5 1 1 0,-2-1 1 15,4-3 3-15,-3 1 2 0,3-3 2 0,1-2 2 16,2-1 2-16,0-2 1 0,2-2 1 0,4-6 2 16,-4-3 1-16,8-2-1 0,-5-4-2 15,5 0 1-15,-3-5-4 0,6-1 2 0,-7 0-1 16,4-3-2-16,-5 0 3 0,2-1-2 0,-4 0-1 15,-3-1 3-15,-2 1-2 0,-5-3 3 16,2 0 3-16,-5 2 1 0,-3-1-2 0,0 2 0 16,-3 6 2-16,-5 1-3 0,3 8 1 0,-3 2 2 15,4 4-3-15,-2 5-5 0,0 1-5 16,-2 4-6-16,-1 9-3 0,-3 7 6 0,-3 8 1 16,1 7 3-16,1 5 1 0,1 4-1 0,-1 0 0 15,6 2 2-15,-2-2-1 0,6-2-5 0,3 0 3 16,0-4-1-16,3-7-2 0,9-2 4 15,-1-7-5-15,0-7 1 0,4-4-2 0,0-4 3 16,1-6-2-16,-1-1 0 0,2-3-8 0,0-8-12 16,6-3-13-16,-5-3-47 0,7-3-77 0,-6 2-189 15,-2 2-671-15,-10 8-613 0</inkml:trace>
        </inkml:traceGroup>
        <inkml:traceGroup>
          <inkml:annotationXML>
            <emma:emma xmlns:emma="http://www.w3.org/2003/04/emma" version="1.0">
              <emma:interpretation id="{12896EF5-196E-4F75-AC90-271B653F8F09}" emma:medium="tactile" emma:mode="ink">
                <msink:context xmlns:msink="http://schemas.microsoft.com/ink/2010/main" type="inkWord" rotatedBoundingBox="14643,348 17126,315 17134,922 14651,956"/>
              </emma:interpretation>
              <emma:one-of disjunction-type="recognition" id="oneOf3">
                <emma:interpretation id="interp15" emma:lang="en-US" emma:confidence="0.5">
                  <emma:literal>rather</emma:literal>
                </emma:interpretation>
                <emma:interpretation id="interp16" emma:lang="en-US" emma:confidence="0">
                  <emma:literal>rathe</emma:literal>
                </emma:interpretation>
                <emma:interpretation id="interp17" emma:lang="en-US" emma:confidence="0">
                  <emma:literal>father</emma:literal>
                </emma:interpretation>
                <emma:interpretation id="interp18" emma:lang="en-US" emma:confidence="0">
                  <emma:literal>Rather</emma:literal>
                </emma:interpretation>
                <emma:interpretation id="interp19" emma:lang="en-US" emma:confidence="0">
                  <emma:literal>rother</emma:literal>
                </emma:interpretation>
              </emma:one-of>
            </emma:emma>
          </inkml:annotationXML>
          <inkml:trace contextRef="#ctx0" brushRef="#br0" timeOffset="13249.323">12907 71 1203 0,'0'0'232'0,"0"0"-23"0,0 0 43 16,0 0 0-16,0 0-50 0,0 0-49 0,0 0-44 15,0 0-29-15,0 0-18 0,0 0-8 0,0 0-5 16,0 0-5-16,0 0-4 0,0 0-5 16,98-109 0-16,-81 88-2 0,-1-2-2 0,1 0-3 15,1-3-3-15,-2 1-4 0,5-2-4 0,-3 2-1 16,-2 2-1-16,-2 2 1 0,-2 3 3 0,-7 5 5 16,-1 5 5-16,-4 3 5 0,0 2 1 0,-4 3-5 15,-4 0-8-15,-4 0-10 0,-5 0-7 16,-4 3-3-16,0 6-2 0,-3 0 0 0,0 3 0 15,7-1-1-15,2-2 0 0,4-1-4 16,10 0-2-16,-1-1-5 0,2 0 0 0,0 2 1 0,3-1 1 16,6 2 1-16,-1-1 2 0,2-1 1 15,4 2 2-15,3-2 4 0,2 0-2 0,-2 0 0 16,0-1 2-16,-3 1-4 0,3 0 1 0,-6 2 3 16,2 1 0-16,-3-1 0 0,-4 0 1 0,1 2-2 15,-5 0-1-15,0-1 2 0,-1 2-1 16,-1-2 1-16,0 0 0 0,0-2-1 0,5-1 1 15,0-1-1-15,-1-3 1 0,5 1 0 0,-1-2 1 16,4-2 1-16,2-1-1 0,4 0 2 16,2-3 0-16,2-4-3 0,2-3 2 0,0-1 0 15,1-2-4-15,-1-1 4 0,0 0 0 0,1-3-1 16,-4 0 1-16,0 2 0 0,-3-2 3 0,-2 1 0 16,0 0 2-16,-5 1 1 0,0-1-2 0,-2 3 1 15,-5 0 2-15,-2 4-2 0,-2 2 3 16,0 3-1-16,0 1-10 0,-6 3-7 0,-4 0-9 15,-3 0-6-15,-2 7 4 0,-4 4 5 0,-2 2 5 16,2 1 5-16,1 1 1 0,2 1 1 0,4-1 0 16,3 1-1-16,4 0-2 0,0-2 0 0,5-1-1 15,0-1-3-15,0-1 0 0,9-2 2 16,-4-2 0-16,7-1 5 0,1-3 5 0,1-1 2 16,0-2 4-16,3 0 3 0,1-5-3 0,2-3 3 15,-3-1 0-15,2-4 1 0,-2 1 0 16,-2-3 0-16,-5 1 3 0,-1 2-2 0,-1-1 2 15,-5 2 0-15,0 0-4 0,-3 3 1 0,0 2-2 16,0 3-4-16,0 1-4 0,0 2-7 0,0 0-16 16,0 0-11-16,-2 7 2 0,1 2 3 15,0 5 15-15,-1 2 11 0,-1 1 0 0,3 0 0 16,0 3 0-16,0-3-2 0,5 2-1 0,3-3 1 16,2-2-1-16,3-1 3 0,4-6 1 15,0-2 1-15,5-4-5 0,8-1 2 0,1-8-1 16,8-5 1-16,-1-6 5 0,4-4-6 0,1 0-6 15,1-3-7-15,-4 0-13 0,-4-2-10 0,-4 2-10 16,-5-1-5-16,-6 3 0 0,-3 1 13 0,-5 1 15 16,-7-1 11-16,-2 3 14 0,-3 0 2 15,-1-1 3-15,0 0 8 0,-1 4 6 0,-3 2 5 16,1 0 4-16,-3 2 5 0,3 4 2 0,1 5 3 16,0 0-1-16,1 4-8 0,-1 0-10 0,1 0-8 15,-2 0-11-15,0 8 0 0,-1 3 8 0,-5 5-5 16,2 6 4-16,-1 3-1 0,1 4-4 15,-2 1 4-15,4 0-2 0,-4 1 0 0,8-1-1 16,-2 2-1-16,-1-2 0 0,4 0-4 0,0-3 3 16,0-2-8-16,5-3-2 0,2-2-4 15,3-2-6-15,3-1-18 0,0-8-46 0,-1-1-80 16,1-3-106-16,0-5-190 0,-4 0-456 0,-2 0-467 0</inkml:trace>
          <inkml:trace contextRef="#ctx0" brushRef="#br0" timeOffset="14152.1119">13711-94 1757 0,'0'0'230'0,"0"0"-69"16,0 0-24-16,0 0-56 0,0 0-49 0,0 0-17 16,0 0-4-16,0 0 4 0,0 0 0 0,167-41-4 15,-119 27 2-15,1-3 1 0,0 2-1 0,1-4 8 16,-5-1 4-16,1-3 5 0,-5-2 9 0,-4 0 9 15,-9-5 4-15,-3 0-3 0,-5-1-1 16,-6-1-12-16,-4 3-2 0,-3 6 7 0,-1 2 2 16,-4 5 12-16,-2 2 3 0,0 7 0 0,0 0-1 15,0 4-7-15,0 1-9 0,-2 2-13 16,1 0-14-16,-1 0-15 0,-1 5-5 0,1 6-2 16,2 6 5-16,-5 2 3 0,3 7 2 0,-3 2 1 15,4 2-6-15,-1 2 6 0,2-3-3 16,0 2 1-16,0-2 2 0,-2 0-3 0,0-2 1 15,2-2 0-15,-1 0 3 0,1-2-1 0,0-4-2 16,0 1 0-16,0-3 2 0,0-3-2 0,1 1 1 16,3-6 1-16,-2 0-6 0,2-2 4 15,-1-4-1-15,0-2-1 0,0-1 5 0,-1 0-4 16,3 0 3-16,-1 0 4 0,2-1 1 0,4-4 0 16,-1 0-1-16,3-1-3 0,-2 0-3 0,1 0 0 15,-1 3-1-15,-3-1-3 0,3 3 0 0,-7 1-3 16,1 0-2-16,0 2 2 0,-1 7-1 0,0-1 1 15,3 2 2-15,-3 0 0 0,-1 1 2 16,4 0 2-16,0-3 0 0,4-1-2 0,-2-1 2 16,6-3 0-16,2-1 0 0,4-2 3 0,0 0-1 15,4-3 1-15,3-5-1 0,-2-4 2 0,1 1-2 16,-2-3 2-16,-2-2 1 0,-2 1-1 16,0-2 2-16,-4 0-2 0,1 1-1 0,-6 0 0 15,2 5-1-15,-3-2 2 0,-2 3 1 0,-5 2 3 16,1 3 3-16,-4 1 2 0,0 2 1 15,0 0-4-15,-4 2-10 0,-4 0-9 0,-5 4-6 16,-3 5-1-16,-4 4 6 0,3 1 3 0,-4 1 3 16,3 1 2-16,3 0-2 0,4-1-2 0,7 1-1 15,1-2 0-15,3-4-1 0,0 1-1 16,7-1 1-16,4-4 2 0,2 1 2 0,1-4 5 16,2-1 2-16,2-2 0 0,1 0 1 0,1-4-2 15,4-2 1-15,-3-2 3 0,0-3-3 0,3 1 3 16,1-5 0-16,-3 1-2 0,5-1 2 0,-3-2-2 15,0-1 0-15,-1 3 1 0,-2-1 0 16,-1 0 1-16,-6 2 1 0,-4 1 3 0,0 2 1 16,-6 4 3-16,-1 1 1 0,-3 2 1 0,0 0-4 15,-3 2-7-15,-4 2-13 0,-1 0-8 0,-2 2-3 16,-3 4 2-16,0 2 6 0,3 1 2 16,2 0 0-16,1 1-4 0,3 0-1 0,4 2 0 15,0-2 0-15,0-1 3 0,0 1-1 0,7-1 0 16,0 0 1-16,-2 2 3 0,3 1 3 0,-1 1 2 15,1 1 0-15,1 0 1 0,-1 3 2 16,2 0 1-16,0-1 0 0,1 0 0 0,-4-3-1 16,3-1 0-16,-3-3-2 0,3 0 4 0,-3-5 1 15,2-3 2-15,1-1 7 0,3 0-1 16,4-4 0-16,0-6 0 0,4-2-5 0,0-2-2 16,5 0-6-16,-7-1-13 0,3 1-57 0,-7 1-101 15,-2 1-277-15,-3 4-740 0,-6 2-246 0</inkml:trace>
        </inkml:traceGroup>
        <inkml:traceGroup>
          <inkml:annotationXML>
            <emma:emma xmlns:emma="http://www.w3.org/2003/04/emma" version="1.0">
              <emma:interpretation id="{811BC1AD-49DE-437F-BD99-FA76E246353D}" emma:medium="tactile" emma:mode="ink">
                <msink:context xmlns:msink="http://schemas.microsoft.com/ink/2010/main" type="inkWord" rotatedBoundingBox="17721,448 19844,419 19850,902 17727,931"/>
              </emma:interpretation>
              <emma:one-of disjunction-type="recognition" id="oneOf4">
                <emma:interpretation id="interp20" emma:lang="en-US" emma:confidence="0.5">
                  <emma:literal>than</emma:literal>
                </emma:interpretation>
                <emma:interpretation id="interp21" emma:lang="en-US" emma:confidence="0">
                  <emma:literal>Than</emma:literal>
                </emma:interpretation>
                <emma:interpretation id="interp22" emma:lang="en-US" emma:confidence="0">
                  <emma:literal>thane</emma:literal>
                </emma:interpretation>
                <emma:interpretation id="interp23" emma:lang="en-US" emma:confidence="0">
                  <emma:literal>then</emma:literal>
                </emma:interpretation>
                <emma:interpretation id="interp24" emma:lang="en-US" emma:confidence="0">
                  <emma:literal>thank</emma:literal>
                </emma:interpretation>
              </emma:one-of>
            </emma:emma>
          </inkml:annotationXML>
          <inkml:trace contextRef="#ctx0" brushRef="#br0" timeOffset="14535.8665">16359-247 211 0,'0'0'703'0,"0"0"-390"16,0 0 14-16,0 0 3 0,0 0-42 16,0 0-60-16,0 0-35 0,34-169-23 0,-34 165-27 15,0 0-26-15,0 4-27 0,0 0-32 0,0 0-27 16,0 4-18-16,0 4-9 0,-2 8-2 0,-2 7 7 15,1 5 6-15,-2 3 1 0,2 2 1 0,-1 1-2 16,-2-1-2-16,4-2-1 0,2 1 0 16,0-2-7-16,0-2 0 0,0-1-3 0,2-3-6 15,5-4 4-15,-1-1-1 0,1-3-2 0,0-4-4 16,-2-2-4-16,1-2-13 0,-3-3-20 0,-2-2-28 16,1-1-50-16,-2-2-53 0,0 0-47 0,0-2-46 15,0-2-121-15,0-3-122 0,0 2-213 16,0 2-41-16</inkml:trace>
          <inkml:trace contextRef="#ctx0" brushRef="#br0" timeOffset="15541.7059">15982-58 820 0,'0'0'314'16,"0"0"-81"-16,0 0-32 0,0 0-81 16,0 0-76-16,0 0-20 0,0 0 7 0,0 0 29 15,0 0 18-15,0 0-2 0,0 0-18 0,0 0-13 16,167-1-9-16,-119-14-6 0,2 1 3 0,1-3 4 15,0-4 2-15,-6 1 8 0,2-2 4 16,-4-2 1-16,-7-1 6 0,3-1 0 0,-11 1 5 0,-5 2 2 16,-5 0 2-16,-8 4 2 0,-4 0-2 15,-3 3-1-15,-3 4-1 0,0 1-4 0,0 5 0 16,-3-1-7-16,0 6-6 0,-1-1-8 0,-1 2-12 16,3 0-9-16,2 0-14 0,-3 5-5 0,-2 5-7 15,0 4 1-15,1 4 3 0,-5 5 1 16,5 2 1-16,-2 1 2 0,0 1-1 0,4 2 1 15,-3-2 3-15,1 0-4 0,3 0 0 0,-1-3-1 16,2 0-2-16,0-2 1 0,0-2 2 0,0-5-1 16,2-1-1-16,3-3 2 0,1-1-2 15,-2-2 2-15,6-3 2 0,-3-2 1 0,0-3 5 16,6 0 5-16,0-2 2 0,1-6 1 0,2-1-4 16,2-2-3-16,3-2-4 0,-4 3 0 15,-1 1-1-15,-3 3-2 0,-2 1-1 0,-7 4-5 16,2 1-1-16,-2 0-5 0,-2 1 1 0,0 7-2 15,1 0 0-15,0 3 4 0,1 0-1 0,-1 2 4 16,3-1 1-16,1 0 2 0,6 1 1 16,-2-5 2-16,3 0-1 0,3-2 0 0,3-1 1 15,3-3 0-15,5-2 0 0,-1 0 0 0,3-4 1 16,-2-7 0-16,1-1 0 0,-1-2 0 0,-1 0-1 16,-2-4 2-16,-1 2 1 0,-5-1-1 0,1-1 4 15,-5 3-2-15,-3 1 2 0,-4 1 2 16,-5 2 2-16,0 0 0 0,-3 4-3 0,0-1-1 15,-6 3-8-15,-5 0-8 0,-1 5-5 0,-5 0-5 16,-1 0-1-16,-6 8 6 0,3 2 4 0,-2 1 1 16,3 4 5-16,0 1-1 0,6-2-2 15,1 0 0-15,8 1-3 0,-4-2-1 0,8-3-1 16,1-2-1-16,0 0-3 0,0-3 3 0,1-2 1 16,8 0 5-16,-4-3 7 0,7 0 5 0,0 0 3 15,4-6-1-15,0-4 1 0,3-1-3 16,1 1-1-16,2-5 1 0,-3 2-4 0,3 1 0 15,-2-1 2-15,-3 2-3 0,-2 0 4 0,-1 4-1 16,-2 2-3-16,-2 3-1 0,-6 2-3 16,4 0-4-16,-3 2 1 0,2 3-1 0,0 3 2 15,-2 2 1-15,4 1 2 0,-2 0 1 0,0 0 1 16,4 0 1-16,-2 0 1 0,1-2-1 0,1-1 1 16,3-3-1-16,-2-2 0 0,-2-1 1 0,2-2 0 15,3 0 2-15,-1-5 1 0,0-4 2 16,3-1-1-16,-3 0 1 0,0-3-1 0,0 2 0 15,1-2 0-15,-3 2-1 0,0 0-3 0,-4 3-2 16,2 2 1-16,-6 3-3 0,1 1-3 0,0 2-2 16,-3 0-4-16,1 0-2 0,1 3 2 0,2 3 2 15,-5 0 3-15,2 2 4 0,1 2-2 16,2-2 0-16,-5 1 2 0,5-2-1 0,-1-1 3 16,-2 1 2-16,4-4-1 0,-1-2 1 0,-2-1 5 15,6 0 5-15,-3 0 1 0,3-7 2 16,3 0-4-16,3-3-3 0,-2-2-2 0,3-1 0 15,0 2-4-15,-3 2 0 0,-3 0-1 0,-1 1-4 16,0 3 4-16,-3 2-2 0,0 1-3 0,0 2 1 16,0 0-3-16,-2 2-1 0,3 4 3 15,-1 2 1-15,2 1-1 0,2 0 0 0,-2 2 2 16,-1-3 0-16,5 0 3 0,-2-3 0 0,2-2 0 16,-2 0-1-16,4-3 1 0,3 0-2 15,-1-7-2-15,3-1-15 0,1-2-53 0,0-3-80 0,-1 1-181 16,-6 1-655-16,-2 5-647 0</inkml:trace>
        </inkml:traceGroup>
        <inkml:traceGroup>
          <inkml:annotationXML>
            <emma:emma xmlns:emma="http://www.w3.org/2003/04/emma" version="1.0">
              <emma:interpretation id="{45197A3A-8340-4797-9F80-83E56E4195D0}" emma:medium="tactile" emma:mode="ink">
                <msink:context xmlns:msink="http://schemas.microsoft.com/ink/2010/main" type="inkWord" rotatedBoundingBox="20141,313 24438,255 24451,1258 20155,1316"/>
              </emma:interpretation>
              <emma:one-of disjunction-type="recognition" id="oneOf5">
                <emma:interpretation id="interp25" emma:lang="en-US" emma:confidence="0.5">
                  <emma:literal>deep-level</emma:literal>
                </emma:interpretation>
                <emma:interpretation id="interp26" emma:lang="en-US" emma:confidence="0">
                  <emma:literal>dep-level</emma:literal>
                </emma:interpretation>
                <emma:interpretation id="interp27" emma:lang="en-US" emma:confidence="0">
                  <emma:literal>deep-lend</emma:literal>
                </emma:interpretation>
                <emma:interpretation id="interp28" emma:lang="en-US" emma:confidence="0">
                  <emma:literal>deeps-level</emma:literal>
                </emma:interpretation>
                <emma:interpretation id="interp29" emma:lang="en-US" emma:confidence="0">
                  <emma:literal>deep-levee</emma:literal>
                </emma:interpretation>
              </emma:one-of>
            </emma:emma>
          </inkml:annotationXML>
          <inkml:trace contextRef="#ctx0" brushRef="#br0" timeOffset="16859.7808">18666-20 1396 0,'0'0'360'0,"0"0"-48"0,0 0-21 15,0 0-62-15,0 0-67 0,0 0-46 0,0 0-23 16,0 0-13-16,0 0-15 0,0 0-13 0,0 0-13 16,0 0-18-16,0 0-11 0,0 0-6 15,-56-140-4-15,30 152-1 0,1 3 1 0,-1 5-2 16,-1 0 1-16,2 3 1 0,2 1 0 0,6-1 0 16,3 1 0-16,1-2-1 0,9-4-3 0,0 1 0 15,4-4-3-15,2-4-4 0,4-2 1 0,7-2 7 16,1-3 4-16,3-4 6 0,7-2 6 15,3-8-5-15,0-4 1 0,3-6 1 0,-2 0-4 16,-1-3 5-16,-1-3-1 0,-7-1-1 0,3-1 1 16,-7-1 1-16,-1-1 1 0,-5 1 2 0,-1-2-2 15,-2 0 1-15,0 1-2 0,-5-4 0 16,-1 2 6-16,2-2-9 0,-2-2 2 0,0 3-5 16,0-1-5-16,-2 3 6 0,1 6-2 0,-2 2 0 15,-3 11 2-15,3 4-1 0,3 4-2 16,-2 4-4-16,0 0-13 0,-2 1-7 0,0 10 2 15,-1 5 5-15,-6 12 12 0,3 4 5 0,-1 4-1 16,-2 6-2-16,7 0-4 0,-5 1 4 0,8-1-1 16,1-1 2-16,0-1-1 0,1-2-2 0,10-4 2 15,4 0-3-15,0-6 2 0,1-3-2 16,6-3-2-16,-2-4-1 0,6-5-3 0,-2-1 1 16,1-7 2-16,1-5 4 0,2 0 1 0,-2-6 4 15,3-9 2-15,-4 0 1 0,0-5 2 0,-5 1-2 16,-2-1 1-16,-3 1-1 0,-8-2 1 15,1 2 0-15,-6 0-1 0,-2 4-2 0,0 2-2 16,0 5-1-16,-5 2-8 0,-3 2-7 0,-4 4-11 16,1 0-8-16,-3 9 4 0,-2 2 5 0,1 2 10 15,2 3 5-15,5 4 1 0,-1-3-3 0,5 1-2 16,2-2-2-16,2-1-2 0,0-1 3 16,6-1 3-16,8-2 5 0,2 0 0 0,6-2 3 15,1-1 2-15,7-3 1 0,0-2 1 0,2-3 2 16,-1 0-1-16,6 0 3 0,0-8-1 15,0 0 1-15,3-2 0 0,-1-3 0 0,-6-2 0 16,0 1 1-16,-8-3 2 0,-4 1 2 0,-5-1 4 16,-6-1 5-16,-6 1 2 0,-2-1-2 15,-2 3-3-15,0 2-3 0,-6 2 0 0,-5 3-1 16,-2 4-7-16,-1 3-7 0,-3 1-7 0,0 0-3 16,-2 8 5-16,4 4 2 0,0 2 0 0,8 3-2 15,-1 0-3-15,4 5-2 0,2-5 3 0,2 4 1 16,3-4 2-16,3 1 2 0,6-4 0 0,3-1 1 15,4-1-1-15,-2-5 1 0,3-3 0 0,6-4 3 16,-1 0 6-16,5-3 1 0,-2-9 1 16,4-2 1-16,2-2-2 0,-3-3 0 0,-1-2 1 15,-2-1 0-15,-1 0-1 0,0-2-1 0,-5 4 1 16,-5 0 1-16,-2 0 2 0,-4 4 2 16,-7 0-1-16,-1 3 3 0,-2 2 0 0,-1 1 0 15,0 5 1-15,0 1-2 0,0 2-3 0,0 0-4 16,0 2-8-16,-1 0-9 0,0 2-2 0,-1 6 2 15,-1 3 4-15,1 4 5 0,-4 3 1 16,3 4 0-16,0 4 0 0,0 2 3 0,-2 5 0 16,3 5-2-16,-1 3 2 0,1 1-1 0,-5 1 0 15,4 1 1-15,-2-1-3 0,-3-4 1 16,4 0 1-16,-5-5-1 0,5-2-2 0,-5-3 2 16,5-6-1-16,-4-1 1 0,5-4 1 0,-1-4-1 15,1-2 2-15,-1-4-2 0,2-3 5 16,2-3-3-16,0-2 3 0,0 0 9 0,0 0 12 0,0-2 7 15,0-6-1-15,0-7-9 0,6-2-15 0,-3-5-6 16,1-3 1-16,-1-2-1 0,4-1 5 16,-4-1-4-16,-1-2-1 0,6-3 2 0,-4 0-3 15,3-4 1-15,-1 2-2 0,2-3-1 0,-1-1-2 16,4 2 1-16,-1 2-1 0,-1 4-4 0,2 6 1 16,1 8-5-16,-1 4-4 0,-3 4-2 15,5 5-1-15,0 4-3 0,1 1 3 0,-1 0 1 16,1 5 0-16,-1 4 2 0,-2 1 1 0,-4-1 0 15,2 2 2-15,-6 0 1 0,-3 0 0 16,0 0 0-16,0 2 3 0,-12-3 1 0,2 2 3 16,-8-1 2-16,1-3-3 0,1 1-11 0,1-4-28 15,-1 0-71-15,5-2-133 0,1 0-309 0,7-3-653 0</inkml:trace>
          <inkml:trace contextRef="#ctx0" brushRef="#br0" timeOffset="17114.6245">20024-50 2041 0,'0'0'163'15,"0"0"-48"-15,0 0 36 0,0 0-7 0,0 0-33 16,0 0-7-16,0 0-35 0,0 0-12 0,0 0-8 15,0 0-5-15,0 0-10 0,180-11-8 0,-157 8-10 16,3 1-8-16,-2 2-2 0,-7 0-3 16,-3 0-1-16,-3 0-6 0,-5 0-5 0,1 4-15 15,-6-3-30-15,-1 1-68 0,0-1-144 0,0 1-433 16,0-1-909-16</inkml:trace>
          <inkml:trace contextRef="#ctx0" brushRef="#br0" timeOffset="18387.7519">20644 94 877 0,'0'0'769'0,"0"0"-502"0,0 0-48 0,0 0 4 15,0 0-53-15,0 0-41 0,0 0-24 0,0 0-29 16,0 0-22-16,0 0-15 0,0 0-10 0,0 0 3 16,0 0 3-16,86-93-1 0,-65 69-3 15,-3-3-3-15,-1-3-4 0,1-2 0 0,-4 0-1 16,-1-5 1-16,-5 1-2 0,2-4 0 0,-7-1 3 16,4 0 0-16,-5 0 1 0,-2 5-1 15,0 5-7-15,0 8 1 0,-7 6 2 0,4 5-2 16,-2 5 0-16,-2 3-4 0,5 4-9 0,-3 0-5 15,-3 0-6-15,4 10 0 0,-8 4 1 0,1 8 2 16,-3 3 2-16,0 7 0 0,-1 5 2 16,4 0-2-16,4 5-1 0,-2-3 0 0,8 1-1 15,1-3-2-15,0 0 2 0,4-3 0 0,8-3-1 16,3 0 3-16,6-1-3 0,-1-5 1 0,4-5 3 16,2-2-3-16,-1-5-2 0,-1-4 1 0,3-6-3 15,2-3 3-15,-2 0 2 0,1-6 4 16,-1-7-2-16,0-1 3 0,-2-4 0 0,-6 0-1 15,-1 0 3-15,-8 1-1 0,0-1-1 0,-4 3 0 16,-1 1 1-16,-3 0-2 0,-2 2-2 0,0 4 1 16,0 2-5-16,-3 1-3 0,-5 2-6 15,3 3-8-15,-5 0-7 0,-2 2 2 0,-3 9 5 16,0 3 5-16,-1 3 9 0,-1 3 1 0,3 1-1 16,3 0 1-16,-1 3 1 0,10-2-3 0,0 0 2 15,2 0-1-15,0-1-2 0,7-4 3 16,5-1-1-16,3-2 2 0,6-2 3 0,-1-7 2 15,7-1 1-15,0-3 1 0,1-1 2 0,4-1-1 16,3-7 2-16,-4-3 3 0,-1-4-3 16,3-1 3-16,-9 1 2 0,0-1 2 0,0-1 1 15,-6 0 1-15,-2-1 2 0,-3 2 3 0,-1 2 5 16,-3 3 0-16,-5 3 1 0,-2 3-3 0,-1 4-3 16,0-1-6-16,-1 2-4 0,0 0-5 0,0 0-9 15,0 0-3-15,3 3-1 0,2 5 0 16,-1 2 4-16,-1 1 3 0,4 2-1 0,-3-1 0 15,5 2 3-15,-4-1-3 0,4-1 4 0,-4 3-1 16,4-4-3-16,-5-1 1 0,6-2 0 0,-6-1 0 16,3-4 2-16,-1-2 2 0,-2 1-2 0,5-2 0 15,-5 0 3-15,7-5-2 0,-1-4 2 16,3-2 1-16,-2-1-3 0,1-5 0 0,2 2 1 16,0-3-1-16,2 0-2 0,-5-1 3 0,2 1-2 15,-2-1 1-15,-2 3 0 0,-5 1 2 16,-1 2-1-16,-3 3 2 0,0-1 1 0,0 7-2 15,0-1 2-15,0 5-3 0,0 0-7 0,0 0-6 16,0 0-11-16,0 0 2 0,0 5 3 0,0 3 6 16,3 0 8-16,5-1-2 0,-4 1 1 15,8 0 0-15,0-1 2 0,1-1 1 0,4-2-1 16,0-1 0-16,6-1 0 0,-2-2 1 0,2 0 0 16,4 0 1-16,-2-2-1 0,-2-5 0 15,1 1 1-15,0-2 1 0,-5 0 1 0,-2 1-1 16,-2 1 1-16,-8 4 0 0,-3-2 5 0,-1 1 2 15,-3 3-1-15,0 0-6 0,-5 0-14 0,-2 0-9 16,-5 1-3-16,-2 6 4 0,-3 0 5 0,0 2 5 16,3 3 2-16,3-1-2 0,1 1 0 15,0 1-2-15,8 0-3 0,1 0-2 0,1-2 2 16,0 0 1-16,4-2 5 0,6 0 3 0,0-1 0 16,-3-1 3-16,6-3 4 0,-2-2 1 0,2 0 3 15,1-2 2-15,2 0-2 0,-1-2 2 0,8-6 2 16,-3-3-3-16,7-2 1 0,1-4-4 15,5 0 0-15,2-2 0 0,2-4 2 0,-2 2 5 16,5-5-1-16,-2-1 1 0,-4-1-2 0,3-3-1 16,-6-1 6-16,-2-3-1 0,-2-2 0 15,-3-1 0-15,-7-4-3 0,-3 3-1 0,-3-1 0 16,-6 4-1-16,-1 4-1 0,-4 1-1 0,0 9 0 16,0 3 2-16,-6 6-1 0,0 4-2 0,-2 4-3 15,-1 4-10-15,2 1 2 0,-4 1-3 16,1 11-2-16,-1 6 6 0,-6 4-1 0,1 7 2 15,2 5 5-15,0 5-2 0,5 0 1 0,1 5-2 16,4-1 1-16,1-3-1 0,3 2 2 0,0-5-1 16,7 0-2-16,4-2-2 0,2-4 1 0,1-1-1 15,2-3 0-15,1-2 1 0,4-3-11 0,-3-3-5 16,4-8-12-16,0-5-36 0,0-3-81 16,-1-3-228-16,-7 0-752 0,-3 0-554 0</inkml:trace>
        </inkml:traceGroup>
      </inkml:traceGroup>
    </inkml:traceGroup>
    <inkml:traceGroup>
      <inkml:annotationXML>
        <emma:emma xmlns:emma="http://www.w3.org/2003/04/emma" version="1.0">
          <emma:interpretation id="{295DFB28-4253-43EB-A93E-F773DE481219}" emma:medium="tactile" emma:mode="ink">
            <msink:context xmlns:msink="http://schemas.microsoft.com/ink/2010/main" type="paragraph" rotatedBoundingBox="1696,2689 12096,2140 12171,3570 1771,411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299C3D0-6BCA-4CA2-BDB5-B95C583494DC}" emma:medium="tactile" emma:mode="ink">
              <msink:context xmlns:msink="http://schemas.microsoft.com/ink/2010/main" type="line" rotatedBoundingBox="1696,2689 12096,2140 12171,3570 1771,4119"/>
            </emma:interpretation>
          </emma:emma>
        </inkml:annotationXML>
        <inkml:traceGroup>
          <inkml:annotationXML>
            <emma:emma xmlns:emma="http://www.w3.org/2003/04/emma" version="1.0">
              <emma:interpretation id="{E454A2CC-6756-4D2B-A424-3D7D4A8A0489}" emma:medium="tactile" emma:mode="ink">
                <msink:context xmlns:msink="http://schemas.microsoft.com/ink/2010/main" type="inkWord" rotatedBoundingBox="1699,2741 5084,2562 5157,3940 1771,4119"/>
              </emma:interpretation>
              <emma:one-of disjunction-type="recognition" id="oneOf6">
                <emma:interpretation id="interp30" emma:lang="en-US" emma:confidence="0.5">
                  <emma:literal>Diversity</emma:literal>
                </emma:interpretation>
                <emma:interpretation id="interp31" emma:lang="en-US" emma:confidence="0">
                  <emma:literal>Diversity's</emma:literal>
                </emma:interpretation>
                <emma:interpretation id="interp32" emma:lang="en-US" emma:confidence="0">
                  <emma:literal>Dversity</emma:literal>
                </emma:interpretation>
              </emma:one-of>
            </emma:emma>
          </inkml:annotationXML>
          <inkml:trace contextRef="#ctx0" brushRef="#br0" timeOffset="53743.0516">595 2109 1168 0,'0'0'500'0,"0"0"-271"0,0 0-79 16,0 0-31-16,0 0-56 0,0 0-55 0,0 0-42 15,0 0-40-15,0 0-37 0,0 0-34 0,0 0-48 16,0 0-110-16,0 0-258 0,0 0-255 0</inkml:trace>
          <inkml:trace contextRef="#ctx0" brushRef="#br0" timeOffset="53741.0532">658 2275 1567 0,'0'0'681'0,"0"0"-464"0,0 0-27 15,0 0 1-15,0 0-48 0,0 0-46 0,0 0-33 16,0 0-32-16,0 0-22 0,0 0-9 0,0 0 3 16,0 0 1-16,0 0 5 0,7 36 2 15,-4-14-4-15,-2 2 5 0,0 1 0 0,-1 2 0 16,0-1 0-16,0-1-3 0,0-2-3 0,-1 0-2 15,-2-2 1-15,-1-6-2 0,0-4-1 16,2-3-6-16,2-2-8 0,0-4-17 0,-1-2-28 16,1 0-46-16,-2 0-58 0,2-4-78 0,-1-3-191 15,1 2-455-15,0 2-524 0</inkml:trace>
          <inkml:trace contextRef="#ctx0" brushRef="#br0" timeOffset="53738.0552">-24 1988 1293 0,'0'0'293'0,"0"0"-16"0,0 0-4 0,0 0-25 15,0 0-53-15,0 0-50 0,0 0-39 0,0 0-34 16,0 0-31-16,0 0-24 0,0 0-9 16,0 0 2-16,0 0 5 0,0 0 2 0,-16-20-2 15,62 10-3-15,3 4-4 0,-3 2-4 0,3 4 1 16,-6 0-3-16,-4 4 0 0,-3 7-1 0,-1 5-2 15,-5 1 1-15,-3 10 0 0,-6 1 0 16,1 3 1-16,-8 6 0 0,-6 1 0 0,-2 0 3 16,-6 2-2-16,0-1 0 0,-6 0 0 0,-2-4 1 15,-6-1 3-15,-2-2 1 0,-5-3 2 0,2-3-1 16,-5-2 6-16,-1-5 2 0,2-1 0 16,-3-5 3-16,1-3-4 0,-2-4 0 0,7-3 0 15,-1 0-1-15,5-3-1 0,4 0-2 0,0-4-7 16,7-1-6-16,-4 0-13 0,6-1-25 15,2-1-46-15,-1 3-83 0,2 1-168 0,0 2-330 16,0 1-936-16</inkml:trace>
          <inkml:trace contextRef="#ctx0" brushRef="#br0" timeOffset="51965.9004">169 2021 0 0,'0'0'148'0,"0"0"117"16,0 0 34-16,0 0 17 0,0 0-8 0,0 0-33 15,0 0-49-15,0 0-43 0,0 0-38 0,0 0-36 16,0 0-36-16,0 0-29 0,-29-60-22 0,29 68-3 16,0 7 3-16,0 4 11 0,2 10 13 0,1 5 5 15,2 6-1-15,-2 1-3 0,-2 3-5 16,1-3-5-16,1 2-3 0,4 0-1 0,-4-2-5 16,-1-2-4-16,7-1-4 0,-6-4-8 0,1-1 4 15,2-5-2-15,-3-5 0 0,-2-3 2 0,-1-6-3 16,0-5-1-16,0-4-1 0,0-2 4 0,0-3 2 15,0 0 0-15,0 0-3 0,0 0-17 16,0-4-36-16,0-3-44 0,-3-2-67 0,-4-2-122 16,4-2-222-16,2 2-492 0,1 3-57 0</inkml:trace>
          <inkml:trace contextRef="#ctx0" brushRef="#br0" timeOffset="54684.6959">906 2335 1057 0,'0'0'763'0,"0"0"-458"0,0 0-37 0,0 0-27 15,0 0-79-15,0 0-56 0,0 0-33 0,0 0-29 16,0 0-20-16,0 0-10 0,0 0-5 0,0 0 0 15,0 0 3-15,29-5 2 0,-20 20 2 0,-3 2 2 16,2 0-4-16,-2 1-5 0,4 1 0 0,-5-1-4 16,4-3 2-16,-3 1 0 0,2-2-2 15,-5-2 1-15,5-4-2 0,-3-1-1 0,-4-2 0 16,2-4 3-16,3-1 2 0,-5 0 7 0,0 0 9 16,2 0 9-16,0-6 5 0,6-4-4 0,-2-4-5 15,3-2-13-15,2-2-4 0,0-2-4 16,-1 1-2-16,-4-1 4 0,2 1-3 0,-5 2 1 15,-3-1-1-15,2 5 2 0,-3-1-1 0,0 4 1 16,0 3-2-16,0 3-1 0,0 2 0 16,-3 1-3-16,2 1-1 0,1 0-6 0,0 0-8 15,-1 0-7-15,1 0-7 0,0 4 5 0,0 2 5 16,0 2 7-16,0 1 8 0,2 2-1 0,5 0 3 16,-2-1-1-16,5 1 0 0,-3-1-3 15,4-1 2-15,2-3-4 0,1 0-1 0,0-1 2 16,2-3-3-16,5-2 1 0,-1 0 1 0,1-7 1 15,-1-3 3-15,3-3 1 0,-5-1 1 16,-1-2 1-16,3 0 3 0,-6-2 1 0,-5 5 3 16,0-1-3-16,-6 1 0 0,2 1 1 0,-5 3-2 15,0 3 5-15,0 3-2 0,-6 1-4 0,2 2-5 16,-5 0-9-16,2 2-3 0,-3 5-2 0,-3 6 7 16,1 3 2-16,-1 2 5 0,6 0 1 15,-2 4-1-15,6-5 1 0,1 3 0 0,2-2-1 16,0-5-1-16,1 2 4 0,3-3-2 0,6 1 1 15,-3-2 1-15,6-3-6 0,1-1 5 16,7-2 0-16,-2-1 1 0,5-4 5 0,2 0-5 0,2-2 2 16,2-5 0-16,-2-6 2 0,2-2 2 15,-2-2 0-15,0-4 0 0,-1 1 0 0,-1-4-2 16,-3 0 1-16,-1-1 1 0,1-1-5 0,-5 1 3 16,-3 2 1-16,-4 2 0 0,-7 4 6 15,3 3-2-15,-5 3 1 0,-2 3-1 0,0 1-1 16,-9 6-5-16,3 1-5 0,-5 0-7 0,-3 5-6 15,-2 4 0-15,-2 4 3 0,-2 3 7 0,6-2-3 16,1 1 4-16,3-5 2 0,6-1-3 16,1-2 3-16,3-1-2 0,0-1-2 0,2 0 4 15,5-2-3-15,1 2 4 0,3-2-1 0,2 2 0 16,3-2-1-16,-1 0 2 0,4 2-1 16,-1-2-3-16,1 2 6 0,-4 0-5 0,4 0 1 15,-1 3 0-15,-5 0-2 0,0 2 2 0,-6 0-2 16,3 4-1-16,-7-3-1 0,1 2 0 0,0-3 2 15,-1 0 0-15,-2-1 1 0,1 1 1 16,-1-4 2-16,3 0-3 0,2-2 6 0,-2-2-4 16,6-2 0-16,3 0 0 0,1-2 0 0,3-8 3 15,7-4 2-15,2-7 1 0,-2-1-2 0,4-4 0 16,-2 0 1-16,-1-2-4 0,1 1 3 0,-5-2-3 16,0 1 1-16,-4 1 2 0,2 0-1 15,-2 5 0-15,-3 2-2 0,-4 2 2 0,-2 5-6 16,-3 5 8-16,-4 5 4 0,-1 2 0 0,0 1 4 15,0 0-8-15,-1 1-8 0,-4 2-5 0,0 4 1 16,-4 1-3-16,-2 3 3 0,4 3 3 16,-2 1-2-16,5-1 2 0,3 0-2 0,1 0-1 15,0-1-6-15,4 2 5 0,6-2 2 0,-3 2 1 16,6-2 10-16,-1 1-8 0,2 1 1 0,-1-1 1 16,-1 2-5-16,-7-5 3 0,4 0-1 15,-8 0-1-15,-1-3 0 0,0 2 2 0,-1-2 1 16,-9-2 4-16,0 0 0 0,-3 1 3 0,-1-3-1 15,0 0 0-15,0-2 2 0,-1-2 0 16,6 0-2-16,-3 0 2 0,2 0-3 0,5 0 2 16,-1 0-2-16,2 0-1 0,4 0 1 0,-2-2-4 15,2 2-2-15,0 0-7 0,0 0-7 0,0 0-3 16,3 0 0-16,6 0 4 0,-4 2 4 0,7 1 1 16,0-1 0-16,1-2 1 0,0 0 1 0,2 0 0 15,2-3 3-15,-1-5 4 0,7-1 2 16,-5-4 3-16,6-1-1 0,-2-1 1 0,0-5-1 15,2 3 1-15,-1-4 2 0,-2 3 1 0,-4 1 1 16,-3 2 7-16,-2 3 3 0,-7 5 3 0,0 3 5 16,-5 1-1-16,0 3-3 0,0 0-5 15,0 0-9-15,-5 5-10 0,1 2-4 0,1 4 0 16,-2 0 1-16,0 2 5 0,3 3 1 0,2-1 1 16,0-1 1-16,0 0-2 0,2 0 0 15,8 0-2-15,2 1 0 0,-2-4-1 0,4 0-2 16,1-3 0-16,2-2-2 0,0-2 0 0,0-4-4 15,6 0-4-15,-4-4-5 0,5-5-5 0,-3-5-5 16,2-4-3-16,-4-1-12 0,1-3-16 16,-3 0-21-16,-3-1-11 0,1 0 0 0,-1 0 8 15,-4-3 25-15,-3 1 22 0,1 1 17 0,-5-5 21 16,1 3 11-16,2-1 5 0,-5-3 7 0,1 2 7 16,1-1 7-16,-3 2 8 0,0-1 9 0,0 1 1 15,0 2 1-15,0 3 4 0,-3 0-3 16,1 4-3-16,-2 1 0 0,-3 3-6 0,4 2-3 15,-1 2-1-15,0 4-7 0,1 0-7 0,2 5-4 16,-1 1-9-16,1 0-9 0,-1 0-9 0,1 7-8 16,-3 4-4-16,1 5 4 0,-1 4 5 0,-4 5 4 15,3 5 2-15,-2 2 0 0,2 3-1 16,1 2 0-16,0 1 1 0,3 0-2 0,-2 0 1 16,3-1-1-16,0 0-1 0,0-1 1 0,7-2-2 15,-2-2 2-15,7-1 1 0,1-4-4 16,-1-4-3-16,4-4-5 0,1-5-4 0,1-4-3 15,2-4 1-15,-1-6 0 0,-1 0 6 0,2-8 7 16,0-3 7-16,-5-2 0 0,-1-4 4 16,-1 3 0-16,-3-3-3 0,0 4 4 0,-6 0-1 15,1 4 0-15,-1 2 2 0,-4 4-3 0,0 2-1 16,0 1-5-16,0 0-4 0,0 1-12 0,0 5-4 16,0 1 4-16,0 2 3 0,0 3 8 0,1-3 4 15,4 3 0-15,3-3-4 0,2-2 6 0,3 1-3 16,2-2-1-16,2-1 1 0,0-2-2 15,-1-1 0-15,1-2 0 0,-6 0 1 0,3-2-1 16,-1-7 7-16,-1 1 4 0,-4-3 2 0,2-1 5 16,0-1-7-16,-2-1 0 0,-1-2-1 0,-1 5 0 15,-2-1 3-15,-1 0 0 0,-3 4 0 16,0 4 0-16,0 0 1 0,0 3-1 0,0 1-3 16,0 0-9-16,0 0-11 0,-1 1-10 0,-1 7-1 15,0 4 8-15,0 2 7 0,1 3 8 0,1 7 1 16,0 1-3-16,0 5 2 0,5 6-1 15,1 2 1-15,5 5 2 0,-2 2 0 0,2 3 0 16,1 0 1-16,-1 5 1 0,0-1-1 0,-1 0-1 16,-1 0 0-16,1-3 3 0,-6-5-1 15,-1-3 2-15,-2-4 0 0,-1-4-3 0,0-5 3 16,-1-6 3-16,-5-6 2 0,-2-5 5 0,-1-4-1 16,1-4 1-16,-4-3-2 0,4-2-3 0,-2-6-7 15,-2-6-8-15,4-4-8 0,1-4-14 0,0-4-21 16,1-4-34-16,5 1-56 0,-1-2-100 15,2-4-240-15,0 8-551 0,0 10-375 0</inkml:trace>
          <inkml:trace contextRef="#ctx0" brushRef="#br0" timeOffset="55024.4859">2549 1849 1939 0,'0'0'424'0,"0"0"-214"0,0 0-26 15,0 0-34-15,0 0-61 0,0 0-32 0,0 0-22 16,0 0-27-16,0 0-20 0,0 0-21 16,0 0-35-16,0 0-52 0,0 0-123 0,8-49-231 15,-5 49-868-15</inkml:trace>
          <inkml:trace contextRef="#ctx0" brushRef="#br0" timeOffset="54873.5786">2758 2108 2183 0,'0'0'270'15,"0"0"-63"-15,0 0-25 0,0 0-28 0,0 0-53 16,0 0-35-16,0 0-23 0,0 0-22 0,0 0-14 16,0 0-7-16,0 0-7 0,0 0-3 0,0 0-16 15,0 0-24-15,193-122-36 0,-157 104-71 16,-1-2-125-16,-10 6-354 0,-7 5-960 0</inkml:trace>
        </inkml:traceGroup>
        <inkml:traceGroup>
          <inkml:annotationXML>
            <emma:emma xmlns:emma="http://www.w3.org/2003/04/emma" version="1.0">
              <emma:interpretation id="{260B196D-6EE5-4FE4-9A10-F8C4B52C1595}" emma:medium="tactile" emma:mode="ink">
                <msink:context xmlns:msink="http://schemas.microsoft.com/ink/2010/main" type="inkWord" rotatedBoundingBox="6303,2996 6720,2974 6724,3032 6307,3055"/>
              </emma:interpretation>
              <emma:one-of disjunction-type="recognition" id="oneOf7">
                <emma:interpretation id="interp33" emma:lang="en-US" emma:confidence="0.5">
                  <emma:literal>-</emma:literal>
                </emma:interpretation>
                <emma:interpretation id="interp34" emma:lang="en-US" emma:confidence="0">
                  <emma:literal>_</emma:literal>
                </emma:interpretation>
                <emma:interpretation id="interp35" emma:lang="en-US" emma:confidence="0">
                  <emma:literal>.</emma:literal>
                </emma:interpretation>
                <emma:interpretation id="interp36" emma:lang="en-US" emma:confidence="0">
                  <emma:literal>,</emma:literal>
                </emma:interpretation>
                <emma:interpretation id="interp37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55373.883">4563 2188 2707 0,'0'0'146'0,"0"0"-14"0,0 0 0 0,0 0 4 16,0 0-42-16,0 0-27 0,0 0-20 0,0 0-16 15,0 0-18-15,0 0-2 0,0 0-4 0,0 0-4 16,0 0 6-16,0 0 0 0,56-3-1 16,-31 0 3-16,1 0-2 0,0-2-2 0,5 0 3 15,-2 1 0-15,2-1-3 0,1-2 2 0,-2 3-3 16,-2-4-1-16,-1 2 0 0,-5 0 1 0,-3-1 0 15,-4 2-2-15,-7 1 5 0,-2 2 0 0,-3 0 2 16,-3 2 2-16,0 0-4 0,0 0-5 16,-3 0-6-16,0 0-13 0,-1 0-18 0,-2 0-22 15,-2 0-35-15,-1 4-47 0,-2 0-74 0,-1 3-129 16,2-1-383-16,6-3-929 0</inkml:trace>
        </inkml:traceGroup>
        <inkml:traceGroup>
          <inkml:annotationXML>
            <emma:emma xmlns:emma="http://www.w3.org/2003/04/emma" version="1.0">
              <emma:interpretation id="{D6381DDE-6630-439B-B0F0-A586474F1E81}" emma:medium="tactile" emma:mode="ink">
                <msink:context xmlns:msink="http://schemas.microsoft.com/ink/2010/main" type="inkWord" rotatedBoundingBox="7587,2378 12096,2140 12140,2978 7632,3217"/>
              </emma:interpretation>
              <emma:one-of disjunction-type="recognition" id="oneOf8">
                <emma:interpretation id="interp38" emma:lang="en-US" emma:confidence="0.5">
                  <emma:literal>buzzword</emma:literal>
                </emma:interpretation>
                <emma:interpretation id="interp39" emma:lang="en-US" emma:confidence="0.5">
                  <emma:literal>bus word'</emma:literal>
                </emma:interpretation>
                <emma:interpretation id="interp40" emma:lang="en-US" emma:confidence="0">
                  <emma:literal>buzzword'</emma:literal>
                </emma:interpretation>
                <emma:interpretation id="interp41" emma:lang="en-US" emma:confidence="0">
                  <emma:literal>buzzwords</emma:literal>
                </emma:interpretation>
                <emma:interpretation id="interp42" emma:lang="en-US" emma:confidence="0">
                  <emma:literal>'buzzword'</emma:literal>
                </emma:interpretation>
              </emma:one-of>
            </emma:emma>
          </inkml:annotationXML>
          <inkml:trace contextRef="#ctx0" brushRef="#br0" timeOffset="55703.6792">5848 1590 1220 0,'0'0'336'0,"0"0"-30"16,0 0-20-16,0 0-30 0,0 0-56 16,0 0-51-16,0 0-26 0,0 0-19 0,0 0-19 15,0 0-19-15,0 0-22 0,0 0-18 0,0 0-15 16,0 0-4-16,24-80 1 0,-19 86 1 0,-2 6 6 16,1 1 1-16,0 0-2 0,5 0 1 15,-5 0-2-15,4-2-2 0,-3 0-2 0,5 1-5 16,-6-4-1-16,3 1-6 0,-1-1-12 0,1-2-25 15,-2 1-38-15,0-1-61 0,0 1-95 16,-1-1-134-16,-2 0-341 0,-1-3-856 0</inkml:trace>
          <inkml:trace contextRef="#ctx0" brushRef="#br0" timeOffset="56193.5917">6235 1594 1774 0,'0'0'351'0,"0"0"-55"0,0 0-37 0,0 0-35 16,0 0-65-16,0 0-37 0,0 0-27 15,0 0-24-15,0 0-18 0,0 0-18 0,0 0-12 16,0 0-11-16,0 0-10 0,0 0 0 0,12-56-1 16,-12 73 4-16,0 8 4 0,0 2 1 15,0 5-1-15,0 2-1 0,0 5-1 0,0-1-5 16,-2 1 0-16,1 0 0 0,-2 4 1 0,2-2 0 15,-1 2 1-15,-2-2 1 0,3 2-2 0,-1-3 1 16,1 2-2-16,1-6-2 0,-3-2 2 16,3-6 0-16,0-8 1 0,-2-1-1 0,2-8-2 15,0-3-1-15,0-3 1 0,0-3 2 0,0-2 1 16,0 0 4-16,0 0 1 0,2-7 1 16,2-1-1-16,-2-3 1 0,5-5-7 0,0-2-2 15,0-2 2-15,1-2-6 0,4 1 6 0,-1 2-2 16,-1 1 0-16,3 2 1 0,-3 2-4 0,2 2-2 15,0 6 0-15,-4 1-4 0,2 5-2 0,1 0 0 16,1 2-1-16,-4 7 2 0,2 4 0 16,0 3-1-16,-1 2 1 0,-2 0-3 0,-4 1 3 15,-2 2 0-15,-1 0 1 0,0-1 4 0,-3-2 1 16,-8 0 2-16,-1-3 4 0,-5-1 2 0,0-2 2 16,-4-3 3-16,0-1 0 0,-3-2-4 0,4-5 4 15,-3-1-2-15,8 0-2 0,-1-5 0 16,3-3-13-16,1 0-11 0,4-2-17 0,3 3-36 15,2-2-49-15,3 2-102 0,0 4-211 0,1 0-565 16,2 3-614-16</inkml:trace>
          <inkml:trace contextRef="#ctx0" brushRef="#br0" timeOffset="56618.3092">6652 2117 1075 0,'0'0'939'0,"0"0"-629"0,0 0-31 16,0 0-27-16,0 0-68 0,0 0-46 15,0 0-26-15,0 0-28 0,0 0-23 0,0 0-18 16,0 0-16-16,0 0-17 0,0 0-13 0,7-51 2 16,-7 63-5-16,0 4 4 0,0 3 10 0,0 1-11 15,0 0 3-15,3 1 0 0,0-2-2 16,-2-1 0-16,4-5 2 0,0-2 2 0,-2-3-6 15,4-1 4-15,-1-4 0 0,2-3-1 0,-1 0 4 16,5-3-1-16,-4-8 0 0,5-2 1 0,-2-2 1 16,2-4-2-16,1-2 3 0,-1-1-2 15,0 2-1-15,0-1 5 0,-2 0-1 0,-5 4 0 16,-1 7-1-16,1 0-1 0,-6 5 0 0,0 3-1 16,0 2 2-16,0 0-8 0,0 2-7 15,0 7-3-15,-3 0 0 0,-1 6 6 0,0 1 7 16,2 4 0-16,1-2-1 0,-1-1 2 0,2-1-2 15,0-1 2-15,6-2-3 0,5-2 0 0,3-1-2 16,6-4-3-16,3-4 2 0,5-2-5 0,5 0-4 16,4-8-5-16,5-5-18 0,5-3-20 15,1-3-33-15,0 0-49 0,-2 1-68 0,-8-2-155 16,-10 5-427-16,-9 6-799 0</inkml:trace>
          <inkml:trace contextRef="#ctx0" brushRef="#br0" timeOffset="56967.5629">7203 2007 1585 0,'0'0'374'0,"0"0"-64"0,0 0-23 16,0 0-66-16,0 0-65 0,0 0-39 15,0 0-33-15,0 0-33 0,0 0-22 0,0 0-12 16,0 0-7-16,0 0-2 0,0 0-1 0,0 0 1 16,53-25 0-16,-33 23 0 0,1-2 2 0,0-1-1 15,1-2-1-15,-1 2 1 0,0 1-2 16,-3 1 2-16,-2-1 1 0,-5 1-1 0,-3 3 2 15,-1 0-2-15,-5 0-3 0,-2 0 1 0,0 0-3 16,0 5 2-16,0 3-1 0,0 2 2 16,-1 1 1-16,-7 2 0 0,3 2 0 0,-6 1 0 15,2 1-1-15,1 3-2 0,-3-4-1 0,5 2-1 16,-4-1-1-16,3-1 0 0,0-3 1 0,4-3-1 16,-4 0 0-16,4-5 0 0,3-1 0 0,0 0-2 15,0-3 2-15,0 1-1 0,6-2 0 0,1 0 0 16,6 0 2-16,2 0-2 0,6-2-1 15,4-3-8-15,6-1-11 0,1 0-19 0,1-2-25 16,5 0-34-16,-2 0-44 0,-1 0-55 0,2-1-74 16,-5 1-127-16,-7 2-242 0,-10 0-440 0</inkml:trace>
          <inkml:trace contextRef="#ctx0" brushRef="#br0" timeOffset="57716.6752">7786 1956 730 0,'0'0'539'0,"0"0"-141"0,0 0-31 0,0 0-61 15,0 0-79-15,0 0-35 0,0 0-33 0,0 0-35 16,0 0-29-16,0 0-24 0,0 0-21 0,0 0-18 16,0 0-14-16,-28-8-11 0,33 5-4 15,1 3-1-15,4 0 1 0,4 0-1 0,0-1 2 16,2-1-4-16,-2 2 1 0,2-2 1 0,-2 2-3 16,-1 0 2-16,-1 0 1 0,0 0-3 0,-5 4 2 15,-2 0-4-15,-3 3-1 0,-1 1 0 16,-1 3 1-16,0 0 2 0,0 0 3 0,-5 6 3 15,-7-3 1-15,0 2 2 0,-1 1-1 0,-1-3 0 16,4-1-4-16,4 2-2 0,-3-6 1 0,7 1-2 16,0-4 2-16,2 0-2 0,0-2 0 0,0-1-1 15,0-1 0-15,3 0 2 0,6-2 0 0,-2 0 4 16,4 0-3-16,3 0 0 0,2-4 2 16,1-3-6-16,3-1 0 0,-3-1-1 0,2-1 1 15,3-1-2-15,-5 1 0 0,5-4 1 0,-5 3 1 16,5-2 2-16,-4 0 0 0,-4-3 4 15,2 1 0-15,-1 0 3 0,-2 1 0 0,0-1 2 16,-2 4 4-16,-5-1-1 0,1 2 8 0,-4 2 2 16,-3 0 1-16,0 4 1 0,0 1-2 15,0 1 0-15,0 1-1 0,0 1-2 0,0 0-8 16,0 0-4-16,-1 0-7 0,-1 0-9 0,2 0-5 16,-1 6-2-16,-2 1 4 0,-1 6 2 0,2 3 10 15,-1 1 0-15,1 3 0 0,-6 0 2 16,6 0-3-16,-1 1 0 0,1-1 2 0,2-4 1 15,0 2-4-15,2-4 1 0,1-5-3 0,4-2-7 16,0-4 7-16,4-3 0 0,-4 0 3 0,5-2 9 16,0-7-5-16,2-5 2 0,1-1 1 0,0-2-4 15,-1-2 2-15,3 2-1 0,-2-2-1 0,-4 0 0 16,3 5 0-16,-3 0-1 0,2 1 1 16,-4 2-5-16,-4 4 4 0,-2 3-1 0,3 2 0 15,-5 2 4-15,1 0-9 0,1 0-3 0,-2 6-2 16,6 5-3-16,-3 0 2 0,-1 4-1 0,6 0 2 15,-5 3-1-15,6-1 4 0,0 1 3 16,1 0 2-16,2-4 3 0,0-1-2 0,-1 0-1 16,0-5 0-16,-4-3 4 0,-1-2-3 0,3-3 2 15,-6 0 4-15,6-3-2 0,-4-5 8 16,4-3 0-16,-2-2 0 0,1-2 2 0,1 3-1 16,-4-5-1-16,3 1 1 0,-4 0 0 0,3-1-2 15,-4 0 1-15,4 0-2 0,-4-1-1 0,-3-1 0 16,2 2-1-16,0-1 0 0,-3 2-4 15,0 2-1-15,0 1-3 0,-4 4-9 0,1 2-12 16,-6 2-27-16,5 2-42 0,-2 3-61 0,-2 0-88 16,-3 9-102-16,5 0-339 0,-1 0-936 0</inkml:trace>
          <inkml:trace contextRef="#ctx0" brushRef="#br0" timeOffset="58826.5787">8950 2043 472 0,'0'0'473'16,"0"0"-65"-16,0 0-51 0,0 0-94 0,0 0-75 15,0 0-36-15,0 0-15 0,0 0-10 0,0 0-12 16,0 0-11-16,0 0-8 0,0 0-3 15,0 0-4-15,28-164-3 0,-28 159-8 0,0 3-11 16,0 2-10-16,0 0-14 0,0 0-15 0,0 0-15 16,0 0-15-16,-3 6-10 0,0 1 0 0,-4 5 5 15,3 1 6-15,-4 6 6 0,3 0-2 0,-3 2 1 16,4-1-2-16,1-1 0 0,1 0-1 16,2 1-1-16,0-5 0 0,0-3 0 0,2 0 2 15,1-4-4-15,5 0 4 0,-2-5 0 0,2-2-2 16,-2-1 5-16,5 0-1 0,-1-4 3 0,-1-4 1 15,3-4 1-15,1 0-3 0,1-3-1 0,1-3 0 16,-3-1-2-16,1 1 2 0,-3 2 0 16,-4 0 2-16,-2-2 1 0,0 4 0 0,-4-2-1 15,0 3-3-15,-5 3-1 0,-3-2-3 0,-4 5-3 16,-3 0-2-16,0 2-2 0,-4 4-2 16,2 1 1-16,2 0 0 0,-1 0 1 0,2 6 1 15,3 1-1-15,-1 0-1 0,10 3 3 0,-1 0-1 16,3-2 1-16,0 4 3 0,4-1 0 0,9 1 0 15,1-2 1-15,3-3 0 0,7 2-3 16,3-3 3-16,3-2 1 0,8-3-2 0,3-1 2 16,0 0 0-16,0-1-2 0,-5-6 2 0,1-1 1 15,-8-3 0-15,1-2 1 0,-3 1 1 0,0-3 2 16,-4 2 1-16,-6-2 2 0,-2 1 1 16,-3 0 2-16,-5 1 4 0,0 0 0 0,-4 3 1 15,-3 2 0-15,0 1-3 0,0 1 0 0,-3 1-3 16,-6 4-6-16,4-1-6 0,-5 2-6 0,-3 0-3 15,4 0-1-15,-8 6 4 0,8 2 3 16,-3-1 1-16,1 1 1 0,7-3-3 0,-2 3 0 16,6-1-2-16,0 1 2 0,8 0-3 0,2 0 4 15,0-2 0-15,9 0-1 0,-4 2 1 0,2-3-1 16,-1 1-1-16,-1 0 1 0,0 0 3 0,-4 1-1 16,0 1 0-16,-6 0 2 0,3 0-3 15,-5 0 3-15,-2-1-2 0,-1 2 0 0,0-3 2 16,0 0-1-16,0-2 2 0,0-2 0 0,0 0 3 15,0-1-1-15,7 2 0 0,-1-3 2 16,3 0 1-16,1 0 1 0,9 0 1 0,0 0-1 16,5-3 0-16,-3-4 0 0,5-3-1 0,-1-1 1 15,-1-2 0-15,-4 1 1 0,4-3 0 0,-5 1 2 16,2 0 1-16,-4 0 0 0,-3 1 0 16,-1 1 1-16,-3 0 1 0,-6 3 6 0,-1 3 3 15,-3 2-1-15,0 0-3 0,-2 2-7 0,-7 0-8 16,-1 2-7-16,-7 0-3 0,0 0-4 0,0 8 2 15,-6 2 1-15,6 1 1 0,1 2 3 0,2 1-1 16,3 0 1-16,5 1-1 0,-1-3 1 0,6 1 1 16,-1-1 0-16,2-1 3 0,0-4-3 15,0-3-2-15,3 1 1 0,6-4-1 0,-4-1 2 16,7 0 7-16,0-2 1 0,2-7 4 0,2-6 4 16,5-1-3-16,-1-4 1 0,-3-2-3 0,6-4 0 15,-6-1 0-15,4-1 0 0,-4-4 4 16,-1-1-2-16,-2-2 1 0,-3-2-2 0,1 0-1 15,-7 1 2-15,-2 3-1 0,-1 4 0 0,-2 3 0 16,0 5 3-16,-3 5 0 0,-2 4 3 16,-2 5 1-16,5 2-7 0,-4 5-6 0,0 0-15 15,3 12 1-15,0 5 0 0,-5 10 6 0,5 5 10 16,-3 13-5-16,-1 1 4 0,6 3-1 16,0 2 0-16,1-3 1 0,0-1-2 0,0-8 0 15,2-4-2-15,8-6 5 0,0-5-5 0,-3-5-2 16,8-6-6-16,-4-5-13 0,0-4-4 0,2-4-12 15,1 0-15-15,3-6-32 0,0-6-56 0,4-2-88 16,1-4-223-16,-2 3-577 0,-11 6-504 0</inkml:trace>
          <inkml:trace contextRef="#ctx0" brushRef="#br0" timeOffset="58978.4842">10333 1364 1753 0,'0'0'940'16,"0"0"-691"-16,0 0-38 0,0 0-32 0,0 0-56 15,0 0-40-15,0 0-27 0,0 0-28 0,0 0-13 16,0 0-10-16,0 0-3 0,0 0-2 0,0 0-1 16,0 0-4-16,27 56-24 0,-27-22-73 15,0-7-254-15,-1-8-1416 0</inkml:trace>
        </inkml:traceGroup>
      </inkml:traceGroup>
    </inkml:traceGroup>
    <inkml:traceGroup>
      <inkml:annotationXML>
        <emma:emma xmlns:emma="http://www.w3.org/2003/04/emma" version="1.0">
          <emma:interpretation id="{DEFF2C9B-29FC-4427-A00F-D96CA1F4DACF}" emma:medium="tactile" emma:mode="ink">
            <msink:context xmlns:msink="http://schemas.microsoft.com/ink/2010/main" type="paragraph" rotatedBoundingBox="10274,4152 14692,3903 14766,5213 10348,5462" alignmentLevel="5"/>
          </emma:interpretation>
        </emma:emma>
      </inkml:annotationXML>
      <inkml:traceGroup>
        <inkml:annotationXML>
          <emma:emma xmlns:emma="http://www.w3.org/2003/04/emma" version="1.0">
            <emma:interpretation id="{57D1A2BE-C930-41FE-A292-5B9DF403F38F}" emma:medium="tactile" emma:mode="ink">
              <msink:context xmlns:msink="http://schemas.microsoft.com/ink/2010/main" type="line" rotatedBoundingBox="10274,4152 14692,3903 14766,5213 10348,5462"/>
            </emma:interpretation>
          </emma:emma>
        </inkml:annotationXML>
        <inkml:traceGroup>
          <inkml:annotationXML>
            <emma:emma xmlns:emma="http://www.w3.org/2003/04/emma" version="1.0">
              <emma:interpretation id="{49739599-8F0D-4314-9849-5E4AC92A7039}" emma:medium="tactile" emma:mode="ink">
                <msink:context xmlns:msink="http://schemas.microsoft.com/ink/2010/main" type="inkWord" rotatedBoundingBox="10274,4152 14692,3903 14766,5213 10348,5462"/>
              </emma:interpretation>
              <emma:one-of disjunction-type="recognition" id="oneOf9">
                <emma:interpretation id="interp43" emma:lang="en-US" emma:confidence="0.5">
                  <emma:literal>(Diversity)</emma:literal>
                </emma:interpretation>
                <emma:interpretation id="interp44" emma:lang="en-US" emma:confidence="0.5">
                  <emma:literal>(Diversity )</emma:literal>
                </emma:interpretation>
                <emma:interpretation id="interp45" emma:lang="en-US" emma:confidence="0">
                  <emma:literal>(Diversity ,</emma:literal>
                </emma:interpretation>
                <emma:interpretation id="interp46" emma:lang="en-US" emma:confidence="0">
                  <emma:literal>Diversity)</emma:literal>
                </emma:interpretation>
                <emma:interpretation id="interp47" emma:lang="en-US" emma:confidence="0">
                  <emma:literal>(Diversity .</emma:literal>
                </emma:interpretation>
              </emma:one-of>
            </emma:emma>
          </inkml:annotationXML>
          <inkml:trace contextRef="#ctx0" brushRef="#br1" timeOffset="244320.9784">8693 3579 324 0,'0'0'389'0,"0"0"-128"0,0 0-31 0,0 0 23 16,0 0-14-16,0 0-33 0,0 0-27 0,0 0-25 15,0 0-17-15,0 0-20 0,0 0-22 0,0 0-17 16,-8-44-17-16,6 44-14 0,1 0-16 15,-1 3-12-15,-5 7-7 0,5 3-2 0,-8 10 1 16,1 5 2-16,-4 7 2 0,1 6 2 0,-1 1-2 16,0 5 0-16,2-2 0 0,5 1 0 0,-2-2 2 15,5-1-5-15,3-4-1 0,0-1-1 16,11-1-3-16,3-6 0 0,3-2 1 0,7-6 2 16,2-4 3-16,-2-3 3 0,6-4 3 0,1-4 1 15,-3-3-2-15,-4-3-1 0,0-2 0 0,-4 0-3 16,-10 0 0-16,0 0-3 0,-8 0-4 0,-2 0-4 15,0 0-23-15,-5 3-41 0,-7 6-115 16,-1 0-287-16,1-2-1174 0</inkml:trace>
          <inkml:trace contextRef="#ctx0" brushRef="#br1" timeOffset="245920.5322">9688 3497 1139 0,'0'0'279'0,"0"0"-53"15,0 0-45-15,0 0-37 0,0 0-51 16,0 0-27-16,0 0-13 0,0 0 4 0,0 0 12 15,0 0 13-15,0 0 8 0,0 0 3 0,0 0-1 16,0 0-5-16,67 95-3 0,-47-102-13 16,4-4-10-16,-6-2-8 0,1 0-12 0,-5-3 2 15,-8 0 0-15,1 0-2 0,-6 0-1 0,-1 3-9 16,-7 0-9-16,0 0-8 0,-6 3-5 0,-2 4-11 16,-5 3-8-16,4 3-10 0,-1 0-13 15,1 3-11-15,2 7-26 0,3 1-48 0,1 3-98 16,6 3-142-16,1 0-256 0,3-2-479 0,0-6 367 0</inkml:trace>
          <inkml:trace contextRef="#ctx0" brushRef="#br1" timeOffset="245655.696">9685 3749 1702 0,'0'0'290'0,"0"0"-21"16,0 0-43-16,0 0-62 0,0 0-68 0,0 0-40 15,0 0-25-15,0 0-10 0,0 0 7 0,0 0 7 16,0 0 8-16,0 0 6 0,0 0-4 16,0 0 4-16,16 122-8 0,-16-101-4 0,0-3-8 15,0 2-12-15,0-3-2 0,0-3-9 0,0 0 1 16,0-1-2-16,0-4-4 0,0 0-5 16,0-3-1-16,1-1-13 0,2-2-30 0,4-3-45 15,-2 0-88-15,6 0-126 0,-7-2-286 0,5-1-988 0</inkml:trace>
          <inkml:trace contextRef="#ctx0" brushRef="#br1" timeOffset="245404.8495">9148 3673 1088 0,'0'0'645'15,"0"0"-342"-15,0 0-34 0,0 0-34 0,0 0-50 16,0 0-44-16,0 0-29 0,0 0-25 16,0 0-26-16,0 0-20 0,0 0-20 0,0 0-11 15,0 0-1-15,0 0-1 0,-41-9 4 0,78 9-2 16,3 0-3-16,-1 0-1 0,2 7-2 0,-4 2-1 16,2 2-1-16,-4 4 0 0,-5 1-2 15,-2 4 2-15,-2 2-1 0,-7 0-2 0,-3 1 1 16,-3 0-1-16,-10 1 1 0,-3 0 2 0,-2-1 1 15,-11 4 2-15,-5-2 1 0,-10 2 2 16,-3 0 1-16,-6-3 2 0,-4 0-1 0,-1-1-1 16,0-4-2-16,1-4 1 0,0-2-1 0,10-4 1 15,2-5 1-15,7 0-2 0,6-4 3 16,9 0 0-16,-2 0-2 0,6-4-4 0,2-2-11 16,1 1-20-16,0-1-28 0,6-3-37 0,5 1-58 15,3 2-85-15,3 0-156 0,-3 4-342 0,-2-2-827 0</inkml:trace>
          <inkml:trace contextRef="#ctx0" brushRef="#br1" timeOffset="245073.054">9344 3738 0 0,'0'0'354'15,"0"0"40"-15,0 0-9 0,0 0-49 0,0 0-47 16,0 0-49-16,0 0-40 0,0 0-27 0,0 0-29 15,0 0-21-15,0 0-21 0,0 0-19 0,0 0-15 16,0 0-16-16,-4-126-14 0,4 126-12 16,0 0-14-16,0 0-7 0,-2 7-5 0,2 1 2 15,0 4 1-15,-1 5 3 0,-2 0 4 0,-1 6 1 16,1-1 3-16,0 2 0 0,0 0 1 16,-4-1-3-16,6-3 3 0,-4 1-5 0,3-3 0 15,-4-1 0-15,4-2-6 0,0-5 1 0,0 1-1 16,2-3-2-16,-1 0-2 0,1-3-7 0,0-2-20 15,0-1-47-15,0-2-81 0,0 0-115 16,0 0-154-16,0 0-316 0,1 0-734 0</inkml:trace>
          <inkml:trace contextRef="#ctx0" brushRef="#br1" timeOffset="247874.3572">9950 3903 1319 0,'0'0'335'0,"0"0"-27"0,0 0-37 16,0 0-56-16,0 0-49 0,0 0-28 0,0 0-24 16,0 0-23-16,0 0-17 0,0 0-27 15,0 0-23-15,0 0-11 0,0 0-5 0,0 0 0 16,42-79 4-16,-42 95 1 0,1 3-1 0,-1-1 3 16,1 2-1-16,-1 0-1 0,0-1-4 15,3-4-2-15,3 1-4 0,-3 0 0 0,0-2 3 16,1-2-4-16,4-1 0 0,-3-4 0 0,5-2-2 15,-2-3 3-15,-1-2 4 0,4 0 3 0,-1-2 1 16,-3-5 5-16,6-6-1 0,-1-2 0 0,-2 0 3 16,-3-3-6-16,3 0-3 0,-5 0 0 15,4-3-3-15,-5 2 0 0,4 0 0 0,-3 1 0 16,-2 0-3-16,4 2 2 0,-5 2-1 0,0 1 0 16,-2 4 1-16,0 3 0 0,0 3-1 0,0 3-1 15,0 0 0-15,0 0-7 0,-2 1-1 0,0 6-2 16,-5 2-1-16,4 2 5 0,0 2 1 15,3-2 1-15,0 2 0 0,0-2 0 0,6-2 0 16,6 0 1-16,2-1 0 0,6-2 0 0,-1 1-1 16,-1-4-1-16,6-1 2 0,-1-2 0 15,-2 0 0-15,6-5 3 0,-3-2 0 0,2-4-2 16,-4 1 0-16,4-3 1 0,-2-1 0 0,-6-1 1 16,5 1 1-16,-7 1-2 0,-4 1 4 0,-6 0 1 15,1 4 3-15,-5 0 0 0,-2 0-1 16,0 1-1-16,-9 2-5 0,2 4-3 0,-6 1-6 15,-2 1-2-15,-5 9 1 0,1 3-1 0,2 0 5 16,-2 6-2-16,6-3 0 0,4 2 0 0,1 1-2 16,5-1 3-16,3-2-1 0,0 0 2 0,1-1-1 15,9-3 2-15,-1 0-1 0,2-1 2 16,3-3 0-16,2-4-1 0,4 1 2 0,-2-4-2 16,3-1 2-16,-1 0 2 0,3-1 0 0,-2-6 1 15,6-3 0-15,0-3 0 0,0-3 1 0,1-5 0 16,1 1-1-16,1-4 1 0,-1 1 0 0,4-1 0 15,-3-3 1-15,-3 2 2 0,0-2-1 16,-8 4 2-16,3 0 1 0,-7 4 4 0,-6 5 3 16,-2 2 2-16,-4 4 2 0,-3 1-3 0,0 7-3 15,-10 0-8-15,0 0-6 0,-10 2-5 16,0 11 1-16,-5 0 0 0,-1 7 2 0,-1-3 2 16,9 2 0-16,1-4-2 0,5 1 0 0,2-3-1 15,9 0-1-15,1-4 0 0,0 1 2 16,0-2-2-16,1 0 1 0,8-1 0 0,-3-1 0 15,4 2 1-15,-3-1 1 0,3-1 0 0,1 1 0 16,0 1 0-16,-4 1-1 0,6 1 1 0,-2-1 1 16,1 2 0-16,1-1-2 0,-5-1 2 0,3-1-1 15,-1 1 2-15,-3-2-1 0,2-1 0 16,-5-3-1-16,2 2 1 0,-3-3 1 0,-1-1-1 16,0 1 1-16,1-2 0 0,5 0 2 0,-4 0 0 15,8-3 2-15,-1-2-3 0,2-2 0 0,1-2-1 16,3-2-2-16,-1 1 3 0,5-3 0 0,-1-1-1 15,2 0 0-15,0-1 0 0,3-5 0 16,-2 0 0-16,-3 0 1 0,2-2 0 0,-3-1 1 16,-4 2-1-16,0 0 2 0,-3 2 0 0,-2 4-1 15,-5 2 1-15,2 2-2 0,-6 4 5 16,1 2-1-16,-2 3 0 0,0 2 1 0,0 0-4 16,0 0-2-16,0 0-5 0,-2 0-2 0,2 0-4 15,-1 5 0-15,1 4 3 0,0 2 0 0,0 2 4 16,0 0 1-16,0 5 1 0,0 1-3 15,0 2 2-15,0 1 0 0,1-1 1 0,2-1 4 16,-3-1-3-16,1-1 0 0,-1-2 1 0,0-2-3 16,-4-2 3-16,-6-1-1 0,4-3 3 0,-6-1-2 15,-1-3 3-15,-1-2 0 0,-5-2 1 16,2 0 4-16,3-4-3 0,0-1-1 0,1-3 1 16,6-2-1-16,-3 0-1 0,6-2 0 0,-3 1-1 15,4 0-6-15,3 3 4 0,-1 0-1 0,-1 3 0 16,2 2 1-16,0 1-5 0,0 2-6 0,0 0-5 15,0 0 4-15,2 9-3 0,0 0 7 16,7 4 5-16,-3 0-5 0,5 1 6 0,0-2 1 16,4 1-1-16,-1-1 0 0,3-2-1 0,4-4 1 15,0-1 0-15,5-5 4 0,1 0-3 0,2-5 2 16,3-7 0-16,4-1 1 0,-3-6 0 16,5-3-1-16,-4-2 2 0,0-4-6 0,-5 3 6 15,-2-2 0-15,-9 0 3 0,1 2 8 0,-10 3-6 16,3 3 1-16,-9 1 0 0,-1 6-2 0,-2 2 1 15,0-1-1-15,0 7-1 0,-4 0-4 16,-1 3 0-16,-3 1-2 0,4 0-4 0,-4 0-1 16,3 5-1-16,-2 4 1 0,2 3 1 0,-1 2 4 15,0 3-1-15,5 3-2 0,0 1 0 16,1 0-1-16,0 2 1 0,2-1 1 0,10-1 0 16,0-5-5-16,4 2 4 0,7-5 1 0,-2-2-1 15,4-5 6-15,4-3-3 0,-1-3-1 16,8-1 2-16,-2-12 1 0,1-3-1 0,1-5 1 0,2-3 0 15,-1-5-3-15,-5-2 3 0,-2-3 0 16,-2 2 3-16,-2-3-1 0,-5 0 1 0,-2 0-1 16,-4 3 0-16,-2-3 5 0,-7-2-5 0,2 0 1 15,-5 3 0-15,-2-1-5 0,-1 2 3 0,0 0-2 16,0 2 4-16,-4 2-4 0,-2 3 1 0,1 3 1 16,0 8-3-16,-2 5 4 0,6 3-5 15,-2 7-2-15,-1 0-4 0,-3 11 1 0,-2 6-1 16,-1 10 1-16,-4 7 4 0,-1 5-5 0,-5 7 7 15,4 3-2-15,-1 2 2 0,2 4-1 16,-1-3-1-16,3-1 1 0,2-1-1 0,1-3 2 16,9-2-1-16,1-5-1 0,0-5 0 0,11-5-2 15,2-5 2-15,2-6-1 0,2-2 1 0,7-9-3 16,2-5 2-16,1-3 1 0,3 0 0 16,1-8 5-16,-1-8-2 0,-2-3 0 0,-1-1 1 15,-3-1 0-15,-7-1 0 0,-6 5 1 0,-1 0 0 16,-6 3-3-16,-1 5 2 0,-3 4 1 15,0 2-3-15,0 3-1 0,0 0-5 0,0 0-2 16,0 8-2-16,0 2 3 0,0 5 1 0,2 1 1 16,5 0 1-16,-2-2-2 0,8-1 1 0,0-2 1 15,1-2-1-15,2-3 0 0,2-1 2 0,2-4 0 16,-3-1 1-16,4 0 2 0,-4-8 0 16,0-5 0-16,-3-1 0 0,1-3 2 0,-4-3 0 15,-1-1 1-15,-3 0 2 0,-3 1-4 0,0 1 4 16,-2 3-1-16,-2 0 0 0,0 5 1 0,0 2-2 15,-3 3-2-15,-3 4-2 0,5 2 0 0,0 0-6 16,-2 0-1-16,0 11-1 0,-4 3 1 16,3 5 3-16,-5 4 2 0,5 4 1 0,-6 2 0 15,4 5 1-15,-4-2-1 0,0 5-1 0,2-1 2 16,-1 4-1-16,6 1 0 0,1 1 1 16,0 2 0-16,2 3-2 0,0-3 2 0,0-1 0 15,3-4 1-15,1-3 3 0,1-3-1 0,0-4-2 16,-2-5-1-16,-1-6-1 0,-2-6 1 0,0-5 0 15,0-5 3-15,0-2 5 0,0 0-1 16,-6-9-1-16,-3-6-5 0,-1 0-13 0,2-6-24 16,-2-1-52-16,6-4-92 0,-5-1-184 0,8 5-671 15,-1 8-657-15</inkml:trace>
          <inkml:trace contextRef="#ctx0" brushRef="#br1" timeOffset="248136.195">11710 3238 2380 0,'0'0'258'0,"0"0"-55"0,0 0-78 0,0 0-67 16,0 0-33-16,0 0-31 0,0 0-69 0,0 0-142 16,0 0-398-16,0 0-997 0</inkml:trace>
          <inkml:trace contextRef="#ctx0" brushRef="#br1" timeOffset="248006.2749">12081 3609 2662 0,'0'0'152'0,"0"0"-70"0,0 0-2 16,0 0-14-16,0 0-36 0,0 0-19 15,0 0-9-15,0 0-1 0,0 0-5 0,183-64-12 16,-139 54-35-16,-6 1-83 0,-7-1-185 0,-5 2-598 16,-12 3-670-16</inkml:trace>
          <inkml:trace contextRef="#ctx0" brushRef="#br1" timeOffset="248335.072">12642 3054 2034 0,'0'0'544'0,"0"0"-343"0,0 0-2 0,0 0-38 16,0 0-48-16,0 0-16 0,0 0-9 0,0 0-14 15,189 94-20-15,-161-64-12 0,0 7-14 16,-1 3-9-16,-5 8-3 0,-5 4-8 0,-3 9-3 15,-7 6-2-15,-7 7-3 0,0 5-3 0,-13 3-6 16,-10 3-22-16,-8 2-58 0,-10 1-160 16,10-21-873-16,5-20-643 0</inkml:trace>
        </inkml:traceGroup>
      </inkml:traceGroup>
    </inkml:traceGroup>
    <inkml:traceGroup>
      <inkml:annotationXML>
        <emma:emma xmlns:emma="http://www.w3.org/2003/04/emma" version="1.0">
          <emma:interpretation id="{21F1B546-A370-4430-95FD-DB93F977BDFA}" emma:medium="tactile" emma:mode="ink">
            <msink:context xmlns:msink="http://schemas.microsoft.com/ink/2010/main" type="paragraph" rotatedBoundingBox="9033,5085 25775,4732 25802,5995 9059,6348" alignmentLevel="4"/>
          </emma:interpretation>
        </emma:emma>
      </inkml:annotationXML>
      <inkml:traceGroup>
        <inkml:annotationXML>
          <emma:emma xmlns:emma="http://www.w3.org/2003/04/emma" version="1.0">
            <emma:interpretation id="{36978502-8415-4404-8AED-51EA1A2D0EA3}" emma:medium="tactile" emma:mode="ink">
              <msink:context xmlns:msink="http://schemas.microsoft.com/ink/2010/main" type="line" rotatedBoundingBox="9033,5085 25775,4732 25802,5995 9059,6348"/>
            </emma:interpretation>
          </emma:emma>
        </inkml:annotationXML>
        <inkml:traceGroup>
          <inkml:annotationXML>
            <emma:emma xmlns:emma="http://www.w3.org/2003/04/emma" version="1.0">
              <emma:interpretation id="{B007676E-16CA-4EC9-8A74-60DADC1BC29D}" emma:medium="tactile" emma:mode="ink">
                <msink:context xmlns:msink="http://schemas.microsoft.com/ink/2010/main" type="inkWord" rotatedBoundingBox="9040,5414 10732,5378 10745,5991 9053,6027">
                  <msink:destinationLink direction="with" ref="{F1F210A5-6B11-4656-8598-74B3F40A47EC}"/>
                </msink:context>
              </emma:interpretation>
              <emma:one-of disjunction-type="recognition" id="oneOf10">
                <emma:interpretation id="interp48" emma:lang="en-US" emma:confidence="0.5">
                  <emma:literal>250</emma:literal>
                </emma:interpretation>
                <emma:interpretation id="interp49" emma:lang="en-US" emma:confidence="0">
                  <emma:literal>350</emma:literal>
                </emma:interpretation>
                <emma:interpretation id="interp50" emma:lang="en-US" emma:confidence="0">
                  <emma:literal>150</emma:literal>
                </emma:interpretation>
                <emma:interpretation id="interp51" emma:lang="en-US" emma:confidence="0">
                  <emma:literal>2500</emma:literal>
                </emma:interpretation>
                <emma:interpretation id="interp52" emma:lang="en-US" emma:confidence="0">
                  <emma:literal>2550</emma:literal>
                </emma:interpretation>
              </emma:one-of>
            </emma:emma>
          </inkml:annotationXML>
          <inkml:trace contextRef="#ctx0" brushRef="#br0" timeOffset="69918.2659">7341 4626 463 0,'0'0'361'15,"0"0"-61"-15,0 0-1 0,0 0-13 16,0 0-45-16,0 0-47 0,0 0-35 0,0 0-25 16,0 0-22-16,0 0-18 0,0 0-13 0,0 0-16 15,-43 3-11-15,43-3-12 0,3 0-12 0,2 0-3 16,2-3-5-16,5-3 0 0,4 2 1 15,4-3-3-15,5-2-2 0,-1 3-4 0,6 0-2 16,0 1-3-16,0 0-2 0,-2 3-1 0,2 0-2 16,0 2-3-16,4 0 2 0,-3-2 0 0,-3 2-3 15,2-3 6-15,0 2-3 0,-2-4-1 0,-1 1 2 16,-2-2-4-16,-8 0 2 0,0 1 1 0,-8 2 3 16,-3 1 2-16,-2 1 9 0,-4 1 4 15,0 0 1-15,0 0-5 0,-7 0-13 0,3 0-12 16,-6 0-8-16,3 0-3 0,-5 3 4 0,2 2 2 15,0 1 6-15,2-1-1 0,-2-1 6 16,6 0 1-16,-2-2 1 0,0-1 2 0,5 1 2 16,0-2 3-16,-1 0 0 0,-2 0 8 0,0 0-4 15,1 0 0-15,-1 0 1 0,-4 0-5 0,4 0 3 16,-4 4-1-16,3-2-2 0,-4 4-1 16,3 0-2-16,-4 5 1 0,1 4-2 0,2 0 2 15,0 6-2-15,0 1-2 0,3 2 1 0,-2 2-2 16,5 1 0-16,1 0-1 0,0-1 2 15,0-3-6-15,7 1 5 0,-3-4 0 0,0 0-2 16,5-4 8-16,-5 2-7 0,5-4 0 0,-7-1 0 16,1-2 0-16,0-2-3 0,-3 2-2 15,-3-2-1-15,-2 1-7 0,-7 0-3 0,-3-1-5 16,-5 3-3-16,-1 0-5 0,-3-1 2 0,4 0 1 0,-4-2 1 16,-2 3 11-16,6-3 0 0,-4 1 5 15,6-2 7-15,-5 1-2 0,6-4 9 0,-1 1 3 16,-1 0 1-16,5-1 5 0,4-2 2 0,2 0 4 15,2-3 2-15,2 2 0 0,4-2-5 0,0 0-8 16,0 0-8-16,1 0 0 0,9 0-1 16,0 1 5-16,0 2 6 0,5-1-5 0,5-2 5 15,2 0-2-15,0 0-3 0,4 0 2 0,2-3-3 16,0-2-1-16,4-1-1 0,2 1 1 16,-2-3-5-16,5 2-1 0,-4 0-3 0,5-2-7 15,-5-1-4-15,2 0-21 0,-5 2-51 0,-2-1-101 16,-2 0-230-16,-8 3-547 0,-7 2-484 0</inkml:trace>
          <inkml:trace contextRef="#ctx0" brushRef="#br0" timeOffset="70326.4923">8404 4565 1434 0,'0'0'316'0,"0"0"-19"0,0 0-11 16,0 0-46-16,0 0-40 0,0 0-34 15,0 0-37-15,0 0-26 0,0 0-21 0,0 0-29 16,0 0-19-16,0 0-14 0,0 0-12 0,0 0 1 16,-123-21-1-16,87 40-1 0,2-1 2 15,5 1-3-15,2-1-1 0,8-2-1 0,6-2-2 16,3-4-4-16,10 2 0 0,0-1-2 0,8-2-1 15,7 3 2-15,4-3-1 0,5 4 2 16,0-3-2-16,4 1 1 0,-2-1-2 0,3 0 2 16,-5 1-1-16,2 0-2 0,-3 2 1 0,-5-1-2 15,-2 2 0-15,-4 2 2 0,0-1 2 0,-7 2-2 16,3-3 0-16,-8 1 3 0,0 0 1 0,-3-3 2 16,-6 1 2-16,-4-2 0 0,-1-2 1 15,-1 1-1-15,-2-4-1 0,-3-1 0 0,4-1-1 16,2-2-3-16,1-2-2 0,6 0-6 0,-1 0-8 15,-2-3-16-15,6-3-27 0,-1 2-34 0,-2-2-55 16,4 3-123-16,2 1-349 0,0-1-982 0</inkml:trace>
          <inkml:trace contextRef="#ctx0" brushRef="#br0" timeOffset="70688.4151">8811 4575 1680 0,'0'0'376'0,"0"0"-95"15,0 0-24-15,0 0-41 0,0 0-62 0,0 0-48 16,0 0-42-16,0 0-25 0,0 0-10 0,0 0-4 16,0 0-1-16,0 0 0 0,0 0-6 15,-54 98-5-15,50-75-3 0,-1 1-5 0,1-2 0 16,3 1-1-16,1-3 1 0,0-1-5 0,0-3 1 15,7-2-2-15,-3-1-2 0,6-3 3 0,-4 0-1 16,5-3 0-16,0-1 0 0,-1-4-1 0,2-2 4 16,0 0 1-16,1-3 1 0,1-5 3 15,2-2-1-15,1-3 1 0,1-1 1 0,-2-2-3 16,0 1 1-16,-1-4-2 0,-2 1-1 0,1-1 5 16,-5 1 2-16,-5-1 4 0,-3 3 7 0,-1 3-3 15,-1-1-5-15,-5 2-3 0,-9 4-12 16,-4 0-15-16,1 3-13 0,-8 3-18 0,2 2-30 15,1 3-62-15,-1 5-99 0,7-1-248 0,6-6-790 0</inkml:trace>
        </inkml:traceGroup>
        <inkml:traceGroup>
          <inkml:annotationXML>
            <emma:emma xmlns:emma="http://www.w3.org/2003/04/emma" version="1.0">
              <emma:interpretation id="{CFEE0F65-404E-4F83-97C6-CE6373E3AB8B}" emma:medium="tactile" emma:mode="ink">
                <msink:context xmlns:msink="http://schemas.microsoft.com/ink/2010/main" type="inkWord" rotatedBoundingBox="11105,5414 15946,5312 15957,5834 11116,5936">
                  <msink:destinationLink direction="with" ref="{BA02CDA1-9527-4E98-9905-DD758BA06030}"/>
                  <msink:destinationLink direction="with" ref="{02D90730-B11E-4565-BF88-68C619981FBE}"/>
                </msink:context>
              </emma:interpretation>
              <emma:one-of disjunction-type="recognition" id="oneOf11">
                <emma:interpretation id="interp53" emma:lang="en-US" emma:confidence="0.5">
                  <emma:literal>MORPHTSM</emma:literal>
                </emma:interpretation>
                <emma:interpretation id="interp54" emma:lang="en-US" emma:confidence="0">
                  <emma:literal>MORPHISM</emma:literal>
                </emma:interpretation>
                <emma:interpretation id="interp55" emma:lang="en-US" emma:confidence="0">
                  <emma:literal>MORPHLSM</emma:literal>
                </emma:interpretation>
                <emma:interpretation id="interp56" emma:lang="en-US" emma:confidence="0">
                  <emma:literal>MORPHZSM</emma:literal>
                </emma:interpretation>
                <emma:interpretation id="interp57" emma:lang="en-US" emma:confidence="0">
                  <emma:literal>MORPHJSM</emma:literal>
                </emma:interpretation>
              </emma:one-of>
            </emma:emma>
          </inkml:annotationXML>
          <inkml:trace contextRef="#ctx0" brushRef="#br0" timeOffset="73879.632">11783 4859 849 0,'0'0'894'0,"0"0"-599"16,0 0-81-16,0 0-50 0,0 0-61 0,0 0-16 15,0 0 2-15,0 0-3 0,0 0 1 0,0 0-13 16,0 0-13-16,0 0-10 0,0 0-14 16,162-26-9-16,-132 16-10 0,6-1-6 0,-4 2-5 15,5-2-4-15,-6 3-8 0,-2 0-12 0,-2 1-23 16,-3 3-48-16,-4-1-89 0,2 2-182 0,-8 1-404 16,-9 2-805-16</inkml:trace>
          <inkml:trace contextRef="#ctx0" brushRef="#br0" timeOffset="73429.9097">11890 4670 777 0,'0'0'443'0,"0"0"-80"0,0 0-14 0,0 0-24 16,0 0-65-16,0 0-53 0,0 0-35 15,0 0-37-15,0 0-27 0,0 0-17 0,0 0-15 16,0 0-13-16,0 0-16 0,0 0-11 0,0-126-13 15,0 127-11-15,0 6-2 0,-2 4-5 16,2 4 1-16,0 6 4 0,0 3 2 0,0 4 1 16,-1 2 0-16,1 3-2 0,0-2-6 0,0 1 3 15,0-3-3-15,0-2 0 0,0-3-4 0,0 1 0 16,3-5 0-16,-2-1-1 0,3-1-1 0,0-4-4 16,-2-4-7-16,1-2-13 0,-3-2-22 0,0-2-22 15,1-1-33-15,-1-3-35 0,0 0-39 16,0 0-73-16,0-5-191 0,0 0-436 0,0 2-578 0</inkml:trace>
          <inkml:trace contextRef="#ctx0" brushRef="#br0" timeOffset="73666.7635">12094 4594 823 0,'0'0'788'0,"0"0"-430"0,0 0-44 15,0 0-44-15,0 0-63 0,0 0-49 0,0 0-53 16,0 0-44-16,0 0-26 0,0 0-15 0,0 0-2 15,0 0 4-15,0 0 4 0,0 0 6 0,31 32 2 16,-28-7 0-16,1 5-5 0,0 0-2 16,-1 3-4-16,-2-1-3 0,-1 0 0 0,0-4-6 15,0 0-2-15,0-4-3 0,0 1-2 0,0-4-3 16,0-5-3-16,0 0-2 0,0-1-8 0,0-4-4 16,0-3-12-16,0-2-15 0,0-3-22 0,0-1-27 15,0-2-30-15,0 0-35 0,0 0-52 16,2-6-121-16,1 2-286 0,-3 1-913 0</inkml:trace>
          <inkml:trace contextRef="#ctx0" brushRef="#br0" timeOffset="74486.5087">12543 4594 2007 0,'0'0'317'16,"0"0"-42"-16,0 0-47 0,0 0-74 0,0 0-40 15,0 0-26-15,0 0-26 0,0 0-23 0,0 0-15 16,0 0-12-16,0 0-4 0,0 0 0 15,0 0 0-15,30-31 0 0,-6 27-1 0,3-2-1 16,0 3-2-16,0 0 1 0,1 0-6 0,-2 0 2 16,-4 1-3-16,4 2-1 0,-6 0 4 15,-1 0-1-15,-2 0 1 0,-1 0 0 0,-2 0-1 16,-2 0-1-16,-7 0 1 0,1 0 1 0,-3 0 0 16,-3 0-1-16,0 2 4 0,0-2 0 0,-3 0-4 15,-7 0-3-15,4 0-3 0,-5 0-4 0,0 0 5 16,-2 0 2-16,2 0 0 0,-1 0 5 15,2 1-4-15,-1 2 2 0,0 1 0 0,1-3 1 16,1 2 0-16,-1 3 1 0,5-4-1 0,-4 5 3 16,3-1-1-16,-2 3-2 0,4 0 1 0,-5 3-5 15,6 0 4-15,-1 3-2 0,0 2 0 0,1 0 1 16,3 4-1-16,0 2-1 0,0 1 1 16,0 0 0-16,0 1-1 0,0-1 2 0,3-2 1 15,-2 0-3-15,3-1 2 0,-1-4-1 0,-1 3 0 16,-2-4 0-16,0-1-2 0,0-4-1 15,0 1-2-15,0-3 1 0,-5-3 2 0,-3-2 2 16,4 2 3-16,-3-5-1 0,-2 1 4 0,-1-2 2 16,-3 0 0-16,3 0 0 0,-2 0 2 0,0-2-1 15,-2 1 0-15,0-2 2 0,0 0-2 16,-2 1 1-16,5 0 3 0,0 2-2 0,1-3 2 16,3 3-1-16,0-1-1 0,4 1-2 0,1 0-2 15,1 0-3-15,1 0-4 0,0 0-2 0,1 0-2 16,4 0 1-16,6 0 3 0,2 0 5 0,4 1-3 15,1-1 3-15,6 0-2 0,3 0-3 16,1-1 2-16,5-4-3 0,1-1-5 0,0 1-3 16,1-2-6-16,0 0-6 0,0-1-14 15,-4-1-31-15,5-1-67 0,-7-1-123 0,-7 3-331 0,-11 2-1067 16</inkml:trace>
          <inkml:trace contextRef="#ctx0" brushRef="#br0" timeOffset="74892.7024">13430 4529 1706 0,'0'0'343'16,"0"0"-29"-16,0 0-39 0,0 0-60 0,0 0-39 15,0 0-39-15,0 0-34 0,0 0-25 0,0 0-20 16,0 0-15-16,0 0-9 0,0 0-6 15,0 0-1-15,0 0-5 0,-160-48-2 0,136 59-3 16,0 0-5-16,-2 0 0 0,5 4-4 0,4 1-1 16,6 0-5-16,4 1 0 0,1 1 0 0,6-1-2 15,0-1 5-15,2 2-7 0,6 0-1 0,6 1-5 16,5-1-4-16,2 0-1 0,3-1-2 16,0-1 0-16,0 0 0 0,0-1 0 0,-2-3 1 15,-3 2 2-15,0 0 0 0,-2 2 0 0,-2-3 1 16,-2 1-2-16,-3-2 3 0,-6-3-5 0,-1 3-1 15,-3-4-3-15,-7 2-5 0,-4-2 12 0,-6 0 5 16,-6-2 5-16,0 0 6 0,-4-2-2 16,2-1-1-16,-2-2 0 0,9-1-1 0,-2 0-7 15,6 0-4-15,4-4-12 0,1 0-20 0,3-2-33 16,-1 1-63-16,7 0-132 0,-1 1-365 16,1 2-993-16</inkml:trace>
          <inkml:trace contextRef="#ctx0" brushRef="#br0" timeOffset="75494.309">13710 4552 1960 0,'0'0'298'15,"0"0"-45"-15,0 0-24 0,0 0-67 0,0 0-59 16,0 0-42-16,0 0-30 0,0 0-7 0,0 0-1 15,0 0 6-15,0 0-1 0,0 0-4 0,0 0-4 16,0 0-3-16,34 119 2 0,-30-94-5 16,-4 1 1-16,0-4-4 0,0 0-5 0,0-1 3 15,-4-2-2-15,1-2 1 0,0 0 0 0,-3-6-3 16,3-1-1-16,2-4-1 0,1-1 1 0,0-3 0 16,0-1 3-16,0-1 10 0,0 0 11 15,0-1 1-15,0-6-1 0,0-3-8 0,0-1-14 16,0-4 2-16,1-1-1 0,2-3 1 0,-1 2 1 15,2-5-2-15,-1 2 0 0,0-1-1 16,-1-3 0-16,3 0 2 0,-4 3 1 0,1 0-1 16,-1 0 2-16,0 4 0 0,2 1 0 0,-3 0 2 15,0 5-4-15,0 3 0 0,2 5-2 0,-2 2-4 16,0 1-4-16,0 0-5 0,1 3 0 0,3 6 1 16,-1 5 2-16,1-1 2 0,3 3 2 15,-2 1 0-15,3 1 0 0,-2-1 0 0,0-2-2 16,1 1 2-16,-2-1-2 0,2-3 0 0,0 0 1 15,2-3-3-15,-1-2 4 0,1-3-2 0,-2-3 2 16,0-1 0-16,3 0 0 0,1-2 3 0,1-9 0 16,-1-4 0-16,3-1 0 0,3-1 0 15,-1-2 1-15,-1 2-1 0,4-3 2 0,-5 2 0 16,3-3-1-16,3 2-2 0,-2 0 1 0,-1 0 1 16,2 2 1-16,-4 2 1 0,0 1-1 15,-4 4 2-15,-4 0-1 0,-1 5 2 0,-4 4-3 16,-2 1-2-16,2 0-2 0,-2 1-3 0,1 9 0 15,2 1 1-15,0 4 1 0,1 5 1 0,1 2-1 16,-3 0 0-16,1 3-1 0,3-5 2 16,-3 2-2-16,0 1-3 0,-1-5-5 0,3 1-12 15,-1-1-14-15,-1-4-31 0,-2 2-60 0,1-5-143 16,-2-3-737-16,0-4-725 0</inkml:trace>
          <inkml:trace contextRef="#ctx0" brushRef="#br0" timeOffset="71495.9186">9423 4714 937 0,'0'0'619'0,"0"0"-257"0,0 0-41 16,0 0-44-16,0 0-55 0,0 0-48 0,0 0-41 16,0 0-34-16,0 0-25 0,0 0-19 15,0 0-21-15,0 0-10 0,0 0-13 0,0 0-4 16,-39-56 2-16,39 68-3 0,0 4 5 0,1 3 4 16,3 2 4-16,-4 3 0 0,0 2 2 0,0-2-2 15,0-1-6-15,0 0 1 0,0-2-4 16,0 0-3-16,-4 1-1 0,3-5-2 0,1 2-1 15,0-6-1-15,0-1 2 0,0-2-3 0,0-3 1 16,0-2 0-16,0-1-1 0,0-4 6 0,0 0 6 16,0 0 7-16,0 0 5 0,0-5 1 0,0-2-5 15,-2-1-5-15,1-6-5 0,-1-1-5 16,-1-3-1-16,2-1-1 0,-5-4-2 0,5 2 1 16,1-4 0-16,0-1 0 0,0 2-5 15,0-3 4-15,0-2-2 0,0 2-2 0,0 2 1 16,0 6 0-16,3 4 0 0,1 4-1 0,-1 4 4 15,-2 4-8-15,-1 3-5 0,2 0-1 0,-1 0-4 16,6 8 6-16,-3 3 4 0,1 3 3 0,5 3 1 16,0 2 1-16,-5 5 0 0,7-2-1 0,-3 0 1 15,0-1 1-15,4-2 0 0,-1-2 1 16,0-3 2-16,1-1-4 0,-5-4 0 0,5-2-1 16,-2-4-2-16,3-3 3 0,-1 0 2 0,0-3 1 15,0-7 2-15,1-2-1 0,1-4 0 16,0-2 0-16,-1-3 3 0,0-2-3 0,-1 1 1 15,-2-2 1-15,-4 0-4 0,4 2 1 0,1-1-1 16,-7 6 1-16,5-1-4 0,2 5 4 0,-8-1-2 16,6 5 0-16,-7 3 4 0,0 1-5 15,-2 4 2-15,3 1-3 0,-4 0 0 0,0 0-2 16,0 4 2-16,0-1 1 0,2 5-3 0,-1 3 4 16,0 2 0-16,1 3 0 0,-2 3 2 0,0-1-2 15,1 4 2-15,1 2-2 0,2 1 2 16,-3 1-1-16,2-2-1 0,-1-1 2 0,-1-1-4 15,0 0 1-15,5-3 1 0,-3 1-1 0,0-5-2 16,-2-1 3-16,2 0-6 0,3-2-1 0,-3-4-2 16,-2-1-14-16,0-1-14 0,2-3-20 0,3 1-27 15,-2-3-24-15,-1-1-40 0,7 0-73 16,-4 0-169-16,4 0-470 0,-3 0-734 0</inkml:trace>
          <inkml:trace contextRef="#ctx0" brushRef="#br0" timeOffset="71848.3528">10259 4651 1518 0,'0'0'418'0,"0"0"-76"16,0 0-70-16,0 0-79 0,0 0-56 0,0 0-40 16,0 0-23-16,0 0-16 0,0 0-8 0,0 0-5 15,0 0-9-15,0 0-7 0,0 0-6 0,0 0-5 16,-136 164-4-16,134-142-2 0,-1-3-5 15,3 0-1-15,0-2-2 0,3-1 0 0,5-2-1 16,1-1-2-16,3-2-1 0,3-4-1 0,3-1 1 16,-1-2 1-16,0-1 0 0,-1-3 3 0,1 0-1 15,1-3 1-15,-1-4 2 0,-1-3 1 0,-2-1 1 16,1-3 0-16,5-2 1 0,-4-1 1 16,-2-2 3-16,-6 0 1 0,4 0 1 0,-2-2 5 15,-7 0-2-15,-2-2 3 0,-1 1-1 0,0 0-1 16,-6-2-4-16,-5 5-3 0,-5 2-4 15,-1 5-8-15,-4 2-4 0,1 4-7 0,-1 4-8 16,0 2-8-16,-1 2-11 0,5 6-16 0,2 1-29 16,1 5-48-16,4 2-78 0,4 0-158 0,0-2-466 15,5-3-773-15</inkml:trace>
          <inkml:trace contextRef="#ctx0" brushRef="#br0" timeOffset="72528.4619">10676 4730 2066 0,'0'0'278'0,"0"0"-65"0,0 0 8 0,0 0-36 0,0 0-56 16,0 0-30-16,0 0-23 0,0 0-20 15,0 0-19-15,0 0-11 0,0 0-14 0,0 0-5 16,0 0 0-16,0 0-1 0,10-56 8 0,-8 78 2 15,-2 1 2-15,0 2 3 0,0 2-4 16,0 0-2-16,0-2-3 0,0 0-1 0,-2-1-3 16,-4-2-3-16,4 0 1 0,0-3-5 0,-1-1 0 15,2-5-1-15,1 0-3 0,0-2-7 16,0-3-3-16,0-1-4 0,0-3-6 0,0 0 2 16,0-4-7-16,0 0 1 0,1 0 8 0,-1 0 11 15,2 0 8-15,-2-5 3 0,0-2 4 0,0-2-7 16,0-2 6-16,0 0 2 0,-3-3 0 15,-3-2 4-15,3 0-3 0,2-1 0 0,-2-2 1 16,-2 3 1-16,3-3-2 0,1 2-1 0,-1-4-1 16,2 2 0-16,0-3 1 0,0 1-1 0,5-1-1 15,3 0-8-15,2-1 3 0,-2 4 0 0,4 0-1 16,2 3 11-16,-1 2-10 0,0 3-1 0,-1 3 0 16,2 1-10-16,1 6 6 0,-1 1-1 15,0 0-1-15,-1 3 0 0,-1 3 1 0,-2 4 0 16,-1-1 3-16,1 3 0 0,-6-1-4 0,-1-2 1 15,1 5-2-15,-4-3 4 0,0 0-4 0,-7 0 0 16,1 1 0-16,-4-2-3 0,-2 0 8 16,-2-3 5-16,-1 1 1 0,-2-2 3 0,0 0-1 15,-2 0-2-15,3-1 0 0,2 0 1 0,0-1-3 16,-1 0 0-16,3-1 3 0,-1 0-2 16,6 0 2-16,-2-1-1 0,5 2 0 0,-3-2-8 15,4 2 6-15,3-3-2 0,0 2-2 0,0 1 8 16,0 1-7-16,3 1-1 0,7 2-1 15,0 3-2-15,4-3 2 0,2 1 2 0,1 3 1 16,1-1-2-16,3 1 2 0,-1 1 0 0,4 0 0 16,-1-2 0-16,-3 2-2 0,4-2-2 0,-3-1 0 15,3 1 3-15,2-1-3 0,-2-1 0 0,-4-1-1 16,4-3-3-16,-6 0 0 0,-2-2-4 0,-1-3-12 16,-2 0-25-16,0 0-42 0,0 0-73 15,-2-6-117-15,-5 3-321 0,1-1-897 0</inkml:trace>
          <inkml:trace contextRef="#ctx0" brushRef="#br0" timeOffset="72785.3036">11327 4629 1721 0,'0'0'328'0,"0"0"-37"0,0 0-10 15,0 0-47-15,0 0-48 0,0 0-47 0,0 0-40 16,0 0-30-16,0 0-23 0,0 0-22 0,0 0-13 15,0 0-5-15,0 0-2 0,0 0 2 16,-6-2 3-16,6 22-2 0,0 3 0 0,0 3-2 16,0 2 0-16,0-1-1 0,0 1 1 0,0 1-3 15,-3-4-1-15,2-2 1 0,-2 0-2 0,-1-3 1 16,1-3-4-16,2 0-8 0,1-4-10 0,0-5-25 16,0 0-32-16,0-4-44 0,0 0-51 15,4-3-53-15,-1-1-101 0,0 0-200 0,-2-1-345 16,0-1-215-16</inkml:trace>
          <inkml:trace contextRef="#ctx0" brushRef="#br0" timeOffset="73010.6252">11328 4766 307 0,'0'0'561'15,"0"0"-118"-15,0 0-49 0,0 0-63 0,0 0-71 16,0 0-43-16,0 0-36 0,0 0-37 0,0 0-27 16,-11-162-27-16,12 154-28 0,2 3-19 15,7 0-15-15,0 0-13 0,3 2-7 0,1 1-3 16,2 2-3-16,1 0-1 0,-2 0-2 0,1 0 0 15,1 7 0-15,-6 1-2 0,0 1 0 0,1 3-1 16,-7 0 1-16,1 1 1 0,-4 0 0 16,-2 0 2-16,-8 3 1 0,0 1 0 0,-9-2-3 15,-2 3-1-15,-2-5-9 0,0 2-9 0,1-4-17 16,-1-2-27-16,5-2-46 0,1-2-88 16,3-1-213-16,1-1-561 0,8-3-382 0</inkml:trace>
        </inkml:traceGroup>
        <inkml:traceGroup>
          <inkml:annotationXML>
            <emma:emma xmlns:emma="http://www.w3.org/2003/04/emma" version="1.0">
              <emma:interpretation id="{E000A21F-CADE-4747-8D66-9D33FE6D5061}" emma:medium="tactile" emma:mode="ink">
                <msink:context xmlns:msink="http://schemas.microsoft.com/ink/2010/main" type="inkWord" rotatedBoundingBox="16910,5589 17567,5575 17569,5676 16912,5690"/>
              </emma:interpretation>
              <emma:one-of disjunction-type="recognition" id="oneOf12">
                <emma:interpretation id="interp58" emma:lang="en-US" emma:confidence="0.5">
                  <emma:literal>-</emma:literal>
                </emma:interpretation>
                <emma:interpretation id="interp59" emma:lang="en-US" emma:confidence="0">
                  <emma:literal>_</emma:literal>
                </emma:interpretation>
                <emma:interpretation id="interp60" emma:lang="en-US" emma:confidence="0">
                  <emma:literal>.</emma:literal>
                </emma:interpretation>
                <emma:interpretation id="interp61" emma:lang="en-US" emma:confidence="0">
                  <emma:literal>,</emma:literal>
                </emma:interpretation>
                <emma:interpretation id="interp62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98050.9294">15205 4823 1230 0,'0'0'191'15,"0"0"29"-15,0 0-6 0,0 0 1 0,0 0-14 16,0 0-36-16,0 0-37 0,0 0-31 0,0 0-16 16,0 0-14-16,0 0-12 0,0 0-7 15,-37-20-10-15,37 20-7 0,0 0-6 0,0 0-5 16,2 0-5-16,2 0-4 0,3 0 1 0,6 0 0 16,4-1 3-16,8-1 5 0,5-2-1 0,5 0 3 15,4-3-3-15,-1-1-1 0,4-1-3 16,2-2 0-16,-1 1-2 0,-1-1-1 0,1 1-1 15,-3 3-3-15,-5 4-1 0,-4-2 0 0,-4 5-1 16,-1 0-1-16,-9 0-2 0,1 0-1 0,-5 5 0 16,-5-2 2-16,1 0 1 0,-3 1-1 15,-5-1 2-15,-1-2-2 0,1 0-1 0,-1-1 2 16,0 2 2-16,0-2-2 0,0 1 1 0,0-1-2 16,0 0-4-16,0 0 3 0,0 0-1 15,0 0-2-15,0 0 0 0,0 0-6 0,0 0-14 16,0 0-38-16,0-1-82 0,0-1-165 0,0 1-401 15,0 1-950-15</inkml:trace>
        </inkml:traceGroup>
        <inkml:traceGroup>
          <inkml:annotationXML>
            <emma:emma xmlns:emma="http://www.w3.org/2003/04/emma" version="1.0">
              <emma:interpretation id="{2F49A185-25F5-40F2-B748-8E617CF82697}" emma:medium="tactile" emma:mode="ink">
                <msink:context xmlns:msink="http://schemas.microsoft.com/ink/2010/main" type="inkWord" rotatedBoundingBox="18572,5065 20992,5014 21007,5744 18588,5795"/>
              </emma:interpretation>
              <emma:one-of disjunction-type="recognition" id="oneOf13">
                <emma:interpretation id="interp63" emma:lang="en-US" emma:confidence="0.5">
                  <emma:literal>firms</emma:literal>
                </emma:interpretation>
                <emma:interpretation id="interp64" emma:lang="en-US" emma:confidence="0">
                  <emma:literal>Firms</emma:literal>
                </emma:interpretation>
                <emma:interpretation id="interp65" emma:lang="en-US" emma:confidence="0">
                  <emma:literal>films</emma:literal>
                </emma:interpretation>
                <emma:interpretation id="interp66" emma:lang="en-US" emma:confidence="0">
                  <emma:literal>Films</emma:literal>
                </emma:interpretation>
                <emma:interpretation id="interp67" emma:lang="en-US" emma:confidence="0">
                  <emma:literal>Firms'</emma:literal>
                </emma:interpretation>
              </emma:one-of>
            </emma:emma>
          </inkml:annotationXML>
          <inkml:trace contextRef="#ctx0" brushRef="#br2" timeOffset="100630.3831">16839 4681 1785 0,'0'0'190'0,"0"0"-14"16,0 0-26-16,0 0-19 0,0 0-22 0,0 0-16 15,0 0-13-15,0 0-22 0,0 0-8 0,0 0-10 16,180-50-8-16,-143 42-6 0,3-2-7 0,-3 2-4 16,1 2-6-16,-5-1 2 0,-1 3-9 15,-5 0-3-15,-4 3-13 0,-5 1-29 0,-8 0-46 16,0 0-93-16,-7 1-131 0,-2 4-193 0,1 0-300 16,-2-2-216-16</inkml:trace>
          <inkml:trace contextRef="#ctx0" brushRef="#br2" timeOffset="100421.7384">17060 4481 242 0,'0'0'287'0,"0"0"22"0,0 0 18 0,0 0-5 15,0 0-27-15,0 0-40 0,0 0-46 0,0 0-33 16,0 0-32-16,0 0-33 0,0 0-28 16,0 0-26-16,-96-113-24 0,96 113-16 0,0 5-8 0,0 3 0 15,0 5 0-15,3 3 4 0,3 4 7 16,-1 5 3-16,-2 2 5 0,1 1 1 0,1 4 1 16,-3 0-2-16,-2-1-4 0,0 3-2 0,0-3-4 15,0 2-3-15,0 1-3 0,0-3-3 16,0-3-2-16,0-4-1 0,0-4 0 0,0-1-1 15,-1-4 0-15,0-6-2 0,1-1 1 0,0-4-2 16,-2-2-1-16,2-2-3 0,0 0-1 16,0 0-5-16,-3 0-8 0,3-3-21 0,-1-3-21 15,-2-5-26-15,3-3-22 0,0-7-18 0,0-3-14 16,7-4-10-16,-1-5-4 0,5-2 13 0,-4-5 25 16,0 1 34-16,-2 1 37 0,-1-1 30 0,-4 1 17 15,0 2 15-15,-4 1 18 0,-1 3 26 16,-5 4 30-16,5 4 24 0,-5 7 15 0,6 1-1 15,-5 5-9-15,6 5-15 0,2-1-20 0,1 4-18 16,0 0-21-16,1 0-21 0,11 0-9 16,3-4-5-16,4 1 0 0,6-1 4 0,3-2-1 15,5 1-3-15,0-2 2 0,-1-1-2 0,5 1 1 16,-6-1 2-16,3 1-3 0,-1 1 0 0,-9 1-4 16,-3 1-3-16,-5 4-2 0,-5 2-4 0,-4 1-7 15,-2 0-14-15,-5 0-21 0,0 8-47 16,-2 1-110-16,-8 5-168 0,6-1-344 0,-5-5-863 0</inkml:trace>
          <inkml:trace contextRef="#ctx0" brushRef="#br2" timeOffset="100843.2507">17403 4539 1427 0,'0'0'431'0,"0"0"-112"0,0 0-81 0,0 0-68 15,0 0-68-15,0 0-40 0,0 0-22 16,0 0-20-16,0 0-1 0,0 0 2 0,0 0 7 16,0 0 11-16,0 0-1 0,0 0-1 0,-25 108-4 15,25-90-9-15,0 1-3 0,0 2-6 16,0 0-3-16,0-5-6 0,1 2 0 0,-1-2-3 15,0-3-3-15,2 0-2 0,-2-6-10 0,1 0-26 16,1-2-39-16,2-2-69 0,2-1-87 0,-2-2-91 16,4 0-205-16,-3-5-336 0,0 2-20 0</inkml:trace>
          <inkml:trace contextRef="#ctx0" brushRef="#br2" timeOffset="101001.2164">17507 4284 1620 0,'0'0'318'0,"0"0"-29"0,0 0-55 0,0 0-70 16,0 0-55-16,0 0-39 0,0 0-32 0,0 0-29 16,0 0-18-16,0 0-26 0,0 0-6 0,0 0-1 15,0 0-9-15,0 0-29 0,-17-4-84 16,27 20-129-16,0 3-230 0,0-3-358 0,-7-6 149 0</inkml:trace>
          <inkml:trace contextRef="#ctx0" brushRef="#br2" timeOffset="102102.2654">17591 4913 1256 0,'0'0'186'0,"0"0"16"0,0 0 12 16,0 0-24-16,0 0-51 0,0 0-27 0,0 0-21 15,0 0-18-15,0 0-9 0,0 0-3 0,0 0-5 16,170-123 1-16,-145 98 2 0,1 0 5 0,-6-4-3 15,1 4 0-15,-6-1-1 0,0 3-6 16,-4 0-1-16,-5 1-3 0,1 2-5 0,-6 1-6 16,-1 0-6-16,0 3-7 0,-8 1-7 0,-2 2-2 15,-3 4-7-15,-1 2-4 0,-5 6-2 0,2 1-4 16,-4 3-1-16,0 8 0 0,-5 3 2 16,5 3-1-16,0 2 3 0,5 0-1 0,3 0-2 15,2-2 0-15,8 1 1 0,3-1-2 0,0-2-1 16,10 0 4-16,4-2-4 0,3-2 2 15,5-2 2-15,0-1-4 0,5-1 3 0,0-3-1 16,0-3-1-16,0-1 0 0,-3 0 2 0,0 0-1 16,-1 0 1-16,-6-1 1 0,-2-2-3 0,-3 3 1 15,-4 0-1-15,-3 3-1 0,-5 4 1 16,0 3-1-16,0 1 1 0,0 3 0 0,0 1 1 16,-2 0 1-16,-1-3-2 0,3-1 1 0,0-2-1 15,2-2-1-15,5-1 2 0,3-3-1 16,4 1 0-16,0-4 3 0,2 0 0 0,2-4 1 15,2-4 3-15,-3-3 1 0,1-3-1 0,2-1 0 16,-4-3 1-16,2-1 0 0,-1-1 1 0,0-1-1 16,-3 4-5-16,1-1 4 0,-5 4-1 0,-1 2-3 15,3 2 3-15,-5 4-4 0,0 0-1 0,1 5-2 16,-2 1 1-16,0 0-1 0,2 0-1 16,-2 7 3-16,1 1-2 0,3 1 2 0,-4-1 0 15,5 4 1-15,-4-1-2 0,2 1 1 0,-4-1 0 16,2 1 0-16,-4-1 0 0,1 0 1 0,-1 0-1 15,-3-2 1-15,0 0-1 0,0-3 2 16,0-1 0-16,-5 0 3 0,2 0 0 0,0-4 3 16,0 1 1-16,-3-1 1 0,5-1 1 0,1 0 2 15,0 0 2-15,0 0 0 0,0-4-4 16,4-3-4-16,2-4-5 0,2-3-2 0,2-4-2 16,5 1 1-16,3-3 1 0,0 2 1 0,-1 2-1 15,0 3-1-15,3 3 0 0,-6 2-3 0,-1 5 3 16,-1 3-4-16,-1 0 0 0,2 8 1 15,-1 3-1-15,1 2 3 0,0 5 1 0,-2 3 1 16,-4 1-1-16,3-1 1 0,-6-4 0 0,5 2-2 16,-6-3 4-16,-2-4-4 0,3-3 2 0,-4-2-1 15,3-4 4-15,-3-3-2 0,2 0 2 0,-2 0 7 16,1 0-1-16,1-3 2 0,-2-5 0 0,0-2-5 16,1-3-2-16,0-2-1 0,7-2-2 15,-4-3 0-15,6 2-1 0,0-1-2 0,0 1 1 16,2 4-1-16,1 3 0 0,-2 4-2 0,-4 2-2 15,3 2 1-15,0 3-5 0,-4 0 3 0,1 5 2 16,-1 3 1-16,-3 5 6 0,2 1-4 16,-1 2 0-16,-2 2-1 0,1-4-1 0,4 1 1 15,-3-3 0-15,5 0 3 0,-4-4-2 0,8-1 1 16,1-2 1-16,0-4 3 0,1-1-3 16,6 0 3-16,-3-6-3 0,-1-5 1 0,6-2 6 15,-3-5-5-15,4 0 2 0,-3-3-3 0,0 0-1 16,2 2 2-16,-5 1 1 0,-1-1 0 15,5 0-2-15,-7 1 2 0,2 3-1 0,-2 1 1 16,-3 1 1-16,0 3-4 0,-7 2 0 0,4 4 0 16,-6 0-1-16,-3 4 1 0,0 0-3 0,0 0-3 15,0 5-4-15,0 5 3 0,0 4 2 0,0 2 4 16,0 4-1-16,0 1 1 0,1 1 1 0,6 0-4 16,-1 5 5-16,2-3-3 0,-2 0 0 15,-2-1-1-15,3-4-1 0,-5-3 2 0,-2-4 0 16,0 0 2-16,-9-4 0 0,2-1 4 0,-7-2 0 15,-2-2 3-15,-5-3 0 0,4 0-2 0,-1 0-2 16,-1-3-5-16,5-5 2 0,6-2-15 16,-2 0-27-16,5-3-51 0,0-3-88 0,5 0-164 15,0 3-481-15,0 4-831 0</inkml:trace>
        </inkml:traceGroup>
        <inkml:traceGroup>
          <inkml:annotationXML>
            <emma:emma xmlns:emma="http://www.w3.org/2003/04/emma" version="1.0">
              <emma:interpretation id="{BA42F2F1-BD74-445A-94CE-28ECE287D6E0}" emma:medium="tactile" emma:mode="ink">
                <msink:context xmlns:msink="http://schemas.microsoft.com/ink/2010/main" type="inkWord" rotatedBoundingBox="21538,5004 24275,4947 24298,6027 21561,6084"/>
              </emma:interpretation>
              <emma:one-of disjunction-type="recognition" id="oneOf14">
                <emma:interpretation id="interp68" emma:lang="en-US" emma:confidence="0.5">
                  <emma:literal>moving</emma:literal>
                </emma:interpretation>
                <emma:interpretation id="interp69" emma:lang="en-US" emma:confidence="0">
                  <emma:literal>morning</emma:literal>
                </emma:interpretation>
                <emma:interpretation id="interp70" emma:lang="en-US" emma:confidence="0">
                  <emma:literal>mowing</emma:literal>
                </emma:interpretation>
                <emma:interpretation id="interp71" emma:lang="en-US" emma:confidence="0">
                  <emma:literal>mooning</emma:literal>
                </emma:interpretation>
                <emma:interpretation id="interp72" emma:lang="en-US" emma:confidence="0">
                  <emma:literal>mooring</emma:literal>
                </emma:interpretation>
              </emma:one-of>
            </emma:emma>
          </inkml:annotationXML>
          <inkml:trace contextRef="#ctx0" brushRef="#br2" timeOffset="104139.7155">19805 4624 1537 0,'0'0'330'16,"0"0"-38"-16,0 0-20 0,0 0-74 0,0 0-61 15,0 0-37-15,0 0-31 0,0 0-17 0,0 0-10 16,0 0-5-16,0 0-5 0,180-117-6 0,-161 117-3 16,6 0-4-16,-7 0-1 0,2 5-2 15,-5 4-1-15,-2 3-1 0,-6 2 1 0,0 2 0 16,-4-1-1-16,-3 4 1 0,0 0-2 0,-5 2 0 16,-4-1-3-16,-1-1 0 0,4 1-4 15,-3-5-1-15,6 0-1 0,-2-7-2 0,1-1 1 16,3-4 1-16,1-2 6 0,0-1 12 0,0 0 8 15,0-5-1-15,0-6-4 0,0-7-11 16,0 1-11-16,0-4 0 0,7-1-1 0,-3 2 0 16,0-1 1-16,5 0-2 0,-1 6-1 0,-1 0-1 15,2 3 0-15,-3 4-3 0,5 2-2 0,-1 4-3 16,-3 2-1-16,6 0 0 0,-2 5 1 0,0 4 3 16,-2 6 0-16,2 0 2 0,-1 4 3 0,-4 0-2 15,1 2 4-15,-3-1-2 0,-2 0 1 16,0 0 1-16,4-3-2 0,-4-2 1 0,0-4-1 15,-2-3 2-15,3-3-1 0,3-2 1 0,-5-3 1 16,2 0 1-16,0 0 3 0,5-4 3 16,0-5 0-16,3-5-1 0,4-2-4 0,5 0-2 15,-1-4-1-15,-2 3 1 0,3 0-2 0,-3 1 1 16,-3 1 1-16,-1 2 0 0,-1 1 1 0,-6 4-2 16,2 4 1-16,-3 1-2 0,-4 2 0 0,2 1-2 15,1 0-1-15,-1 0 1 0,0 4 0 16,-2 2 1-16,2 2 0 0,4 2 2 0,-4-1 0 15,0 2-3-15,4 2 3 0,-3 0-1 0,3-1 1 16,-2-1 0-16,-1 2-1 0,4-2-1 16,-2 0 0-16,5-1 0 0,1-1 1 0,-1-4 1 15,-1-3 0-15,3-2-1 0,1 0 2 0,0-4 0 16,5-7 1-16,-2-2-1 0,0-1 0 0,0 0 0 16,2-2 0-16,-2 2 0 0,-1-2 1 15,0 1-1-15,-1 0 0 0,-1 2-1 0,1 0 0 16,-1 1 2-16,-3 5-3 0,0 0 0 0,-6 4-3 15,2 1-1-15,-4 2 0 0,-2 0 1 0,-1 7 0 16,1 2 1-16,-1 4 0 0,0-1 1 16,0 4 0-16,0-1 1 0,0 0 0 0,0 0 0 15,2-3 0-15,3 0 1 0,0-2 0 0,3-1-1 16,-1 1-1-16,5-4 1 0,-2-1-3 0,-3-3 3 16,5-2 1-16,-2 0 1 0,2 0 3 0,-2-8-2 15,2-3 1-15,3-2-1 0,-1-2 0 16,4 0 1-16,-4-1-2 0,0 1 1 0,1-3 0 15,-7 2 1-15,3 1 1 0,-5 1 0 0,-3-1-2 16,-3 1 2-16,0 1-1 0,-6 1-1 0,-1 0 1 16,-6 3-9-16,-4 1-1 0,-4 2-3 15,1 5-3-15,-5 1 3 0,-1 0 1 0,-1 11 1 16,3 1 1-16,6 3 2 0,1 2-1 0,3 3 0 16,4-1 1-16,0 0-1 0,7-2 1 15,3 1 0-15,0-2 0 0,7-2-1 0,0-1-1 16,6-3 1-16,4 0-1 0,6-4 2 0,4-4 1 15,2-2 1-15,1 0 1 0,6-7 0 0,-2-6 1 16,-2-2 1-16,2-2 3 0,-3-4 1 0,-4 0-1 16,2 2 1-16,-5-2 0 0,-4 0-1 15,2 2 3-15,-5 2-1 0,-3 2 0 0,-1 0 2 16,-3 5 1-16,-6 4-2 0,-1 3 1 0,0 3-5 16,-3 0-3-16,3 0-1 0,-3 4 1 0,3 6-2 15,-2 4 0-15,1-1 2 0,5 3-6 0,-6-1 6 16,2 1-1-16,0-1 1 0,-2 0 1 15,5 1-2-15,-3-5 1 0,1 2-1 0,-1-4 3 16,4-1-2-16,-3-2-1 0,-1-2 0 0,4-3 1 16,-4-1-1-16,3 0 2 0,1 0 0 15,-3-8-4-15,6-3 6 0,0-2 2 0,-3-1-1 16,4-1 7-16,0-3-7 0,1-1-3 0,-5 0 2 16,6 1-3-16,-5-1 3 0,-1-1 2 0,2 3 1 15,-5 1-2-15,-3 4 1 0,1 2 2 16,-2 6 1-16,0 0-4 0,0 3 1 0,0 1-6 15,-3 0-5-15,2 6 5 0,-4 4-7 0,-2 3 3 16,6 0 2-16,-1 5-6 0,1-1 7 0,1 1 0 16,0-2-1-16,3 0 1 0,5-1 0 15,-1-2-2-15,5-2 0 0,-2-2 3 0,0-1-2 16,1-3 0-16,2-4 3 0,-1-1-2 0,4 0 2 16,-2-6 2-16,3-3-1 0,2-4 1 0,-4-1 1 15,2-2-1-15,-3 0 1 0,2-2 2 0,-3 3-1 16,0 1-1-16,-2 1 1 0,-5 3 0 0,2 4-2 15,-5 2 0-15,-3 3-2 0,0 1-3 16,0 0-3-16,0 3 0 0,0 5-1 0,0 2 1 16,0 3 6-16,0-1-1 0,0 1 1 0,1 2 1 15,2-5-1-15,1 0-1 0,-1 2 1 16,0-4 0-16,6 0-2 0,-4-1 1 0,4-3-2 16,-2-1-2-16,3-3 6 0,1 0 1 0,0 0-1 15,-2-4 4-15,4-3-2 0,1-2-2 16,-1-1 2-16,-1 1-3 0,0-3 2 0,-1 4 0 15,-2-2-1-15,0 2 1 0,-1 3-1 0,-1 3 0 16,-3-2-4-16,3 4-2 0,-3 0 2 0,-2 0-3 16,5 2 4-16,-4 2 4 0,-1 3-6 0,1-1 3 15,3-1 0-15,-3 0-2 0,-2 1 3 16,1-2 0-16,2-1-1 0,-1-1 0 0,-2-1 2 16,2-1 0-16,-2 0 1 0,2 0 0 0,3 0 3 15,0 0-1-15,-1-3 2 0,4-2 2 0,-1-1-6 16,-1 1 0-16,3 0-2 0,-3-2-2 0,3 2 3 15,-1 1 1-15,-4-1-1 0,5 3-2 16,-5-1 0-16,2 3-1 0,-4 0-1 0,1 0 3 16,-3 0-3-16,5 3 1 0,-2 3-2 0,0-1 3 15,6 1 0-15,0 1 0 0,0 0 2 16,4-1-4-16,3-1 4 0,0 0-1 0,0 0 0 16,7-2 2-16,2-1-3 0,-1-2 0 0,2 0 3 15,-1 0 0-15,-1-3-2 0,1-5 2 0,-5-1 0 16,-1-2 0-16,-3-2 1 0,-1 0 0 15,-2-3 2-15,-1 2 0 0,-1-2 1 0,-3 1 1 16,-5-1-1-16,-3 2 1 0,-1-1-2 0,0 6-1 16,-2 1-3-16,-8 4-3 0,-4 2-4 15,-1 2-4-15,-2 2 1 0,-2 8-1 0,-1 5 5 16,-3 0 0-16,5 5 0 0,-1 0 0 0,4-1-2 16,2 0 1-16,3 0 0 0,4-3 1 0,1-4 0 15,5-2-1-15,0-3-2 0,0-3 1 16,5-3 0-16,1-1 4 0,2 0 2 0,1-8 0 15,4-3 4-15,-2-1-2 0,2-4 2 0,-2-1 3 16,-4-1-6-16,3-1 5 0,-6 2-3 0,5 0 2 16,-5-1 1-16,0 5-1 0,1-3 1 0,-3 7-2 15,0 0 0-15,-2 3-1 0,1 4-5 0,-1 2-4 16,3 0-2-16,-3 10 0 0,0 3 3 16,0 6 6-16,0 7-1 0,-4 3 0 0,1 2 1 15,-7 5-2-15,4 2 3 0,-2 5-3 0,4 1 1 16,1 0-1-16,3 7 0 0,0 0 2 0,1-1 0 15,5-2 0-15,4-2 0 0,1-1 0 16,-1-3 1-16,1-2 0 0,2-6-1 0,-1-2 0 16,-5-7 0-16,-2-5-2 0,-3-5 1 0,-2-7 1 15,0-5 3-15,-3-3 6 0,-6 0-3 16,-3-11 1-16,2-4-8 0,-2-5-17 0,0-4-41 16,0-4-97-16,1-5-277 0,7 8-708 0,-2 5-534 0</inkml:trace>
          <inkml:trace contextRef="#ctx0" brushRef="#br2" timeOffset="104304.6143">22092 4143 2547 0,'0'0'106'0,"0"0"3"0,0 0 9 16,0 0-41-16,0 0-30 0,0 0-22 0,0 0-27 15,0 0-21-15,0 0-11 0,0 0-10 0,0 0-14 16,0 0-38-16,0 0-90 0,66-55-169 0,-48 65-404 15,-4-5-713-15</inkml:trace>
        </inkml:traceGroup>
        <inkml:traceGroup>
          <inkml:annotationXML>
            <emma:emma xmlns:emma="http://www.w3.org/2003/04/emma" version="1.0">
              <emma:interpretation id="{D16AE544-F36A-4EE2-857B-9E87D75A4E1B}" emma:medium="tactile" emma:mode="ink">
                <msink:context xmlns:msink="http://schemas.microsoft.com/ink/2010/main" type="inkWord" rotatedBoundingBox="24913,4750 25775,4732 25789,5375 24927,5393"/>
              </emma:interpretation>
              <emma:one-of disjunction-type="recognition" id="oneOf15">
                <emma:interpretation id="interp73" emma:lang="en-US" emma:confidence="0.5">
                  <emma:literal>in</emma:literal>
                </emma:interpretation>
                <emma:interpretation id="interp74" emma:lang="en-US" emma:confidence="0">
                  <emma:literal>ion</emma:literal>
                </emma:interpretation>
                <emma:interpretation id="interp75" emma:lang="en-US" emma:confidence="0">
                  <emma:literal>inn</emma:literal>
                </emma:interpretation>
                <emma:interpretation id="interp76" emma:lang="en-US" emma:confidence="0">
                  <emma:literal>ink</emma:literal>
                </emma:interpretation>
                <emma:interpretation id="interp77" emma:lang="en-US" emma:confidence="0">
                  <emma:literal>ins</emma:literal>
                </emma:interpretation>
              </emma:one-of>
            </emma:emma>
          </inkml:annotationXML>
          <inkml:trace contextRef="#ctx0" brushRef="#br2" timeOffset="104813.3004">23180 4360 1401 0,'0'0'805'0,"0"0"-559"0,0 0-38 16,0 0-37-16,0 0-70 0,0 0-39 0,0 0-24 15,0 0-11-15,0 0-1 0,0 0 1 0,0 0-2 16,0 0 2-16,0 0-3 0,0 0 0 16,41 79-2-16,-41-59-3 0,3-3-4 0,-2-3-3 15,2-1-2-15,-2-4-5 0,2-3 2 0,0-1 1 16,1-3 4-16,2-2 10 0,1 0 5 0,4-8 4 15,3-4-5-15,3-1-2 0,3-5-11 0,-1 1-4 16,5-4-1-16,-3 2-9 0,0 2 5 16,-4 0-1-16,0 4 0 0,-5 3 0 0,-1 1-2 15,-1 2 0-15,-6 6-4 0,0 1 2 0,2 0-1 16,-4 5-1-16,0 4 2 0,0 4 1 16,-2 0 0-16,3 3-1 0,-3-2 3 0,1 0-6 15,2 0 4-15,-2-3 1 0,2-1-2 0,0 0 6 16,0-5-6-16,2 0 1 0,1-1 0 0,3-3-2 15,-2-1 4-15,4 0-2 0,2-8 1 16,1-3-1-16,0-3 1 0,0-2 2 0,-1-1-1 16,0 4-1-16,-3-1 1 0,-3 3 0 0,0 4-3 15,-1 2 4-15,-5 5-8 0,6 0-4 0,-1 2 1 16,-1 8-3-16,4 2 4 0,-1 3 1 0,1 0 2 16,1 2 2-16,0-2 1 0,3-2 1 15,-2-6 0-15,6-2 5 0,3-5-3 0,2-5 1 16,5-10-1-16,3-9-1 0,3-6-6 0,5-7-27 15,-3-5-56-15,-1-4-135 0,-8 9-380 0,-10 14-1098 16</inkml:trace>
          <inkml:trace contextRef="#ctx0" brushRef="#br2" timeOffset="104973.2013">23405 3897 2530 0,'0'0'264'0,"0"0"-46"0,0 0-31 0,0 0-68 15,0 0-31-15,0 0-27 0,0 0-21 16,0 0-16-16,0 0-14 0,0 0-12 0,0 0-18 16,0 0-24-16,0 0-63 0,0 0-136 0,-51-17-341 15,48 25-1124-15</inkml:trace>
        </inkml:traceGroup>
      </inkml:traceGroup>
    </inkml:traceGroup>
    <inkml:traceGroup>
      <inkml:annotationXML>
        <emma:emma xmlns:emma="http://www.w3.org/2003/04/emma" version="1.0">
          <emma:interpretation id="{5467E777-268A-4121-9318-5A3B2252A943}" emma:medium="tactile" emma:mode="ink">
            <msink:context xmlns:msink="http://schemas.microsoft.com/ink/2010/main" type="paragraph" rotatedBoundingBox="1249,6945 22830,6207 22908,8512 1328,92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0DC3EA5-B9F1-4318-BE2B-FCF288F33021}" emma:medium="tactile" emma:mode="ink">
              <msink:context xmlns:msink="http://schemas.microsoft.com/ink/2010/main" type="line" rotatedBoundingBox="17983,6351 22278,6342 22279,7000 17985,7009"/>
            </emma:interpretation>
          </emma:emma>
        </inkml:annotationXML>
        <inkml:traceGroup>
          <inkml:annotationXML>
            <emma:emma xmlns:emma="http://www.w3.org/2003/04/emma" version="1.0">
              <emma:interpretation id="{56AC2A68-5E91-440A-92BF-145D95DFCC76}" emma:medium="tactile" emma:mode="ink">
                <msink:context xmlns:msink="http://schemas.microsoft.com/ink/2010/main" type="inkWord" rotatedBoundingBox="17983,6351 19623,6347 19625,7005 17985,7009"/>
              </emma:interpretation>
              <emma:one-of disjunction-type="recognition" id="oneOf16">
                <emma:interpretation id="interp78" emma:lang="en-US" emma:confidence="0.5">
                  <emma:literal>the</emma:literal>
                </emma:interpretation>
                <emma:interpretation id="interp79" emma:lang="en-US" emma:confidence="0">
                  <emma:literal>The</emma:literal>
                </emma:interpretation>
                <emma:interpretation id="interp80" emma:lang="en-US" emma:confidence="0">
                  <emma:literal>she</emma:literal>
                </emma:interpretation>
                <emma:interpretation id="interp81" emma:lang="en-US" emma:confidence="0">
                  <emma:literal>they</emma:literal>
                </emma:interpretation>
                <emma:interpretation id="interp82" emma:lang="en-US" emma:confidence="0">
                  <emma:literal>She</emma:literal>
                </emma:interpretation>
              </emma:one-of>
            </emma:emma>
          </inkml:annotationXML>
          <inkml:trace contextRef="#ctx0" brushRef="#br2" timeOffset="106058.0982">16459 5960 773 0,'0'0'611'16,"0"0"-200"-16,0 0-92 0,0 0-55 15,-174 0-71-15,154 0-47 0,6 0-26 0,6 0-32 16,6 0-30-16,2 0-23 0,7 0-18 0,7-2-6 15,8-3-3-15,10-3 5 0,7-3-2 0,7-2-1 16,4-2-1-16,5-1-7 0,2-1 2 16,2-2-1-16,1 0-2 0,-3 0 2 0,-6 0-1 15,-3 0-1-15,-7-2 1 0,-6 0 2 0,-5-2-2 16,-7 3 1-16,-9-2 5 0,-3 3 3 0,-8-2-2 16,-3 2 2-16,-1-1-4 0,-5-1-4 0,-5 2 4 15,-2 2 1-15,2 2-1 0,2 3 7 0,1 1-1 16,-4 5 1-16,7 1 3 0,-2 2-2 15,4 3-4-15,0 0-7 0,0 5-3 0,2 9-1 16,-1 4-1-16,-1 8 2 0,2 4-1 0,0 6-2 16,-2 2 6-16,-1 3 0 0,-2 4 2 15,3-3 3-15,-3 1-1 0,1-2 0 0,2-3 2 16,-1-3-2-16,2-1-1 0,-1-4-2 0,3-1-1 16,0-7-2-16,5-5-1 0,0-6 1 0,2-4-1 15,2-3 1-15,2-4 5 0,2 0 6 16,3-8 4-16,6-6 3 0,1-6-4 0,2-1-4 15,4-5-5-15,-1 2-4 0,-1 1 0 0,-3 3 0 16,-5 2-1-16,-1 6 0 0,-7 3-2 0,1 4-2 16,-2 5-2-16,-5 0 1 0,4 1-1 0,-5 8 2 15,3 1 2-15,-1 2-1 0,-1 1-1 16,3 0 2-16,-1-2-2 0,1 0 0 0,5-3 3 16,1 1 0-16,4-7 0 0,7-2-1 0,-1 0 2 15,0-2 0-15,3-7 0 0,-2-3 3 0,1-5-3 16,1 0 1-16,-3-2 2 0,-6 0-2 0,-2-3 1 15,-5 2 5-15,0 2-1 0,-8 3 2 16,-3 1 3-16,0 6-3 0,-1 0-3 0,-10 4-6 16,-2 4-8-16,-1 0-4 0,-3 9-1 0,-5 5 2 15,1 6 2-15,-2 2 3 0,6 3 0 16,3 1 1-16,6 0 1 0,2 1-1 0,6-3-1 16,0-1-2-16,13 1 1 0,2-5-4 0,9-3 3 15,5-4-1-15,5-4-3 0,11-4-3 16,5-4-13-16,5-5-26 0,6-6-46 0,0-3-70 15,-4-5-134-15,-15 5-303 0,-15 2-1013 0</inkml:trace>
          <inkml:trace contextRef="#ctx0" brushRef="#br2" timeOffset="105441.87">16771 5756 1800 0,'0'0'229'0,"0"0"10"0,0 0-18 0,0 0-39 16,0 0-39-16,0 0-36 0,0 0-17 0,0 0-14 15,10-165-11-15,-8 158-8 0,0 4-12 0,1 3-15 16,-3 0-9-16,2 0-5 0,-1 5-8 0,3 5 1 16,-1 5 1-16,3 5 2 0,0 6 3 0,-4 4 0 15,3 3 2-15,-5 1-4 0,0 5 5 16,0-3-1-16,0-2-3 0,-3 2 0 0,0-2-6 16,-3-1-4-16,-1-3 0 0,4 2 0 0,-4-5-8 15,2-4-7-15,3-2-15 0,-2-6-30 16,3-2-29-16,1-3-34 0,0-6-40 0,0-4-38 15,0 0-43-15,0 0-109 0,0-9-188 0,-3 0-290 16,1 2-66-16</inkml:trace>
        </inkml:traceGroup>
        <inkml:traceGroup>
          <inkml:annotationXML>
            <emma:emma xmlns:emma="http://www.w3.org/2003/04/emma" version="1.0">
              <emma:interpretation id="{F5DD1AA0-707A-4B4C-91F3-09B6A106DAF8}" emma:medium="tactile" emma:mode="ink">
                <msink:context xmlns:msink="http://schemas.microsoft.com/ink/2010/main" type="inkWord" rotatedBoundingBox="19975,6399 22278,6394 22279,6923 19977,6927"/>
              </emma:interpretation>
              <emma:one-of disjunction-type="recognition" id="oneOf17">
                <emma:interpretation id="interp83" emma:lang="en-US" emma:confidence="0.5">
                  <emma:literal>Same</emma:literal>
                </emma:interpretation>
                <emma:interpretation id="interp84" emma:lang="en-US" emma:confidence="0">
                  <emma:literal>same</emma:literal>
                </emma:interpretation>
                <emma:interpretation id="interp85" emma:lang="en-US" emma:confidence="0">
                  <emma:literal>came</emma:literal>
                </emma:interpretation>
                <emma:interpretation id="interp86" emma:lang="en-US" emma:confidence="0">
                  <emma:literal>lame</emma:literal>
                </emma:interpretation>
                <emma:interpretation id="interp87" emma:lang="en-US" emma:confidence="0">
                  <emma:literal>Lame</emma:literal>
                </emma:interpretation>
              </emma:one-of>
            </emma:emma>
          </inkml:annotationXML>
          <inkml:trace contextRef="#ctx0" brushRef="#br2" timeOffset="106485.456">18233 6061 1473 0,'0'0'374'0,"0"0"-74"0,0 0-38 16,0 0-72-16,0 0-57 0,0 0-39 0,0 0-25 15,0 0-11-15,0 0-6 0,0 0 0 16,0 0-3-16,0 0-6 0,180-179-3 0,-152 149-6 16,0 1-5-16,-1-5-6 0,-1-1-3 0,-1-1-5 15,-3 0 0-15,2 4-2 0,-6-1-5 0,-1 7 3 16,-6 5-3-16,-1 5 6 0,-7 6 6 15,-3 2 4-15,0 5-1 0,-5 2-9 0,-7 1-9 16,-3 3-8-16,-8 8-2 0,-1 3 1 0,-2 5 4 16,1 3 0-16,1 0-2 0,7-1 4 15,4 1-4-15,2 0 2 0,9 0-2 0,2 1-1 16,2-2 2-16,9 1 0 0,2-2 1 0,1-1-2 16,1-3 0-16,0 2-2 0,-1-2 4 0,0-2-1 15,-3 1-1-15,-5-3 2 0,1 0-3 0,-5-4 3 16,-2 1-3-16,0 0 2 0,0-1 0 15,-10 0-1-15,0-2 2 0,-4 1-1 0,-3-1 1 16,2-3-4-16,1 1-3 0,1-4-5 0,8 0-17 16,2 0-29-16,0 0-42 0,3 0-69 0,3 0-40 15,3 0-68-15,6 0-148 0,0 0-413 0,-7 0-456 16</inkml:trace>
          <inkml:trace contextRef="#ctx0" brushRef="#br2" timeOffset="107460.4703">18795 5988 740 0,'0'0'673'0,"0"0"-291"16,0 0-64-16,0 0-69 0,0 0-66 0,0 0-38 16,0 0-24-16,0 0-23 0,0 0-17 0,146-177-9 15,-130 155-11-15,-5 1-8 0,-5 3-10 16,1 1-3-16,-7 1-4 0,0 3-2 0,-10 3-4 16,-3 4-10-16,-2 1-7 0,-4 5-11 0,-5 0-2 15,0 5 0-15,3 8 0 0,-5 4 2 0,2 6-2 16,4 1 1-16,-4 2-1 0,9 2 0 0,-1 0 0 15,3 1 0-15,4-2-3 0,6 0 1 16,1-2 2-16,2-1-1 0,0-4 0 0,3-4 0 16,6-1-2-16,-4-6 0 0,7-7 1 0,-1 0 2 15,3-2 0-15,2-8 5 0,-1-6 3 0,2-7-3 16,2 1 5-16,-1-2-3 0,-1-2-1 0,-3 0 1 16,2 3 0-16,-2 0 1 0,-1 2-2 15,-2 5 1-15,-1 3-7 0,-4 5 4 0,-5 3-4 16,3 1-2-16,1 2 2 0,-2 0-4 0,-2 8 0 15,5 2 2-15,1 3 2 0,-3 2 0 16,5 0 2-16,-4 0-2 0,5 0 0 0,1-1 0 16,1-1 0-16,-1-3 2 0,0 1-7 0,2-5 5 15,0 1 0-15,1-6-2 0,0 1 10 0,2-2-7 16,1 0 1-16,1-7 1 0,-1-2-5 16,0-2 5-16,3 0-2 0,-1-1 3 0,-5 0-2 15,1 1 0-15,1 0 0 0,-3 3 0 0,0 2-1 16,-4 2-2-16,-1 4 1 0,1 0-3 0,0 0 4 15,-3 8-2-15,2 2-1 0,-4 1 3 16,1 2-7-16,2-1 5 0,-4-1 0 0,-1-1 2 16,3-3-1-16,-1-2 1 0,-3-1 0 0,2-3-1 15,-3-1 8-15,3 0-2 0,3 0 7 0,-2-5 2 16,-1-3-2-16,7-2-1 0,1-1-7 0,-2-3 0 16,3 3-5-16,1-2 1 0,1 0 2 15,-1 2-2-15,0 1 2 0,-1 2-1 0,-2 3-2 16,-3 1 0-16,2 4 1 0,-5 0-2 0,3 0-2 15,-1 0 1-15,-3 6-5 0,5 4 6 0,-3 2-1 16,2 1 1-16,-3 1 2 0,-3 2-2 16,4-2 2-16,0-1-1 0,0-1 1 0,-4-2-1 15,0-2-1-15,5-3 1 0,-5-2-2 0,-1-3 4 16,2 0 5-16,-2 0 5 0,1-5-2 16,1-3 1-16,-2-5-2 0,3 1-6 0,4-3 4 15,-3-1-4-15,4-2-2 0,-1 2-1 0,6 0-1 16,0-1 1-16,0 6-3 0,-1 0 1 0,1 2-2 15,0 3-1-15,-4 2 1 0,2 3-1 16,-1 1-1-16,-5 0 2 0,4 4-1 0,-5 3 1 16,3 2 4-16,-1 1-2 0,-3 0 0 0,7-1 2 15,-2 3-4-15,-1-3 4 0,6 1-1 0,0-4 1 16,2 1 1-16,2 0-1 0,6-5 1 16,1-2 0-16,-3 0 2 0,6 0-2 0,-1-8 1 15,-2-1 0-15,-1-4 0 0,2-1 1 0,1-2-1 16,-2-1 1-16,-4-3 0 0,1 2 1 0,-6-3 1 15,-2 1 3-15,-6 1 0 0,2 1 2 0,-6 5-2 16,-3 6 0-16,0 0-1 0,-2 5-6 16,-6 2-5-16,1 0-5 0,-6 9-4 0,-1 5 4 15,-2 3 3-15,-4 6 4 0,5 0 1 0,1 1-3 16,1-3 2-16,7 2-2 0,-1-3 1 0,7-1 0 16,0 1 0-16,13-4-1 0,8-3-1 15,6-2 3-15,6-4 1 0,6-6 2 0,5-1 0 16,7 0 0-16,-1-10 1 0,1-4 0 0,-6-1-1 15,-5-2-4-15,-12 1-9 0,-4 0-25 16,-8 3-31-16,-12 4-47 0,-2 3-82 0,-2 4-210 16,-6 2-608-16,-3 0-631 0</inkml:trace>
        </inkml:traceGroup>
      </inkml:traceGroup>
      <inkml:traceGroup>
        <inkml:annotationXML>
          <emma:emma xmlns:emma="http://www.w3.org/2003/04/emma" version="1.0">
            <emma:interpretation id="{922A37F1-9F35-4368-B0CE-25FDFB0DBAE0}" emma:medium="tactile" emma:mode="ink">
              <msink:context xmlns:msink="http://schemas.microsoft.com/ink/2010/main" type="line" rotatedBoundingBox="19084,7305 22863,7176 22888,7920 19110,8049"/>
            </emma:interpretation>
          </emma:emma>
        </inkml:annotationXML>
        <inkml:traceGroup>
          <inkml:annotationXML>
            <emma:emma xmlns:emma="http://www.w3.org/2003/04/emma" version="1.0">
              <emma:interpretation id="{AA530D04-33AB-410E-B142-0E8BDBC3EC1B}" emma:medium="tactile" emma:mode="ink">
                <msink:context xmlns:msink="http://schemas.microsoft.com/ink/2010/main" type="inkWord" rotatedBoundingBox="19084,7305 22863,7176 22888,7920 19110,8049"/>
              </emma:interpretation>
              <emma:one-of disjunction-type="recognition" id="oneOf18">
                <emma:interpretation id="interp88" emma:lang="en-US" emma:confidence="0.5">
                  <emma:literal>direction</emma:literal>
                </emma:interpretation>
                <emma:interpretation id="interp89" emma:lang="en-US" emma:confidence="0.5">
                  <emma:literal>di section</emma:literal>
                </emma:interpretation>
                <emma:interpretation id="interp90" emma:lang="en-US" emma:confidence="0">
                  <emma:literal>di Section</emma:literal>
                </emma:interpretation>
                <emma:interpretation id="interp91" emma:lang="en-US" emma:confidence="0">
                  <emma:literal>di lection</emma:literal>
                </emma:interpretation>
                <emma:interpretation id="interp92" emma:lang="en-US" emma:confidence="0">
                  <emma:literal>did section</emma:literal>
                </emma:interpretation>
              </emma:one-of>
            </emma:emma>
          </inkml:annotationXML>
          <inkml:trace contextRef="#ctx0" brushRef="#br2" timeOffset="108230.281">17605 7161 1667 0,'0'0'234'15,"0"0"-30"-15,0 0 17 0,0 0-21 0,0 0-40 16,0 0-32-16,0 0-31 0,55-177-26 0,-54 153-11 16,-1 4-8-16,-1 1-7 0,-9 5-6 15,-1 1-5-15,-3 5-10 0,-6 6-7 0,0 2-6 16,-1 0-8-16,-6 7 0 0,0 7 0 0,3 2 1 15,0 4-1-15,-1 3 3 0,4 1-4 0,1 0 0 16,6 2 0-16,3-1 1 0,7-2-2 0,2-1-2 16,2-5 0-16,0 0-4 0,4-4 2 15,8-3 2-15,2-3-2 0,2-3 5 0,1-4 1 16,5 0 2-16,1-7 5 0,0-7 0 0,2-5 1 16,3-5-1-16,-1-4 0 0,-1-4-2 0,-3-3-1 15,-2-1 2-15,-4-2-3 0,1-1 0 16,-4-4 3-16,-1-1 2 0,-4-2 2 0,-2 0 6 15,-4 1-1-15,-3-1-1 0,-9 3 4 0,-4 4-3 16,-2 6-1-16,-1 4 2 0,-4 5 0 16,2 7-3-16,2 6 0 0,4 5-4 0,2 4-4 15,3 2-3-15,-1 3-1 0,3 10-3 0,2 5 3 16,2 6-1-16,1 5-3 0,0 4 1 0,1 5-2 16,5 3 0-16,4 3 0 0,1 0 2 15,-1 1-1-15,3-3-2 0,-3 0 4 0,2-4-4 16,0-2 2-16,-2-4 0 0,2 0 0 0,1-7-1 15,1-2 2-15,2-3 0 0,1-2-4 0,-2-7 1 16,1-2-3-16,4-5-3 0,0-2 6 0,-2-2 0 16,5-5 2-16,-1-5 1 0,1-5 0 0,0 1-2 15,-5-2 3-15,2 1 0 0,-4-1-3 16,-1 2 3-16,-3 3-2 0,-5 3 1 0,0 1 0 16,-3 4 1-16,-4 1-4 0,0 2-2 0,0 0-1 15,0 2-1-15,0 7 0 0,0 0 3 0,0-1 1 16,3 5-1-16,3-2 2 0,2 0-1 15,5-2-2-15,2 0 0 0,2-6-3 0,10-1-3 16,2-2 1-16,6-2-8 0,2-7-11 0,0-4-20 16,4-1-31-16,-4-3-47 0,-5-1-85 15,-5-3-132-15,-10 7-375 0,-5 5-901 0</inkml:trace>
          <inkml:trace contextRef="#ctx0" brushRef="#br2" timeOffset="108365.1976">18091 6651 1721 0,'0'0'262'0,"0"0"-35"16,0 0-51-16,0 0-79 0,0 0-36 0,0 0-20 16,0 0-18-16,0 0-28 0,0 0-40 0,0 0-20 15,0 0-56-15,0 0-163 0,0 0-486 16,0 0-548-16</inkml:trace>
          <inkml:trace contextRef="#ctx0" brushRef="#br2" timeOffset="110133.3134">18329 7150 2240 0,'0'0'204'0,"0"0"-21"0,0 0-24 16,0 0-59-16,0 0-19 0,0 0-11 0,0 0-12 15,0 0-10-15,132-175-8 0,-101 144-5 16,-1 2-2-16,0-1-2 0,-2-1 1 0,-1 2-2 15,-3-1-2-15,-4-1-2 0,-5 5-3 0,0 0 0 16,-4 7-2-16,-8 1 0 0,-3 5-2 0,0 5 0 16,-3 5-4-16,-8 1-7 0,-4 2-4 0,-2 3-7 15,-8 9-1-15,-5 4-1 0,2 2 5 16,-3 4 0-16,4-1 0 0,3 0 1 0,7-4-2 16,4-1 2-16,6-4-1 0,4 1 0 0,3-2-2 15,0 0-1-15,10-2 0 0,1-1-1 0,2 0 2 16,4 0-1-16,-2-2 1 0,5 1 1 0,0-1 2 15,-3 1 0-15,0-1 1 0,-1 2 0 16,-5 0-4-16,0 1 2 0,-2 2-2 0,-5 0-1 16,-2 3 2-16,-2 2-1 0,0-3 0 0,0 2 1 15,0-2 0-15,0 0 0 0,0-1 1 16,2-2 1-16,8-2-3 0,3-2 2 0,3-2 0 16,6-4 0-16,1 0 0 0,10-5-3 0,-4-6-1 15,4-4-1-15,3-4 5 0,-5-1-1 0,-2-2 1 16,1-2 1-16,-3 0 0 0,-4-1 0 15,-5 1 3-15,-4 1 2 0,-4 3-5 0,-7 0 6 16,-3 3-5-16,0 3 2 0,-7 4-1 0,-3 3-4 16,-4 3 0-16,-6 4-5 0,3 0 1 15,-3 5 1-15,-1 5 1 0,4 4 3 0,1 1-4 16,4 3 1-16,2-1 1 0,7 2 0 0,2 0-1 16,1 0 1-16,0 0 1 0,5-4-3 0,7 1 7 15,-1-3-5-15,3-2 1 0,2-1 2 16,-2-3-6-16,6-2 6 0,0-3-1 0,-2-2 2 15,6 0-1-15,0-5 0 0,-1-4 0 0,2-1-1 16,2-3 4-16,0-1-1 0,0 1-2 0,-1 1 2 16,-1 1-1-16,-4 0 0 0,6 2-1 0,-4 1 0 15,-5 1-6-15,-1 1 5 0,-2 3 1 0,-3-2-1 16,1 4 2-16,-4-3-2 0,-4 3 0 16,-3 1 1-16,3-2 6 0,-3 2 0 0,-2-2 3 15,0 1 1-15,0-2-4 0,0 1 3 0,0-1-2 16,0 0-2-16,-2 2-4 0,-5-1 0 15,3 1-2-15,-6-1-4 0,-1 2 6 0,-3 0-5 16,-3 0-1-16,0 6 2 0,-6 2-2 0,6 3 4 16,0 0-2-16,1 2 2 0,2 1-3 0,4 0 2 15,-1 0 1-15,8 2-2 0,0-2 3 16,0 2-3-16,3-2 1 0,3-1-2 0,3-2 2 16,5-2 0-16,2 1-3 0,4-4 4 0,6-4-3 15,-1-2 3-15,7 0 3 0,0-8-2 0,4-5 1 16,-2-3-1-16,-1-2 1 0,5-2-2 0,-3-5 4 15,-3 0-2-15,3-2-2 0,2-3 2 16,-6-1-3-16,0-4 3 0,-1-1 2 0,-5-4-1 16,2 1-4-16,-3-1 2 0,-4 3 1 0,-2 0-2 15,-3 1 6-15,-7 3-4 0,4 2 2 0,-8 5-2 16,1 2 1-16,-2 9 0 0,0 3 0 0,0 6 2 16,-3 4-8-16,-3 2 3 0,3 2-5 15,-2 9 0-15,-5 6 6 0,-3 7-2 0,-1 6 0 16,0 6 1-16,1 2 0 0,-1 3 0 0,1 3 0 15,0 4-2-15,6-3 0 0,-3-1 1 16,7-2 0-16,3-4 1 0,0-4-2 0,10-5 2 16,6-4 0-16,4-3-1 0,4-4 4 0,4-4-5 15,2-5 0-15,0-3-1 0,4-4 0 16,-3-2 2-16,0-6-1 0,-1-7 3 0,-2-4-3 16,-1-4 3-16,-1 1 3 0,-8-2-1 0,2-1 2 15,-7 4-2-15,-6 4 1 0,0 2-1 0,-4 4 2 16,-2 2-2-16,-1 6-3 0,0 1-2 0,0 0-11 15,0 3 2-15,-3 7 1 0,-4 1 1 16,4 2 8-16,2 2-1 0,0 0 0 0,1-2-1 16,0 0 2-16,2 0-3 0,7-4 0 0,-2 0-1 15,6-1 3-15,0-3 0 0,1 0 2 0,0-5 2 16,2 0-2-16,3 0 2 0,-2-8 2 0,0-3-2 16,-1-1 5-16,5-1-5 0,-4-1 1 15,0-2 0-15,0 0-2 0,2 0 1 0,-5 3-2 16,-1-1 2-16,-6 2-2 0,4 2 4 0,-8 4-2 15,0 1 1-15,1 3-1 0,-3 2-4 0,-1 0-1 16,0 4-1-16,0 5 1 0,0 1 2 16,0 4-2-16,0 0 1 0,0 0-2 0,0-1 3 15,2-1 0-15,-1 1 2 0,2-2-1 0,4-1 0 16,0 0-1-16,5-5 1 0,-1 1 0 16,3-1 0-16,0-3-1 0,2-2 0 0,-2 0-1 15,0 0 4-15,-1-7-1 0,0 0 1 0,-6-2 1 16,3-4 2-16,-6 0 0 0,2 0 1 15,-5-1 0-15,-1 0-4 0,0 1-2 0,-7-1-2 0,1 2-1 16,-5 2-3-16,-3 1-2 0,0 1-1 16,-1 4-1-16,-2 1 3 0,-4 3-1 0,4 0 3 15,0 2 0-15,0 4 1 0,4 1-2 16,2 4 3-16,1-3-1 0,7 1-1 0,0-1 1 0,3 2-2 16,0-2-1-16,0-3 3 0,5 3 0 15,3-3 4-15,-1 1 0 0,5-2 0 0,2-3 1 16,-1-1 1-16,-1 0 0 0,2 0 0 0,2-1-1 15,-2-4 0-15,0-1-1 0,2 1 0 0,-2-2 0 16,-1 2-1-16,0 0 1 0,-1 1 0 16,0 2 1-16,-1-2 1 0,-4 3 2 0,5-1-2 15,-1 2-2-15,-4-1-1 0,4 1-2 0,1 0 2 16,-2 0 1-16,-3 0 1 0,5 0-2 0,0-2 3 16,-1-1 1-16,-1-2 0 0,3 0 3 15,-2 1-2-15,3-3 0 0,-2 2 0 0,-1 1-1 16,-5 0-3-16,4 2-1 0,-6 2-3 0,3 0-1 15,-4 0 3-15,0 4 0 0,-1 2 2 16,4 2-1-16,-2 2 1 0,-2-2 1 0,1 0 0 16,4 0 2-16,-4 0-3 0,-2-3-1 0,6 2 0 15,-3-2-1-15,-1-2 1 0,6 0 1 0,-4-2 0 16,5-1 0-16,2 0 3 0,2-1 0 16,1-5 1-16,4-4 0 0,-2 1-3 0,5-2-2 15,-5 0-2-15,3 0-5 0,-4 1-12 0,-3 1-14 16,-6 2-13-16,1 2-11 0,-4 2 0 0,-2 2 4 15,-2 1 3-15,0-1 8 0,0 1 10 0,0-3 7 16,0 2 12-16,0-2 6 0,0 0 2 0,1 2 6 16,2-4 2-16,1 0-1 0,1 0 5 15,-2 0 1-15,5-2-3 0,-2 2-2 0,4-2 2 16,-6 3-6-16,6-1-4 0,-6 2-27 0,5-1-157 16,-7 3-576-16,0 1-866 0</inkml:trace>
          <inkml:trace contextRef="#ctx0" brushRef="#br2" timeOffset="110476.1033">19642 6541 2725 0,'0'0'168'0,"0"0"-1"16,0 0-13-16,-185 56-53 0,167-49-26 0,9-4-17 15,9 0-17-15,12-3-8 0,12 0-6 0,10 0-4 16,20-7-6-16,12-5-8 0,9-2-13 16,9 0-23-16,-2-1-62 0,-4 2-136 0,-25 5-411 15,-16 2-1115-15</inkml:trace>
          <inkml:trace contextRef="#ctx0" brushRef="#br2" timeOffset="110319.1983">20226 6395 2758 0,'0'0'112'0,"0"0"-61"16,0 0-6-16,0 0-7 0,0 0-40 0,0 0-21 15,0 0-22-15,0 0-57 0,0 0-183 0,0 0-547 16,0 0-753-16</inkml:trace>
        </inkml:traceGroup>
      </inkml:traceGroup>
      <inkml:traceGroup>
        <inkml:annotationXML>
          <emma:emma xmlns:emma="http://www.w3.org/2003/04/emma" version="1.0">
            <emma:interpretation id="{BE164C01-8D70-4761-BBE3-694E2088C224}" emma:medium="tactile" emma:mode="ink">
              <msink:context xmlns:msink="http://schemas.microsoft.com/ink/2010/main" type="line" rotatedBoundingBox="1275,8579 5271,8256 5326,8931 1330,9254">
                <msink:destinationLink direction="with" ref="{D0B075BF-34E0-4CCC-B758-7C795680853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41F7ED8-C752-4F41-BA25-0E561ECFA12B}" emma:medium="tactile" emma:mode="ink">
                <msink:context xmlns:msink="http://schemas.microsoft.com/ink/2010/main" type="inkWord" rotatedBoundingBox="1275,8579 5271,8256 5326,8931 1330,9254"/>
              </emma:interpretation>
              <emma:one-of disjunction-type="recognition" id="oneOf19">
                <emma:interpretation id="interp93" emma:lang="en-US" emma:confidence="0.5">
                  <emma:literal>Normative</emma:literal>
                </emma:interpretation>
                <emma:interpretation id="interp94" emma:lang="en-US" emma:confidence="0">
                  <emma:literal>Normatively</emma:literal>
                </emma:interpretation>
                <emma:interpretation id="interp95" emma:lang="en-US" emma:confidence="0">
                  <emma:literal>Normativity</emma:literal>
                </emma:interpretation>
              </emma:one-of>
            </emma:emma>
          </inkml:annotationXML>
          <inkml:trace contextRef="#ctx0" brushRef="#br1" timeOffset="193908.358">-374 8307 0 0,'0'0'0'0,"0"0"0"16,0 0 136-16,0 0 184 0,0 0-26 0,0 0-43 16,0 0-22-16,0 0-17 0,0 0-10 0,-43-169-10 15,43 156-17-15,-1 2-14 0,1 2-23 0,-2 1-17 16,1 4-13-16,1-1-20 0,-1 2-15 0,1 3-17 15,0 0-20-15,0 0-15 0,0 0-14 16,0 0-9-16,0 8-3 0,0 0 4 0,0 4 4 16,0 2 2-16,0 3 1 0,0 3 2 0,0-1-3 15,0 1 5-15,1 0 1 0,0 3-2 16,1-3 5-16,-1 0-4 0,-1-1 0 0,2-2 1 16,-2 0 0-16,0-5-3 0,1-1 0 0,-1-1 2 15,0-4 1-15,0-3 3 0,0 0 8 16,0-3 4-16,0 0 9 0,0 0 10 0,0 0 4 15,0 0 2-15,0 0 1 0,0-4-12 0,0-3-11 16,0-2-10-16,0-4-12 0,0-4-4 0,0-4 0 16,0-6-3-16,0-2 0 0,0-3 1 15,6-3 2-15,-1 2 0 0,0-2 1 0,3 2 2 16,-4 3-1-16,5 1 2 0,-5 5 0 0,5 3-3 16,-6 4 0-16,-2 4-1 0,0 5 1 0,1 5-2 15,-2 1-2-15,4 2-4 0,-1 0-4 0,1 2 4 16,7 5-2-16,2 6 6 0,3 5 2 15,-1 1-2-15,8 4 0 0,-5-1 2 0,5 6-2 16,-2-1-2-16,4-1 4 0,-1 1-6 0,-5-2 5 16,7 1 0-16,-6-3-2 0,3-2 2 0,-5-3-3 15,3-2 4-15,-5-1-2 0,-1-6 2 16,-2-3 2-16,-3-3-6 0,-4-1 2 0,1-2-2 16,-3 0 2-16,-1 0 4 0,0-6 3 0,5-5 0 15,-4-5 3-15,5-3-2 0,-5-3-3 0,6-2 2 16,-6-1-2-16,5-2-1 0,-5 0 2 15,-1-1-1-15,3 0 3 0,-3-1-2 0,-2-1 1 16,-1 0-2-16,1 0-1 0,-1 2 5 0,0 1-3 16,0 2 1-16,0 4 3 0,-4 1-3 0,-3 4 0 15,4 5 1-15,-2 3-2 0,-3 3-4 16,7 3 1-16,-2 2-8 0,0 0-10 0,-1 2-10 16,3 6-10-16,1 4-11 0,0 4-30 0,7 2-53 15,0 0-98-15,7 1-154 0,-1-4-334 16,-3-7-883-16</inkml:trace>
          <inkml:trace contextRef="#ctx0" brushRef="#br1" timeOffset="196282.0849">473 8105 1495 0,'0'0'265'0,"0"0"-15"16,0 0 0-16,0 0-41 0,0 0-40 0,0 0-34 16,0 0-28-16,0 0-22 0,0 0-29 0,0 0-17 15,0 0-15-15,0 0-11 0,0 0 1 16,-102-44-9-16,87 62 0 0,3 4-2 0,1 0-2 16,1 3 0-16,7-1 1 0,0-1-2 0,3-3-2 15,0 1 2-15,2-2-2 0,2-4 2 16,9 1 0-16,0-4-2 0,1-3-2 0,1-3-1 0,1-3 6 15,4-1-7-15,-3-2 1 0,-2 0 2 16,1-6-4-16,-2-4 12 0,0-2 7 0,1-4 4 16,-3-1 5-16,3-2 1 0,-4-3-1 0,-5 2 3 15,3-1 3-15,-6 0-2 0,-1 2 2 16,-2 0-2-16,0 0 0 0,-2 1-2 0,-3 4-2 16,-7 2-3-16,0 1-10 0,-1 3 2 0,0 3-6 15,-1 2-6-15,0 3 2 0,-2 0-9 0,2 6-2 16,1 4-2-16,-1 4 2 0,3 2 0 0,2 3 3 15,-1 0 0-15,5 3-1 0,-3-2 4 16,8 0 1-16,0-2 3 0,0-1-3 0,9-1-1 16,4-3-2-16,-3-3 0 0,9-2 5 0,0-4-6 15,4 0 6-15,-2-4-4 0,4 0-1 0,1 0 3 16,-1-8-2-16,-3-5 6 0,3-1 1 16,2-6 7-16,-1 0 0 0,1-3 1 0,-6-5 3 15,3 1-4-15,0 3 2 0,-6-2 4 0,-3 2-1 16,-4 3 7-16,-4 2 5 0,-3 1-2 15,-4 4 2-15,0 2 3 0,-1 5-4 0,-8 1 3 16,4 1-8-16,-5 4-8 0,-2 1-8 0,1 0-12 16,3 1 1-16,-4 8-6 0,-1 0 0 0,1 4 4 15,2 2 2-15,3 1 2 0,-2-2 2 16,8 1-1-16,-2-2-4 0,3 1 5 0,0-1-4 16,3 0 4-16,4-2 4 0,0-2-3 0,3 0 2 15,-2 1-6-15,1-3 2 0,4 0 2 0,-3-1-2 16,-2 1 6-16,5-1-4 0,0 1 3 0,-1 1 2 15,3-2-3-15,-4 2 4 0,2 1-5 0,-6 0-1 16,4 1 1-16,-2-1 1 0,-4 3 0 16,-1-1 1-16,1-2 2 0,-2-1-6 0,-2-1 4 15,0-3 1-15,4-1 1 0,-1-2 2 0,-1-1-2 16,0 0-2-16,6 0-3 0,0-6 4 16,1-3 0-16,4-4 3 0,6-1-3 0,-2-5-2 15,1 0 2-15,5-3-1 0,-1 2 2 0,-4-1 1 16,1 0 0-16,-1 4-3 0,-4 2 4 0,-3 2-3 15,-5 5-1-15,1 1 2 0,-5 6-4 16,-2-1 1-16,-1 2-1 0,2 0-2 0,-2 3 2 16,3 4-3-16,1 2 4 0,-1 3 2 0,-2-1 0 15,2 6 1-15,3-2 0 0,-2 4-3 16,-1-1 0-16,4-2 0 0,-3-1 0 0,2 1-1 16,-1-3 1-16,-2-2 1 0,3-1 0 0,-2-3 1 15,-1-2 1-15,-2-2-1 0,1-3 0 0,-1 0 2 16,2 0 2-16,-3 0 3 0,3-1 2 0,-2-2 1 15,2-4-5-15,-1-2-1 0,6-2-3 16,-2-2-2-16,0-2 2 0,2 2-1 0,2-3 0 16,1 2-2-16,-2 1 2 0,4 0-3 0,1 1 0 15,-2 4 1-15,3 0-2 0,-4 5 0 0,-1 0-3 16,-4 3 0-16,3 0-1 0,-4 3 0 0,0 3 3 16,1 2 0-16,-3 1 6 0,0 0-2 15,2 3 0-15,-2-3 0 0,-1 1 0 0,-1 1-1 16,1-2 0-16,0-2 1 0,3-1-1 0,-4-2 1 15,0 0 1-15,1-4-3 0,-1 0 2 16,1 0 2-16,1 0 2 0,1-2 0 0,-1-3 5 16,-1-4-1-16,6 0-3 0,-3-4-1 0,5 0-7 15,-3-1 2-15,5-2 2 0,-1 1 0 0,0-1 1 16,2 2-3-16,-2 1 0 0,3 0-1 16,-2 2 2-16,-1 4 0 0,1 2-2 0,-5 2-1 15,0 3-2-15,-4 0 0 0,1 3-1 0,0 4 2 16,0 6-3-16,-2 1 3 0,5 2 4 0,-2 3-2 15,1-2 4-15,3 2-3 0,-1-1 1 0,2-4 0 16,1-1 0-16,6-2 3 0,3-4-3 16,-1 0 0-16,6-6-1 0,-1-1-2 0,0 0 3 15,0-5 2-15,3-3 0 0,0-5 0 0,-1-1 1 16,-2-4-1-16,-1-1 3 0,2-3 2 0,-1 0-3 16,-5 0 1-16,3-1 1 0,-5 3 0 0,-2 0 1 15,-4 1 2-15,-5 3 0 0,1 2-1 16,-6 4 4-16,-1 1 0 0,0 3 1 0,-8 2 0 15,2 1-9-15,-5 3-6 0,-2 0-6 0,-1 3-2 16,-3 7-3-16,-3 1 5 0,1 4 2 16,-1 1-1-16,1 5 6 0,3-4-4 0,2 3 2 15,1-2 0-15,6 0-4 0,-1-2 3 0,5-1 1 16,1 1 4-16,2-4-2 0,0-1-2 16,2-1-2-16,2-4-3 0,4-1 3 0,-2 0 1 15,5-3-1-15,1-2-1 0,1 0 2 0,-1-5 1 16,2-5 4-16,1-1 5 0,-1-5-1 0,0 1 2 15,0-5 1-15,-1 3 4 0,-2-2-5 0,-1 2 0 16,2 1-2-16,-3 1-6 0,-3 2 8 16,3-1 0-16,-5 5 0 0,-1 5 4 0,0 0-7 15,-3 3-1-15,2 1-2 0,-2 0-2 0,0 1-3 16,0 6-1-16,2 1 2 0,1 3 1 0,-1 3 0 16,1-1 3-16,3 1-4 0,-2-3-1 0,2 0 4 15,1-1 0-15,0-1 1 0,2 0 4 16,1-3-6-16,1-1 1 0,0-1 1 0,-1-2 0 15,3-2 1-15,1 0 0 0,-1-2-2 0,0-6-3 16,1-2 3-16,-2-2 2 0,0-4 0 0,-1-3 5 16,2 0-2-16,-3-7 0 0,4 3 3 15,-3-3-2-15,1-3 2 0,-4-1-3 0,2 0-1 16,-4-2 2-16,1 1 0 0,-6 1 1 0,4-1 0 16,-5 5-4-16,0 1 3 0,0 4 2 15,0 6 0-15,-3 2 7 0,1 7-7 0,-1 0 0 16,2 6-3-16,0 0-8 0,-2 2-5 0,-3 8-2 15,3 6-1-15,-4 5 2 0,0 8 8 0,-3 5-1 16,3 3 1-16,-1 5-2 0,-1-3 2 0,5 1 2 16,2-3-1-16,2-2 6 0,0-4-5 15,3-1-1-15,10-6-3 0,5-4-5 0,4-2 3 16,-1-4 2-16,6-3 0 0,0-6 2 0,1-2 1 16,-1-3-1-16,-1 0 1 0,-1-6 2 0,-4-4 0 15,-1-1 2-15,-4-1 2 0,-2-3-1 0,-1 1-2 16,-3 0 1-16,-2 0-3 0,-1 1-2 15,-2-2 5-15,-3 5-1 0,0 2 2 0,-2 0 4 16,0 5-4-16,0 0-1 0,0 3-2 0,0 0-3 16,0 0-6-16,0 0-4 0,0 6-2 15,0 2-2-15,0 3 6 0,0 0 2 0,0 2 0 16,4-1 2-16,2 1 2 0,5-2 0 0,0 0 4 16,4 0-1-16,-1-1 0 0,1-3 0 0,1-2-1 15,-2-1 0-15,5-3-1 0,-4-1 2 16,2-3-1-16,-1-5 0 0,1-3 4 0,-3-4-2 15,0 1 2-15,0-6 1 0,0 2 1 0,-1-2 1 16,-1 1 2-16,-4 4-2 0,1-1-1 0,-5 3 0 16,1 2-2-16,-2 4 0 0,-1 4 0 15,-2 1 0-15,0 2-2 0,0 0-4 0,0 0-2 16,0 0-3-16,0 2 2 0,3 4 3 0,-2 1 0 16,0 1 4-16,2 0 1 0,-1 1-4 0,-1 3 1 15,-1-3 0-15,1 0-3 0,-1 3 4 0,0-5 0 16,0 3 0-16,0-1 0 0,0-2 0 0,2-1 2 15,1 0-2-15,-2-3 3 0,2 1-2 16,-2-3-1-16,-1-1 1 0,2 0 0 0,-1 0 4 16,1 0 2-16,-1-6 0 0,2-2-1 0,1-3-2 15,0-6 0-15,-1 3-3 0,4-1 2 16,-1-2-1-16,-2 1 0 0,3 1 1 0,-4 1 0 16,3 3 1-16,-2 2-3 0,-1 1 0 0,-2 3-3 15,-1 4-1-15,0 1 2 0,3 0-2 16,-3 0 0-16,2 0 1 0,2 5-2 0,0 1 0 15,2 0 2-15,2 2 1 0,4-2-1 0,-1 0 4 16,0 1-3-16,3-3-2 0,5 0 4 0,-2-1-2 16,1-3-1-16,4 0 2 0,-1 0 2 0,2-5 0 15,-4-3 3-15,4-3-1 0,-5 1-2 16,-1-3 1-16,-2-2-1 0,-5 1 2 0,0 0 0 16,-2-1 3-16,-2 4-3 0,-3-1 0 0,-2 3 6 15,-1 1-2-15,0 3 2 0,0 3-1 16,-4 0-4-16,-2 2-5 0,-2 0-7 0,2 7-2 15,-3 4-5-15,-1 5 4 0,0 3 1 0,2 4 5 16,-1-2 2-16,5 2-2 0,3-4 2 0,-1 1-3 16,2-3 3-16,2 0-4 0,5-4 2 0,4 0 1 15,1-6-5-15,6 0 3 0,0-6-1 16,1-1 1-16,2-1 0 0,-2-10-2 0,0-4-17 16,3 0-20-16,-5-4-25 0,1-2-41 0,-1-1-46 15,-6 0-110-15,-2-3-301 0,-5 6-609 0,-2 6-17 0</inkml:trace>
          <inkml:trace contextRef="#ctx0" brushRef="#br1" timeOffset="196586.8986">2174 7703 2140 0,'0'0'300'0,"0"0"-74"15,0 0-52-15,0 0-77 0,0 0-47 0,0 0-12 16,0 0 4-16,0 0 14 0,0 0 8 0,0 0-3 15,0 0-15-15,0 0-20 0,0 0-14 16,187-7-8-16,-148 7-17 0,-2 0-89 0,-6 4-182 16,-7 3-730-16,-10-1-681 0</inkml:trace>
          <inkml:trace contextRef="#ctx0" brushRef="#br1" timeOffset="196428.9946">3039 7429 1723 0,'0'0'827'16,"0"0"-651"-16,0 0-24 0,0 0-31 0,0 0-54 15,0 0-29-15,0 0-32 0,0 0-32 16,0 0-20-16,0 0-37 0,0 0-101 0,0 0-247 15,0 0-566-15,0 0-346 0</inkml:trace>
        </inkml:traceGroup>
      </inkml:traceGroup>
    </inkml:traceGroup>
    <inkml:traceGroup>
      <inkml:annotationXML>
        <emma:emma xmlns:emma="http://www.w3.org/2003/04/emma" version="1.0">
          <emma:interpretation id="{010F57EC-354B-45D8-A5C8-EB11A13CA6DA}" emma:medium="tactile" emma:mode="ink">
            <msink:context xmlns:msink="http://schemas.microsoft.com/ink/2010/main" type="paragraph" rotatedBoundingBox="684,9722 29225,8060 29316,9612 774,112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B6A943-D251-4371-A039-AB4C5F9A4FD0}" emma:medium="tactile" emma:mode="ink">
              <msink:context xmlns:msink="http://schemas.microsoft.com/ink/2010/main" type="line" rotatedBoundingBox="684,9722 29225,8060 29316,9612 774,11274"/>
            </emma:interpretation>
          </emma:emma>
        </inkml:annotationXML>
        <inkml:traceGroup>
          <inkml:annotationXML>
            <emma:emma xmlns:emma="http://www.w3.org/2003/04/emma" version="1.0">
              <emma:interpretation id="{1E6EAE77-A0D4-4ABB-A8F3-4E492710368E}" emma:medium="tactile" emma:mode="ink">
                <msink:context xmlns:msink="http://schemas.microsoft.com/ink/2010/main" type="inkWord" rotatedBoundingBox="698,9969 2955,9837 3023,11020 767,11151"/>
              </emma:interpretation>
              <emma:one-of disjunction-type="recognition" id="oneOf20">
                <emma:interpretation id="interp96" emma:lang="en-US" emma:confidence="0.5">
                  <emma:literal>(light</emma:literal>
                </emma:interpretation>
                <emma:interpretation id="interp97" emma:lang="en-US" emma:confidence="0">
                  <emma:literal>(eight</emma:literal>
                </emma:interpretation>
                <emma:interpretation id="interp98" emma:lang="en-US" emma:confidence="0">
                  <emma:literal>(higher</emma:literal>
                </emma:interpretation>
                <emma:interpretation id="interp99" emma:lang="en-US" emma:confidence="0">
                  <emma:literal>(lights</emma:literal>
                </emma:interpretation>
                <emma:interpretation id="interp100" emma:lang="en-US" emma:confidence="0">
                  <emma:literal>(aight</emma:literal>
                </emma:interpretation>
              </emma:one-of>
            </emma:emma>
          </inkml:annotationXML>
          <inkml:trace contextRef="#ctx0" brushRef="#br0" timeOffset="2.53806E6">-909 9234 1510 0,'0'0'95'15,"0"0"17"-15,0 0 51 0,0 0 36 0,0 0 6 16,0 0-27-16,0 0-42 0,0 0-35 0,0 0-27 15,0 0-17-15,0 0-14 0,0 0-8 0,5-43-8 16,-8 51-6-16,-6 4-3 0,2 7-6 0,-6 7 3 16,-1 2 1-16,2 7-1 0,-1 0 3 15,0 2-3-15,7 5-2 0,-2 0 0 0,4 0-3 16,2 3-2-16,-2-4-4 0,4-1-1 0,0-5-1 16,4 1-1-16,0-5 1 0,2-3-3 0,4-2-2 15,1-5 1-15,2-5 0 0,1-1-6 16,0-6-14-16,2-4-28 0,0-3-50 0,-1-2-86 15,5-4-165-15,-10-4-490 0,0 2-706 0</inkml:trace>
          <inkml:trace contextRef="#ctx0" brushRef="#br0" timeOffset="2.53967E6">-636 9709 1789 0,'0'0'148'0,"0"0"6"0,0 0 25 15,0 0-5-15,0 0-41 0,0 0-53 16,0 0-40-16,0 0-20 0,0 0-4 0,0 0 0 16,0 0 3-16,0 0 3 0,121-176 4 0,-106 147 4 15,2 2 3-15,-3-2 1 0,-1 1 0 0,-2-1 0 16,-3 2-4-16,-2 1-2 0,-5-1-4 15,2 0-4-15,-3 5 1 0,0 3 5 0,0 5 5 16,0 4 1-16,-4 4 1 0,1 4-5 0,-7 2-14 16,5 0-9-16,-7 5-11 0,-2 6-7 15,-7 8 4-15,2 4 2 0,2 6 3 0,-2 1 5 16,3 0 1-16,7-5-3 0,1 1 2 0,2-2-2 16,2-6-1-16,4 1 0 0,0-4 1 0,6-3-1 15,-2 0 1-15,7-4 1 0,1-4 0 16,-2 1 0-16,7-4 0 0,-3 1 1 0,3-2 0 15,1 0 1-15,-1 0 2 0,3-3-3 0,-6 1 2 16,-2 0-2-16,-7 2-2 0,4 0 0 0,-5 2 0 16,-3 4 1-16,2 1 0 0,-1 2 0 0,-2 2 1 15,0 0-2-15,0 1 1 0,0 0-2 16,0-1-1-16,4-2 2 0,-1 1-1 0,0-2 1 16,8-1 3-16,0-1-3 0,2-2 1 0,4-1 2 15,0-3 0-15,6 0-1 0,-3 0 1 0,5-4-1 16,-1-5-1-16,-4-1 3 0,4-3 1 15,-4-3 0-15,1-1 2 0,-4 0 2 0,-3-3 0 16,1 2 3-16,-3 1 2 0,-6-1-1 0,3 1 3 16,-7 4-1-16,0 2 1 0,-2 1 0 0,0 6 0 15,0 1-2-15,0 3-2 0,0 0-4 16,0 0-7-16,0 0-12 0,0 5-7 0,-3 1 0 16,2 8 3-16,-2 2 11 0,1 1 3 0,-2 2-1 15,4-2 1-15,0 0-4 0,4-1 1 16,2-1 0-16,5-2-1 0,1-3 4 0,0-1 1 15,3-1 2-15,2-1 1 0,0-3 0 0,4-3 2 16,-1-1-3-16,5 0 2 0,-4-7 2 0,4-2-1 16,0-2 1-16,-7-3-1 0,7-4-2 0,-7 0 3 15,2 1 0-15,-3-3 1 0,-3 0 1 0,-1-1 1 16,-2 2 0-16,-5 4 2 0,2 0 3 16,-5 3 3-16,-3 1-1 0,0 4 1 0,0 1-3 15,-3 2-3-15,-5-2-2 0,2 4-6 0,-4 1-5 16,-3 1-4-16,-1 0-5 0,0 1-1 0,0 7-1 15,1 2 1-15,2 1 0 0,4 2 0 16,-2 1 2-16,6 1 1 0,2 1-1 0,1 0 0 16,0 1-1-16,3-6-1 0,5 3 4 0,-2-4 0 15,7 0 3-15,-2-4 1 0,0-2-2 16,-1-2 1-16,2-2 1 0,0 0 3 0,3-2 2 16,-4-5 4-16,-1-3 3 0,-3-3 0 0,4-2 2 15,-5-1-1-15,1 1 0 0,-4-1 2 0,0 0 3 16,-2 2 0-16,-1 1 2 0,0 4-2 15,0 1-3-15,0 1 1 0,0 3-3 0,0 2 0 16,0 0-4-16,-1 2-2 0,1 0-5 0,-2 0-7 16,2 0-7-16,-1 4-9 0,1 4 2 0,0 3 6 15,0 5 9-15,0 4 8 0,0 4 3 16,0 5-2-16,0 0 0 0,3 4-1 0,2 2-1 16,0 3 1-16,-4 3 0 0,5 2 0 0,-2 2 1 15,-1 3-3-15,-2-1 6 0,2 1-2 0,1-3 0 16,-4-3 4-16,0-2-4 0,0-2 3 0,0-3 1 15,-4-3 0-15,1-8 3 0,-2-3 0 16,-3-6-1-16,6-6 4 0,-1-6 6 0,-3-1 9 16,5-2 6-16,-2-2-4 0,1-7-4 0,-2-6-13 15,-3-7-9-15,6-6-1 0,1-9-9 0,0-3 3 16,3-9 0-16,8-3-2 0,3-8 6 16,2-2-4-16,5-6 0 0,-3 2 0 0,6-4 0 15,-4 2-1-15,6 1 1 0,-1 1 1 0,-2 0 0 16,-2 8 3-16,-4 5 1 0,0 8 2 15,-5 9-3-15,-2 7 1 0,-8 8 0 0,3 3-1 16,-5 9 5-16,0 2 3 0,0 4 0 0,0 3 3 16,-3 0-1-16,0 0-6 0,-1 2-3 0,-6 4 0 15,4 4-3-15,-4 5 1 0,-1-1 2 16,5 5-1-16,-2 2-1 0,5 3 0 0,1 1-2 16,2 2 0-16,0 3 4 0,0 2 0 0,0-1 2 15,0 0 0-15,3-1-4 0,-1 2 4 0,-1-1-2 16,5 0 0-16,-5 0 0 0,1-3-1 0,-1 0 0 15,0-5 1-15,-1 0 3 0,2-3-4 16,-1-4-1-16,5-4 1 0,-5-5-3 0,2 0 4 16,-1-4 2-16,-2-3-1 0,1 0-1 0,0 0 0 15,5-1 2-15,-2-6 3 0,-1-2 1 0,6-2-2 16,-4 0-1-16,5-2-5 0,-4 2 5 0,2 2-3 16,-2 1-1-16,3 3 1 0,-5 3-3 15,4 1-1-15,-3 1-2 0,3 0 1 0,-2 0-1 16,7 1 1-16,-3 2 1 0,1 1 2 0,-1-3 1 15,3 1 1-15,1-2-1 0,0 0 0 16,3-3 2-16,1-5 1 0,-1-4 2 0,3-3 1 16,0-2-7-16,-3-5 4 0,4 2-1 0,-4-4-1 15,-1-2 7-15,-1-1-6 0,0 0 0 16,-1 1-1-16,-3-2 0 0,-4-1 1 0,2 2 3 16,-6-1 2-16,2 1-1 0,-5 3 3 0,0 2 1 15,0 3 2-15,0 5-3 0,-5 4 1 0,2 3-3 16,-1 3-2-16,-4 3 1 0,6 1-8 15,-3 1-3-15,-3 10-3 0,2 9 1 0,-2 3 4 16,2 9 2-16,-3 3 4 0,8 3-6 0,0 3 4 16,1-4 0-16,0 1-2 0,5-2 4 0,5 0-5 15,2-5 0-15,2-5 0 0,0-3 0 0,0-6 2 16,2-5 1-16,-1-4-1 0,1-5-1 0,4-3 2 16,-2-1 0-16,1-12 2 0,3-4-7 15,-5-7-16-15,5-1-28 0,-4-5-44 0,-2-1-74 16,-2-1-159-16,-2 7-502 0,-3 8-819 0</inkml:trace>
          <inkml:trace contextRef="#ctx0" brushRef="#br0" timeOffset="2.53999E6">197 9030 1745 0,'0'0'802'0,"0"0"-594"0,0 0-36 16,0 0-52-16,0 0-80 0,0 0-45 0,0 0-42 15,0 0-29-15,0 0-78 0,0 0-167 0,0 0-503 16,0 0-747-16</inkml:trace>
          <inkml:trace contextRef="#ctx0" brushRef="#br0" timeOffset="2.53982E6">927 9306 2052 0,'0'0'235'0,"0"0"-81"0,0 0 23 15,0 0 13-15,0 0-48 0,0 0-49 0,0 0-43 16,0 0-32-16,0 0-13 0,0 0-2 0,0 0-5 15,0 0-18-15,0 0-65 0,162-118-119 16,-135 104-295-16,-13 3-1123 0</inkml:trace>
        </inkml:traceGroup>
        <inkml:traceGroup>
          <inkml:annotationXML>
            <emma:emma xmlns:emma="http://www.w3.org/2003/04/emma" version="1.0">
              <emma:interpretation id="{7DD4182F-7CFB-4A98-98C1-FBE0CBDF7909}" emma:medium="tactile" emma:mode="ink">
                <msink:context xmlns:msink="http://schemas.microsoft.com/ink/2010/main" type="inkWord" rotatedBoundingBox="3477,9559 6232,9399 6292,10422 3536,10583">
                  <msink:destinationLink direction="with" ref="{F1F210A5-6B11-4656-8598-74B3F40A47EC}"/>
                </msink:context>
              </emma:interpretation>
              <emma:one-of disjunction-type="recognition" id="oneOf21">
                <emma:interpretation id="interp101" emma:lang="en-US" emma:confidence="0.5">
                  <emma:literal>chigo</emma:literal>
                </emma:interpretation>
                <emma:interpretation id="interp102" emma:lang="en-US" emma:confidence="0">
                  <emma:literal>things</emma:literal>
                </emma:interpretation>
                <emma:interpretation id="interp103" emma:lang="en-US" emma:confidence="0">
                  <emma:literal>Chigo</emma:literal>
                </emma:interpretation>
                <emma:interpretation id="interp104" emma:lang="en-US" emma:confidence="0">
                  <emma:literal>bingo</emma:literal>
                </emma:interpretation>
                <emma:interpretation id="interp105" emma:lang="en-US" emma:confidence="0">
                  <emma:literal>pingo</emma:literal>
                </emma:interpretation>
              </emma:one-of>
            </emma:emma>
          </inkml:annotationXML>
          <inkml:trace contextRef="#ctx0" brushRef="#br0" timeOffset="2.54166E6">1773 9374 1602 0,'0'0'124'0,"0"0"-14"0,0 0 3 15,0 0-17-15,0 0-33 0,0 0-20 16,0 0 1-16,0 0 12 0,0 0 21 0,0 0 3 15,0 0-9-15,163-30-11 0,-117 10-17 0,6-3-11 16,0-3-6-16,-1 1-3 0,1-4-1 16,-6 1 0-16,1-2 0 0,-9 1 1 0,-4 1 4 15,-5 2 1-15,-9 1 6 0,-5 3 4 0,-6 2 3 16,-2 1 0-16,-6 1-1 0,-1 3-3 0,0 1-5 16,-8 0-4-16,-1 4-5 0,1 2-3 0,-4 0-1 15,2 3-2-15,2 3 1 0,-2 1-4 16,4 1 0-16,-1 0-4 0,2 0-3 0,-3 4-5 15,6 6-1-15,-3 3-1 0,-2 4 0 0,4 4 5 16,-1 2-4-16,0 5 0 0,0 0-1 0,4 1-3 16,-2 3 3-16,2-1 0 0,0 1 0 0,0-1-1 15,0-5 1-15,2 0-1 0,2-3 1 16,3 0 4-16,0-7-4 0,2-1-2 0,1-4 2 16,-2-3-1-16,2-2 1 0,3-4 2 0,-2-2-3 15,2 0-1-15,-2 0 6 0,5-8 0 0,-2-3 5 16,0-4 2-16,0 0-3 0,-2-1 1 15,0-1-4-15,-2 3 2 0,2 2-3 0,-2 1-2 16,-5 3 0-16,4 3-3 0,-4 2-1 0,0 2-3 16,0 1-2-16,-2 0-5 0,0 0 4 15,1 4-2-15,2 3 5 0,-3 1 4 0,5 1-2 16,-2-1 3-16,4 1-2 0,1-3 2 0,-1 0-1 16,6-3 3-16,1-3-1 0,1 0-1 15,5-2 2-15,-3-5-2 0,2-3 5 0,-2-4 0 16,1-1 0-16,-4-1-2 0,0-2 1 0,-2 1 4 15,-1-3-3-15,-1 3 4 0,-5-1-3 0,-2 5 3 16,-5 0 0-16,2 2 1 0,-3 3-2 0,0 5-5 16,0-1 5-16,0 4-5 0,0 0-3 0,0 0-5 15,0 5-9-15,-4 5-2 0,2 3 3 16,1 4 8-16,-1 0 3 0,1 1 2 0,1-1-4 16,0-1-2-16,4-2 4 0,2-2 0 0,1 1 2 15,2-3-1-15,-1-2 1 0,3-2-2 0,1-2 4 16,-4-3 3-16,4-1-4 0,0 0 2 15,1-5-1-15,0-3-1 0,1-3 4 0,0-2 0 16,-1-2-1-16,0 1-1 0,-3-1 0 0,-2 2-2 16,4 0 3-16,-7 1 1 0,2 4-4 0,-2 4 0 15,-1 1-1-15,-1 1-3 0,-2 2-1 16,0 0-1-16,-1 0-3 0,2 0-1 0,1 5 4 16,0-1 2-16,1 1 1 0,-1-1 1 0,-1 3 1 15,0-2-2-15,5 0 2 0,-3-1 2 16,2-1-2-16,0 1 0 0,-2-1 0 0,6-3 0 15,-3 0 0-15,1 0 2 0,2 0-1 0,-3-3 1 16,3-5 1-16,-1 0 0 0,2-2 2 0,0-3 0 16,1 1-2-16,1 0-2 0,-2 0-1 0,-4 1 1 15,4 4-2-15,-1 3 1 0,-4 2-5 16,0 2-4-16,1 0 1 0,-3 10 1 0,3 3 3 16,-3 3 2-16,5 2 2 0,-4 0-1 0,4-1-1 15,-3 1 1-15,6-2 0 0,0-3 2 0,2-2 1 16,1-3-1-16,1-4 0 0,2-4 1 0,2 0 1 15,0-7 0-15,3-6 2 0,-2 0 1 16,0-5 1-16,1-1 3 0,-3-2-4 0,0 2-1 16,-4-2 1-16,0 0 0 0,-5 2 0 0,1 2 4 15,-5 1-3-15,-1 3 4 0,-3-1 2 16,-2 3 0-16,0 1 2 0,-5 3 0 0,-2 2-6 16,-5 2-5-16,2 2-4 0,-5 1-4 0,0 1-4 15,1 7 0-15,-3 3-1 0,3 3 1 0,1 3 0 16,4-1 0-16,2 2 1 0,3 0 0 15,1 0 2-15,2 1-1 0,1-2 2 0,0-3-1 16,4-1-3-16,0-3 1 0,2-3-2 0,1-3-1 16,0-1 1-16,2-3 2 0,0 0 1 0,0-7 2 15,4-4 4-15,-5-3 2 0,1-3 2 16,-1 0 0-16,2-3 1 0,-3 1-2 0,-1 4 2 16,-3-1 2-16,0 3-2 0,-3 1 2 0,0 4 0 15,0 3 0-15,2 2-3 0,-2 3-2 0,0 0-10 16,0 1-4-16,0 9 0 0,2 3 3 0,-1 6 8 15,-1 2 1-15,3 6 1 0,-3 4-1 0,0 1 2 16,0 4 1-16,0-1-5 0,0 5 2 16,-3 3-2-16,2-4-2 0,1 2 7 0,0-1-2 15,-2-4 1-15,2 0 2 0,0-4-2 0,0-5 0 16,-2-5 2-16,2-4 0 0,0-6 0 16,0-6 4-16,-2-3 3 0,1-3 3 0,-1 0-15 15,-3-2-34-15,-1-7-74 0,-3-5-141 0,4 3-389 16,1 2-1032-16</inkml:trace>
          <inkml:trace contextRef="#ctx0" brushRef="#br0" timeOffset="2.5404E6">2172 9043 1590 0,'0'0'322'16,"0"0"-53"-16,0 0-18 0,0 0-42 15,0 0-43-15,0 0-42 0,0 0-34 0,0 0-27 16,0 0-23-16,0 0-15 0,0 0-13 0,0 0-10 15,0 0 0-15,0 0 0 0,2-10 2 0,-2 30 7 16,-1 3 0-16,0 4 1 0,-1-1 2 16,-1 1 0-16,2 0 2 0,-3-3-4 0,4 3-2 15,-2-3-4-15,1-2-3 0,1-1 0 0,0-2-3 16,0-3 1-16,0 0-4 0,0 0-11 0,0-4-23 16,0-1-41-16,0 1-63 0,0-3-86 0,0-1-119 15,0-3-212-15,0 0-801 0</inkml:trace>
          <inkml:trace contextRef="#ctx0" brushRef="#br0" timeOffset="2.54181E6">3212 8631 2281 0,'0'0'362'0,"0"0"-209"0,0 0 4 0,0 0-23 15,0 0-58-15,0 0-23 0,0 0-28 0,0 0-28 16,0 0-21-16,0 0-19 0,0 0-52 0,0 0-113 15,0 0-192-15,0 0-549 0,27-26-570 0</inkml:trace>
          <inkml:trace contextRef="#ctx0" brushRef="#br0" timeOffset="2.54248E6">3919 9152 1226 0,'0'0'402'0,"0"0"-135"0,0 0-62 16,0 0-62-16,0 0-58 0,0 0-15 0,0 0 1 15,0 0 5-15,0 0-7 0,0 0-17 0,0 0-14 16,0 0-6-16,167-40-6 0,-135 29-3 16,-1 2 1-16,-3-1 0 0,-4 2 1 0,-2-2 3 15,-4 3 4-15,0-3 3 0,-3 2 6 0,-4 1 6 16,-1 0 1-16,-2 1 5 0,-2 2-3 0,-2-1-3 15,1 0-4-15,-3 3-8 0,-2 1-5 0,3 1-5 16,-3 0-8-16,0 0-9 0,0 0-6 16,0 3-2-16,2 3-2 0,3 4 1 0,0 2 1 15,0 2-4-15,4 2 2 0,-1 0 5 0,-1 0-2 16,3 0 1-16,-1-3 0 0,1-3-1 0,-2-4 1 16,-1 0 0-16,2-5 4 0,-4-1-3 0,4-1 10 15,1-8 5-15,0-4 1 0,1-5 6 16,3-3-7-16,-4-1-3 0,2-2 1 0,-5 2 2 15,-2 2 3-15,-2 1 3 0,-3 3-3 0,0 2-5 16,-7 5-5-16,-6 1-8 0,-1 4-14 16,-3 4-21-16,-8 0-38 0,-2 12-58 0,-3 5-103 15,2 3-183-15,2-2-637 0,12-6-595 0</inkml:trace>
          <inkml:trace contextRef="#ctx0" brushRef="#br0" timeOffset="2.54212E6">4062 8772 2183 0,'0'0'276'0,"0"0"-35"15,0 0-29-15,0 0-65 0,0 0-31 16,0 0-22-16,0 0-23 0,0 0-15 0,0 0-18 16,0 0-11-16,0 0-8 0,0 0-8 0,0 0 1 15,0 0 2-15,26-17 3 0,-25 44 3 0,-1 4 4 16,3 4-2-16,-3 1-9 0,0-4 0 0,0 0-6 15,0-2-3-15,0-2 2 0,2-1-3 16,-1-1-3-16,0-3 0 0,4-4 1 0,-5-3-5 16,2-2-10-16,3-3-26 0,-4-3-38 0,2-2-41 15,-3-1-59-15,0 0-90 0,0-4-137 0,0 1-343 16,0-1-831-16</inkml:trace>
        </inkml:traceGroup>
        <inkml:traceGroup>
          <inkml:annotationXML>
            <emma:emma xmlns:emma="http://www.w3.org/2003/04/emma" version="1.0">
              <emma:interpretation id="{4F647BB1-5155-4C2D-A6EB-65AC757B055B}" emma:medium="tactile" emma:mode="ink">
                <msink:context xmlns:msink="http://schemas.microsoft.com/ink/2010/main" type="inkWord" rotatedBoundingBox="8331,9843 11750,9644 11791,10350 8372,10549">
                  <msink:destinationLink direction="with" ref="{BA02CDA1-9527-4E98-9905-DD758BA06030}"/>
                  <msink:destinationLink direction="with" ref="{81D74932-B187-4B80-AF15-0B1E59F3EA3A}"/>
                </msink:context>
              </emma:interpretation>
              <emma:one-of disjunction-type="recognition" id="oneOf22">
                <emma:interpretation id="interp106" emma:lang="en-US" emma:confidence="0.5">
                  <emma:literal>coercive</emma:literal>
                </emma:interpretation>
                <emma:interpretation id="interp107" emma:lang="en-US" emma:confidence="0">
                  <emma:literal>Coercive</emma:literal>
                </emma:interpretation>
                <emma:interpretation id="interp108" emma:lang="en-US" emma:confidence="0">
                  <emma:literal>conceive</emma:literal>
                </emma:interpretation>
                <emma:interpretation id="interp109" emma:lang="en-US" emma:confidence="0">
                  <emma:literal>coercible</emma:literal>
                </emma:interpretation>
                <emma:interpretation id="interp110" emma:lang="en-US" emma:confidence="0">
                  <emma:literal>colicine</emma:literal>
                </emma:interpretation>
              </emma:one-of>
            </emma:emma>
          </inkml:annotationXML>
          <inkml:trace contextRef="#ctx0" brushRef="#br1" timeOffset="198750.1188">6928 9100 1216 0,'0'0'272'15,"0"0"-2"-15,0 0-40 0,0 0-42 16,0 0-45-16,0 0-53 0,0 0-43 0,0 0-23 16,0 0-9-16,0 0 1 0,0 0 5 0,29-13 0 15,-26 22 5-15,2 1 5 0,0 1 6 0,-4 0 8 16,2-2-3-16,0 0 1 0,-2-2-4 0,2-1-2 15,-3-4 1-15,1-2 10 0,-1 0 16 16,0 0 13-16,0 0 11 0,0-5-11 0,0-4-21 16,0-4-22-16,0-2-20 0,-1-4-4 0,-2-1-3 15,-3 0 2-15,4-1-2 0,-7 3-4 0,2 0 6 16,-4 4-2-16,-4 1 2 0,3 4 1 16,-5 3-5-16,-5 6-6 0,4 0-1 0,-7 7-5 15,2 7 1-15,-4 7-1 0,1 5 2 0,-1 4 0 16,1 4 3-16,0 4 2 0,6 1-1 0,0 1 2 15,8 2-3-15,4-2-3 0,1-2 4 16,7-2 0-16,0-2-4 0,10 0 1 0,4-4-2 16,6-3-7-16,4-3 7 0,6-6 4 0,7-7-3 15,3-3 5-15,2-4-4 0,2-4 0 16,2-8 3-16,0-7 3 0,1-6 1 0,-4-2-1 16,-2-5 2-16,-2-2-2 0,-6-1 3 0,-3 2 4 15,-6-2-3-15,-4 2 1 0,-6-1 4 0,-4 5 1 16,-2 4 2-16,-5 2 4 0,-3 6-1 0,0 4-1 15,0 6-2-15,0 2-6 0,-3 1-6 0,-4 1-6 16,3 9-7-16,1 2-1 0,-7 7 3 16,3 2 4-16,0 2 3 0,3 2 2 0,-5-1 0 15,8-1-2-15,1-2 4 0,0 0 0 0,0 0-6 16,6-2 1-16,2-3-1 0,3 0-4 0,2-1 5 16,1-3 1-16,2-5-2 0,0-1 1 15,-2-3 2-15,1-2 0 0,4-1 2 0,-1-1 3 16,-2-7-2-16,-1-3 2 0,2-3 1 0,3-4-1 15,-6 2 0-15,-2-5 2 0,-4-1-1 16,1 1 2-16,-6 1 4 0,-3 1-1 0,0 0-1 16,-8 0 0-16,0-2-3 0,-8 4-1 0,-3 1-1 15,0 2 1-15,-6 3-5 0,2 0-3 0,-1 7-3 16,0 3-5-16,-2 1 0 0,8 1 3 16,-2 9 0-16,6 3-2 0,4 1 1 0,0 4-1 15,7 0-2-15,2 4 8 0,1 0-2 0,0-1 1 16,5-1 0-16,8 2 0 0,1-2 1 0,3-1 0 15,6-3 0-15,-2-1-2 0,3-2 4 0,3-4 1 16,3-2 0-16,3-3 3 0,1-4-2 16,1 0 0-16,2-1 2 0,3-10-1 0,-1-4 1 15,1-2 0-15,-5-3 1 0,4-4 0 0,-5-2-1 16,0 0 6-16,-6-1 1 0,-2-2 0 0,-9 2 6 16,-3 4 0-16,-9 2 4 0,-3 4 4 0,-2 3-3 15,-7 2-4-15,-7 5-7 0,-8 1-8 16,0 6-4-16,-5 0 1 0,-2 9-4 0,1 4-1 15,1 3 3-15,0 2-4 0,9 3 2 0,-5 1 0 16,10 0 0-16,2 1 0 0,7 0 2 16,4 1-2-16,0-3-1 0,7 2 3 0,3-1-2 15,2-2 3-15,4-1 0 0,4-3 0 0,-3-5-1 16,0-1 0-16,6-2 1 0,-4-6 0 16,6 1 3-16,-3-3 2 0,2-4 0 0,2-5 0 15,1-5 2-15,-2-2 0 0,1-6-1 0,-4 0 1 16,5-4-3-16,-1-1 2 0,1-1 4 0,1-1-3 15,-1-2 5-15,-3 3-2 0,-3 2-1 0,1 2 2 16,-7 4 1-16,-3 3 6 0,-8 4-3 0,-1 3 3 16,-3 4 0-16,0 3-1 0,0 1-1 15,-3 2-3-15,-4 0-7 0,0 0-7 0,-5 5-1 16,0 4-3-16,3 0 4 0,-4 3 2 0,2 1-1 16,0 0 3-16,6-3-4 0,1 3 0 0,4-3-2 15,0-1 1-15,0-1-3 0,6-1-1 16,-2 1 6-16,6-3-3 0,-1 1 2 0,-1 0 3 15,3-1-1-15,1-1 0 0,-2 4 0 0,0 0 2 16,1-1-1-16,2 5-2 0,-2-1-1 0,-5 3 0 16,4 3 1-16,-5 1 2 0,2 1 2 15,-2-2-3-15,-3 2 1 0,6-3 0 0,-6-2 0 16,1-3 4-16,6-3-5 0,-4-2 4 0,7-6-2 16,-1 0-2-16,5-4 6 0,1-9-1 15,7-6 0-15,1-4-3 0,2-3 2 0,2-1-1 16,-1-1 3-16,0 1 1 0,1 1 0 0,-4-3 1 15,-2 5-3-15,1 2 1 0,-7 3-3 0,3 5-1 16,-9 2-2-16,-1 5-1 0,-1 4 1 0,-7 0-2 16,0 3 2-16,1 0-2 0,1 3 2 15,-3 1 0-15,2 5 1 0,-1 0 5 0,0 2-4 16,4-3 3-16,-3 3-2 0,0-2 0 0,1-1-1 16,2-1-3-16,-2-1 1 0,-3-2 0 0,6-2 0 15,-4 0 2-15,0-2 2 0,0 0-1 0,0 0 2 16,1 0 1-16,-1 0 1 0,-2 0 4 15,1-2-2-15,-1 0 1 0,5-4 0 0,-5 2-4 16,1-1 3-16,-2 0 0 0,0 0-1 0,0 0 3 16,0 2-2-16,-3-2 1 0,-4 2 0 15,2-1-2-15,-5 2-3 0,3 0-3 0,-3 2-1 16,-2 0-2-16,-2 0 0 0,1 4-2 0,-1 5 0 16,-1 2-3-16,3 5 4 0,-1 2 1 0,4 2 0 15,1 4 1-15,-2-1-3 0,6 3 1 16,4-1 1-16,0-1 0 0,0 0 2 0,4-3-2 15,7-2-2-15,2-3-1 0,1-2 0 0,2-5 0 16,2-2 2-16,4-5 1 0,-4-2 5 16,6-3 1-16,0-9 1 0,2-2 4 0,-5-5-10 15,6-2 4-15,-2-2 0 0,-5-1-3 0,1 0 7 16,-4 3-4-16,-2-1-1 0,-3 1 1 0,-2 3 0 16,-5 3 2-16,-1 6 0 0,0 2 3 15,-2 4-1-15,-2 2-1 0,0 1-2 0,0 0-7 16,0 1-6-16,0 7 1 0,-2 1-2 0,-2 5 5 15,4-1 4-15,0 3 1 0,0 0 2 0,0 1 0 16,7-5 1-16,-3 4-3 0,6-3 1 0,1 0-2 16,4-2-5-16,0-5 3 0,2-1-2 0,6-5-6 15,-3 0-15-15,4-5-34 0,-3-5-44 16,2-4-70-16,-5-2-140 0,-5 4-459 0,-3 4-873 0</inkml:trace>
          <inkml:trace contextRef="#ctx0" brushRef="#br1" timeOffset="198895.03">8910 9046 2625 0,'0'0'155'15,"0"0"-10"-15,0 0-27 0,0 0-45 0,0 0-29 16,0 0-43-16,0 0-19 0,0 0-6 0,0 0-4 16,0 0-21-16,0 0-159 0,0 0-527 0,0 0-902 0</inkml:trace>
          <inkml:trace contextRef="#ctx0" brushRef="#br1" timeOffset="199486.7078">9242 9358 2630 0,'0'0'155'15,"0"0"0"-15,0 0 9 0,0 0-37 0,0 0-26 16,0 0-37-16,0 0-31 0,0 0-10 0,0 0-13 16,0 0-3-16,0 0-2 0,0 0 0 15,0 0 3-15,0 0 3 0,45 21-1 0,-45 0-4 16,4 2 0-16,-4-2-4 0,2 1 2 0,-1-5 0 16,1-3-2-16,0-2-1 0,0-4-1 0,4-3 2 15,-2-1-2-15,0-4 2 0,6 0 3 16,0-9 1-16,-2-3 4 0,7-4 2 0,3-6-3 15,-1-2-1-15,-1-2 0 0,-1-2-5 0,1 0 3 16,-2 0 1-16,0 1-2 0,-3-1 3 0,-1 4-1 16,-5 2 3-16,-5 3 1 0,0 5 4 0,0 3-2 15,0 3-7-15,-5 4 4 0,-2 3-4 0,4 1-4 16,1 0-1-16,-5 5-8 0,4 6-4 16,-3 4 3-16,-1 5 4 0,4 0 1 0,3 3 4 15,0 1-2-15,0-1-4 0,9-3 4 0,-1-2-1 16,6-3 2-16,2-1-1 0,5-6 1 0,-1-1-2 15,4-6 1-15,-1-1 1 0,-1-3 2 16,4-8 1-16,1-3-1 0,0-3 5 0,-2-2-4 16,-3-4 5-16,0 1-4 0,-3 1 0 0,-1-2 2 15,-9 4-1-15,1 2 4 0,-9 3 1 16,-1 3-1-16,0 2-3 0,-6 5-3 0,-6 4-5 16,-3 0-7-16,-4 8 0 0,2 8-2 0,-3 2-4 15,-2 8 8-15,7-1-1 0,1 2 3 16,1 0 4-16,9 0-3 0,-2-2-3 0,6-1 1 15,4-4 1-15,3-2-2 0,6-5 3 0,8-3-1 16,1-5 2-16,5-5 3 0,2 0 3 0,8-10-1 16,-1-3 0-16,3-6-3 0,0-4-5 0,-7 1-24 15,1 0-59-15,-11 0-116 0,-3 6-345 0,-12 7-1194 16</inkml:trace>
        </inkml:traceGroup>
        <inkml:traceGroup>
          <inkml:annotationXML>
            <emma:emma xmlns:emma="http://www.w3.org/2003/04/emma" version="1.0">
              <emma:interpretation id="{F11C8594-4FAE-4737-B48D-8EB9BBB8BF61}" emma:medium="tactile" emma:mode="ink">
                <msink:context xmlns:msink="http://schemas.microsoft.com/ink/2010/main" type="inkWord" rotatedBoundingBox="15388,9058 18786,8860 18831,9628 15433,9825">
                  <msink:destinationLink direction="with" ref="{02D90730-B11E-4565-BF88-68C619981FBE}"/>
                  <msink:destinationLink direction="with" ref="{0FDD40EE-A139-4C0C-A137-4F0D5CA7F4D6}"/>
                  <msink:destinationLink direction="to" ref="{21817F58-3537-4759-8600-EE5D65414B19}"/>
                </msink:context>
              </emma:interpretation>
              <emma:one-of disjunction-type="recognition" id="oneOf23">
                <emma:interpretation id="interp111" emma:lang="en-US" emma:confidence="0.5">
                  <emma:literal>Mimetic</emma:literal>
                </emma:interpretation>
                <emma:interpretation id="interp112" emma:lang="en-US" emma:confidence="0">
                  <emma:literal>Mimetics</emma:literal>
                </emma:interpretation>
                <emma:interpretation id="interp113" emma:lang="en-US" emma:confidence="0">
                  <emma:literal>mimetic</emma:literal>
                </emma:interpretation>
                <emma:interpretation id="interp114" emma:lang="en-US" emma:confidence="0">
                  <emma:literal>mimetics</emma:literal>
                </emma:interpretation>
                <emma:interpretation id="interp115" emma:lang="en-US" emma:confidence="0">
                  <emma:literal>Mimetic's</emma:literal>
                </emma:interpretation>
              </emma:one-of>
            </emma:emma>
          </inkml:annotationXML>
          <inkml:trace contextRef="#ctx0" brushRef="#br1" timeOffset="200445.1317">13728 8523 246 0,'0'0'576'15,"0"0"-214"-15,0 0 4 0,0 0-27 0,0 0-47 16,0 0-44-16,0 0-53 0,0 0-37 0,0 0-25 15,0 0-17-15,0 0-14 0,0 0-15 0,-27-129-16 16,26 129-22-16,1 0-21 0,-2 0-15 16,2 5-11-16,0 8-4 0,0 3 3 0,0 9 0 15,0 9 2-15,0 2-1 0,0 4 2 0,-1 1 0 16,-1 0 0-16,0 0 2 0,0-3 0 16,1 0-4-16,1-4-1 0,-3-1-2 0,3-6 0 15,0-4-1-15,0-7 1 0,0-2-3 0,0-7-6 16,0 0-21-16,3-6-41 0,0-1-37 0,4-1-42 15,0-9-58-15,1-4-112 0,2-3-206 16,-6 1-396-16,1 5-130 0</inkml:trace>
          <inkml:trace contextRef="#ctx0" brushRef="#br1" timeOffset="201022.7757">13729 8416 0 0,'0'0'679'0,"0"0"-315"0,0 0-15 0,0 0-37 16,0 0-56-16,0 0-34 0,0 0-41 0,0 0-49 15,0 0-48-15,0 0-46 0,0 0-19 16,0 0-10-16,0 0 4 0,0 0 10 0,39-20 5 16,-32 36 7-16,0 2 5 0,0-1 3 0,0 3-1 15,0 0 0-15,2-3-3 0,-1 2-8 0,1-3-3 16,-2-2-5-16,0-2-5 0,1-4-1 0,-1-2 1 16,1-5 5-16,-1-1 10 0,3 0 11 15,1-3 6-15,3-9-2 0,2-3-4 0,2-5-8 16,2-6-13-16,0 0-5 0,1-1-6 0,-3-4-5 15,1 3 4-15,1 1 0 0,-3 1-1 16,0 0 1-16,-3 4 0 0,0 0-1 0,-1 3 0 16,-5 5 0-16,-2 3 0 0,0 2 0 0,-5 7 2 15,-1 2-3-15,0 0-4 0,0 0-4 0,0 5-7 16,-1 4 0-16,-2 5 4 0,0 6 2 16,3 1 4-16,-4 7 3 0,1 1-5 0,0 4-2 15,0 2 1-15,2 3-2 0,1 0 1 0,0 0 1 16,0 1-2-16,0-1-1 0,0 2 1 0,0-6 0 15,1 0-1-15,6-3 1 0,-1-1 2 0,2-3 0 16,1-4 1-16,2-2 1 0,1-7-4 16,2-3-2-16,1-4 0 0,0-4-1 0,-1-3 2 15,0-2 4-15,-3-9-1 0,8-5 0 0,1-6 3 16,-1-3-2-16,3-3 1 0,-2-1 1 0,-3-1-2 16,0 4 2-16,-6-2 0 0,0 6 1 0,-2-1-2 15,-5 5 3-15,0 5-3 0,-1 5 2 16,-3 4 4-16,0 3-1 0,0 1-3 0,0 0-7 15,0 5-5-15,-4 3-4 0,2 7 5 0,1 4 4 16,-2 3 0-16,2 0 2 0,1 0-2 16,0 0 1-16,0-1 0 0,5-3 0 0,4-2-4 15,4-2-1-15,1-5 4 0,3-3 0 0,3-4 2 16,4-2-2-16,4-4-2 0,0-7-12 16,8-5-30-16,-2-3-46 0,1-1-90 0,-3 0-163 15,-8 2-502-15,-9 7-816 0</inkml:trace>
          <inkml:trace contextRef="#ctx0" brushRef="#br1" timeOffset="201204.6633">14608 8320 1670 0,'0'0'749'0,"0"0"-571"16,0 0 15-16,0 0-21 0,0 0-45 0,0 0-24 15,0 0-22-15,0 0-29 0,0 0-25 16,0 0-21-16,0 0-15 0,0 0 0 0,0 0 8 15,-73-43-9-15,81 43-11 0,3 5-53 0,2 1-78 16,-2 2-97-16,1 3-198 0,-5-2-414 0,0-3-664 16</inkml:trace>
          <inkml:trace contextRef="#ctx0" brushRef="#br1" timeOffset="202694.1057">14737 8876 1353 0,'0'0'489'0,"0"0"-249"0,0 0-1 0,0 0-32 16,0 0-45-16,0 0-25 0,0 0-23 0,0 0-20 16,54-161-19-16,-41 142-12 0,-2 4-15 0,1 2-6 15,-4 4-7-15,3 2-5 0,-4 5-8 0,-1 2-8 16,-2 0-4-16,3 0-5 0,-1 2-2 15,3 8-1-15,-1 1-2 0,1 2 1 0,-4 3-1 16,2 1 3-16,-4 2-1 0,2 1 2 0,-3 1 1 16,0 0-1-16,1-3 0 0,-3 0-1 15,0-4 1-15,0-3-2 0,0-1 0 0,-3-3 1 16,1-5-1-16,2 0 3 0,0-2 3 0,0 0 7 16,0 0 6-16,0 0 4 0,0-4-4 0,0-5-6 15,6-2-6-15,-3-3-8 0,4-4-1 16,0 0-3-16,4-3 1 0,2 2 0 0,0 0 0 15,-2 2-1-15,3 3-1 0,-1 1 2 0,-2 4-3 16,1 3 1-16,-2 3-2 0,0 3-2 0,0 0 3 16,-2 3 0-16,-2 6 2 0,1 2 0 15,-4 1 0-15,1 4-1 0,-3 1-1 0,-1 2 5 16,0 0-1-16,0 0 1 0,0-2 2 0,0-2-2 16,0-4 2-16,0-2-2 0,2-2 0 0,-1-4-2 15,2-1 1-15,-3-2 1 0,3 0-2 0,3-2 2 16,-1-4 0-16,2-4-2 0,2-4 2 15,4-3 1-15,-1 1 1 0,0-6 2 0,0 5-1 16,1-5-1-16,0 4-1 0,0 1-3 0,-2-2 4 16,0 6-2-16,2 0-1 0,-4 2 0 0,-4 4-4 15,0 3 3-15,0 4-3 0,-1 0-2 16,-2 0 0-16,4 2-4 0,1 5 5 0,-2 4 3 16,4 2 1-16,-1 0 1 0,-1 3-1 0,5-2-1 15,-1-2 2-15,5 1 0 0,-2-2-1 16,1-3 1-16,5-3-1 0,0-2 3 0,1-3 1 15,2 0 2-15,1-4 2 0,2-6-4 0,-1-3 1 16,-1-3 1-16,2-1-3 0,1-3 2 0,-6 3-1 16,0-3-1-16,-5 2 2 0,-3 0 2 15,-1 3 0-15,-7 1 5 0,-1 4 1 0,-4 1 1 16,0 3-1-16,-6 2-2 0,-1 2-7 0,-6 2-8 16,-1 0-4-16,-6 8-4 0,3 1 3 15,-4 5 6-15,1 0 0 0,5 2 1 0,-2 4 1 0,2-4-1 16,6 3 2-16,1-3-2 0,3 0 1 0,3-1-3 15,2-2-1-15,0 0 1 0,9-2-2 16,-1-1-1-16,5-4 2 0,6 0 0 0,0-6 4 16,3 0 4-16,2 0 1 0,3-4 1 0,0-5-1 15,1-3-1-15,-1-2 0 0,1-3 1 16,1-2 0-16,-2-2-3 0,1-1 3 0,-1-3-1 16,-5-4 0-16,1 2 5 0,-2-1-1 0,-2 0-2 15,-2-1 1-15,0-1 1 0,-3 1 0 0,-4-2 4 16,0 0-2-16,-6 0-4 0,2 2 2 15,-2-1-2-15,-4 2 0 0,0-1 3 0,0 2-1 16,0 2-1-16,-4 3 0 0,-3 4 4 0,4 7-1 16,-3 4 2-16,2 6-3 0,1 1-6 15,-3 0-4-15,-1 11-1 0,0 7 0 0,-3 7 2 16,-4 5 3-16,1 5-2 0,-1 4 0 0,1 2 4 16,1 2-3-16,3 1 0 0,2 0 1 0,3-2 1 15,4-3-1-15,0-4 1 0,0-4-1 16,8-2-5-16,4-5 2 0,2-4 0 0,4-5-1 0,2-3 4 15,-1-4 0-15,2-4-2 0,-1-4 4 16,1 0 3-16,0-6-5 0,1-5 5 0,-3-4 0 16,3-2-5-16,-4-1 3 0,0-5 1 0,4 2 1 15,-5 2-3-15,-3 1 1 0,0 0-2 0,-3 3 1 16,-5 3 7-16,-2 3-3 0,-1 4 2 16,-3 2 0-16,0 3-5 0,0 0-6 0,-4 5-2 15,-3 6-3-15,-4 3-1 0,1 4 8 0,1 1-1 16,-2-1 2-16,5 1 1 0,3-1-2 15,0 0-1-15,3-5-1 0,0 0 0 0,9-1 0 16,-3-5 2-16,5-3 0 0,3 0 0 0,0-4-1 16,2 0 4-16,4 0-2 0,0-8 4 0,-1-2-2 15,3-3-1-15,0 2 0 0,1-2 2 16,1-3-2-16,-1 1 1 0,-1 1-2 0,3-1-1 16,3 1 1-16,-3 1 1 0,-2 0 1 0,-2 4-2 15,-4-1 1-15,2 2-3 0,-5 0 3 16,-4 3 1-16,0 1 1 0,-6 1 1 0,3 1-2 0,-5 1 5 15,-2 1-3-15,1 0 5 0,-1-2 0 16,0 1-5-16,0-3 5 0,0 3 0 0,1-2-1 16,-1 0 1-16,2-1-2 0,-2 1-4 0,0 0 3 15,0 1 1-15,0 1-2 0,0 1 3 0,0 0-6 16,-2 0-1-16,1 0-1 0,-2 0-1 0,-4 0-1 16,1 3-4-16,-6 2 2 0,0 1-2 15,0 2 4-15,-3 0 4 0,4 1-3 0,-2 0-1 16,5 1-1-16,-4 0 1 0,4-1-2 0,2 4 2 15,-1 0-1-15,2 2-2 0,2 1 2 16,-2 3-1-16,4 1 3 0,1-3 0 0,0 3-2 16,1-2-3-16,5 0-3 0,1-4 1 0,0 0-1 15,6-3 2-15,1-3 1 0,3-3 0 16,6-3 4-16,0-2 3 0,2-2 0 0,6-6 1 16,0-3 0-16,1 0-2 0,3-3 1 0,0-2 0 15,7 2-3-15,-1-2 2 0,-6 0-4 0,-1 3 3 16,-5-4 1-16,-8 6 0 0,-7 0-11 15,-7 3-38-15,-6 2-54 0,-1 1-115 0,-5 2-269 16,-5 2-657-16,1-1-383 0</inkml:trace>
          <inkml:trace contextRef="#ctx0" brushRef="#br1" timeOffset="203056.6167">16002 8290 2859 0,'0'0'83'0,"0"0"-8"0,0 0 2 15,0 0-19-15,0 0-6 0,0 0-1 16,0 0-13-16,163-23-18 0,-102 13-12 0,-2 2-78 15,-9 1-356-15,-21 3-1282 0</inkml:trace>
          <inkml:trace contextRef="#ctx0" brushRef="#br1" timeOffset="202914.9698">16603 8069 2754 0,'0'0'149'0,"0"0"-3"0,0 0-22 16,0 0-43-16,0 0-29 0,0 0-29 0,0 0-19 15,0 0-10-15,0 0 2 0,0 0-3 0,0 0-4 16,0 0-18-16,0 0-61 0,156-59-98 16,-142 73-206-16,-4-4-536 0,-8-4-686 0</inkml:trace>
        </inkml:traceGroup>
        <inkml:traceGroup>
          <inkml:annotationXML>
            <emma:emma xmlns:emma="http://www.w3.org/2003/04/emma" version="1.0">
              <emma:interpretation id="{B99D5BB0-A485-4724-B024-4DA50F816E8B}" emma:medium="tactile" emma:mode="ink">
                <msink:context xmlns:msink="http://schemas.microsoft.com/ink/2010/main" type="inkWord" rotatedBoundingBox="21782,8634 29218,8078 29328,9547 21892,10103"/>
              </emma:interpretation>
              <emma:one-of disjunction-type="recognition" id="oneOf24">
                <emma:interpretation id="interp116" emma:lang="en-US" emma:confidence="0.5">
                  <emma:literal>(Industry-level)</emma:literal>
                </emma:interpretation>
                <emma:interpretation id="interp117" emma:lang="en-US" emma:confidence="0">
                  <emma:literal>(Industry-lend)</emma:literal>
                </emma:interpretation>
                <emma:interpretation id="interp118" emma:lang="en-US" emma:confidence="0">
                  <emma:literal>(Industry-level</emma:literal>
                </emma:interpretation>
                <emma:interpretation id="interp119" emma:lang="en-US" emma:confidence="0">
                  <emma:literal>(Industry-levels</emma:literal>
                </emma:interpretation>
                <emma:interpretation id="interp120" emma:lang="en-US" emma:confidence="0">
                  <emma:literal>(Industry-lead)</emma:literal>
                </emma:interpretation>
              </emma:one-of>
            </emma:emma>
          </inkml:annotationXML>
          <inkml:trace contextRef="#ctx0" brushRef="#br1" timeOffset="138879.4092">20180 7848 1628 0,'0'0'63'0,"0"0"20"0,0 0 49 0,0 0 39 16,0 0 18-16,0 0-25 0,0 0-38 0,0 0-33 16,0 0-23-16,0 0-19 0,0 0-17 0,0 0-13 15,16-92-9-15,-27 116-1 0,-2 9 1 0,-3 10 4 16,1 5 3-16,-4 3-1 0,4 3-5 15,0-2-3-15,5-3-2 0,3 3-1 0,7-5 0 16,0-1-1-16,10-3-2 0,4-4 1 0,2-1-2 16,5-2-3-16,-1-5 2 0,7-2-3 0,0-3 2 15,1-3-1-15,2-2-9 0,4-5-21 0,-1-2-48 16,-3-5-81-16,1-3-148 0,-7-3-294 16,-9-3-936-16</inkml:trace>
          <inkml:trace contextRef="#ctx0" brushRef="#br1" timeOffset="140659.3549">20450 8149 1978 0,'0'0'206'0,"0"0"-24"0,0 0-34 0,0 0-23 15,0 0-40-15,0 0-39 0,0 0-20 16,0 0-4-16,0 0 2 0,0 0-2 0,167-79-1 16,-113 63-4-16,-2 2-4 0,-4 0 0 0,2 2-3 15,-5 0 0-15,-4 1 1 0,1 2 0 0,-6-1-3 16,-4 4-3-16,-8 3-3 0,-7 2-2 16,-12 1 4-16,1 0 2 0,-6 0 8 0,0 0 10 15,0 0 15-15,-3 0 10 0,-3 0 0 0,1 0-5 16,-5 0-15-16,-1 0-13 0,-4-3-2 0,1 0-4 15,0 0-2-15,-2 1-1 0,1-1-3 16,-1 2-1-16,4 0 4 0,-1-1 0 0,0 0 1 16,2 2-1-16,4 0-1 0,-2 0-2 0,-1 0-1 15,6 5 2-15,-2 4-4 0,-1 4-3 0,3 6 1 16,-5 3-4-16,4 3 5 0,-5 4 1 16,4 3-2-16,-2 2 3 0,2 1-2 0,-1 1 0 15,1 1 1-15,-1-3 2 0,6 1-4 0,-2-3 0 16,1-3 1-16,1 1-1 0,1-6 0 15,-1-3-2-15,1-2-1 0,0-6-4 0,-5-4-1 16,4-4-9-16,1-2-13 0,-1-3-18 0,1 0-18 16,-2 0-24-16,1-2-24 0,-2-2-29 0,-3-4-30 15,3-2-25-15,-1-1-20 0,-4 0-7 0,2 1 16 16,-4 2 37-16,0 2 49 0,2 2 53 0,-5 2 40 16,-1 1 37-16,-2 1 42 0,-4 0 45 15,5 3 38-15,-2 1 27 0,1 2 9 0,3-1-7 16,2 0-14-16,7-1-21 0,-2-3-27 0,6 0-25 15,0-1-26-15,0 0-20 0,0 3-8 0,8 1-1 16,1-2 7-16,-2 4 6 0,7 0 4 16,2-1-1-16,4 0-3 0,0-2-1 0,2 0-4 15,-2 0-4-15,7-3-3 0,-2 0 0 0,1 0-3 16,1 0-1-16,0-3 4 0,-3-5-1 16,3-3 6-16,1-2 1 0,5-3-3 0,-5 1-1 15,1-1-1-15,-3 0-1 0,-4 2-1 0,2-1 0 16,-6 5-7-16,-2 3-1 0,-3 3-2 0,-1 2-4 15,-3 2 1-15,-5 0-3 0,-1 0-1 16,4 5 1-16,-4 2 2 0,-2 4 1 0,2 2-1 16,3 1-1-16,-3 1-2 0,-2-1-1 0,0 0 2 15,2-2 1-15,3-2-3 0,-3-2 2 0,-2-3 0 16,1-2-3-16,0-1 4 0,3-2-1 0,-2 0 4 16,1-2 7-16,3-4 4 0,0-2 3 0,4-4-3 15,2 0-4-15,0-2-7 0,1 0-3 16,0 3 1-16,-1-1-3 0,0 4 1 0,-2 4-2 15,-1 0-2-15,3 1-1 0,-2 3 0 0,-1 0 0 16,-1 0-2-16,2 3 3 0,0 2-1 16,-2 3 1-16,1 0 2 0,1 0-2 0,-1 1 1 15,-2-2 0-15,5 1 2 0,-2-1-1 0,4 0 2 16,-1-1 1-16,0-3-4 0,0-1 4 0,2-1-1 16,4-1-2-16,-3 0 3 0,1-6 0 15,3-2 0-15,-4-2 1 0,0-5 1 0,5 1-1 16,-5-2 2-16,0-1-3 0,-3-2 1 0,1 1 1 15,-2 0 1-15,0-2 4 0,-3 4-1 16,-6 1 3-16,0 3 1 0,-1 0 0 0,-3 5 3 16,0 1-1-16,-8 5-6 0,-4 1-9 0,0 0-7 15,-5 5-6-15,0 8 2 0,-8 2 3 0,6 5 1 16,-4 3 3-16,6-1 0 0,1 2-1 0,4-4 0 16,2 1-1-16,7-1-2 0,1-1-1 0,2-7 0 15,0 1-1-15,6-2 5 0,4-5-1 16,1-2 1-16,-1-4 4 0,2 0 3 0,6-5 5 15,-2-8 1-15,3-3 1 0,3-3-3 0,-2-7 0 16,4-1-3-16,-5-2-2 0,6-2 1 0,-7 0-2 16,2-2 5-16,-7 1-1 0,-5 1 4 15,2-1 0-15,-6 4-1 0,2 1 1 0,-6 0-2 16,0 3 3-16,0 2-3 0,-7 1 0 0,3 0-1 16,-5 3-6-16,5 5 5 0,-3 2-2 15,3 5 1-15,-1 3 1 0,2 1-7 0,-1 2-6 16,3 0-6-16,-1 8 0 0,-2 6 1 0,-3 3 6 15,1 7 4-15,-4 6 1 0,5 2 1 0,-4 3 1 16,4 1 0-16,-4 3-1 0,3 0 0 16,-1-2 2-16,6 0 0 0,1-3 4 0,0-4-5 15,10-4 2-15,3-3-2 0,2-4-2 0,2-4 3 16,6-4-3-16,-3-7 0 0,5-4 0 0,1 0 5 16,1-12 0-16,0-3 3 0,1-5 2 0,-1-3-5 15,-6 0 4-15,3-2-1 0,-5-2 2 16,-2 0-3-16,-6 3 1 0,0 0-2 0,-5 6-1 15,-2 5 4-15,-2 1 1 0,-2 4 2 0,0 4 0 16,-2 3-5-16,-6 1-7 0,4 0-6 16,-6 8-3-16,0 3 0 0,0 3 3 0,1 0 2 15,4 2 0-15,3 1-2 0,2-1-2 0,0 0 1 16,7-1 2-16,3 0 6 0,1-1 1 0,1-1 1 16,2-3 1-16,3 1-2 0,0-4 5 0,0-1-1 15,4-3 1-15,-2-3-2 0,-4 0 0 16,4-2 0-16,-1-3 1 0,-1-6 2 0,-1-2-1 15,2-3-1-15,2-3 0 0,-3 0 2 0,-1 1-1 16,-2-1 3-16,-1 2-1 0,-2 3-2 0,-4 3 1 16,-3 4 0-16,-2 1-1 0,-2 4-2 15,0 2-4-15,0 0-8 0,0 0-6 0,-3 8 2 16,-3 1 2-16,3 3 5 0,-1 3 9 0,0-1-2 16,0 2 0-16,4-2 0 0,0 0-3 15,0-1-1-15,0 0 0 0,8 0-1 0,-2-4 3 16,7-1 5-16,-2-2-1 0,3-1 0 0,3-2 0 15,-1-2 1-15,5-1 1 0,-3 0 1 0,1-4 2 16,2-4-6-16,-4-3 3 0,4-4 0 0,-2 0-2 16,-4-5 7-16,-1 4-4 0,1-3 0 15,-1-1 2-15,-1 1 0 0,-4 1 1 0,0 1-1 16,0 0 0-16,-4 3-3 0,1 1 4 0,-3 5-3 16,-2 3-1-16,1 0-4 0,-2 3-3 0,0 2-3 15,0 0-6-15,0 0 1 0,2 4-2 0,1 4 4 16,1 2 5-16,-1 4 2 0,4 1 1 15,-4 1 0-15,1 3 1 0,-4-3-5 0,5 5 5 16,-2-2-2-16,-3 2 0 0,0-3 4 0,0 2-1 16,-3-5-4-16,-3 1 6 0,-7-3 2 15,-1-2 2-15,1 0 1 0,-2-3-1 0,2-4-1 16,0 0 0-16,5-4 3 0,-2 0-4 0,0 0-2 16,7-5-8-16,-1-3-15 0,0-2-22 15,4-1-44-15,0-1-87 0,0-2-142 0,4 1-367 16,-1 5-976-16</inkml:trace>
          <inkml:trace contextRef="#ctx0" brushRef="#br1" timeOffset="141703.8929">22922 8190 1646 0,'0'0'195'16,"0"0"-85"-16,0 0 10 0,0 0 3 0,0 0 18 16,0 0 10-16,0 0-11 0,0 0-36 0,0 0-30 15,0 0-10-15,173-36-7 0,-145 23-1 0,0 0-5 16,1-1-5-16,-2-1-1 0,-1-1-6 0,0-2-2 15,-1-1-4-15,-5 0-3 0,3 1-1 16,-7-3-2-16,-2 1 0 0,-6 2-2 0,-2 3 1 16,-5 0 1-16,-1 3-2 0,-2 2 1 0,-8 4-8 15,-3-1 0-15,-1 4-9 0,0 3-4 16,-1 0-2-16,1 0-4 0,0 6 2 0,-2 6-4 16,4 0 3-16,-1 3-3 0,2 0 3 0,3 2 3 15,3 1-5-15,1 3 0 0,2-1-2 0,2-1-1 16,0 0 0-16,3-1 1 0,7-3 2 15,1 1-2-15,-1-4 4 0,3-1 0 0,-2-1 0 16,6 0 2-16,-1-2-2 0,1 0 0 0,-2 0 0 16,0-2-1-16,-4 1-2 0,-4 1-3 0,0 0 0 15,-5 1 1-15,-2 3 3 0,0 1 0 16,0-2 3-16,-6 0-3 0,3-1 2 0,3 0 0 16,0-2-3-16,0-2 0 0,7 1-1 0,2-4-1 15,2 1 1-15,3-4 2 0,3 0 2 0,2-7 4 16,0-3 0-16,0-4 1 0,2-2 3 0,-4-1-3 15,4-2 3-15,-5-2-1 0,0 1-3 16,-4 1 2-16,0 0-3 0,-5 3 3 0,-3 2 1 16,0 5 1-16,-2 2 0 0,-2 3 0 0,0 2 2 15,0 0-2-15,0 2-2 0,0 0-8 16,0 0-7-16,-2 5-2 0,1 5 0 0,-2-1 5 16,3 3 1-16,0 1-1 0,0 1 0 0,3 2 0 15,5-3 3-15,1-1 2 0,2 1 1 0,2-3-2 16,1-1 4-16,2-4-1 0,-1-2 1 15,1-3 5-15,-2 0-5 0,2-6 2 0,-2-5-1 16,-1 0-2-16,-1-4 4 0,0 0-1 0,-4-1 2 16,1-2-1-16,-4 2 3 0,2 0-3 0,-4 3 3 15,2 0 0-15,-3 2-2 0,0 1-1 16,-2 4 0-16,1 1 2 0,-1 4-7 0,0 1-1 16,0 0-7-16,0 0-9 0,0 8 5 0,-1 2 2 15,-5 3 5-15,2 8 8 0,-2 2-3 0,-2 6 0 16,-1 4 2-16,2 3-2 0,-4 3-1 0,2 4 2 15,1 3-3-15,-2 5-2 0,3 2 2 16,0 2 1-16,1 0-1 0,0 3 4 0,2-2 0 16,1-1 0-16,-2-2 5 0,0-7 0 0,2-5-2 15,-2-8-1-15,-1-8 0 0,2-6 2 0,-2-6 5 16,1-7 10-16,-4-3 7 0,3-3 7 0,-5-3 1 16,4-5-6-16,-4-6-7 0,-1-5-8 15,2-5-8-15,3-3-3 0,2-7-3 0,0-4 0 16,5-2-3-16,0-4 0 0,0 1-5 0,10 0-5 15,4-5-4-15,5 4-14 0,8-3-22 16,4 2-48-16,7 4-103 0,-7 6-294 0,-8 15-842 0</inkml:trace>
          <inkml:trace contextRef="#ctx0" brushRef="#br1" timeOffset="140905.2034">23137 7672 2421 0,'0'0'227'0,"0"0"-24"15,0 0-13-15,0 0-55 0,0 0-46 0,0 0-31 16,0 0-24-16,0 0-21 0,0 0-4 15,0 0-5-15,0 0 3 0,0 0 9 0,0 0 1 16,0 0 2-16,-47 177 1 0,37-136-4 0,0 2-3 16,2 1-1-16,-1 1-5 0,4-3-4 0,-2-1 0 15,4-2-5-15,0-2 4 0,3-3-2 16,0-3-2-16,0-5-2 0,0-4-14 0,0-4-21 16,3-4-39-16,-2-4-57 0,4-6-75 0,-1-2-97 15,-1-2-202-15,-1-3-499 0,-2-2-198 0</inkml:trace>
          <inkml:trace contextRef="#ctx0" brushRef="#br1" timeOffset="141981.9154">24469 8097 2622 0,'0'0'240'0,"0"0"-57"0,0 0-22 15,0 0-24-15,0 0-49 0,0 0-32 0,0 0-12 16,0 0-16-16,0 0-10 0,0 0-1 0,0 0-12 16,0 0 0-16,0 0 2 0,0 0 0 15,-12 2 3-15,40-4 1 0,0-1-4 0,2 0-3 16,-1 0 0-16,-3 0-2 0,0 1-1 0,-3 0-2 15,-2 2 3-15,-3-2-1 0,-5 2 3 0,1-1 4 16,-5 1-9-16,-2-1 1 0,-1-1-6 16,-5 1-27-16,-1-1-25 0,0-1-51 0,1-2-85 15,4-1-142-15,-3 2-353 0,3 1-988 0</inkml:trace>
          <inkml:trace contextRef="#ctx0" brushRef="#br1" timeOffset="143170.5789">25236 8257 610 0,'0'0'365'0,"0"0"-113"0,0 0-3 0,0 0-20 15,0 0-48-15,0 0-35 0,0 0-38 16,0 0-39-16,0 0-28 0,0 0-8 0,0 0 10 15,0 0 12-15,0 0 16 0,0 0 12 0,43-78 9 16,-28 56 8-16,2-3-2 0,-1-3-6 16,-2-4-12-16,-1-3-12 0,1-4-9 0,-1-4-10 15,-3 0-4-15,-3-2-9 0,1-3-4 0,-3-2-5 16,-2 0-5-16,-1 5-2 0,-2 4-1 0,0 7 3 16,0 11 3-16,0 5 3 0,-2 8 0 15,-1 5-5-15,1 2-8 0,-3 3-6 0,0 0-8 16,-2 6-1-16,-3 8-1 0,-2 5-2 0,-4 10 2 15,-4 4 1-15,-1 6-3 0,2 2 4 16,2 4-1-16,0-1 0 0,3-1 0 0,6-1 0 16,1-2 0-16,5-3-1 0,2 1 3 0,2-5-3 15,10-1 1-15,4-5 0 0,7-4 1 0,2-4-2 16,5-4 1-16,4-6-4 0,4-7 0 0,-2-2 4 16,1-5 1-16,-1-8 4 0,-2-6 2 0,0-4-1 15,-2 1 2-15,-7-5 0 0,-1-2 1 16,-3 3-2-16,-6-5 1 0,-3 4 0 0,-7 3-2 15,0 3 0-15,-3 3-1 0,-2 4-1 0,0 5-2 16,-4 3-2-16,-2 3-6 0,-3 3-4 0,2 0-4 16,-3 8-5-16,2 2 2 0,1 5 3 15,-2 3 4-15,2 2 3 0,1-3 2 0,2 1 0 16,3 2-2-16,1-1 1 0,0-2 1 0,8 0 2 16,-1-1 3-16,5-2-2 0,0-2-1 15,3-1 2-15,5-5-2 0,-2 0 1 0,3-4 0 16,3-2-2-16,0 0 2 0,0-5 2 0,-1-4 1 15,0-1-3-15,-3-3 0 0,0-1 3 0,-2 0-1 16,-4-2 7-16,-3 4 1 0,1-1-3 16,-5 2-1-16,1 1-2 0,-2 6-3 0,-5 0 0 15,4 3 0-15,-5 1-3 0,1 0-1 0,-1 0 0 16,2 0-2-16,2 5 2 0,-3-1 4 0,2 6 1 16,1-2 0-16,1 1 2 0,-4 1-1 0,2-1-3 15,1 2 2-15,2-3-3 0,-5 1 0 16,5-1 4-16,-2-1-1 0,0 0 0 0,3-5 3 15,1 2-1-15,-3-4 0 0,4 0 5 0,-1 0 2 16,1-6 2-16,3-4-1 0,1-5-1 0,0 1-2 16,1-3 0-16,-3 0-1 0,-2-3-2 15,-2 4 2-15,0 1 2 0,-4 2 0 0,1 1 2 16,-4 1-1-16,2 3-2 0,-2 3-1 0,0 2-2 16,0 1-1-16,0 2-5 0,0 0-1 0,0 0-10 15,0 2-2-15,0 2 2 0,0 4 2 16,4 0 5-16,3 0 6 0,-3 3-1 0,6-4 2 15,3 1 2-15,-2-1-2 0,6-1-1 0,-1-1 0 16,-1-1-3-16,4-3 4 0,1-1 0 16,-2 0 3-16,6 0-2 0,-5-5-2 0,3-1 8 15,-6-2-5-15,-2 2 5 0,-1-1 1 0,-5-2-2 16,-2 1 4-16,-4 2 0 0,-1 0-2 0,-1 1 0 16,0 2-1-16,0 1-5 0,-1 2-2 0,-2 0-6 15,-6 0-6-15,2 5 0 0,-3 3-4 16,3 1 8-16,-1 4 0 0,-1 0 3 0,5-1 2 15,2 1-6-15,2 1 3 0,0-3-3 0,2 0 2 16,5-1 3-16,1-2 0 0,5-3 1 0,1 0 2 16,1-3 1-16,4-2 1 0,1 0 3 15,-1-5-2-15,5-5 0 0,-2-3 2 0,2-5-1 16,2-2 3-16,1-3-3 0,0 0 2 0,1-2-2 16,-2-4 0-16,-6-1 5 0,4-3-5 0,-7-1 1 15,1-4 1-15,-4 2-4 0,-1-4 3 16,-3 2-1-16,0 1 0 0,-7 2-1 0,-2 3 4 15,-1 3-2-15,0 6 2 0,-3 8 2 0,-2 3-6 16,-2 5 1-16,-1 7-6 0,1 0-1 0,-4 12-4 16,1 8 1-16,-3 7 3 0,3 9-3 15,-2 5 6-15,5 5-1 0,-1 4 1 0,7 1 2 16,-2 1-1-16,3-3-3 0,0-4 0 0,4-5 2 16,8-3-4-16,2-7 0 0,3-3-3 15,9-7-4-15,0-6-4 0,4-8-32 0,0-4-43 16,8-2-97-16,-4-11-198 0,-7 0-670 0,-7 2-630 0</inkml:trace>
          <inkml:trace contextRef="#ctx0" brushRef="#br1" timeOffset="143361.4617">27234 7421 2051 0,'0'0'590'0,"0"0"-433"0,0 0-16 0,0 0 5 15,0 0-37-15,0 0-24 0,0 0-12 0,0 0-13 16,0 0-17-16,0 0-2 0,177 46-11 15,-156-22-3-15,3 4-1 0,-7 7-8 0,-1 3 1 16,-5 4-2-16,-3 6-4 0,-3 1-3 0,-5 0-3 16,-5 2-7-16,-9-2-6 0,-8 3-29 0,-8 2-48 15,-10 5-122-15,6-15-488 0,11-13-1072 0</inkml:trace>
        </inkml:traceGroup>
      </inkml:traceGroup>
    </inkml:traceGroup>
    <inkml:traceGroup>
      <inkml:annotationXML>
        <emma:emma xmlns:emma="http://www.w3.org/2003/04/emma" version="1.0">
          <emma:interpretation id="{836905C0-5214-48CF-8B5B-EDCB87F02859}" emma:medium="tactile" emma:mode="ink">
            <msink:context xmlns:msink="http://schemas.microsoft.com/ink/2010/main" type="paragraph" rotatedBoundingBox="1908,12340 4683,12173 4748,13256 1973,134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55A5923-828B-4DCC-95E5-1F20367A9E77}" emma:medium="tactile" emma:mode="ink">
              <msink:context xmlns:msink="http://schemas.microsoft.com/ink/2010/main" type="line" rotatedBoundingBox="1908,12340 4683,12173 4748,13256 1973,13424">
                <msink:destinationLink direction="with" ref="{EC643637-6277-4F4F-8496-3C7EECF5678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0E129A7-6797-493F-9207-794544B3E4FB}" emma:medium="tactile" emma:mode="ink">
                <msink:context xmlns:msink="http://schemas.microsoft.com/ink/2010/main" type="inkWord" rotatedBoundingBox="1908,12340 4683,12173 4748,13256 1973,13424"/>
              </emma:interpretation>
              <emma:one-of disjunction-type="recognition" id="oneOf25">
                <emma:interpretation id="interp121" emma:lang="en-US" emma:confidence="0.5">
                  <emma:literal>phases</emma:literal>
                </emma:interpretation>
                <emma:interpretation id="interp122" emma:lang="en-US" emma:confidence="0.5">
                  <emma:literal>3 phases</emma:literal>
                </emma:interpretation>
                <emma:interpretation id="interp123" emma:lang="en-US" emma:confidence="0.5">
                  <emma:literal>up bases</emma:literal>
                </emma:interpretation>
                <emma:interpretation id="interp124" emma:lang="en-US" emma:confidence="0">
                  <emma:literal>Bp bases</emma:literal>
                </emma:interpretation>
                <emma:interpretation id="interp125" emma:lang="en-US" emma:confidence="0">
                  <emma:literal>3 phasis</emma:literal>
                </emma:interpretation>
              </emma:one-of>
            </emma:emma>
          </inkml:annotationXML>
          <inkml:trace contextRef="#ctx0" brushRef="#br3" timeOffset="399289.9701">181 11744 422 0,'0'0'482'16,"0"0"-238"-16,0 0 3 0,0 0 14 0,0 0-26 15,0 0-44-15,0 0-46 0,0 0-35 0,0 0-24 16,0 0-11-16,0 0-8 0,0 0-5 0,24-117-8 15,-15 101-7-15,4 2-7 0,0 1-9 16,1 0-9-16,0 1-1 0,0 3-6 0,0 1-2 16,0 3 0-16,1 2-7 0,-3 2 1 0,1 1-3 15,1 0 0-15,-4 4-1 0,-3 2-1 0,3 6 1 16,-1 0 0-16,-5 2 2 0,-3 3 1 0,-1 3-1 16,0-1 0-16,0 4 0 0,-4-2 2 15,-6 1 0-15,0-2 3 0,2-1-1 0,-4-2 1 16,0-2 1-16,-1-2 1 0,2-5 4 0,3 0 0 15,-1-3 5-15,-1-1 1 0,5-2 3 0,1-2 2 16,-2 0-1-16,6 0 0 0,0 0-4 16,0 0-6-16,0 0-7 0,0 0-12 0,6 0-12 15,-2-2-4-15,5 2-1 0,-1 0 6 0,7 0 8 16,4 0 1-16,0 6 1 0,-2 0-2 0,6 2 2 16,-6 3 1-16,5 2-1 0,-3 0 3 15,-2 0-2-15,2 0 0 0,-4 3-1 0,-4-3-2 16,-2-1-3-16,-2 1-4 0,-7 0-2 0,0 1 0 15,-5-2 5-15,-2 1 5 0,-5 0 3 16,-6 0 4-16,-4-1 2 0,-4-2 2 0,-1 0 0 16,5-2 2-16,-4 0-2 0,2-3 2 0,0-3 1 15,6-1-2-15,1-1 1 0,1 0-1 0,2 0 1 16,2 0-1-16,1-1 2 0,1-3-2 0,6 3 0 16,1-2-3-16,2 1-5 0,-1 0-10 0,2 1-29 15,0-1-74-15,0 1-109 0,3-3-173 16,0 3-437-16,-2 1-706 0</inkml:trace>
          <inkml:trace contextRef="#ctx0" brushRef="#br3" timeOffset="399645.8662">962 11791 1137 0,'0'0'973'16,"0"0"-779"-16,0 0-9 0,0 0 7 16,0 0-35-16,0 0-28 0,0 0-33 0,0 0-25 15,0 0-23-15,0 0-16 0,0 0-14 0,0 0-10 16,0 0-6-16,0 0-3 0,-38-67 2 0,38 87 5 16,0 6 2-16,0 3 5 0,0 4 1 15,0 5 0-15,-3 1 1 0,-2 1 2 0,-4 4-1 16,-2-2 0-16,4 5-1 0,-5-2-3 0,1 1-1 15,-2 0-2-15,6-2-1 0,-1-3-6 0,-1-2 3 16,4-4-3-16,2-3-2 0,0-6 8 0,0-3-7 16,3-4-1-16,0-6 1 0,0-1-5 0,0-6 3 15,0 0 1-15,0-2-1 0,0-3-7 16,-3 1-1-16,2-2-15 0,-1 0-21 0,2 0-33 16,-1 0-66-16,-2-2-75 0,-3-3-118 0,4 2-252 15,2 2-572-15</inkml:trace>
          <inkml:trace contextRef="#ctx0" brushRef="#br3" timeOffset="399921.6966">829 11932 831 0,'0'0'737'0,"0"0"-470"0,0 0-36 16,0 0-15-16,0 0-46 0,0 0-37 0,0 0-34 15,0 0-27-15,0 0-26 0,0 0-13 16,0 0-7-16,0 0-7 0,0 0-5 0,131-161 1 15,-112 156-4-15,4 3 0 0,-6 2 6 0,0 0-4 16,2 10-1-16,-8-1-2 0,-3 5-2 0,-2 1 1 16,-2 3 2-16,-4 2 3 0,-1-1-2 0,-8-3 3 15,-3 4 1-15,-1-4 0 0,-1-2 2 16,-2-1-5-16,2-3-3 0,0 0-2 0,1-4 0 16,0 0-2-16,5-1-1 0,-4-2-4 0,2 0-14 15,-2-1-11-15,5 0-27 0,-2-1-45 16,3-1-75-16,-1 0-125 0,5 0-274 0,0 0-968 0</inkml:trace>
          <inkml:trace contextRef="#ctx0" brushRef="#br3" timeOffset="401501.723">1239 11979 1126 0,'0'0'678'0,"0"0"-450"0,0 0-29 0,0 0-4 16,0 0-51-16,0 0-33 0,0 0-28 0,0 0-29 15,0 0-23-15,0 0-15 0,0 0-7 16,0 0 2-16,0 0 3 0,-3-38 3 0,11 30 3 16,4-3 3-16,2-2 1 0,-1-6 0 0,0-2 0 15,1-6-6-15,0-4-4 0,0-1-1 0,2-3-2 16,-2-5-1-16,0 2 0 0,0 1 0 15,-1 0-3-15,-2 4 5 0,-6 1 1 0,-1 7 4 16,-4 1 2-16,0 4 0 0,0 4-2 0,-6 2 0 16,2 3 2-16,-3 3-1 0,4 1 0 0,-1 6 1 15,-3 0-5-15,4 1-2 0,3 0-6 16,-3 0-6-16,1 4-6 0,-2 9 1 0,1 3 0 16,1 6 4-16,-1 4 2 0,-3 3 0 0,2 4 0 15,-2-1-1-15,-2 3 2 0,5-1 0 16,-6 1 0-16,5-2 3 0,-3 5-2 0,1-3 2 15,1-2 2-15,-4-1-3 0,5-3 1 0,0-3-3 16,-1-4-1-16,4-6 0 0,1-4 0 0,0-3-1 16,0-2-1-16,3-4-1 0,4 0 2 15,-3-3 1-15,6 0 4 0,-4 0 3 0,6-6 0 16,3-4 2-16,0-2 1 0,5-1-4 0,-3-2 0 16,0-1-4-16,-1 1-1 0,4 4-1 0,-6 2-1 15,-3 2 0-15,-1 2 0 0,1 3-3 0,-4 2-1 16,2 0-1-16,-2 2 1 0,0 4 1 15,3 0 1-15,-2 1 0 0,1 1-1 0,4 0 2 16,-3 2-1-16,0-2 2 0,0-3 0 0,4 1-1 16,-2-1 0-16,3-2 1 0,-1-1 0 0,0-2 0 15,2 0 0-15,1 0 0 0,0-2 0 16,-2-4 0-16,1-1 1 0,-2-1-1 0,2 0-1 16,-2-4 1-16,0-3 0 0,0 2 1 0,4-3 2 15,0-4 0-15,-7 2 0 0,3-2 0 0,-4 0 1 16,0 0 2-16,-6 1 2 0,3 2-1 15,-5 2-2-15,-2 4 1 0,0 1-3 0,-6 6-1 16,0 1-4-16,-5 3-7 0,1 0-4 0,-4 3 0 16,-5 7 3-16,4 4 4 0,-6 2 2 15,2 2 0-15,5 3 0 0,0 0 2 0,4 0 0 16,3 1-1-16,-3 2 1 0,7-3-2 0,2-4 0 16,1 0 1-16,0-2 2 0,0-5-2 0,2 0 3 15,4-2-3-15,0-3 0 0,-3-2 0 0,5-1 0 16,-2-2 2-16,2 0-1 0,-2 0 4 0,7-6-2 15,-1-6 4-15,1 1 1 0,3-3-1 16,-3-2 0-16,-1 2 1 0,-3 0 1 0,-1 1-1 16,-2 2 3-16,-2 3-4 0,-1 2 0 0,-1 1-1 15,-2 3-3-15,0 2 0 0,0 0-3 0,0 0-1 16,0 0-5-16,0 2 3 0,0 0 1 16,4 4 2-16,0-1 4 0,0 1-1 0,-1 1-1 15,6-3 2-15,-5 3 0 0,6-2-1 0,-5 0 0 16,7-1-2-16,-2 0-1 0,-2-1 3 15,2 0 1-15,4 1 0 0,-1-4 1 0,0 0 0 16,0 0 2-16,-1 0 2 0,3-7 2 0,0 0 1 16,1-4-2-16,-1-3 3 0,4-4-1 0,-1-1-2 15,-1-1 0-15,-1-2-1 0,-1 1 0 16,2 2-2-16,-2 2 1 0,-3 1-1 0,0 5 2 16,-1 3-6-16,-1 2 0 0,-4 2-2 0,2 4-4 15,-4 0 3-15,5 3-1 0,-4 4-2 0,4 3 2 16,-3 1 0-16,5 3 2 0,-2-1 0 0,-1 4 2 15,5 0-2-15,-3 1 2 0,-2 1-1 16,-1-2 1-16,-4 0-2 0,1-1-3 0,-2-3 0 16,-2-2-3-16,0-4 4 0,-4-1 5 0,-1-2 4 15,-5-3 0-15,3-1 5 0,-3 0-1 0,-1 0-1 16,1-3 4-16,2-3-6 0,-4 0-2 16,1-2 0-16,5-1-3 0,-4 1 3 0,2 0-1 15,1-1 0-15,-3 2-4 0,4 3 3 0,-2 0 0 16,3 2-2-16,-2 2 2 0,3 0-4 0,1 0-2 15,-2 2-1-15,3 2 4 0,-2 4-6 16,4 0 0-16,0 2 2 0,0 0-7 0,0-1 8 16,4 1-1-16,3-3 1 0,0 1 2 0,2 0-1 15,1 1 0-15,0-5 0 0,2-1 5 16,0-2-4-16,5-1 2 0,1 0 0 0,2-1-2 16,3-6 3-16,4-7 0 0,1 0 0 0,0-3-6 15,4-2 6-15,-3-2 1 0,-2 0 1 0,0 2 8 16,-7-1-8-16,-3 4 2 0,-7 0 2 0,-2 4 0 15,-5 4 3-15,0 2 1 0,-3 3 0 0,0 1-4 16,0 2-1-16,-4 0-5 0,2 0-6 16,-2 2-3-16,-4 4-2 0,2 2 1 0,-4 1 5 15,2 4 6-15,0 0-4 0,3-1 0 0,1 3-1 16,2-3-5-16,2 2 6 0,0 0-3 0,3 0 1 16,8 1-1-16,1-2 2 0,0-3 1 15,1-2-1-15,3-3 6 0,1 0-5 0,-2-4 3 16,7-1 2-16,-4-1-2 0,2-9 2 0,1-2 1 15,-1-4-2-15,1-2-1 0,-4 0 2 16,6-2-1-16,-5-1-1 0,1 2 3 0,-4 1 0 16,-2 1 1-16,-3 3 2 0,-1 3 4 0,-5-1-3 15,-3 5 3-15,-1 0-2 0,0 3-4 0,0 2 3 16,0 0-4-16,-3 2-6 0,-2 0-3 16,-1 0-7-16,3 2-2 0,0 4 1 0,-1 1 3 15,3 2 1-15,1 2 3 0,0 2 3 0,1-2-1 16,5 6 0-16,1-2-1 0,1 2-1 0,1 2-1 15,2 0 3-15,1 0 2 0,-2 0-2 0,-2-2 4 16,1-1-2-16,-5-2-3 0,-3-3-4 16,-1-1-4-16,0-2-7 0,-5-4-7 0,-8 1-8 15,1-2-19-15,-2-1-24 0,-3-2-39 0,-1 0-51 16,-1 0-72-16,1 0-134 0,4 0-331 0,4 0-819 16</inkml:trace>
        </inkml:traceGroup>
      </inkml:traceGroup>
    </inkml:traceGroup>
    <inkml:traceGroup>
      <inkml:annotationXML>
        <emma:emma xmlns:emma="http://www.w3.org/2003/04/emma" version="1.0">
          <emma:interpretation id="{9EE95CA0-51B6-4BC4-86B8-C6314E60A1CD}" emma:medium="tactile" emma:mode="ink">
            <msink:context xmlns:msink="http://schemas.microsoft.com/ink/2010/main" type="paragraph" rotatedBoundingBox="4509,13655 26918,12881 26967,14298 4558,1507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E2232E2-9968-4220-857D-914E1E9B9051}" emma:medium="tactile" emma:mode="ink">
              <msink:context xmlns:msink="http://schemas.microsoft.com/ink/2010/main" type="line" rotatedBoundingBox="4509,13655 26918,12881 26967,14298 4558,15071"/>
            </emma:interpretation>
          </emma:emma>
        </inkml:annotationXML>
        <inkml:traceGroup>
          <inkml:annotationXML>
            <emma:emma xmlns:emma="http://www.w3.org/2003/04/emma" version="1.0">
              <emma:interpretation id="{B6A5EADE-E004-4284-8F01-21CA37FBF44C}" emma:medium="tactile" emma:mode="ink">
                <msink:context xmlns:msink="http://schemas.microsoft.com/ink/2010/main" type="inkWord" rotatedBoundingBox="4523,14070 4840,14059 4866,14829 4550,14840"/>
              </emma:interpretation>
              <emma:one-of disjunction-type="recognition" id="oneOf26">
                <emma:interpretation id="interp126" emma:lang="en-US" emma:confidence="0.5">
                  <emma:literal>.</emma:literal>
                </emma:interpretation>
                <emma:interpretation id="interp127" emma:lang="en-US" emma:confidence="0">
                  <emma:literal>(</emma:literal>
                </emma:interpretation>
                <emma:interpretation id="interp128" emma:lang="en-US" emma:confidence="0">
                  <emma:literal>,</emma:literal>
                </emma:interpretation>
                <emma:interpretation id="interp129" emma:lang="en-US" emma:confidence="0">
                  <emma:literal>a</emma:literal>
                </emma:interpretation>
                <emma:interpretation id="interp130" emma:lang="en-US" emma:confidence="0">
                  <emma:literal>'</emma:literal>
                </emma:interpretation>
              </emma:one-of>
            </emma:emma>
          </inkml:annotationXML>
          <inkml:trace contextRef="#ctx0" brushRef="#br2" timeOffset="484862.6441">2784 13328 1546 0,'0'0'797'16,"0"0"-567"-16,0 0-37 0,0 0-27 15,0 0-60-15,0 0-29 0,0 0-22 0,0 0-14 16,0 0-9-16,0 0-8 0,0 0 2 0,0 0-4 16,0 0-1-16,0 0 5 0,122-56-7 0,-97 46 1 15,-1 0-4-15,3 0-6 0,-1-1-1 16,-4 2-2-16,-2 0-1 0,-3 0-3 0,-4 4 1 15,-4 3-3-15,-4 0-4 0,-3 0-3 0,-2 2-12 16,0 0-23-16,0 0-20 0,-3 5-18 0,-4 1-25 16,1 3-24-16,-4 1-41 0,2 1-47 0,-5-2-44 15,0 0-50-15,0 1-62 0,-1 0-60 16,-1-4-49-16,0-1 18 0,1 1 149 0,0-5 314 16,1-1 0-16,2 0 0 0,1 0 0 0,2 0 140 15,-2-4 202-15,1 0 33 0,2-1-9 16,-3 0-28-16,4 2-42 0,-2 0-48 0,4 1-38 15,-3 0-32-15,2 2-33 0,3 0-32 0,-3 0-35 16,2 0-22-16,1 5-25 0,0 2-10 0,-1 1-3 16,2 2-7-16,-2 3 8 0,2 4 5 0,1 0 2 15,0 5 6-15,0 2 0 0,0 3-1 16,0 4 1-16,0 4 1 0,0 2-1 0,0 1 1 16,0 1-3-16,0 1-2 0,0-1-4 0,0-2-1 15,-2-3-2-15,2-1-4 0,0 0-5 16,0-6-3-16,0-6-2 0,0 1-1 0,0-8-1 15,2-3-1-15,-1-3-2 0,3-2-2 0,-2-1 0 16,1-2 1-16,-3 0 0 0,4-1-2 16,2 1 0-16,-4-1-5 0,4 2-9 0,3-2-18 15,0 3-47-15,4 1-93 0,3 0-172 0,-6 1-503 16,-2-2-816-16</inkml:trace>
        </inkml:traceGroup>
        <inkml:traceGroup>
          <inkml:annotationXML>
            <emma:emma xmlns:emma="http://www.w3.org/2003/04/emma" version="1.0">
              <emma:interpretation id="{9D7E49F4-7AE4-48F4-A233-56111032A2B2}" emma:medium="tactile" emma:mode="ink">
                <msink:context xmlns:msink="http://schemas.microsoft.com/ink/2010/main" type="inkWord" rotatedBoundingBox="5692,13807 6744,13771 6781,14852 5729,14888"/>
              </emma:interpretation>
              <emma:one-of disjunction-type="recognition" id="oneOf27">
                <emma:interpretation id="interp131" emma:lang="en-US" emma:confidence="0.5">
                  <emma:literal>Q</emma:literal>
                </emma:interpretation>
                <emma:interpretation id="interp132" emma:lang="en-US" emma:confidence="0">
                  <emma:literal>£</emma:literal>
                </emma:interpretation>
                <emma:interpretation id="interp133" emma:lang="en-US" emma:confidence="0">
                  <emma:literal>°</emma:literal>
                </emma:interpretation>
                <emma:interpretation id="interp134" emma:lang="en-US" emma:confidence="0">
                  <emma:literal>1</emma:literal>
                </emma:interpretation>
                <emma:interpretation id="interp135" emma:lang="en-US" emma:confidence="0">
                  <emma:literal>0</emma:literal>
                </emma:interpretation>
              </emma:one-of>
            </emma:emma>
          </inkml:annotationXML>
          <inkml:trace contextRef="#ctx0" brushRef="#br3" timeOffset="403098.8348">4673 13140 524 0,'0'0'283'0,"0"0"-8"0,0 0-8 16,0 0-22-16,0 0-35 0,0 0-36 0,0 0-34 15,0 0-22-15,0 0-17 0,-56-169-12 0,40 156-5 16,-1 0-1-16,-4 4-3 0,-1 1-7 16,-2 3-10-16,-3 5-15 0,-1 0-10 0,1 1-8 15,-4 11-7-15,-2 2-5 0,-1 6-2 0,0 4-3 16,-1 4-5-16,-3 7-3 0,2 5-1 0,-2 3-2 15,4 8 2-15,1 1 0 0,4 5 0 16,2 2-2-16,5-1 0 0,7 1 0 0,2 0-1 16,6 2 2-16,6-5-3 0,1 0-1 0,11-5 1 15,6-1-3-15,8-5 2 0,8-4-1 16,7-8 1-16,2-5 0 0,8-5 5 0,-2-8 3 16,6-5 5-16,3-7 4 0,-2-3 1 0,7-5 4 15,1-10 1-15,-1-10 5 0,-1-6 0 16,0-6 3-16,-2-9 0 0,-6-3-1 0,-4-4 4 15,-5-5-1-15,-11-4-1 0,-6 1-2 0,-7-5-1 16,-7-2-5-16,-12 0-6 0,-2-2-2 0,-18 5-13 16,-11-2-23-16,-12 7-69 0,-18 5-157 0,9 17-839 15,16 13-650-15</inkml:trace>
          <inkml:trace contextRef="#ctx0" brushRef="#br3" timeOffset="402607.9692">4465 13415 1806 0,'0'0'211'16,"0"0"4"-16,0 0 2 0,0 0-21 0,0 0-32 15,0 0-43-15,0 0-35 0,0 0-28 0,0 0-19 16,0 0-16-16,0 0-12 0,0 0-6 0,0 0-1 16,0 0 0-16,-6-6 3 0,6 24 3 15,0-2 1-15,0 6 0 0,0-2-1 0,0-1 1 16,0 1-1-16,0-3 1 0,0 3-3 0,0-4-1 16,0-2-2-16,0-3 0 0,3-4 0 0,-3 0 2 15,0-4 1-15,0-2 1 0,0 1 5 16,0-2 11-16,0 0 11 0,2 0 10 0,-2-3 2 15,0-4-11-15,0-2-10 0,0-5-12 0,0-3-8 16,0-2-1-16,-2-2-2 0,-1-1 0 0,2-2 0 16,-2 1-1-16,0 0 0 0,-1 0-1 15,1 1-1-15,0 3-1 0,-1 2 3 0,1 1 1 16,2 7 1-16,-2 0 0 0,0 6 0 0,2 0 0 16,-2 3-4-16,1 0 1 0,1 0-6 15,1 0-5-15,0 6 0 0,0 4 0 0,0 0 3 16,0 5 5-16,0 1 0 0,0 1-1 0,0-1 2 15,0 2 0-15,0-3 1 0,0 1 2 0,0 0-3 16,0-4-5-16,0 1-5 0,0-2-14 0,0-3-16 16,0 0-29-16,0-1-41 0,1-2-57 0,4 0-92 15,-2-5-148-15,-2 0-476 0,2 0-703 0</inkml:trace>
        </inkml:traceGroup>
        <inkml:traceGroup>
          <inkml:annotationXML>
            <emma:emma xmlns:emma="http://www.w3.org/2003/04/emma" version="1.0">
              <emma:interpretation id="{B14BB2CD-D99C-4459-B8CB-39452D2A88AC}" emma:medium="tactile" emma:mode="ink">
                <msink:context xmlns:msink="http://schemas.microsoft.com/ink/2010/main" type="inkWord" rotatedBoundingBox="8066,13821 8586,13803 8610,14509 8090,14527"/>
              </emma:interpretation>
              <emma:one-of disjunction-type="recognition" id="oneOf28">
                <emma:interpretation id="interp136" emma:lang="en-US" emma:confidence="0.5">
                  <emma:literal>T</emma:literal>
                </emma:interpretation>
                <emma:interpretation id="interp137" emma:lang="en-US" emma:confidence="0">
                  <emma:literal>7</emma:literal>
                </emma:interpretation>
                <emma:interpretation id="interp138" emma:lang="en-US" emma:confidence="0">
                  <emma:literal>4</emma:literal>
                </emma:interpretation>
                <emma:interpretation id="interp139" emma:lang="en-US" emma:confidence="0">
                  <emma:literal>&amp;</emma:literal>
                </emma:interpretation>
                <emma:interpretation id="interp140" emma:lang="en-US" emma:confidence="0">
                  <emma:literal>.</emma:literal>
                </emma:interpretation>
              </emma:one-of>
            </emma:emma>
          </inkml:annotationXML>
          <inkml:trace contextRef="#ctx0" brushRef="#br3" timeOffset="410655.7559">6517 13073 342 0,'0'0'313'16,"0"0"28"-16,0 0-8 0,0 0-25 0,0 0-46 16,0 0-44-16,0 0-46 0,0 0-33 15,0 0-24-15,0 0-28 0,0 0-24 0,0 0-20 16,0 0-10-16,0 0-9 0,-21-24 3 0,7 35 3 15,0 3-3-15,0-1 5 0,-2 1 0 0,0-1-2 16,2-1-1-16,0-1-3 0,3-3-2 16,-1 0-2-16,1-1 4 0,5-3-3 0,-4 0-1 15,8-1 0-15,-4-2-2 0,2-1-1 0,2 0 1 16,2 0-1-16,0 0-5 0,0 0 6 0,0 0-1 16,0 0-1-16,0-1 8 0,2-2-11 0,2-4-6 15,-1-1-4-15,1-1-5 0,0-4 1 16,6-1 1-16,-3-2 0 0,3-3-2 0,3 2 2 15,0-2 0-15,1 0 1 0,-1 1-4 0,1 3 2 16,-1 2 0-16,-3 2-2 0,-2 5 10 0,2 2-11 16,-2 2-2-16,0 2-1 0,1 0-10 0,3 7 8 15,1 4 3-15,5 4 0 0,-1 0 5 16,0 3-2-16,6 1 1 0,-5-1-2 0,8 0 0 16,-2 0-9-16,4-4-18 0,2-3-37 0,1-4-76 15,9-4-159-15,-12 0-474 0,-11-3-876 0</inkml:trace>
          <inkml:trace contextRef="#ctx0" brushRef="#br3" timeOffset="410251.2906">6503 13095 582 0,'0'0'217'15,"0"0"15"-15,0 0-1 0,0 0-10 0,0 0-13 16,0 0-28-16,0 0-29 0,0 0-24 16,0 0-13-16,0 0-6 0,0 0-5 0,0 0-7 15,-4-147-10-15,4 147-14 0,0 0-21 0,0 0-18 16,-1 0-18-16,1 0-13 0,0 3-5 0,0 6 0 16,0 2 2-16,0 10 7 0,0 2 7 15,0 8 1-15,0 4 4 0,0 1 3 0,0 2 0 16,0 2 1-16,0 0 0 0,0 2-4 0,-2-5-3 15,2 3-1-15,0-5-5 0,0 3-2 0,0-4-2 16,0-1-2-16,0-3 0 0,0-1-1 16,0-4 2-16,0-3-7 0,0-5 1 0,0-2-5 15,0-6-12-15,0-1-15 0,-1-3-57 0,1-4-67 16,-3-1-77-16,3 0-117 0,0 0-264 0,0-1-825 16</inkml:trace>
        </inkml:traceGroup>
        <inkml:traceGroup>
          <inkml:annotationXML>
            <emma:emma xmlns:emma="http://www.w3.org/2003/04/emma" version="1.0">
              <emma:interpretation id="{537A18C7-EA3D-423F-9DDC-FFD70A896865}" emma:medium="tactile" emma:mode="ink">
                <msink:context xmlns:msink="http://schemas.microsoft.com/ink/2010/main" type="inkWord" rotatedBoundingBox="9164,14153 11725,14065 11736,14396 9175,14484"/>
              </emma:interpretation>
              <emma:one-of disjunction-type="recognition" id="oneOf29">
                <emma:interpretation id="interp141" emma:lang="en-US" emma:confidence="0.5">
                  <emma:literal>women</emma:literal>
                </emma:interpretation>
                <emma:interpretation id="interp142" emma:lang="en-US" emma:confidence="0">
                  <emma:literal>woman</emma:literal>
                </emma:interpretation>
                <emma:interpretation id="interp143" emma:lang="en-US" emma:confidence="0">
                  <emma:literal>wonton</emma:literal>
                </emma:interpretation>
                <emma:interpretation id="interp144" emma:lang="en-US" emma:confidence="0">
                  <emma:literal>woven</emma:literal>
                </emma:interpretation>
                <emma:interpretation id="interp145" emma:lang="en-US" emma:confidence="0">
                  <emma:literal>worsen</emma:literal>
                </emma:interpretation>
              </emma:one-of>
            </emma:emma>
          </inkml:annotationXML>
          <inkml:trace contextRef="#ctx0" brushRef="#br3" timeOffset="411423.3999">7429 13541 664 0,'0'0'405'0,"0"0"-115"16,0 0-8-16,0 0-14 0,0 0-37 0,0 0-38 16,0 0-35-16,0 0-29 0,0 0-26 0,0 0-15 15,8-167-15-15,-5 154-9 0,0 3-8 0,-2 4-6 16,-1 0-6-16,0 5-7 0,0 1-9 15,0 0-9-15,0 0-12 0,0 1-8 0,0 5-4 16,0 6 2-16,0 3 3 0,0 1 4 0,0 5 0 16,0 0-1-16,0 2-1 0,0-1-3 0,0 1 3 15,0-2 0-15,0 0-1 0,0-2 3 0,0-1-3 16,0-6 1-16,0-1 0 0,0-3 0 16,0-4-1-16,2 0 0 0,-1-3 1 0,1-1 1 15,1 0 3-15,1 0 3 0,-1-1 4 0,-1-6-2 16,7-2 3-16,-3-3-3 0,5-3-5 15,0-2 1-15,2-1-4 0,0 0-1 0,1 2 0 16,-3-2 2-16,2 4-4 0,1 3-2 0,-4 1 0 16,2 6-6-16,0 2 1 0,0 2 0 0,-5 0-3 15,4 5 3-15,3 3 3 0,-2 3 1 16,-1 0 2-16,0 2 3 0,1 0-2 0,5 0-1 16,0 0 2-16,-2 0-2 0,2-1-1 0,3 2 1 15,-2-5 0-15,-1-1-6 0,0-4 6 16,0-2 1-16,-2-2 2 0,-3 0 6 0,0 0-5 15,-1-9 3-15,-1-3 0 0,-3-2 0 0,3-2 1 16,-6-3 0-16,5-1 0 0,-8-2-3 0,3-1 2 16,-1 0 1-16,0 1 0 0,-3 0 1 0,0-1 0 15,0 3 0-15,0 1 0 0,-6 2 3 16,2 2-6-16,1 4-2 0,-1 2-2 0,0 5-3 16,2 0-5-16,1 3-9 0,1 1-19 0,0 0-28 15,0 0-29-15,0 8-45 0,0 4-51 0,3 2-59 16,7 4-95-16,-2 0-185 0,-1-3-260 15,0-6-139-15</inkml:trace>
          <inkml:trace contextRef="#ctx0" brushRef="#br3" timeOffset="412643.2771">8210 13395 1069 0,'0'0'447'0,"0"0"-140"0,0 0-40 15,0 0-46-15,0 0-44 0,0 0-31 0,0 0-31 16,0 0-23-16,0 0-24 0,0 0-22 15,0 0-18-15,0 0-16 0,0 0-10 0,0 0-1 16,-74-41-1-16,66 59 1 0,3-2 1 0,-2 5 0 16,4-2 0-16,3 0-1 0,0 0 0 15,0-3-1-15,2 0-1 0,4-4-1 0,1-2 1 16,-2 0 1-16,4-3 0 0,1-3 1 0,-3-4-3 16,4 0 8-16,2 0 4 0,0-8 4 0,-1-3 4 15,1-2-5-15,1-5-2 0,1-2-2 0,0-1-3 16,-1-1 0-16,2-2 0 0,-3 3 1 0,-2 1 3 15,-7 2 2-15,2 3 3 0,-6 1 0 16,0 3-1-16,-3 1-2 0,-1 4-4 0,-8 0-3 16,5 5-2-16,-5 1-10 0,-1 0-2 0,-1 7-2 15,0 1-3-15,-1 1 10 0,4 1 2 0,0-1 0 16,5 1 1-16,2-4-4 0,1 1 0 16,3-1-1-16,0 0 0 0,7-1 0 0,-1-1 2 15,6-1 0-15,1 1 0 0,3-1 2 0,1-3-2 16,4 1 1-16,-3-1 0 0,5 0 3 15,-6 2 0-15,6-2 1 0,-5 1 0 0,-1 1-3 16,2 0 2-16,-4-1-2 0,-3 4 2 0,-2-2-3 16,1 2 1-16,-7 2 0 0,5-1-2 0,-5 0 4 15,0 1 0-15,0 1-2 0,-2-3 4 16,-2 3-1-16,0-3 0 0,0 0 2 0,0-2-1 16,0 1 0-16,0-3 0 0,0-1 2 0,1 0-1 15,-1 0 3-15,2 0 1 0,-1 0 3 0,5-1 1 16,-3-5 3-16,1-2-1 0,6 0-4 0,-2 0-4 15,2-2-3-15,3 0-1 0,1 1 0 16,2 1-2-16,-2 2 2 0,0-1-4 0,0 2 1 16,-1 1-1-16,0 4 0 0,0 0 1 0,-5 0 0 15,-2 0-1-15,-3 3 2 0,4 3 1 0,-6 2-2 16,2 2 2-16,-3 1-2 0,0 2 2 0,1 0 1 16,-1-3-3-16,0 3 4 0,0-2-2 15,0-3-1-15,0-1 1 0,2-2-1 0,3-1 1 16,-3-3-1-16,1-1 1 0,-2 0 1 0,5 0 2 15,2-3 3-15,4-5 0 0,0-4-3 16,5-1-1-16,-1-2-2 0,7 1 0 0,-5-3 2 16,-1 3-2-16,3-1 0 0,-5 3 1 0,0 4-2 15,-3 0 1-15,0 4-1 0,-5 2-2 16,1 2-2-16,-3 0-3 0,-1 5 1 0,2 2 1 16,-4 3 3-16,0-1 1 0,1 4 0 0,-1 0 0 15,3-2 1-15,-2 2 2 0,-1-3-1 0,8 0 1 16,0-2-2-16,-1 0 1 0,6-4 2 0,5-1 0 15,0-1 2-15,6-2-1 0,2-4 1 0,0-5 1 16,2-2-1-16,5-3 2 0,-3-1-3 16,-4-3 0-16,2 1 0 0,-3-1 1 0,-3 3 2 15,-7-1 3-15,-3 1-1 0,-1 0 2 0,-9 2 2 16,2 2-1-16,-6 0 1 0,0 3-1 0,0 2-5 16,-7 1-4-16,2 2-3 0,-3 1-7 15,1 2-4-15,-5 2-2 0,0 6 1 0,-3 5 5 16,0-1 5-16,-1 4 1 0,3 0-2 0,1 1-2 15,0-3-1-15,7 2-1 0,-2-1 1 0,4 0 0 16,3-2-2-16,0-1 1 0,0 0 1 16,0-2-1-16,8-4 1 0,-2 1 0 0,2-6-1 15,0-1 3-15,4 0 2 0,2-3 2 0,2-6 4 16,5-3-1-16,-2-3 1 0,5-1-1 16,-6 0 1-16,4 2 0 0,-4 0 0 0,-2 2 1 15,-1 1-2-15,-2 4 0 0,0 2-2 0,-2 2-1 16,-7 3-4-16,5 0 0 0,-5 6-2 0,3 1 0 15,-3 3 5-15,-1 1 0 0,-1-1 0 0,5 3 3 16,-4-3-2-16,-1 2 1 0,0-2 0 16,3-2 1-16,-2-4-2 0,-1 0 1 0,-1-4 2 15,1 0 2-15,0 0 6 0,5-5 2 0,-2-3 0 16,5-3-2-16,1-3-1 0,-3 1-5 0,5 0 1 16,1-1-1-16,2 3-4 0,-2 1 2 0,-1-1-2 15,-2 7-2-15,1 0 0 0,-7 4-3 16,4 0 0-16,-5 0-1 0,5 7 2 0,-7 1 0 15,1 2 1-15,4 1 1 0,-4 0 0 0,-1-1 2 16,2 0 0-16,4-1 1 0,-5-1-6 16,7-1 4-16,-4-3 0 0,5 0 1 0,2-3 5 15,1-1-2-15,0 0 2 0,2-6-2 0,4-4 5 16,-3 0-6-16,0-1-2 0,0 0-5 0,4-1-45 16,-4 1-77-16,-1 1-129 0,-5 1-325 15,-5 3-933-15</inkml:trace>
        </inkml:traceGroup>
        <inkml:traceGroup>
          <inkml:annotationXML>
            <emma:emma xmlns:emma="http://www.w3.org/2003/04/emma" version="1.0">
              <emma:interpretation id="{F611EEF5-D50E-48D9-BD0C-5DF1CB6BB7F3}" emma:medium="tactile" emma:mode="ink">
                <msink:context xmlns:msink="http://schemas.microsoft.com/ink/2010/main" type="inkWord" rotatedBoundingBox="12762,13767 18470,13570 18505,14590 12797,14787"/>
              </emma:interpretation>
              <emma:one-of disjunction-type="recognition" id="oneOf30">
                <emma:interpretation id="interp146" emma:lang="en-US" emma:confidence="0.5">
                  <emma:literal>representation</emma:literal>
                </emma:interpretation>
                <emma:interpretation id="interp147" emma:lang="en-US" emma:confidence="0">
                  <emma:literal>representations</emma:literal>
                </emma:interpretation>
                <emma:interpretation id="interp148" emma:lang="en-US" emma:confidence="0">
                  <emma:literal>Representation</emma:literal>
                </emma:interpretation>
                <emma:interpretation id="interp149" emma:lang="en-US" emma:confidence="0">
                  <emma:literal>Representations</emma:literal>
                </emma:interpretation>
                <emma:interpretation id="interp150" emma:lang="en-US" emma:confidence="0">
                  <emma:literal>representative</emma:literal>
                </emma:interpretation>
              </emma:one-of>
            </emma:emma>
          </inkml:annotationXML>
          <inkml:trace contextRef="#ctx0" brushRef="#br3" timeOffset="415283.2678">13718 13311 1665 0,'0'0'271'0,"0"0"-50"0,0 0-52 0,0 0-62 16,0 0-23-16,0 0-3 0,0 0-5 0,0 0-7 15,0 0-16-15,0 0-12 0,0 0-11 0,0 0-7 16,165-34 1-16,-144 23-1 0,-4-3 1 0,-4 0 0 15,-4 0 2-15,0 0-1 0,-6-3-1 0,-2 4-1 16,-1 1-2-16,0 0-1 0,-5 4-1 16,-5 0-2-16,-2 4-4 0,2 0-3 0,-4 3-5 15,-3 1-4-15,0 1 1 0,0 7-3 0,0 4 1 16,2 2-1-16,0 2 1 0,4 1-1 0,0 3-1 16,6 0 2-16,0 2-1 0,3-1 1 15,2-3-1-15,2-2-2 0,6-3 0 0,4-3 0 16,2-1 2-16,1-6 1 0,4-2 3 0,1-1 2 15,0-3 0-15,4-7 2 0,-3-1 0 16,2-3 0-16,-4 0 0 0,3 0 0 0,-4 2-2 16,-2-1 0-16,-4 3-1 0,-2 2-2 0,-4 4-1 15,0 2-3-15,-5 2-4 0,1 0 0 0,0 0 0 16,1 1 2-16,3 6 1 0,0-1 2 16,-1 2 0-16,1-1 0 0,0-1 2 0,2 0 1 15,1-2-2-15,-1 0 1 0,2-3-1 0,0-1-3 16,0 0 5-16,1 0-1 0,1-4-1 0,-1 1 2 15,2-3 0-15,-3-2 0 0,1 1 0 0,-1 0 0 16,1 3 0-16,-4-1-3 0,0 1 0 16,-1 3-1-16,-3 1-2 0,0 0-2 0,-2 0-1 15,2 4 0-15,-2 0 5 0,5 2 2 0,0 1 0 16,-1 0 3-16,4-1-4 0,-2 0 3 0,4-2-1 16,3 1 0-16,1-2 0 0,-1-1-1 15,3-2 1-15,3 0 0 0,-1 0 3 0,1-6-1 16,0-3 0-16,0-4 0 0,-2-1 3 0,1-2-1 15,-4-3 1-15,1-3 0 0,1 0-2 0,-4-4 1 16,-2 1-1-16,0 0 1 0,-1-2 1 16,2-1 0-16,-7 1 2 0,3-1 0 0,-4 1 0 15,-1 1 3-15,-2 1-1 0,0 2 2 0,-1 2-1 16,0 6 2-16,0 1 4 0,0 6 0 16,-2 3 2-16,-1 4-6 0,1 1-8 0,0 1-7 15,-4 9-2-15,0 7 0 0,-2 0 5 0,2 10-1 16,-1-1 0-16,3 6 1 0,1 1 0 0,0-1-1 15,0 3-1-15,3-3-1 0,0 0-2 16,3-6-6-16,3 0-5 0,2-5-17 0,4-4-16 16,0-2-31-16,1-3-50 0,1-6-88 0,-1-5-133 15,-3 0-298-15,-4-1-932 0</inkml:trace>
          <inkml:trace contextRef="#ctx0" brushRef="#br3" timeOffset="415824.9343">14520 13113 627 0,'0'0'536'0,"0"0"-229"15,0 0-70-15,0 0-77 0,0 0-85 0,0 0-40 16,0 0-20-16,0 0 5 0,0 0 2 0,0 0-7 16,0 0-3-16,0 0-2 0,179-5-4 15,-151 5 3-15,1-3 0 0,-5-1 0 0,1 0 8 16,-2-2 8-16,-2-1 25 0,-1 0 34 0,-4 1 30 16,-2 0 17-16,-4 1-1 0,-3 0-15 15,-6 2-17-15,1 0-14 0,-2 0-11 0,0 3-13 16,0-1-14-16,-3-1-10 0,-6 1-12 0,1 1-11 15,-2 0-5-15,-3 0-8 0,3 1-1 16,-4 5 0-16,1 2 0 0,1 1 1 0,0 1-1 16,1-1-1-16,4 3-3 0,0-1 1 0,2-2-1 15,4 2-2-15,0-3-1 0,1 0-2 0,0 0-2 16,2-4-2-16,4-2 5 0,7 0-2 0,-2-2 3 16,5 0 2-16,-1-7 0 0,5 0 5 15,-3-2 1-15,2 1 1 0,-4-1 0 0,-1 2 0 16,-1 0 1-16,0 2-1 0,-9 1 3 0,2 2-5 15,-2 2-4-15,-4 0 0 0,0 2-1 0,0 2 2 16,0 4 5-16,0 0-1 0,0 0 0 0,0-1 1 16,2 0-1-16,2-2 0 0,0-1 1 15,2-2 0-15,2 0 1 0,4-2 1 0,0 0 7 16,2 0-4-16,2-7 1 0,3-2-2 0,-2-2-7 16,2-1 6-16,1-3 1 0,0 1 0 0,-2-2 2 15,1-2 0-15,1 2-4 0,0-4 4 16,-5 4 2-16,1-4-1 0,-2 2 4 0,-1-2-1 15,-1 1 6-15,-4 0 0 0,-1 1 2 0,-5-1 4 16,3-1-6-16,-5 1 8 0,0 1 2 16,0 0-2-16,0 4 2 0,0 3-4 0,0 3-4 15,0 6-5-15,0-1-5 0,-2 3-9 0,-2 3-5 16,3 7-1-16,-5 6 1 0,-1 5 5 0,0 0 3 16,0 6-1-16,2 0 1 0,1 1-3 0,1 1-2 15,3 0 1-15,0-1-1 0,7 0-1 16,6-1 0-16,6-2-2 0,-2-1-8 0,7-4-2 15,0-3-12-15,3-3-26 0,1 0-49 0,-1-5-93 16,0-3-176-16,-7-2-577 0,-9-3-678 0</inkml:trace>
          <inkml:trace contextRef="#ctx0" brushRef="#br3" timeOffset="416083.7757">15188 12960 796 0,'0'0'471'15,"0"0"-280"-15,0 0-17 0,0 0-15 0,0 0-12 16,0 0-4-16,0 0-17 0,0 0-7 0,176-36-8 16,-149 30-12-16,0 1-14 0,0-1-4 15,-5-1 0-15,-2 3-4 0,-3 0 1 0,0 0-2 16,-6 3-12-16,-1 1-10 0,-1 0-13 0,-2 0-12 16,0 5-6-16,-1 2-5 0,-1 2-2 0,0 3-1 15,-1 2-1-15,-3 0 1 0,4 1-2 16,-4 0-4-16,0-1 0 0,4 2-8 0,-5-2-1 15,2 1-4-15,3-3-11 0,0-1-16 0,-3-2-43 16,2-1-58-16,0-3-92 0,2-2-146 0,-5-3-380 16,4 0-821-16</inkml:trace>
          <inkml:trace contextRef="#ctx0" brushRef="#br3" timeOffset="416190.7089">15639 12790 1183 0,'0'0'396'0,"0"0"-233"15,0 0-87-15,0 0-84 0,0 0-256 0,0 0-1064 0</inkml:trace>
          <inkml:trace contextRef="#ctx0" brushRef="#br3" timeOffset="416853.8919">16145 13054 1879 0,'0'0'152'0,"0"0"18"0,0 0 25 0,0 0-34 0,0 0-4 16,0 0-19-16,0 0-36 0,0 0-33 16,0 0-25-16,0 0-19 0,0 0-13 0,0 0-1 15,0 0-2-15,0 0 2 0,-92-25 1 0,73 39-2 16,1 1 0-16,-1 1-5 0,2 1-2 0,3-2-2 15,-1 1 0-15,6-1 0 0,1-2-1 16,2 0 0-16,4-4-2 0,2-1-1 0,0-1 0 16,0-3 0-16,6-2 1 0,3-2 3 0,1 0 3 15,5-8 2-15,2-3 2 0,2-5 1 16,-2-2-1-16,2 0-1 0,0-3-2 0,-4-3 0 16,-2 2-2-16,-3-1 2 0,-4 2-2 0,-3 1 0 15,-3 2 1-15,0 3-2 0,-2 2 1 0,-5 4-1 16,-1 1-2-16,-7 3-3 0,3 5-2 15,-2 0 2-15,-2 0-1 0,2 5 5 0,1 4-3 16,2 2 0-16,5 1 0 0,-2-1-3 0,5 4 4 16,3-1 0-16,0 0 0 0,0 1-1 0,8-4 1 15,5-1 1-15,1-2 0 0,5-1 4 16,-2-4 1-16,7-2 1 0,-2-1 0 0,2 0 0 16,2-6-1-16,2-2-1 0,-1-1 0 0,0 0-2 15,-3-2 2-15,2 0-2 0,-4 4 1 0,0 1-2 16,-4 2-2-16,-4 0 1 0,-1 2 0 0,-6 2 3 15,0 0-5-15,-4 2 0 0,1 2 0 16,-1 4-2-16,0 4 4 0,-2-1 0 0,1 0 0 16,-2 1 2-16,0-3-2 0,1 1 2 0,3-2-2 15,-2-2 2-15,2 0-1 0,-1-4 0 0,-2 0 0 16,5 0 2-16,1-2 0 0,2 0 1 16,-1-2 1-16,8-4-4 0,-2-2 4 0,2 0-1 15,-1-2-2-15,4 2 3 0,-4-1-3 0,1 3-2 16,1 1 1-16,-3 0 0 0,-4 4-3 15,1-1-1-15,-2 2 1 0,-2 0-1 0,0 3 0 16,0 4 1-16,0-2-2 0,0-1-5 0,4 2 2 16,-2 0-13-16,4 1-52 0,2-3-95 0,5 0-199 15,-6-1-646-15,-2-3-613 0</inkml:trace>
          <inkml:trace contextRef="#ctx0" brushRef="#br3" timeOffset="413695.7593">11041 13548 723 0,'0'0'470'0,"0"0"-190"0,0 0-15 15,0 0-30-15,0 0-52 0,0 0-31 0,0 0-41 16,0 0-30-16,0 0-16 0,0 0-5 0,0 0 1 16,0 0-8-16,0 0-3 0,0 0-3 15,124-182-3-15,-100 153-2 0,2 0 0 0,-6 1-2 16,1 0-5-16,-4 2 2 0,-6 3-3 0,-4 2 1 15,-5 5-4-15,-2 5 3 0,0 1-4 0,-3 4-4 16,-10 3-3-16,-1 3-15 0,-6 0-5 16,-7 6-6-16,-1 5 1 0,-3 7 0 0,2-1 2 15,0 5 2-15,9-1-5 0,4-2 3 0,3 0 0 16,5-5-2-16,8 1 1 0,0-2-5 0,6-3-1 16,5-1 1-16,6-1 2 0,3-1 1 0,5-1 2 15,4-5 0-15,0 1-1 0,4-2 2 16,-2 0-1-16,-4 0 3 0,-6 0 0 0,-2 0-3 15,-5 0 0-15,-5 0-3 0,-1 5 3 0,-4-1-2 16,-2 5-1-16,-2-1 1 0,0 5 0 0,0 0 2 16,0 3 2-16,0-2 0 0,0-2-1 15,1-1 0-15,6-1 0 0,0-3-1 0,6-1 3 16,0 0-1-16,4-5-1 0,5-1 2 0,3 0 0 16,-3-3 1-16,7-7-1 0,0 0 0 0,3-3-2 15,-3-2 3-15,-2-1 1 0,0-3 0 16,-6 1 4-16,2-1-1 0,-6 1-1 0,-3 0 3 15,-5 2 3-15,-5 0-2 0,-3 1 2 0,-1 4-3 16,0 0-3-16,-8 2-3 0,-1 5-3 16,-2 1-5-16,-2 3-11 0,-2 0 6 0,1 7 1 15,-2 5 2-15,3 1 8 0,2 0-5 0,4 3-2 16,0 2-1-16,7-1-3 0,0 1 3 0,1-1 1 16,11 0 1-16,0-1 0 0,4-2 1 0,7 1 0 15,-2-6 3-15,6-1 0 0,4-5 1 16,0-2-2-16,2-1 2 0,-2-6 2 0,6-5 0 15,-6-3 3-15,2-5-1 0,-5-1 1 0,-1-1 2 16,-3-2 0-16,-3-1 3 0,-4 0-1 0,-4 1 0 16,-5-1 1-16,1 3-1 0,-6 0 6 0,2 4-5 15,-3 3 0-15,-2 3 0 0,0 5-2 16,0 2 1-16,0 4-4 0,0 0-8 0,0 2-6 16,0 8-2-16,-2 4 3 0,0 7 5 0,-3 4 3 15,5 3 2-15,-1 3-2 0,-2 6 0 16,2 0-2-16,-4 5 2 0,1-2 0 0,0 5 0 15,-2-3 0-15,1 3 0 0,-2-3 2 0,1-2-1 16,2-1 1-16,-1-2-2 0,2-3 0 0,3-4-1 16,0-4 0-16,0-8 0 0,0 1-1 15,0-7-1-15,0-4-4 0,0-4-1 0,0-2-5 16,-1-2-2-16,1 0 0 0,0 0-7 0,-1-8-2 16,1-3-3-16,-3-8-4 0,1-1-1 0,1-4 4 15,-2-2 5-15,3-2 5 0,0-3 7 16,0 2 4-16,0-4 3 0,0-2 2 0,0 1 3 15,0-6 2-15,4 1 2 0,-1-1 4 0,1-1-3 16,5 1 3-16,-2 3 0 0,3 2 2 0,1 1 1 16,4 4 1-16,-1 6-4 0,1 4-5 0,1 5 0 15,5 4-4-15,-1 4 0 0,1 6-2 0,-1 1-1 16,3 0 0-16,-6 5 2 0,-2 4-1 16,0 4 0-16,-4 2 0 0,-7 1 0 0,0 2 0 15,-4-2 0-15,0 0 3 0,-4 2-1 0,-6-1 3 16,-4 0-3-16,-4-6-2 0,2 3-3 15,-5-5-14-15,1-1-38 0,0-1-93 0,-1-1-165 16,7-2-485-16,4-1-808 0</inkml:trace>
          <inkml:trace contextRef="#ctx0" brushRef="#br3" timeOffset="414511.743">12176 13459 1707 0,'0'0'173'0,"0"0"-22"16,0 0-18-16,0 0-30 0,0 0-5 0,0 0 4 16,0 0-6-16,0 0-17 0,0 0-14 0,0 0-10 15,184-47-10-15,-147 33-8 0,1-2-4 0,2-1-3 16,-3-3-7-16,-5 3 0 0,4-5-2 0,-8-1-6 15,-2 2 5-15,-4-2-2 0,0 2 0 16,-7 0-2-16,-2 1-1 0,-6 4 4 0,0 5 3 16,-5 1 4-16,-2 5 0 0,-5-1-4 0,-5 5-7 15,-4 1-7-15,-8 0-8 0,-5 7-5 16,-2 2 2-16,1 2-1 0,-2 2 6 0,3-1 0 16,5 1-1-16,5-2 0 0,7 1-3 0,4-2 0 15,6-1-1-15,0 1 1 0,8-3 0 0,2 3-2 16,7-2 3-16,3 2-2 0,0-3 3 15,3-1 0-15,2 2 0 0,-3-1 0 0,0-1 0 16,-3 2 0-16,-2 2-1 0,-6 1 2 0,-1 0-4 16,-3 1 1-16,-4 2-2 0,-2 1 0 0,-1 1 1 15,0 0 1-15,0-1 0 0,-1-1-2 0,-1-1 4 16,1-2 0-16,1-2 0 0,0-2 2 16,0-2-4-16,3-2-1 0,4-3 1 0,3 0 0 15,3-2 3-15,2-6-1 0,6-4 1 0,1-3-1 16,8-2 2-16,-2-3-1 0,2-1-1 15,1-3 3-15,-3 2-2 0,1 0 1 0,-3-2 1 16,-3 2 2-16,-2 1-2 0,-4-1-1 0,-2 4 2 16,-6 2-4-16,-4 1 9 0,-5 5 0 0,0 2-1 15,-2 3-3-15,-6 2-4 0,-1 1-2 0,-3 2-4 16,-1 0 2-16,-3 4-1 0,2 4 1 16,-2 2 2-16,2 3 3 0,3-1-3 0,0 1-2 15,6 2 0-15,0-1-8 0,5 2 7 0,0-3 1 16,1 0 0-16,8 2 4 0,2-4-5 15,3 0 2-15,3-2-2 0,4-1 3 0,1-3 1 16,5-4 0-16,1-1 1 0,2 0 0 0,-2-5 2 16,0-4 0-16,-1-2-1 0,2-1-2 0,-4-4 5 15,1-2 1-15,-2 1 0 0,-4 0 7 0,4-1-8 16,-7 3 0-16,1 0 0 0,-4 3-3 16,-4 6 3-16,0 2-4 0,-6 0-1 0,4 4-5 15,-4 0 2-15,1 4 0 0,3 3 1 0,-3 3 4 16,2 5-2-16,-2 0 1 0,4 3 0 0,-4 1 3 15,-1-1-4-15,-1 0-2 0,-3 1 1 0,0-1-1 16,-4-3 1-16,-4-2 2 0,-1-1 2 16,-3 0-1-16,-1-4 5 0,-1-2 2 0,2-5 0 15,0-1 1-15,1 0-1 0,1-3-4 0,1-5-7 16,4-1-19-16,3-4-38 0,2 0-88 16,0 0-143-16,0 2-330 0,2 3-1013 0</inkml:trace>
        </inkml:traceGroup>
        <inkml:traceGroup>
          <inkml:annotationXML>
            <emma:emma xmlns:emma="http://www.w3.org/2003/04/emma" version="1.0">
              <emma:interpretation id="{278A83FE-BEED-4CBE-95F4-7C9B66D8B1CF}" emma:medium="tactile" emma:mode="ink">
                <msink:context xmlns:msink="http://schemas.microsoft.com/ink/2010/main" type="inkWord" rotatedBoundingBox="19831,13577 20846,13542 20864,14059 19849,14094"/>
              </emma:interpretation>
              <emma:one-of disjunction-type="recognition" id="oneOf31">
                <emma:interpretation id="interp151" emma:lang="en-US" emma:confidence="0.5">
                  <emma:literal>at</emma:literal>
                </emma:interpretation>
                <emma:interpretation id="interp152" emma:lang="en-US" emma:confidence="0">
                  <emma:literal>ate</emma:literal>
                </emma:interpretation>
                <emma:interpretation id="interp153" emma:lang="en-US" emma:confidence="0">
                  <emma:literal>act</emma:literal>
                </emma:interpretation>
                <emma:interpretation id="interp154" emma:lang="en-US" emma:confidence="0">
                  <emma:literal>ant</emma:literal>
                </emma:interpretation>
                <emma:interpretation id="interp155" emma:lang="en-US" emma:confidence="0">
                  <emma:literal>abt</emma:literal>
                </emma:interpretation>
              </emma:one-of>
            </emma:emma>
          </inkml:annotationXML>
          <inkml:trace contextRef="#ctx0" brushRef="#br3" timeOffset="417526.728">18275 13204 1488 0,'0'0'361'16,"0"0"-202"-16,0 0 3 0,0 0 3 0,0 0-34 15,0 0-13-15,0 0-21 0,0 0-21 16,0 0-9-16,0 0-4 0,0 0 0 0,152-167 0 16,-145 154 4-16,-3 3-1 0,-4 4-7 0,-5 0-13 15,-8 2-17-15,-7 1-15 0,-6 3-13 0,-5 0 1 16,-4 3-1-16,-1 7 0 0,-2 3 5 16,7 3-5-16,3-1-1 0,2 4 0 0,9 1-1 15,4-2-1-15,2 1-1 0,8-2 0 0,2 1-4 16,1-2 1-16,3-2 1 0,9 0-1 0,1-6 2 15,4-1 2-15,3-5 2 0,1-2 4 16,5 0 4-16,-1-8-3 0,1-5 3 0,1-2-2 16,-3-1-3-16,0 0 6 0,-6 0-1 0,-4 1 3 15,-2 1 2-15,-4 4 1 0,-5 2 1 0,-3 4-1 16,0 0 0-16,0 4-6 0,-1 0-6 0,-4 0-6 16,0 4-3-16,1 2-2 0,-1 4 1 15,1-1 2-15,4 3-1 0,0 1 3 0,4 0 0 16,5-2 2-16,5-2 2 0,-1-1-1 0,4-3 2 15,3 1 1-15,-1-6 1 0,1 0 0 16,1 0 0-16,5-11 1 0,0 0 0 0,-5-5 0 16,4-1-1-16,-2-4 1 0,-3 1 1 0,3-4 1 15,-5-1 1-15,-1 1-1 0,0 0 1 0,0-4 0 16,-3 0 0-16,-1-1 1 0,-5 1 2 16,4-2 1-16,-7 0 0 0,1 0 1 0,-5 1-2 15,1 2 3-15,-2 7 1 0,0 4 3 0,-2 7 0 16,0 3-1-16,-5 4-1 0,2 2-10 0,-5 2-1 15,3 10-6-15,-4 7 0 0,-2 5 3 0,0 5 0 16,2 7 1-16,4-2-3 0,0 2 0 16,6 1-2-16,1-1 4 0,4-1-1 0,6-2 0 15,4-3 1-15,7-3-3 0,-2-5 0 0,6-3 0 16,1-5-5-16,1-5-3 0,2-4-9 0,1-4-21 16,-2-1-36-16,-1-6-51 0,-3-5-81 15,-5-4-115-15,-8 2-286 0,-7 5-1025 0</inkml:trace>
          <inkml:trace contextRef="#ctx0" brushRef="#br3" timeOffset="417682.4555">18645 12834 2378 0,'0'0'226'0,"0"0"-53"0,0 0-24 16,0 0-39-16,0 0-40 0,0 0-26 0,0 0-23 15,0 0-16-15,0 0-1 0,0 0 0 0,160-32-2 16,-103 28-13-16,4 0-34 0,-7 0-104 0,4 3-203 15,-16-1-753-15,-13 2-419 0</inkml:trace>
        </inkml:traceGroup>
        <inkml:traceGroup>
          <inkml:annotationXML>
            <emma:emma xmlns:emma="http://www.w3.org/2003/04/emma" version="1.0">
              <emma:interpretation id="{D150FC7C-1E03-4199-9B4A-277CC200310A}" emma:medium="tactile" emma:mode="ink">
                <msink:context xmlns:msink="http://schemas.microsoft.com/ink/2010/main" type="inkWord" rotatedBoundingBox="21798,13545 23151,13498 23173,14128 21820,14175"/>
              </emma:interpretation>
              <emma:one-of disjunction-type="recognition" id="oneOf32">
                <emma:interpretation id="interp156" emma:lang="en-US" emma:confidence="0.5">
                  <emma:literal>all</emma:literal>
                </emma:interpretation>
                <emma:interpretation id="interp157" emma:lang="en-US" emma:confidence="0">
                  <emma:literal>al</emma:literal>
                </emma:interpretation>
                <emma:interpretation id="interp158" emma:lang="en-US" emma:confidence="0">
                  <emma:literal>awl</emma:literal>
                </emma:interpretation>
                <emma:interpretation id="interp159" emma:lang="en-US" emma:confidence="0">
                  <emma:literal>ally</emma:literal>
                </emma:interpretation>
                <emma:interpretation id="interp160" emma:lang="en-US" emma:confidence="0">
                  <emma:literal>alls</emma:literal>
                </emma:interpretation>
              </emma:one-of>
            </emma:emma>
          </inkml:annotationXML>
          <inkml:trace contextRef="#ctx0" brushRef="#br3" timeOffset="418533.9674">20309 13259 1457 0,'0'0'220'0,"0"0"-35"0,0 0 28 16,0 0 3-16,0 0-21 0,0 0-21 15,0 0-31-15,0 0-25 0,0 0-22 0,0 0-17 16,0 0-13-16,0 0-15 0,0 0-10 0,0 0-12 15,17-154-10-15,-41 154-8 0,-10 0-6 16,3 9-1-16,-2 3-1 0,-1 4-2 0,7 0 2 16,6 3-1-16,0-1-4 0,8 0 1 0,6 0-4 15,1-3-2-15,6 0 5 0,0-2-3 0,7-1 1 16,5-3 0-16,1-3-1 0,1-1 4 0,1-5 3 16,2 0 4-16,2-3 1 0,6-7 2 15,-1-3 1-15,-2-3 0 0,3-3 1 0,1 2 0 16,-2-3 1-16,-6 3-1 0,-4-2 1 0,-1 7-1 15,-4 0 0-15,-5 4 0 0,-1 4-4 0,-3 0 1 16,0 4-5-16,0 0-3 0,0 0-8 0,0 0-6 16,0 3-3-16,0 1 1 0,0 3 8 15,0 3 3-15,1 0 1 0,8-1 2 0,-4 1-3 16,7-2 5-16,2-2 0 0,0 2 1 0,3-5 0 16,4-3 1-16,-2 0 0 0,3 0 1 15,-2-7 1-15,3-3 0 0,-5-1-1 0,5-2 2 16,-5-3 3-16,-2 0-2 0,-2-2 1 0,0-1 1 15,-2-2-7-15,-1-1 7 0,-7-1-3 0,5-2-1 16,-5 1 3-16,-1-1-6 0,3-4 0 16,-2 1 1-16,-1-1 0 0,4 0-2 0,-4 2 2 15,-2 1-1-15,-1 5 3 0,0 5-1 0,0 5 1 16,0 6-1-16,0 4-11 0,-4 1 1 0,-5 1-5 16,4 11 0-16,-8 3 9 0,-1 8 0 15,-3 3 2-15,-2 4 2 0,5 1-3 0,6 0 3 16,-1 1-1-16,6 0-1 0,3-1 0 0,0 2 1 15,4-3 0-15,11-2 1 0,-1-1-1 0,7-3 0 16,0-4 0-16,6-1 0 0,3-5 6 0,5-4-4 16,-2-4 0-16,4-6 3 0,-3 0-3 0,3-14 6 15,-3-3 1-15,1-5 2 0,-4-7-2 16,-1-2 1-16,-4-3 1 0,-1-2-2 0,-6 0 4 16,-4-2-6-16,-2 0-2 0,-2-2 0 0,-4 3-2 15,-2-1 1-15,-5 0 2 0,0 5-1 16,0 3-3-16,-5 6 2 0,-2 6-1 0,2 8-1 15,-4 4 1-15,3 3-6 0,-3 3-4 0,-3 7-2 16,-1 7 8-16,-2 8-2 0,1 7 3 0,-1 4 0 16,1 5-7-16,3 1 7 0,5 3 1 15,3-4-1-15,3 1 2 0,0-3-3 0,9-1-1 16,7-2-1-16,6-3 3 0,2-5-1 0,6-1-3 16,1-5-1-16,9-7-14 0,0-2-31 0,4-7-51 15,0-3-80-15,0-1-152 0,-8-4-402 16,-16 0-921-16</inkml:trace>
        </inkml:traceGroup>
        <inkml:traceGroup>
          <inkml:annotationXML>
            <emma:emma xmlns:emma="http://www.w3.org/2003/04/emma" version="1.0">
              <emma:interpretation id="{75870A3E-AA93-41E7-B273-490C70196BB4}" emma:medium="tactile" emma:mode="ink">
                <msink:context xmlns:msink="http://schemas.microsoft.com/ink/2010/main" type="inkWord" rotatedBoundingBox="23822,12988 26918,12881 26961,14122 23865,14229"/>
              </emma:interpretation>
              <emma:one-of disjunction-type="recognition" id="oneOf33">
                <emma:interpretation id="interp161" emma:lang="en-US" emma:confidence="0.5">
                  <emma:literal>levels]</emma:literal>
                </emma:interpretation>
                <emma:interpretation id="interp162" emma:lang="en-US" emma:confidence="0.5">
                  <emma:literal>levels ]</emma:literal>
                </emma:interpretation>
                <emma:interpretation id="interp163" emma:lang="en-US" emma:confidence="0">
                  <emma:literal>levels}</emma:literal>
                </emma:interpretation>
                <emma:interpretation id="interp164" emma:lang="en-US" emma:confidence="0">
                  <emma:literal>levels</emma:literal>
                </emma:interpretation>
                <emma:interpretation id="interp165" emma:lang="en-US" emma:confidence="0">
                  <emma:literal>levels ,</emma:literal>
                </emma:interpretation>
              </emma:one-of>
            </emma:emma>
          </inkml:annotationXML>
          <inkml:trace contextRef="#ctx0" brushRef="#br3" timeOffset="419884.8008">22115 13172 2043 0,'0'0'147'0,"0"0"-38"16,0 0-6-16,0 0-16 0,0 0-30 0,0 0-10 16,0 0 3-16,0 0 8 0,0 0 7 15,0 0 2-15,0 0-8 0,0 0-12 0,0 0-10 16,0 0-5-16,75-67 0 0,-61 44 1 0,-1-2 0 16,1-3-6-16,-4-1-4 0,-1-4-3 0,-2-2-5 15,-3-5 0-15,3 0 0 0,-4-2-3 16,-2 0 0-16,-1 5 1 0,0 5 1 0,-1 8 2 15,-3 5 3-15,-3 8 1 0,4 5-3 0,0 2-3 16,-4 4-8-16,3 2-6 0,-8 9-2 0,2 6-1 16,-2 6 0-16,0 4 4 0,0 4-2 0,2 4 1 15,1-1 1-15,5 3-3 0,4-2-2 0,0-2 2 16,0-2 0-16,8-1 3 0,-1-2 0 16,6-2-2-16,0-3-2 0,1 0 0 0,2-4 0 15,4-4-1-15,-1-2 0 0,6-4 0 0,0-6 0 16,3-3 1-16,1 0 4 0,-1-8 1 15,-1-4 0-15,-1-6 1 0,-4-2 0 0,-1-2 2 16,-5-1 1-16,-2-3-3 0,-4 2 1 0,-1 2-2 16,-5 0-2-16,-1 2 1 0,-3 4 2 0,0 3-2 15,-7 4-1-15,1 2-5 0,-4 6-8 16,-1 1-4-16,-3 0 1 0,-1 7 3 0,1 3 3 16,0 5 5-16,0 4 1 0,1-2-2 0,7 3 1 15,-1 0-2-15,6-3-1 0,1 5 3 0,0-4 1 16,11-2 1-16,1 0 2 0,2-3-3 15,1-2 1-15,2-3 1 0,6-3 1 0,-3-3 1 16,5-2 0-16,2 0 1 0,0-4-1 0,0-5 2 16,0-2 1-16,-3-2 0 0,0-2 2 0,2 0 1 15,-8 1 0-15,1 0 2 0,-8 1 0 0,-1 2-3 16,0 3 0-16,-6 1-1 0,3 3-4 16,-4 2 1-16,-2 0-3 0,-1 2-6 0,2 0-1 15,-2 4 0-15,4 0 1 0,2 3 4 0,-2 1 4 16,0 0 0-16,2 3-3 0,-2-2 2 0,1 3-2 15,2-3 1-15,-2 0 0 0,2 0 1 16,-2-2-1-16,3 1 1 0,-4-3 2 0,3-2 0 16,-1-2 2-16,-2-1-1 0,5 0 2 0,-2-1 1 15,3-6 2-15,0-2-2 0,1-2-1 16,-4-1 0-16,5-3-2 0,-4 0 3 0,-1 2 0 16,0-3 0-16,-1 1 2 0,-5 2-1 0,4 0 1 15,-1 0-1-15,-4 4 2 0,1 1-2 0,-1 2 0 16,0 4 0-16,0 0-5 0,0 2-1 15,0 0-1-15,0 0-9 0,0 0-7 0,0 0-1 16,0 0 1-16,2 0 6 0,1 3 9 0,4 1 0 16,-2-1 2-16,8 0 0 0,1 0 0 0,2 0 2 15,5-1-1-15,0-2 2 0,5 0-3 16,-1 0 0-16,2 0 1 0,2 0-2 0,-2-5 0 16,1-1 2-16,-3-1 2 0,0 1 0 0,-3-2 6 15,-6 1-4-15,-3-3 3 0,-8 2 0 0,-2 0-3 16,-3 1 3-16,0 1-6 0,-10 0-3 0,-3 1-5 15,-1 4-3-15,-3 1 2 0,-3 0-1 16,2 1 5-16,1 7 0 0,3 2 1 0,1 0 0 16,3-1 1-16,4 2-3 0,1 0-1 0,2 1 1 15,3 1-5-15,0-2 5 0,0 2 1 0,8-2 0 16,-2 0 4-16,7-2-3 0,0 1 1 16,1-4 2-16,4 0-3 0,3-2 2 0,1-1 1 15,2-3 1-15,4 0 1 0,0-7 2 0,-1-4-3 16,5-1 1-16,-4-2 0 0,2-4 1 15,1-1 2-15,-3-2 0 0,1 0 1 0,-4-3-1 16,-1-3 0-16,-1-1 0 0,-3-3 1 0,0 0-3 16,-3-2-1-16,-3 0 1 0,0-2-6 0,-3 0 6 15,1 1-2-15,-7-2 2 0,4 4 4 16,-5 4-4-16,-3 2 2 0,-1 5 0 0,0 8-4 16,0 2 1-16,0 9-2 0,-1 2-7 0,-5 0-2 15,-4 11 0-15,-1 4 1 0,-3 9 4 0,-3 7-5 16,1 1 8-16,1 8-1 0,2-1 2 0,2 2 7 15,4-1-10-15,2 0 3 0,4-3-3 0,1-2-3 16,0-4 5-16,6-5-3 0,3-5 2 16,3-6-1-16,1-3 1 0,1-4 1 0,0-1 1 15,2-5 0-15,-1-2 3 0,4 0 1 0,2-1 2 16,-1-7 4-16,1 0-6 0,3-6-1 0,-4 1-1 16,3 0-5-16,-4-3 4 0,3 0 1 15,-4 1 0-15,-2 0 0 0,-2 1-2 0,0 4 0 16,-3 2 1-16,-4 5-2 0,-1 0-4 0,0 3-4 15,-5 0-1-15,3 9-3 0,-1 2 4 16,0 3 2-16,0 2 3 0,0-1-1 0,0 1 4 16,-2 0-1-16,0-2 0 0,-1-3 3 0,0 0-4 15,0-2 2-15,-1-1-2 0,-5-3 0 0,-1 0-2 16,-1-1-3-16,-6-2-12 0,-6 1-46 16,-4 2-122-16,4-3-328 0,6 1-1039 0</inkml:trace>
          <inkml:trace contextRef="#ctx0" brushRef="#br0" timeOffset="848915.1403">24331 12250 2081 0,'0'0'29'0,"0"0"-17"15,0 0 8-15,0 0 24 0,0 0 20 0,0 0 13 16,0 0 0-16,0 0-11 0,0 0-2 0,0 0 3 16,0 0 5-16,0 0 1 0,24-82-5 0,-22 82-5 15,0 0-9-15,-1 0-4 0,2-1-5 0,1 1-6 16,5-2-4-16,5 1-4 0,5-2-1 16,7-4-2-16,10-1-3 0,5-3-5 0,7-2-1 15,3-1-2-15,6 0 1 0,2-2 2 0,2 2-3 16,-2-1 0-16,-3 5 0 0,-3 2-2 15,-7 0 3-15,-4 5-2 0,-7 1 0 0,-7 2-2 16,-6 0-1-16,-5 0-2 0,-7 4-2 0,-3 1 0 16,-2-1 1-16,0 3 0 0,-4 0 1 0,0 1 0 15,-1 3-3-15,2 0-1 0,-2 2-1 16,0 3-3-16,0-1 3 0,0 4-1 0,0 2 2 16,-2 4-1-16,1 2-3 0,1 5 2 0,0 0-3 15,0 5-1-15,0 0-2 0,0 5-1 16,0 0 0-16,0 6 0 0,0 0 2 0,0 6 1 0,0 0-1 15,1 1 1-15,-1 2 1 0,0 0 0 16,0 0 1-16,-1-5 4 0,-5-2-5 0,-1-4 0 16,0-3 2-16,-1-4 1 0,-7-4 1 0,3-5 2 15,-3-5 1-15,1-4-5 0,0-2 9 0,-4-7 0 16,2-2 1-16,-2-3 8 0,1 0-6 0,-9-4 0 16,-2-1-4-16,-6 0-4 0,-7-2-7 15,-5 0-24-15,-6 0-45 0,-8 0-92 0,-9 0-229 16,14 0-899-16,15 1-477 0</inkml:trace>
        </inkml:traceGroup>
      </inkml:traceGroup>
    </inkml:traceGroup>
    <inkml:traceGroup>
      <inkml:annotationXML>
        <emma:emma xmlns:emma="http://www.w3.org/2003/04/emma" version="1.0">
          <emma:interpretation id="{C9C8EC47-401A-412C-A1F1-F8F40BC7B5DF}" emma:medium="tactile" emma:mode="ink">
            <msink:context xmlns:msink="http://schemas.microsoft.com/ink/2010/main" type="paragraph" rotatedBoundingBox="1530,14944 19697,14729 19716,16341 1549,165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DCF9E74-E769-45E7-982D-AB6E63A1F8BD}" emma:medium="tactile" emma:mode="ink">
              <msink:context xmlns:msink="http://schemas.microsoft.com/ink/2010/main" type="line" rotatedBoundingBox="1530,14944 19697,14729 19716,16341 1549,16555"/>
            </emma:interpretation>
          </emma:emma>
        </inkml:annotationXML>
        <inkml:traceGroup>
          <inkml:annotationXML>
            <emma:emma xmlns:emma="http://www.w3.org/2003/04/emma" version="1.0">
              <emma:interpretation id="{6C54BB1E-53F5-401D-9212-BC81DE9E8B9B}" emma:medium="tactile" emma:mode="ink">
                <msink:context xmlns:msink="http://schemas.microsoft.com/ink/2010/main" type="inkWord" rotatedBoundingBox="1530,14944 5006,14903 5025,16514 1549,16555"/>
              </emma:interpretation>
              <emma:one-of disjunction-type="recognition" id="oneOf34">
                <emma:interpretation id="interp166" emma:lang="en-US" emma:confidence="0.5">
                  <emma:literal>Diversity</emma:literal>
                </emma:interpretation>
                <emma:interpretation id="interp167" emma:lang="en-US" emma:confidence="0">
                  <emma:literal>Diversity,</emma:literal>
                </emma:interpretation>
                <emma:interpretation id="interp168" emma:lang="en-US" emma:confidence="0">
                  <emma:literal>Diversify</emma:literal>
                </emma:interpretation>
                <emma:interpretation id="interp169" emma:lang="en-US" emma:confidence="0">
                  <emma:literal>Diversity}</emma:literal>
                </emma:interpretation>
                <emma:interpretation id="interp170" emma:lang="en-US" emma:confidence="0">
                  <emma:literal>Diversity]</emma:literal>
                </emma:interpretation>
              </emma:one-of>
            </emma:emma>
          </inkml:annotationXML>
          <inkml:trace contextRef="#ctx0" brushRef="#br2" timeOffset="481988.0282">33 14226 0 0,'0'0'0'0,"0"0"0"15,0 0 0-15,0 0 0 0,0 0 0 0,0 0 325 16,0 0 17-16,0 0-8 0,0 0-37 0,0 0-36 16,0 0-32-16,0 0-34 0,25-33-30 15,-25 33-26-15,-1 0-28 0,1 0-29 0,-2 4-32 16,1-2-24-16,-2 5-14 0,-3 3-7 0,3 4 4 16,-1 3 4-16,-4 5 6 0,2 4 6 0,-4 2 6 15,-1 1 2-15,-1 2 3 0,3 2 0 16,-10 1 1-16,4 0-1 0,-1 3-3 0,-2-2-1 15,-2-3-8-15,3-1 0 0,1-1-3 0,0-7-3 16,2-2 3-16,3-6-7 0,0-4 1 16,6-1 1-16,-3-6 3 0,6-2 11 0,2-2 7 15,0 0 6-15,0 0 0 0,0-2-4 0,0-7-11 16,2-2-12-16,4-5-11 0,-2-3-8 0,0-3-3 16,6-3-1-16,4 1 0 0,0 2 1 15,0 3 1-15,1 3-1 0,-3 7 0 0,1 3-1 16,-1 4 1-16,-4 2-1 0,3 2 0 0,2 4 1 15,1 3 2-15,-1 3 2 0,3 2 4 16,-2 0-2-16,0 0-2 0,2 1 2 0,2 0-1 0,-2-2 2 16,-1-2 1-16,-1-3-2 0,1 1-1 0,-3-5 1 15,1-1 0-15,-6-3 1 0,4 0 3 16,-1-3 0-16,-3-4-1 0,5-3 3 0,-2-3 1 16,-3-5-1-16,3-1 1 0,-2-3 1 0,-2-2-3 15,2-3 2-15,-3-3 1 0,-4 2 0 16,1-3-1-16,-2 0-1 0,0-2 0 0,0 0-1 15,-6 0 4-15,-5 2-4 0,-4 0-1 0,-2 1-1 16,-4 4-1-16,3 0 1 0,-6 4-1 0,-3 3-1 16,1 7-7-16,5 2 5 0,-3 5-3 15,4 5-1-15,-3 0 0 0,8 8-3 0,-2 5-1 16,-2 5 0-16,5 5 5 0,4 4-2 0,0 0 3 16,0 6 0-16,7 0-3 0,2-2 5 15,1 0-1-15,1-2-2 0,4-3 3 0,6-1-5 16,3-1 1-16,2-2 1 0,4-2 2 0,-2-2-2 15,8-5 0-15,-1-1 2 0,3-4-2 0,1-5 5 16,2-3-1-16,-3 0-2 0,3-8 1 16,3-7-1-16,-2-5 1 0,-3-2 2 0,1 0 0 15,-3-3 2-15,0 1-2 0,-3 2 3 0,-5 2 2 16,-5 2-3-16,-1 6 3 0,-8 4-1 0,-1 4-6 16,-4 4 4-16,0 0-5 0,0 0-4 0,0 8 3 15,0 4-2-15,0 3 2 0,0 2 3 16,0 1 1-16,0 1-1 0,2-2 0 0,1 1-1 15,7-3 1-15,-3 1-2 0,4-3 2 0,2-2 0 16,0-1-1-16,-1-4 1 0,4-4-4 0,0-2 0 16,5 0-3-16,-3-10-14 0,1-3-31 15,3 0-62-15,-5-2-100 0,-4-3-152 0,-2 6-477 16,-8 2-736-16</inkml:trace>
          <inkml:trace contextRef="#ctx0" brushRef="#br2" timeOffset="482139.9347">437 14070 1817 0,'0'0'144'0,"0"0"-34"0,0 0-17 15,0 0-46-15,0 0-40 0,0 0-22 16,0 0-11-16,0 0-9 0,0 0-13 0,0 0-48 16,0 0-150-16,0 0-432 0,0 0-396 0</inkml:trace>
          <inkml:trace contextRef="#ctx0" brushRef="#br2" timeOffset="483431.7259">737 14624 1598 0,'0'0'270'15,"0"0"-35"-15,0 0 2 0,0 0-53 16,0 0-36-16,0 0-22 0,0 0-13 0,0 0-27 15,0 0-17-15,0 0-15 0,0 0-24 0,0 0-7 16,0 0-12-16,0 0-6 0,0-129 0 0,3 140-2 16,0 4 6-16,4 0 1 0,-3 1-1 15,-1 3 4-15,4 0-3 0,-3 0-1 0,-1-2 3 16,4 2-6-16,-4-2-2 0,0-4-3 0,4-2-4 16,-1-2 5-16,-4-1-2 0,7-3 1 0,-5-3 3 15,3-2-1-15,-2 0 2 0,3 0 5 0,-2-2 4 16,4-6 2-16,-3-4 1 0,4-3-2 15,2-3-6-15,-2-2 1 0,0 0-3 0,-3-2 0 16,1 1 1-16,-4-1 3 0,2 1-1 0,-6 1 2 16,1 3 2-16,-2-1-5 0,0 5 0 0,0 3-2 15,-2 1 0-15,-2 5-3 0,0 2-4 16,2 2-9-16,1 0-18 0,-1 2 1 0,2 6-1 16,0 2 7-16,0 1 16 0,0 6 0 0,3-3 3 15,6 4-1-15,-1-5 1 0,4 0 0 0,3 1-2 16,2-6 1-16,5 0-2 0,0-1 1 15,1-2 1-15,2-5-1 0,4 0-1 0,-2 0 4 16,0-5 0-16,-6-3 1 0,2-3 6 0,-5-2-5 16,0-2 1-16,-2-3 1 0,-3-1-4 0,-2 2 6 15,-4-1 0-15,0 3 1 0,-2 0-1 16,-4 1 2-16,-1 3 0 0,0 1-1 0,0 4-3 16,-4 3-4-16,-3 3-8 0,1 0-6 0,-4 1-2 15,2 9-5-15,-2 1 6 0,-2 4 3 16,1 0-2-16,7 1 9 0,-2 1 0 0,2 1 0 0,4-2 3 15,0 1-1-15,1-1 0 0,9-1 0 0,0-1 2 16,-2-1-4-16,5 0 1 0,4-3 1 16,2-2-2-16,-1-3 2 0,2 0 0 0,3-5 0 15,-1 0 0-15,-2-2 4 0,4-5 0 0,-5-5 2 16,5-4 1-16,-6-4 0 0,6-2 0 16,0-1 0-16,-4-6-1 0,3 2 0 0,-5 0 1 15,1 1 0-15,-8 0 1 0,0 5 3 0,-2 0 3 16,-6 5 1-16,-3 3 3 0,0 4-1 15,-2 4-2-15,-6 3-7 0,1 2-2 0,-5 0-11 16,0 6-4-16,-4 6 2 0,-5 2 0 0,4 4 6 16,3-1 2-16,1 0-1 0,4-3-2 0,4 1 2 15,5-4 0-15,0 0-1 0,4-1 4 16,4-1-5-16,4-1 2 0,2-1 2 0,0 0-2 16,0-2 2-16,2-1-2 0,-2 1 1 0,-1 0 1 15,1 1 0-15,-1 1 1 0,-2 2-1 16,-1-1 0-16,0-1-1 0,0 3 2 0,-4 1 0 15,2 1 2-15,-4-3-2 0,1-1 0 0,0-2 0 16,-2 1-3-16,0-4 4 0,4 0-1 0,-3-3 0 16,5 0 1-16,-4 0 0 0,8-5 2 0,0-3 1 15,1-5 0-15,2-1-1 0,-1-3 1 0,4-2 0 16,1-2 0-16,-3 1-1 0,-3-1-1 16,0 3 0-16,0-1-4 0,-1 1 6 0,0 2-2 15,-3 2 3-15,-5 2 3 0,2 4-3 0,-5 3 2 16,-1 3-2-16,-1 2-2 0,0 0-5 0,0 2-8 15,0 4 0-15,-3 4-1 0,0 1 5 16,-1 1 5-16,4 2-1 0,0 2 1 0,0-5 1 16,0 4-1-16,2-1 2 0,5-2-1 0,-3 2-2 15,2 1 2-15,1 1-1 0,0-3 0 16,-2 0 0-16,0-2-1 0,-1-1 0 0,-1-1-3 16,-3-2 2-16,0-1-1 0,0 1-1 0,-9-3 4 15,1 1 0-15,-4-2 4 0,-5 0 2 0,-1 1-1 16,2-4-1-16,-2 1-1 0,-3-1 0 15,7 0 0-15,-2 0 2 0,3 0-1 0,0-3 2 16,9 0-3-16,-1 1 2 0,3-1-1 0,-1 3-1 16,3 0-1-16,0 0-8 0,0 0-6 0,3 0-2 15,3 0-1-15,-2 3 5 0,7 4 6 0,-2-2 1 16,4 2 0-16,-3-1 1 0,4 0 1 16,0 1-1-16,3-4 1 0,1-1 0 0,-1-2-1 15,3 0 2-15,4-2 0 0,0-8-3 0,3-4 2 16,2-1-1-16,0-6 0 0,-2 0 6 0,0-2-1 15,-7 0 1-15,0-2 1 0,-6 6 3 0,-7 3 2 16,2 4 5-16,-6 2 3 0,-3 6 2 16,0 2 0-16,0 2-2 0,0 0-3 0,-2 0-12 15,1 4-5-15,-3 0-5 0,2 6-1 0,-1 0 7 16,2 2 0-16,1 2 2 0,0-1 1 16,0 1-3-16,0 0 2 0,6-3-1 0,1 0-2 15,-2-2-1-15,5-2-6 0,0-3-2 0,1-2-7 16,1-2-15-16,2 0-41 0,4-2-85 15,-1-7-162-15,-2 0-492 0,-4 2-819 0</inkml:trace>
          <inkml:trace contextRef="#ctx0" brushRef="#br2" timeOffset="483582.633">2272 14096 2066 0,'0'0'204'0,"0"0"-14"16,0 0-16-16,0 0-74 0,0 0-39 0,0 0-33 15,0 0-42-15,0 0-26 0,0 0-21 0,0 0-26 16,0 0-75-16,0 0-175 0,0 0-421 16,-1 25-606-16</inkml:trace>
          <inkml:trace contextRef="#ctx0" brushRef="#br2" timeOffset="484292.1957">2353 14126 2086 0,'0'0'295'16,"0"0"-46"-16,0 0-33 0,0 0-85 0,0 0-43 15,0 0-31-15,0 0-33 0,0 0-12 0,0 0-3 16,0 0 4-16,0 0 7 0,0 0-1 16,0 0-2-16,0 0 0 0,18 150-2 0,-18-118-3 15,3 2-4-15,-3-2-3 0,0-4-3 0,2-1-1 16,0-3-3-16,0-4-7 0,-1-3-14 0,2-2-11 15,-3-4-21-15,2-5-32 0,0-3-35 0,0-3-48 16,1 0-19-16,-2 0-14 0,0-6 2 0,1-4 17 16,-2-1 27-16,1-2 43 0,-1-1 46 15,0 1 50-15,0 0 29 0,-1 2 31 0,-6 2 38 16,1 3 37-16,0-1 30 0,-2 2 14 0,4 3-6 16,-1 0-24-16,1 2-30 0,4 0-33 15,0 0-36-15,0 0-21 0,0 0-15 0,4 0-5 16,5 2 0-16,1 0 12 0,4-2 5 0,0 0 5 15,2 0 6-15,1 0-6 0,1-2 2 0,2-4-1 16,-1-4 1-16,2 2 2 0,-3-4 1 16,-2 1 0-16,-2-2 1 0,-1 2 4 0,-1 0 5 15,-6 1 9-15,1 2 3 0,-4 4 5 0,-3 0-3 16,0 0-7-16,3 4-2 0,-3 0-14 0,0 0-7 16,0 0-6-16,0 0-13 0,0 0-2 15,0 4-1-15,1 2-1 0,2-1 5 0,1 6 4 16,-1-4-1-16,6 1 2 0,-4 0 3 0,5-2-4 15,-1 1 1-15,-1-4-2 0,4 0 2 0,-1-3 2 16,2 0 0-16,-3 0 2 0,1-5-5 0,5-4 4 16,-5-2 2-16,2-2 0 0,-3-3 5 15,-2 2-3-15,1-2 0 0,-6 2 2 0,4 3 2 16,-5 1 1-16,-2 2 2 0,0 4 1 0,0 2-4 16,0 2 1-16,0 0-7 0,0 0-12 0,0 5-6 15,0 4-3-15,0 6 4 0,0 4 9 16,0 3 5-16,0 3-1 0,0 5-1 0,2 4-1 15,1 5-2-15,5 2 3 0,-4 10 1 0,6-3-2 16,-5 2 1-16,5 3 0 0,-6 0 3 16,4 1 2-16,-5-2 6 0,-1-1 0 0,-1-2 3 15,-1-7 4-15,0-5-1 0,-1-8 2 0,-5-5 0 16,-1-6 0-16,1-8 5 0,-2-3 4 0,3-7 3 16,-5 0-2-16,2-9-9 0,1-9-17 15,-2-4-28-15,4-8-38 0,3-6-51 0,2-8-102 16,0-5-197-16,2 11-626 0,-1 9-519 0</inkml:trace>
          <inkml:trace contextRef="#ctx0" brushRef="#br2" timeOffset="485508.0938">2782 15086 0 0,'0'0'0'0,"0"0"6"0,0 0 381 16,0 0-5-16,0 0-22 0,0 0-49 0,0 0-51 15,0 0-41-15,0 0-35 0,0 0-14 0,0 0-15 16,12-160-12-16,-16 150-13 0,2 4-15 15,-1 2-18-15,2 1-19 0,-1 3-21 0,2 0-22 16,-2 0-18-16,2 3-13 0,0 5-7 0,0 4 4 16,0 5 3-16,0 5 4 0,0 5 7 0,0 0-3 15,0 3 4-15,0 2 2 0,-2 2-3 16,-1 1 1-16,1 1-3 0,-1-1-1 0,-3 1-2 16,2-1 1-16,-1 0-1 0,-3-2-2 0,4 1-2 15,-3-5-2-15,1 0 2 0,-1-1-1 0,1-1 6 16,2 0-1-16,-5-5-1 0,8 0 0 0,-2-3-1 15,-1-3-3-15,4-3-1 0,0-3 0 16,0-2-1-16,7-2 3 0,4-2 5 0,6-4 5 16,9 0 7-16,5-4 3 0,12-10 1 0,9-4-3 15,6-6-6-15,6-2-9 0,-2 2-4 0,-1 0-5 16,-7 9-10-16,-11 4-35 0,-12 6-93 0,-14 5-257 16,-10 0-1210-16</inkml:trace>
        </inkml:traceGroup>
        <inkml:traceGroup>
          <inkml:annotationXML>
            <emma:emma xmlns:emma="http://www.w3.org/2003/04/emma" version="1.0">
              <emma:interpretation id="{BA985500-96D3-4434-9401-8F113AA73CBB}" emma:medium="tactile" emma:mode="ink">
                <msink:context xmlns:msink="http://schemas.microsoft.com/ink/2010/main" type="inkWord" rotatedBoundingBox="5340,15045 6816,15027 6831,16309 5355,16326"/>
              </emma:interpretation>
              <emma:one-of disjunction-type="recognition" id="oneOf35">
                <emma:interpretation id="interp171" emma:lang="en-US" emma:confidence="0.5">
                  <emma:literal>Q</emma:literal>
                </emma:interpretation>
                <emma:interpretation id="interp172" emma:lang="en-US" emma:confidence="0">
                  <emma:literal>£</emma:literal>
                </emma:interpretation>
                <emma:interpretation id="interp173" emma:lang="en-US" emma:confidence="0">
                  <emma:literal>€</emma:literal>
                </emma:interpretation>
                <emma:interpretation id="interp174" emma:lang="en-US" emma:confidence="0">
                  <emma:literal>A</emma:literal>
                </emma:interpretation>
                <emma:interpretation id="interp175" emma:lang="en-US" emma:confidence="0">
                  <emma:literal>a</emma:literal>
                </emma:interpretation>
              </emma:one-of>
            </emma:emma>
          </inkml:annotationXML>
          <inkml:trace contextRef="#ctx0" brushRef="#br3" timeOffset="421121.534">4877 14434 461 0,'0'0'716'0,"0"0"-469"0,0 0 1 16,0 0-16-16,0 0-48 0,0 0-26 0,0 0-26 15,-52-171-18-15,28 155-17 0,-2-1-18 0,-6 8-20 16,-5-1-18-16,-6 4-13 0,-5 3-6 16,-7 3-1-16,0 0 1 0,-6 6 2 0,-2 7 2 15,0 2 1-15,-4 4 2 0,0 5-2 0,-5 2 2 16,5 8-9-16,1 2 2 0,3 5-6 0,4 6-3 15,4 6 4-15,5 0-7 0,6 2 2 0,11 6-2 16,5 0 1-16,5 3-3 0,9 1-1 16,10-2-1-16,4 0-5 0,4-4 3 0,16-2-2 15,8 0 2-15,8-5-4 0,12-2 4 0,6-5 1 16,7-6 1-16,3-5 8 0,5-8-1 0,1-7 3 16,0-8 4-16,4-9 4 0,-4-2 2 0,-1-16 1 15,1-6-2-15,-2-10-7 0,4-6 4 16,-1-7-1-16,-2-6-2 0,-1-3 5 0,-5-5-9 15,-7-3 0-15,-5-2 0 0,-8-7 2 0,-5 0-2 16,-8-4-1-16,-9 1-3 0,-8-2-4 16,-12 3 1-16,-2 2-3 0,-23 3-5 0,-12 5-15 15,-13 6-20-15,-9 8-26 0,-13 10-37 0,-11 10-60 16,-8 14-154-16,21 7-514 0,19 5-854 0</inkml:trace>
          <inkml:trace contextRef="#ctx0" brushRef="#br3" timeOffset="420673.6397">4349 14761 1842 0,'0'0'216'0,"0"0"-78"0,0 0 14 0,0 0 16 0,0 0-13 15,0 0-27-15,0 0-40 0,0 0-31 16,0 0-20-16,0 0-9 0,0 0-5 0,0 0-1 16,55-73-4-16,-38 71-5 0,-1 2-1 0,2 0-3 15,-1 0-3-15,-3 7 2 0,0 0-3 0,-2 3 1 16,-5 1 1-16,0 1 0 0,-7 4 6 16,0 4 2-16,-2 1 3 0,-9 1 5 0,-4 4-3 15,-7-3 2-15,-3 4-3 0,-4-1-3 0,0-3 1 16,-3-1 1-16,1-1 3 0,-1-3 7 0,5-7 1 15,4 0 4-15,5-4 0 0,9-4-4 16,2-1-4-16,7-2-7 0,0 0-6 0,0 0-9 16,6 0-4-16,4 0-1 0,7-3-1 0,4-3 4 15,9-1 2-15,7-2-1 0,2 1 0 0,4-2 0 16,2 2-2-16,-2 0 2 0,-1 0-2 16,-2 4-4-16,-5-3 0 0,-4 4-7 0,-5-2-9 15,-5 4-14-15,-5-3-24 0,-5 3-25 0,-2-1-46 16,-5 1-76-16,-4-2-119 0,0 1-325 0,0 0-974 15</inkml:trace>
        </inkml:traceGroup>
        <inkml:traceGroup>
          <inkml:annotationXML>
            <emma:emma xmlns:emma="http://www.w3.org/2003/04/emma" version="1.0">
              <emma:interpretation id="{80F3ACCF-8ED5-44FF-901E-811642F3E887}" emma:medium="tactile" emma:mode="ink">
                <msink:context xmlns:msink="http://schemas.microsoft.com/ink/2010/main" type="inkWord" rotatedBoundingBox="8169,15286 8600,15281 8608,15985 8178,15990"/>
              </emma:interpretation>
              <emma:one-of disjunction-type="recognition" id="oneOf36">
                <emma:interpretation id="interp176" emma:lang="en-US" emma:confidence="0.5">
                  <emma:literal>&amp;</emma:literal>
                </emma:interpretation>
                <emma:interpretation id="interp177" emma:lang="en-US" emma:confidence="0">
                  <emma:literal>b</emma:literal>
                </emma:interpretation>
                <emma:interpretation id="interp178" emma:lang="en-US" emma:confidence="0">
                  <emma:literal>x</emma:literal>
                </emma:interpretation>
                <emma:interpretation id="interp179" emma:lang="en-US" emma:confidence="0">
                  <emma:literal>S</emma:literal>
                </emma:interpretation>
                <emma:interpretation id="interp180" emma:lang="en-US" emma:confidence="0">
                  <emma:literal>X</emma:literal>
                </emma:interpretation>
              </emma:one-of>
            </emma:emma>
          </inkml:annotationXML>
          <inkml:trace contextRef="#ctx0" brushRef="#br3" timeOffset="422303.5758">6431 14855 1533 0,'0'0'292'0,"0"0"-76"0,0 0-61 16,0 0-49-16,0 0-35 0,0 0-16 0,0 0-6 15,0 0 0-15,0 0 10 0,0 0 10 0,0 0-1 16,0 0-4-16,0 0-10 0,0 0-9 0,65 115-9 16,-51-96-5-16,2 1-8 0,1-4-2 0,4 2-6 15,-4-1-2-15,3-2-2 0,-2-3-2 16,-1-3-2-16,-2 1-2 0,0-4-3 0,-2-1-2 16,1-2 1-16,-1-3 2 0,0 0 1 0,-3 0 2 15,1-8 2-15,-1-1 2 0,1-4 3 16,3-2 1-16,-2-3-1 0,-1-1-2 0,0-3 0 15,-1 2 0-15,2-3 4 0,-4 4 4 0,-2 1 1 16,1 2 2-16,-3 2 1 0,-1 3 4 0,-2-1 1 16,1 6 3-16,-2 0-2 0,0 2-3 15,0 3-3-15,0 1-9 0,0 0 0 0,0 0-7 16,0 0-5-16,0 3-2 0,-2 2-2 0,1 3 2 16,-5 2 0-16,-2 1 1 0,1 4 0 0,-2 1-1 15,-2 1-1-15,-3-1-2 0,2 2-12 0,2-2-20 16,2-1-36-16,-1 1-71 0,5-2-126 15,3-3-290-15,-1-4-1113 0</inkml:trace>
          <inkml:trace contextRef="#ctx0" brushRef="#br3" timeOffset="421933.9427">6678 14611 874 0,'0'0'239'0,"0"0"13"16,0 0 9-16,0 0 0 0,0 0-14 0,0 0-31 15,41-169-39-15,-40 159-33 0,-1 3-24 16,0 1-21-16,0 3-17 0,0 3-23 0,0 0-19 15,0 0-18-15,0 0-14 0,0 7-6 0,0 2-2 16,-1 7-1-16,-1 6 1 0,-2 5 3 0,0 8 2 16,1-1 3-16,-3 6 0 0,-1-1 2 15,0 2 1-15,-1 0 2 0,1 1-2 0,-1-3 0 16,-2-1-2-16,5-2-3 0,-4-3-2 0,5-3-2 16,-4-5 0-16,3-2-2 0,4-3-1 0,-3-3-4 15,2-3-4-15,2-5-11 0,0-2-22 16,0-2-36-16,0-3-59 0,0-2-78 0,0 0-100 15,0-3-197-15,0-2-411 0,0 2-25 0</inkml:trace>
        </inkml:traceGroup>
        <inkml:traceGroup>
          <inkml:annotationXML>
            <emma:emma xmlns:emma="http://www.w3.org/2003/04/emma" version="1.0">
              <emma:interpretation id="{823B06EB-C443-400D-9F73-71C59195CA79}" emma:medium="tactile" emma:mode="ink">
                <msink:context xmlns:msink="http://schemas.microsoft.com/ink/2010/main" type="inkWord" rotatedBoundingBox="9375,15238 13207,15193 13215,15826 9383,15872"/>
              </emma:interpretation>
              <emma:one-of disjunction-type="recognition" id="oneOf37">
                <emma:interpretation id="interp181" emma:lang="en-US" emma:confidence="0.5">
                  <emma:literal>resistance</emma:literal>
                </emma:interpretation>
                <emma:interpretation id="interp182" emma:lang="en-US" emma:confidence="0">
                  <emma:literal>resistances</emma:literal>
                </emma:interpretation>
                <emma:interpretation id="interp183" emma:lang="en-US" emma:confidence="0">
                  <emma:literal>residence</emma:literal>
                </emma:interpretation>
                <emma:interpretation id="interp184" emma:lang="en-US" emma:confidence="0">
                  <emma:literal>renitence</emma:literal>
                </emma:interpretation>
                <emma:interpretation id="interp185" emma:lang="en-US" emma:confidence="0">
                  <emma:literal>recipience</emma:literal>
                </emma:interpretation>
              </emma:one-of>
            </emma:emma>
          </inkml:annotationXML>
          <inkml:trace contextRef="#ctx0" brushRef="#br3" timeOffset="424055.1031">7639 15005 0 0,'0'0'0'0,"0"0"0"0,0 0 0 15,0 0 0-15,0 0 0 0,0 0 30 16,0 0 5-16,0 0-29 0,0 0-8 0,0 0-3 16,0 0 4-16,0 0 7 0,0 0 19 15,0 0 34-15,24-11 38 0,-21 10 40 0,-2 1 37 16,-1-1 26-16,0 1 13 0,0 0 6 0,0 0 0 16,0 0-28-16,0 0-17 0,0 0-28 0,0 0-31 15,0 0-11-15,0 0-17 0,0 0-11 0,0-3-5 16,1 3-8-16,-1-3-3 0,2 2-5 0,-1-4-4 15,5 2-1-15,-3-2-5 0,0-2-2 16,5 1-3-16,-2-3-1 0,6-1-2 0,0-2 0 16,1-1-4-16,-1-3-2 0,3 0-2 0,0-1 0 15,1 0-3-15,-1-2-3 0,-1-1-3 0,2-2-5 16,0 0-1-16,4 1 0 0,-6-3 1 16,0 2-1-16,-1 0 2 0,-5 1-4 0,2 2 2 15,-7 1-2-15,1 6 0 0,-1 3 1 0,-3 4-3 16,0 2-1-16,-3 1-5 0,-4 2-6 15,3 0-7-15,-6 4-5 0,0 4-2 0,-1 3 5 16,-2 2 3-16,-1 5 6 0,2 2 2 0,2-4-4 16,0 1 1-16,6-2-3 0,3 0-2 0,1-2 3 15,0 0-3-15,1-3 2 0,9-1 1 16,-3-3 2-16,5 0 2 0,2-2 1 0,0-2 2 16,2-2 0-16,-1 0 1 0,5 0 0 0,-6 0-2 15,0 0 0-15,-1 0-1 0,-6 0-1 0,3 0 0 16,-6 5 1-16,3 3 0 0,-4 1-1 0,-1 3 1 15,1 4-1-15,-3-1 1 0,1 4 1 16,-1 1 0-16,3-3-1 0,1-3 0 0,-1-3 0 16,7-4-1-16,-3 2 2 0,4-6-3 0,3-2 2 15,3-1 0-15,6 0 3 0,-2-8 0 0,3-4 1 16,2-4-1-16,1-3-1 0,-3-3 1 16,-3 0 0-16,2-3 2 0,-5-1-2 0,4 2 1 15,-7 0 2-15,-2 0-2 0,-6 2 5 0,2 2 0 16,-8 2 0-16,-1 2 1 0,0 3-6 0,-4 4 2 15,-6 1-4-15,-2 5-4 0,1 3-3 16,0 0-5-16,-1 1-1 0,0 7 3 0,0 2 0 16,1 3 1-16,5-2 1 0,-4 6 1 0,8-1 2 15,-6-1 0-15,7 4 1 0,0 1 0 16,1-3-5-16,0 1 3 0,2 0 0 0,7 0 1 16,-3-4 2-16,4-1-4 0,1 0 3 0,2-2 0 15,-1-3 1-15,3-3 0 0,-1-3 0 0,3-2 1 16,-2 0 1-16,9-10 0 0,-2-4 2 0,3-1 1 15,4-4-2-15,0-3 1 0,4 0-2 0,-2 0-1 16,-1-1 3-16,1 2-1 0,-3 1-1 16,-1 3 0-16,-3 4-2 0,-8 3 2 0,-2 3-1 15,-2 5-1-15,-7 2-2 0,1 0 1 0,-3 3-1 16,-2 5 1-16,2 3 2 0,-2 4-2 0,-1-2 1 16,0 3 0-16,0 2 3 0,0 0 0 15,-1-3-1-15,-2 1 0 0,0-3-3 0,-4-2 2 16,3-1 2-16,0-2 1 0,-5-3 3 0,4-2 4 15,-4-3 2-15,1 0 2 0,-1-1 0 16,-2-6-3-16,-3-2-1 0,2-4-2 0,-1 0 0 16,2-1 0-16,1 0-1 0,0 2 1 0,-1-1-4 15,4 2 3-15,-2 4-2 0,6 3-1 0,-2 0 0 16,1 4-6-16,2 0-6 0,1 2-3 16,-1 7 4-16,-1 4-2 0,1 4 5 0,-1 0 1 15,3 1-4-15,0 2 6 0,5 0-1 0,1 1 0 16,5-3 3-16,1 0-6 0,1-3 2 0,2-3-2 15,2-4 2-15,2-2 0 0,3-4 1 16,2-2-1-16,-1 0 4 0,4-10 2 0,1-3 1 16,5-4 2-16,-5-4-8 0,2-2 5 0,-3-3 1 15,0-1-2-15,-4 3 4 0,1-2-4 0,-6 2 2 16,1 2 0-16,-5 2 2 0,-7 5 2 0,3 0-1 16,-7 5 4-16,-3 5 2 0,0 2 0 15,0 3-3-15,0 0-5 0,0 0-12 0,-3 3-2 16,-3 7-1-16,0 1 3 0,1 2 10 0,-2 3-4 15,4-1 0-15,1 1-1 0,1 0-4 0,1 0 6 16,0 1-1-16,1-3 1 0,2 2 0 16,7-4-2-16,-4 0 1 0,7-1-1 0,-2-3 2 15,3-2 0-15,2-3 0 0,-1-3 0 0,4 0 4 16,2-3-2-16,2-8 1 0,-2-3 0 16,3-1-3-16,0-2 3 0,-3-2 1 0,2-1 1 15,-3-1-1-15,3 0-1 0,-6 3-1 0,-2-1 0 16,-1 3 5-16,-2 1-2 0,-4 6 1 0,-5 2 2 15,0 4-2-15,-3 3 2 0,0 0-3 0,0 0-5 16,-3 0-10-16,0 7 1 0,-4 2 0 16,3 2 1-16,-5 4 8 0,5-1-3 0,0 2 0 15,-2-1-1-15,6 1 5 0,0 0-5 0,0-2 2 16,0 2 1-16,2-2-9 0,6-1 9 0,-4-1 0 16,3 0 0-16,-1-4 5 0,-4 0-5 0,-1-2-1 15,-1-1-7-15,-1-2-6 0,-7 2-14 16,-7-3-32-16,-6 1-56 0,1-1-102 0,-6-2-240 15,4 0-682-15,9 0-113 0</inkml:trace>
          <inkml:trace contextRef="#ctx0" brushRef="#br3" timeOffset="424296.5717">9019 14389 2385 0,'0'0'166'16,"0"0"-23"-16,0 0-1 0,0 0-24 0,0 0-36 15,0 0-25-15,0 0-26 0,0 0-20 0,0 0-14 16,0 0-7-16,0 0-12 0,0 0-11 16,0 0-25-16,0 0-53 0,2-34-101 0,12 50-173 15,-3-3-483-15,-2-3-565 0</inkml:trace>
          <inkml:trace contextRef="#ctx0" brushRef="#br3" timeOffset="425906.8567">9531 14693 1113 0,'0'0'420'0,"0"0"-126"0,0 0-67 0,0 0-63 15,0 0-58-15,0 0-37 0,0 0-30 16,0 0-17-16,0 0 6 0,0 0 14 0,0 0 8 15,0 0 1-15,0 0-10 0,0 0-9 0,113 32-9 16,-80-36 0-16,2-4-6 0,-3-1-3 0,3 0-1 16,-2 0-2-16,-4-2 2 0,-2-2 2 15,-4 2 4-15,-6 0 2 0,-3-2 5 0,-8 2 6 16,2 2 0-16,-8 0 2 0,0-1-4 0,0 1-3 16,-11-1-3-16,0 3-1 0,-4 1-3 0,1 2-3 15,-1 2-2-15,-4 2-5 0,-2 0 2 0,3 6-3 16,1 4-1-16,-3 0-2 0,4 2-3 15,2 3-1-15,3-2-1 0,2 3 2 0,1 2-5 16,1-2-1-16,-1 3 0 0,8-2-1 0,0 0 3 16,0-1-1-16,0 0 0 0,9-2-4 0,-3-2 5 15,4-2 2-15,-3-2-3 0,4-3 5 16,2-2-4-16,1-3-1 0,1 0 1 0,5-7-1 16,-1-2 4-16,-1-2-2 0,5-1 1 0,-5-3-1 15,4 1 0-15,-5-2 2 0,-3 0 0 0,-3 3 0 16,-4 0 2-16,2 2-1 0,-5 1 3 15,2 4 3-15,-6 1-5 0,0 2-1 0,0 3-3 16,0 0-9-16,0 0 0 0,0 0-6 0,0 3-1 16,0 2 6-16,0 1 3 0,0 0 5 15,1 2 0-15,2 0 2 0,-2-1 0 0,2 1 0 16,3-1 0-16,-2 1 2 0,-1-2-3 0,5 1 0 16,-3-3 1-16,5 1-5 0,-3 0 6 0,4-3-1 15,0-1 1-15,2-1 3 0,1 0-1 0,2-3-1 16,-1-3 2-16,1-1 1 0,4-1-3 15,-2 0 0-15,-2 1 0 0,5-1-5 0,-4 2 4 16,-1-1-2-16,-2 2 0 0,-1 2 1 0,-2 2-1 16,-5-2 1-16,4 3-1 0,-6 0 1 15,3 0-2-15,-4 4 0 0,0 1 2 0,-2 2 0 16,0-1 0-16,1 0 0 0,2-1-2 0,-4 0-3 16,2 1 6-16,-1 0-1 0,0-1 1 0,1-1 3 15,-2 1-4-15,1 0 1 0,2-2-1 0,3 0 0 16,-3 1 0-16,-1-4-1 0,5 0 3 15,-1 0-1-15,3 0 1 0,-4-4 2 0,8-2-2 16,-2-4-1-16,2 1 3 0,0-3-2 0,1 2 1 16,0-1 5-16,0 0-6 0,1 1 0 0,-1-1 0 15,-1 3-7-15,-4 0 5 0,1 4-1 16,0 0 0-16,-5 3 0 0,2 1 0 0,-3 0-1 16,-1 0 0-16,0 0-1 0,2 3 2 0,-1 2 0 15,-1 1 3-15,6 1 1 0,-6-3-3 16,7 3 0-16,-6-1-2 0,7-1-3 0,-1-1 5 15,-1 0 0-15,3-3 0 0,1-1 3 0,1 0-3 16,0 0 1-16,2 0-2 0,0-5-7 0,2-2-17 16,-4 3-22-16,2-5-22 0,-2 3-21 0,0-2-11 15,-1 1-6-15,0 1-4 0,-5-1 4 16,4 3 15-16,-3 1 21 0,-3 0 24 0,3-2 25 16,-5 2 13-16,4-2 9 0,-3 1 6 0,-1-3 6 15,4 1 7-15,-3-4 9 0,3 3 8 0,-4-5 6 16,5 3 9-16,-3 0 2 0,4 2 4 0,-6-2 1 15,4 1-2-15,-3 5-4 0,-3-1-9 16,4 3-8-16,-5 1-12 0,1 0-7 0,-1 0-6 16,1 0-1-16,-1 3 3 0,1 0 1 0,3 0 0 15,-3 2-2-15,-1 0 2 0,0-2-2 16,1 0-1-16,-1 1 0 0,5-1-4 0,-5 0 2 16,1-2-1-16,1-1 3 0,-3 0 6 0,1 0 9 15,3 0 11-15,1-1 3 0,-3-5 1 0,0 2-5 16,-2-3-5-16,0-2-4 0,0 3-1 15,0 3-5-15,-6 0-3 0,-4 1-4 0,-1 2-9 16,-3 0-1-16,-2 2-3 0,-1 6-3 0,-3 5 4 16,3 1-2-16,2-1 0 0,-1 4 0 0,3-2-2 15,2 3 2-15,7-2-2 0,-3-1-1 16,7-1 1-16,0 1-1 0,4-1 0 0,3-1 2 16,7-1 0-16,6-2-1 0,-2 0 2 0,7-2-1 15,-4-1 4-15,6-4-1 0,0-3 1 0,0 0 1 16,0 0-1-16,1-7 1 0,0-2 0 0,1-1 1 15,-1-2-1-15,0 0-1 0,1-4 4 16,-2 0-1-16,-3-2 2 0,-6 0-1 0,-1 0 1 16,-6 1 2-16,-1 0 3 0,-7 2 3 0,-3 1-2 15,0 3-1-15,0 3-5 0,-4 0-4 0,-6 7-2 16,-3 1-4-16,0 0-5 0,-2 1-1 16,1 9 1-16,0-1 1 0,1 5 4 0,6 0-1 15,-2 4-1-15,5-1 1 0,3 2-3 0,1-2 5 16,0 1-1-16,0-2 1 0,1-1 0 15,5-2-2-15,1 0 1 0,0-4 0 0,6 1 0 16,-1-4 1-16,2-1 2 0,2-4-2 0,1-1 5 16,4 0 0-16,-1-5 0 0,3-2 3 0,-5-3-4 15,4 1 2-15,-5-2 1 0,-2 1-2 16,-1 1 2-16,-2 2-2 0,-5-2 1 0,1 3-2 16,-5 1-1-16,3 0 0 0,-5 2-20 0,-1-2-50 15,0 2-106-15,0 1-221 0,0 1-653 0,0-1-608 16</inkml:trace>
          <inkml:trace contextRef="#ctx0" brushRef="#br3" timeOffset="424551.6853">9562 14481 1167 0,'0'0'757'0,"0"0"-537"16,0 0-8-16,0 0-10 0,0 0-42 0,0 0-28 15,0 0-21-15,0 0-23 0,0 0-12 0,0 0-9 16,0 0-12-16,0 0-12 0,0 0-13 16,0 0-14-16,64-117-13 0,-64 122-6 0,0 7-4 15,-6 4 1-15,5 8 6 0,-2 5 1 0,0 3 2 16,-3 8-1-16,4-2 0 0,-1 0-2 0,0-1 1 16,-1-2-1-16,4-1-3 0,0-1-3 15,0-6-10-15,0-1-14 0,0-2-28 0,0-2-43 16,4-3-64-16,-4-5-97 0,0-3-133 0,0-5-287 15,0-5-834-15</inkml:trace>
        </inkml:traceGroup>
        <inkml:traceGroup>
          <inkml:annotationXML>
            <emma:emma xmlns:emma="http://www.w3.org/2003/04/emma" version="1.0">
              <emma:interpretation id="{CDB6F043-A3C1-4C12-95CE-22314980AC08}" emma:medium="tactile" emma:mode="ink">
                <msink:context xmlns:msink="http://schemas.microsoft.com/ink/2010/main" type="inkWord" rotatedBoundingBox="14022,15235 16973,15200 16981,15955 14031,15990"/>
              </emma:interpretation>
              <emma:one-of disjunction-type="recognition" id="oneOf38">
                <emma:interpretation id="interp186" emma:lang="en-US" emma:confidence="0.5">
                  <emma:literal>among</emma:literal>
                </emma:interpretation>
                <emma:interpretation id="interp187" emma:lang="en-US" emma:confidence="0">
                  <emma:literal>armlong</emma:literal>
                </emma:interpretation>
                <emma:interpretation id="interp188" emma:lang="en-US" emma:confidence="0">
                  <emma:literal>armoring</emma:literal>
                </emma:interpretation>
                <emma:interpretation id="interp189" emma:lang="en-US" emma:confidence="0">
                  <emma:literal>amongst</emma:literal>
                </emma:interpretation>
              </emma:one-of>
            </emma:emma>
          </inkml:annotationXML>
          <inkml:trace contextRef="#ctx0" brushRef="#br3" timeOffset="428404.1976">12529 14672 602 0,'0'0'691'15,"0"0"-375"-15,0 0-44 0,0 0-32 0,0 0-46 16,0 0-40-16,0 0-37 0,0 0-37 16,0 0-26-16,0 0-13 0,0 0-6 0,0 0 6 15,0 0-3-15,0 0 5 0,-17-23 8 0,20 21-5 16,0-3 2-16,1 0-9 0,1-1-7 16,0-4-1-16,-1 1-8 0,2-3-3 0,-4-1-3 15,0-2-2-15,2 1-1 0,-4 0-1 0,0-1 1 16,0 2-1-16,-4-2-2 0,-3 4-1 0,-6 3-7 15,-3 2-9-15,-5 3 0 0,1 3-6 16,-4 0 0-16,-1 8 5 0,1 1-2 0,1 6 1 16,0 1 1-16,6 1 3 0,2 1-2 0,2-1-2 15,2 2 2-15,5 0-5 0,0-4 3 0,6 1 0 16,0 0-1-16,6-4 0 0,4 0 2 0,1-3 0 16,6-3 3-16,2-1 4 0,0-5 1 0,6 0 2 15,-1-2 0-15,-2-7 2 0,4-5 0 16,1-1 2-16,-2-2-1 0,-2-2-5 0,-3 2 7 15,-3-2-1-15,-4 0 2 0,-4 4 7 0,-3 0-7 16,-3 3 0-16,-3 5 2 0,0 3-5 16,0 0 0-16,-3 4-4 0,0 0-9 0,0 0-6 15,-1 7 0-15,0 1 0 0,1 5 6 0,0 1 2 16,2 1 2-16,1 1 2 0,0-2-1 0,0-1 9 16,0-1-9-16,0 1 2 0,4-3 0 15,-1-1-7-15,4-3 9 0,0 0-1 0,2-3-1 16,1-1 4-16,2-2-1 0,7 0 3 0,-1-6 2 15,5-4 1-15,-2-2-3 0,6-4-2 0,-1 0-1 16,-1-3-1-16,-1 2 3 0,2 0-1 16,-4 0-1-16,-2 4-3 0,-4 2 3 0,-1 1-2 15,-5 4 0-15,-1 2-1 0,-4 3-5 0,0 1 0 16,-1 0 0-16,-3 3 4 0,4 3-1 16,-1 3 1-16,-1-2-1 0,-2 0-1 0,1-1 4 15,-2 0 1-15,0-3-1 0,0 0 0 0,0-1-1 16,1-1 0-16,-1-1 0 0,0 0 2 0,0 0-2 15,3 0 2-15,-3 0-2 0,1 0 1 0,-1 0-2 16,3 0 2-16,-1 0 0 0,0 0-2 0,3 0 2 16,0-1 2-16,1-2-1 0,1-1 4 15,0 1-4-15,2-1-2 0,-4-1 1 0,7 1 0 16,-2 0-1-16,-5-2 1 0,7 5-2 0,-5-1-1 16,1 2 0-16,-2 0 0 0,1 0 0 15,-1 6 0-15,1 1 1 0,-3 5 0 0,0-1 1 16,0 1 2-16,-1 1-3 0,0 0 1 0,1 0 0 15,-1-2-1-15,0-2 1 0,0-1 2 0,-3-2-2 16,4-1 1-16,-2-2 0 0,0-3 0 16,0 0 6-16,-2 0 4 0,3-2 4 0,-2-4 0 15,8-4-3-15,-4-2-4 0,8-3-5 0,0-3-1 16,1 0 0-16,1 1-4 0,2 2 2 0,3-1 0 16,-3 0-1-16,-1 3 1 0,-2 4 1 15,3-2-2-15,-6 4-1 0,4 3-1 0,-3 2-3 0,-2 2 0 16,-1 0-2-16,-2 6 1 0,0 4 4 15,0 1 0-15,-4 1 3 0,5 3-1 0,-3 2 1 16,0 0 1-16,2-1 1 0,-1-1 0 0,3 2-4 16,-2-3 2-16,4-2 0 0,0-2 0 0,2-4 0 15,1-1 1-15,0-3 2 0,3-2 1 16,-2-2 1-16,0-6 2 0,5-5 0 0,-3 0-1 16,3-5 0-16,0-1-2 0,-3 0-2 0,4 1 1 15,-4-2-1-15,-1 4-1 0,-4 4 0 16,0 2-1-16,-7 4-1 0,3 1-1 0,-6 5-2 15,0 0-2-15,-1 0-1 0,-1 10 3 0,2-1 2 16,-2 4 0-16,2 1 2 0,-2 5-1 16,2-5-1-16,2 0 0 0,0 0 2 0,2 1 1 15,3-2 0-15,2-2-1 0,3-2 2 0,2-5-1 16,1 1 1-16,2-3 2 0,1-2-2 0,3 0 0 16,0 0 1-16,-1-7 0 0,2-1 2 0,-2-3-1 15,-1-4 2-15,-3-1 1 0,-1 0 2 16,-1-2 2-16,1 1 0 0,-6-4 2 0,2 2-1 15,0 1 0-15,-3 4 3 0,-3 2 0 0,0 4-2 16,-3 3 1-16,-1 3-5 0,-3 2-9 0,0 0 0 16,0 0-3-16,0 7 1 0,0-1 4 0,0 4-2 15,0 2 2-15,0 0-1 0,0 1 1 16,0 0 0-16,0-2 0 0,0 4-2 0,0-6-3 16,0 0 2-16,6-1 0 0,-2-2-1 0,2 0 0 15,2-4 3-15,-2-2 0 0,2 0 3 0,2 0 5 16,0-2-5-16,0-5 3 0,1-1 1 15,-1-4-4-15,-3 2 7 0,1-3 0 0,-4 0-2 16,-4 2 2-16,0-1-3 0,0 0-3 0,-9-1 0 16,-2 0-2-16,-2 4-3 0,-1-2 1 15,-2 2-2-15,1 1 1 0,-4 4-4 0,4-1-2 16,-1 3 1-16,2 1-8 0,0 1 5 0,3 0 1 16,2 1 1-16,-1 4 3 0,-1 1-3 0,2 2 1 15,2 4 1-15,-1 0 3 0,2 1-3 0,2 3 1 16,4-2-1-16,0 1-4 0,0 1 4 15,8 1-2-15,2-6 2 0,6 2-1 0,-1-2 3 16,7-2 3-16,-1-5 0 0,6-3 5 0,1-1-6 16,1 0 0-16,2-4 1 0,4-3-2 0,-2-2 2 15,-1 1-1-15,-2 1 1 0,-3 0-4 16,-4-2 4-16,-2 1-1 0,-4 3 1 0,-3 0 3 16,-5 2-3-16,-4 1 1 0,2 2-1 0,-4 0-1 15,2 0-1-15,-4 0-3 0,3 0 1 0,-1 2-2 16,0 1 3-16,1 2 0 0,2 0 0 15,1 3-3-15,-1-3 4 0,1 1 2 0,-3-1-1 16,3 1 9-16,-1-2-9 0,2 1 1 0,-2 0-2 16,-1-1-2-16,1 0 4 0,0 0-3 0,-2 1 1 15,0-2-2-15,-1 1 3 0,1-1 0 16,-1-2 0-16,1 1 0 0,-4-2 2 0,3 2 0 16,0-2 1-16,0 0 6 0,-2 0-8 0,2 0 4 15,4-4-4-15,-4 1-5 0,1-2 8 0,1 0-3 16,0 1 0-16,1-1 3 0,1-1-3 15,-1-1 1-15,2 1-1 0,1-1 2 0,2-3-2 16,2-1 0-16,1 0 0 0,0-2-1 0,0 0 0 16,3-2-1-16,0 1 1 0,0-1-6 0,-1 4 7 15,1 2-1-15,-4 4-1 0,-5 2 4 0,1 1-8 16,-4 2 1-16,1 0 1 0,-3 7-1 16,1 2 0-16,-2 2 2 0,-2 2 1 0,1 1-3 15,-1-1 3-15,0 2 0 0,0-2-1 0,0 0 0 16,0 0 2-16,0-5 0 0,1 2 0 0,2-4 4 15,-1-1-6-15,3-2 1 0,2 0 0 16,-1-3 0-16,3 0 3 0,3-3-1 0,0-3 1 16,1-3-4-16,2 0 3 0,-1-1 0 0,3-1-1 15,-3 1 4-15,1-1-4 0,-3 2 2 16,3-3-1-16,-1 4 1 0,0-4 0 0,-1 1-3 16,-2 2 2-16,-1-1-3 0,-2 1 6 0,0-1 1 15,-3 0-2-15,-3 2 1 0,-1-2 1 0,-1 2-1 16,0 0 1-16,-1 2 4 0,-6 1-7 15,-2-1 0-15,-2 6-4 0,-2 0-6 0,-1 0 3 16,-2 0-1-16,1 8 1 0,0 1 3 0,-2 2-2 16,3 2 1-16,3 1-1 0,0 0-1 0,5 0-1 15,3 1 1-15,0-1 1 0,3-3 2 16,0 0-3-16,6-3-1 0,1-2 1 0,4-3-2 0,-1-1 6 16,3-2 1-16,1 0 2 0,2-8 2 15,-2 0-2-15,3-4 1 0,-3 1-1 0,0-3 2 16,-1 1 1-16,-3 0 2 0,-2 0 1 0,2 0-1 15,-7 4 2-15,3 1-3 0,-5 4 0 16,-1 1-3-16,0 1-1 0,0 2-3 0,0 0-7 16,0 3-2-16,0 7-4 0,-1 2 6 0,-1 5 4 15,1 4 2-15,1 4-1 0,-3 2-2 0,3 3 1 16,0 6-1-16,-1 1 2 0,1 3 1 16,-2 3 1-16,-2 1 1 0,1 2-1 0,-2 4 1 15,0-3 0-15,3-1 1 0,-4-4-1 0,3-4 0 16,-1-5 0-16,-2-5 0 0,2-5 1 15,-6-7 2-15,3-4 1 0,-3-6 2 0,-3-5 6 16,-1-1 3-16,0 0-1 0,-2-7 1 0,-2-7-6 16,2-3-1-16,-1-3-1 0,3-2-3 0,6-3 0 15,0-2-3-15,7-4-1 0,1-2-3 16,3-6-2-16,11 2-2 0,10-5-7 0,3 2-10 0,3-2-29 16,5 3-50-16,2-1-83 0,1 4-126 15,5 1-276-15,-15 11-545 0,-6 6-3 0</inkml:trace>
        </inkml:traceGroup>
        <inkml:traceGroup>
          <inkml:annotationXML>
            <emma:emma xmlns:emma="http://www.w3.org/2003/04/emma" version="1.0">
              <emma:interpretation id="{FC0E91F6-A679-46D4-9942-FB4D87E3C8D5}" emma:medium="tactile" emma:mode="ink">
                <msink:context xmlns:msink="http://schemas.microsoft.com/ink/2010/main" type="inkWord" rotatedBoundingBox="17625,14801 19698,14777 19706,15507 17633,15532"/>
              </emma:interpretation>
              <emma:one-of disjunction-type="recognition" id="oneOf39">
                <emma:interpretation id="interp190" emma:lang="en-US" emma:confidence="0.5">
                  <emma:literal>others</emma:literal>
                </emma:interpretation>
                <emma:interpretation id="interp191" emma:lang="en-US" emma:confidence="0.5">
                  <emma:literal>o this</emma:literal>
                </emma:interpretation>
                <emma:interpretation id="interp192" emma:lang="en-US" emma:confidence="0">
                  <emma:literal>0 this</emma:literal>
                </emma:interpretation>
                <emma:interpretation id="interp193" emma:lang="en-US" emma:confidence="0">
                  <emma:literal>o threes</emma:literal>
                </emma:interpretation>
                <emma:interpretation id="interp194" emma:lang="en-US" emma:confidence="0">
                  <emma:literal>0 threes</emma:literal>
                </emma:interpretation>
              </emma:one-of>
            </emma:emma>
          </inkml:annotationXML>
          <inkml:trace contextRef="#ctx0" brushRef="#br3" timeOffset="428788.9598">15962 14277 1739 0,'0'0'266'0,"0"0"-24"16,0 0-31-16,0 0-53 0,0 0-43 0,0 0-36 15,0 0-37-15,0 0-23 0,0 0-3 16,0 0-1-16,0 0 1 0,0 0 1 0,0 0-2 16,0 0-5-16,-71 106-2 0,71-87-1 0,7-2-2 15,2-1 2-15,3-1 0 0,1-6 1 0,4-2 4 16,3-3 4-16,0-4 2 0,3 0 3 0,-1-4 1 15,2-6-5-15,-1-4 4 0,-2-3-1 16,-1-1-1-16,0-3 1 0,-6 1-2 0,0-2 4 16,-5 1 1-16,-5-1 2 0,-4 2 0 0,0 0-7 15,-11 3-4-15,-5 1-7 0,-9 2-7 0,-4 5-6 16,-2 3-5-16,-7 5-7 0,2 1-1 0,1 0-7 16,5 8-14-16,6 2-23 0,8 0-38 15,9 5-47-15,7 1-50 0,2 0-76 0,15 0-143 16,-2-4-461-16,-3-5-263 0</inkml:trace>
          <inkml:trace contextRef="#ctx0" brushRef="#br3" timeOffset="430129.758">16183 14392 1493 0,'0'0'207'0,"0"0"-45"0,0 0-31 15,0 0-45-15,0 0-28 0,0 0-8 0,0 0-5 16,0 0 4-16,0 0 5 0,0 0-2 0,0 0-4 15,160-80-2-15,-130 66-8 0,-2-2-6 0,-1-3-5 16,-1-2-6-16,-4 0 0 0,-2-5-1 16,0 2-1-16,-4-2 3 0,-4 1-4 0,-3-2 4 15,-2 1 2-15,-1 4 8 0,-5-3 7 0,-1 3 4 16,0 3 6-16,0 2 2 0,0 4 2 0,-1 3-3 16,-3 4-5-16,2 1-12 0,-1 4-4 0,0 1-10 15,1 0-10-15,-3 3-2 0,2 6-8 16,-4 7-1-16,0 5 4 0,-4 2 0 0,4 4 1 15,0 5 1-15,1-1-2 0,-1 4-2 0,4 0 3 16,-1-1 3-16,3 1-1 0,1 0-1 0,0-3-2 16,4-1-2-16,1-1 1 0,4-3-2 15,-1-2 3-15,1-4-2 0,2-4 0 0,-1-3 2 16,-1-4-2-16,2-6 2 0,2 0 2 0,-3-4 3 16,3 0 3-16,1-7 2 0,3-3-1 15,-2-1 2-15,1-3-5 0,-2 3-3 0,0-2 0 16,-1 3-2-16,-2 2 0 0,-2 1 1 0,-2 4-3 15,-3 2-2-15,2 1-1 0,0 0-2 16,-4 0 4-16,3 4 0 0,0 3-1 0,0 2 1 16,3 1-1-16,-4 0 2 0,6-1-1 0,-3 1-4 15,2-2 2-15,4 0-2 0,1-5 3 0,1 1 4 16,7-4 0-16,-1 0 1 0,6-2-3 0,1-5 0 16,2-4 1-16,2-4 2 0,1 1-4 0,-3-2 2 15,-3-1-3-15,1 0 2 0,-7-1 4 16,-1 0 0-16,-6 1 3 0,-2 2-2 0,-8 1 3 15,-1-1 1-15,-3 4-1 0,0 2 0 0,-4 1-9 16,-8 4-5-16,0 3-5 0,0 1-1 0,-5 0 3 16,2 8 1-16,-1 1 1 0,2 3 1 15,1 0 1-15,-1 0 1 0,5-2 1 0,4 3-5 16,2-2 1-16,3 2 0 0,0-1 0 0,1 1 4 16,4-2-2-16,6 1 0 0,2-1 1 0,-1 1-1 15,3-3 3-15,-1-2-1 0,1-3 2 16,-1-1 2-16,2-3 0 0,3 0 3 0,-1 0 0 15,0-5 0-15,8-4-1 0,-1 0-2 0,2-3 0 16,2 0 1-16,-1 0 1 0,2-3 1 16,-2 1 1-16,-1 0-2 0,-1-2 2 0,-7 1 1 15,1-3 0-15,-6 2 0 0,-2 2 2 0,-5 2 0 16,-6 3 0-16,-1 2 1 0,0 2-4 0,0 0-4 16,-7 2-3-16,0 1-4 0,0 2 0 0,0 0 2 15,-3 0 0-15,6 0 1 0,-2 4 1 16,0 0 0-16,5 1 0 0,0 0 0 0,-2 1 0 15,0 5-1-15,3 0 0 0,0 2 3 0,0-1-1 16,0 3-1-16,0-2 2 0,0 2-3 0,0-1 3 16,4 0-1-16,-1-1 0 0,4 0 1 0,0-1-1 15,6-3-1-15,-2 1 1 0,2-2 0 16,1-2 2-16,2 0 0 0,-1-5 2 0,0-1 0 16,0 0 5-16,1 0-2 0,1-5 2 0,-2-1 2 15,2-1-5-15,-1-1 1 0,0 0-2 16,-1 0-4-16,4-2 4 0,0 0-3 0,-2 1 0 15,3-2-2-15,-1-1 4 0,-4 0 2 0,1 0 1 16,2 1 3-16,-4-2-4 0,-2 2 3 0,-1-1-1 16,0 4 1-16,-6 2-2 0,-1 1-2 15,0 4 0-15,-4-1 0 0,0 2-1 0,0 0-4 16,0 0-3-16,0 0-5 0,0 2-1 0,0 1 3 16,2 2 1-16,-1 1 3 0,2 0 2 0,4 2 1 15,-3 2 0-15,-1-1-1 0,4 0 1 16,-3-1-2-16,-2 0-1 0,-1 0-6 0,2 0 5 15,-3 2-1-15,0-1 3 0,0 1 6 0,0 1-5 16,0 1 2-16,-6-2-2 0,2 1 0 0,-4 2 0 16,2-1 0-16,-4 3 0 0,6-3-6 0,-6-1 7 15,6-2-5-15,-5 1-6 0,1-1-12 0,-2-1-34 16,-3 0-64-16,-5-1-146 0,3-2-427 16,5-4-1002-16</inkml:trace>
          <inkml:trace contextRef="#ctx0" brushRef="#br3" timeOffset="429051.798">16340 14168 1569 0,'0'0'296'15,"0"0"-40"-15,0 0-25 0,0 0-40 0,0 0-23 16,0 0-23-16,13-164-24 0,-11 147-23 0,-2 4-14 15,2 1-13-15,-2 6-12 0,0 4-10 0,0 0-14 16,0 2-11-16,0 0-13 0,0 6-7 16,0 7-4-16,0 7 1 0,0 7 3 0,-2 6 1 15,0 3 0-15,2 6-3 0,-1 0-1 0,1 3 0 16,0-1 1-16,0 0 1 0,0-1-2 0,3-3-1 16,6 0-1-16,0-2 0 0,-1-3 0 0,4 0-6 15,-1-6-16-15,-5-1-34 0,0-6-48 16,-2-5-74-16,-4-3-96 0,0-6-124 0,-4-3-315 15,-2-4-831-15</inkml:trace>
        </inkml:traceGroup>
      </inkml:traceGroup>
    </inkml:traceGroup>
    <inkml:traceGroup>
      <inkml:annotationXML>
        <emma:emma xmlns:emma="http://www.w3.org/2003/04/emma" version="1.0">
          <emma:interpretation id="{2185FAA9-E634-4376-865C-5B97DA947F5E}" emma:medium="tactile" emma:mode="ink">
            <msink:context xmlns:msink="http://schemas.microsoft.com/ink/2010/main" type="paragraph" rotatedBoundingBox="392,16850 29636,15879 29717,18311 473,192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33148B-9696-462A-B68C-CA7132101D98}" emma:medium="tactile" emma:mode="ink">
              <msink:context xmlns:msink="http://schemas.microsoft.com/ink/2010/main" type="line" rotatedBoundingBox="392,16850 29636,15879 29689,17463 445,18435"/>
            </emma:interpretation>
          </emma:emma>
        </inkml:annotationXML>
        <inkml:traceGroup>
          <inkml:annotationXML>
            <emma:emma xmlns:emma="http://www.w3.org/2003/04/emma" version="1.0">
              <emma:interpretation id="{A7DA9A20-0540-4A28-9196-0497BD3F4983}" emma:medium="tactile" emma:mode="ink">
                <msink:context xmlns:msink="http://schemas.microsoft.com/ink/2010/main" type="inkWord" rotatedBoundingBox="402,17144 3568,17038 3594,17814 428,17919"/>
              </emma:interpretation>
              <emma:one-of disjunction-type="recognition" id="oneOf40">
                <emma:interpretation id="interp195" emma:lang="en-US" emma:confidence="0.5">
                  <emma:literal>Inclusion</emma:literal>
                </emma:interpretation>
                <emma:interpretation id="interp196" emma:lang="en-US" emma:confidence="0">
                  <emma:literal>Inclusions</emma:literal>
                </emma:interpretation>
                <emma:interpretation id="interp197" emma:lang="en-US" emma:confidence="0">
                  <emma:literal>Incursion</emma:literal>
                </emma:interpretation>
                <emma:interpretation id="interp198" emma:lang="en-US" emma:confidence="0">
                  <emma:literal>Inclusions'</emma:literal>
                </emma:interpretation>
                <emma:interpretation id="interp199" emma:lang="en-US" emma:confidence="0">
                  <emma:literal>Incursions</emma:literal>
                </emma:interpretation>
              </emma:one-of>
            </emma:emma>
          </inkml:annotationXML>
          <inkml:trace contextRef="#ctx0" brushRef="#br2" timeOffset="488176.107">-1077 16503 1660 0,'0'0'222'0,"0"0"-50"16,0 0 6-16,0 0-21 0,0 0-18 0,0 0-14 15,0 0-23-15,0 0-23 0,0 0-23 16,0 0-21-16,0 0-11 0,0 0-3 0,0 0 2 15,0 0 1-15,-94 12 0 0,71-12 2 0,4-1 1 16,-4-2 5-16,5-4 0 0,-5 2 2 16,6-3 2-16,3-3-1 0,2-1-1 0,7 1-8 15,-4-3-5-15,8-2-10 0,-1-1-6 0,2-4-3 16,0-1-4-16,3 0-4 0,7 3-4 0,1-1-3 16,-2 5-4-16,4 4 0 0,1 6-3 15,0 5 0-15,6 0 3 0,-2 13 3 0,1 6 3 16,3 7 2-16,-5 7 1 0,6 5-1 0,-6 2 3 15,0 8 2-15,4 3 1 0,-4 0 7 16,0 0-5-16,2 1 0 0,-5-1 1 0,-7 0-5 0,2-4 6 16,-8 0 0-16,-1-9 0 0,-3-3 4 0,-7-7 5 15,-1-7 4-15,-3-5 6 0,1-8 8 16,-3-4-3-16,-1-2 2 0,-5-2-5 0,0-2-7 16,-3-5-7-16,-1-6-5 0,-1-2-2 0,2-2-8 15,4 0 0-15,-2-3-14 0,9 3-32 0,0 1-52 16,9 2-115-16,5 3-174 0,0 4-445 15,0 3-775-15</inkml:trace>
          <inkml:trace contextRef="#ctx0" brushRef="#br2" timeOffset="489748.5626">-780 16820 1687 0,'0'0'303'0,"0"0"-84"0,0 0-22 16,0 0-17-16,0 0-47 0,0 0-32 0,0 0-23 15,0 0-32-15,0 0-19 0,0 0-15 0,0 0-10 16,0 0-3-16,0 0-1 0,0 0 1 0,17-69 2 16,-10 78 0-16,-2 2 3 0,-4 4 0 0,2 1 3 15,1-1 2-15,-4 2 3 0,0-1 2 0,0 0 3 16,-7-1 0-16,4-3-4 0,0-4 0 15,-2 0-2-15,2-4 1 0,3-2 1 0,0-2 2 16,0 0 0-16,0 0 2 0,0-3 2 0,0 0-2 16,7-4-5-16,-3-2-8 0,2-2-5 0,4-2-2 15,3 1-1-15,-2-1 2 0,2 0-1 16,0 2 0-16,-5 1 1 0,5 3-2 0,-2 1 1 16,-1 4-3-16,-4 2-2 0,2 0 1 0,-2 0 1 15,-3 7 3-15,5-1 3 0,-4 3-1 16,4-1-1-16,-4 0 3 0,0 0-3 0,5-1 3 15,-5-1-1-15,6-2 0 0,-5-1 1 0,5-1-3 16,2-2 4-16,0 0-2 0,0 0 3 0,-2 0-2 16,4-5 2-16,0-1-1 0,-1 0 2 15,0-1 0-15,-1-1-2 0,0 1 0 0,-2-2-3 16,-3 4 3-16,3-2 0 0,-6 3 1 0,3 0 2 16,-4 2-2-16,0-2 3 0,-2 1-3 0,2 1 2 15,1 1-2-15,-1-1-1 0,-2 0 0 0,1 1-2 16,-1-1-1-16,5 1 0 0,-3-1-1 15,0-1 2-15,-1 1 2 0,4-1 0 0,-3 0 3 16,0 1 2-16,-3 1 1 0,1-1 4 0,1 0 3 16,-2 2 3-16,0 0 3 0,0 0-1 0,0-1 0 15,0 1-2-15,-3 0-5 0,-2 0-2 16,-3 0-7-16,4 0-2 0,-5 0-3 0,4 0-2 16,-5 5 2-16,0 3-1 0,3 1-3 0,-3 4 1 15,5 1 0-15,-3 1-1 0,5 1 3 0,0 0-2 16,3 0 0-16,0-1 0 0,0-2-2 15,2 0 3-15,2 0 1 0,6-3 2 0,0-1-2 16,0-3 0-16,8-1 0 0,1-5 0 0,-1 0-1 16,6-5 1-16,3-9 0 0,0-2 1 0,1-6 3 15,-1-2 1-15,2-4-1 0,-1-3 0 16,-1-4-1-16,1 0 3 0,-1-5-1 0,-1-1 1 16,-4-1-3-16,2-1 1 0,-1 0 0 0,-6 1 0 15,-4 3 5-15,-9 2-2 0,-3 7 1 0,-1 4 1 16,-2 3-1-16,-8 8 0 0,0 3-2 0,-7 8-2 15,3 4-5-15,-1 0-3 0,1 6-1 16,0 7 1-16,0 6 1 0,1 4 2 0,3 4 0 16,0 3 1-16,-1 1 4 0,8 8-5 0,0-2 2 15,-2 5 1-15,5-2-3 0,0 6 5 0,0-5 0 16,0 0-3-16,7-3 0 0,-2-1-2 16,5-6 1-16,0-2 0 0,-1-6 2 0,2-4-1 15,3-6-1-15,-1-5 0 0,3-5 1 0,1-3 4 16,4-3 3-16,-3-10 2 0,4-5-4 15,-4-3 3-15,-2-3-2 0,-1 1-1 0,-1-4 3 16,-2 6-5-16,-2 0 1 0,-6 5 0 0,3 2 1 16,-6 7 1-16,-1 2-2 0,0 5-3 0,0 0-8 15,0 0-9-15,0 3-2 0,0 3-1 16,0 5 3-16,0 0 8 0,0 2 5 0,0 0 1 16,0-1 6-16,0-1-5 0,0 0-1 0,3-3-1 15,1 0 0-15,6-2 3 0,2-1 0 0,-1-1 0 16,3-2-3-16,0-2 2 0,2 0 3 0,0 0 0 15,1-6 4-15,-3-1-4 0,0-4 1 16,-1 2 2-16,-1 0 4 0,-6 0 1 0,3-1 0 16,-8 2 0-16,2 0-4 0,0 3 3 0,0 0 0 15,-3 4-1-15,0-1-2 0,0 2-6 16,0 0-2-16,0 0-7 0,0 0-2 0,0 3-2 16,0 4 2-16,0 1 6 0,0 0 2 0,0 1 4 15,1 0-1-15,3 1 0 0,-1 0-3 0,6-3 2 16,-4 3 0-16,7-4 1 0,0 1 4 0,0-4-4 15,0-2 1-15,1-1-1 0,0 0 6 16,1-1-1-16,0-8 2 0,0 0 1 0,2-4-8 16,-2 1 7-16,0-2-2 0,1 1-1 0,-3 1 4 15,1 0-8-15,-4 3 2 0,2 1-1 16,-3 3 1-16,-2 1-1 0,3 2-2 0,-5 2-2 16,-1 0-2-16,4 0 1 0,-4 0 2 0,-1 5 0 15,7 1-5-15,-5 0 5 0,5 2 0 0,-4 2 1 16,5-1 8-16,-5 1-8 0,-3 0 1 15,6 1-5-15,-7-1-2 0,0 1 2 0,-1-1-5 16,0-1 1-16,0-1 1 0,-4-1 4 0,-4-1 3 16,-1-1 8-16,-2-4-1 0,-1 1 1 0,1-2 2 15,0 0-2-15,2 0 8 0,-1-3-5 0,-1-4 0 16,2 3 0-16,1-3-6 0,-3 3 7 16,1 0-4-16,5 1 2 0,-4 3-1 0,4 0-5 15,1 0-2-15,-3 0-2 0,6 3 2 0,-2 5-6 16,3 0-2-16,0 2-1 0,1-1 1 0,3 0 3 15,6 2 0-15,2-3 0 0,0 0-3 0,3-3 4 16,0-1 0-16,2-4 3 0,4 0 2 16,-1 0-2-16,4-6 1 0,-4-3 0 0,4-2 2 15,-2 0 1-15,-3-5-1 0,-2 0 2 0,-1 1-3 16,-2-3 3-16,-1 0 4 0,0 3 1 16,-5 3 0-16,-4-1 4 0,-2 5 2 0,-2 1 2 15,0 4 0-15,0 2-3 0,0 1-6 0,-2 0-5 16,0 0-6-16,-3 3-1 0,3 3-4 15,-1 4 2-15,1 1 0 0,2 2 4 0,0-1 2 16,0 2-3-16,0-1 6 0,2 0-8 0,3-1-1 16,4-2 0-16,1-1-3 0,1-1-3 0,5-3-8 15,-1-2-13-15,2-3-43 0,5 0-65 0,-3-3-85 16,-2-6-158-16,0 1-496 0,-8 1-700 0</inkml:trace>
          <inkml:trace contextRef="#ctx0" brushRef="#br2" timeOffset="489888.4763">978 16432 1871 0,'0'0'403'16,"0"0"-140"-16,0 0-31 0,0 0-73 0,0 0-77 15,0 0-33-15,0 0-26 0,0 0-20 0,0 0-22 16,0 0-34-16,0 0-35 0,0 0-101 0,0 0-191 16,-43-35-485-16,46 43-626 0</inkml:trace>
          <inkml:trace contextRef="#ctx0" brushRef="#br2" timeOffset="490571.6618">1212 16741 2086 0,'0'0'285'0,"0"0"-46"0,0 0-27 0,0 0-71 15,0 0-33-15,0 0-22 0,0 0-25 0,0 0-18 16,0 0-17-16,0 0-14 0,0 0-7 0,0 0-2 16,0 0 0-16,0 0 0 0,-71 42 0 15,65-23-3-15,2 1-2 0,3-1 0 0,1 0 0 16,0-2-2-16,5 0 2 0,4-2-1 0,2-4-1 16,1-3 2-16,-1-4-1 0,0-4-1 15,5 0 1-15,-2 0 2 0,-3-9 1 0,2-2 3 16,0-5 3-16,-2-1-2 0,-1-1 4 0,-3-2 0 15,0 1 2-15,-4 0 2 0,-1 0 1 0,-2 2-3 16,0 1-3-16,-8 2-2 0,0 1-7 16,-3 4-2-16,-2 1-2 0,0 5-7 0,-1 1-1 15,0 2-1-15,0 2-1 0,1 5 4 0,3 5 1 16,1 0 2-16,1 1 3 0,4 2 0 0,1 1 2 16,3 0-2-16,0-1 1 0,0 0-1 15,1-1-2-15,2 1 0 0,6-3-2 0,-4 3-1 16,5-2 2-16,-3 0-2 0,5-2 0 0,-1-1 0 15,-1-4-1-15,-2-3-2 0,4 0 1 0,-1-2 2 16,-2-1 0-16,0 0 4 0,4 0 5 16,-1-1 0-16,0-3 2 0,0-1 3 0,-5 0-2 15,4-1 6-15,-4 3 0 0,0-1-1 0,-4 3-1 16,3-1 1-16,-3 1-2 0,-1-1-1 0,0 0 3 16,-2 1-4-16,1 1 0 0,2-2 2 0,1 1-3 15,1-3 4-15,0 1 0 0,4-1 0 16,1-4 5-16,0 0-4 0,2-1 0 0,0-2-3 15,2-1 0-15,3 0-1 0,0 0 0 0,-3 2 1 16,-3 2-2-16,-1 2-1 0,2 3-1 16,-7 3-2-16,2 0-6 0,-4 0 8 0,4 6-1 15,-2 1 1-15,-1 4 6 0,4 0-5 0,-1 1 3 16,2-2 0-16,1 0-1 0,0-2 1 0,0-3 4 16,4-2 5-16,4-3 2 0,2 0 10 15,1-8 7-15,2-4 0 0,1-5 1 0,-1-2-4 16,1 0-6-16,-6-1-2 0,1 3 1 0,-9 2-12 15,-2 6-5-15,-6 2-12 0,-2 4-51 0,-2 3-89 16,-1 0-288-16,-4 1-917 0</inkml:trace>
        </inkml:traceGroup>
        <inkml:traceGroup>
          <inkml:annotationXML>
            <emma:emma xmlns:emma="http://www.w3.org/2003/04/emma" version="1.0">
              <emma:interpretation id="{FB2BAF44-0762-4284-87D5-1DC10E52BA67}" emma:medium="tactile" emma:mode="ink">
                <msink:context xmlns:msink="http://schemas.microsoft.com/ink/2010/main" type="inkWord" rotatedBoundingBox="4330,16943 4880,16925 4912,17885 4362,17903"/>
              </emma:interpretation>
              <emma:one-of disjunction-type="recognition" id="oneOf41">
                <emma:interpretation id="interp200" emma:lang="en-US" emma:confidence="0.5">
                  <emma:literal>[</emma:literal>
                </emma:interpretation>
                <emma:interpretation id="interp201" emma:lang="en-US" emma:confidence="0">
                  <emma:literal>(</emma:literal>
                </emma:interpretation>
                <emma:interpretation id="interp202" emma:lang="en-US" emma:confidence="0">
                  <emma:literal>£</emma:literal>
                </emma:interpretation>
                <emma:interpretation id="interp203" emma:lang="en-US" emma:confidence="0">
                  <emma:literal>C</emma:literal>
                </emma:interpretation>
                <emma:interpretation id="interp204" emma:lang="en-US" emma:confidence="0">
                  <emma:literal>i</emma:literal>
                </emma:interpretation>
              </emma:one-of>
            </emma:emma>
          </inkml:annotationXML>
          <inkml:trace contextRef="#ctx0" brushRef="#br2" timeOffset="487414.3852">2719 16173 1452 0,'0'0'229'16,"0"0"9"-16,0 0 9 0,0 0-30 0,0 0-32 15,0 0-42-15,0 0-38 0,0 0-31 0,0 0-20 16,0 0-15-16,0 0-13 0,0 0-5 0,8-65-11 15,2 61-4-15,3-1 0 0,1 0 1 0,2 1 1 16,3-3-2-16,-2 3 1 0,2 1-7 16,1-1 4-16,-3 1 1 0,-3 1-2 0,0 1 1 15,-5 1-3-15,-5 0-1 0,-3 0 1 0,-1 0 9 16,0 0-3-16,0 0 7 0,0 0 4 16,-5 0-9-16,-4 1 8 0,1 3-6 0,-4-3-6 15,-2 3 0-15,1-1-4 0,-1 1 1 0,0-2 0 16,1 2 3-16,0-2-3 0,2 1-2 15,-2 1 0-15,3-2 1 0,2 2 0 0,-3 0 1 16,1-1 0-16,1 0-6 0,-1 3 8 0,2-5-1 16,1 2 2-16,-3 0 7 0,5 0-6 0,-2 1 1 15,2-1 1-15,-2 2 1 0,2 1-2 0,1-1-3 16,0 3-2-16,0 1-6 0,2 3 6 16,1 3 0-16,-1 5 0 0,2 4 0 0,0 3-3 15,0 9 2-15,0 2 2 0,0 5 5 0,-1 1-1 16,1 7 2-16,-1-3-1 0,-2 4-3 0,-2 2 3 15,3-1-4-15,-3-2 0 0,-2 2 1 0,6-3-1 16,-2-4-1-16,2-7 0 0,1-7 0 16,0-9-3-16,4-5 0 0,7-6-1 0,3 0 4 15,3-5 6-15,9-5 4 0,2-2 4 0,8 0-1 16,5-9-1-16,6-6-4 0,2-1-1 0,2-1-5 16,2 2-3-16,-4 2-2 0,-6 2-7 15,-6 5-14-15,-12 2-32 0,-9 4-66 0,-15 0-116 16,-1 6-347-16,0 1-1110 0</inkml:trace>
        </inkml:traceGroup>
        <inkml:traceGroup>
          <inkml:annotationXML>
            <emma:emma xmlns:emma="http://www.w3.org/2003/04/emma" version="1.0">
              <emma:interpretation id="{018330BD-F2E1-4276-A0F1-A36A79520527}" emma:medium="tactile" emma:mode="ink">
                <msink:context xmlns:msink="http://schemas.microsoft.com/ink/2010/main" type="inkWord" rotatedBoundingBox="5681,16675 6663,16642 6693,17564 5712,17597"/>
              </emma:interpretation>
              <emma:one-of disjunction-type="recognition" id="oneOf42">
                <emma:interpretation id="interp205" emma:lang="en-US" emma:confidence="0.5">
                  <emma:literal>Q</emma:literal>
                </emma:interpretation>
                <emma:interpretation id="interp206" emma:lang="en-US" emma:confidence="0">
                  <emma:literal>$</emma:literal>
                </emma:interpretation>
                <emma:interpretation id="interp207" emma:lang="en-US" emma:confidence="0">
                  <emma:literal>1</emma:literal>
                </emma:interpretation>
                <emma:interpretation id="interp208" emma:lang="en-US" emma:confidence="0">
                  <emma:literal>S</emma:literal>
                </emma:interpretation>
                <emma:interpretation id="interp209" emma:lang="en-US" emma:confidence="0">
                  <emma:literal>s</emma:literal>
                </emma:interpretation>
              </emma:one-of>
            </emma:emma>
          </inkml:annotationXML>
          <inkml:trace contextRef="#ctx0" brushRef="#br3" timeOffset="446185.3088">4604 16098 342 0,'0'0'472'0,"0"0"-132"0,0 0-20 0,0 0-33 16,0 0-62-16,0 0-45 0,0 0-35 0,0 0-18 16,-3-165-13-16,-4 146-10 0,-4 2-14 0,-2 3-13 15,-3 0-11-15,-2 2-14 0,1 3-10 0,-6 1-10 16,0 2-9-16,-1 3-7 0,-1 1 0 16,1 2-6-16,-3 0 1 0,0 2-2 0,1 7-7 15,1 4 2-15,-2 6-2 0,-1 3-1 0,-1 6 0 16,-2 5 1-16,-3 4-1 0,3 2 1 15,0 9 1-15,1 0-2 0,2 5 1 0,5 0 0 16,2 4-1-16,6-2 0 0,7-1-3 0,8-3 1 16,3-2-2-16,14-5 4 0,8-5 0 0,11-3 1 15,6-5 4-15,6-8 1 0,9-4 4 16,4-6 0-16,0-6 0 0,3-5-4 0,-2-2 2 16,-1 0 1-16,-3-9 6 0,-1-1 7 0,-7-6 3 15,-2-1 8-15,-6-5 4 0,-6-2 8 0,-5-1 3 16,-4-2 2-16,-6-6-1 0,-4 0-4 15,-3-5-2-15,-1 0-8 0,-2-3-3 0,-6-3-9 16,0-2-7-16,-3-1-3 0,-2-3-6 0,-2 2 3 16,-6-1-7-16,-8 1-2 0,-4 0-4 0,-7 0-12 15,-2 4-16-15,-5 3-34 0,-6 8-65 0,0 6-143 16,10 11-688-16,11 9-804 0</inkml:trace>
          <inkml:trace contextRef="#ctx0" brushRef="#br3" timeOffset="445625.4617">4200 16256 610 0,'0'0'299'0,"0"0"16"0,0 0-15 16,0 0-27-16,0 0-45 0,0 0-44 0,0 0-35 16,0 0-16-16,0 0-18 0,0 0-19 0,0 0-18 15,0 0-19-15,1-83-14 0,-1 75-11 16,0 0-8-16,5 0-6 0,0 1-7 0,-1 2-5 15,6-1-5-15,-1 4-2 0,4 0 1 0,-1 0-2 16,3 2-2-16,0 0 0 0,1 6-2 0,-2 3 1 16,0 2 0-16,-3 2-2 0,-2 1 0 0,-1 3 0 15,-3-1 2-15,-2 1 5 0,-3 3 2 16,0-4 0-16,0 3 0 0,-3-3 1 0,-3 0-3 16,0-1 4-16,1-4 1 0,-1-2 0 0,0-2 3 15,4-3 3-15,0-1 5 0,1-3 6 16,1 0 9-16,0 0 5 0,0 0-1 0,0-1-5 15,0-4-9-15,0 0-8 0,0-2-8 0,1 3-4 16,1-2-7-16,0 0 3 0,1 2 0 16,3 1-3-16,0 0 6 0,-1 2-6 0,2 1 1 15,2 0-1-15,1 0 2 0,1 3 2 0,2 3-2 16,1 2 1-16,-1 1-3 0,-3 3 2 0,2-1-1 16,-3 4 2-16,2 1-2 0,-6 0 2 0,-1 1 0 15,-3 2 1-15,-1 2 3 0,0 3-4 16,-5-5 2-16,-3 2 1 0,0-1-1 0,-1-3 2 15,-2-3 1-15,1-1 1 0,-3-3-1 0,4-2 5 16,-3-1-2-16,4-4 0 0,-4-2 2 0,4-1-2 16,-1 0 0-16,2 0-4 0,2-6-8 0,-3 0-12 15,1-4-23-15,3 3-33 0,0-5-62 16,1 2-84-16,2-1-151 0,1 4-317 0,0 1-869 0</inkml:trace>
        </inkml:traceGroup>
        <inkml:traceGroup>
          <inkml:annotationXML>
            <emma:emma xmlns:emma="http://www.w3.org/2003/04/emma" version="1.0">
              <emma:interpretation id="{61BC76C9-5F6C-42B2-9DA9-41B06DEC95E1}" emma:medium="tactile" emma:mode="ink">
                <msink:context xmlns:msink="http://schemas.microsoft.com/ink/2010/main" type="inkWord" rotatedBoundingBox="8272,16645 10161,16582 10202,17810 8313,17873"/>
              </emma:interpretation>
              <emma:one-of disjunction-type="recognition" id="oneOf43">
                <emma:interpretation id="interp210" emma:lang="en-US" emma:confidence="0.5">
                  <emma:literal>shift</emma:literal>
                </emma:interpretation>
                <emma:interpretation id="interp211" emma:lang="en-US" emma:confidence="0">
                  <emma:literal>Shift</emma:literal>
                </emma:interpretation>
                <emma:interpretation id="interp212" emma:lang="en-US" emma:confidence="0">
                  <emma:literal>Shifts</emma:literal>
                </emma:interpretation>
                <emma:interpretation id="interp213" emma:lang="en-US" emma:confidence="0">
                  <emma:literal>shifts</emma:literal>
                </emma:interpretation>
                <emma:interpretation id="interp214" emma:lang="en-US" emma:confidence="0">
                  <emma:literal>Shirt</emma:literal>
                </emma:interpretation>
              </emma:one-of>
            </emma:emma>
          </inkml:annotationXML>
          <inkml:trace contextRef="#ctx0" brushRef="#br3" timeOffset="449400.9503">6608 16096 0 0,'0'0'0'0,"0"0"0"16,0 0 0-16,0 0 0 0,0 0 0 0,0 0 0 16,0 0 0-16,0 0 0 0,0 0 0 15,0 0 0-15,0 0 0 0,0 0 0 0,0 0 0 16,0 0 0-16,0 0 0 0,0 0 0 0,0 0 0 16,0 0 0-16,0 0 0 0,0 0 0 15,0 0 0-15,0 0 0 0,0 0 21 0,0 0 114 16,0 0 0-16,0 0-2 0,0 0-5 0,0-2-9 15,0 1-7-15,0 1-2 0,0-2-5 0,0 1-1 16,3-2-6-16,1-1-7 0,0-2-3 16,-1 0 0-16,2-1-3 0,3-2-2 0,-4 1 4 15,5-4-7-15,-5 4 0 0,6-3-6 0,-4-2-1 16,4 2-2-16,-6-2-2 0,4 2-1 16,-3 0-4-16,0-1 1 0,0-1-5 0,-4-2-3 15,0 1-5-15,-1 1-4 0,0 4-1 0,0 1-1 16,0 2 0-16,-1 5-9 0,-2-2-10 0,-4 3-11 15,1 0-13-15,-4 0-4 0,1 7-7 0,-3 2 1 16,-2 4 0-16,0 3 4 0,-2 1 4 0,2-1 1 16,0 0 1-16,3-2-3 0,2-1-2 15,2-1 0-15,1 1 2 0,5 0-1 0,1-1-1 16,0 1 0-16,0-1-2 0,1 1 4 0,9 0 1 16,-4-2 0-16,5 1 0 0,2 1 1 0,1 1-1 15,0 0 1-15,0-1 1 0,2 2-3 16,0-3 0-16,1 0-1 0,-3 1 1 0,0 0 1 15,-1 0 1-15,-3-1-2 0,-2 0-2 0,-4 1 0 16,-4-2 1-16,0 0 2 0,0-1 2 16,-8 0-1-16,-3 1 2 0,-1-4 0 0,-2-1-1 15,-3-1 0-15,3-2 0 0,-2-3-1 0,-1 0-2 16,3 0-2-16,0-5-3 0,0 0-7 0,1-2-10 16,3-1-24-16,2 2-48 0,-2-1-81 15,5 0-149-15,1 2-380 0,3 3-717 0</inkml:trace>
          <inkml:trace contextRef="#ctx0" brushRef="#br3" timeOffset="450083.5287">6978 16217 1286 0,'0'0'119'15,"0"0"29"-15,0 0 35 0,0 0 18 0,0 0-23 16,0 0-39-16,0 0-41 0,0 0-33 0,0 0-23 16,0 0-13-16,0 0-4 0,0 0 3 15,0 0 0-15,31-96 5 0,-21 79 1 0,0-2 0 16,1-3-1-16,1-1-3 0,-4-1-4 0,-1-2-2 16,-4 1-1-16,1-3-2 0,-2-1-1 15,-2 0-1-15,0 2 2 0,0 2-2 0,-6 3 5 16,3 7 1-16,-2 4 3 0,0 1 1 0,3 5-2 15,0 4-6-15,1-1-8 0,-1 2-12 0,2 2-16 16,-2 7-5-16,2 7 4 0,0 4 3 16,-3 11 12-16,3 2 3 0,-2 1-1 0,-1 3 2 15,2-3 1-15,-3 3 0 0,0-3-2 0,-1 1-1 16,4-2 1-16,-3 2-2 0,-1-1 4 0,4-5-4 16,0 1 0-16,1-6 0 0,0 1 0 0,0-5 1 15,5-5 1-15,2-4 0 0,-2-2-2 0,3-4 0 16,-4-1 1-16,5-3 2 0,-4-1 1 15,5 0 3-15,2-5 2 0,-1-3 2 0,3-3-1 16,3 0-1-16,-1-3-2 0,-1 0-3 0,-2 1 1 16,0 2-2-16,-5 2-1 0,0 3 0 0,-1 2-5 15,-2 4-5-15,0 0 0 0,3 0-5 16,-4 5 7-16,6 2-1 0,-4 4 3 0,4 1 1 16,-2-1 0-16,1 0 4 0,2-1-1 0,1-1 4 15,-3-1-1-15,4-2-2 0,1 0 0 16,-2-3-2-16,2 0 0 0,3-3 0 0,0 0 2 15,-2 0-2-15,1-4 3 0,-2-3 3 0,0-2 0 16,1 1 3-16,-1-3-5 0,-3 0 1 16,2-2-1-16,-3 2-2 0,-2 2 4 0,4 2-5 15,-8-1 2-15,3 3-4 0,-4 2 1 0,-2 3-1 16,-1 0-6-16,0 0-3 0,0 1-4 0,0 7 2 16,0-1 4-16,0 4 9 0,0 2-2 0,3-2 0 15,1 3 0-15,2-4-2 0,-2 0 3 0,6-2 0 16,2-4 1-16,2 1-1 0,1-4 1 15,4-1 0-15,6 0-5 0,1-6-17 0,1-3-52 16,2-4-57-16,3-3-90 0,3-3-155 0,-11 5-376 16,-5 4-697-16</inkml:trace>
          <inkml:trace contextRef="#ctx0" brushRef="#br3" timeOffset="450243.4306">7361 15941 1267 0,'0'0'388'0,"0"0"-164"0,0 0-49 0,0 0-51 16,0 0-76-16,0 0-44 0,0 0-21 15,0 0-15-15,0 0-8 0,0 0-44 0,0 0-126 16,0 0-321-16,0 0-785 0</inkml:trace>
          <inkml:trace contextRef="#ctx0" brushRef="#br3" timeOffset="451052.9312">7804 16299 856 0,'0'0'627'0,"0"0"-408"16,0 0-14-16,0 0-10 0,0 0-36 15,0 0-27-15,0 0-25 0,0 0-24 0,0 0-19 16,0 0-13-16,0 0-8 0,0 0-6 0,128-168-3 16,-115 151 1-16,-2-4 0 0,-4 2 1 0,2 0 0 15,-6-2-1-15,-2 3-4 0,-1-5-3 16,0 2-1-16,0-1-5 0,-4 1 1 0,-8-2-2 16,2 0-2-16,3 1 1 0,-4 3 0 0,1 1 1 15,4 4 1-15,-3 5 1 0,6 3-3 0,-2 5-1 16,0 1-5-16,3 0-10 0,1 0-9 0,1 7-4 15,-1 8-1-15,-1 8 1 0,-2 5 8 16,2 8 3-16,-3 2-1 0,3 4 4 0,0 0-2 16,-6 2 0-16,6 1 0 0,-1 5 1 0,-4 0-1 15,2 2 1-15,1 1 0 0,-3 0 0 16,4 0 0-16,-4 2-1 0,1-2-1 0,4 1-1 0,-4-4 2 16,0 0-1-16,5-3 0 0,-2-3 0 15,-1-2-4-15,1-4 3 0,0-3-2 0,3-8 0 16,-1-7 0-16,1-4-3 0,0-9 0 0,0-4 3 15,0-3 1-15,0 0 5 0,1-2 1 16,1-8-1-16,3-5-1 0,2-7-2 0,3-8-1 16,0-7 0-16,1-3-4 0,6 0 1 0,-2-2 0 15,-3-3 1-15,-3 3 6 0,-3-3-5 16,-4 5 1-16,-2-1-1 0,-8 6 0 0,-5-1 1 16,-2 7-1-16,-1 2 1 0,-7 3-7 0,5 3 3 15,-5 6 1-15,6 1-2 0,2 4 4 0,2 2-2 16,4 3 0-16,5 1-1 0,3 0-4 15,1 3-13-15,0-1-12 0,11 1-2 0,5-3 4 16,5 1 13-16,10-2 11 0,0 2 0 0,8-4-1 16,-4 1-3-16,3-1 0 0,-7-1-2 0,6 0 4 15,-7-3-2-15,4 0 2 0,0-3 3 16,-4-1 1-16,-3-3 5 0,-2-1 1 0,-6-1 3 0,-4-1-1 16,-2-1 0-16,-2-2 3 0,-6 0 0 15,0 1 2-15,-2 1-1 0,-3 3 3 0,0 2 1 16,0 4 4-16,-1 3 3 0,-4 4 0 0,1 3-1 15,1 1-7-15,2 2-3 0,0 0-10 16,-4 7-4-16,1 4-1 0,1 5 0 0,0 5 8 16,-4 4 1-16,4 5 1 0,1-3-1 0,-1 5-2 15,0-4 2-15,0 1-1 0,3 0 1 0,0-1-1 16,0-3-1-16,7-1-3 0,-3-3 1 16,6-1 0-16,0-4-2 0,2-2 2 0,2-5-10 15,6-1-11-15,-3-6-20 0,1-2-35 0,5-2-47 16,-5-6-72-16,5-9-105 0,-5-2-214 15,-4 3-454-15,-4 6-11 0</inkml:trace>
          <inkml:trace contextRef="#ctx0" brushRef="#br3" timeOffset="451215.8314">8196 16122 1735 0,'0'0'262'15,"0"0"-45"-15,0 0-18 0,0 0-33 0,0 0-31 16,0 0-31-16,0 0-39 0,0 0-30 0,0 0-18 15,0 0-10-15,0 0-2 0,0 0 2 0,0 0-5 16,0 0-1-16,123-23-24 0,-88 15-84 16,1 2-147-16,-11 1-320 0,-10 2-1023 0</inkml:trace>
        </inkml:traceGroup>
        <inkml:traceGroup>
          <inkml:annotationXML>
            <emma:emma xmlns:emma="http://www.w3.org/2003/04/emma" version="1.0">
              <emma:interpretation id="{EB814938-6423-4ED4-91BA-81AD87B9395A}" emma:medium="tactile" emma:mode="ink">
                <msink:context xmlns:msink="http://schemas.microsoft.com/ink/2010/main" type="inkWord" rotatedBoundingBox="10738,16619 12747,16552 12788,17768 10779,17835"/>
              </emma:interpretation>
              <emma:one-of disjunction-type="recognition" id="oneOf44">
                <emma:interpretation id="interp215" emma:lang="en-US" emma:confidence="0.5">
                  <emma:literal>focus</emma:literal>
                </emma:interpretation>
                <emma:interpretation id="interp216" emma:lang="en-US" emma:confidence="0">
                  <emma:literal>fours</emma:literal>
                </emma:interpretation>
                <emma:interpretation id="interp217" emma:lang="en-US" emma:confidence="0">
                  <emma:literal>ours</emma:literal>
                </emma:interpretation>
                <emma:interpretation id="interp218" emma:lang="en-US" emma:confidence="0">
                  <emma:literal>Focus</emma:literal>
                </emma:interpretation>
                <emma:interpretation id="interp219" emma:lang="en-US" emma:confidence="0">
                  <emma:literal>Locus</emma:literal>
                </emma:interpretation>
              </emma:one-of>
            </emma:emma>
          </inkml:annotationXML>
          <inkml:trace contextRef="#ctx0" brushRef="#br3" timeOffset="452928.8814">9018 16446 1097 0,'0'0'254'0,"0"0"-31"16,0 0-18-16,0 0 9 0,0 0-37 0,0 0-56 15,0 0-49-15,0 0-42 0,0 0-19 0,0 0-1 16,0 0 4-16,0 0-1 0,0 0 2 16,170-82-2-16,-120 71-4 0,-4 0 4 0,-2-1-5 15,4 1 5-15,-4-2-2 0,0 0-2 0,-3-1 2 16,-1-1 1-16,-7 0 0 0,2-1 1 0,-8 0 4 16,-7 2 5-16,-6 1 8 0,-5 5 11 15,-5-2 9-15,-3 3 8 0,-1 3 5 0,0 0 1 16,-3 3-9-16,-4 1-9 0,3 0-15 0,-2 0-14 15,-4 5-8-15,-1 4-7 0,4 4-2 0,-1 2 3 16,-2 3-2-16,7 1 0 0,0 0 1 0,3-1-1 16,0 1 1-16,0 3 1 0,3-5-1 15,5-1 2-15,-1 1-4 0,5-3 2 0,-2-3-4 16,-3-2 0-16,4-2 4 0,-1-2-2 0,-4-4 6 16,5-1 3-16,-1 0 2 0,-2-3 6 15,2-7 3-15,3-2 0 0,-3-3-2 0,-3-4-3 16,3 1-3-16,-6-4-3 0,2 1 1 0,-5-2-2 15,-1 5-1-15,0 0-2 0,-8 3 1 0,-3 2-3 16,3 3-1-16,-4 2-2 0,0 6-3 0,0 1 0 16,-1 1-3-16,6 0-2 0,-3 0-1 15,-1 5-1-15,5 1 3 0,-3 4 1 0,6 0 2 16,2-1-1-16,1 0-1 0,0 1 3 0,1 0-1 16,5-2 2-16,4-1 2 0,1-1-2 15,2 1 0-15,3-4 2 0,-1-2-1 0,4-1 2 16,3 0 1-16,3 0-4 0,-4-4 3 0,6-1 0 15,1-2-1-15,2 0 2 0,2-1-2 0,-3 0 1 16,-1 1-1-16,-1 1-1 0,-6 2 1 16,3-1 2-16,-5 3-1 0,2 2-3 0,-7-3 3 15,-1 2-1-15,-4 1 0 0,1 0 2 0,-8 0-2 16,4 0 0-16,-5 0 0 0,1 0 2 0,-2 0 3 16,1 0 1-16,-1 0 5 0,0-3 0 0,2 1-1 15,-2-1-1-15,0-2-2 0,0 2-3 0,1 0 0 16,-1 1-1-16,0 0-1 0,0 2 3 15,-1 0-2-15,-2 0-5 0,-6 0-4 0,2 2-6 16,-5 3 0-16,-1 3 3 0,-3 4 7 0,1-1-2 16,0 6 2-16,-3-1 2 0,8 3-3 0,-1 1 3 15,1-1-2-15,4 0 0 0,0-2-2 16,6-1 0-16,0-2 1 0,9-3 0 0,2-3 5 16,2 0-3-16,4-3 0 0,1-4 3 0,7-1-2 15,2 0 3-15,1-4 0 0,2-4-3 16,-1-4 0-16,0 0 3 0,-1-5 0 0,-1 2 0 15,-1-2 4-15,-4 0-6 0,-3-1 4 0,-4 0 0 16,-2 2 0-16,-3 3 2 0,-4 2-1 16,-5 1 1-16,0 4-3 0,-1 3 2 0,0 1-2 15,0 2-3-15,0 0-7 0,0 0-8 0,0 5 2 16,-1 3 0-16,0 1 8 0,-1 4 3 0,2 1 0 16,0 0 1-16,0 0-2 0,0 1 2 0,0-1 0 15,2 0-1-15,0-2-2 0,6 1 2 0,-4-3 1 16,4-1-1-16,-1-1 2 0,5-3 0 15,0 0-1-15,1-5 3 0,0 0 0 0,3 0 0 16,-1-3 0-16,1-7 0 0,-1-1-3 0,7-3 4 16,-5-2 0-16,0 0-2 0,2-1 3 0,-3-1-3 15,-2 2 2-15,-4 1-1 0,-1 4 5 16,1 2-3-16,-6 2 0 0,-4 3 0 0,1 4-7 16,-1 0 0-16,0 0-9 0,0 3 1 0,0 3-3 15,0 4 6-15,0 0 7 0,0 3-2 0,0-1 8 16,0 1-6-16,0 0 2 0,0 0-2 15,2-2 3-15,5-2-2 0,-3-2 0 0,7-3 0 16,2-1-6-16,1-3 6 0,3 0-1 0,-1-5 3 16,5-4 3-16,-2-5-2 0,-2 0 1 15,4-4-1-15,-3-1 0 0,-1 0-1 0,3 1-1 16,-3 0 2-16,-1 1-2 0,-4 4 1 0,-2 2-1 16,-4 4 0-16,1 2-6 0,-3 1 4 0,-2 4-1 15,-1 0-1-15,3 4 2 0,1 4-3 16,-2 2 5-16,-2 3-2 0,2 3 2 0,2 1-2 15,-2 1-1-15,0 0 1 0,0 1-3 0,4 2 3 16,-4-2 0-16,-2-1-1 0,-1 0-1 0,0-1-3 16,0-2 1-16,-4 0 2 0,-6-5 4 0,-3 1 0 15,-1-3 3-15,-1-4 1 0,-2 0-4 16,0-3 5-16,-5-1-4 0,7 0 0 0,-2-5 0 16,3-3-1-16,1 1 1 0,3-3-1 0,-1 0-2 15,5-3-3-15,-3 0-8 0,7-1-13 0,0-2-23 16,2 0-44-16,0 1-86 0,2-2-136 15,3 3-367-15,-1 5-932 0</inkml:trace>
          <inkml:trace contextRef="#ctx0" brushRef="#br3" timeOffset="451681.365">9408 16106 535 0,'0'0'413'0,"0"0"-242"15,0 0 14-15,0 0 27 0,0 0-9 0,0 0-18 16,0 0-30-16,0 0-23 0,0 0-21 16,0 0-9-16,0 0-6 0,0 0-8 0,0 0-8 15,103-173-12-15,-99 153-5 0,-4-3-11 0,0 2-7 16,0-1-8-16,-8 1-4 0,4-2-2 0,-5 8 0 16,5-1 3-16,-6 5-3 0,6 1 3 15,-5 5-1-15,5-1 0 0,0 6-2 0,-3-3-8 16,5 3-8-16,-1 0-11 0,0 5-4 0,-4 6-5 15,3 7 1-15,-4 6 3 0,2 10-2 0,-3 4 6 16,5 4 0-16,-4 2 0 0,5 3-1 16,-3 3 0-16,-1 0-1 0,4 4 1 0,-1 0 3 15,-3 2-5-15,4 2 1 0,0 0-5 0,2 0-1 16,-5 3 3-16,5-1 0 0,1-4 4 0,-2-2-1 16,-1-2-2-16,-2-6-1 0,1-3-6 15,-1-5-8-15,-3-4-18 0,2-7-28 0,-2-5-51 16,2-8-70-16,-3-5-75 0,2-3-106 15,-3-6-195-15,2 0-458 0,5 0 369 0</inkml:trace>
        </inkml:traceGroup>
        <inkml:traceGroup>
          <inkml:annotationXML>
            <emma:emma xmlns:emma="http://www.w3.org/2003/04/emma" version="1.0">
              <emma:interpretation id="{C7C21188-2338-4C8B-B7AE-F6F15797D20A}" emma:medium="tactile" emma:mode="ink">
                <msink:context xmlns:msink="http://schemas.microsoft.com/ink/2010/main" type="inkWord" rotatedBoundingBox="13656,16528 14468,16501 14489,17129 13677,17156"/>
              </emma:interpretation>
              <emma:one-of disjunction-type="recognition" id="oneOf45">
                <emma:interpretation id="interp220" emma:lang="en-US" emma:confidence="0.5">
                  <emma:literal>=</emma:literal>
                </emma:interpretation>
                <emma:interpretation id="interp221" emma:lang="en-US" emma:confidence="0">
                  <emma:literal>x</emma:literal>
                </emma:interpretation>
                <emma:interpretation id="interp222" emma:lang="en-US" emma:confidence="0">
                  <emma:literal>X</emma:literal>
                </emma:interpretation>
                <emma:interpretation id="interp223" emma:lang="en-US" emma:confidence="0">
                  <emma:literal>*</emma:literal>
                </emma:interpretation>
                <emma:interpretation id="interp224" emma:lang="en-US" emma:confidence="0">
                  <emma:literal>_</emma:literal>
                </emma:interpretation>
              </emma:one-of>
            </emma:emma>
          </inkml:annotationXML>
          <inkml:trace contextRef="#ctx0" brushRef="#br3" timeOffset="453851.3135">11926 16063 1425 0,'0'0'734'0,"0"0"-562"0,0 0-6 15,0 0-5-15,0 0-36 0,0 0-36 0,0 0-30 16,0 0-26-16,0 0-14 0,0 0 2 0,0 0-2 15,0 0-1-15,185-63-3 0,-120 52-5 16,2-1-1-16,-1 3-2 0,2 1-2 0,-4 1-8 16,-3 2-4-16,-3-2-25 0,0 3-74 0,-5-1-129 15,-14 3-265-15,-15 1-1079 0</inkml:trace>
          <inkml:trace contextRef="#ctx0" brushRef="#br3" timeOffset="453649.438">12230 16264 474 0,'0'0'507'16,"0"0"-238"-16,0 0-16 0,0 0-8 0,0 0-31 15,0 0-24-15,0 0-36 0,0 0-29 16,0 0-26-16,0 0-17 0,0 0-13 0,37-164-7 16,-27 135-5-16,-5-4-6 0,7 1-5 0,-4-5-8 15,-2 0-5-15,-5-3-1 0,3 0 0 0,-4-4-2 16,0 7-1-16,0 3-3 0,0 6-4 15,-4 3 1-15,3 9 1 0,-2 5 1 0,0 4-1 16,0 6-7-16,2 1-10 0,-2 0-13 0,2 2-6 16,1 10-1-16,-3 6 3 0,-3 6 6 0,2 5 4 15,0 9 1-15,-5 1 0 0,5 7 1 0,-6-2-2 16,4 0 1-16,-2-2-2 0,5-4 2 16,3 0 0-16,0-3-2 0,0-4 1 0,6-3-1 15,3 0 0-15,4-7 0 0,1-1 1 0,1-3 0 16,-1-4-2-16,0-5 2 0,0-1-2 0,0-4 0 15,0-3 2-15,1 0-2 0,-1 0 2 16,3-8 0-16,0 1 1 0,-2-3 0 0,1 1-2 16,-2-1 0-16,0 2 0 0,-1 2 1 0,-2 1-1 15,-3 2 3-15,1 1-4 0,-6 1 2 0,-1 1-2 16,1 0-3-16,-3 0 2 0,1 0-4 16,-1 0 3-16,3 0 1 0,0 1 1 0,-1 1 2 15,3-1-1-15,2 1 2 0,1-2-1 0,2 0 2 16,3 0 1-16,4-3 1 0,1-4-1 15,-2 1-1-15,1-4 0 0,-1 2-1 0,-2-2 4 16,-1-1 0-16,-5 1 2 0,-4 1 4 0,-2-1 2 16,-2 1 4-16,0 1 0 0,0 2-2 0,-9 0-6 15,1-1-4-15,-6 3-5 0,-2 0-4 0,-3 1-3 16,1 3-4-16,2 0-8 0,-1 0-13 0,5 0-21 16,0 0-53-16,5 0-92 0,2 0-144 15,3 0-343-15,1 0-894 0</inkml:trace>
        </inkml:traceGroup>
        <inkml:traceGroup>
          <inkml:annotationXML>
            <emma:emma xmlns:emma="http://www.w3.org/2003/04/emma" version="1.0">
              <emma:interpretation id="{731E87E9-8817-4FDA-90A3-205431561C62}" emma:medium="tactile" emma:mode="ink">
                <msink:context xmlns:msink="http://schemas.microsoft.com/ink/2010/main" type="inkWord" rotatedBoundingBox="15508,16431 19766,16289 19816,17791 15558,17933"/>
              </emma:interpretation>
              <emma:one-of disjunction-type="recognition" id="oneOf46">
                <emma:interpretation id="interp225" emma:lang="en-US" emma:confidence="0.5">
                  <emma:literal>developing</emma:literal>
                </emma:interpretation>
                <emma:interpretation id="interp226" emma:lang="en-US" emma:confidence="0">
                  <emma:literal>developing's</emma:literal>
                </emma:interpretation>
                <emma:interpretation id="interp227" emma:lang="en-US" emma:confidence="0">
                  <emma:literal>development</emma:literal>
                </emma:interpretation>
                <emma:interpretation id="interp228" emma:lang="en-US" emma:confidence="0">
                  <emma:literal>dereloping</emma:literal>
                </emma:interpretation>
              </emma:one-of>
            </emma:emma>
          </inkml:annotationXML>
          <inkml:trace contextRef="#ctx0" brushRef="#br3" timeOffset="455263.8521">14016 16224 261 0,'0'0'328'0,"0"0"-33"16,0 0 16-16,0 0-7 0,0 0-31 0,0 0-32 15,0 0-45-15,0 0-31 0,0 0-29 0,0 0-32 16,0 0-15-16,0 0-20 0,0 0-15 0,0 0-7 16,34-114-16-16,-51 108-8 0,-4 1-9 15,-2 4-5-15,-1 1-5 0,-3 0-2 0,1 2 0 16,2 6-4-16,3 5 3 0,0 0 1 0,4 2-2 15,1 3 0-15,5 0 0 0,4-2-1 16,1 3 0-16,5 1 6 0,1-3-8 0,0-2 1 16,9 1 0-16,6-3-3 0,2-3 7 0,4-2 1 15,2-5 2-15,4-3-1 0,2 0 6 0,5-8 0 16,-1-7 2-16,1-2 2 0,-3-3-5 0,-1-2-1 16,-3-4 0-16,-2 1 5 0,-5-3-2 0,-3-2 1 15,0 1-1-15,-7-1-8 0,1-2 3 16,-3 0 1-16,-4-4-1 0,-1 1 3 0,-3-4-3 15,0 2 0-15,0-3 2 0,-6-1 2 0,-1 3-3 16,0 5 2-16,-3 5 0 0,4 4 0 16,-2 8 5-16,2 4 1 0,0 5-2 0,2 5-4 15,0 2-3-15,-2 0-5 0,2 6-2 0,-5 10 4 16,-2 8-6-16,1 8 3 0,-4 6 1 16,0 5-2-16,1 4 4 0,0 1-2 0,5 0-1 15,2-4-3-15,6 1 4 0,0-5 1 0,4-2-2 16,8-3 2-16,2-3-4 0,4-3 0 0,4-6 1 15,3-1 0-15,3-6 1 0,4-3-1 0,0-6-1 16,2-5 0-16,0-2 3 0,0-4 0 16,2-9 0-16,-7-3-1 0,1-5 2 0,-3-1 0 15,-1-1 2-15,-11-1 3 0,-1 0-6 0,-5 2 1 16,-6 2-1-16,-3-1-1 0,0 1 2 0,-6 7-2 16,-2 0-5-16,-5 5-3 0,-1 4-6 0,0 2-6 15,-1 2 0-15,1 2 1 0,1 9-1 16,2 2 7-16,4 1 1 0,3 4 5 0,1 0 2 15,3-1 1-15,0 2 1 0,7-2-3 0,3-1 5 16,1 0 0-16,3-2 1 0,3-2 0 0,-1-2-1 16,4-2 0-16,0-2 2 0,1-1 1 15,2-5-1-15,2 0 2 0,5 0-2 0,-3-3 1 16,1-7 2-16,-1-1 0 0,-3-2 1 0,2-3-1 16,1 0 0-16,-5-2 0 0,-2 2 1 15,1 3 1-15,-4 0-2 0,-2 2 0 0,-3 3-1 16,-2 3-1-16,-1 2 0 0,-3 1-3 0,-2 2-2 15,0 0-1-15,2 2 2 0,-2 3 0 0,0 3 3 16,3 1 1-16,-1 2-2 0,-2 2 1 16,6-3 0-16,-4 3-1 0,2-2-2 0,-1 2 2 15,0-2-1-15,2-1 0 0,-1-2 3 0,2-3-1 16,-1-5 1-16,-1 0 0 0,4 0 3 0,-2-3 3 16,2-7 1-16,1-1 1 0,0-4-3 0,-2-1-2 15,2 0 2-15,-2-2-2 0,-2 1 2 16,-1-1 1-16,-1-1-2 0,-2 2 1 0,-2 1 0 15,1 1 1-15,-3 5 1 0,-1 0 1 0,0 4-5 16,0 3 0-16,0 1-3 0,0 2-3 0,0 0-4 16,0 0-7-16,2 0-3 0,0 0 1 15,1 5 6-15,4-1 6 0,0 3 1 0,5-1 4 16,2-1-3-16,3 1 1 0,4-2 1 0,1 0 0 16,2 0 0-16,-2-3-2 0,4-1 1 0,-3 0-2 15,3 0 2-15,-4-5 0 0,-1-1 1 16,-3 0 2-16,-2-1-1 0,-6 1 4 0,0-1 1 15,-7 1 3-15,-3 1 2 0,0 2-4 0,0 0-1 16,-7 0-8-16,-2 1-2 0,-4 2-3 16,-1 0-3-16,0 0 2 0,-2 7 1 0,2 1 2 15,0 1 2-15,1 4 2 0,1 0-4 0,4 4 1 16,3-3-1-16,3 5-3 0,2-2 4 0,0 1-2 16,3-1 1-16,7-1-1 0,0 0 2 0,4-1 2 15,3-2-1-15,0 0 2 0,7-5-1 0,-2-2 0 16,2-3 4-16,1-3 0 0,2 0 0 15,-3-5-3-15,2-5 1 0,1-6-4 0,1-5 7 16,-2-1-1-16,3-2 1 0,-5-4 2 0,2-3-4 16,2-1 1-16,-4-5-1 0,0 0 4 0,-2-5-1 15,-2 1 0-15,-3-5 0 0,-5 6-2 16,-5-2 1-16,-1 6 1 0,-5 3 1 0,-1 3-1 16,-1 5 3-16,-6 6 2 0,-4 6-1 0,1 6 4 15,0 5-7-15,0 2-3 0,-3 5-3 16,2 8-3-16,1 8 2 0,1 5 0 0,-1 3 2 15,6 5-4-15,-1 2 2 0,0 3 1 0,2 2 0 16,3 4 0-16,0-1 1 0,0-3 0 0,0-2-1 16,6-2 3-16,3-6-6 0,2-2-1 15,3-3-2-15,2-5-3 0,6-2-1 0,5-3-11 16,3-5-17-16,3-3-37 0,6-3-59 0,0-5-108 16,2 0-212-16,-11-4-599 0,-9 1-315 0</inkml:trace>
          <inkml:trace contextRef="#ctx0" brushRef="#br3" timeOffset="455972.9412">16182 16029 710 0,'0'0'444'0,"0"0"-79"0,0 0-45 0,0 0-38 16,0 0-42-16,0 0-26 0,0 0-42 0,0 0-38 16,0 0-34-16,0 0-29 0,0 0-23 0,0 0-21 15,0 0-14-15,0 0-9 0,-41-74-1 0,31 88 2 16,3 1-3-16,1 1 3 0,3 4-6 0,2-3 1 15,1 1 2-15,0-2-2 0,1 0 0 16,6-3 0-16,0 1-1 0,6-4 0 0,-2-3 1 16,1-1 0-16,0-5 2 0,3-1 1 0,0 0 3 15,4-7 3-15,-4-3 2 0,4-3 4 16,-4-1-2-16,-1-3-1 0,-1-2 0 0,-4 1 0 16,-2-2 2-16,-3 0-2 0,-4 3 1 0,0-3-2 15,-7 3-2-15,-4 3-1 0,-4 3-3 0,-3 1-3 16,-1 4-4-16,-5 2 1 0,3 4-1 0,-2 0 1 15,6 7-1-15,0 1 1 0,6 1-2 16,0 3-2-16,7 0 3 0,1 2 0 0,3 0-1 16,1 2 1-16,10-1 0 0,4-1 0 0,6-2 0 15,2-1 1-15,3-1 0 0,4-2 1 16,3-4 1-16,-2 0 0 0,2-3-1 0,1-1-2 16,-6-3 2-16,2-5-1 0,-2-3 2 0,-1-2 2 15,-1-2 1-15,-5-3 3 0,-3-2 0 16,-4-1 1-16,-5-1 2 0,-2 0 0 0,-4 0 2 15,-2-2-1-15,-1 1 1 0,-1-1-1 0,-3-1 1 16,-6 9 0-16,1 0 0 0,2 4 2 0,0 5 2 16,0 3 2-16,5 4-4 0,1 0-5 0,-2 0-7 15,2 9-4-15,-1 8 1 0,0 6 1 16,0 8 1-16,2 4 0 0,0 4-1 0,0 4 0 16,0 3 0-16,0 3 1 0,0 7 2 0,0 1 0 15,-1 3-2-15,-2 1 3 0,-6 1-2 0,7-3-2 16,-6-2-4-16,4-4 1 0,1-4 1 0,3-5 1 15,0-6 0-15,0-5-6 0,0-4-5 16,0-8-15-16,0-4-22 0,0-5-27 0,0-4-38 16,0-7-44-16,0-1-65 0,0-4-134 0,0-5-332 15,0 2-876-15</inkml:trace>
          <inkml:trace contextRef="#ctx0" brushRef="#br3" timeOffset="456206.9179">16519 16059 2064 0,'0'0'151'0,"0"0"-8"0,0 0 9 0,0 0-15 16,0 0-27-16,0 0-12 0,0 0-21 0,0 0-17 15,0 0-9-15,0 0-9 0,0 0-6 16,164-63-3-16,-147 63-4 0,2 7-6 0,-5-1-4 16,-4 4-7-16,-2-1-1 0,-5 0 1 0,-3 4 1 15,0 0 1-15,-7 0 2 0,-7 1-1 0,-4 0-5 16,-4 0-1-16,0-2-6 0,-2 0-7 0,1-3-8 15,3-3-13-15,3-1-21 0,3 0-37 0,1-3-56 16,5-2-90-16,-1 0-147 0,3 0-363 16,2 0-823-16</inkml:trace>
          <inkml:trace contextRef="#ctx0" brushRef="#br3" timeOffset="457272.1544">16783 16108 1245 0,'0'0'350'0,"0"0"-60"0,0 0-26 16,0 0-56-16,0 0-57 0,0 0-37 0,0 0-40 15,0 0-28-15,0 0-22 0,0 0-4 0,0 0 1 16,0 0-1-16,0 0 6 0,36 6 0 0,-19-6 0 15,-1 0-4-15,0 0-3 0,4 0 0 0,1-4-2 16,-1-4 2-16,2-1-4 0,2-1-1 0,-4-4-3 16,4 0 2-16,-4-1 0 0,0 0 0 15,-6-1 1-15,-1 0-4 0,-7 0 5 0,2 2-1 16,-5 3 1-16,-3 0 3 0,0 5-4 0,0 0 3 16,0 2 0-16,-3 3 2 0,-4 1-4 15,4 0-5-15,0 0-8 0,-1 5-4 0,-3 5 1 16,4 1 1-16,-5 5 2 0,5 3-1 0,-3 0-1 15,5 1 0-15,1-1 0 0,0 1 4 16,1 0-4-16,5-1 1 0,4-1 0 0,1-3-2 16,3-2 2-16,3-2-1 0,2-3 0 0,5-5 0 15,-1-1 2-15,1-2 3 0,3-3 1 0,-1-7 3 16,1-3-4-16,-3-2 0 0,-4-2 1 16,3 2 2-16,-6-1 1 0,-3 0-1 0,0 2-1 15,-2 3-5-15,-7 0 2 0,2 7-1 0,-4 1 1 16,-3 1-2-16,0 2-5 0,0 0-3 0,0 2-2 15,2 3 1-15,-1 3 5 0,1 2 1 0,2 1 1 16,0 0 2-16,-3 3-1 0,2-4-1 0,4 1 2 16,-2-4-4-16,-3 2 2 0,6-7 0 15,-4 1 2-15,3-3 2 0,0 0-2 0,0 0 2 16,3-5-1-16,3-5 4 0,0-1-3 0,2-3-1 16,2 0-1-16,-1-1-7 0,1 1 7 0,-3 1 1 15,0 1-1-15,-1 3 1 0,-3 1-5 16,-2 2 1-16,-5 5-2 0,4 1 1 0,-5 0-4 15,-1 3-2-15,0 5 1 0,-1 2 2 0,2 3 5 16,2-2 0-16,0 4 1 0,-1-1-4 16,4 2 3-16,2-3 0 0,4-1 0 0,1 0 5 15,0-3-5-15,1-1 0 0,4-3-6 0,1-2 1 16,1-3 2-16,0 0-1 0,3-5 6 0,-2-5-3 16,3-2 4-16,-1-4 2 0,-4 1-1 15,4-5 2-15,-5 3-3 0,2-2 1 0,-6 0 1 16,-3 0 4-16,-7 3-2 0,-3 0 2 0,-2 3-1 15,0 2-5-15,-4-1 4 0,-9 4-6 0,-1 4-4 16,0 2-2-16,-6 2-5 0,0 0 3 0,3 10 0 16,-3-1 5-16,0 6-4 0,6-2 2 15,0 3-3-15,1-1 1 0,9 0 0 0,0 0-1 16,4-3 2-16,0 4-4 0,2-4 2 0,4-2 0 16,7-2 0-16,0-2 3 0,-1-2-3 0,2-2 1 15,1-2 2-15,-1 0 2 0,0-4 1 16,-1-4 2-16,0-3 2 0,-6-2 0 0,3-2 3 15,-1 1 2-15,-4-2-1 0,-2-2 1 0,1 2-1 16,-4 0 0-16,0 1 2 0,0 2 0 0,0 4-1 16,0 2 0-16,0 2-3 0,0 4-2 15,0 1-4-15,0 0-4 0,-3 3-1 0,3 8-2 16,-1 4 7-16,-1 6 1 0,1 5 2 0,-1 6 1 16,1 2-4-16,-6 7 2 0,3 5 0 15,-1 2 0-15,-3 7 0 0,-1 3 0 0,2 2-3 16,-3 3 2-16,5 2 2 0,-4-4 2 0,5-1 2 15,-2-2 4-15,1-3-3 0,2-4-1 0,-6-5 0 16,5-9-4-16,-3-4 3 0,1-11 0 0,-1-8 4 16,0-6 6-16,0-8 10 0,0 0 2 0,-5-8-1 15,5-10-6-15,-3-6-10 0,-1-9-7 16,5-5-7-16,-2-7-7 0,5-3-28 0,0-4-37 16,-1-2-60-16,1-1-117 0,2-2-242 15,-1 10-688-15,2 17-146 0</inkml:trace>
          <inkml:trace contextRef="#ctx0" brushRef="#br3" timeOffset="457434.0551">17610 15523 2858 0,'0'0'60'16,"0"0"4"-16,0 0 13 0,0 0-4 0,0 0-19 15,0 0-16-15,0 0-21 0,0 0-17 16,0 0-7-16,0 0-15 0,0 0-47 0,0 0-116 15,0 0-208-15,0 0-589 0,107-90-601 0</inkml:trace>
        </inkml:traceGroup>
        <inkml:traceGroup>
          <inkml:annotationXML>
            <emma:emma xmlns:emma="http://www.w3.org/2003/04/emma" version="1.0">
              <emma:interpretation id="{106891DF-BC11-4A00-853A-1235B7C91AFC}" emma:medium="tactile" emma:mode="ink">
                <msink:context xmlns:msink="http://schemas.microsoft.com/ink/2010/main" type="inkWord" rotatedBoundingBox="20736,16702 22127,16655 22137,16946 20746,16992"/>
              </emma:interpretation>
              <emma:one-of disjunction-type="recognition" id="oneOf47">
                <emma:interpretation id="interp229" emma:lang="en-US" emma:confidence="0.5">
                  <emma:literal>an</emma:literal>
                </emma:interpretation>
                <emma:interpretation id="interp230" emma:lang="en-US" emma:confidence="0">
                  <emma:literal>on</emma:literal>
                </emma:interpretation>
                <emma:interpretation id="interp231" emma:lang="en-US" emma:confidence="0">
                  <emma:literal>and</emma:literal>
                </emma:interpretation>
                <emma:interpretation id="interp232" emma:lang="en-US" emma:confidence="0">
                  <emma:literal>am</emma:literal>
                </emma:interpretation>
                <emma:interpretation id="interp233" emma:lang="en-US" emma:confidence="0">
                  <emma:literal>any</emma:literal>
                </emma:interpretation>
              </emma:one-of>
            </emma:emma>
          </inkml:annotationXML>
          <inkml:trace contextRef="#ctx0" brushRef="#br3" timeOffset="459297.3858">19219 16061 838 0,'0'0'311'0,"0"0"-79"0,0 0-8 0,0 0-19 0,0 0-25 16,0 0-24-16,0 0-23 0,0 0-20 0,0 0-9 16,0 0-12-16,0 0-11 0,0 0-9 15,0 0-11-15,99-108-9 0,-90 95-7 0,-3-3-5 16,2 1-7-16,-5 0-1 0,0 0-4 0,-3 2-1 15,0 1-2-15,-4 1-2 0,-8 3-2 0,-3 4-6 16,-7 0-6-16,0 4-9 0,-11 0-3 16,2 7-1-16,0 7 1 0,-5 1 2 0,6 6 1 15,2 0 0-15,7-1-2 0,0 3 2 0,4-2 0 16,4 0 1-16,4 0-2 0,7-3 1 16,2 1-2-16,1-3 0 0,10 0 3 0,3-3-2 15,2-2 2-15,7-4 0 0,-3-2 1 0,5-1 3 16,1-4 1-16,-1 0 3 0,-1-6-1 15,2-4 1-15,2-4 2 0,2-4 0 0,-5-1 3 16,-1-3-2-16,-1 0 0 0,-6 0 2 0,-1 1 0 16,-5 0 1-16,-4 1 1 0,3 3 0 0,-7 1 0 15,3 2 2-15,-6 5 3 0,0 2-1 0,0 4-3 16,0 1-7-16,-5 2-5 0,4 0-6 0,-1 0-2 16,1 5-2-16,-2 3 0 0,2 3 2 15,-5 0-2-15,6 2 6 0,0 1-1 0,0-1 2 16,0 0-2-16,6-1-1 0,-2 0 0 0,9-1 1 15,-2 1 1-15,2-4 0 0,1 3-1 0,0-5-1 16,2 1 2-16,-1-4 1 0,1-1 0 16,0-2 1-16,5 0-2 0,-4-1 2 0,-1-5 1 15,1-4 2-15,2-2 1 0,-2 1-3 0,-1-4 0 16,4-1-1-16,0-1 1 0,-3-2 0 0,5 0-2 16,-3-1-2-16,3 0-2 0,-3 4 0 15,-2 1 0-15,-2 4 0 0,4 3-4 0,-6 6 2 16,-3 2-1-16,1 2-2 0,-1 11 7 0,-3 1-5 15,1 2 1-15,-3 5 1 0,0-1 0 16,-2 0 2-16,-3 3 0 0,0-3 1 0,0 0-1 16,0 0 0-16,-1-3 3 0,-5-3 0 0,5 2-3 15,1-7 2-15,0-2-2 0,0-4-1 0,0-2 5 16,0-1-3-16,5 0 2 0,0-1 2 16,-1-7-1-16,6-2 3 0,1-4-2 0,2-1-1 15,1-4-3-15,0 3-1 0,2 0 2 0,1 0-1 16,-3 3 4-16,0-1-5 0,-2 3 0 0,-3 5-1 15,-3 1 0-15,-2 2 1 0,2 3-4 0,-5 0-1 16,2 3-2-16,-3 5 3 0,3 2 3 0,3 1 3 16,-5 2-2-16,3-3 1 0,-2 3 0 15,6-2-2-15,-3 0 5 0,6-1-3 0,-1-1 0 16,-3-2 0-16,6-1-4 0,1-3 5 0,0-1 1 16,2-2-1-16,4 0 0 0,-1-2-2 15,4-4-4-15,-3-1-18 0,4-1-35 0,-4 0-67 16,3 1-107-16,-5-2-168 0,-5 5-499 0,-2 0-707 0</inkml:trace>
        </inkml:traceGroup>
        <inkml:traceGroup>
          <inkml:annotationXML>
            <emma:emma xmlns:emma="http://www.w3.org/2003/04/emma" version="1.0">
              <emma:interpretation id="{88FAEAE0-19A4-45F5-81B6-D14B6333609A}" emma:medium="tactile" emma:mode="ink">
                <msink:context xmlns:msink="http://schemas.microsoft.com/ink/2010/main" type="inkWord" rotatedBoundingBox="22716,16347 26123,16233 26144,16891 22737,17004"/>
              </emma:interpretation>
              <emma:one-of disjunction-type="recognition" id="oneOf48">
                <emma:interpretation id="interp234" emma:lang="en-US" emma:confidence="0.5">
                  <emma:literal>inclusive</emma:literal>
                </emma:interpretation>
                <emma:interpretation id="interp235" emma:lang="en-US" emma:confidence="0">
                  <emma:literal>inclusion</emma:literal>
                </emma:interpretation>
                <emma:interpretation id="interp236" emma:lang="en-US" emma:confidence="0">
                  <emma:literal>incursive</emma:literal>
                </emma:interpretation>
                <emma:interpretation id="interp237" emma:lang="en-US" emma:confidence="0">
                  <emma:literal>infusive</emma:literal>
                </emma:interpretation>
                <emma:interpretation id="interp238" emma:lang="en-US" emma:confidence="0">
                  <emma:literal>inclusions</emma:literal>
                </emma:interpretation>
              </emma:one-of>
            </emma:emma>
          </inkml:annotationXML>
          <inkml:trace contextRef="#ctx0" brushRef="#br3" timeOffset="459728.4137">20977 15626 1526 0,'0'0'182'0,"0"0"-20"0,0 0-13 15,0 0-20-15,0 0-45 0,0 0-44 0,0 0-40 16,0 0-31-16,0 0-30 0,0 0-57 0,0 0-241 16,0 0-1053-16</inkml:trace>
          <inkml:trace contextRef="#ctx0" brushRef="#br3" timeOffset="459567.5124">21029 15922 1576 0,'0'0'247'0,"0"0"-69"0,0 0 16 0,0 0 2 16,0 0-33-16,0 0-35 0,0 0-38 15,0 0-31-15,0 0-27 0,0 0-7 0,0 0-4 16,0 0 5-16,0 0 9 0,0 0 6 0,31-13 6 16,-31 33-4-16,2-1-1 0,-2-1-14 0,0 3-8 15,0-4-6-15,0 3-7 0,0-6 0 16,0 3-3-16,0-3-6 0,0 0-9 0,0-6-19 15,0 0-45-15,4-3-85 0,3-3-112 0,-4-2-211 16,4 2-694-16</inkml:trace>
          <inkml:trace contextRef="#ctx0" brushRef="#br3" timeOffset="461293.449">21255 15941 1880 0,'0'0'446'16,"0"0"-319"-16,0 0 18 0,0 0 19 0,0 0-23 16,0 0-40-16,0 0-38 0,0 0-30 15,0 0-18-15,0 0-11 0,0 0-2 0,0 0 1 16,0 0 3-16,-22-9 0 0,22 18-1 0,0 2 1 15,0 0-1-15,-2 0 3 0,-1-1 2 0,0-1 0 16,-3 1 1-16,2-4 0 0,3 1-1 0,-1-4-2 16,1-2 2-16,1-1 0 0,0 0 3 15,0 0 5-15,0 0 2 0,1-3 1 0,2-3-4 16,4-2-8-16,0-3-5 0,6-1-4 0,1 0 0 16,0-1 0-16,2 1 0 0,4 1-2 0,-2 3 0 15,-2 1-1-15,-1 4-1 0,0 2 0 0,-3 1-2 16,1 0 3-16,-2 3-2 0,-1 3 3 15,-3 2 0-15,2 2 0 0,-5-1 3 0,0 0 0 16,3 1 1-16,-2-1-1 0,2 1 1 0,-2-3-3 16,1-1 0-16,1 2 1 0,0-5-4 0,2 0 5 15,1-1-1-15,1-2 1 0,-1 0 3 16,6-5-3-16,1-6 2 0,0 1 0 0,1-1 0 16,3-2-1-16,-2 0-1 0,-4 1 0 0,1 1-1 15,-2 2 1-15,-1 1-1 0,0 1-1 16,-5 2-2-16,-2 2 3 0,1 2 0 0,-3 1-1 15,-1 0 2-15,4 0-1 0,-3 0-2 0,-1 1 0 16,6 2 0-16,-5 1 1 0,3 0 1 16,-1 0 0-16,-4-1-2 0,6 0 2 0,-4 0 0 15,-3-1 0-15,3-1 1 0,1-1 0 0,-4 0 2 16,-1 0 1-16,0 0 4 0,0 0 4 0,0 0 6 16,0 0 2-16,0 0-5 0,-3-3-1 0,-4 0-8 15,0 0-6-15,-3 0-2 0,-3 1-3 0,1 0-1 16,-4 2 1-16,1 0 4 0,-2 0-2 15,-2 4 1-15,5 2 0 0,4 0 0 0,0 1-5 16,0 2 1-16,9-1 1 0,-1 3-5 0,2-2 5 16,0 2 1-16,5 1-2 0,6-4 5 0,3 3 0 15,0-2 1-15,8-1 0 0,-1-2 2 16,7-2-2-16,8-2 0 0,-4-2-1 0,8 0-3 16,-2 0 4-16,-2-9 1 0,3 0 0 0,2-5 3 15,-2-4-2-15,-3-3 2 0,0-3-1 0,-2-5 2 16,1-3-2-16,-5-4-1 0,3-5 1 15,-2 2-3-15,-7-1 1 0,-1 1 2 0,-8 1-1 16,-2 5-5-16,-10-1 6 0,0 5 1 0,-3-2 0 16,0 6 8-16,0 2-11 0,0 5 2 15,0 5-2-15,0 5-1 0,0 5-1 0,0 3-9 16,-3 0-5-16,1 10-6 0,-2 4 7 0,-4 7 7 16,2 5 5-16,-4 3 2 0,3 4 1 0,-3 0 0 15,0 3 1-15,6-1 4 0,-2 0-7 16,2-1 1-16,3 0-2 0,-1-3-3 0,2 1 4 15,0-7-1-15,7-4-1 0,2-4 1 0,5-4 0 16,0-5 2-16,0-2 0 0,0-4 5 0,3-2-4 16,2 0 3-16,-2-7 1 0,0-4 0 0,1-3 0 15,1 0-2-15,-2-3 1 0,-2-1-3 16,0 2 2-16,-3 0 0 0,-2 5 0 0,-6 3 2 16,2 4-4-16,-3 2 1 0,-3 2-4 0,0 0-4 15,0 3-5-15,0 6 1 0,-3 4 3 0,-1 5 1 16,2-2 7-16,2 1-2 0,0-1 0 15,0-1 1-15,5-2 0 0,2-2 1 0,0 0-2 16,3-3 3-16,1 0-4 0,2-2 0 0,0-3 3 16,1-1-2-16,1-2 2 0,1 0 1 0,0-5-1 15,-2-2 1-15,4-2 3 0,1-1-1 16,-2-2 0-16,0 1 3 0,-2-1-5 0,-1 4 3 16,-4 0 0-16,-1 2-1 0,-6 3-1 0,0 1-3 15,-3 2-1-15,0 0-7 0,0 0 1 16,0 5-3-16,0 2 5 0,0 1 2 0,0 2 3 15,0-1 1-15,0 1 0 0,0-2 3 0,0 1-5 16,0-2 1-16,1-1 0 0,6-2-3 0,-1-1 3 16,2 1-2-16,-1-3 1 0,6 1 1 0,1-2 1 15,0 0 2-15,6-5-1 0,-1-1 2 0,-2 0-3 16,5-2 3-16,-3-2-1 0,-1 2 1 16,1-1-2-16,-4-1-2 0,1 2 0 0,-1 2-1 15,-2 1 2-15,0 4-3 0,-2 0 0 0,-2 1-1 16,2 0 1-16,-1 6 0 0,-1 1 0 0,-1 3 2 15,3 1-2-15,-1-1 1 0,-4 2 0 16,-2 0-4-16,-2-2 3 0,-2 1-4 0,0 0 0 16,-6 1 1-16,-4-3 5 0,2 1 0 0,-5-4 4 15,-1-1 2-15,-1 0-3 0,0-4 2 16,1-1 0-16,0 0 0 0,-2 0 2 0,5-3-1 16,-2-3 0-16,1-2 0 0,1 0 1 0,1 0-3 15,0 0 1-15,-1 0 0 0,0 1-1 0,1 3 1 16,3-1-1-16,0 3 0 0,2 1-3 15,2 1-2-15,1 0-4 0,2 0-2 0,0 4 0 16,0 1-2-16,0 3 2 0,1 1 1 0,5-2 3 16,5 3 0-16,2-2 2 0,1-2 1 0,2 0-2 15,-1-1 4-15,8-3-2 0,-3-1 1 0,4-1 2 16,1 0-3-16,-2-1 2 0,2-7 0 16,2 0 1-16,0-3 0 0,-1 0-1 0,-2-4 0 15,-3 1 1-15,0 0 2 0,-4 0 2 0,-4 1 2 16,-1 0-3-16,-7 1 5 0,-3 2-1 0,-2 3 0 15,0-1 2-15,0 2-3 0,-3 5-3 0,0 1-1 16,-1 0-5-16,2 0-1 0,0 5-3 16,2 2 0-16,-2 3 2 0,2 0 2 0,0 4 1 15,0-1 0-15,2-1-1 0,6 1-2 0,1-2 0 16,2 0-1-16,2-2 1 0,-1-1-2 16,4-1-4-16,1-3-5 0,1-2-9 0,2 0-6 15,0-2-19-15,0 0-26 0,-3 0-53 0,1-7-95 16,-5-2-142-16,-3 1-372 0,-6 3-858 0</inkml:trace>
          <inkml:trace contextRef="#ctx0" brushRef="#br3" timeOffset="461422.3702">23455 15636 2148 0,'0'0'317'0,"0"0"-72"16,0 0-52-16,0 0-73 0,0 0-43 0,0 0-25 16,0 0-19-16,0 0-16 0,0 0-13 15,0 0-25-15,0 0-28 0,0 0-32 0,0 0-93 16,-91-94-147-16,99 107-445 0,-2-5-838 0</inkml:trace>
          <inkml:trace contextRef="#ctx0" brushRef="#br3" timeOffset="461985.0226">23674 15901 2103 0,'0'0'435'16,"0"0"-216"-16,0 0-37 0,0 0-21 0,0 0-40 16,0 0-21-16,0 0-20 0,0 0-20 0,0 0-14 15,0 0-21-15,0 0-13 0,0 0-8 0,0 0-6 16,0 0 3-16,7-44 1 0,-2 57 1 0,-1 4-2 16,-1 1 1-16,-2-1 0 0,-1 2-1 15,3-2 2-15,-3 1-3 0,1-1-1 0,-1-2 0 16,2-4 3-16,2-1-2 0,-1-2 0 0,-2-3 1 15,4 0-7-15,-1-5 7 0,0 0 2 0,0 0 1 16,5-4 2-16,-2-4-1 0,3-2-1 0,3-4 0 16,-2-3 3-16,2 2-4 0,-2-1 0 15,-4 1 1-15,3-1-3 0,-3 0 5 0,-1 1 1 16,-2 2 1-16,-3 3-4 0,4 2 2 0,-2 1-1 16,-3 3-1-16,0 2 4 0,0 2-9 15,0 0-1-15,0 0-2 0,0 0-2 0,1 0-2 16,0 0 4-16,5 5-2 0,1 0-7 0,3 1 10 15,3-1 0-15,7 1 2 0,2-2 7 0,4-2-7 16,2 0 0-16,2-2-1 0,3 0 6 16,-4-8-4-16,0 1 1 0,-2-3 1 0,-3-1-4 15,-6 1 5-15,-4-5 1 0,-4 0 1 0,-4 2-4 16,-6 1 5-16,0 1-1 0,0 2-2 16,-2 2 8-16,-5 0-13 0,0 3-2 0,-3 4-2 0,2 0-6 15,-3 0 5-15,-1 8 0 0,-1 3 2 16,4 5-2-16,0 1 4 0,2 4 0 0,3-1 0 15,2-3 2-15,2 3-4 0,0-3 1 16,7-1-3-16,3 0 6 0,4-2-7 0,8-3-2 0,0-3-7 16,4-2-26-16,4-3-22 0,7-3-49 15,1 0-79-15,4-2-109 0,-9-2-271 0,-10 1-926 0</inkml:trace>
        </inkml:traceGroup>
        <inkml:traceGroup>
          <inkml:annotationXML>
            <emma:emma xmlns:emma="http://www.w3.org/2003/04/emma" version="1.0">
              <emma:interpretation id="{8C1ACC7A-4A83-4DCF-9667-8EFA1901C0FF}" emma:medium="tactile" emma:mode="ink">
                <msink:context xmlns:msink="http://schemas.microsoft.com/ink/2010/main" type="inkWord" rotatedBoundingBox="26601,16254 29645,16153 29666,16780 26621,16881"/>
              </emma:interpretation>
              <emma:one-of disjunction-type="recognition" id="oneOf49">
                <emma:interpretation id="interp239" emma:lang="en-US" emma:confidence="0.5">
                  <emma:literal>cullies</emma:literal>
                </emma:interpretation>
                <emma:interpretation id="interp240" emma:lang="en-US" emma:confidence="0">
                  <emma:literal>cullied</emma:literal>
                </emma:interpretation>
                <emma:interpretation id="interp241" emma:lang="en-US" emma:confidence="0">
                  <emma:literal>cutline</emma:literal>
                </emma:interpretation>
                <emma:interpretation id="interp242" emma:lang="en-US" emma:confidence="0">
                  <emma:literal>cultivar</emma:literal>
                </emma:interpretation>
                <emma:interpretation id="interp243" emma:lang="en-US" emma:confidence="0">
                  <emma:literal>culling</emma:literal>
                </emma:interpretation>
              </emma:one-of>
            </emma:emma>
          </inkml:annotationXML>
          <inkml:trace contextRef="#ctx0" brushRef="#br3" timeOffset="463822.4235">25202 15726 1717 0,'0'0'666'0,"0"0"-419"0,0 0-45 0,0 0-20 16,0 0-51-16,0 0-30 0,0 0-28 0,0 0-29 16,0 0-19-16,0 0-14 0,0 0-7 15,0 0-4-15,0 0 3 0,0 0 1 0,-85 10 1 16,92 7 4-16,-2 1-7 0,-1 1 0 0,0-4-1 15,-1 3-1-15,-2-6 4 0,-1-1-1 0,2-5-1 16,-2-2 0-16,0-3 2 0,3-1 7 16,-3 0 9-16,0 0 12 0,0-3-2 0,0-4-4 15,0-3-9-15,0-3-6 0,0-4-7 0,0 3 0 16,-6-3-3-16,-1 1-3 0,-2 0 4 0,-2 1-2 16,-3 1-2-16,-3 4-3 0,-3 2-2 0,-3 1 0 15,-1 6 0-15,2 1 3 0,-4 0-3 16,5 8 1-16,1 4 1 0,4 2 1 0,4 3 2 15,2 3-3-15,3 0 1 0,1 1-2 0,4 5 2 16,2-5 1-16,0 0 1 0,9-3 3 0,5 0-4 16,2-1 0-16,4 0 1 0,-1-4 0 15,6 0 2-15,0-4-1 0,1 0-4 0,0-3 2 16,4-3 2-16,-3-3 1 0,2 0 2 0,-1-5-1 16,0-3 0-16,1-3 1 0,-1 0 1 15,2-3 1-15,1 0-2 0,0-1 1 0,0 1 0 16,-4-2 2-16,-4 4 6 0,-6-3-1 0,-4 4 4 15,-3-3 2-15,-8 5 2 0,0-1 3 0,-2 5-1 16,0 0 0-16,0 2-5 0,-3 3-4 0,-3 0-3 16,-1 0-5-16,2 0-1 0,-4 8-3 15,3 2-1-15,-2 4 0 0,2 1 0 0,1-1 3 16,2-1 0-16,3 1 1 0,0 1-3 0,0-1 0 16,3 2-1-16,6-1 0 0,1-3-1 0,3-1 1 15,0-3 0-15,2 0-2 0,4-5 4 0,-4-1-1 16,5-2 0-16,2 0 4 0,-3-7-2 15,3-2 1-15,-5-4 1 0,1 0 0 0,-2 0 2 16,-2-2-3-16,-1 1 0 0,-3 0-4 0,-1 1 3 16,-3 1 0-16,-3 0 0 0,-2 5 2 0,2 0 2 15,-3 3-3-15,0 2 0 0,0 2-2 16,0 0-8-16,0 0-6 0,0 0-2 0,0 5 0 16,0 1 5-16,2 3 3 0,0 0 3 0,6-1 1 15,2 2 3-15,-2-2 1 0,6-2 1 16,0-1 3-16,5 0-4 0,-2-2 1 0,3-3 1 15,1 0-1-15,2 0 0 0,2-2-3 0,-1-6 1 16,2-1-1-16,1-2 2 0,0-4 3 16,-2-3-2-16,5-3 3 0,-5-5 1 0,1 1-2 15,1-3 3-15,-5 1 1 0,0 1-4 0,-4-1 2 16,-5 0-3-16,-5-1 0 0,-2 1 6 0,-4-1-4 16,-2 4 0-16,-5-1-1 0,-3 1 0 0,-2 2 2 15,-3 3-1-15,0 5 3 0,1 2-4 16,3 6 1-16,1 4-2 0,0 2-1 0,1 0-3 15,-3 4-1-15,2 12 0 0,-2 3-3 0,-1 5 7 16,-3 2-2-16,2 7 2 0,4-1 3 0,-1 7-5 16,4-4 3-16,2 0-1 0,3 1 1 0,0-3-2 15,1 1-1-15,8-5-1 0,3 1-5 16,3-8 5-16,0-2-2 0,6-5 1 0,3-6 1 16,1-2-2-16,0-6 2 0,3-1 1 0,2-1 6 15,0-10-5-15,1-5-1 0,2-4 2 16,-3-4-4-16,-1-5 2 0,1 1 1 0,-3-4-1 15,-1 2-2-15,-4-3 3 0,-3 2 2 0,-5-3 0 16,0 1 4-16,-3 2-4 0,-5-2-1 0,0-1 1 16,-4 5 0-16,0-1 0 0,-2 4-2 15,0 3 0-15,0 4-4 0,0 4 4 0,0 6 4 16,0 4-3-16,-2 3-2 0,0 2-5 0,-1 0-7 16,-3 7 0-16,-1 6 10 0,0 6-5 0,-6 3 6 15,2 6 1-15,1 4-9 0,0 2 11 0,0 3-2 16,3-2 0-16,1 1 0 0,4 0 1 0,2-3 0 15,0-3 0-15,0 0 4 0,7-3-4 16,1-1 0-16,5-7-1 0,-2 1 3 0,1-4-3 16,3-7-2-16,-1-2 1 0,3-6-6 0,-1-1 9 15,4-1 0-15,0-9 0 0,-3-3 8 0,2-4-8 16,0 1 3-16,-5-1-1 0,0-1-1 16,-2 2 0-16,-4 1-2 0,1 1 2 0,-4 1-6 15,-2 5 6-15,1 2-2 0,-4 3-2 0,0 3-4 16,0 0-7-16,0 1-4 0,0 7 0 15,-1 4 5-15,-3 1 2 0,-1 3 6 0,4 1 1 16,1 1-3-16,0 1 5 0,0-4-3 0,4 1 1 16,2-1-5-16,0-4 7 0,3-1-2 0,3-5 0 15,-2 0 5-15,4-4-6 0,0-1 4 16,5 0 1-16,-2-4 2 0,2-3-2 0,0-5-1 16,-2-1 1-16,0-4-2 0,4 1 3 0,-4 1-1 15,0-1 0-15,4 0-2 0,-5 1 2 0,0 1 1 16,-4 5-1-16,-3 2 6 0,-2 0-6 0,-6 5 0 15,1 2-1-15,-2 0-7 0,0 0 3 16,0 9 0-16,-2 2 0 0,1 1 4 0,-5 5 1 16,1 1 1-16,2-1-2 0,1 0 1 0,1-1-2 15,1 1 2-15,0-4-1 0,4 0 3 0,7-4-2 16,-1-1 1-16,6-1 2 0,1-5-4 16,3 0 6-16,3-2 0 0,2 0 0 0,-1-2-1 15,3-5 0-15,0-3-1 0,1 1-1 0,1-4 2 16,-1 0-3-16,-1-1 1 0,0 0 1 0,-3 0 3 15,-4-2-1-15,-2 0 0 0,-5 3-1 16,-4-4-1-16,-2 3 1 0,-5-2 0 0,3 4-2 16,-5-1 1-16,0 3-4 0,0 3 0 0,-5 5-2 15,1 0-5-15,-4 2-2 0,2 0-3 16,-5 0 3-16,-3 2 3 0,-1 3 3 0,1 1 1 16,1 2-2-16,1 0-2 0,5 0-1 0,1 1 3 15,3 1-2-15,3 0 3 0,0 0-3 0,3 3 1 16,5-2 2-16,-2 2-2 0,7-1 3 15,0-2 0-15,-1 1 1 0,1-3-2 0,0 2 2 16,-5 2 1-16,1-4-1 0,1-2 1 0,-5 0-1 16,4 1 1-16,-5-3 1 0,-2 1 0 0,2-1-1 15,-3 2-2-15,-1-3 2 0,3-1-1 0,-3 2 0 16,2-3 1-16,-1-1 0 0,2 0 0 16,5 0 1-16,1 0 3 0,5 0-1 0,2-2 2 15,2-5-3-15,-2-1 2 0,1-2 0 0,0-2-1 16,1-1 2-16,-2-3-3 0,-1 2-1 0,-1 1 1 15,-1 0 1-15,0-2-1 0,-3 3 1 16,-2-1-1-16,4 2 1 0,-8 0 1 0,3 2 3 16,-4 2 0-16,-3 3-2 0,0 0-2 0,0 4-6 15,-2 0-8-15,-6 0 0 0,-2 7 0 0,-1 3 0 16,-3 3 9-16,-1 0 0 0,0 3 2 16,5 1-1-16,0 1 1 0,6-2-3 0,2-1 0 15,2 1 2-15,0-5-2 0,4-2 0 0,9-3 0 16,1-4-1-16,3 0 1 0,9-2 1 15,1 0-5-15,8 0-15 0,1 0-38 0,1-3-69 16,-8-4-134-16,-9 0-330 0,-8 2-706 0</inkml:trace>
          <inkml:trace contextRef="#ctx0" brushRef="#br3" timeOffset="463998.3153">26674 15450 2806 0,'0'0'183'0,"0"0"-25"0,0 0-17 16,0 0-66-16,0 0-29 0,0 0-23 0,0 0-11 15,0 0-7-15,0 0-5 0,0 0-18 0,0 0-70 16,171-84-164-16,-151 84-466 0,-10 0-1014 0</inkml:trace>
        </inkml:traceGroup>
      </inkml:traceGroup>
      <inkml:traceGroup>
        <inkml:annotationXML>
          <emma:emma xmlns:emma="http://www.w3.org/2003/04/emma" version="1.0">
            <emma:interpretation id="{C95EF095-E761-41AD-9E81-97503F9AD23C}" emma:medium="tactile" emma:mode="ink">
              <msink:context xmlns:msink="http://schemas.microsoft.com/ink/2010/main" type="line" rotatedBoundingBox="14697,17420 24035,17361 24043,18574 14705,18632"/>
            </emma:interpretation>
          </emma:emma>
        </inkml:annotationXML>
        <inkml:traceGroup>
          <inkml:annotationXML>
            <emma:emma xmlns:emma="http://www.w3.org/2003/04/emma" version="1.0">
              <emma:interpretation id="{13CDDB26-C1E2-4E6F-A309-A8EB4B204276}" emma:medium="tactile" emma:mode="ink">
                <msink:context xmlns:msink="http://schemas.microsoft.com/ink/2010/main" type="inkWord" rotatedBoundingBox="14698,17518 18559,17494 18566,18517 14704,18541"/>
              </emma:interpretation>
              <emma:one-of disjunction-type="recognition" id="oneOf50">
                <emma:interpretation id="interp244" emma:lang="en-US" emma:confidence="0.5">
                  <emma:literal>regardless</emma:literal>
                </emma:interpretation>
                <emma:interpretation id="interp245" emma:lang="en-US" emma:confidence="0">
                  <emma:literal>regrades</emma:literal>
                </emma:interpretation>
                <emma:interpretation id="interp246" emma:lang="en-US" emma:confidence="0">
                  <emma:literal>regardles</emma:literal>
                </emma:interpretation>
              </emma:one-of>
            </emma:emma>
          </inkml:annotationXML>
          <inkml:trace contextRef="#ctx0" brushRef="#br3" timeOffset="465254.5416">12958 17201 1995 0,'0'0'136'0,"0"0"-28"15,0 0 1-15,0 0 16 0,0 0-2 0,0 0-3 16,0 0-29-16,0 0-23 0,0 0-17 0,0 0-12 16,0 0-5-16,192-158-7 0,-151 128-1 15,0-2 0-15,-3 3 0 0,-1-2-1 0,-9 3-4 16,-5 0 0-16,-5 2-1 0,-5 4 3 0,-7 5 6 16,-6 4 3-16,0 5-1 0,-2 2 2 0,-10 4-8 15,-2 2-8-15,-5 0-7 0,-6 4-11 16,-4 7 0-16,-2 3-1 0,-2 1 1 0,4 3 1 15,5-1-1-15,5-1-1 0,9-3-1 0,6-3-1 16,4-2-1-16,0 0 2 0,6 0-2 16,5-1-1-16,7 1 1 0,2-2 2 0,6 0 2 15,-1 1 2-15,-1-1-1 0,2 1-1 0,-5-1-1 16,-4 2 1-16,-4-1 3 0,-3 1-2 16,-4 3 0-16,-4 2 1 0,-2 1-1 0,0 2 3 15,0 2-1-15,0-3-1 0,-2-1 0 0,2 1-4 16,0-4 1-16,0 1 0 0,4-4 0 0,6-3 1 15,2-4 0-15,4-1 1 0,7 0 1 0,1-9 1 16,1-5 2-16,5 0-1 0,1-2-1 16,1-3 0-16,0-1-2 0,-2 1 1 0,-2-2 0 15,-2-2 1-15,-5 5 0 0,-7-1 3 0,-2 3 3 16,-8 2 1-16,-4 3 5 0,0 1-5 0,-4 5-4 16,-6 4-5-16,-5 1-5 0,-2 0-3 0,-2 6 0 15,-1 7 2-15,0 1 1 0,1 1 2 16,5 2 3-16,2 0-2 0,7 0 2 0,4 1-2 15,1-2 0-15,4 0 0 0,7-3 1 0,5 2-2 16,4-3 0-16,4 1 2 0,9-3-1 0,2-2 2 16,6-2-1-16,3-3 0 0,7-3-1 15,3 0 2-15,-2-3 3 0,5-7 1 0,-3-2 2 16,0-3-3-16,-3-2 1 0,-7-2 0 0,-6 0-2 16,-8-1 4-16,-10 0 1 0,-8 3 0 15,-4 0 0-15,-8 0 3 0,0 1-3 0,-8 1-2 16,-6 3 0-16,0 3-5 0,-3 2 1 0,-1 4-2 15,-5 3 0-15,0 0-2 0,1 7-1 0,0 5 1 16,1-3-4-16,0 4 6 0,5 2-1 16,2-1 0-16,4 0 2 0,4 0-1 0,4-2-1 15,2 3 1-15,0-4 0 0,7 0-2 0,1 0 2 16,6-3-1-16,2-3-1 0,2-1 2 0,4-4 1 16,-1 0 0-16,2-2-2 0,-1-6 7 0,-5-5 0 15,-1-2 5-15,-2-2 4 0,-4-2-7 0,-3 0 1 16,-4-3-1-16,1 1-2 0,-4 1 1 15,0 0-2-15,0 1 2 0,0 4-3 0,0 4 5 16,-4 5-2-16,2 2-3 0,1 4-2 0,1 0-8 16,0 13 0-16,-4 6 1 0,1 7 5 15,-3 5 1-15,1 6 0 0,-2 0-2 0,-1 6-1 16,0 1 1-16,-3 4 1 0,-1 3 1 0,1-2-3 16,-2 4 4-16,0-1 1 0,1 0 0 0,3-4 5 15,1-2-5-15,-1-3 0 0,1-5-4 16,2-5-1-16,-1-5 1 0,0-4-1 0,3-8 2 15,-2-5 3-15,3-4 6 0,0-7 8 0,-1 0 3 16,-2-3 0-16,2-5 1 0,0-5-11 0,-2-6-7 16,5-3-6-16,1-2-15 0,0-4-10 15,1-3-23-15,9 2-34 0,3-2-34 0,1 4-59 16,3-1-68-16,3 5-78 0,3 1-134 0,-4 6-213 16,-7 7-512-16</inkml:trace>
          <inkml:trace contextRef="#ctx0" brushRef="#br3" timeOffset="466953.8035">14478 17212 234 0,'0'0'497'0,"0"0"-81"16,0 0-71-16,0 0-65 0,0 0-47 0,0 0-29 16,0 0-30-16,0 0-23 0,0 0-25 0,0 0-23 15,0 0-16-15,68-165-15 0,-68 155-8 16,0 0-9-16,0 1-5 0,0 2-5 0,-4 3-2 16,-2 0-5-16,-1 3-7 0,0 1-5 0,-3 0-12 15,-1 0-4-15,-1 5-3 0,-5 1-4 16,3 4-1-16,0 1 1 0,1 1 0 0,3 0-3 15,3 1 3-15,3 0-3 0,1 0-2 0,3-2 0 16,0 2-1-16,4-3-1 0,6 0 0 0,0-2 0 16,4-2 0-16,0-3 3 0,5-3 1 15,-2 0 1-15,0-3 1 0,-2-7 1 0,0 1 2 16,-3-5 3-16,1 1 2 0,-6 1-2 0,0 0 0 16,-4 1-1-16,0 0-1 0,-3 2 0 0,0 1-1 15,0 2 1-15,0 3-3 0,0 2-2 0,0 1-4 16,0 0-9-16,0 0-1 0,0 4 1 15,0 3 3-15,3 3 7 0,2 1 4 0,-2-1-2 16,4 1 0-16,3-3 0 0,-1 1-2 0,4-2 2 16,-3-1 0-16,4-1 0 0,4-1 3 0,-2-3-3 15,4-1 3-15,-1 0-1 0,4-7 2 0,-2-2-1 16,5-3-2-16,1 0 2 0,-2-3 0 16,1-2 1-16,-4 2 0 0,3-3 0 0,-7 1-1 15,-1 2 5-15,-7 1 2 0,0 4 2 0,-7 0 7 16,-3 2-3-16,0 3 0 0,0 1-2 15,-3 3-5-15,-4 1-3 0,-3 0-6 0,0 0-2 16,-1 1-2-16,1 5 1 0,0-1 0 0,1 1 0 16,6-1-1-16,-1 0 1 0,3-1 0 15,1 2 0-15,0-1 1 0,1 1-1 0,5-1-1 16,1 3 0-16,1-2 1 0,4 2 2 0,-1 0-1 16,2 0 0-16,0 2-1 0,1-3 1 0,0 2 2 15,-3 3-2-15,-1-1 3 0,-1 2-2 0,-4-1 0 16,2 1 2-16,-2 1-2 0,-4-3-2 0,3 2 2 15,-1-3-3-15,3-3-1 0,1-1 1 16,2-2 0-16,3-1-2 0,5-3 3 0,7 0 3 16,0-3 0-16,5-5 1 0,2-4 2 0,-1-2-2 15,2-2 1-15,-3-4 1 0,-2 3-2 16,-3-2 2-16,-3-1-1 0,-3 4 0 0,-3-2 5 16,-8 5 2-16,-2 2 3 0,-5 3 0 0,0 3 1 15,-2 3-5-15,-7 2-5 0,-1 0-3 0,-4 4-3 16,-4 6-2-16,2 1 2 0,-3 2 0 0,2 1-1 15,-1 1 4-15,2 0-2 0,2-1 1 16,3 0-1-16,2-1 1 0,2 0 0 0,3-3-3 16,3 0 1-16,1-2-3 0,0-2 1 0,5-1 0 15,1-2 0-15,3-3 2 0,3 0 1 16,1-3 2-16,3-5 0 0,-2-5 3 0,6-1-1 16,-2-3 1-16,1-1 3 0,0-2-4 0,1-4 1 15,-4 1 0-15,4-5-1 0,-1-1 2 16,-3-3-4-16,0-1 3 0,-1-2-2 0,-3 0 3 15,-4 1-1-15,-2 2 0 0,-5 2 3 0,-1 5 0 16,0 3 4-16,-3 4 0 0,-2 5 0 0,-2 3-5 16,1 2-1-16,-1 5-4 0,4 3-2 0,-4 0 3 15,1 6-5-15,-1 5 2 0,0 6 0 0,-1 4 1 16,0 3 2-16,3 5 0 0,-2 5 1 16,5 2-2-16,-1 2 0 0,3 3 0 0,0-6 0 15,0 0 0-15,6-6-2 0,7 0-1 0,1-3 1 16,2-2 2-16,5-5 0 0,4-1 0 0,5-7 0 15,4-2 0-15,6-6 0 0,1-3 0 16,3 0-2-16,4-12-2 0,2-4 1 0,-2-5 0 16,2-4 3-16,-2-2 4 0,-1-6-4 0,-9 0 1 15,-3-1 1-15,-6-3-1 0,-5-2 4 0,-10 3 0 16,-7 2 0-16,-7 1-3 0,0 5-1 16,-7 5 2-16,-6 1-1 0,-4 5 0 0,-4 5-3 15,2 4-3-15,-2 4-2 0,1 4 5 0,5 4-5 16,-2 8 1-16,3 5 3 0,2 6-5 0,1 4 8 15,2 4 0-15,2 4-2 0,2 3 3 16,-1 3-4-16,4-2 0 0,1 1 3 0,1-3-2 16,0 0 1-16,1-5-1 0,2-1-2 0,7-6 4 15,0 0-1-15,2-6-1 0,3-5 0 0,1-4-5 16,4-6 4-16,5-4 2 0,-1 0 0 0,5-11 6 16,2-6-7-16,0-4 4 0,6-3-3 15,-5-3 2-15,2 1 2 0,-2 1-1 0,-4 1-1 16,-5 4-2-16,-4 1 4 0,-6 5 1 0,-7 3 1 15,-2 4-1-15,-4 5-3 0,0 2-4 0,-7 0-3 16,-7 6 1-16,-3 5-4 0,-6 3 5 16,5 1 0-16,-2 4 0 0,6 1 1 0,2-1-3 15,4-3 1-15,6 1-6 0,2-2 3 0,0-2 1 16,5-2 1-16,6-1 4 0,2-2-3 16,1-3-1-16,2-1 3 0,-1-3 1 0,8-1 2 15,-6 0 1-15,4-6-2 0,-1-3-1 0,1-1 3 16,-1-1 0-16,-2 0 2 0,2 0-2 0,0 0-2 15,1 1 0-15,1 2 0 0,0 3 3 16,-5 0-3-16,3 4 0 0,-4 1-1 0,-2 0-3 16,-4 0 4-16,0 3 0 0,-6 1-2 0,0 2 0 15,-1-1 0-15,-3 2 2 0,0-1 2 0,-8 1 4 16,2 0-4-16,-5 1 3 0,-4-2-1 0,3 0 3 16,-2-1-2-16,-1-2-1 0,4 1 0 15,3-4-5-15,-1 0 6 0,3 0 0 0,-1 0 2 16,4 0 2-16,-2-2-6 0,2 0 1 0,2 2-2 15,-1 0-1-15,2 0-4 0,0 0-7 16,0 0-3-16,0 4-1 0,0 2 4 0,0 0 5 16,0 2 0-16,6-4-7 0,2 3 4 0,4-4 0 15,0-1-1-15,4-2 9 0,0 0-7 16,1 0 2-16,2-7 1 0,0-2-1 0,1-2 7 0,-5-2 0 16,-1 1 1-16,-1-4-1 0,-4 0 2 15,-2 0 1-15,-2-1 5 0,3 0-1 0,-4 1-1 16,-1 2-1-16,-3 3-3 0,0 3 5 0,1 0-4 15,-1 4-1-15,0 2-1 0,0 2-7 16,0 0-1-16,0 0-7 0,0 0 0 0,1 4 3 16,4 4 1-16,-4 2 10 0,3 0-2 0,-2 5 3 15,1-1-4-15,1 3-1 0,0-2 0 0,-1 1-1 16,0 1 3-16,0-4 0 0,-1 4 1 16,-2-3-3-16,0 0 4 0,0-3-3 0,-1-1 2 15,-6-4 1-15,0 0-3 0,-2-1 2 0,-2-2-2 16,3-2 1-16,0-1-6 0,-1 0-8 15,4-1-13-15,0-3-27 0,-1-2-35 0,5-3-47 16,1 1-68-16,1 0-107 0,9 2-323 0,-6 1-765 0</inkml:trace>
        </inkml:traceGroup>
        <inkml:traceGroup>
          <inkml:annotationXML>
            <emma:emma xmlns:emma="http://www.w3.org/2003/04/emma" version="1.0">
              <emma:interpretation id="{DB4E8968-E084-4BF7-A104-D8CF49E32363}" emma:medium="tactile" emma:mode="ink">
                <msink:context xmlns:msink="http://schemas.microsoft.com/ink/2010/main" type="inkWord" rotatedBoundingBox="19957,17438 20295,17436 20302,18522 19964,18524"/>
              </emma:interpretation>
              <emma:one-of disjunction-type="recognition" id="oneOf51">
                <emma:interpretation id="interp247" emma:lang="en-US" emma:confidence="0.5">
                  <emma:literal>of</emma:literal>
                </emma:interpretation>
                <emma:interpretation id="interp248" emma:lang="en-US" emma:confidence="0">
                  <emma:literal>off</emma:literal>
                </emma:interpretation>
                <emma:interpretation id="interp249" emma:lang="en-US" emma:confidence="0">
                  <emma:literal>oof</emma:literal>
                </emma:interpretation>
                <emma:interpretation id="interp250" emma:lang="en-US" emma:confidence="0">
                  <emma:literal>oaf</emma:literal>
                </emma:interpretation>
                <emma:interpretation id="interp251" emma:lang="en-US" emma:confidence="0">
                  <emma:literal>oft</emma:literal>
                </emma:interpretation>
              </emma:one-of>
            </emma:emma>
          </inkml:annotationXML>
          <inkml:trace contextRef="#ctx0" brushRef="#br3" timeOffset="467600.4055">18360 16921 1855 0,'0'0'254'16,"0"0"-60"-16,0 0-5 0,0 0-13 0,0 0-33 15,0 0-19-15,0 0-27 0,0 0-36 0,0 0-22 16,0 0-17-16,0 0-7 0,0 0-3 16,0 0-2-16,-143 20-1 0,142 2-4 0,1-4-2 15,0 3 1-15,3-2-2 0,2-1 0 0,4-3 1 16,1-2-2-16,0-6 2 0,1 0 1 0,2-4 3 15,1-3 6-15,0 0 2 0,-1-6 4 16,1-1-2-16,-1-6 0 0,-1 0-5 0,0-5-3 16,-4 1-2-16,-1-2-3 0,-2 0 1 0,0 0 1 15,-2 2-1-15,-3 1 0 0,0 1-1 0,0 6-1 16,0 2-1-16,-3 2-2 0,-2 5-6 16,2 0-3-16,0 1-4 0,-3 7 0 0,1 1 4 15,3 2 3-15,1 2 2 0,1 0-2 0,0 0 1 16,1-1 1-16,11-1-1 0,0-3 2 0,4 0-2 15,1-5 0-15,0-3 2 0,4 0 0 0,-4-3 1 16,-1-7 1-16,-1-2 1 0,0-4 0 16,-4-3 3-16,-1-3-1 0,-6-3 2 0,-4-4-3 15,0-1 1-15,0 1 0 0,0-3 0 0,-3 2 1 16,-2 1-2-16,-3 1 0 0,1 1 2 0,2 3 3 16,-2 4 4-16,1 2 2 0,4 5 1 15,0 8 0-15,0 2-3 0,-1 3-3 0,-1 0-5 16,1 10 0-16,-1 10-3 0,-4 8 2 0,2 6 1 15,-4 8-2-15,-3 8 5 0,0 6-2 16,1 3 4-16,-2 4 3 0,-2 2-1 0,0 0 2 16,-1 2-3-16,-3-1-1 0,5-3-1 0,-1-2-3 15,2-3 0-15,3-3-4 0,4-7 0 0,-2-6 1 16,8-6-2-16,1-5-2 0,0-7 6 0,0-5-1 16,3-7 0-16,4-2 3 0,-4-7-3 15,-2-3 3-15,0 0 4 0,-1-8 3 0,2-6-1 16,-2-7-2-16,0-4-3 0,0-6-4 0,0 0 3 15,0-1-1-15,-2-4-3 0,1 2 0 0,1-1-10 16,0 1-21-16,0 0-29 0,0 1-36 0,10 3-57 16,-4 2-81-16,6 1-123 0,-3 10-277 15,-5 4-701-15</inkml:trace>
        </inkml:traceGroup>
        <inkml:traceGroup>
          <inkml:annotationXML>
            <emma:emma xmlns:emma="http://www.w3.org/2003/04/emma" version="1.0">
              <emma:interpretation id="{CE133EAB-4604-4706-9643-D92863899446}" emma:medium="tactile" emma:mode="ink">
                <msink:context xmlns:msink="http://schemas.microsoft.com/ink/2010/main" type="inkWord" rotatedBoundingBox="21167,17379 24035,17361 24043,18574 21175,18592"/>
              </emma:interpretation>
              <emma:one-of disjunction-type="recognition" id="oneOf52">
                <emma:interpretation id="interp252" emma:lang="en-US" emma:confidence="0.5">
                  <emma:literal>gender</emma:literal>
                </emma:interpretation>
                <emma:interpretation id="interp253" emma:lang="en-US" emma:confidence="0">
                  <emma:literal>genders</emma:literal>
                </emma:interpretation>
                <emma:interpretation id="interp254" emma:lang="en-US" emma:confidence="0">
                  <emma:literal>gendered</emma:literal>
                </emma:interpretation>
                <emma:interpretation id="interp255" emma:lang="en-US" emma:confidence="0">
                  <emma:literal>gender's</emma:literal>
                </emma:interpretation>
                <emma:interpretation id="interp256" emma:lang="en-US" emma:confidence="0">
                  <emma:literal>genders'</emma:literal>
                </emma:interpretation>
              </emma:one-of>
            </emma:emma>
          </inkml:annotationXML>
          <inkml:trace contextRef="#ctx0" brushRef="#br3" timeOffset="469325.4371">19663 16983 1086 0,'0'0'683'0,"0"0"-444"16,0 0-48-16,0 0-9 0,0 0-31 0,0 0-22 16,0 0-26-16,0 0-27 0,0 0-20 15,0 0-16-15,0 0-6 0,0 0-11 0,0 0 2 16,0 0 1-16,4-146-2 0,-2 135 6 0,-2 3-6 15,0 3-4-15,-6 0-6 0,-5 1-9 0,-4 4-6 16,-2 0-5-16,-4 6 1 0,1 4-2 0,-4 4 6 16,0 0-1-16,6 3-1 0,-1-3-2 15,1 1 3-15,8 0 0 0,0-3 1 0,0 1 3 16,9 0-7-16,1-2 0 0,0-1 0 0,0-2-2 16,10 1 4-16,2-2-1 0,2-2 2 0,2-2 0 15,2-3 2-15,5 0 3 0,-4-5-1 16,5-3 6-16,-7-4-1 0,0 0 1 0,1-3 3 15,-8-1 0-15,1 2 0 0,-1-2 2 0,-7 3 0 16,-1-2-4-16,-2 2 7 0,0 4 0 0,0 3-1 16,0 4 1-16,0 2-9 0,0 0-8 15,-2 8-3-15,2 8 1 0,-1 5 0 0,-1 5 4 16,1 6 1-16,-1 4-3 0,-2 2 1 0,3 4 0 16,-2 3-1-16,2 4 0 0,-1 1 4 15,-5 1-3-15,4 1 1 0,-2 0-2 0,-4-2-2 16,2-1 1-16,-3 1 1 0,-1-7 5 0,-1 0-8 15,4-8 8-15,-3-5-1 0,-1-5 1 16,-1-8 9-16,6-4-1 0,-4-7 8 0,1-4 4 16,-3-2 2-16,2-5-4 0,2-8-9 0,-3-6-4 0,-1-2-3 15,2-6-4-15,5-5-1 0,-1-4 0 16,5-2-5-16,2-3 0 0,6-2-3 0,4-1-1 16,6-1 4-16,8-3-3 0,4 2 0 0,3-2-2 15,8 3-6-15,4-1 2 0,7 0 0 0,-3 3 0 16,4-1 2-16,-6 2 1 0,1 2 1 15,-5 4 0-15,-6 3 7 0,-8 6 0 0,-10 7 4 16,-11 4 5-16,-1 8 1 0,-5 3 0 0,-8 4-4 16,-5 1-2-16,-2 0-6 0,-2 9 1 15,-8 6 2-15,4 4 0 0,-1 2 3 0,3 2-3 16,5 2 1-16,3-2-1 0,3-1 1 0,7-1 1 16,1 2-1-16,6-4 2 0,6 1-2 0,3-3 2 15,3-1-1-15,2-4 0 0,4-2-1 16,2-4-1-16,-1-3-1 0,-2-3 1 0,4 0 4 15,-2-6 0-15,1-4 1 0,-4-2 3 0,0-1-3 16,0-2 0-16,-2-1 0 0,3 1-2 16,-5 1-1-16,4 4 0 0,-7 2-2 0,-1 3 0 15,-1 3 0-15,-4 2-3 0,2 0 1 0,0 7-1 16,-5 1 3-16,4 2 1 0,-2 3 1 0,-3-1 0 16,-3 3-3-16,0-2 2 0,-2 0-2 0,0-3 0 15,0-2 2-15,0-1-1 0,0-5 1 16,0 2 0-16,0-4 5 0,0 0 2 0,0 0 0 15,0-5 0-15,7-3-4 0,-3-3-1 0,8-2-4 16,0-2 0-16,2-1-2 0,3 0-1 0,-1 2-1 16,7 1 1-16,-5 5 1 0,-4 1-3 0,2 5-1 15,-5 2-2-15,1 0 2 0,-7 1 1 16,4 7 2-16,-6 2 3 0,-1 2-2 0,3 2 4 16,-4 1 0-16,-1 1-1 0,2-1 3 0,0-3-4 15,0 0 1-15,5-1 0 0,-1-2 1 16,2-1 1-16,-1-3-2 0,6-2 3 0,2-2-1 15,7-1 3-15,-2 0 0 0,4-6 1 0,0-1-2 16,-2-3-2-16,4-3 1 0,-2 1 2 0,-4-1 2 16,0-2-2-16,-6 0 3 0,-6 0 1 15,2 5-1-15,-8 3 6 0,-1 0 1 0,-1 2-1 16,0 2-1-16,-3 2-4 0,-7 1-2 0,3 0-4 16,-4 0 0-16,-2 6-5 0,-1 0 1 0,0 2 2 15,1 1 1-15,0 1-1 0,6-2-1 16,-1 1-1-16,4-1-4 0,-2 0 2 0,4 0-1 15,2-1 1-15,0-1-1 0,6-2 0 0,-2-1 0 16,2 0 2-16,4-1 1 0,0-2 0 0,1 0 2 16,-1 0 0-16,4-2 2 0,1-4 1 0,3-4-1 15,-4-3-1-15,2-3-2 0,-2-3 2 16,0-2 1-16,2-4 1 0,-2-2 0 0,0-4-2 16,-1-6 0-16,1 1-1 0,-3-2 4 0,-2 0-2 15,2 2 0-15,-4-1 0 0,-1 3-2 0,-3 3 5 16,2 2 1-16,-3 4 1 0,-1 6 3 15,-1 6-3-15,0 4 2 0,0 7 1 0,-7 2-4 16,3 1-3-16,0 10-3 0,-6 9-2 0,-3 8 2 16,-1 3 3-16,1 11 0 0,6 2 0 15,-2 5-2-15,5 3 1 0,3 1-1 0,1 0 1 16,0-4 2-16,7-6-5 0,7-3 0 0,7-4-1 16,-1-4 0-16,8-5 3 0,6-2-2 0,0-7 1 15,5-6 2-15,-4-5-2 0,6-7 3 0,-1 0 1 16,1-8-1-16,0-7 1 0,-4-2-1 15,-4-3-2-15,-5 1 5 0,0-2-3 0,-4 0-2 16,-7 2 1-16,0-2-3 0,-4 1 4 0,0 4 1 16,-6 3 1-16,-3 3 0 0,-2 2-2 0,-2 5-1 15,0 2-3-15,-3 1-5 0,-6 0-4 0,4 4-1 16,-5 6 2-16,1 0 7 0,1 1 0 16,-2 2-1-16,7 0 1 0,0 0-5 0,2 0 3 15,1-2-1-15,0-1 1 0,3 0 0 0,1 2-1 16,6-5 1-16,-2 1 0 0,2-2 2 15,3-1 1-15,0 0 0 0,2-4 0 0,0-1 3 16,4 0-1-16,1-3 2 0,3-5 0 0,-2 0-3 16,6-3 1-16,0-2-1 0,1-1 1 0,1 1 1 15,-1-4-2-15,-1 3 3 0,1-2-3 16,-2 2 4-16,-1 2 0 0,-6 1-4 0,-1-1 4 16,-6 3-6-16,-4 1 8 0,-8 0 1 0,0 2-4 15,-3 1-1-15,-7 2-5 0,-2-2-2 0,-1 3 0 16,1 1 6-16,5 1-3 0,0 0 0 15,6 0-3-15,1 0 1 0,0 0-2 0,0 4 0 16,1 3 4-16,6 2-9 0,-2 1 9 0,5-1 2 16,-6 4-3-16,3 2 8 0,-3 0-8 0,-1 1-1 15,-3 1 4-15,1 1-2 0,-1-1 2 0,0-3 1 16,3 0 0-16,0-3-5 0,-2-3 6 0,4-1 2 16,3-3 2-16,1-2 1 0,8-2 2 15,4 0 1-15,3-3-2 0,6-6 7 0,1 0-9 16,4-2-2-16,0-2-1 0,3 2-8 0,-6 0 4 15,2-2-5-15,-11 1-28 0,-2 0-58 16,-14 0-114-16,-1 4-372 0,-6 4-712 0</inkml:trace>
        </inkml:traceGroup>
      </inkml:traceGroup>
    </inkml:traceGroup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2:35.23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1F210A5-6B11-4656-8598-74B3F40A47EC}" emma:medium="tactile" emma:mode="ink">
          <msink:context xmlns:msink="http://schemas.microsoft.com/ink/2010/main" type="inkDrawing" rotatedBoundingBox="7201,8149 10637,6709 10656,6756 7221,8196" semanticType="callout" shapeName="Other">
            <msink:sourceLink direction="with" ref="{B007676E-16CA-4EC9-8A74-60DADC1BC29D}"/>
            <msink:sourceLink direction="with" ref="{7DD4182F-7CFB-4A98-98C1-FBE0CBDF7909}"/>
          </msink:context>
        </emma:interpretation>
      </emma:emma>
    </inkml:annotationXML>
    <inkml:trace contextRef="#ctx0" brushRef="#br0">3383 43 0 0,'0'0'0'16,"0"0"0"-16,0 0 0 0,0 0 90 0,0 0 179 16,0 0-49-16,0 0-6 0,0 0-41 0,0 0 4 15,0 0 0-15,0 0-6 0,0 0-4 0,43-46-7 16,-43 46-17-16,0 0-23 0,-6 0-28 0,3 0-23 16,-2 2-22-16,-5 1-13 0,-4 4-5 0,-5 1 1 15,-5 3 3-15,-6 2 6 0,-6 3 4 16,-7 3 3-16,-2 2 1 0,-12 2-5 0,-8 3-3 15,-7 6-5-15,-9-1-6 0,-9 5-1 0,-7 2-4 16,-10 3 3-16,-2 2-2 0,-4 3 0 16,-9 1-6-16,-1 3-3 0,-8 4 0 0,4-2-6 15,-8 4 4-15,3-4-5 0,-1 2-2 0,4 0-1 16,4-1-2-16,6-1 2 0,1-2-2 16,5-2 1-16,2-3 2 0,8-2-3 0,4-3 1 15,5 1-2-15,11-5 1 0,6-1 0 0,12-4 1 16,5-1-1-16,11-4 0 0,6-3-1 0,8-4-2 15,6-3 2-15,10-3-2 0,4-5 1 16,7-2 0-16,2-2-2 0,5-4 1 0,1 0-4 0,0 0 0 16,0 0-2-16,0 0 1 0,0 0 3 15,0 0-2-15,0 0 0 0,0 0-4 0,0 0-6 16,0 0-13-16,0 0-35 0,0-2-81 0,1-2-136 16,1 4-349-16,0-3-925 0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2:35.89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A02CDA1-9527-4E98-9905-DD758BA06030}" emma:medium="tactile" emma:mode="ink">
          <msink:context xmlns:msink="http://schemas.microsoft.com/ink/2010/main" type="inkDrawing" rotatedBoundingBox="10940,8910 11450,6782 11484,6790 10974,8918" semanticType="callout" shapeName="Other">
            <msink:sourceLink direction="with" ref="{4F647BB1-5155-4C2D-A6EB-65AC757B055B}"/>
            <msink:sourceLink direction="with" ref="{CFEE0F65-404E-4F83-97C6-CE6373E3AB8B}"/>
          </msink:context>
        </emma:interpretation>
      </emma:emma>
    </inkml:annotationXML>
    <inkml:trace contextRef="#ctx0" brushRef="#br0">479 105 15 0,'0'0'311'0,"0"0"33"0,0 0-14 0,0 0-3 15,0 0-27-15,0 0-43 0,0 0-40 16,0 0-39-16,0 0-33 0,0 0-28 0,0 0-15 15,0 0-11-15,0 0-10 0,0 0-8 0,19-106-13 16,-19 106-14-16,0 0-12 0,0 0-14 0,0 0-8 16,0 0-7-16,0 6-2 0,0 1-4 15,-2 7 3-15,2 7 4 0,-3 7 1 0,-4 10 3 16,2 6 5-16,-7 7 0 0,0 7 3 0,-3 5 4 16,0 7 1-16,-5 4 0 0,-1 6 1 15,-6 6-6-15,1 7-4 0,-2 8 0 0,-2 3-2 16,2 2 1-16,-1 0-2 0,1-5-2 0,1 1-3 15,7-2-1-15,-2-7-1 0,6-3-2 0,0-7 2 16,4-5-1-16,-1-8 0 0,0-9 3 0,3-9-2 16,3-9-3-16,-1-11 0 0,3-4-1 0,-3-9 0 15,5-5 0-15,2-6 4 0,-1-2-1 16,2-4 2-16,0-2 7 0,0 0 3 0,0 0 5 16,0 0 1-16,0 0-5 0,0 0-8 0,0-4-18 15,0 0-32-15,-3-4-49 0,2-2-69 16,-3-4-120-16,4-1-266 0,0 2-642 0,0 2 39 0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2:36.45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2D90730-B11E-4565-BF88-68C619981FBE}" emma:medium="tactile" emma:mode="ink">
          <msink:context xmlns:msink="http://schemas.microsoft.com/ink/2010/main" type="inkDrawing" rotatedBoundingBox="12894,6842 15480,8435 15370,8613 12784,7020" semanticType="callout" shapeName="Other">
            <msink:sourceLink direction="with" ref="{F11C8594-4FAE-4737-B48D-8EB9BBB8BF61}"/>
            <msink:sourceLink direction="with" ref="{CFEE0F65-404E-4F83-97C6-CE6373E3AB8B}"/>
          </msink:context>
        </emma:interpretation>
      </emma:emma>
    </inkml:annotationXML>
    <inkml:trace contextRef="#ctx0" brushRef="#br0">0 84 1067 0,'0'0'327'16,"0"0"-74"-16,0 0-29 0,0 0 2 0,0 0-10 15,0 0-31-15,0 0-40 0,0 0-33 16,0 0-29-16,0 0-20 0,0 0-17 0,0 0-13 15,0 0-10-15,0 0-7 0,13-84-5 0,-1 82-3 16,5 2 1-16,10 0 0 0,6 0 1 0,4 7 0 16,7 4 0-16,7 5 0 0,3 5 1 0,5 6-1 15,9 6-1-15,4 4 2 0,11 9-1 16,6 3 1-16,5 8 0 0,3 3-2 0,8 6 1 16,-1 5-5-16,6 5 4 0,1 5-1 0,-1 1 1 15,0-2 0-15,-1-1-4 0,-4-3 1 0,2-2-1 16,-3-4 0-16,-2-5 4 0,-4-1-2 15,-9-8-1-15,-5-8 0 0,-6-3 2 0,-12-9-3 16,-8-4 0-16,-12-9 0 0,-8-6 1 0,-14-4 0 16,-6-5 0-16,-9-5 5 0,-6-1-6 0,-3-2-4 15,0 0-64-15,-2-4-246 0,-2 1-1304 0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3:54.44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0B075BF-34E0-4CCC-B758-7C795680853C}" emma:medium="tactile" emma:mode="ink">
          <msink:context xmlns:msink="http://schemas.microsoft.com/ink/2010/main" type="inkDrawing" rotatedBoundingBox="1692,9519 4605,9073 4616,9145 1703,9591" semanticType="underline" shapeName="Other">
            <msink:sourceLink direction="with" ref="{BE164C01-8D70-4761-BBE3-694E2088C224}"/>
          </msink:context>
        </emma:interpretation>
      </emma:emma>
    </inkml:annotationXML>
    <inkml:trace contextRef="#ctx0" brushRef="#br0">43 424 1314 0,'0'0'284'0,"0"0"-121"16,0 0-14-16,0 0-4 0,0 0-8 0,0 0-9 16,0 0-22-16,0 0-20 0,0 0-14 0,0 0-4 15,0 0-6-15,0 0-4 0,-43-8-10 16,43 8-7-16,0 0-12 0,0 0-9 0,0 0-5 15,0 0-15-15,1 0-8 0,7 0-3 0,2 0 1 16,6 0 5-16,4 0 6 0,14 0 2 0,3 0 3 16,12 0 4-16,7 0 1 0,3 0 1 0,11-4 1 15,2-3 0-15,10-3-1 0,5 0-1 16,6 1 1-16,5-3-7 0,3 0 2 0,6-3 2 16,1-1-2-16,4-4 6 0,1 0-3 0,1-2 2 15,8-2 2-15,1-3 5 0,5 2 3 0,5-2 1 16,0 2-1-16,-1 3-3 0,-2-1-1 0,-12 3 0 15,-8 1-1-15,-12 5-2 0,-16 2 1 16,-16 2-6-16,-20 4-1 0,-17 3 2 0,-15 1 6 16,-7 1 11-16,-7 1 0 0,-14 0-38 0,-17 0-152 15,4 0-863-15,6 0-721 0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3:58.44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1D74932-B187-4B80-AF15-0B1E59F3EA3A}" emma:medium="tactile" emma:mode="ink">
          <msink:context xmlns:msink="http://schemas.microsoft.com/ink/2010/main" type="inkDrawing" rotatedBoundingBox="8463,10928 11264,10870 11265,10916 8464,10974" semanticType="underline" shapeName="Other">
            <msink:sourceLink direction="with" ref="{4F647BB1-5155-4C2D-A6EB-65AC757B055B}"/>
            <msink:destinationLink direction="to" ref="{AC3E4755-D921-43E5-B7E3-4F81B66153D2}"/>
            <msink:destinationLink direction="from" ref="{AC3E4755-D921-43E5-B7E3-4F81B66153D2}"/>
          </msink:context>
        </emma:interpretation>
      </emma:emma>
    </inkml:annotationXML>
    <inkml:trace contextRef="#ctx0" brushRef="#br0">13 54 1167 0,'0'0'111'0,"0"0"12"0,0 0-2 16,0 0-2-16,0 0 3 0,0 0-12 0,0 0-23 15,0 0-15-15,0 0-12 0,0 0-10 0,0 0-5 16,0 0-5-16,-16-2-4 0,16 2 3 16,0 2 1-16,0-2 2 0,0 1 3 0,0-1-2 15,0 2-3-15,0-2-3 0,0 1-5 0,0-1-1 16,0 0-3-16,2 2-6 0,2-2 4 0,3 2-1 16,-3-1 6-16,7 1 2 0,5 1-3 15,4-1 0-15,3-1-4 0,9 1-2 0,5-2-2 16,8 0 0-16,5 0-2 0,7-2-4 0,5-3-3 15,2-1-5-15,5 0 0 0,5-1-2 16,3 1 1-16,3-1-2 0,5 0-1 0,2 1-2 16,9 1-2-16,1 0 2 0,3 2 0 0,7 0 2 15,-3 1 0-15,7 2-1 0,-2 0 3 16,2 0-1-16,-6 0 3 0,0 0-1 0,-8 0-1 16,1 0 0-16,-11 4-2 0,-4-3 4 0,-3 1 2 15,-10-1-1-15,-4 1 2 0,-10 0 0 0,-10-2 0 16,-5 0 1-16,-9 0 1 0,0 0 0 0,-13 0 2 15,-3 0 1-15,-3-2 3 0,-3 0-3 0,-6 1-2 16,-4-1 4-16,0 1-11 0,0-1-17 16,-6-1-58-16,-14 1-137 0,5 1-470 0,1 1-1015 0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4:25.14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FDD40EE-A139-4C0C-A137-4F0D5CA7F4D6}" emma:medium="tactile" emma:mode="ink">
          <msink:context xmlns:msink="http://schemas.microsoft.com/ink/2010/main" type="inkDrawing" rotatedBoundingBox="15598,10106 18901,10132 18900,10213 15597,10188" semanticType="underline" shapeName="Other">
            <msink:sourceLink direction="with" ref="{F11C8594-4FAE-4737-B48D-8EB9BBB8BF61}"/>
          </msink:context>
        </emma:interpretation>
      </emma:emma>
    </inkml:annotationXML>
    <inkml:trace contextRef="#ctx0" brushRef="#br0">65 18 0 0,'0'0'0'0,"0"0"0"16,0 0 61-16,0 0 265 0,0 0 6 0,0 0-24 15,0 0-31-15,0 0-30 0,0 0-29 0,0 0-27 16,0 0-32-16,0 0-21 0,-31-6-24 16,28 6-15-16,-1 0-14 0,0 0-14 0,-2 0-7 15,3 0-10-15,-1 0-4 0,0 1-3 0,1-1-7 16,3 1-2-16,-3-1-4 0,3 0-4 0,0 2-7 16,0-2-4-16,0 0-8 0,3 0-8 0,-2 2-1 15,8-1-4-15,2 2 2 0,8 2 2 16,8 1 7-16,11 1 6 0,10 0 4 0,13-1 5 15,7 1-6-15,11-2-1 0,6-1-6 0,8-1-2 16,6 1-1-16,7 0-2 0,10 0-1 0,8-3-3 16,9 2 1-16,7-1 1 0,11 0 2 0,2-2 0 15,0 0 1-15,5 0-2 0,0 0 1 16,-2-2 5-16,-6-4-3 0,-3-4 3 0,-5 1-2 16,-9 0-3-16,-9-3 5 0,-18 4 1 0,-11 1-3 15,-16 3-2-15,-16 4-4 0,-19 0-11 16,-19 2-43-16,-19 9-94 0,-6 1-345 0,-6-4-1215 0</inkml:trace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4:55.66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C3E4755-D921-43E5-B7E3-4F81B66153D2}" emma:medium="tactile" emma:mode="ink">
          <msink:context xmlns:msink="http://schemas.microsoft.com/ink/2010/main" type="inkDrawing" rotatedBoundingBox="8819,11830 10116,11193 10233,11431 8936,12069" semanticType="callout" shapeName="Other">
            <msink:sourceLink direction="to" ref="{81D74932-B187-4B80-AF15-0B1E59F3EA3A}"/>
            <msink:sourceLink direction="from" ref="{81D74932-B187-4B80-AF15-0B1E59F3EA3A}"/>
          </msink:context>
        </emma:interpretation>
      </emma:emma>
    </inkml:annotationXML>
    <inkml:trace contextRef="#ctx0" brushRef="#br0">0 500 1805 0,'0'0'76'0,"0"0"10"0,0 0 30 15,0 0 33-15,0 0 8 0,0 0-21 0,0 0-34 16,0 0-34-16,0 0-17 0,0 0-4 0,0 0-2 15,0 0-3-15,14-22 0 0,-14 31 1 16,0 5 1-16,0 6 3 0,2 0-3 0,-2 3-4 16,0 1-6-16,1 2-4 0,-1-4-6 0,0-2-4 15,5-1-4-15,-1-3-3 0,0-2 0 0,7-2 4 16,4-7 5-16,4-3 11 0,10-2 11 0,10-13 9 16,17-15 1-16,16-12-8 0,17-16-10 0,13-10-11 15,15-7-5-15,3-4-1 0,2 1-1 16,-9 7 1-16,-13 6-2 0,-17 7-4 0,-16 13-4 15,-19 11-3-15,-14 8-7 0,-17 11-31 0,-8 13-96 16,-9 0-289-16,0 2-1397 0</inkml:trace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6:11.80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C643637-6277-4F4F-8496-3C7EECF56781}" emma:medium="tactile" emma:mode="ink">
          <msink:context xmlns:msink="http://schemas.microsoft.com/ink/2010/main" type="inkDrawing" rotatedBoundingBox="1885,13256 5334,12962 5339,13014 1890,13307" semanticType="underline" shapeName="Other">
            <msink:sourceLink direction="with" ref="{755A5923-828B-4DCC-95E5-1F20367A9E77}"/>
          </msink:context>
        </emma:interpretation>
      </emma:emma>
    </inkml:annotationXML>
    <inkml:trace contextRef="#ctx0" brushRef="#br0">0 266 1586 0,'0'0'133'0,"0"0"-11"0,0 0 34 0,0 0 8 16,0 0-32-16,0 0-48 0,0 0-29 15,0 0-5-15,0 0 19 0,0 0 25 0,0 0 9 16,0 0-8-16,0 0-15 0,0 0-13 0,160 5-9 16,-116-5-9-16,4 0-7 0,9 0-7 15,8 0-8-15,6-2-5 0,7-1 1 0,8-1-7 16,4-3-1-16,13 1 2 0,8-4-3 0,6 1 3 15,11-2 2-15,9 0-3 0,6-2-3 0,6-3 0 16,6 0-3-16,2 1 0 0,0-2 1 0,-2 1 1 16,-3 0-1-16,-8 2 2 0,-3 1 4 15,-5 1-2-15,-10 2 6 0,-13 2 0 0,-8 2-4 16,-16 1-1-16,-15 1-3 0,-13 2-2 0,-17 0-1 16,-14 1 0-16,-13 1-2 0,-9 0 5 15,-6 0 5-15,-2 0 4 0,0 0 3 0,0 0 0 16,-3-1-6-16,-1-2-3 0,-2 2-8 0,-3-4-11 15,2 2-15-15,-4 0-17 0,5-1-28 16,-2 3-37-16,2-1-65 0,0 2-135 0,4 0-229 16,-1 2-1001-16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7:27.66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39 280 1339 0,'0'0'239'0,"0"0"-7"0,0 0-15 0,0 0-8 16,0 0-19-16,0 0-30 0,0 0-39 15,0 0-25-15,0 0-18 0,0 0-11 0,0 0-6 16,0 0-10-16,-39 1-10 0,38 1-10 0,1-2-9 16,0 1-9-16,0-1-4 0,0 0-5 0,1 0-2 15,7 2 2-15,1 1 0 0,7-1 3 0,10-2 2 16,3 0 2-16,8-3 1 0,7-9-2 15,4-3-2-15,8-2-3 0,2-1-1 0,4-1 0 16,2 0 0-16,2 2-1 0,0 1-1 0,-1 2 2 16,-1 1-2-16,-5 2 1 0,1 1 1 0,-8 3-2 15,-1 1 0-15,-8-1 1 0,-2 0-2 16,-9 3 1-16,1 0 2 0,-7-1-1 0,-8 2 2 16,-1-2-1-16,-7 2 6 0,-4 1 3 0,-1-1 3 15,-3 0 5-15,-1-2-5 0,-1 2 0 16,0-4-5-16,0 2-6 0,0-1-7 0,0 1-16 15,-3 1-31-15,2 1-47 0,-2 0-95 0,3 0-162 16,0 0-392-16,0 1-899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7:28.10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-1 571 2200 0,'0'0'358'0,"0"0"-299"16,0 0-3-16,0 0 26 0,0 0 23 15,0 0 10-15,0 0-16 0,0 0-21 0,0 0-24 16,0 0-15-16,0 0-9 0,0 0-9 0,0 0 2 16,3 0-7-16,16-4 2 0,13-4 3 0,10-5 1 15,15-6 2-15,12-2-5 0,15-5-1 0,8-4-9 16,11-3 0-16,4 2-1 0,8-5-3 0,2 1 3 15,1 0-2-15,1 1 2 0,1 1 2 16,1 3 5-16,1 0-2 0,0 5 1 0,-3-1-1 16,-3 5-2-16,-10 3 7 0,-4 2-3 0,-12 2-1 15,-14 1-4-15,-13 4-5 0,-18 2-1 16,-12 4-8-16,-21 3-34 0,-12 0-102 0,-11 5-583 16,0 0-1085-16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5:31.31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781F02D-E19F-4D58-91FC-92BE31C348A7}" emma:medium="tactile" emma:mode="ink">
          <msink:context xmlns:msink="http://schemas.microsoft.com/ink/2010/main" type="writingRegion" rotatedBoundingBox="19479,11473 22115,11379 22141,12096 19505,12190"/>
        </emma:interpretation>
      </emma:emma>
    </inkml:annotationXML>
    <inkml:traceGroup>
      <inkml:annotationXML>
        <emma:emma xmlns:emma="http://www.w3.org/2003/04/emma" version="1.0">
          <emma:interpretation id="{2D43A97F-070A-42FB-8CD2-8656B1B72E07}" emma:medium="tactile" emma:mode="ink">
            <msink:context xmlns:msink="http://schemas.microsoft.com/ink/2010/main" type="paragraph" rotatedBoundingBox="19479,11473 22115,11379 22141,12096 19505,121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1E95A8-B12B-41D9-BF0C-6A6BECB42D68}" emma:medium="tactile" emma:mode="ink">
              <msink:context xmlns:msink="http://schemas.microsoft.com/ink/2010/main" type="line" rotatedBoundingBox="19479,11473 22115,11379 22141,12096 19505,12190"/>
            </emma:interpretation>
          </emma:emma>
        </inkml:annotationXML>
        <inkml:traceGroup>
          <inkml:annotationXML>
            <emma:emma xmlns:emma="http://www.w3.org/2003/04/emma" version="1.0">
              <emma:interpretation id="{F6B578C4-8AFE-410E-9892-948386C5FC69}" emma:medium="tactile" emma:mode="ink">
                <msink:context xmlns:msink="http://schemas.microsoft.com/ink/2010/main" type="inkWord" rotatedBoundingBox="19479,11473 22115,11379 22141,12096 19505,12190"/>
              </emma:interpretation>
              <emma:one-of disjunction-type="recognition" id="oneOf0">
                <emma:interpretation id="interp0" emma:lang="en-US" emma:confidence="0.5">
                  <emma:literal>FOMO</emma:literal>
                </emma:interpretation>
                <emma:interpretation id="interp1" emma:lang="en-US" emma:confidence="0.5">
                  <emma:literal>FOM o</emma:literal>
                </emma:interpretation>
                <emma:interpretation id="interp2" emma:lang="en-US" emma:confidence="0">
                  <emma:literal>FOM .</emma:literal>
                </emma:interpretation>
                <emma:interpretation id="interp3" emma:lang="en-US" emma:confidence="0">
                  <emma:literal>FOOMO</emma:literal>
                </emma:interpretation>
                <emma:interpretation id="interp4" emma:lang="en-US" emma:confidence="0">
                  <emma:literal>FOM ,</emma:literal>
                </emma:interpretation>
              </emma:one-of>
            </emma:emma>
          </inkml:annotationXML>
          <inkml:trace contextRef="#ctx0" brushRef="#br0">17827 10670 1009 0,'0'0'310'0,"0"0"-13"16,0 0-24-16,0 0-15 0,0 0-26 0,0 0-54 15,0 0-45-15,0 0-41 0,0 0-32 0,0 0-19 16,0 0-17-16,0 0-10 0,-5-30-4 16,5 41 1-16,0 7 6 0,2 6 9 0,0 6 9 15,-2 6 4-15,0 3 2 0,0 3 0 0,-6 3-5 16,1-3 1-16,-7 2-4 0,7-3-6 0,-7 1-5 16,5-5-4-16,0 2-6 0,3-6-5 0,-2-2 0 15,5-2-4-15,1-3-1 0,0-5 0 16,0-1 0-16,0-9 0 0,0 1 0 0,0-6 0 15,1-3-4-15,-1-2-2 0,0-1-6 0,0 0-10 16,0 0-24-16,0 0-36 0,0-2-58 0,0-6-74 16,0-2-86-16,0-1-142 0,0 0-296 0,0 5-635 15</inkml:trace>
          <inkml:trace contextRef="#ctx0" brushRef="#br0" timeOffset="262.5889">17748 10776 1505 0,'0'0'237'0,"0"0"-25"0,0 0-46 16,0 0-21-16,0 0-21 0,0 0-29 0,0 0-18 16,0 0-13-16,0 0-11 0,174-87-4 15,-133 73-6-15,0 0-8 0,-2 1-3 0,-1-1-3 16,2 4-3-16,-9 1-4 0,0 1-3 0,-7 2-3 15,-3 2-4-15,-5 2-3 0,-5-3-4 0,-6 3-2 16,-1 2-1-16,2 0-4 0,-6 0-6 16,1 0-13-16,-1 0-25 0,0 0-45 0,0 0-66 15,0 3-103-15,0 3-160 0,0 0-325 0,0-3-485 0</inkml:trace>
          <inkml:trace contextRef="#ctx0" brushRef="#br0" timeOffset="501.4429">17871 10938 1187 0,'0'0'231'15,"0"0"-7"-15,0 0 5 0,0 0 11 0,0 0-7 16,0 0-36-16,0 0-47 0,0 0-47 0,0 0-27 16,0 0-18-16,167-48-11 0,-137 40-10 0,1 3-10 15,-2-1-7-15,-2 4-6 0,-2 0-2 16,1 0-4-16,1 2-4 0,0 0-2 0,-2 0-4 15,-5 4-2-15,0 1-17 0,-9 1-68 0,-4 0-148 16,-5-1-367-16,-2-2-1030 0</inkml:trace>
          <inkml:trace contextRef="#ctx0" brushRef="#br0" timeOffset="1040.0647">18584 10865 862 0,'0'0'323'0,"0"0"-18"0,0 0-19 15,0 0-20-15,0 0-32 0,0 0-52 0,0 0-41 16,0 0-30-16,0 0-36 0,0 0-18 0,0 0-22 15,0 0-16-15,0 0-3 0,0 0-3 16,-71 10 0-16,54 16 1 0,2-1 2 0,1 2-5 16,2 0-1-16,4-2-5 0,2-2-1 0,6 0 0 15,0-1-1-15,1-4-1 0,12-1-2 0,0 0 3 16,3-4 0-16,-1-4 4 0,8-3 8 16,0-2-2-16,-1-4 3 0,4 0 0 0,-2-2 2 15,-3-6-1-15,3-3 0 0,-3-3 2 0,1-1-5 16,-5-1 7-16,4-5-1 0,-5 2 1 15,-2-4 1-15,-3 3-1 0,-4-2 0 0,0 1 0 16,-5 1 5-16,-2 0-6 0,-2 1 1 0,-9-1-8 16,-5 3-7-16,-5 3-2 0,1-1-7 0,-4 6-6 15,-4 1-10-15,1 8-4 0,-2 0-13 16,4 0-16-16,4 8-24 0,-2 5-58 0,7 3-96 16,4 2-156-16,0-2-379 0,9-4-803 0</inkml:trace>
          <inkml:trace contextRef="#ctx0" brushRef="#br0" timeOffset="1785.6047">19051 10834 1524 0,'0'0'294'0,"0"0"-20"0,0 0-12 0,0 0-37 16,0 0-45-16,0 0-49 0,0 0-40 0,0 0-35 15,0 0-25-15,0 0-15 0,0 0-7 16,0 0 2-16,0 0 4 0,1 6 5 0,-2 18 7 16,-1 3 0-16,-4 2-3 0,4-1-2 0,2 0-5 15,-3 3-4-15,0-5-3 0,-3 3-4 0,3-3-3 16,3 0-1-16,-2-2 0 0,0-3 0 0,1-5 2 15,-5-1 1-15,5-4-2 0,1-5 1 0,0-3 0 16,0-1 6-16,0-2 8 0,0 0 11 16,0 0 10-16,0 0 0 0,0-7-7 0,0-1-10 15,-2-3-12-15,2-3-5 0,-1-1-1 0,-1-3-1 16,1-1 3-16,0-3-1 0,1 0 1 0,0-3-2 16,0-2-1-16,0 0 0 0,0-1 0 15,1-3-1-15,3 0 0 0,-2-1 0 0,5 0-1 16,-2 0 1-16,-2 0 1 0,6 7 0 0,-6 3 2 15,2 7-1-15,-2 6 1 0,-1 2-1 16,-1 6-3-16,-1 1-4 0,1 0-4 0,1 6-1 16,5 5 1-16,-1 6 2 0,5 5 5 0,2 4-1 15,1 3 0-15,0-1 1 0,0 0 2 0,2-1 0 16,-2-1 2-16,2-1-4 0,-2-3 0 16,0-3-2-16,-1-3 1 0,-2-4 0 0,-4-1-2 15,3-4 2-15,-6-4-1 0,6-2 2 0,-4-1 2 16,2-1 2-16,2-7 3 0,2-5 0 15,-2-4-1-15,4-4-1 0,0-1 0 0,1-3-2 16,0 0-2-16,2-1 0 0,-3-1-1 0,0 1 2 16,0-1 0-16,2 1 0 0,-2 5 0 0,2 0-2 15,-2 5 1-15,-3 3 0 0,-2 5-1 0,-1 3-1 16,-7 3 0-16,4 2 0 0,-5 0-1 16,0 2 1-16,0 3-1 0,0 5 2 0,0 4 0 15,0 5 2-15,3 4 3 0,-3 3 1 0,0 3 1 16,0 1-4-16,1-3 0 0,2 3-1 0,-2-2-2 15,2-1 0-15,4-2-1 0,-3 1 0 0,-1-3 0 16,4 0 0-16,-4-6 1 0,0-1 0 16,-2-5 2-16,5-2-3 0,-4-3 2 0,-2-1-4 15,1-2-3-15,-1-1-11 0,1-1-22 0,-1-1-30 16,2 2-54-16,-1-2-83 0,1 1-154 16,2-1-414-16,-4 0-873 0</inkml:trace>
          <inkml:trace contextRef="#ctx0" brushRef="#br0" timeOffset="2121.3975">19987 10770 2006 0,'0'0'263'0,"0"0"-16"16,0 0-22-16,0 0-37 0,0 0-43 0,0 0-43 15,0 0-35-15,0 0-23 0,0 0-13 0,0 0-9 16,0 0-2-16,0 0-1 0,0 0 0 0,0 0-3 15,-26 79 6-15,21-54-2 0,-2-1-4 0,4 0 2 16,3-3-12-16,0 0-2 0,0-1-2 0,9 0-1 16,-1-4 2-16,5 2-2 0,1-3 2 15,5-4-6-15,-4 0 7 0,4-5 1 0,-2-4 5 16,4-2 4-16,-3 0 3 0,4-12 5 0,-2-2 2 16,5-4 7-16,-1-2-2 0,0-5 1 15,3-4 3-15,0-1-3 0,0-3 3 0,0-4-1 16,-4-1-6-16,-8 1-3 0,-2-1-2 0,-9 3-2 15,-4 3-6-15,0 3 3 0,-14 5-11 16,-10 4-7-16,-6 4-11 0,-4 2-21 0,-7 7-27 16,-1 7-49-16,-1 0-100 0,10 8-299 0,15-3-1287 0</inkml:trace>
        </inkml:traceGroup>
      </inkml:traceGroup>
    </inkml:traceGroup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4:54.60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1817F58-3537-4759-8600-EE5D65414B19}" emma:medium="tactile" emma:mode="ink">
          <msink:context xmlns:msink="http://schemas.microsoft.com/ink/2010/main" type="inkDrawing" rotatedBoundingBox="16585,11076 17984,10349 18098,10569 16700,11297" semanticType="callout" shapeName="Other">
            <msink:sourceLink direction="to" ref="{F11C8594-4FAE-4737-B48D-8EB9BBB8BF61}"/>
          </msink:context>
        </emma:interpretation>
      </emma:emma>
    </inkml:annotationXML>
    <inkml:trace contextRef="#ctx0" brushRef="#br0">14937 10160 680 0,'0'0'222'0,"0"0"-13"0,0 0-43 15,0 0 6-15,0 0-8 0,0 0-31 0,0 0-37 16,0 0-26-16,0 0-16 0,0 0-7 0,0 0 0 15,0 0 0-15,9 10 5 0,-8-4 9 16,2 2 7-16,-2 2 7 0,-1 2-1 0,2 3 0 16,-2 1-5-16,0-1-9 0,0 2-7 0,0 2-12 15,0-2-6-15,-2 1-3 0,1-2-4 0,-2-1 4 16,3-2-5-16,-1-1 0 0,1-2-3 0,0-2 0 16,0-3 0-16,0-1-3 0,0 0-1 15,5-3-2-15,1-1 2 0,4 0 9 0,4 0 15 16,4-5 10-16,11-10 4 0,11-4-2 0,11-10-8 15,12-10 0-15,18-11-5 0,7-5-6 0,13-9-9 16,5-4-5-16,5 1-3 0,-1-2 0 16,-9 7 5-16,-6 3-6 0,-12 8 0 0,-12 7-2 15,-10 10-4-15,-13 8-3 0,-12 7-4 0,-12 9-7 16,-11 4-25-16,-12 6-65 0,-7 8-149 0,-11 3-907 16,3 0-635-16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51:53.2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9BBEAD5-4819-4489-8DC5-91D4B69F1A2F}" emma:medium="tactile" emma:mode="ink">
          <msink:context xmlns:msink="http://schemas.microsoft.com/ink/2010/main" type="writingRegion" rotatedBoundingBox="2957,10624 4189,10624 4189,11364 2957,11364"/>
        </emma:interpretation>
      </emma:emma>
    </inkml:annotationXML>
    <inkml:traceGroup>
      <inkml:annotationXML>
        <emma:emma xmlns:emma="http://www.w3.org/2003/04/emma" version="1.0">
          <emma:interpretation id="{0484A1EC-704D-46ED-9845-DE461C62FC16}" emma:medium="tactile" emma:mode="ink">
            <msink:context xmlns:msink="http://schemas.microsoft.com/ink/2010/main" type="paragraph" rotatedBoundingBox="2957,10624 4189,10624 4189,11364 2957,113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9DE066-3ABF-4AA9-8529-5295F175A812}" emma:medium="tactile" emma:mode="ink">
              <msink:context xmlns:msink="http://schemas.microsoft.com/ink/2010/main" type="line" rotatedBoundingBox="2957,10624 4189,10624 4189,11364 2957,11364"/>
            </emma:interpretation>
          </emma:emma>
        </inkml:annotationXML>
        <inkml:traceGroup>
          <inkml:annotationXML>
            <emma:emma xmlns:emma="http://www.w3.org/2003/04/emma" version="1.0">
              <emma:interpretation id="{94AE7638-3500-46AF-A189-04A3D74FB365}" emma:medium="tactile" emma:mode="ink">
                <msink:context xmlns:msink="http://schemas.microsoft.com/ink/2010/main" type="inkWord" rotatedBoundingBox="2957,10624 4189,10624 4189,11364 2957,11364"/>
              </emma:interpretation>
              <emma:one-of disjunction-type="recognition" id="oneOf0">
                <emma:interpretation id="interp0" emma:lang="en-US" emma:confidence="0.5">
                  <emma:literal>do)</emma:literal>
                </emma:interpretation>
                <emma:interpretation id="interp1" emma:lang="en-US" emma:confidence="0.5">
                  <emma:literal>do )</emma:literal>
                </emma:interpretation>
                <emma:interpretation id="interp2" emma:lang="en-US" emma:confidence="0">
                  <emma:literal>do ,</emma:literal>
                </emma:interpretation>
                <emma:interpretation id="interp3" emma:lang="en-US" emma:confidence="0">
                  <emma:literal>do))</emma:literal>
                </emma:interpretation>
                <emma:interpretation id="interp4" emma:lang="en-US" emma:confidence="0">
                  <emma:literal>do .</emma:literal>
                </emma:interpretation>
              </emma:one-of>
            </emma:emma>
          </inkml:annotationXML>
          <inkml:trace contextRef="#ctx0" brushRef="#br0">268 590 1448 0,'0'0'175'0,"0"0"-35"0,0 0 36 16,0 0 12-16,0 0-9 0,0 0-20 16,0 0-22-16,0 0-19 0,0 0-7 0,0 0-7 15,0 0-9-15,0 0-12 0,0 0-12 0,0 0-15 16,54-161-11-16,-61 145-8 0,-6 0-11 0,-8 6-9 16,3 1-9-16,-8 5-8 0,-2 2-5 0,-2 2 3 15,0 5-1-15,-1 5 0 0,3 6 4 16,4 3-5-16,1 2-3 0,6 2 2 0,4 1-4 15,3 1 2-15,7-1-2 0,3 0 0 0,2-1 1 16,10-3 1-16,3-3 3 0,5-3 0 0,2-2 4 16,2-5 0-16,3-4 2 0,2-3 1 15,-1-2 1-15,0-7-3 0,-1-7 1 0,-1-2-1 16,-4-4-1-16,2-7 6 0,-4-1 1 0,0-3 0 16,-4-2 1-16,-3-1 0 0,-2-2 0 0,-5 2 3 15,1-3 1-15,-5 2-3 0,1-2 0 16,-1 2 2-16,-2-1-1 0,0 5 0 0,-2 1 2 15,-6 7-4-15,1 0-1 0,-3 7 6 0,3 3-2 16,-2 6 2-16,1 5-3 0,1 0-4 16,-1 4-5-16,3 0-6 0,2 4-1 0,-6 7-8 15,5 4 3-15,0 10 3 0,-3 3-2 0,3 5 8 16,-2 4-1-16,2 5 0 0,2-1 5 0,1 2-3 16,1-1 2-16,0-1-1 0,0 0 0 0,4-2 0 15,6-5-2-15,1-4 4 0,-1-5-2 16,2-5-3-16,0-2 1 0,1-7-9 0,1-3-8 15,-1-3 0-15,1-4-5 0,-1-1-2 0,3-1 1 16,-1-6-2-16,4-7 0 0,-1 0 6 0,-1-1 6 16,-3-3 0-16,0 2 4 0,-2 0 6 0,-4 3-1 15,1 2 2-15,-5 6 2 0,-1 0-3 16,-2 5-12-16,-1 0-17 0,0 5-4 0,0 5-5 16,0 6 17-16,0 3 11 0,2 2 5 0,1 0 5 15,-1 2-5-15,8-4 5 0,0-2 1 16,0-3 0-16,0-4 2 0,6-1 1 0,-4-3 3 15,3-2 2-15,-3-4 7 0,3 0 8 0,-1-5 8 16,-2-6 9-16,3-2 4 0,-4-4 1 0,2-2 0 16,-5 0-1-16,2-3-4 0,-1 2 1 15,-5-3-3-15,-3 5-5 0,-1-2-3 0,0 3-4 16,-3 3-5-16,-6 3-4 0,-3 1-3 0,-5 2-10 16,2 5-11-16,-7 3-6 0,3 0-12 15,-7 8-8-15,6 6-20 0,-4 3-42 0,7 0-62 0,3 1-90 16,4 1-121-16,6-4-309 0,2-6-856 0</inkml:trace>
          <inkml:trace contextRef="#ctx0" brushRef="#br0" timeOffset="326.7986">1014 30 2962 0,'0'0'71'16,"0"0"-9"-16,0 0 6 0,0 0-7 0,0 0-6 16,0 0-1-16,0 0-8 0,0 0-6 15,0 0-6-15,0 0-2 0,161 124-3 0,-139-85-4 16,-7 4-7-16,-2 4-5 0,-6 5-4 0,-7 6-9 16,0 5-17-16,-14 1-42 0,-6 2-72 0,-7 2-166 15,7-18-639-15,6-14-777 0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8:46.0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C89A18C-D904-4D96-8EDD-E710B0C3D999}" emma:medium="tactile" emma:mode="ink">
          <msink:context xmlns:msink="http://schemas.microsoft.com/ink/2010/main" type="writingRegion" rotatedBoundingBox="8104,2535 8409,2535 8409,4085 8104,4085"/>
        </emma:interpretation>
      </emma:emma>
    </inkml:annotationXML>
    <inkml:traceGroup>
      <inkml:annotationXML>
        <emma:emma xmlns:emma="http://www.w3.org/2003/04/emma" version="1.0">
          <emma:interpretation id="{58401BC3-3000-4C5D-A529-2DD0954A728E}" emma:medium="tactile" emma:mode="ink">
            <msink:context xmlns:msink="http://schemas.microsoft.com/ink/2010/main" type="paragraph" rotatedBoundingBox="8104,2535 8409,2535 8409,4085 8104,40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E7BCEB-4FAB-4201-98B1-DB25812B0404}" emma:medium="tactile" emma:mode="ink">
              <msink:context xmlns:msink="http://schemas.microsoft.com/ink/2010/main" type="line" rotatedBoundingBox="8104,2535 8409,2535 8409,4085 8104,4085"/>
            </emma:interpretation>
          </emma:emma>
        </inkml:annotationXML>
        <inkml:traceGroup>
          <inkml:annotationXML>
            <emma:emma xmlns:emma="http://www.w3.org/2003/04/emma" version="1.0">
              <emma:interpretation id="{00FA2F18-1CE5-4A2E-820D-E6229689571E}" emma:medium="tactile" emma:mode="ink">
                <msink:context xmlns:msink="http://schemas.microsoft.com/ink/2010/main" type="inkWord" rotatedBoundingBox="8104,2535 8409,2535 8409,4085 8104,4085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1</emma:literal>
                </emma:interpretation>
                <emma:interpretation id="interp2" emma:lang="en-US" emma:confidence="0">
                  <emma:literal>I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l</emma:literal>
                </emma:interpretation>
              </emma:one-of>
            </emma:emma>
          </inkml:annotationXML>
          <inkml:trace contextRef="#ctx0" brushRef="#br0">31 238 569 0,'0'0'493'0,"0"0"-221"0,0 0-3 15,0 0 1-15,-11-169-30 0,10 147-33 16,-4 4-30-16,2 4-35 0,1 5-26 0,-1 3-22 16,-1 4-18-16,2 1-17 0,2 1-19 0,0 0-16 15,0 0-14-15,0 1-10 0,0 8-5 16,0 7 2-16,2 7 1 0,2 7 6 0,1 9 4 15,4 5 1-15,-2 8 0 0,4 5 5 0,-2 6 0 16,-1 6 4-16,4 7 2 0,0 1-2 16,-2 2-1-16,-1 5-3 0,2 1-1 0,2 1-2 15,1 1 0-15,-1-2-7 0,0-3 3 0,1-8-1 16,1-8-2-16,0-8 6 0,-1-6-7 0,0-10 0 16,-3-6-1-16,-1-9-2 0,-3-5 2 0,0-8-1 15,-1-4 2-15,-5-7 2 0,1-1 7 16,-1-2 8-16,2 0 8 0,-1-2-4 0,2-6-18 15,-1-3-70-15,2-6-142 0,1 4-579 0,-3 2-924 0</inkml:trace>
        </inkml:traceGroup>
      </inkml:traceGroup>
    </inkml:traceGroup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8:52.1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3CBF1FC-840D-4C4E-A81D-C7575356FF46}" emma:medium="tactile" emma:mode="ink">
          <msink:context xmlns:msink="http://schemas.microsoft.com/ink/2010/main" type="writingRegion" rotatedBoundingBox="14179,2419 18389,2353 18408,3594 14198,3660"/>
        </emma:interpretation>
      </emma:emma>
    </inkml:annotationXML>
    <inkml:traceGroup>
      <inkml:annotationXML>
        <emma:emma xmlns:emma="http://www.w3.org/2003/04/emma" version="1.0">
          <emma:interpretation id="{D536364C-2EF4-4752-A909-6CD7E8CF75C5}" emma:medium="tactile" emma:mode="ink">
            <msink:context xmlns:msink="http://schemas.microsoft.com/ink/2010/main" type="paragraph" rotatedBoundingBox="14179,2419 18389,2353 18408,3594 14198,36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A23C84-F650-494D-B05D-5F26621BDA50}" emma:medium="tactile" emma:mode="ink">
              <msink:context xmlns:msink="http://schemas.microsoft.com/ink/2010/main" type="line" rotatedBoundingBox="14179,2419 18389,2353 18408,3594 14198,3660"/>
            </emma:interpretation>
          </emma:emma>
        </inkml:annotationXML>
        <inkml:traceGroup>
          <inkml:annotationXML>
            <emma:emma xmlns:emma="http://www.w3.org/2003/04/emma" version="1.0">
              <emma:interpretation id="{5F296CDA-F510-4891-BBF7-73A0646FE861}" emma:medium="tactile" emma:mode="ink">
                <msink:context xmlns:msink="http://schemas.microsoft.com/ink/2010/main" type="inkWord" rotatedBoundingBox="14179,2419 18389,2353 18408,3594 14198,3660">
                  <msink:destinationLink direction="with" ref="{B7AAACEE-61B9-442C-AC93-5B577BDBF583}"/>
                </msink:context>
              </emma:interpretation>
              <emma:one-of disjunction-type="recognition" id="oneOf0">
                <emma:interpretation id="interp0" emma:lang="en-US" emma:confidence="0.5">
                  <emma:literal>Motivating</emma:literal>
                </emma:interpretation>
                <emma:interpretation id="interp1" emma:lang="en-US" emma:confidence="0">
                  <emma:literal>Motivating's</emma:literal>
                </emma:interpretation>
                <emma:interpretation id="interp2" emma:lang="en-US" emma:confidence="0">
                  <emma:literal>Motinting</emma:literal>
                </emma:interpretation>
              </emma:one-of>
            </emma:emma>
          </inkml:annotationXML>
          <inkml:trace contextRef="#ctx0" brushRef="#br0">126 83 1746 0,'0'0'242'16,"0"0"-24"-16,0 0-2 0,0 0 2 0,0 0-44 15,0 0-37-15,0 0-34 0,0 0-36 0,0 0-23 16,0 0-23-16,0 0-12 0,0 0-4 0,0 0-1 15,0 0 2-15,-47 47-1 0,39-13 1 16,2 4-3-16,-3 0 3 0,4 0-3 0,-4-1 0 16,5 2 1-16,-2-4-2 0,2 0 1 0,1-1 0 15,0-6 0-15,0-2-1 0,2-6 0 16,-2-5-1-16,3-3 0 0,0-8 3 0,0-1 6 16,0-3 14-16,0 0 19 0,-1 0 15 0,1-6-4 15,-2-4-14-15,1-5-16 0,-2-1-16 0,-1-6-3 16,1 0 0-16,3-3-2 0,0-2 1 15,0-2-1-15,0 0 1 0,0-3-3 0,0-2 2 16,0 0 0-16,3 1-1 0,3-2 2 0,-4 2-3 16,1 5-2-16,4 6 2 0,-4 4 2 0,0 5-2 15,-3 7 1-15,0 4-3 0,1 2-9 0,-1 0-3 16,3 0-7-16,-1 4 1 0,5 4 5 16,-2 6 6-16,5 2 9 0,2 3 0 0,0 2 2 15,1 0-2-15,0 5-1 0,-2-4 0 0,2 0-1 16,1-2 2-16,0-2-3 0,1-2 2 0,-1-4-4 15,0-2 3-15,2-4 2 0,-2 0 1 16,-3-6 2-16,3 0-1 0,-1 0 2 0,1-8 1 16,-3-1 3-16,5-5-3 0,-5-2 0 0,4-2-3 15,-3-1 0-15,2-1 2 0,-1-2-1 0,-1-2 2 16,-1 2-3-16,0 0 1 0,-1 2-1 16,3-3-1-16,-2 3 2 0,1 1-2 0,-2 2 0 15,-1 2-4-15,1 3 0 0,-5 4 2 0,2 3-1 16,-4 2 2-16,-3 3-3 0,0 0-2 15,0 0-3-15,0 0-2 0,0 8 0 0,1 3 4 16,0 5 3-16,-1 3 2 0,2 3 2 0,1 1-2 16,-3 1 1-16,0 2 1 0,0-2-2 0,0 5 1 15,0-3 0-15,0-3 0 0,0-1 1 0,1-2 0 16,3 0 0-16,1-3-2 0,3 2-2 0,2-3-7 16,3 1-13-16,1-5-43 0,4 3-60 15,-1-3-94-15,0 1-155 0,0-3-311 0,-7-4-929 0</inkml:trace>
          <inkml:trace contextRef="#ctx0" brushRef="#br0" timeOffset="289.8213">888 254 1708 0,'0'0'263'0,"0"0"-61"0,0 0-42 0,0 0-56 15,0 0-29-15,0 0-1 0,0 0 4 0,0 0-6 16,0 0-3-16,0 0-8 0,0 0-15 0,0 0-6 15,0 0-9-15,-96 153-8 0,96-139-5 16,0 1-5-16,10-4-3 0,-3-2 1 0,7-1 2 16,-1-4 3-16,4-2 3 0,3-2 3 0,-2 0 3 15,1-2 0-15,2-8 0 0,-1-1 0 16,0-3-1-16,-3-4 3 0,-3 0 0 0,-1-1 1 0,-6-1 2 16,-2-1-3-16,-3 3-4 0,-2-2-2 15,0 0-3-15,-9 3-7 0,1 1-3 0,-6 3-6 16,-3 6-13-16,-2 2-10 0,2 4-14 0,-4 1-17 15,1 3-27-15,2 7-47 0,-4 3-89 16,8 3-141-16,8-3-267 0,1-5-954 0</inkml:trace>
          <inkml:trace contextRef="#ctx0" brushRef="#br0" timeOffset="728.3029">1366 9 2150 0,'0'0'211'0,"0"0"-20"0,0 0-6 16,0 0-30-16,0 0-36 0,0 0-18 0,0 0-16 15,0 0-16-15,0 0-17 0,0 0-21 0,0 0-17 16,0 0-19-16,0 0-3 0,0 0 1 16,-67-107 4-16,67 130 8 0,0 8 1 0,-2 4 0 15,-1 2-2-15,-4 5 3 0,0-2-2 0,-2 3-2 16,2 1 1-16,-3-3 0 0,7-3 1 0,2-1 0 15,1-6 1-15,0-2-6 0,7-5 1 16,4-4-3-16,2-3-2 0,1-4 2 0,3-4-1 16,4-4 3-16,1-3 0 0,2-2 4 0,3-7 2 15,-2-5 1-15,2-4 3 0,0-5-2 0,-3 2 0 16,2-6 1-16,-5 3-1 0,0 0 1 0,-5 2 0 16,-2 0 0-16,-3 5-1 0,-2 2 3 0,-3 5-3 15,-4 3 1-15,1 2-4 0,-3 3-3 16,0 0-5-16,0 0-7 0,0 6 5 0,-3 2-2 15,2 3 2-15,1 4 5 0,0-1-3 0,0 2 2 16,0-2 0-16,0 0 2 0,8-1-2 16,2-2 0-16,2-2 0 0,2-2-1 0,3-2 2 15,0-4-6-15,1-1-6 0,-1 0-23 0,5-8-36 16,0-1-43-16,-2-4-66 0,0 0-90 16,0-3-175-16,-6 6-540 0,-7 2-378 0</inkml:trace>
          <inkml:trace contextRef="#ctx0" brushRef="#br0" timeOffset="1052.1946">1244 146 2254 0,'0'0'231'0,"0"0"-125"16,0 0-7-16,0 0-22 0,0 0-58 0,0 0-30 15,0 0-10-15,0 0 0 0,0 0 8 0,0 0 7 16,173-47-2-16,-132 44-65 0,-3 1-160 0,-6 2-283 16,-15 0-1020-16</inkml:trace>
          <inkml:trace contextRef="#ctx0" brushRef="#br0" timeOffset="886.2301">1871-122 2590 0,'0'0'198'0,"0"0"-30"0,0 0-20 16,0 0-49-16,0 0-42 0,0 0-15 0,0 0-19 16,0 0-25-16,0 0-20 0,0 0-12 0,0 0-1 15,0 0-14-15,0 0-50 0,0 0-112 16,-75 4-223-16,79 5-628 0,-3-1-315 0</inkml:trace>
          <inkml:trace contextRef="#ctx0" brushRef="#br0" timeOffset="2867.4433">2031 270 1715 0,'0'0'350'15,"0"0"-141"-15,0 0 1 0,0 0-4 0,0 0-41 16,0 0-26-16,0 0-19 0,0 0-29 16,0 0-25-16,0 0-24 0,0 0-21 0,0 0-13 15,0 0-6-15,0 0-1 0,-6-57 1 0,6 73 2 16,4-1 2-16,-1 3-5 0,2-1 1 0,-3 1-2 16,4 0 0-16,0 0 8 0,1-1-5 0,0-1 1 15,1-3 0-15,-2-3-1 0,1 0 1 16,-1-5 0-16,-2-2 1 0,2-1 3 0,-2-2 9 15,2-2 7-15,-1-6 4 0,4-2 1 0,-1-6-6 16,2-5-7-16,0-1-3 0,-1 2-2 0,1-4-1 16,-5 2-1-16,2-1-3 0,-2 3 0 0,-3-1 0 15,3 4-3-15,-4 4 2 0,-1 2-3 16,2 5 0-16,-2 2-1 0,0 2 0 0,0 2-7 16,0 0-7-16,0 0-5 0,0 5-2 0,4 4 3 15,-1 3 8-15,2 6 6 0,1-2 0 16,2 1 1-16,0-1 3 0,3 0-3 0,0-4 0 15,3 2 1-15,3-4-1 0,-1 0 3 0,4-4 1 16,0-1 3-16,2-4-4 0,1-1 1 0,3 0-2 16,0-7-5-16,3-5 7 0,2 0-1 15,2-3 1-15,-1-2 2 0,-3-1-1 0,-1-2 3 16,-8 0 1-16,-5 3 5 0,-5 0 1 0,-4 4-1 16,-5-2 0-16,-1 4-4 0,-1 0-3 0,-9 3-3 15,-3 3-6-15,-1 0-5 0,-1 4-2 16,-4 1-1-16,-2 0 1 0,1 6 2 0,0 4-1 15,3 2 2-15,3 3-3 0,0 1 2 0,1 0 1 16,2 4-1-16,6 0 4 0,-2-2-4 0,4 0 2 16,2-2 0-16,1 0 1 0,0-3 2 0,1 0-1 15,5-2 0-15,1-4-3 0,2-1 2 0,1-1-4 16,0-3 1-16,1-2 1 0,3-2 0 16,0-6 6-16,0-4 3 0,2-3-1 0,0 0 1 15,-2-4 1-15,-1 0 0 0,-2-1 0 0,2 0 3 16,-6 3-2-16,-3 3 1 0,0 2 0 15,-2 6 3-15,-2 2-3 0,0 4-3 0,0 0-6 16,0 0-15-16,0 5 2 0,-2 5 1 0,1 5 6 16,-2 4 8-16,3 0 1 0,0-2-1 15,0 2 0-15,4-2 4 0,2-2-2 0,4-1 1 16,3-3-2-16,1-2-6 0,4-3 7 0,3-3 0 16,1-3 4-16,2 0 3 0,3-6-2 0,1-4 0 15,0-7-1-15,4 0 2 0,-4-5-3 0,0 0 1 16,2-5-1-16,-3-1 2 0,1 2-1 15,-2-3 1-15,-3 0 3 0,-4 3-6 0,-2-2 8 16,-4 0 2-16,-4 3-1 0,-1 0 6 0,-6-1-5 16,-2 3-1-16,0-1-1 0,-6 2 0 0,-1 3-4 15,-2 3-1-15,-1 4-1 0,2 2-4 16,1 5-1-16,0 4-4 0,1 1-5 0,-2 6-4 16,1 8 1-16,-5 6 5 0,1 9 5 0,-2 5 7 15,-1 3-2-15,3 4-2 0,3 0 0 0,1 4-2 16,5-5 1-16,2 2 1 0,0-7 1 0,9 1-4 15,3-10 4-15,2-2 0 0,2-6 0 16,2-4 3-16,-1-4-4 0,3-5 0 0,0-2 1 16,-3-3 3-16,7-1 3 0,-3-7-1 0,0-4 4 15,5-1-8-15,-3-3 4 0,-2-1 0 16,-6 1-1-16,1-1 6 0,-6 1-3 0,0 2 1 16,-5 1 0-16,-2 2 4 0,0 3-6 0,-3 3-2 15,0 1-1-15,0 3-6 0,0 1-8 0,0 0-14 16,0 2-5-16,0 6-2 0,0 3 11 15,-3 4 13-15,2 3 6 0,-1 0 5 0,2-1-5 16,0 0-1-16,0-1-1 0,6 0-2 0,1-3 1 16,0-2 2-16,0-4 3 0,3-1-4 0,0-2 3 15,-1-1 1-15,4-3 0 0,-5 0 3 0,5-3 1 16,0-5-1-16,-2-1 1 0,3-5 0 16,0 2 1-16,0-2-1 0,1-2 0 0,0 2 0 15,-3 0-3-15,-1 1 1 0,2 4-1 0,-5 1-4 16,-1 2 1-16,0 6-3 0,-1 0-5 0,-3 0 1 15,2 4-2-15,0 4 4 0,-4 2 1 16,2 1 2-16,0-1 2 0,-2 2 2 0,1-4 0 16,-1 0-1-16,2-2 1 0,-2-1-3 0,-1-4 0 15,3 1 2-15,0-2 1 0,-2 0 3 0,4 0 4 16,-1-2 6-16,3-6-3 0,4-1 1 16,-1-2-6-16,3-2-4 0,1-1 2 0,0 0-3 15,2 0 0-15,-3-1 2 0,1 4-1 0,-3 3-1 16,-2 2 1-16,-4 4-3 0,1 0-3 15,-5 2-3-15,4 0-3 0,-2 3 1 0,-2 2 1 16,6 3 4-16,-1 3 1 0,1-1 1 0,1 1 2 16,4-1 1-16,-2-1-1 0,2-1 2 0,3 0-1 15,2-2 2-15,-2 0 0 0,1-2 0 0,4-4-2 16,1 0 4-16,-1 0 0 0,1-8 1 16,4-1 0-16,0-2-1 0,-1-4 0 0,0 1 0 15,1-4 1-15,-5 1 3 0,3 0-3 0,-8 0 4 16,0-1 0-16,-7 1 1 0,-1 5 3 0,-1-3 0 15,-5 2-1-15,-1 2 0 0,0 0-5 16,-7 5-7-16,0-1-4 0,-1 6-8 0,-4 1-7 16,-1 0-1-16,2 5 0 0,-2 6 6 0,-1 1 4 15,1 1 4-15,2 3-1 0,0-1 1 0,1 0 0 16,6 1-2-16,-2-2 0 0,4-1-2 16,0-2-3-16,2-4 0 0,0 1-2 0,2-3-2 15,4-4 0-15,0-1 2 0,4 0 4 0,2 0 6 16,1-6 6-16,-3-4 2 0,3 0 1 0,-3-1-1 15,1-2 0-15,-2 0 1 0,-4 1 1 16,2-1 1-16,-1 3 1 0,-4 0 0 0,0 4 0 16,1-1-1-16,-3 5-1 0,0 1-1 0,0 1-9 15,0 0-17-15,0 3-6 0,0 5-2 0,0 5 9 16,0 4 16-16,-4 3 5 0,1 4 0 16,-4 3-2-16,1 5 1 0,-1 4 0 0,0 0 1 15,-4 2 0-15,1 1 0 0,-1 3 2 0,-1 0 1 16,1 4 0-16,-3-2 2 0,2 0 4 0,0-1 4 15,3-2 8-15,1-1-2 0,-4-6 1 0,8-2-2 16,-3-7-4-16,1-6 1 0,1-5-1 16,2-6-3-16,-1-3 4 0,2-4 10 0,1-1 12 15,-4 0 3-15,1-8-5 0,0-3-17 0,0-3-18 16,-2-4-16-16,3-6-15 0,2-2-21 0,-1 0-30 16,2-4-42-16,0 1-83 0,2-2-205 15,-1 7-626-15,2 6-504 0</inkml:trace>
          <inkml:trace contextRef="#ctx0" brushRef="#br0" timeOffset="3180.3011">2781-94 1618 0,'0'0'322'15,"0"0"-111"-15,0 0-6 0,0 0-44 16,0 0-69-16,0 0-21 0,0 0-16 0,0 0-10 15,0 0 0-15,0 0-11 0,197-26-14 0,-135 15-6 16,-1-1-7-16,-3 5-20 0,-8 4-104 16,-12 2-244-16,-17 1-795 0</inkml:trace>
          <inkml:trace contextRef="#ctx0" brushRef="#br0" timeOffset="3029.6961">3528-412 2005 0,'0'0'310'0,"0"0"-141"15,0 0 1-15,0 0-15 0,0 0-62 0,0 0-52 16,0 0-38-16,0 0-32 0,0 0-25 0,0 0-56 15,0 0-136-15,0 0-314 0,0 0-996 0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8:51.3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7AAACEE-61B9-442C-AC93-5B577BDBF583}" emma:medium="tactile" emma:mode="ink">
          <msink:context xmlns:msink="http://schemas.microsoft.com/ink/2010/main" type="inkDrawing" rotatedBoundingBox="10821,1911 13996,2767 13959,2906 10784,2050" semanticType="callout" shapeName="Other">
            <msink:sourceLink direction="with" ref="{5F296CDA-F510-4891-BBF7-73A0646FE861}"/>
            <msink:sourceLink direction="with" ref="{723254BA-8699-4783-A163-AB32206C29FF}"/>
          </msink:context>
        </emma:interpretation>
      </emma:emma>
    </inkml:annotationXML>
    <inkml:trace contextRef="#ctx0" brushRef="#br0">39 21 1713 0,'0'0'370'15,"0"0"-146"-15,0 0-23 0,0 0 1 0,0 0-42 16,0 0-47-16,0 0-26 0,0 0-33 0,0 0-16 16,0 0-14-16,0 0-8 0,0 0-8 0,0 0-7 15,0 0-1-15,-39-21 0 0,63 28 4 16,6 2 6-16,11 2-3 0,10 1 1 0,2 1-2 16,8 2-3-16,5 2 0 0,4 5-4 0,6 4 3 15,8 3-2-15,2 3 0 0,8 5 0 0,4 0 0 16,4 6-1-16,6 0 1 0,-1 2 2 15,5 1-3-15,3-2 1 0,6 0-1 0,3-2 1 16,4-1 1-16,1-4 1 0,7-3 0 0,0-5-1 16,-4-1 3-16,-2-6-5 0,-8-2 0 15,-4-4 1-15,-13-2-3 0,-9-1 4 0,-12-2 1 16,-13-3-2-16,-12 0 2 0,-15-2-2 0,-14-3 2 16,-12-2 3-16,-9 1 10 0,-8-2 10 0,-1 2 10 15,0-2 7-15,0 0-3 0,0 0-5 0,-1 0-12 16,-1-2-9-16,-3-1-10 0,3 0-4 15,2 1-4-15,0 0-8 0,0 0-10 0,0 0-25 16,0 1-40-16,0-1-70 0,-1 2-122 0,-6 0-167 16,1 0-616-16,5 2-308 0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8:24.2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1C1207D-EA2D-4E4B-B0EA-7069BAA6FC74}" emma:medium="tactile" emma:mode="ink">
          <msink:context xmlns:msink="http://schemas.microsoft.com/ink/2010/main" type="writingRegion" rotatedBoundingBox="1632,1321 11578,842 11784,5110 1838,5590"/>
        </emma:interpretation>
      </emma:emma>
    </inkml:annotationXML>
    <inkml:traceGroup>
      <inkml:annotationXML>
        <emma:emma xmlns:emma="http://www.w3.org/2003/04/emma" version="1.0">
          <emma:interpretation id="{B79B1594-960E-4BDB-90C5-A1344FDFD2E5}" emma:medium="tactile" emma:mode="ink">
            <msink:context xmlns:msink="http://schemas.microsoft.com/ink/2010/main" type="paragraph" rotatedBoundingBox="2716,1269 11578,842 11657,2475 2795,29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FBFBB2E-BD3B-4EDB-B5F0-CAFA916474EB}" emma:medium="tactile" emma:mode="ink">
              <msink:context xmlns:msink="http://schemas.microsoft.com/ink/2010/main" type="line" rotatedBoundingBox="2716,1269 11578,842 11657,2475 2795,2903"/>
            </emma:interpretation>
          </emma:emma>
        </inkml:annotationXML>
        <inkml:traceGroup>
          <inkml:annotationXML>
            <emma:emma xmlns:emma="http://www.w3.org/2003/04/emma" version="1.0">
              <emma:interpretation id="{2FAC90B9-EBC1-4542-B15C-428FD6DEEE4C}" emma:medium="tactile" emma:mode="ink">
                <msink:context xmlns:msink="http://schemas.microsoft.com/ink/2010/main" type="inkWord" rotatedBoundingBox="2718,1322 5842,1171 5884,2048 2761,2199"/>
              </emma:interpretation>
              <emma:one-of disjunction-type="recognition" id="oneOf0">
                <emma:interpretation id="interp0" emma:lang="en-US" emma:confidence="0.5">
                  <emma:literal>Talent</emma:literal>
                </emma:interpretation>
                <emma:interpretation id="interp1" emma:lang="en-US" emma:confidence="0">
                  <emma:literal>talent</emma:literal>
                </emma:interpretation>
                <emma:interpretation id="interp2" emma:lang="en-US" emma:confidence="0">
                  <emma:literal>patent</emma:literal>
                </emma:interpretation>
                <emma:interpretation id="interp3" emma:lang="en-US" emma:confidence="0">
                  <emma:literal>Patent</emma:literal>
                </emma:interpretation>
                <emma:interpretation id="interp4" emma:lang="en-US" emma:confidence="0">
                  <emma:literal>Latent</emma:literal>
                </emma:interpretation>
              </emma:one-of>
            </emma:emma>
          </inkml:annotationXML>
          <inkml:trace contextRef="#ctx0" brushRef="#br0">0 316 2053 0,'0'0'112'0,"0"0"-99"0,0 0-12 0,0 0 5 16,0 0 20-16,0 0 20 0,0 0 17 0,0 0 13 15,0 0-3-15,164-40-8 0,-103 17-11 16,7-4-12-16,5-3-9 0,2 1-6 0,3 1-7 16,4 1-1-16,-1 0 4 0,-2 5-6 0,-4 1-1 15,-4 6-3-15,-13 2-5 0,-4 5 4 0,-13 4-1 16,-11 2 0-16,-9 2-3 0,-9 0-2 0,-5 0 0 15,-6 0 2-15,-1 0 5 0,0 0 5 16,-3 0 3-16,-7 2 0 0,0-1-5 0,-4 2-3 16,-4-2-5-16,-2 2 1 0,-3-3-5 0,1 0 1 15,-1 1-1-15,-3-1-1 0,-1 1 2 0,-1 3-1 16,-3 0-2-16,-6 1-1 0,6 3 3 0,-3 0-4 16,1 1 2-16,6 1 1 0,-1 2-2 15,8-1 4-15,0 2 1 0,6 0 1 0,7 1 0 16,-1 2-1-16,5 2 1 0,3 1-3 0,0 4 3 15,0 2-1-15,4 4 0 0,6 0 3 16,0 4-2-16,-3-1 1 0,6 3 2 0,-3-1 2 16,-2 2 2-16,1-2 6 0,-4 4 2 0,1 0 1 15,-5 1 4-15,1 0-5 0,-2 1-3 0,0-2-3 16,0-3-3-16,0-3-3 0,0-4-3 16,0-6 0-16,0-4-3 0,0-6-4 0,0-3 0 15,0-4-4-15,1-3-11 0,3 1-19 0,1-2-51 16,-3 1-81-16,1-2-137 0,4 1-277 0,-4-1-1035 15</inkml:trace>
          <inkml:trace contextRef="#ctx0" brushRef="#br0" timeOffset="1301.9463">1168 738 1767 0,'0'0'213'0,"0"0"-24"0,0 0-6 0,0 0-23 16,0 0-46-16,0 0-35 0,0 0-21 16,0 0-7-16,0 0-7 0,0 0 1 0,0 0 0 15,0 0 1-15,0 0-1 0,0 0 0 0,67-170-5 16,-67 155-2-16,-2-1-3 0,-5 3-5 16,-4 2-6-16,-2 3-4 0,-3 2-7 0,-1 2-5 15,-3 4-3-15,-1 0-3 0,-3 8-3 0,1 7 0 16,2 4 0-16,0 4-2 0,2 4 2 0,4 0 0 15,2 1-2-15,7 2 3 0,-1-2-2 16,7-1 0-16,0-1-1 0,5-2 1 0,3-6-2 16,6-2 2-16,0-3-2 0,5-4 2 0,1-7-1 15,-2-2 5-15,6 0 2 0,0-11 1 0,-2-5 2 16,2-3-1-16,-6-8-1 0,5-1 3 0,-6 0-1 16,-3-1 1-16,0 2 2 0,-4 2 2 0,-6 3-1 15,3 3 4-15,-5 5 0 0,-2 2-2 16,0 7 0-16,0 2-5 0,0 3-3 0,0 0-5 15,-4 0-8-15,1 3-2 0,1 4-1 0,2 4 3 16,0 3 5-16,0 2 2 0,0-1 1 0,0-1 0 16,7-2-1-16,-1 1 0 0,3-2 0 15,-2 0-2-15,5-1 3 0,0-2 0 0,1-3 0 16,1-1 2-16,3-2 0 0,-2-2 2 0,8-2 0 16,-5-6 1-16,8-5 2 0,-2-6-1 15,2-1 0-15,1-5-1 0,-1-4 1 0,3-3-3 16,-2-2 0-16,-3-4 0 0,3-1 2 0,-2-7 0 15,-2 0 1-15,0-3 1 0,-5 1-2 0,0 2 2 16,-5 1-1-16,-6 4 1 0,-2 3 1 16,-5 4 0-16,0 5 1 0,-5 4-2 0,0 8 2 15,-7 4-3-15,1 5 0 0,-3 6-2 0,0 2-1 16,-2 5-3-16,-2 10-1 0,-4 5 2 0,5 7-3 16,-4 8 3-16,4 2 0 0,0 6-1 0,3 1 0 15,3 3 1-15,2 1-2 0,3-1 1 16,5 1 2-16,1-4-2 0,0-3 0 0,11-3 2 15,5-3-4-15,4-4 2 0,4-3 0 0,4-4-2 16,9-5 1-16,-3-3-1 0,7-7 2 0,0-4-1 16,-1-5 3-16,0-5 0 0,-3-8 0 15,-1-3 2-15,-3-5 1 0,0-1 0 0,-7-4-1 16,-6 3 2-16,3-1-2 0,-9 2 3 0,-4 2 0 16,-4-1 1-16,-5 4 0 0,-1 1-1 0,-3 4 0 15,-5 3 0-15,-2 3-4 0,1 5-4 16,-2 1-6-16,-2 0-2 0,2 8-5 0,-2 5 1 15,-1 6 3-15,1 2 2 0,3 1 1 0,0-2 1 16,3 3 1-16,5-4-1 0,2-1 4 16,0 0-2-16,2-2 1 0,7-2 0 0,2-3 0 15,1-1 1-15,0-2-1 0,2-3 2 0,1-2-1 16,0-1 2-16,2-2 1 0,-1 0 1 0,5-4-1 16,-4-2 3-16,0-4 1 0,0-1-1 0,-1-2 4 15,1-1-4-15,-2 0-1 0,0-1 1 16,-1 2-4-16,-2 1 2 0,-2 3 0 0,-1 3-2 15,-3 1-1-15,-2 2 1 0,-1 1-1 0,-2 0 1 16,-1 2 0-16,0 0-2 0,0 0 0 0,3 0-1 16,-3 2 1-16,1 3 0 0,4 0 0 0,-3-1 2 15,1 1-3-15,1-2 2 0,2-1 1 16,-2-1-1-16,5-1 4 0,-3 0-1 0,5-3 1 16,2-6 1-16,2-2 3 0,1-4-4 0,1-1-2 15,1 1 1-15,-4 0-5 0,1 1 4 16,-5 3 0-16,-1 3-2 0,-3 3 1 0,0 2-1 15,-3 3-2-15,1 0 0 0,0 3 3 0,-1 5-3 16,1 4 1-16,-1 2 1 0,3 3 0 0,1-2 1 16,1-2 0-16,5 1 0 0,0-2-6 15,2-3 6-15,4-2 2 0,-4-4-2 0,4-3 7 16,-2 0-6-16,1-3 1 0,-2-7 3 0,2-2-1 16,-1-4 1-16,2-3-1 0,-4-1 1 15,4-3-2-15,-4-1 2 0,0 1 0 0,-1-6-1 16,-1 2-2-16,1-1 3 0,-2 0-1 0,-2-1 1 15,0 0 6-15,0 0-6 0,-3 1 0 0,0-2 0 16,-1 1-5-16,-6 1 4 0,1-1 2 0,-1 4-1 16,0 5-1-16,0 2 3 0,-1 6-1 15,-2 5 1-15,0 6 2 0,-2 1-8 0,2 1-7 16,-4 14-1-16,-3 8 0 0,-3 9 4 0,2 7 2 16,-3 5 1-16,-1 7-4 0,3 0 4 0,0 0 2 15,7 2-2-15,2-5 6 0,3-2-7 0,1-9-1 16,11-6 1-16,2-8-3 0,6-3 0 15,1-7 0-15,0-5-1 0,6-7-4 0,-3-1 4 16,2-5-5-16,1-7-18 0,0-7-23 0,-2-2-42 16,-1-4-52-16,0-4-90 0,-5-2-226 15,-8 7-681-15,-2 7-314 0</inkml:trace>
          <inkml:trace contextRef="#ctx0" brushRef="#br0" timeOffset="1452.8535">2704 249 2632 0,'0'0'167'16,"0"0"-33"-16,0 0-22 0,0 0-63 0,0 0-34 16,0 0-7-16,0 0-4 0,0 0-1 0,165-65 1 15,-124 54-4-15,-3 2 1 0,1 2-13 0,-8 2-54 16,3 0-107-16,-12 3-279 0,-5 2-1183 0</inkml:trace>
        </inkml:traceGroup>
        <inkml:traceGroup>
          <inkml:annotationXML>
            <emma:emma xmlns:emma="http://www.w3.org/2003/04/emma" version="1.0">
              <emma:interpretation id="{723254BA-8699-4783-A163-AB32206C29FF}" emma:medium="tactile" emma:mode="ink">
                <msink:context xmlns:msink="http://schemas.microsoft.com/ink/2010/main" type="inkWord" rotatedBoundingBox="6847,1070 11578,842 11657,2475 6926,2704">
                  <msink:destinationLink direction="with" ref="{B7AAACEE-61B9-442C-AC93-5B577BDBF583}"/>
                </msink:context>
              </emma:interpretation>
              <emma:one-of disjunction-type="recognition" id="oneOf1">
                <emma:interpretation id="interp5" emma:lang="en-US" emma:confidence="0.5">
                  <emma:literal>management</emma:literal>
                </emma:interpretation>
                <emma:interpretation id="interp6" emma:lang="en-US" emma:confidence="0">
                  <emma:literal>managements</emma:literal>
                </emma:interpretation>
                <emma:interpretation id="interp7" emma:lang="en-US" emma:confidence="0">
                  <emma:literal>management's</emma:literal>
                </emma:interpretation>
                <emma:interpretation id="interp8" emma:lang="en-US" emma:confidence="0">
                  <emma:literal>managemental</emma:literal>
                </emma:interpretation>
                <emma:interpretation id="interp9" emma:lang="en-US" emma:confidence="0">
                  <emma:literal>managements'</emma:literal>
                </emma:interpretation>
              </emma:one-of>
            </emma:emma>
          </inkml:annotationXML>
          <inkml:trace contextRef="#ctx0" brushRef="#br0" timeOffset="4545.1228">4145 407 1756 0,'0'0'347'16,"0"0"-110"-16,0 0-27 0,0 0-13 0,0 0-54 16,0 0-38-16,0 0-21 0,0 0-22 0,0 0-14 15,0 0-15-15,0 0-9 0,0 0-6 0,0 0-6 16,0 0-4-16,48-143-1 0,-40 143-1 16,4 9-2-16,-5 0 1 0,0 3 3 0,0 3 1 15,-4-1 2-15,1 2 4 0,-4 2 1 0,0 1 0 16,0 0-1-16,0-2-4 0,0-1-3 0,-1-2 0 15,-4-1-2-15,4-5 0 0,1-2-1 16,0-5-1-16,0 1 0 0,0-2 4 0,0 0 6 16,0 0 5-16,0-6 5 0,6-1-3 0,-4-8-5 15,7-3-7-15,-2-1-4 0,4-3-3 0,-1 0 0 16,2 5-1-16,-4-3 0 0,3 5 0 16,-2 1-1-16,-1 1-1 0,4 2-1 0,-5 2-1 15,0 3-1-15,0 5-4 0,-1 1 0 0,-2 0-3 16,4 3 1-16,-5 7 3 0,4 1 1 15,-1 2 3-15,-3 3 2 0,3-3-1 0,-1 1 3 16,-2 2 1-16,4-3 0 0,-3 0-2 0,2 0 0 16,1-5 0-16,-3 0 0 0,5-3 0 0,-5 0 0 15,3-3-2-15,-1-2 4 0,2 0-2 16,-2 0 1-16,3-2 2 0,1-4 0 0,-1-5-2 16,4 2 1-16,1-6-2 0,1 4 0 0,-3 0 2 15,2 2 0-15,-4-1-1 0,0 2-1 0,-1 2-1 16,-4 2-1-16,3 4-2 0,-6 0 0 15,3 0-3-15,-2 0 0 0,1 4 3 0,-1 2-2 16,2 0 3-16,1 2 0 0,1 3 1 0,0-4-1 16,3 2 3-16,3-1-2 0,0 2 0 0,5-5 2 15,0-2 0-15,6-1-1 0,1-2 1 0,0 0 2 16,3-4 0-16,1-5 1 0,1-5 2 16,-1 1-3-16,0-5 0 0,-5-1 2 0,1-3-1 15,-2-1 1-15,-2-1 0 0,-1 0 1 0,-6 4-2 16,-1-1 5-16,-6 3 2 0,-1 3-1 15,-6 1 3-15,0 0-4 0,-6 2-2 0,-5 1-1 16,-3 3-4-16,-5 4-6 0,1 2-3 0,-8 2-3 16,1 0-6-16,-1 8 4 0,1 5 2 0,-1 4 0 15,1 4 3-15,3 0 2 0,3 5 0 16,3-1 0-16,3 0 3 0,3 1-5 0,6-2-1 16,4-3 0-16,0-5-8 0,0 0 7 0,7-4-1 15,0-3 0-15,3-3 2 0,1-3-1 0,2-3 3 16,1 0 1-16,3-1 5 0,2-9-1 15,-4-1 0-15,5-5 2 0,0-1 1 0,-3-3-1 16,3-1-1-16,0-2 1 0,-3 2-8 0,1 2 8 16,1 3 0-16,-7 3 0 0,-3 5 6 0,-2 3-6 15,-6 4-2-15,-1 1-5 0,0 0-5 0,0 5 2 16,0 6 2-16,0 2 6 0,0 5 0 0,-1-1 4 16,0 1-2-16,-2 1 0 0,3 0-2 15,0-3 0-15,5-2 2 0,7-3-2 0,-1 0 7 16,2-3-4-16,4-3 0 0,0-2 0 0,-2-2-2 15,4-1 4-15,-1 0 1 0,-1-3 1 16,-1-5-2-16,2-1 3 0,-2-4 0 0,2 0 1 16,-2 0 1-16,-2-2-5 0,0 1 0 0,-1 0-1 15,0 3-1-15,-5 3-1 0,1 2 0 16,-2 2-2-16,-1 3-3 0,-1 1-2 0,1 0 1 16,-3 0 0-16,0 5 4 0,2 1 0 0,0 4 0 15,-4 0 2-15,2 3 2 0,1-2-2 0,-3 0 0 16,2 0 0-16,-1-2-5 0,-1-4 4 15,1 2 0-15,-1-4 0 0,2 0 2 0,-2-3 0 16,2 0 0-16,-3 0 4 0,1 0 6 0,1-2-1 16,-1-2 1-16,5-3-2 0,0 0-4 0,-2-4-1 15,6-2-2-15,-3-1-2 0,1 0-3 0,1 4 1 16,-1 0 1-16,2 3 0 0,-3 2 1 0,1 0-2 16,-1 4-5-16,0 1-1 0,-4 0 0 15,5 1-1-15,-5 7 4 0,4 1 0 0,0 4 0 16,0 0 2-16,2 1-1 0,3 0 4 0,4-1-2 15,4-2 2-15,1-2 2 0,5-1 0 0,2-5 4 16,3-1-4-16,6-2 1 0,-2 0-1 16,1-5-2-16,4-4 2 0,-8-3 0 0,2-4 2 15,-3-2-1-15,-7-3 3 0,-2 1 3 0,-5 0-1 16,-2-1 3-16,-3 2 0 0,-4 0 0 16,-5 4-1-16,-2-1 2 0,-1 3-3 0,0 2-1 15,-4 3-3-15,-7 1-6 0,-1 6-3 0,-2 1-4 16,-3 0-3-16,-3 8-2 0,-1 4 4 0,-3 6 2 15,3 3 0-15,-3 0 4 0,2 3-1 16,3 2 1-16,3-2 1 0,2-4-4 0,7-1 1 16,1-3-4-16,6-5 2 0,0-2-2 0,3-5 2 15,7 0 2-15,3-4 1 0,2 0 6 0,2-7 1 16,7-3 1-16,-2-5 1 0,0-4 0 0,4-2-2 16,-5 0 1-16,0-3 2 0,-5 2-3 15,-1 1 3-15,-2 4 1 0,-3 3 1 0,-7 2-1 16,0 5 3-16,-3 0-3 0,0 6-3 0,0 1-2 15,0 0-11-15,0 0-8 0,0 8 0 0,-2 1 0 16,1 3 6-16,0 0 11 0,1 2-2 16,0 2-1-16,0-2 2 0,0 2-2 0,7-2-2 15,0-1 1-15,5-2-2 0,1 0 3 0,3-3 0 16,1-3 1-16,3-4 0 0,2-1 2 0,4-1 2 16,1-11 1-16,4-2 0 0,2-4 1 15,1-3-1-15,-3-3-1 0,1 0 2 0,0 1 0 16,-4-3-2-16,-4 3 4 0,-3-2-1 0,-5 1 4 15,-5 2 4-15,-4 2 1 0,-7 2 0 16,0 2 1-16,-7 3-4 0,-7 2-6 0,-2 5-1 16,-3 4-8-16,-4 2-3 0,-3 2-3 0,-2 11 0 15,1 3 1-15,3 3 3 0,4 4 0 0,2 1-1 16,4 1 0-16,2 1-1 0,2 0 2 0,8-2 1 16,-3 0 1-16,5-4-2 0,0-1 1 0,6-4-1 15,5-2-1-15,1-6 1 0,6-3 2 16,-2-4 3-16,2 0 6 0,6-7 0 0,-4-6 1 15,1-4 2-15,3-3-3 0,-5-1 2 0,-2-1-1 16,0 1 4-16,-7-1 1 0,1 0 3 0,-4 3 1 16,-1 0 2-16,-5 5 1 0,-1 3-1 15,0 2 1-15,0 5-3 0,0 2-3 0,0 2-7 16,-1 0-8-16,-1 5-2 0,-2 6-3 0,-2 6 3 16,2 6 4-16,-6 5-1 0,5 3 4 15,-5 8-1-15,4 5 0 0,0 7-2 0,6 4 2 16,0 1 1-16,2 6 0 0,8 0 0 0,-3 2 0 15,4 3 0-15,2-1 4 0,1 1 4 0,3 1-4 16,-3-3 3-16,0 0-1 0,-4-5-6 16,2 1 7-16,-5-9-4 0,-3-4 3 0,-3-5-1 15,-1-7 0-15,0-6 1 0,-9-10 3 0,4-4 8 16,-6-9 5-16,2-6 6 0,0-1-1 0,-4-8 0 16,-1-9-11-16,-1-7-8 0,3-4-6 15,0-7-9-15,7-4 4 0,-2-6-2 0,7-4 0 16,0-7 0-16,8-3-5 0,5-4-1 0,2-3-2 15,4-5-1-15,5-2-3 0,-1-1-2 0,1 0-5 16,4 0 0-16,-1-2-1 0,1 7 0 0,-1 2 4 16,0 10 2-16,-3 10 7 0,-7 9 5 0,-4 11 5 15,-10 10 5-15,-3 6-1 0,0 6-1 16,-6 5-4-16,-8 0-4 0,-7 8 0 0,1 6 0 16,-6 6 4-16,-1 6 0 0,3-2 1 0,6 4 1 15,5 0-1-15,0-1 0 0,11 1-2 16,2-2 0-16,0-2 1 0,2-2 1 0,11-5 0 15,1-3 0-15,2-1 1 0,2-5-2 0,4-2 2 16,0-4 1-16,0-2 1 0,2 0 1 16,-2-8-1-16,1-3 0 0,1-4 0 0,-5-2 4 15,2-3-3-15,-4-1 2 0,1-3-2 0,2 3 0 16,-4-2 1-16,-2 3-3 0,0 4 2 0,-1 0-5 16,-3 7 0-16,0 1-3 0,1 5-3 0,-1 3 0 15,0 0-2-15,-2 9 2 0,5 2 1 16,-2 6 6-16,-1 1 0 0,0 2 0 0,2 1 2 15,-4 1-7-15,-4-2 5 0,-1 0 1 0,-1-4-1 16,-2-4 3-16,0-1-3 0,0-5 3 0,0-3 1 16,0 0 4-16,0-3 7 0,0 0 5 0,0 0 4 15,0-6-2-15,0-4-9 0,0-1-7 16,5-2-6-16,0-3-8 0,-1-2 5 0,6 2-1 16,0 2-1-16,-2 0 4 0,2 5-4 0,1 1-3 15,-5 2-1-15,4 4 0 0,-6 2-3 0,6 0-1 16,-3 0 3-16,0 6-2 0,3 2 6 15,-4 1 1-15,2 2 0 0,-3 0 1 0,3 1 0 16,-4-1 2-16,-2-2-1 0,4 1 7 0,-4-4-4 16,1 0 0-16,0-4 1 0,-3-2-3 15,3 0 3-15,3 0 4 0,-2-2 1 0,7-9-3 16,-1-1 5-16,1-7-4 0,8-1 0 0,-4-1 1 16,1-1-4-16,0 1 0 0,-2 2-1 15,0 2 2-15,0 3-1 0,-2 2-2 0,-4 4-2 16,-1 5-8-16,-3 3 0 0,5 0-2 0,-6 0 0 15,5 7 4-15,-4 2 2 0,1 4 1 0,3 0 4 16,-4-1 2-16,6 2-2 0,-3-1-1 0,2 0 3 16,2-1-4-16,-2-4 4 0,2 0 2 0,2-3-1 15,1-2-2-15,6-2 3 0,-3-1 1 16,0 0 2-16,6-8 4 0,-4-2-1 0,6-3 0 16,0-3-3-16,2-2 2 0,3 0-4 0,0-3-2 15,-2 1 0-15,-1 1-5 0,-3 2 8 0,-6-1 2 16,-5 4 4-16,-7-1 7 0,-3 4-4 15,-3 2 0-15,-3 1-5 0,-6 4-7 0,-3 1-7 16,-8 3-4-16,1 0-2 0,-2 4 0 0,1 7 4 16,2 0 0-16,2 2 1 0,2 1-2 0,4 0 1 15,-1 2-1-15,8 0-2 0,1-2 4 16,2 1-3-16,0 0 1 0,5 0 4 0,6-5-4 16,0 1 1-16,4-3 0 0,-1-3 3 0,3-2 1 15,1-3 4-15,5 0 3 0,-3-2-3 16,4-4 5-16,0-5-4 0,-3 0 0 0,6-1 2 15,-1-3-2-15,1 1 0 0,-3 1 1 0,-6 1 0 16,-1 0-4-16,1 4 2 0,-3 2 1 0,-5-1-2 16,-1 2 1-16,1 3-4 0,-5 2 0 15,-4 0-3-15,0 0 1 0,5 2-1 0,-4 3-1 0,-1 0 4 16,0-1-1-16,1 1 4 0,-1-1 0 16,5 1 1-16,-2-2 0 0,-1 0 1 0,4-1 0 15,-1 0 0-15,2-2 3 0,-2 0-1 0,7 0 2 16,-2-2 1-16,2-3-1 0,0-1 1 15,-4 2-2-15,4-3-1 0,0 3-3 0,0-1 0 16,-2 2 2-16,-1-2-2 0,-3 3 2 0,0 1-3 16,-3 1-2-16,-2 0 2 0,-2 0-2 0,0 0 0 15,0 0-1-15,0 0 0 0,1 0-2 16,2 0 5-16,3 0 0 0,-2 0 2 0,5 0 3 16,-4 0-2-16,8 0 1 0,0 0 0 0,1-5 3 15,1-3-2-15,0-2 4 0,0-2 1 0,1-4-1 16,4-4 2-16,-3-4-3 0,-2-3 0 15,-1-3-1-15,1-3 0 0,-4-1 0 0,-5-4-4 16,2 0-1-16,-5 1 1 0,-2 4 0 0,-1 1 2 16,0 5 4-16,0 6-3 0,0 3-1 0,0 7 2 15,-1 6-4-15,0 4-3 0,-1 1-13 16,1 4-8-16,-2 11 3 0,-4 5 3 0,4 9 12 16,-6 2 6-16,7 7 0 0,-4 2 1 0,0-1 0 15,3 2 0-15,2-3-1 0,1 0-1 0,0-5 0 16,0-3 0-16,4-4 1 0,8-2-2 0,2-6-1 15,0-4-1-15,7-3-1 0,-1-6-2 16,4-3-13-16,2-2-26 0,-4-4-56 0,4-5-74 16,1-6-106-16,-2 0-271 0,-8 2-522 0,-2 5-159 0</inkml:trace>
          <inkml:trace contextRef="#ctx0" brushRef="#br0" timeOffset="4706.0833">8578-183 1886 0,'0'0'796'0,"0"0"-613"16,0 0-13-16,0 0-35 0,0 0-41 0,0 0-29 16,0 0-27-16,0 0-24 0,0 0-12 0,0 0-2 15,0 0-8-15,0 0-4 0,0 0-14 16,119-87-49-16,-100 87-90 0,-4 0-190 0,-3 0-610 16,-4 2-671-16</inkml:trace>
        </inkml:traceGroup>
      </inkml:traceGroup>
    </inkml:traceGroup>
    <inkml:traceGroup>
      <inkml:annotationXML>
        <emma:emma xmlns:emma="http://www.w3.org/2003/04/emma" version="1.0">
          <emma:interpretation id="{5E07B792-CCE3-4564-93EF-575F378D93F0}" emma:medium="tactile" emma:mode="ink">
            <msink:context xmlns:msink="http://schemas.microsoft.com/ink/2010/main" type="paragraph" rotatedBoundingBox="3889,4013 5616,2698 5666,2763 3939,407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FEE30D0-853B-4FCB-8B75-9AA9B9ACDF71}" emma:medium="tactile" emma:mode="ink">
              <msink:context xmlns:msink="http://schemas.microsoft.com/ink/2010/main" type="line" rotatedBoundingBox="3889,4013 5616,2698 5666,2763 3939,4078"/>
            </emma:interpretation>
          </emma:emma>
        </inkml:annotationXML>
        <inkml:traceGroup>
          <inkml:annotationXML>
            <emma:emma xmlns:emma="http://www.w3.org/2003/04/emma" version="1.0">
              <emma:interpretation id="{C27BE375-975E-4F22-A376-156D2722D3C0}" emma:medium="tactile" emma:mode="ink">
                <msink:context xmlns:msink="http://schemas.microsoft.com/ink/2010/main" type="inkWord" rotatedBoundingBox="3889,4013 5616,2698 5666,2763 3939,4078"/>
              </emma:interpretation>
              <emma:one-of disjunction-type="recognition" id="oneOf2">
                <emma:interpretation id="interp10" emma:lang="en-US" emma:confidence="0.5">
                  <emma:literal>-</emma:literal>
                </emma:interpretation>
                <emma:interpretation id="interp11" emma:lang="en-US" emma:confidence="0">
                  <emma:literal>.</emma:literal>
                </emma:interpretation>
                <emma:interpretation id="interp12" emma:lang="en-US" emma:confidence="0">
                  <emma:literal>_</emma:literal>
                </emma:interpretation>
                <emma:interpretation id="interp13" emma:lang="en-US" emma:confidence="0">
                  <emma:literal>:</emma:literal>
                </emma:interpretation>
                <emma:interpretation id="interp14" emma:lang="en-US" emma:confidence="0">
                  <emma:literal>/</emma:literal>
                </emma:interpretation>
              </emma:one-of>
            </emma:emma>
          </inkml:annotationXML>
          <inkml:trace contextRef="#ctx0" brushRef="#br0" timeOffset="16720.2603">2887 1423 1170 0,'0'0'165'0,"0"0"25"0,0 0 24 16,0 0-6-16,0 0-30 0,0 0-44 0,0 0-49 15,0 0-21-15,0 0-16 0,0 0-11 0,0 0-2 16,0 0 6-16,-61 42 10 0,39-20 6 0,-4 6 7 16,-2 5-2-16,-10 4-1 0,-4 7-7 0,-3 2-2 15,-7 6-3-15,-5 1-5 0,-4 1 3 16,-4 3-7-16,-3 0-2 0,-3 0-5 0,-3-1-7 16,0 2-2-16,-2-2-3 0,-1 3-3 0,1-2-4 15,1 1-2-15,1-6 0 0,0-2-1 16,2-4-2-16,5-4 1 0,4 0-2 0,2-6 0 15,8-2 5-15,6-7-7 0,11-3-1 0,4-5 2 16,11-6-9-16,6-5 6 0,5-1-1 0,5-6-2 16,5-1 1-16,0 0-2 0,0 0-1 15,0 0-2-15,0 0-2 0,0 0-6 0,2-1-7 16,1 1-11-16,1 0-2 0,4 0-25 0,4 0-54 16,0 0-94-16,5 0-177 0,-4 0-457 0,-4 0-766 15</inkml:trace>
        </inkml:traceGroup>
      </inkml:traceGroup>
    </inkml:traceGroup>
    <inkml:traceGroup>
      <inkml:annotationXML>
        <emma:emma xmlns:emma="http://www.w3.org/2003/04/emma" version="1.0">
          <emma:interpretation id="{47D81D70-6ADE-4E05-AB72-45D4ADBDFF21}" emma:medium="tactile" emma:mode="ink">
            <msink:context xmlns:msink="http://schemas.microsoft.com/ink/2010/main" type="paragraph" rotatedBoundingBox="1800,3993 11327,3961 11332,5407 1804,54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B6B5BC-ABA5-4927-BE99-519BBF0ED6D9}" emma:medium="tactile" emma:mode="ink">
              <msink:context xmlns:msink="http://schemas.microsoft.com/ink/2010/main" type="line" rotatedBoundingBox="1800,3993 11327,3961 11332,5407 1804,5439"/>
            </emma:interpretation>
          </emma:emma>
        </inkml:annotationXML>
        <inkml:traceGroup>
          <inkml:annotationXML>
            <emma:emma xmlns:emma="http://www.w3.org/2003/04/emma" version="1.0">
              <emma:interpretation id="{DCA4ADE9-A1EC-4ACE-BE5D-1C1BA43562CC}" emma:medium="tactile" emma:mode="ink">
                <msink:context xmlns:msink="http://schemas.microsoft.com/ink/2010/main" type="inkWord" rotatedBoundingBox="1800,3993 5358,3981 5363,5427 1804,5439"/>
              </emma:interpretation>
              <emma:one-of disjunction-type="recognition" id="oneOf3">
                <emma:interpretation id="interp15" emma:lang="en-US" emma:confidence="0.5">
                  <emma:literal>Attracting</emma:literal>
                </emma:interpretation>
                <emma:interpretation id="interp16" emma:lang="en-US" emma:confidence="0">
                  <emma:literal>Attractingly</emma:literal>
                </emma:interpretation>
                <emma:interpretation id="interp17" emma:lang="en-US" emma:confidence="0">
                  <emma:literal>Attracting's</emma:literal>
                </emma:interpretation>
                <emma:interpretation id="interp18" emma:lang="en-US" emma:confidence="0">
                  <emma:literal>Attractant</emma:literal>
                </emma:interpretation>
                <emma:interpretation id="interp19" emma:lang="en-US" emma:confidence="0">
                  <emma:literal>Attractions</emma:literal>
                </emma:interpretation>
              </emma:one-of>
            </emma:emma>
          </inkml:annotationXML>
          <inkml:trace contextRef="#ctx0" brushRef="#br0" timeOffset="18596.7648">-264 3386 2023 0,'0'0'212'0,"0"0"-35"0,0 0 4 15,0 0-33-15,0 0-48 0,0 0-34 0,0 0-25 16,0 0-20-16,0 0-8 0,0 0-1 0,0 0-6 16,0 0 1-16,0 0-1 0,166-78-4 15,-133 65 2-15,2 0-2 0,-2 2-1 0,-2 0-2 16,2 0-6-16,-5 4-16 0,-7 3-36 0,2-1-61 16,-8 4-99-16,-3-2-150 0,-7 3-363 15,3 0-760-15</inkml:trace>
          <inkml:trace contextRef="#ctx0" brushRef="#br0" timeOffset="18132.9051">-79 2958 2112 0,'0'0'245'0,"0"0"-21"15,0 0-17-15,0 0-58 0,0 0-38 0,0 0-37 16,0 0-33-16,0 0-23 0,0 0-13 0,0 0-1 15,0 0 4-15,0 0 2 0,0 0 1 16,-16 114 2-16,16-83 2 0,-1 3 0 0,-1 2 1 16,1 2-2-16,-4 0-2 0,1 3 0 0,0 0 1 15,-5-3-4-15,7-4 0 0,-5 1 0 0,1-4-4 16,0-4 0-16,-2-1-1 0,5-6-3 16,-3-1-1-16,1-5-5 0,5-1-10 0,-3-3-22 15,3-4-29-15,0-1-35 0,0-4-42 0,0-1-56 16,1 0-58-16,2 0-49 0,5-1-94 0,-2-7-155 15,3-1-248-15,-5 5 319 0</inkml:trace>
          <inkml:trace contextRef="#ctx0" brushRef="#br0" timeOffset="18369.7663">-24 3168 0 0,'0'0'288'0,"0"0"158"0,0 0-26 16,0 0-58-16,0 0-54 0,0 0-58 0,0 0-40 15,0 0-33-15,0 0-35 0,0 0-37 16,0 0-35-16,0 0-26 0,0 0-22 0,0 0-13 15,28-149-1-15,-24 162 3 0,-1 3 8 0,0 6 9 16,0 3 7-16,-2 1 2 0,4 3 1 16,-3 3-4-16,0 2-5 0,-2-1-6 0,0 3-1 15,0-2-4-15,0 0-2 0,0-5-2 0,0 0-3 16,0-5-2-16,0-4-2 0,0 0-2 16,0-3-4-16,0-3 0 0,0-3-3 0,1-3-5 15,-1-3-19-15,2-2-32 0,-1-1-44 0,-1-2-80 16,3 0-117-16,1 0-273 0,-4-2-990 0</inkml:trace>
          <inkml:trace contextRef="#ctx0" brushRef="#br0" timeOffset="20737.7794">279 3558 1676 0,'0'0'236'15,"0"0"-23"-15,0 0 2 0,0 0-10 0,0 0-53 16,0 0-31-16,0 0-31 0,0 0-30 0,0 0-20 16,0 0-13-16,0 0-13 0,0 0-3 15,0 0 5-15,0 0 2 0,68-123 2 0,-52 93 2 16,1-1-4-16,-3-4-1 0,2 0 0 0,-4 0-3 16,1 2 1-16,-4 2-1 0,-4 4 0 0,0 3-4 15,-3 5 5-15,-2 3 1 0,0 5 4 16,-7 5-1-16,-1 1-7 0,-2 5-6 0,-3 0-8 15,-4 6-2-15,-4 7-2 0,1 3 2 0,-3 2 2 16,3 5-2-16,-1-3 3 0,7 3-1 16,0-5-1-16,8 1-3 0,0-3 1 0,6-1 0 15,0-3-1-15,8-1 6 0,2-2-4 0,5-1 1 16,2-3 2-16,2-2 0 0,5-3 3 0,0 0 1 16,-3 0-2-16,4-5-1 0,-5 2 2 0,-1 2-2 15,-4-1 0-15,-2 2 1 0,-6 0-4 16,2 2 1-16,-6 4-1 0,-3 4 2 0,0 0-2 15,0 5 2-15,0 0 1 0,0 1-1 0,-3 2 2 16,0-1-1-16,-3-1-1 0,6-2-2 0,0-1 2 16,3-2-1-16,6-3 0 0,2-1 6 0,3 0-6 15,2-5 2-15,-1-2 0 0,8 0-2 16,-5 0 4-16,5-9-2 0,-3 0 2 0,3-4 0 16,-5 1 0-16,3-3 2 0,-4-2 0 0,-1 0 1 15,-1-2-3-15,0 0 2 0,-1-1 0 16,0-3 3-16,-1 3-4 0,-1-2 2 0,-2 3-1 15,-4 3-1-15,-2 3 9 0,-4 2 0 0,0 3 3 16,0 3-1-16,-4 2-6 0,-4 3-7 0,-2 0-6 16,-2 3-5-16,-2 5-3 0,-1 5 4 15,-4 5 1-15,4 1 2 0,-2 2 2 0,7 3-1 16,1-1 1-16,1-3-3 0,5-1 3 0,1 0-1 16,2-3 1-16,0-2 3 0,2-3-4 0,3 0 1 15,4-3-1-15,-1-4 0 0,0 0 2 16,3-2 1-16,-1-2 2 0,-3-2 2 0,4-6 5 15,1-2 0-15,-1-1 3 0,-3-4-3 0,4 0-2 16,0-1-1-16,-2 0 0 0,-3 3 2 0,5-1-3 16,-7 4 1-16,0 4-1 0,-4 1-2 0,1 2-2 15,-2 3-6-15,0 0-9 0,1 0-10 16,-1 4 2-16,1 5 3 0,4 0 10 0,0 0 11 16,0 3-2-16,2-2 1 0,-2 1 1 0,4-1 0 15,-2-1 0-15,4 1 0 0,-1-4 0 0,0 1-1 16,0-3 2-16,3-1-1 0,0-3 3 15,-1 0 1-15,2 0 3 0,2-7 2 0,0-4 2 16,5-2-1-16,-1-2-1 0,2-1-3 0,-2-5-1 16,4 0 0-16,-5 0 0 0,2 0-2 15,-4 2 0-15,-3 2-2 0,0 7-3 0,-2 0 0 16,-4 6-1-16,2 2-4 0,-4 2-3 0,2 0 1 16,-1 3 0-16,1 3 3 0,-1 1 1 0,-2 1 1 15,4 0 0-15,-4-2 1 0,1-1 3 0,0 0 0 16,-3-2 1-16,2-2 2 0,-2 1-2 15,0-2 6-15,-2 0 6 0,-1 0 8 0,2-5 1 16,-2-1-2-16,1-2-6 0,-1 1-4 0,0-1 0 16,0 1 1-16,0 3-2 0,-1 0-3 0,-3 1-3 15,-6-1-4-15,5 4-5 0,-5 0 0 0,2 0-5 16,-1 4 2-16,-3 3-2 0,0 3 1 16,-2 4 1-16,4 1 2 0,2 1 0 0,-2 0 1 15,1 2 0-15,4-1 1 0,-1 1 2 0,0-1 0 16,5-1 1-16,0 0-2 0,1-2-1 15,0 0 2-15,1-2-3 0,9 1-1 0,-2-2 0 16,5-3-2-16,1-2 2 0,5-3 4 0,-1-3 3 16,2 0 2-16,1-4 3 0,1-9 1 0,0 0 1 15,5-6 1-15,-1-4-3 0,1-4 1 16,0-3-1-16,-1-2-1 0,1-6 1 0,-5 0-1 16,3-1 3-16,-5 2 0 0,0-3 2 0,-5 2 0 15,-2-2 0-15,-4 4 0 0,-2 0-1 0,-6 1 1 16,-1 4 0-16,0 3 0 0,0 4-2 15,-3 4-1-15,-4 6 1 0,3 6-3 0,1 4 0 16,0 4-6-16,-1 0-6 0,0 3-2 0,0 9-2 16,-5 8 3-16,-1 5 7 0,-3 6 2 15,3 4 0-15,-2 4 2 0,0 0 0 0,0 0-2 16,5 1 2-16,-1-3-2 0,3 0 2 0,3-3-1 0,2-2 1 16,0 0-1-16,3-6 0 0,6 0-1 15,1-4-1-15,7-4 1 0,-2 0 0 0,5-4 1 16,-3-1 1-16,6-4 1 0,-5-2 2 15,1-3-1-15,-1-4 1 0,-2 0 2 0,1-4 3 16,-3-7 1-16,0-2 2 0,3-3-3 0,-3-2-2 16,-2 0-1-16,0-2-4 0,2-1 2 0,-4 0-1 15,-1 3 0-15,-1 3 1 0,-2 4-3 16,0 5-2-16,-3 3-4 0,-2 3-6 0,-1 0-3 16,3 4-2-16,1 5 3 0,-1 5 5 0,-2 0 3 15,1 3 1-15,-2-1 2 0,1 1-2 0,3-2 1 16,1 0 1-16,-1-1-1 0,4-3 3 15,-2-1-3-15,4-2 0 0,-1-3 0 0,-1-2 2 16,-2-2-2-16,2 1 3 0,-2-2 0 0,1 0-3 16,-1-3 6-16,2-4-2 0,2 1 1 0,-1-4 0 15,2 1-3-15,2-2 1 0,-2 0-1 0,0 2 4 16,-2-1-4-16,1 4 0 0,-3-1-2 16,0 4-4-16,-3 3-1 0,2 0-2 0,-3 0-3 15,-2 0-2-15,1 6 1 0,0 0 2 0,3-1 0 16,-4 4 7-16,2-3-2 0,-2 0 2 0,1 1 3 15,2-2-2-15,-1-1 1 0,0-1 1 16,-1 0 0-16,0-3-3 0,5 0 7 0,-3 0 3 16,0 0 0-16,5-6 3 0,-2-2-4 0,3-1-1 15,0-5-2-15,1 3 5 0,-1-4-5 0,3 1-2 16,-3-1 2-16,1 3-7 0,-2 1 5 16,-1 3 0-16,-1 1 0 0,-1 3 1 0,-3 2-3 15,0 2-3-15,1 0-2 0,-1 0 3 0,0 2-4 16,1 2 1-16,1 3 0 0,3 1 1 15,-3 0 1-15,4 0 3 0,1-1 2 0,1 3-6 16,2-2 8-16,1-2 0 0,1 1-2 0,1-4 6 16,0-2-5-16,2-1-2 0,1 0 2 0,-4-1-1 15,1-9 1-15,-1-3 0 0,-1 0 1 16,1-3-2-16,2-4 2 0,-3 3 1 0,0-5 1 16,0 2-3-16,-1-1 2 0,0 1 0 0,-2 1-1 15,-2 1 6-15,-4 4-3 0,-1 2 0 0,-2 4 3 16,-2 1-4-16,0 4 1 0,-3 3-7 0,-4 0-6 15,-4 3-5-15,-4 8 0 0,-2 2 2 16,-1 2 3-16,0 0 5 0,3 2-5 0,1-1-2 16,1 0-1-16,5 0-3 0,2-3 2 0,3-1-1 15,2-2-3-15,1-3-3 0,0 0-2 0,0-3-3 16,0-2-2-16,3-2 0 0,1 0 3 0,3 0 4 16,-3-6 8-16,6-1 9 0,-3 0 0 15,2-3 2-15,-2-1 1 0,2 1-2 0,-1-2 3 16,-2-1 3-16,2 2 1 0,-2 0 0 0,0 0 1 15,-1 4 1-15,-2-1 1 0,0 3 0 16,0 3-2-16,-3 2-4 0,3 0-8 0,-3 0-4 16,0 4-1-16,0 5 2 0,0 1 6 0,0 6 4 15,-3 4 1-15,-3 2 0 0,5 3 0 16,-4 4 1-16,3 5-4 0,0 2-2 0,2 4 1 16,0-1-1-16,4 4 2 0,2-1 1 0,0 2 0 15,1 2 2-15,-3 3 3 0,3 4 2 0,-1-1 4 16,-5 1 3-16,1 0-1 0,-2-3 2 0,0-3 0 15,-3-1 1-15,-8-7 4 0,-5-2 3 0,-2-8 1 16,-5-5 1-16,0-6 0 0,0-9-1 16,5-4 2-16,-2-5-1 0,5-1 0 0,-1-10-3 15,5-5-5-15,2-7-4 0,1-5-7 0,3-4-2 16,4-5-5-16,1-5-3 0,1 0 2 0,9-6-5 16,5-2-8-16,3-2-18 0,3-4-41 15,3-2-50-15,5-1-73 0,-2 1-128 0,-3 17-323 16,-9 14-923-16</inkml:trace>
          <inkml:trace contextRef="#ctx0" brushRef="#br0" timeOffset="21107.4949">1451 3125 2220 0,'0'0'142'0,"0"0"-12"0,0 0 12 16,0 0-35-16,0 0-12 0,0 0-9 0,0 0-20 15,0 0-13-15,196-60-12 0,-149 47-6 0,0 0-6 16,-2 0-9-16,-3 0-6 0,-2 5-4 0,-7 0-1 16,-5 2-5-16,-5 3-4 0,-6 0-23 15,-2 3-72-15,-3 0-127 0,-4 0-250 0,-4 0-1097 0</inkml:trace>
          <inkml:trace contextRef="#ctx0" brushRef="#br0" timeOffset="20911.0845">2395 2727 1895 0,'0'0'245'0,"0"0"-29"0,0 0-6 0,0 0-51 16,0 0-44-16,0 0-29 0,0 0-33 0,0 0-27 15,0 0-13-15,0 0-8 0,0 0-5 0,0 0-3 16,0 0-18-16,0 0-52 0,19-23-129 16,-16 23-239-16,-3 0-1151 0</inkml:trace>
          <inkml:trace contextRef="#ctx0" brushRef="#br0" timeOffset="17634.9747">-719 3296 445 0,'0'0'290'0,"0"0"46"16,0 0 13-16,0 0-37 0,0 0-58 0,0 0-42 15,0 0-34-15,0 0-28 0,0 0-26 0,0 0-25 16,0 0-14-16,0 0-19 0,0 0-18 0,0 0-15 16,-21-118-18-16,14 126-7 0,1 4-3 0,-5 7 0 15,-2 3 2-15,0 7 2 0,1 1 1 0,-1 1-1 16,-1 1 1-16,4-3 0 0,-3-1 1 16,0-1-1-16,1-3-2 0,0-3 0 0,-1-2-3 15,8-3 3-15,-5-2-4 0,7-3 0 0,0-2 0 16,-1-4-1-16,2-2 2 0,2-1 3 0,0 0 11 15,0-2 11-15,0 0 14 0,0 0 11 16,0-4 0-16,0-4-13 0,0-4-13 0,6-7-16 16,0-3-10-16,4-7 2 0,-2-3-5 0,4-5 2 15,2-4 0-15,-1-5-2 0,1 1 3 0,-2-2-1 16,1 2 2-16,-1 4-2 0,-5 3-1 16,3 5 0-16,-2 5-1 0,-2 5 3 0,-3 7-2 15,4 7-1-15,-6 2-2 0,1 7-5 0,-1 0-3 16,-1 0-1-16,4 10 0 0,6 3 2 15,-1 4 7-15,-1 4 0 0,5 4 2 0,0 3 1 16,-1 3-1-16,1 0 0 0,0 2 0 0,-2 3 2 16,-2 1 0-16,2-3-2 0,2 1 2 15,-3-1-4-15,-3-6 2 0,4-3 0 0,-7-1 1 16,6-6 1-16,-7-1-2 0,4-4-1 0,-2-1 0 16,-4-4 0-16,3-3-1 0,-1-1 0 0,-2-2-4 15,-1-2-8-15,0 0-14 0,2 0-26 0,-2 0-33 16,0 0-45-16,0-3-46 0,0 1-91 0,0-3-162 15,0 4-381-15,0-2-587 0</inkml:trace>
          <inkml:trace contextRef="#ctx0" brushRef="#br0" timeOffset="17815.8639">-804 3408 1035 0,'0'0'325'16,"0"0"-78"-16,0 0-34 0,0 0-25 0,0 0-60 15,0 0-46-15,0 0-39 0,0 0-36 16,0 0-11-16,0 0-2 0,0 0 8 0,0 0 10 16,0 0 0-16,0 0-5 0,92-29-10 0,-65 20-28 15,2 1-56-15,-2-1-127 0,-8 3-334 0,-6 1-860 16</inkml:trace>
        </inkml:traceGroup>
        <inkml:traceGroup>
          <inkml:annotationXML>
            <emma:emma xmlns:emma="http://www.w3.org/2003/04/emma" version="1.0">
              <emma:interpretation id="{BC22AFD8-7A3A-4E40-85E0-931CEC5DBD1C}" emma:medium="tactile" emma:mode="ink">
                <msink:context xmlns:msink="http://schemas.microsoft.com/ink/2010/main" type="inkWord" rotatedBoundingBox="7866,4126 11328,4115 11331,5044 7869,5056">
                  <msink:destinationLink direction="with" ref="{B511446B-0AB6-4D00-B52E-03471045DE36}"/>
                </msink:context>
              </emma:interpretation>
              <emma:one-of disjunction-type="recognition" id="oneOf4">
                <emma:interpretation id="interp20" emma:lang="en-US" emma:confidence="0.5">
                  <emma:literal>Retaining</emma:literal>
                </emma:interpretation>
                <emma:interpretation id="interp21" emma:lang="en-US" emma:confidence="0">
                  <emma:literal>pertaining</emma:literal>
                </emma:interpretation>
                <emma:interpretation id="interp22" emma:lang="en-US" emma:confidence="0">
                  <emma:literal>pretraining</emma:literal>
                </emma:interpretation>
                <emma:interpretation id="interp23" emma:lang="en-US" emma:confidence="0">
                  <emma:literal>Retraining</emma:literal>
                </emma:interpretation>
                <emma:interpretation id="interp24" emma:lang="en-US" emma:confidence="0">
                  <emma:literal>Retailing</emma:literal>
                </emma:interpretation>
              </emma:one-of>
            </emma:emma>
          </inkml:annotationXML>
          <inkml:trace contextRef="#ctx0" brushRef="#br0" timeOffset="23598.7493">5257 3369 701 0,'0'0'260'0,"0"0"13"16,0 0-8-16,0 0-12 0,0 0-31 0,0 0-34 16,0 0-26-16,0-168-22 0,0 149-16 0,0 3-18 15,0 0-10-15,-1 6-9 0,-2 1-7 0,2 1-4 16,-1 3-10-16,2 3-13 0,-3 2-14 16,3 0-17-16,-1 0-12 0,1 3-8 0,-1 5-3 15,1 7 0-15,0 3 3 0,-2 8 1 0,1 2 3 16,-4 5 0-16,1 2 0 0,1 1 1 0,1 1-3 15,-6 0 2-15,4-3-2 0,3-2-1 0,-5 0 2 16,2-2-4-16,1-2 2 0,-1-1-1 16,-2-4 0-16,3-3 1 0,0-2-2 0,-2 2 2 15,-1-7-2-15,0-1 1 0,-1-4-3 0,4-2-4 16,-1-3-2-16,3-1-3 0,-1-2-4 0,0 0-8 16,0 0-13-16,1-5-14 0,-1-2-12 15,-2-4-8-15,3-2-1 0,-2-5 0 0,3-1 2 16,0 1 11-16,0-5 7 0,0 1 16 0,4-3 14 15,0-2 9-15,-2 0 8 0,3-3 2 0,2 1 5 16,-4-2 3-16,3 2 4 0,0-2 6 16,-4 3 7-16,3 3 8 0,0-1 7 0,-3 6 5 15,2 1 3-15,5 3-3 0,-5-1-5 0,6 3-8 16,-2 0-8-16,5 1-5 0,3 1-6 16,2-1-3-16,0 0-1 0,7 0-4 0,-7 4 1 15,5 1 0-15,-6 3-2 0,0 3-1 0,-2 2-1 16,-3 0 0-16,-1 2 0 0,-3 6 1 0,-2 1-1 15,-3 3 4-15,-3 1 2 0,0 4 2 0,-1 0 4 16,-7 5-1-16,-1 0-1 0,-6 2-1 16,0 1-2-16,-2-2-2 0,-3 2 0 0,4-2 0 15,-4-1-1-15,2-3 0 0,2-3 1 0,1-1-1 16,1-5 4-16,0-2 2 0,2-2 1 0,2-2 4 16,3-3 5-16,1-1 2 0,2 0 2 0,1 0-3 15,3 0-3-15,0-5-7 0,0 2-5 16,0-2-5-16,2 0-4 0,3 1-4 0,3-1-2 15,3 3 1-15,-1-1 0 0,4 3 3 0,3 0 0 16,-1 3 2-16,-1 5 0 0,5 4 0 16,0-1 1-16,-2 2 1 0,6 1-1 0,-1 0 0 15,4-2-1-15,0 1-2 0,3-2-7 0,2-3-16 16,-2 0-31-16,3-3-33 0,1 0-41 0,-5-4-48 16,0 1-47-16,-1-2-66 0,-1 0-127 15,-7 0-260-15,-9 0-511 0</inkml:trace>
          <inkml:trace contextRef="#ctx0" brushRef="#br0" timeOffset="24114.6624">5766 3463 260 0,'0'0'306'15,"0"0"-26"-15,0 0 3 0,0 0-51 0,0 0-42 16,0 0-34-16,0 0-37 0,0 0-20 0,0 0-14 16,0 0-7-16,0 0 0 0,0 0 0 0,0 0-1 15,0 49-5-15,16-57-6 0,4 0-10 16,-5-2-5-16,5 0-4 0,-2-1-3 0,-3-1-2 15,-3 0-1-15,-5 3-2 0,3-1 0 0,-8 2 4 16,-1 2 0-16,-1 0 0 0,0-1-4 0,0 2-9 16,-4 1-7-16,-5 0-7 0,5 4-4 15,-6 0-8-15,5 0-4 0,-7 0-1 0,5 7-3 16,-3 4 2-16,-1 2-1 0,0 3 1 0,2 0-1 16,1 0 3-16,2 2-2 0,2-1 0 15,4-1 2-15,0 0-5 0,8-4 1 0,1 1-3 16,5-3-3-16,4-2 3 0,-1-4 1 0,9 0-1 15,-4-4 1-15,3 0 4 0,1-4 0 0,0-5 2 16,1-4 3-16,1-3 0 0,-2-2-1 16,-2-3 2-16,0-2 3 0,0-2-3 0,-3-3 1 15,1-2 0-15,-3-1-6 0,0-3 7 0,-5 2 1 16,-1-3-2-16,-3 0 5 0,-3 2-3 0,-3 1 2 16,0 4 2-16,-4 1 1 0,0 3 1 0,0 7 0 15,-4 1 0-15,0 8 0 0,1 4-2 0,-1 4-4 16,-1 0-7-16,4 1-5 0,-3 12 0 15,0 2 0-15,-2 7 4 0,3 6 4 0,-1 2-2 16,0 3 0-16,1 1 0 0,3 3-1 0,0 1 1 16,0-1-1-16,0-2 0 0,0-4-4 15,0-2 4-15,10-3 0 0,-3-6 0 0,4-3 0 16,3-4-2-16,3-5 1 0,3-3-4 0,-1-5-1 16,5 0-12-16,-3-7-15 0,9-8-29 0,-2-2-47 15,6-6-62-15,-3-2-90 0,6-4-170 16,-13 7-485-16,-5 7-221 0</inkml:trace>
          <inkml:trace contextRef="#ctx0" brushRef="#br0" timeOffset="24290.2178">6122 3290 2088 0,'0'0'193'15,"0"0"-38"-15,0 0-6 0,0 0-37 16,0 0-51-16,0 0-25 0,0 0-18 0,0 0-7 15,0 0-3-15,0 0-1 0,169-97-1 0,-128 85-3 16,-2-1-3-16,-6 3-12 0,2 6-59 0,-8 0-127 16,-8 3-262-16,-6 1-987 0</inkml:trace>
          <inkml:trace contextRef="#ctx0" brushRef="#br0" timeOffset="26052.6935">6763 3444 1735 0,'0'0'266'0,"0"0"-54"0,0 0 4 0,0 0-39 16,0 0-44-16,0 0-28 0,0 0-29 0,0 0-19 15,0 0-8-15,0 0-8 0,0 0-7 0,0 0-2 16,0 0-5-16,0 0-5 0,0-139-5 15,-13 136-8-15,-1 1-6 0,-1 2-6 0,-3 0 0 16,-3 8-2-16,2 3 2 0,-3 2 0 0,5 2-1 16,0 0 3-16,3 1-2 0,2 1 3 0,2 1-4 15,6-2-1-15,3 1 1 0,1-2-3 0,0 0 3 16,1-1-1-16,6-3 0 0,2-1 0 16,2-2-1-16,2-3 1 0,1-4 1 0,0-1 4 15,2 0 4-15,-1-5 2 0,1-6 1 0,-1-6 2 16,2 1-1-16,0-5 1 0,-2-1 0 15,-3 0-2-15,0-3 3 0,-2 3 0 0,0-2 2 16,-8 0 1-16,1 4 1 0,-3 4 2 0,0 2-1 16,0 4-1-16,-1 6 0 0,-2 1-3 0,2 3-6 15,-5 0-5-15,0 4-3 0,2 5-3 16,-3 6 3-16,3 1 0 0,-1 2 2 0,0 2 0 16,5-2 1-16,0 2 1 0,0-5-2 0,3 1 0 15,4 0 1-15,0-2-2 0,3-3 2 0,1 1-1 16,3-5 1-16,0-1-1 0,0-1 1 15,2-3 1-15,2-2-1 0,4 0 1 0,-5 0 2 16,5-7-1-16,-3-2 1 0,5-3 1 0,-6-3-2 16,6-2 0-16,-5-3 2 0,4 1 0 0,-8-4 1 15,1 1 1-15,-3 1 0 0,-1 3 3 0,-7 2 0 16,0 3 2-16,-3 4 1 0,-2 4-1 16,0 3-3-16,0-1-4 0,-5 3-7 0,1 0-7 15,0 5-3-15,-5 4-1 0,5 4 5 0,-3 2 3 16,1 1 4-16,5 0-2 0,0 0 1 0,1-1-1 15,0-3 0-15,1 1 1 0,2-3 0 16,7-2 1-16,-5 2-1 0,7-4 1 0,0 1 1 16,1-4 0-16,3 0 3 0,-2-3-1 0,3 0 0 15,3 0 1-15,-2-5 0 0,-2-3 1 16,2-1 1-16,1-4-1 0,-4 1 0 0,1-5 0 16,-2 2 1-16,0-1 1 0,-1 0-2 0,-6 3 3 15,0 0 0-15,-4 2 0 0,3 2 3 0,-3 5-3 16,-3 1-2-16,0 1-1 0,0 2-6 15,0 0-4-15,0 0-5 0,0 5-1 0,0 5 2 16,0-1 5-16,0 4 5 0,0 1 0 0,0 0 1 16,0 2 1-16,0-2-2 0,0 2 2 0,0-3 0 15,0-1-2-15,0-1 0 0,0-3 1 0,0 0-3 16,0-3 3-16,0-2 0 0,1-1 0 0,-1-2 5 16,1 0 1-16,-1 0 4 0,2-2 0 15,2-4 3-15,2-2-5 0,-3-2-5 0,5-1-1 16,-2-1-2-16,2 1 0 0,-2-2 0 0,5 0 0 15,-5 2-3-15,4 1 1 0,0 2-1 16,-5 4-2-16,4 2 2 0,-5 2-5 0,6 0 0 16,-4 3 2-16,4 5 0 0,-2 0 1 0,2 3 2 15,1 2 1-15,4-2-3 0,-3 0 3 0,4-2 2 16,-2 1 0-16,3-1 4 0,4-2-4 16,-2-2 0-16,5-2 2 0,-6-2-1 0,6-1-1 15,-7 0 0-15,5-6 2 0,-4-4-3 0,-2-2 5 16,-1 0 1-16,0-3 0 0,3 0-1 15,-11-3 2-15,4 2-1 0,-6 1 1 0,2 0 5 16,-4 4-7-16,-2 2 0 0,-1 2 1 0,0 1-6 16,0 4 5-16,0-1-1 0,0 3-1 0,0 0-3 15,0 0-4-15,0 0-6 0,0 3-4 0,-1 1 7 16,-1 3-3-16,-1 5 7 0,-2-1 1 16,3 2 1-16,2 0 0 0,0 1 0 0,0 1 0 15,3-2-7-15,4-2 7 0,-1 0 0 0,4-3 2 16,0-3 1-16,-2-1 0 0,5-4-1 0,0 0 2 15,1 0 5-15,0-4-4 0,2-4 1 0,1-5-1 16,1 0-3-16,-2-3 3 0,-1 0-1 16,1 0 2-16,-2 1-1 0,0 1 0 0,-2 1 0 15,-1 4 2-15,-8 1 4 0,0 3-4 0,-2 2 1 16,3 2-1-16,-4 1-7 0,0 0 0 0,0 0-7 16,0 1-1-16,0 4-1 0,0 2 4 15,0 3 6-15,-4-1 1 0,3 3 3 0,1-3-4 16,0 1 0-16,0 0-1 0,0 0 1 0,0-2 0 15,0 0 1-15,0-1 0 0,0-5-2 16,0 2 3-16,0-4 0 0,0 0 1 0,0 0 1 16,1 0 1-16,-1 0 1 0,4 0 2 0,-2-4 3 15,2-2-5-15,-1-2-3 0,5-2-2 0,-2-1-2 16,5-1 2-16,2-1 1 0,0-1 0 16,-1 1-2-16,3-1 2 0,-1 1-1 0,-3 3 1 15,-2 1-1-15,1 3-1 0,-6 0-2 0,2 4-4 16,-4 2-1-16,0 0 0 0,-1 4 0 0,2 2 3 15,3 2-2-15,-2 2 5 0,0-3 1 0,3 1 1 16,-2-2 2-16,4 1-2 0,-3-1-1 16,5-3 1-16,2 0 1 0,1-3-1 0,1 0 0 15,0 0 1-15,5 0-1 0,-3-5 3 0,1-2-1 16,5-1 1-16,-2-4-3 0,3 1 2 0,-5 0 0 16,2-3 0-16,-5 2 5 0,-2-1-2 15,-3 0 2-15,-4 1 0 0,3 1-1 0,-7 0 3 16,3 0 0-16,-6 0 1 0,0 1-1 0,0 2-2 15,-7 0-3-15,1 2-3 0,-4 3-4 0,-3 0-5 16,1 3-5-16,-3 0-3 0,1 4 3 16,1 4 0-16,1 5 3 0,3 0 0 0,-1 3 1 15,0-2 2-15,8 2 0 0,0-3 2 0,1 0-2 16,1 0 0-16,0 0 0 0,0-3-1 16,3-3 1-16,5 0-2 0,-2-3 3 0,4-3-1 15,-5-1 1-15,5 0 6 0,-4 0 2 0,4-5 4 16,1-5-1-16,-1 0 2 0,-3-5-1 0,3 0 2 15,-4 0 0-15,2 2 0 0,-3 2 1 0,2 2-1 16,-5 1 3-16,1 1-1 0,-3 4-1 16,0 1-5-16,0 2-7 0,0 0-6 0,0 7-2 15,0 4 2-15,0 3 6 0,0 5 2 0,0 1 2 16,0 7-1-16,-5 0 0 0,-2 3 0 0,4 5 0 16,-2 1-1-16,0 2 0 0,3-2 1 0,2 1 0 15,0-1 0-15,0 2 1 0,0-2-2 16,0 0 1-16,0-1 0 0,2-2 0 0,3-2 0 15,-2-4 0-15,-1-7-1 0,-1-4 0 0,-1-5-1 16,0-5-2-16,0-4-4 0,0-2-14 16,0 0-33-16,-6-10-73 0,-1-1-93 0,0-6-227 15,0 4-623-15,4 3-299 0</inkml:trace>
          <inkml:trace contextRef="#ctx0" brushRef="#br0" timeOffset="26403.7242">7362 2912 1927 0,'0'0'321'0,"0"0"-87"15,0 0 4-15,0 0-33 0,0 0-53 0,0 0-23 16,0 0-19-16,0 0-19 0,0 0-18 0,0 0-13 16,0 0-18-16,0 0-14 0,0 0-12 15,-25 10-12-15,29-10-6 0,2 0-4 0,-4 0 0 16,7 1-5-16,-3-1 1 0,5 0-10 0,2 0-17 15,1 0-24-15,1-5-39 0,10-4-49 0,-1-3-89 16,4-6-155-16,-5 4-533 0,-8 4-676 0</inkml:trace>
          <inkml:trace contextRef="#ctx0" brushRef="#br0" timeOffset="26209.8439">8004 2839 2008 0,'0'0'322'0,"0"0"-224"0,0 0 4 15,0 0-5-15,0 0-42 0,0 0-31 0,0 0-23 16,0 0-39-16,0 0-81 0,0 0-155 0,0 0-432 16,0 0-801-16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9:43.8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511446B-0AB6-4D00-B52E-03471045DE36}" emma:medium="tactile" emma:mode="ink">
          <msink:context xmlns:msink="http://schemas.microsoft.com/ink/2010/main" type="inkDrawing" rotatedBoundingBox="8039,5308 11454,5021 11462,5115 8047,5401" semanticType="underline" shapeName="Other">
            <msink:sourceLink direction="with" ref="{BC22AFD8-7A3A-4E40-85E0-931CEC5DBD1C}"/>
          </msink:context>
        </emma:interpretation>
      </emma:emma>
    </inkml:annotationXML>
    <inkml:trace contextRef="#ctx0" brushRef="#br0">213 339 1124 0,'0'0'93'0,"0"0"10"15,0 0-5-15,0 0 11 0,0 0 23 0,0 0 10 16,0 0-5-16,0 0-15 0,0 0-15 0,0 0-5 16,-167-71-2-16,155 69-2 0,5 0 0 15,0 1-7-15,1 1-8 0,1 0-10 0,2 0-9 16,2 0-10-16,-1 0-7 0,-1 0-9 0,3 0-7 16,0 0-8-16,0 0-10 0,0 0-6 15,0 1-2-15,6 4-2 0,7 2 4 0,2-1 8 16,14 2 3-16,12-3 4 0,11-2-1 0,18-3-4 15,9 0-6-15,13-8-5 0,13-1 1 0,10-4-2 16,7 0 2-16,8-1 0 0,9 0-4 16,3-2 2-16,8 0 1 0,5-1 0 0,5 1 0 15,1-1 1-15,5-1 0 0,0-1 4 0,-2 0 1 16,-5 1-1-16,-3 2 2 0,-8 0 0 16,-12 3 2-16,-12 2 2 0,-16 3-3 0,-12 4-1 15,-15 2-6-15,-21 2-1 0,-13 0-8 0,-25 8-25 16,-13 4-77-16,-9-1-205 0,-3-1-1100 0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1:12.1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4EAF5DC-CC65-4A2F-BCA4-457977D0E893}" emma:medium="tactile" emma:mode="ink">
          <msink:context xmlns:msink="http://schemas.microsoft.com/ink/2010/main" type="writingRegion" rotatedBoundingBox="4728,10734 6115,10734 6115,12052 4728,12052"/>
        </emma:interpretation>
      </emma:emma>
    </inkml:annotationXML>
    <inkml:traceGroup>
      <inkml:annotationXML>
        <emma:emma xmlns:emma="http://www.w3.org/2003/04/emma" version="1.0">
          <emma:interpretation id="{EE49DE78-D552-423E-95AC-65689DF9B8A6}" emma:medium="tactile" emma:mode="ink">
            <msink:context xmlns:msink="http://schemas.microsoft.com/ink/2010/main" type="paragraph" rotatedBoundingBox="4728,10734 6115,10734 6115,12052 4728,120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9554EE-731D-4056-AE16-FA4FE2DF7D17}" emma:medium="tactile" emma:mode="ink">
              <msink:context xmlns:msink="http://schemas.microsoft.com/ink/2010/main" type="line" rotatedBoundingBox="4728,10734 6115,10734 6115,12052 4728,12052"/>
            </emma:interpretation>
          </emma:emma>
        </inkml:annotationXML>
        <inkml:traceGroup>
          <inkml:annotationXML>
            <emma:emma xmlns:emma="http://www.w3.org/2003/04/emma" version="1.0">
              <emma:interpretation id="{11F2BF0A-BFDA-4E81-9143-52E6BDECA0A4}" emma:medium="tactile" emma:mode="ink">
                <msink:context xmlns:msink="http://schemas.microsoft.com/ink/2010/main" type="inkWord" rotatedBoundingBox="4728,10734 6115,10734 6115,12052 4728,12052"/>
              </emma:interpretation>
              <emma:one-of disjunction-type="recognition" id="oneOf0">
                <emma:interpretation id="interp0" emma:lang="en-US" emma:confidence="0.5">
                  <emma:literal>,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/</emma:literal>
                </emma:interpretation>
                <emma:interpretation id="interp3" emma:lang="en-US" emma:confidence="0">
                  <emma:literal>$</emma:literal>
                </emma:interpretation>
                <emma:interpretation id="interp4" emma:lang="en-US" emma:confidence="0">
                  <emma:literal>!</emma:literal>
                </emma:interpretation>
              </emma:one-of>
            </emma:emma>
          </inkml:annotationXML>
          <inkml:trace contextRef="#ctx0" brushRef="#br0">3369 9486 0 0,'0'0'0'0,"0"0"233"0,0 0 54 15,0 0 20-15,0 0-19 0,0 0-35 0,0 0-49 16,0 0-31-16,0 0-24 0,0 0-22 0,0 0-13 16,0 0-16-16,14-30-15 0,-14 30-15 15,0 0-9-15,0 0-13 0,0 2-10 0,0-1-9 16,0 2-5-16,-5 2-4 0,-1 4-2 0,-2 4 5 15,-7 4 3-15,-2 4 2 0,-4 6 3 0,-2 1 0 16,-6 3 1-16,-5 3 1 0,-3 3-2 16,-9 3-1-16,-2 4 0 0,-6 2-2 0,1 3-1 15,-7 3 0-15,-4 2-2 0,-1 2-5 0,-3-1-3 16,0 1-3-16,0 0-4 0,3 0 0 0,4-4-1 16,4 1-1-16,3-6 0 0,7-2-1 15,5-3 0-15,4-5-1 0,4-5 1 0,4-3-2 16,1-3 0-16,4-1 1 0,2-2-1 0,3-2 0 15,2-2-1-15,4-3 0 0,1-1-1 16,6-6 2-16,-2 0-2 0,5-3 1 0,0-2 1 16,3-1-2-16,-2 0 0 0,3-1 1 0,0 1 0 15,0-2-2-15,0-1-1 0,0 0-2 0,0 0-2 16,0 0-7-16,0 0-12 0,0 0-17 16,0 0-46-16,0 0-97 0,3 3-279 0,-2-2-1120 0</inkml:trace>
        </inkml:traceGroup>
      </inkml:traceGroup>
    </inkml:traceGroup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8:55.9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CF4E886-E610-44AC-888D-C6E5280EE8B7}" emma:medium="tactile" emma:mode="ink">
          <msink:context xmlns:msink="http://schemas.microsoft.com/ink/2010/main" type="writingRegion" rotatedBoundingBox="10176,5932 33051,5206 33384,15716 10510,16442"/>
        </emma:interpretation>
      </emma:emma>
    </inkml:annotationXML>
    <inkml:traceGroup>
      <inkml:annotationXML>
        <emma:emma xmlns:emma="http://www.w3.org/2003/04/emma" version="1.0">
          <emma:interpretation id="{0A493810-F807-4714-B50F-DE5F525D33E5}" emma:medium="tactile" emma:mode="ink">
            <msink:context xmlns:msink="http://schemas.microsoft.com/ink/2010/main" type="paragraph" rotatedBoundingBox="10176,6027 13803,5645 13867,6255 10240,66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6CA784-009C-4FA2-8805-C473284B76DC}" emma:medium="tactile" emma:mode="ink">
              <msink:context xmlns:msink="http://schemas.microsoft.com/ink/2010/main" type="line" rotatedBoundingBox="10176,6027 13803,5645 13867,6255 10240,6637"/>
            </emma:interpretation>
          </emma:emma>
        </inkml:annotationXML>
        <inkml:traceGroup>
          <inkml:annotationXML>
            <emma:emma xmlns:emma="http://www.w3.org/2003/04/emma" version="1.0">
              <emma:interpretation id="{D0BD72DB-4A28-4F52-A9C3-10E8F40AA04E}" emma:medium="tactile" emma:mode="ink">
                <msink:context xmlns:msink="http://schemas.microsoft.com/ink/2010/main" type="inkWord" rotatedBoundingBox="10176,6027 13803,5645 13867,6255 10240,6637"/>
              </emma:interpretation>
              <emma:one-of disjunction-type="recognition" id="oneOf0">
                <emma:interpretation id="interp0" emma:lang="en-US" emma:confidence="0.5">
                  <emma:literal>TALENT</emma:literal>
                </emma:interpretation>
                <emma:interpretation id="interp1" emma:lang="en-US" emma:confidence="0">
                  <emma:literal>IALENT</emma:literal>
                </emma:interpretation>
                <emma:interpretation id="interp2" emma:lang="en-US" emma:confidence="0">
                  <emma:literal>FALENT</emma:literal>
                </emma:interpretation>
                <emma:interpretation id="interp3" emma:lang="en-US" emma:confidence="0">
                  <emma:literal>TALENE</emma:literal>
                </emma:interpretation>
                <emma:interpretation id="interp4" emma:lang="en-US" emma:confidence="0">
                  <emma:literal>TALENI</emma:literal>
                </emma:interpretation>
              </emma:one-of>
            </emma:emma>
          </inkml:annotationXML>
          <inkml:trace contextRef="#ctx0" brushRef="#br0">7449 4794 1969 0,'0'0'169'0,"0"0"2"0,0 0 2 0,0 0-12 15,0 0-44-15,0 0-52 0,0 0-33 0,0 0-21 16,0 0 2-16,0 0 15 0,0 0 7 0,0 0 1 16,0 0-5-16,202-12-2 0,-142 1-7 0,4-1-2 15,-3 0-3-15,-5 1-9 0,-2-1 1 16,-10 4-3-16,-13 3-2 0,-5 0-1 0,-6 3-1 15,-13 1 1-15,-4-1 1 0,-3 2 7 0,0 0 2 16,-2 0 0-16,-4 0-4 0,-3 0-4 0,-6 0-6 16,1 0 1-16,0 0 0 0,-2-1-4 15,1 1 6-15,2 0 2 0,0 0 0 0,1 0 4 16,2 0 0-16,4 0 3 0,2 0-2 0,-3 0 2 16,4 0-2-16,0 3-3 0,-3 2 2 0,3 1-2 15,-1 4 0-15,-4 3 2 0,3 1 1 16,-3 6 0-16,2 3 7 0,-5 2-1 0,1 6 1 15,2-2 2-15,-2 5-4 0,-3-1-2 0,2 3-2 16,3 1-1-16,-1-3-2 0,4 1-1 16,-3-6-3-16,5 0-2 0,0-3-1 0,2-4-1 15,1-1-4-15,0-3-4 0,0-4-9 0,0-2-25 16,1-4-41-16,2-1-49 0,0-5-72 0,5-2-91 16,-2 0-128-16,4 0-358 0,-7-4-647 0</inkml:trace>
          <inkml:trace contextRef="#ctx0" brushRef="#br0" timeOffset="406.7696">8242 4936 1475 0,'0'0'360'0,"0"0"-65"0,0 0-25 16,0 0-50-16,0 0-57 0,0 0-48 0,0 0-48 16,0 0-30-16,0 0-17 0,0 0-1 0,0 0 5 15,0 0 5-15,0 0 3 0,0 0 1 16,-58 103-1-16,46-79-2 0,0 1-4 0,2-2-4 15,0-1-2-15,-1-1-6 0,1-3-1 0,4-3-1 16,-2-2-5-16,4-2 2 0,2-3-4 0,1-4-1 16,-1-2 5-16,2-2 4 0,0 0 6 15,0 0 10-15,0 0 5 0,2-6-6 0,1-4-6 16,0-5-11-16,4-1-9 0,-2-6-2 0,7-1 0 16,-1-5-1-16,2 0 0 0,1-3 5 0,1 4-3 15,1-4 0-15,0 3 2 0,-1-2-8 16,1 3 5-16,4 3-2 0,-5 4 0 0,1 4-2 15,-1 3-3-15,1 5-3 0,0 5-3 0,2 3 3 16,-4 1-2-16,0 9 4 0,-1 5 2 0,-3 2 4 16,4 3 0-16,-2 4 2 0,0 2 2 0,0-1-2 15,-1 0 0-15,-4 1 0 0,3-5 0 16,0 0 2-16,-4-2-2 0,4-2 0 0,-5-2-2 16,5-3 2-16,-4-3-2 0,4 2-4 0,-6-5-11 15,5 0-36-15,-7-1-46 0,1-1-62 0,1-2-91 16,-4 2-107-16,0-2-238 0,0-2-946 0</inkml:trace>
          <inkml:trace contextRef="#ctx0" brushRef="#br0" timeOffset="557.6766">8145 5175 1392 0,'0'0'684'0,"0"0"-538"0,0 0-33 15,0 0-25-15,0 0-47 0,0 0-25 16,0 0-14-16,0 0-4 0,0 0-2 0,0 0 1 15,175-84-17-15,-141 76-37 0,3 2-80 0,-6-1-151 16,-4 4-392-16,-11-1-611 0</inkml:trace>
          <inkml:trace contextRef="#ctx0" brushRef="#br0" timeOffset="842.5696">8899 4796 2160 0,'0'0'250'0,"0"0"-52"0,0 0-18 0,0 0-46 16,0 0-43-16,0 0-24 0,0 0-21 0,0 0-14 16,0 0-1-16,0 0 6 0,0 0 0 0,0 0 5 15,0 0-3-15,-36 129-2 0,31-106 0 16,3 3-3-16,-1-4-3 0,1 1-4 0,-1-3-4 16,-3-3-3-16,5-1-3 0,-1-3 0 0,2-2-8 15,0-2 0-15,2-3-5 0,0 0 2 0,7-1 1 16,-3-2 2-16,5 1 1 0,3-4-1 15,6 0 2-15,0 0-3 0,8-7-1 0,2-1-3 16,7-2-4-16,-3-1-4 0,5 0-11 0,3 1-18 16,-3 0-34-16,0 1-37 0,-7 2-53 0,-1 0-87 15,-2-1-139-15,-8 2-437 0,-8 3-793 0</inkml:trace>
          <inkml:trace contextRef="#ctx0" brushRef="#br0" timeOffset="1263.4281">9386 4785 2043 0,'0'0'298'0,"0"0"-55"16,0 0-28-16,0 0-55 0,0 0-51 0,0 0-36 15,0 0-26-15,0 0-25 0,0 0-7 16,0 0-2-16,0 0 0 0,0 0 3 0,0 0-4 16,0 0 0-16,173-76-3 0,-146 68-1 0,0 2-2 15,-6-1-2-15,2 2 0 0,-6 2-3 0,-4 0 0 16,-3 2-2-16,-6 1-1 0,-4-2-5 15,0 2-11-15,-1 0-12 0,-9 0-6 0,-5 3 1 16,0 2 2-16,-8 1 8 0,5-1 4 0,-6 2 0 16,5-3 8-16,1 0 3 0,-2-1 5 0,4-2 3 15,2-1 2-15,1 0 1 0,2 0 1 0,4 0 2 16,-3 0 0-16,6 0 3 0,-5 0 0 16,7 1 1-16,-3 0 1 0,0 3-2 0,2 2 3 15,-1 2-2-15,-4 3 4 0,6 2 2 0,-1 5 3 16,-4 0 4-16,2 4 1 0,4 1 0 0,-3 2-3 15,-3 2-1-15,5 1-4 0,-1 1-1 0,2-1-1 16,0 1-3-16,1-3-2 0,0-2-3 16,0 0 1-16,5-5-2 0,5-6-1 0,-1-1 2 15,5-4 1-15,4-4 1 0,1-4 3 0,-1 0 1 16,6 0-2-16,5-4-2 0,-3-6-3 16,4-1-10-16,4-1-17 0,-4 1-41 0,-2 0-71 15,-6 0-127-15,-2 5-270 0,-12 3-1113 0</inkml:trace>
          <inkml:trace contextRef="#ctx0" brushRef="#br0" timeOffset="1434.3228">9461 4936 1678 0,'0'0'562'0,"0"0"-396"15,0 0-12-15,0 0-28 0,0 0-65 0,0 0-35 16,0 0-21-16,0 0-13 0,0 0 0 0,0 0-3 15,0 0-42-15,0 0-76 0,0 0-86 16,197-16-149-16,-167 12-426 0,-11 1-410 0</inkml:trace>
          <inkml:trace contextRef="#ctx0" brushRef="#br0" timeOffset="2000.3295">9969 4712 2028 0,'0'0'281'0,"0"0"-55"0,0 0-70 16,0 0-74-16,0 0-31 0,0 0-12 0,0 0-2 15,0 0 7-15,0 0 6 0,0 0 2 0,0 0-2 16,0 0-2-16,0 0-5 0,-14 130-5 0,12-115-7 16,1 1-3-16,-2-2-6 0,2-1-6 15,-5 0-4-15,5-4-2 0,1-1-1 0,0 0-1 16,-2-3 3-16,2 0-4 0,-1-3 2 0,1-1-1 15,0-1 1-15,0 0 4 0,0 0 5 16,0 0 7-16,0 0 2 0,0-3 6 0,0-2-8 0,0-3-6 16,0-3-7-16,0-2-7 0,0-1-1 15,0-4-1-15,0 4 2 0,1-5-2 0,1 0 0 16,0 1 1-16,4-2-4 0,-2 0 1 0,1 2-2 16,3 3-1-16,-4 2-2 0,5 2 2 15,-5 5-3-15,6 1-4 0,-4 5-1 0,4 0-4 16,1 0 2-16,0 7 5 0,-1 3 2 0,3 3 2 15,0 3 0-15,1 2 1 0,-1-1 0 0,1 1 1 16,-1 0 0-16,-1-1-1 0,1-1-1 16,-2 0 3-16,-2-1 0 0,2 0 1 0,3-3 5 15,-2-1-6-15,-2-1 0 0,-2-4-1 0,4-2-4 16,-4-3 5-16,-1-1 2 0,4 0 0 16,-1-5 3-16,-3-5 1 0,5-3 1 0,-1 0 0 15,-2-3 2-15,-1-1-4 0,2-2 1 0,-4 0 1 16,2 0-3-16,-3-2 1 0,2-1-1 0,-3 2 0 15,-3-3-3-15,1 2 7 0,-2 0-1 0,0 2 1 16,0 0 2-16,-6 3-2 0,-1-1-1 0,3 3 0 16,-5 3 0-16,6 1-5 0,-1 4-2 15,3 2-4-15,-2 1-9 0,3 3-10 0,0 0-28 16,0 0-61-16,4 5-102 0,0 1-251 0,2-3-850 0</inkml:trace>
          <inkml:trace contextRef="#ctx0" brushRef="#br0" timeOffset="2368.4605">10645 4628 2391 0,'0'0'223'0,"0"0"-127"15,0 0 11-15,0 0 9 0,0 0-35 0,0 0-11 16,193-30 0-16,-155 24-10 0,2 0-12 0,-3 1-10 15,-6 1-11-15,-4 1-7 0,-6 2-4 0,-1 1-3 16,-6 0-5-16,-3 0 0 0,-5 0-2 0,0 0-2 16,-2 0-3-16,-4 1 2 0,0 1 0 15,0-1 0-15,0 1 5 0,0 0-3 0,-4-1 3 16,-2 0 1-16,3 2 4 0,-7-2-3 0,5-1 0 16,-5 2-2-16,-3-2-3 0,3 0-1 0,-1 0-2 15,-1 0 0-15,0 0-4 0,0 0 2 0,1 0 1 16,4 0 0-16,-3 0 3 0,-3 0-6 15,3 3-3-15,0 3 0 0,-3 2 0 0,2 5-2 16,0 0 3-16,1 4-2 0,1 2-2 0,-1 1 5 16,3 4 1-16,-1 1-1 0,1 1 4 15,1 0-4-15,0 1-4 0,-1-1-6 0,3 1-14 16,-2 1-26-16,1-1-48 0,-1 0-92 0,-1 2-167 16,1-7-531-16,-1-9-735 0</inkml:trace>
        </inkml:traceGroup>
      </inkml:traceGroup>
    </inkml:traceGroup>
    <inkml:traceGroup>
      <inkml:annotationXML>
        <emma:emma xmlns:emma="http://www.w3.org/2003/04/emma" version="1.0">
          <emma:interpretation id="{67BFC86F-BE06-4ED7-A809-12A9EF51481F}" emma:medium="tactile" emma:mode="ink">
            <msink:context xmlns:msink="http://schemas.microsoft.com/ink/2010/main" type="paragraph" rotatedBoundingBox="13800,9195 28219,8742 28265,10208 13846,106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1F2BC0F-C469-4AF5-9C60-DBC39E955F6E}" emma:medium="tactile" emma:mode="ink">
              <msink:context xmlns:msink="http://schemas.microsoft.com/ink/2010/main" type="inkBullet" rotatedBoundingBox="13811,9562 14445,9542 14449,9643 13814,9663"/>
            </emma:interpretation>
            <emma:one-of disjunction-type="recognition" id="oneOf1">
              <emma:interpretation id="interp5" emma:lang="en-US" emma:confidence="0">
                <emma:literal>-</emma:literal>
              </emma:interpretation>
              <emma:interpretation id="interp6" emma:lang="en-US" emma:confidence="0">
                <emma:literal>.</emma:literal>
              </emma:interpretation>
              <emma:interpretation id="interp7" emma:lang="en-US" emma:confidence="0">
                <emma:literal>_</emma:literal>
              </emma:interpretation>
              <emma:interpretation id="interp8" emma:lang="en-US" emma:confidence="0">
                <emma:literal>,</emma:literal>
              </emma:interpretation>
              <emma:interpretation id="interp9" emma:lang="en-US" emma:confidence="0">
                <emma:literal>:</emma:literal>
              </emma:interpretation>
            </emma:one-of>
          </emma:emma>
        </inkml:annotationXML>
        <inkml:trace contextRef="#ctx0" brushRef="#br0" timeOffset="67310.008">11182 8382 1010 0,'0'0'317'0,"0"0"4"0,0 0-25 0,0 0-28 0,0 0-50 15,0 0-38-15,0 0-32 0,0 0-25 16,0 0-24-16,0 0-16 0,0 0-13 0,0 0-11 16,-100-30-4-16,100 30-13 0,0 0-10 0,0 0-6 15,0 0-8-15,0 0-4 0,0 0-1 16,0 2-5-16,0-2-5 0,0 1 0 0,5-1 1 15,5 2 8-15,4-2 5 0,10 0 7 0,8 0 1 16,7-5-2-16,5-3-1 0,10-1-6 16,-3-3-4-16,-3 2-2 0,3-1-7 0,-5 1 1 15,-2 2-1-15,-6 2 1 0,-3 2 0 0,-3 0 0 16,-8 2-3-16,-4 2 1 0,-8-3 5 0,-6 3-5 16,-3 0 2-16,-3 0 0 0,0 0 3 15,0 0 2-15,0 0 4 0,0 0-1 0,0 3-5 16,-3-3-1-16,2 0-8 0,-1 0-4 0,1 0-12 15,-1 0-30-15,1 0-50 0,1 0-82 0,0 0-142 16,0 0-401-16,0 0-961 0</inkml:trace>
      </inkml:traceGroup>
      <inkml:traceGroup>
        <inkml:annotationXML>
          <emma:emma xmlns:emma="http://www.w3.org/2003/04/emma" version="1.0">
            <emma:interpretation id="{83093626-BA1C-405F-9F13-E0122D41F0EA}" emma:medium="tactile" emma:mode="ink">
              <msink:context xmlns:msink="http://schemas.microsoft.com/ink/2010/main" type="line" rotatedBoundingBox="15133,9153 28219,8742 28265,10208 15179,10620"/>
            </emma:interpretation>
          </emma:emma>
        </inkml:annotationXML>
        <inkml:traceGroup>
          <inkml:annotationXML>
            <emma:emma xmlns:emma="http://www.w3.org/2003/04/emma" version="1.0">
              <emma:interpretation id="{CFAC4FFA-8223-488F-AA5D-A5A03C641B0B}" emma:medium="tactile" emma:mode="ink">
                <msink:context xmlns:msink="http://schemas.microsoft.com/ink/2010/main" type="inkWord" rotatedBoundingBox="15133,9174 18673,9063 18718,10509 15179,10620"/>
              </emma:interpretation>
              <emma:one-of disjunction-type="recognition" id="oneOf2">
                <emma:interpretation id="interp10" emma:lang="en-US" emma:confidence="0.5">
                  <emma:literal>Trailing</emma:literal>
                </emma:interpretation>
                <emma:interpretation id="interp11" emma:lang="en-US" emma:confidence="0.5">
                  <emma:literal>Train ling</emma:literal>
                </emma:interpretation>
                <emma:interpretation id="interp12" emma:lang="en-US" emma:confidence="0">
                  <emma:literal>Train lung</emma:literal>
                </emma:interpretation>
                <emma:interpretation id="interp13" emma:lang="en-US" emma:confidence="0">
                  <emma:literal>Thai ling</emma:literal>
                </emma:interpretation>
                <emma:interpretation id="interp14" emma:lang="en-US" emma:confidence="0">
                  <emma:literal>Thai lung</emma:literal>
                </emma:interpretation>
              </emma:one-of>
            </emma:emma>
          </inkml:annotationXML>
          <inkml:trace contextRef="#ctx0" brushRef="#br0" timeOffset="68332.0919">12568 7981 1095 0,'0'0'269'0,"0"0"5"15,0 0-19-15,0 0-1 0,0 0-32 16,0 0-35-16,0 0-38 0,-163 16-36 0,163-16-31 16,0 0-24-16,0 0-22 0,0 0-13 0,9 0-7 15,1 0 5-15,10 0 5 0,10 0 2 16,9-4 1-16,8-4-5 0,11-2-7 0,3-3-3 16,1 2-5-16,6-2-2 0,-2 1-1 0,-3 3-3 15,-2-3 2-15,-2 5 0 0,-8-1 0 0,-2 1-3 16,-6 3 2-16,-9-1-4 0,-5 2 1 15,-10 1-1-15,-8 2-1 0,-5 0-2 0,-6 0 2 16,0 0 0-16,0 0-3 0,0 0 3 0,0 0-6 16,-6 0 0-16,-1 0 2 0,0 2 1 15,-4-1 5-15,-2 1-1 0,-1 1 0 0,0 0-2 16,-1-1 0-16,1 1 1 0,0-1 2 0,0-1 0 16,0 1 0-16,0-1 3 0,-2 2-4 0,0-3 5 15,2 0-3-15,0 2 2 0,1-2 2 0,1 2-2 16,0 0 2-16,2-1 2 0,2 0 0 0,-1 2 0 15,4-1-3-15,-1 1 2 0,0 1-1 16,1 2-1-16,2 0 5 0,0 3-7 0,0 5-1 16,-1 4 1-16,1 3-1 0,0 3 2 0,2 5 3 15,-2 1-2-15,1 2-2 0,0 3 3 0,0 0-1 16,-2 2 1-16,4 2-2 0,-4 1 0 16,-1-1 1-16,3 1 1 0,-4 1 3 0,0-3-5 15,1-1-1-15,-1-3 0 0,0-2-6 0,1-6 5 16,-2-2 1-16,2-2-2 0,1-5 0 15,-2-3-1-15,2-1-3 0,0-2 1 0,0-3-5 16,-1-1-25-16,3-1-37 0,-1-3-57 0,-2 1-84 16,4-3-122-16,1-1-190 0,0 2-467 0,0-2-99 0</inkml:trace>
          <inkml:trace contextRef="#ctx0" brushRef="#br0" timeOffset="69218.0201">12981 8665 901 0,'0'0'86'16,"0"0"-6"-16,0 0 43 0,0 0 59 0,0 0 31 16,0 0 4-16,0 0-16 0,0 0-30 0,0 0-22 15,0 0-18-15,0 0-19 0,0 0-17 0,0 0-16 16,0 0-12-16,130-10-11 0,-107-3-8 0,1-5-7 16,3-1-8-16,0 0-3 0,-1-4 0 15,-2 2-1-15,-2-1 3 0,-3 0-3 0,-1-2 2 16,-4 2-1-16,-1-2 0 0,-3 1 0 0,-1-1-2 15,-4 4 0-15,-3 0-1 0,-2 6-3 16,0 3-3-16,-6 2-6 0,-4 2-5 0,-3 3-7 16,-1 2-3-16,-3 2-3 0,-1 0-1 0,-2 2 1 15,3 4 0-15,0 2 2 0,5 1 1 16,1 0-2-16,7 1 0 0,1-1-3 0,3 1-1 16,0 0 0-16,3 1 3 0,8-2 1 0,-2 1 1 15,6-1 0-15,-1-3 1 0,2 0 0 0,0 1 3 16,-1-3 1-16,2 0-2 0,-3 0 1 0,1 0-2 15,-4-1 0-15,2 0-2 0,-6 2-1 16,0-2-2-16,-3 2-2 0,0 2 4 0,-2 0 0 16,-2 2 1-16,0 0 5 0,0 4-4 0,0 0 1 15,0 0 2-15,3-2-3 0,1 0 0 0,4-5 0 16,1 2-2-16,4-4 0 0,5-2 0 0,3-2-1 16,2 0 0-16,5-2 1 0,5-6 2 15,-2-2 2-15,7-4 3 0,-6-3-1 0,0 2-1 16,-3-3-2-16,-3 2-1 0,-3 0 0 0,0-2 1 15,-6-1 1-15,-2 1 1 0,-2 1 0 0,-6 3 5 16,-1 2 0-16,-6 2 2 0,0 2 2 16,0 2-5-16,-7 1-5 0,0 3-2 0,-5 1-6 15,0 1-3-15,-1 1 0 0,-1 6-2 0,0 4 3 16,-1 2 3-16,4-1 1 0,-2 2 1 16,3 2-2-16,2-2 3 0,2 2-1 0,5-2 3 15,-1 1 0-15,2-1-2 0,0-2 0 0,2 1 0 16,2-4-1-16,3-1-1 0,0-2 2 0,0 0-3 15,0-6 3-15,2 0 2 0,2 0 1 16,-2-2 8-16,4-8-1 0,1-2 2 0,-3-4-1 16,2-1-1-16,-2-1 1 0,-4 2-2 0,2 1 1 15,-4 0-3-15,2 3-3 0,-4 2 3 0,0 6-2 16,-1 1-4-16,-1 3-5 0,0 0-5 0,2 3-3 16,0 6 4-16,1 3 3 0,3 2 3 15,0 3 2-15,1 0 2 0,-1 0 0 0,3-4 0 16,1 1 0-16,-1-1 0 0,3-4 1 0,1-3 2 15,3 0 0-15,-2-6 2 0,2 0 1 0,2 0-1 16,1-4 0-16,0-5 0 0,-2-2-2 16,3-2 1-16,-2-1 1 0,-1-2-1 0,-2 2 1 15,-4 0 2-15,-3 3-1 0,-1-1 3 0,-2 4 1 16,-3 4-1-16,0 1 0 0,-3 3 0 0,0 0-6 16,0 0-6-16,0 0-8 0,0 3-7 15,0 1 2-15,0 4 4 0,0 0 6 0,0 2 5 16,3-1-1-16,1 1 5 0,4 0-4 0,-1-2 2 15,6-2 1-15,1-1-4 0,1-3 4 16,-1-2-2-16,3 0 3 0,3 0-2 0,-1-7-3 16,7-3-12-16,-3-2-24 0,4-6-40 0,-1-1-87 15,1-2-173-15,-8 6-576 0,-8 4-735 0</inkml:trace>
          <inkml:trace contextRef="#ctx0" brushRef="#br0" timeOffset="69372.9322">14122 7907 2156 0,'0'0'190'0,"0"0"-44"15,0 0-30-15,0 0-70 0,0 0-52 0,0 0-14 16,0 0-7-16,0 0-22 0,0 0-115 0,0 0-225 16,0 0-486-16,0 0-249 0</inkml:trace>
          <inkml:trace contextRef="#ctx0" brushRef="#br0" timeOffset="70643.7741">14390 8498 1230 0,'0'0'213'0,"0"0"-30"15,0 0 23-15,0 0-9 0,0 0-30 16,0 0-18-16,0 0-35 0,0 0-24 0,0 0-9 16,0 0-8-16,0 0-2 0,0 0-3 0,0 0-7 15,174-157-9-15,-154 127-7 0,0-2-7 16,0-1-6-16,-5-1-4 0,0-3-3 0,-1 3-3 15,-3-3-4-15,-4 1 2 0,-4 0-3 0,0 0-2 16,-3 2 1-16,0 3-4 0,-4 4 3 16,-3 5 2-16,-2 4-3 0,2 5 0 0,0 5 0 15,1 3-5-15,0 3-3 0,1 2-5 0,2 0-9 16,-1 7-1-16,-3 6-1 0,2 5 6 0,-6 8 4 16,4 3 3-16,-2 4 3 0,0 6-4 0,4 1-1 15,-2 2 1-15,2-1-4 0,0 1 3 16,5-1 0-16,0 1-2 0,0-3 2 0,6-4-1 15,7-1 1-15,1-4 0 0,0-5 1 0,3-4-2 16,6-5-1-16,-5-5 3 0,6-6 0 16,-2-3 1-16,0-2 1 0,5-4-3 0,-1-7 0 0,-2-2 3 15,-3-4 2-15,0 0 1 0,-2-4 1 16,-4 2 1-16,-2 1-3 0,-4-1 5 0,-4 4 1 16,-5 2-3-16,0 2 3 0,0 3-4 0,0 3-4 15,0 4-1-15,-1 1-7 0,-3 0-13 0,1 4 1 16,-2 6-2-16,3 3 6 0,-4 3 8 15,0 1 4-15,5 2 0 0,1-2-1 0,0 1 2 16,0-2-2-16,7-3-1 0,0 0 1 0,2 0 0 16,2-2-1-16,-3-3 2 0,5 0 0 15,0-2 0-15,-2-3 0 0,3-2 0 0,5 1 2 16,-2-2 3-16,6 0-2 0,-5-6-1 0,5-2 0 16,-5-1-3-16,3-2 3 0,-2-1 1 0,-2 0-1 15,3-1 0-15,-3 2-2 0,-3 1 2 16,-4 3-1-16,-3 1 2 0,0 6-3 0,-3 0-5 15,-2 0-3-15,-2 0-1 0,0 6 2 0,0 1 2 16,0 4 3-16,0 1-1 0,0-1 2 0,0 1 2 16,0-2-1-16,0 0 3 0,0 0-1 0,0-4-2 15,1-1 0-15,0-2 1 0,4-1 0 16,-1-2-1-16,0 0 2 0,3 0-2 0,2-5 3 16,2-2 1-16,3-6 0 0,2 0 2 0,2-3-3 15,1-1-1-15,-4 0 1 0,2-2-1 0,2 0 0 16,-5 1 1-16,0 4-2 0,-4 4-2 15,0 3 3-15,-6 4-3 0,0 3-1 0,1 0-3 16,-4 0-3-16,2 6 1 0,1 4 3 0,0 2 4 16,-1 1 1-16,-1 2 1 0,5-2-3 0,-2 2 1 15,4-3 1-15,2-1-1 0,1-1 1 16,5 1-1-16,-2-3-2 0,5-2 1 0,-3-1 0 16,6-4 1-16,-2-1 0 0,2 0 0 0,2-6 0 15,-1-4-1-15,-1-2 2 0,3-3 1 16,-1-1-2-16,-4-4 1 0,2 0 0 0,-3-3 2 15,-2 5 1-15,-2-1-1 0,-6 1 1 0,-2 1-1 16,1 1 4-16,-8 3 3 0,-1 0 0 0,0 3 1 16,-1 2-5-16,-9 3-7 0,1 4-5 0,-1 1-5 15,-2 0-1-15,-3 6 2 0,1 4 1 16,2 5 1-16,-1-2 2 0,1 2 3 0,7 1-5 16,-4 0 3-16,6 0-1 0,2 0-1 0,1-4 2 15,0 1-1-15,0-2 0 0,1-1-5 0,7-4 1 16,0 0-3-16,3-6 4 0,2 0 4 0,1 0 3 15,2-9 7-15,-2-2 0 0,0-4 2 16,0-1 1-16,-1 3 0 0,-3-3 2 0,-1 1 2 16,1 0 5-16,-3 2 1 0,0 1-2 0,-6 3-3 15,2 3 0-15,-3-1-4 0,3 5 2 16,-3 2-4-16,0 0-3 0,0 0-9 0,0 5-8 16,-3 6 4-16,-1 6 1 0,-3 5 8 0,0 7 3 15,-5 3-4-15,4 5 2 0,1 4-1 0,0 3-2 16,2 3 3-16,4 4-5 0,1 3-1 15,0 2 4-15,0 4 2 0,0 4 1 0,0-1 5 16,4 0-3-16,-2-5 1 0,2-2 1 0,-3-7-1 16,-1-5 2-16,0-6-2 0,-1-9 0 15,-5-5-1-15,-1-9 4 0,-4-7 10 0,-1-5 0 16,2-3 4-16,-1-7-7 0,-5-6-13 0,5-9-9 16,0-2-16-16,2-8-17 0,4-6-21 0,3-5-33 15,2-4-56-15,0-4-115 0,2 12-374 0,0 12-803 16</inkml:trace>
          <inkml:trace contextRef="#ctx0" brushRef="#br0" timeOffset="70786.6853">15640 7867 1546 0,'0'0'202'15,"0"0"-88"-15,0 0-48 0,0 0-68 0,0 0-94 16,0 0-121-16,0 0-150 0,0 0-362 15,0 0 212-15</inkml:trace>
        </inkml:traceGroup>
        <inkml:traceGroup>
          <inkml:annotationXML>
            <emma:emma xmlns:emma="http://www.w3.org/2003/04/emma" version="1.0">
              <emma:interpretation id="{FDDCEF7C-9F1D-4A49-9948-CFAE55295B66}" emma:medium="tactile" emma:mode="ink">
                <msink:context xmlns:msink="http://schemas.microsoft.com/ink/2010/main" type="inkWord" rotatedBoundingBox="19518,9287 22118,9205 22152,10279 19552,10361"/>
              </emma:interpretation>
              <emma:one-of disjunction-type="recognition" id="oneOf3">
                <emma:interpretation id="interp15" emma:lang="en-US" emma:confidence="0.5">
                  <emma:literal>spouse</emma:literal>
                </emma:interpretation>
                <emma:interpretation id="interp16" emma:lang="en-US" emma:confidence="0">
                  <emma:literal>Spouse</emma:literal>
                </emma:interpretation>
                <emma:interpretation id="interp17" emma:lang="en-US" emma:confidence="0">
                  <emma:literal>Sprouse</emma:literal>
                </emma:interpretation>
                <emma:interpretation id="interp18" emma:lang="en-US" emma:confidence="0">
                  <emma:literal>Spouses</emma:literal>
                </emma:interpretation>
                <emma:interpretation id="interp19" emma:lang="en-US" emma:confidence="0">
                  <emma:literal>spouses</emma:literal>
                </emma:interpretation>
              </emma:one-of>
            </emma:emma>
          </inkml:annotationXML>
          <inkml:trace contextRef="#ctx0" brushRef="#br0" timeOffset="71479.6535">16804 8571 1659 0,'0'0'386'15,"0"0"-204"-15,0 0 3 0,0 0 6 0,0 0-50 16,0 0-44-16,0 0-35 0,0 0-28 16,0 0-13-16,0 0 4 0,0 0 1 0,0 0 2 15,123-180 3-15,-85 148 1 0,1-5 2 0,-5 0-3 16,1 0 1-16,-4-2-2 0,-1 2-3 0,-3 3-2 15,-1 2 1-15,-9 4-1 0,-2 2 6 16,-3 7 9-16,-10 5 1 0,-2 4 2 0,0 5-8 16,-2 1-13-16,-10 1-12 0,-2 3-10 0,-3 0-4 15,-4 8-4-15,-3 4 3 0,-2 3 1 16,1 1-1-16,8 1 3 0,4-1-2 0,3-1 0 16,7 1 0-16,3-2-2 0,0 2 1 0,11 0 4 15,4-1-3-15,0 1 0 0,6-1 0 0,1 1-1 16,0 1 0-16,0-3 0 0,0 0 0 0,-5 2-4 15,-2-1-4-15,-3 0 0 0,-7 1-2 0,-3 0 2 16,-2 0 2-16,-5-1-3 0,-9 2 1 16,-2-2 3-16,-8-1 2 0,4-1 3 0,-4-4 5 15,3-2-1-15,2-3 2 0,6-2 5 16,9-2 3-16,3 0 2 0,1-2-6 0,1-7-6 0,12-2-10 16,4-6-3-16,8-2 3 0,4-4-2 15,10-2 0-15,3-1-3 0,2 2-3 0,1-1 0 16,3 2 6-16,-4 2 2 0,-4-2 5 0,-8 7 6 15,-3 0 0-15,-7 5 7 0,-6 1 5 16,-6 0 5-16,-3 0 6 0,-7 0 2 0,1 0 3 16,-1 0-2-16,0-1-2 0,-1 1-2 0,-3-2-1 15,-3 3 1-15,2 1-3 0,0 0 1 0,0 3-1 16,4 4-4-16,0 1-4 0,1 0-5 16,-2 0-6-16,2 2-6 0,0 10 0 0,0 5 2 15,-1 7 3-15,1 6 3 0,0 7-2 0,-2 5 0 16,-3 5 0-16,2 4 1 0,-1 4 2 15,-5 0 1-15,5 2-1 0,-6 2 0 0,4-3 1 16,-4-1-2-16,6 1 1 0,-4-3-1 0,3-2 0 16,1-5-2-16,0-2-5 0,2-8-10 0,2-1-30 15,0-7-40-15,0-2-58 0,0-7-105 0,0-4-182 16,0-5-416-16,0-5-771 0</inkml:trace>
          <inkml:trace contextRef="#ctx0" brushRef="#br0" timeOffset="71722.9904">17454 8319 1988 0,'0'0'197'0,"0"0"-8"0,0 0-8 0,0 0-35 15,29-171-31-15,-14 151-29 0,2 4-25 0,3 3-17 16,-1 5-14-16,3 5-12 0,-3 3-7 16,3 0-6-16,-3 2 2 0,2 7-1 0,-2 3 2 15,-2 1-2-15,0 2 1 0,-3 0-1 0,-6 4-1 16,1 2 4-16,-8 0-2 0,-1 3 4 0,-4-4 2 15,-5 2 0-15,-6-3-4 0,-1 0-1 16,-5-2-6-16,5-4-10 0,1-1-9 0,2-5-23 16,3-1-29-16,6-6-35 0,2 2-54 0,2-2-62 15,0 0-73-15,2 0-135 0,2 0-210 0,3 0-575 16</inkml:trace>
          <inkml:trace contextRef="#ctx0" brushRef="#br0" timeOffset="72796.9934">17880 8234 1011 0,'0'0'487'16,"0"0"-84"-16,0 0-75 0,0 0-92 0,0 0-60 16,0 0-43-16,0 0-41 0,0 0-33 15,0 0-27-15,0 0-17 0,0 0-11 0,0 0-1 16,0 0 3-16,0 0 2 0,28 25 4 0,-25-9-2 16,-2 3 3-16,4 0-2 0,2-2-4 15,-3 0 4-15,4-1-7 0,-2-1 1 0,5-4 0 16,-1-3-1-16,-3-4 1 0,5 0 4 0,-2-4 4 15,2 0 9-15,-2-4 8 0,3-6 0 0,4-3 0 16,-3-3-6-16,2-3-4 0,-6-2-1 16,1 1-1-16,-2-1-1 0,-5 1-4 0,-4 0 1 15,0 3-5-15,0-3-2 0,-10 4 3 0,1 3-4 16,-3 2-3-16,-2 5-2 0,-2 2-5 0,-1 2-4 16,-1 2 1-16,1 0-2 0,0 10 1 0,-5 0 3 15,7 3 0-15,0 4 1 0,4-1-1 16,5 3 1-16,2 0-2 0,4-1 1 0,0-1 5 15,7 0-5-15,5-2 2 0,2 1-1 0,3-3-4 16,0-3 2-16,6-2 2 0,-5-4-2 0,6-4 3 16,-6 0 2-16,7-3 0 0,-3-6 4 15,-2-4 3-15,6-3 0 0,-2-1 1 0,-3-2 1 16,4 0 2-16,-2 0 2 0,-3 1 4 0,-3 3-1 16,-4 1-3-16,0 3 5 0,-6 4-4 0,-3 4-1 15,-3 1-1-15,-1 2-9 0,0 0-6 16,0 2-5-16,0 4 4 0,0 2-2 0,0 4 6 15,0 2 1-15,2-2-5 0,5 1 6 0,-3-1 0 16,0-1 0-16,6 1 0 0,-4-3 1 16,4 1-3-16,0-4 1 0,-5-1 4 0,7-3-4 15,-4-2 3-15,-1 0-1 0,5 0 0 0,-1-4 3 16,2-4 0-16,1-1 0 0,0-4-4 16,0 0 3-16,-1-1-3 0,-3 0 1 0,1 3 7 0,1-1-5 15,-5 2 1-15,-2 4-1 0,-2 2-3 16,-3 3-2-16,0 1-5 0,0 0-10 0,0 6-3 15,0 4 4-15,0 7 6 0,-1-5 8 0,-1 7 4 16,1-2-2-16,1 2-2 0,0-2-1 0,0-3 4 16,1 0-3-16,4-2 1 0,5-3-1 15,1-3-5-15,3-4 5 0,2 1 2 0,1-3 1 16,4-3 0-16,-1-4 2 0,2-3-2 0,-2-7 1 16,4 0 5-16,-2-2-5 0,2-1-1 0,0 0-1 15,-4 0 2-15,2 2-3 0,-5-2 5 16,5 3-2-16,-5 3-5 0,-3 4 7 0,0 1-5 15,-3 3 1-15,-4 4 2 0,3 2-7 0,-4 0-2 16,3 2-2-16,-5 6 2 0,3 0 0 0,-1 4 2 16,-4 0 1-16,4 3-2 0,-3 1 3 15,-2-2 1-15,-1-1 3 0,0 3-2 0,0-3-2 16,-5 0-3-16,-4 0 1 0,-4-2 2 0,-1-1-2 16,0 0 4-16,-3-2-3 0,0-2 2 0,-3-3 2 15,5-1 1-15,-1-2 4 0,2 0-1 16,1-2 2-16,0-2 1 0,2-4-3 0,2 0 3 15,1 1-4-15,1 1-1 0,0 2-1 0,1-1-3 16,-1 3 0-16,6 1 1 0,-2 1-6 0,1 0-5 16,2 1-1-16,0 4-2 0,0 1 5 0,0 2 1 15,2 0 2-15,2 0 0 0,7-2-2 16,1 1 2-16,3-4-1 0,2-2 3 0,5-1-2 16,-1 0 2-16,6-2 3 0,1-7 1 0,0-2 2 15,2-2 0-15,4 0 0 0,-4-3 0 0,-2-2 0 16,-1 1 0-16,-3-1-1 0,-4 2 2 15,-4-4 0-15,-5 4 4 0,-1 0 1 0,-6 2 8 16,-2 2 1-16,-2 1 2 0,0 1-1 0,0 1-4 16,-3 2 2-16,-6 4-4 0,7 0-5 15,-4 3-3-15,-1 0-7 0,3 3 0 0,-4 9-3 16,4 1 4-16,0 2-1 0,-3 1-1 0,7 1 2 16,0 3 2-16,0 1 3 0,6-4-2 0,1 1-2 15,3-4-3-15,2 0-2 0,5-1 0 16,6-2-1-16,1-2-3 0,9-3-19 0,-1-1-29 15,5-5-58-15,-3 0-115 0,-4 0-384 0,-9-2-1004 0</inkml:trace>
        </inkml:traceGroup>
        <inkml:traceGroup>
          <inkml:annotationXML>
            <emma:emma xmlns:emma="http://www.w3.org/2003/04/emma" version="1.0">
              <emma:interpretation id="{369D0213-E3A3-48B3-BB67-390B9F425CE5}" emma:medium="tactile" emma:mode="ink">
                <msink:context xmlns:msink="http://schemas.microsoft.com/ink/2010/main" type="inkWord" rotatedBoundingBox="22895,8909 28219,8742 28257,9957 22933,10124"/>
              </emma:interpretation>
              <emma:one-of disjunction-type="recognition" id="oneOf4">
                <emma:interpretation id="interp20" emma:lang="en-US" emma:confidence="0.5">
                  <emma:literal>phenomenon</emma:literal>
                </emma:interpretation>
                <emma:interpretation id="interp21" emma:lang="en-US" emma:confidence="0">
                  <emma:literal>phenomenon's</emma:literal>
                </emma:interpretation>
                <emma:interpretation id="interp22" emma:lang="en-US" emma:confidence="0">
                  <emma:literal>phenomena</emma:literal>
                </emma:interpretation>
                <emma:interpretation id="interp23" emma:lang="en-US" emma:confidence="0">
                  <emma:literal>phenomenal</emma:literal>
                </emma:interpretation>
                <emma:interpretation id="interp24" emma:lang="en-US" emma:confidence="0">
                  <emma:literal>phenomena's</emma:literal>
                </emma:interpretation>
              </emma:one-of>
            </emma:emma>
          </inkml:annotationXML>
          <inkml:trace contextRef="#ctx0" brushRef="#br0" timeOffset="74254.4817">20184 8292 1715 0,'0'0'288'16,"0"0"-38"-16,0 0-35 0,0 0-58 15,0 0-45-15,0 0-39 0,0 0-27 0,0 0-17 16,0 0-5-16,0 0-3 0,0 0-2 0,189-153-1 16,-158 153-3-16,-1 2-2 0,-3 4-2 0,-3 5-2 15,-4 1-4-15,-6 1-2 0,-3 3-2 16,-6 0-3-16,-4 2 6 0,-1-3 4 0,-3 1 6 16,-11-2 5-16,-3 2 1 0,-7-3 1 0,-3-2-2 15,-1-4 1-15,-2-1-5 0,3-1-1 16,-1-2-1-16,5-1-5 0,4-2 7 0,5 0 2 0,7 0 3 15,2 0 2-15,3-3-1 0,2-2-8 0,0 2-9 16,7-2-9-16,0-1-9 0,7 0-2 16,2 0 3-16,8-2 6 0,2 0 0 0,-1-2 3 15,1 1 1-15,-1-2-7 0,2-2 9 0,1-2 0 16,1-6 3-16,3-2 4 0,0-2-2 16,0-5-1-16,4-5 1 0,-4-4-3 0,5-4 4 15,-4-1-1-15,-5-1-1 0,-1-1-1 0,-6 0-4 16,-5 4 2-16,-6 2 1 0,-5 5 1 0,-3 6 9 15,-2 3 3-15,0 5 5 0,-7 7 2 16,0 4 0-16,-5 5-2 0,7 2-3 0,-4 3-1 16,1 0-9-16,2 3-6 0,-3 7-3 0,1 6-3 15,-2 7 4-15,3 2 3 0,-2 4-1 0,0 5 4 16,4 0 0-16,0 3 1 0,-2 0 5 16,2 2-2-16,-2-1-2 0,4-1 0 0,2 1-4 15,0-3-1-15,1-2 0 0,0-3 0 0,0-2 0 16,1-5-1-16,2-6 2 0,5-3 0 0,-2-3 0 15,4-3 3-15,-4-5 1 0,5-3 3 0,0 0 6 16,2 0 0-16,3-8-1 0,-1-3-1 16,6-1-5-16,-4-1-4 0,0-2 0 0,-2 3-1 15,-1 1-1-15,0 2 0 0,-4 2 0 0,-4 3-3 16,1 4-1-16,-5 0-1 0,1 0-8 0,-1 3 1 16,3 3-1-16,-2 0-1 0,0 2 6 15,0 0 3-15,5 0 0 0,-2-1 4 0,4-2 0 16,1-3 0-16,1 0 2 0,3-2-1 0,2 0 0 15,2 0-1-15,6-6 1 0,1-6 0 16,1 1-4-16,1-4 1 0,0-1 0 0,1-2-2 16,-2 1 1-16,-2-2 3 0,-5 2-2 0,1-1 6 15,-8 2-3-15,-6 0 0 0,-3 0 3 0,-4 1-5 16,0 3 0-16,-7 4-3 0,-4 3-6 16,-3 2-9-16,1 3-1 0,-1 2-1 0,-3 6 1 15,1 9 6-15,1 3 5 0,0 3 3 0,3 1 5 16,3 2 0-16,5-1-3 0,3 0-2 15,1-1 0-15,1 0-1 0,7-5 3 0,2 0 2 16,3-5-1-16,1-1 1 0,2-4 2 0,4-1 3 16,0-4 2-16,4-4 3 0,1 0-1 0,1-6-1 15,2-6 1-15,3-1-1 0,-2-1-4 0,-1 1 3 16,0-1-6-16,-1 2 3 0,-1-1 0 16,-5 4-3-16,3-1 2 0,-7 2-3 0,2 3 2 15,-5 3-2-15,0 2 2 0,-4 0-2 0,1 0-1 16,-4 4-2-16,0 2 0 0,-1 0 1 0,0 1-1 15,-3-1 3-15,-2 0-3 0,-1 1 2 0,1-2 2 16,-1 1 0-16,0-1 2 0,0-2-2 16,0 0-1-16,0-2 0 0,3-1 3 0,-3 2 2 15,3-2 1-15,-3 0 5 0,1 0 3 0,2-4-2 16,0-4-1-16,1-2-5 0,6-3-5 16,0 1-1-16,-1-3 1 0,3 1-1 0,0 0 0 15,1 3 0-15,-1 2-2 0,1 1 0 0,-3 2-3 16,-3 5-2-16,3 1-5 0,-3 0 0 0,0 0-4 15,-3 7 3-15,6 1 7 0,-5 3 1 16,3 0 5-16,-4 1 1 0,6-1-2 0,-1 0 2 16,1 1 0-16,2-5 0 0,1-1 2 0,3-4 3 15,-1 0-3-15,9-2 4 0,1 0-1 0,2-8-5 16,1 0 2-16,0-3-15 0,1 0-33 16,-2-1-58-16,-3 2-115 0,-2-1-268 0,-6 3-630 15,-5 2-294-15</inkml:trace>
          <inkml:trace contextRef="#ctx0" brushRef="#br0" timeOffset="73184.978">20253 8318 335 0,'0'0'371'15,"0"0"26"-15,0 0 25 0,0 0-55 16,0 0-59-16,0 0-60 0,0 0-45 0,0 0-25 15,0 0-24-15,22-161-24 0,-22 146-20 0,0 4-16 16,-4 0-15-16,3 5-13 0,-1 1-10 0,1 2-15 16,-2 3-8-16,1 0-12 0,2 0-10 0,-1 0-6 15,1 9-4-15,0 4-3 0,-4 9 6 16,2 6 2-16,1 7-3 0,0 8 2 0,-1 1-5 16,2 2 0-16,0-1 1 0,0 1 1 0,0-2 1 15,0-1-3-15,0-2 0 0,0-1 1 0,0-1-3 16,0-2-1-16,-1-5-14 0,1 0-21 0,0-3-24 15,0-4-37-15,0-6-55 0,3-5-85 16,-2-5-160-16,0-7-249 0,-1 0-711 0</inkml:trace>
          <inkml:trace contextRef="#ctx0" brushRef="#br0" timeOffset="75651.63">22389 7904 2001 0,'0'0'299'0,"0"0"-44"15,0 0-14-15,0 0-55 0,0 0-55 0,0 0-44 16,0 0-33-16,0 0-22 0,0 0-17 0,0 0-16 15,0 0 0-15,0 0-1 0,0 0 2 0,0 0 4 16,-54 44-2-16,47-17-2 0,2 0 0 0,3-1 0 16,2 2 0-16,0-3 0 0,4-3-1 15,2-3 1-15,5-2 3 0,0-2 0 0,-1-5 2 16,3-2-3-16,1-5 2 0,3-1 1 0,0-2 2 16,0-2 2-16,3-9-2 0,1-3-2 0,2-3-2 15,-2-4 0-15,5-1 0 0,-7-3 1 16,1 1 2-16,-4-1-2 0,-6 0 0 0,-5-1 0 15,-2 1-4-15,-3 2-3 0,-7 2-2 0,-4 2-2 16,-3 3-4-16,-3 4 3 0,-2 4 1 16,1 3-1-16,-1 4 4 0,1 1-3 0,2 0 2 15,2 8 1-15,1 0 1 0,4 4-1 0,0 0 1 16,1 1-1-16,3 1-1 0,4 2 3 0,-1-2-1 16,2 2 0-16,0-2 1 0,3 1-1 0,7-3 3 15,-1 0 4-15,3-4-1 0,3-1-1 16,2-1 2-16,0-4 1 0,1-2 3 0,6 0 2 15,0-4-2-15,2-4-1 0,5 0-4 0,0-3 5 16,0-1-5-16,1 1 1 0,0 2 0 0,-3 4-7 16,-4 2 4-16,-4 3 1 0,2 0-4 0,-6 8 2 15,-1 6-7-15,-4 2 1 0,2 4 0 16,-2 2 4-16,-5 2 0 0,0 0 1 0,-1-1-1 16,-5-1 2-16,1-2 1 0,0-3 0 0,-2-2 3 15,0-4-5-15,0-3 1 0,2-4 1 16,-2-3 0-16,1-1 9 0,2 0 4 0,0-1 3 15,3-7-2-15,-1-3 0 0,4-3-8 0,1-2-1 16,0 1-2-16,5-2-4 0,-4 1 2 0,2 3 1 16,-1 1 0-16,-1 1-3 0,-4 5-1 15,4 0-3-15,-4 4-2 0,1 2 1 0,-4 0 0 16,1 0-2-16,0 5 2 0,-1 1 0 0,-1 4 2 16,1-2 3-16,-1 2 0 0,-2 0-1 0,2-1 0 15,-3 1 1-15,0-2-1 0,0-1 3 16,0-2-2-16,0-1 0 0,0-2 0 0,0 0 4 15,0-2 0-15,2 0 4 0,2 0 3 0,-1 0 3 16,-1-2 0-16,6-4-1 0,-1-2-2 0,3-1-6 16,-2-2-1-16,5 0-2 0,0-1 0 0,-4 2 1 15,4-3-1-15,-1 2-1 0,-2 2 1 16,1-1-2-16,-1 3 2 0,-3 1 2 0,1 3-5 16,-2 1-2-16,1 2-2 0,-3 0-5 0,2 2 2 15,-2 7 1-15,2 0 3 0,1 2 0 0,-1 2 0 16,2 1 5-16,2-1-2 0,-1 0 2 15,2 0 0-15,2-4-2 0,1-1 3 0,3-1 1 16,-3-4 1-16,3-1 0 0,2-2 0 0,0 0-3 16,4-2 4-16,0-5 0 0,4-4-3 15,1 0 3-15,3-3-4 0,-2 1 0 0,-3-2 1 16,0-1 1-16,-2 0 0 0,-3 0-1 0,-2 2 0 16,-5 0-2-16,-3 0 2 0,-5 1 0 0,-5 0-1 15,-1 2-1-15,0 0-5 0,-5 2-3 16,-4 3-5-16,1 1 1 0,-2 5-5 0,-2 0-2 15,-2 0 2-15,2 10 0 0,-3 1 7 0,3 4 3 16,-1 3 1-16,3 0 0 0,3 0-1 0,3 2 1 16,4-1 1-16,0-1 2 0,4-2-2 0,6-3 1 15,4-1 0-15,4-6-1 0,2-1 7 16,3-5-1-16,4 0 6 0,0-5 0 0,1-6 0 16,-2-1 1-16,1-4-4 0,1 0 1 0,2-2-3 15,-2 2-1-15,0 1 0 0,1 1 4 0,-7 3-1 16,-3 1 1-16,-4 5-2 0,-3 2-5 15,-8 2-1-15,2 1-1 0,-5 1-1 0,2 7 0 16,-2 3 1-16,-1 2 2 0,0 0 0 0,0 0 4 16,-1 3-2-16,-3-1 3 0,1-1-1 0,-3-1-2 15,6-3 3-15,-1 0-4 0,-2-4 2 16,1-1 2-16,2-3-3 0,0-2 3 0,0 0 3 16,0 0 6-16,6 0 2 0,-3-2 1 0,7-6-2 15,0-2-5-15,1 0-1 0,3-1-3 16,1-2 1-16,-3 2-4 0,0 0 2 0,0 0-2 15,0 3-2-15,-4 1 1 0,-2 3-2 0,0 1 2 16,-2 2-2-16,-3 1 0 0,2 0-3 0,-3 0-1 16,1 4 3-16,4 0-1 0,-4 3 5 15,2-1 2-15,1 3-3 0,-1-2-2 0,4 1 0 0,0-2-2 16,5 1 0-16,2-1-1 0,1-1-12 16,7-2-11-16,2 0-3 0,4 0-14 0,2-1-16 15,0-2-24-15,-3 0-55 0,-3 0-62 0,-3 0-136 16,-10-2-301-16,-4-1-774 0</inkml:trace>
          <inkml:trace contextRef="#ctx0" brushRef="#br0" timeOffset="76279.7126">24554 7900 1050 0,'0'0'678'0,"0"0"-271"0,0 0-65 0,0 0-72 16,0 0-86-16,0 0-51 0,0 0-42 0,0 0-32 15,0 0-28-15,0 0-18 0,0 0-11 0,0 0 0 16,0 0 1-16,0 0-2 0,-49 22 0 15,46-2 1-15,3 2-2 0,0-3 5 0,0 0-2 16,6-2-1-16,2-3-1 0,4-1 1 0,0-2 2 16,1-3-2-16,3-3 4 0,-1-2 0 15,4-3 2-15,-4 0 4 0,4-3 2 0,-2-5 0 0,1-2 0 16,-2-1-2-16,-4-3 1 0,3 1 1 16,-7 1 1-16,-1-2-2 0,-1-1-5 0,-5-1-3 15,-1 1-7-15,0-2 0 0,-2-1 0 0,-8 1-2 16,-2 1 0-16,-2 3-1 0,-3 3-2 0,0 0 1 15,-3 5 1-15,0 4-4 0,-1 1 0 16,1 1 2-16,-1 9 1 0,1 0 2 0,0 5 1 16,3 1-2-16,3 1 0 0,1 2 4 0,3-2 1 15,2-1-1-15,4 0 4 0,-1 0-3 0,5-2-1 16,0-2 1-16,0-1 1 0,8-3-2 16,-1 0 1-16,4-3 1 0,-1-3-2 0,4-2 4 15,4 0 1-15,-1-7-2 0,8-1 2 0,-4-3-2 16,2-2 0-16,2 4 3 0,-2-4 1 15,2 1-3-15,-2 2-1 0,0 2-2 0,-4 2-2 16,1 1 2-16,-4 4 0 0,-2 1-2 0,-3 0 0 16,-2 1 2-16,2 6-1 0,-4-1 0 0,0 2 2 15,-2 0-1-15,3 0 0 0,-5 0 3 16,4-2-1-16,-1 2-2 0,2-4 3 0,1 1-3 16,1 0 3-16,-2-4 3 0,1-1 4 0,3 0-3 15,1 0 1-15,0-4 0 0,1-3-2 0,2 2 3 16,-2-3 0-16,1 0-4 0,1 1-1 0,0 3 0 15,-1-1-2-15,-1 2-2 0,-4 1 0 0,2 0-2 16,-4 2 0-16,-2 0 2 0,1 0-1 16,0 4 2-16,2 2-1 0,2 0 0 0,2 2 0 15,2-1 2-15,1 1 2 0,4-3-2 0,5 2 1 16,5-4-5-16,0 0 0 0,8-1 3 16,-1-2-1-16,-2 0 2 0,-1-7-2 0,-5-1-2 15,-9 1-8-15,-6-2-21 0,-9 1-40 0,-3-2-87 16,-2 2-253-16,-7 2-750 0,0 1-473 0</inkml:trace>
        </inkml:traceGroup>
      </inkml:traceGroup>
    </inkml:traceGroup>
    <inkml:traceGroup>
      <inkml:annotationXML>
        <emma:emma xmlns:emma="http://www.w3.org/2003/04/emma" version="1.0">
          <emma:interpretation id="{99D8679F-8D60-40F6-AC89-03FBBA0971CC}" emma:medium="tactile" emma:mode="ink">
            <msink:context xmlns:msink="http://schemas.microsoft.com/ink/2010/main" type="paragraph" rotatedBoundingBox="13891,10904 33196,10117 33286,12315 13980,1310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E3FD202-320E-441F-A45D-1767FA98115C}" emma:medium="tactile" emma:mode="ink">
              <msink:context xmlns:msink="http://schemas.microsoft.com/ink/2010/main" type="inkBullet" rotatedBoundingBox="13906,11274 14347,11256 14350,11323 13909,11341"/>
            </emma:interpretation>
            <emma:one-of disjunction-type="recognition" id="oneOf5">
              <emma:interpretation id="interp25" emma:lang="en-US" emma:confidence="0">
                <emma:literal>-</emma:literal>
              </emma:interpretation>
              <emma:interpretation id="interp26" emma:lang="en-US" emma:confidence="0">
                <emma:literal>_</emma:literal>
              </emma:interpretation>
              <emma:interpretation id="interp27" emma:lang="en-US" emma:confidence="0">
                <emma:literal>.</emma:literal>
              </emma:interpretation>
              <emma:interpretation id="interp28" emma:lang="en-US" emma:confidence="0">
                <emma:literal>~</emma:literal>
              </emma:interpretation>
              <emma:interpretation id="interp29" emma:lang="en-US" emma:confidence="0">
                <emma:literal>,</emma:literal>
              </emma:interpretation>
            </emma:one-of>
          </emma:emma>
        </inkml:annotationXML>
        <inkml:trace contextRef="#ctx0" brushRef="#br0" timeOffset="91743.8117">11181 10050 697 0,'0'0'549'16,"0"0"-203"-16,0 0-37 0,0 0-45 0,0 0-40 15,0 0-46-15,0 0-41 0,0 0-30 0,0 0-16 16,0 0-16-16,0 0-11 0,0 0-10 0,-4 8-13 16,4-8-11-16,0 0-10 0,0 0-7 0,1 0-6 15,2 0-1-15,1 0 0 0,3 0-2 16,0 0 4-16,3 0 2 0,7 2 3 0,2-2 6 16,0 0 6-16,7-2 2 0,2-4 2 0,2-1-3 15,-2-3-5-15,4 1-1 0,-4-1-5 0,-1 2-2 16,-3 2-4-16,0 1 0 0,-5 0 1 0,-5 2-2 15,0 1 0-15,-1 2-2 0,-3 0 1 16,-2 0-1-16,-1 0-1 0,-3 0-1 0,3 0-2 16,-4 0 0-16,0 0-4 0,-3 0 3 0,0 2-1 15,3-2-1-15,-3 0 2 0,0 0-7 0,0 0-13 16,0 0-31-16,0-2-62 0,0-1-132 16,0-1-427-16,-3 3-1029 0</inkml:trace>
      </inkml:traceGroup>
      <inkml:traceGroup>
        <inkml:annotationXML>
          <emma:emma xmlns:emma="http://www.w3.org/2003/04/emma" version="1.0">
            <emma:interpretation id="{09B1265F-914C-4FC0-87A1-70A3E3F88885}" emma:medium="tactile" emma:mode="ink">
              <msink:context xmlns:msink="http://schemas.microsoft.com/ink/2010/main" type="line" rotatedBoundingBox="15358,10844 28988,10289 29045,11679 15414,12234"/>
            </emma:interpretation>
          </emma:emma>
        </inkml:annotationXML>
        <inkml:traceGroup>
          <inkml:annotationXML>
            <emma:emma xmlns:emma="http://www.w3.org/2003/04/emma" version="1.0">
              <emma:interpretation id="{2163286F-9E2D-4900-A7EC-7FFC44A976C3}" emma:medium="tactile" emma:mode="ink">
                <msink:context xmlns:msink="http://schemas.microsoft.com/ink/2010/main" type="inkWord" rotatedBoundingBox="15358,10854 18808,10713 18839,11490 15390,11631"/>
              </emma:interpretation>
              <emma:one-of disjunction-type="recognition" id="oneOf6">
                <emma:interpretation id="interp30" emma:lang="en-US" emma:confidence="0.5">
                  <emma:literal>Priorities</emma:literal>
                </emma:interpretation>
                <emma:interpretation id="interp31" emma:lang="en-US" emma:confidence="0">
                  <emma:literal>Prioritizes</emma:literal>
                </emma:interpretation>
                <emma:interpretation id="interp32" emma:lang="en-US" emma:confidence="0">
                  <emma:literal>Priorities'</emma:literal>
                </emma:interpretation>
                <emma:interpretation id="interp33" emma:lang="en-US" emma:confidence="0">
                  <emma:literal>Periostitis</emma:literal>
                </emma:interpretation>
                <emma:interpretation id="interp34" emma:lang="en-US" emma:confidence="0">
                  <emma:literal>Peritonitis</emma:literal>
                </emma:interpretation>
              </emma:one-of>
            </emma:emma>
          </inkml:annotationXML>
          <inkml:trace contextRef="#ctx0" brushRef="#br0" timeOffset="190324.0064">12666 9952 0 0,'0'0'0'0,"0"0"0"16,0 0 0-16,0 0 0 0,0 0 238 0,0 0-18 15,0 0-35-15,0 0-23 0,0 0-14 0,0 0 1 16,0 0-4-16,0 0-5 0,3-65-7 0,-3 60-12 16,0 0-14-16,0-1-10 0,0 1-11 0,0 0-9 15,0-1-8-15,0 0-4 0,0 0-4 16,0 0-5-16,0 1-2 0,0-1-5 0,0 0-3 15,0 1-4-15,0 1-1 0,0-1-2 0,0 1-4 16,0-1-1-16,0 0-3 0,-1 1-3 0,1 0 2 16,0 1-2-16,-2-2 0 0,2 2 0 15,0 0-3-15,0 0 0 0,0-2 1 0,0 2-3 16,0-1 0-16,0 1-1 0,0 0-1 0,0-3 0 16,0 4-1-16,0-3-3 0,0 1 1 15,0 0-3-15,0-1 3 0,0 0-2 0,0-1 1 16,0 0 1-16,0 2-4 0,0-2 0 0,0 1-1 15,0 0-2-15,0 0 0 0,0 0 0 16,0 1-4-16,0 1 3 0,0-2-2 0,0 3 1 16,0-1 0-16,0 1 0 0,0 1 1 0,0 1-1 15,0-1 3-15,0 1 1 0,0 0-2 0,0 0 1 16,0 0-3-16,0 0-2 0,0 0 3 0,0-2-2 16,0 2 0-16,0 0-1 0,0 0-1 0,0 0-2 15,0 0 1-15,0 0 0 0,0 0-2 16,0 0 2-16,0 0-1 0,0 0-1 0,0 0 0 15,0 0-1-15,0 0-1 0,0 0-2 16,0 0 2-16,0 0-2 0,0 0 1 0,0 0 0 0,0 0-2 16,0 0 0-16,0 0-2 0,0 0 1 15,0 0-3-15,0 0 1 0,0 0 0 0,0 0 1 16,0 3 3-16,0 0-2 0,0 2 1 0,0-2 0 16,0 2 0-16,0 1 1 0,0 0 2 0,0 2-1 15,0 2 0-15,0 3 1 0,0 0-2 16,0 2 0-16,0 4 0 0,0 0 1 0,-1 3-1 15,1 1 0-15,-3 3 2 0,2-1-3 0,-2 2 1 16,3 1 0-16,0 0-5 0,-2-2 4 16,2 3 0-16,-1-2 2 0,1 0 0 0,0-3-1 15,0 0-1-15,0-2 1 0,0 1 2 0,0-5-3 16,0 3 0-16,0-6-2 0,0 0 2 0,0-4 1 16,0-2 0-16,0-1 0 0,0-1-3 15,0-4-2-15,0 0-3 0,0-3-7 0,0 0-7 16,0 0-10-16,0 0-12 0,0 0-14 0,0-2-21 15,0 0-35-15,0-5-35 0,0 1-50 0,0-4-58 16,0 0-51-16,3 1-69 0,1-2-71 0,3-1-82 16,-4 4-109-16,0 1 640 0</inkml:trace>
          <inkml:trace contextRef="#ctx0" brushRef="#br0" timeOffset="190681.3389">12671 9811 0 0,'0'0'0'0,"0"0"204"0,0 0 115 0,0 0-15 16,0 0-24-16,0 0-29 0,0 0-29 0,0 0-26 16,0 0-33-16,0 0-29 0,0 0-20 0,-22-162-25 15,28 150-16-15,0 3-19 0,1 1-9 16,1 0-13-16,4 2-8 0,-1-2-5 0,3 1-10 15,0 1-2-15,5-1-3 0,-1 3-6 0,1 1 0 16,-1 1-1-16,2 2 0 0,0 0 3 0,-3 0-1 16,0 2-1-16,-3 4-2 0,-3 0-5 0,-2 1 3 15,1 2-2-15,-5 1 0 0,-3 1 4 16,-2 0-3-16,0 2 5 0,-2 0 4 0,-3 3-1 16,-5 0 3-16,0 0-3 0,0 2-2 0,-1-4-1 15,-2 3 0-15,3-3-2 0,-3 2-1 0,5-2-4 16,-1-1-11-16,1 2-7 0,0-5-18 15,1 3-30-15,2-2-71 0,-1 2-101 0,0-2-126 16,2-2-204-16,3-3-321 0</inkml:trace>
          <inkml:trace contextRef="#ctx0" brushRef="#br0" timeOffset="191369.8877">12869 10345 636 0,'0'0'223'16,"0"0"-47"-16,0 0 28 0,0 0 3 0,0 0-27 16,0 0-60-16,0 0-51 0,0 0-17 0,0 0-5 15,0 0-1-15,0 0 0 0,0 0-3 0,0 0-1 16,0 0 0-16,132-150 0 0,-115 126-1 15,1-2 2-15,-2 2-4 0,-1-4-1 0,2 1 0 16,-4 1 2-16,-3 1 4 0,-1 2 2 0,-4 1 3 16,1 5-1-16,-5 3-1 0,-1 3 0 0,0 4-2 15,0 1 0-15,-7 4-5 0,2 1-14 16,-4 1-10-16,1 1-9 0,-4 7-8 0,0 3 2 16,-3 0 2-16,3 6-1 0,0-3 0 0,0 4 0 15,2 1-3-15,1-1 2 0,5-1-2 16,0-3 0-16,2 1-1 0,2-4-3 0,2 1-2 15,9-2 2-15,-1-2 2 0,4-3 3 0,2-2 3 16,2-3 0-16,3 0 2 0,-1-2-1 0,3-6 0 16,1-1 0-16,-3 1-1 0,0-3 0 15,-2 5-2-15,-4 1 2 0,-5 0-1 0,-4 1 0 16,-5 3-3-16,2 1-3 0,-3 0-1 0,0 5 2 16,-3 3 3-16,1 3 3 0,-4 1 1 0,-1 3 0 15,3-2-4-15,1 2 2 0,1-3-2 0,0 1-2 16,2 2 0-16,0-7 0 0,4 3 1 0,1-3 0 15,4-2 0-15,-1 0 1 0,4 0 0 16,-2-3 1-16,2-1 2 0,0-2 0 0,-1 0 1 16,2 0 0-16,1-5-1 0,0-1 2 0,0-4 1 15,1 1-1-15,-1 0 2 0,-1-1-3 0,-1-3 2 16,1 4 1-16,-4-1 4 0,-4 4-1 16,2 0 0-16,-4-1 0 0,0 4-3 0,-3 1 2 15,0 2-4-15,0 0-2 0,0 0-5 0,0 0-6 16,0 0 1-16,0 5 0 0,0 3 5 15,1 0 3-15,2 2 0 0,0-1 1 0,1-1-1 16,1 3-1-16,0-4 0 0,2-1 0 0,2 0-4 16,2-3 5-16,-1 0-1 0,4-3 0 0,2 0 2 15,4 0-5-15,1-6-6 0,4-3-16 16,2-4-36-16,2-4-63 0,1-3-115 0,-2 1-230 16,-5 4-435-16,-11 6-250 0</inkml:trace>
          <inkml:trace contextRef="#ctx0" brushRef="#br0" timeOffset="191624.7306">13568 9823 1354 0,'0'0'328'0,"0"0"-42"16,0 0-51-16,0 0-68 0,0 0-41 16,0 0-37-16,0 0-33 0,0 0-24 0,0 0-11 15,0 0 3-15,0 0 7 0,0 0 6 0,0 0 9 16,0 0 2-16,-17 50 4 0,31-57 1 0,-3-1-3 15,2-1-1-15,-3-4-4 0,-2 0-5 16,-2 1 2-16,-3-2-3 0,-2 0-8 0,-1 1-4 16,0 0-8-16,-4 2-6 0,-2 0-4 0,-2 4-7 15,-1 2-10-15,0 3-15 0,1 2-17 0,0 0-19 16,-2 8-25-16,6 2-46 0,-2 3-107 16,2 5-250-16,2-5-518 0,2-4-273 0</inkml:trace>
          <inkml:trace contextRef="#ctx0" brushRef="#br0" timeOffset="192595.0074">13775 10080 491 0,'0'0'383'0,"0"0"-10"0,0 0-18 0,0 0-33 16,0 0-56-16,0 0-56 0,0 0-48 16,0 0-37-16,0 0-32 0,0 0-28 0,0 0-22 15,0 0-20-15,0 0-9 0,0 0-2 0,-31-28-4 16,25 46-1-16,0-2 2 0,-1 4-4 15,1 0 1-15,5 1-1 0,1 0-1 0,0-1-1 16,0-2 0-16,0-3-1 0,4-1-2 0,6-2 2 16,-3-3 0-16,2-2 0 0,4-2 2 0,-1-4 1 15,3-1 1-15,-1 0 3 0,0-5 2 0,3-3-2 16,3-3 3-16,-2-3-2 0,-1-2-2 16,0 1 2-16,-3-6-3 0,-2 2 3 0,-1 0 2 15,-5-1 0-15,-2 0 0 0,-4 1-1 0,0 0 0 16,0 3-3-16,-9 1 0 0,1 1 0 0,-5 3-5 15,-1 1 0-15,-2 4-1 0,-2 4-3 0,2 2-2 16,-2 0 1-16,2 5-3 0,1 6-1 16,1 2 2-16,2 1-2 0,4 1 1 0,1 3 1 15,1-1 1-15,5 1-1 0,1 1 2 0,0-2 0 16,8 0-4-16,1-1-1 0,2-1 1 16,3-3-2-16,5-2 6 0,-1-5 2 0,0 0 0 15,5-2 0-15,-3-3 0 0,1 0 1 0,0-2 1 16,1-4 0-16,-1-2-1 0,0-5 2 0,0-2-1 15,4-2 1-15,-6-2 1 0,4 1 1 16,-2-3-2-16,1-1-2 0,0-2 4 0,0 1 0 16,-1 0 3-16,-4 2 2 0,-3 3 1 0,-4 1 2 15,-6 4 1-15,-1 2 4 0,-3 3 0 0,0 3 1 16,-1 2-2-16,-5 1-6 0,-4 2-7 0,-1 0-5 16,-4 8-3-16,1 2 2 0,2 1 1 15,0 3 1-15,1-1 0 0,4 0 0 0,4 0-2 16,3 2 0-16,0-3 0 0,0 0-1 0,4-1-2 15,3-3 0-15,3 0 0 0,0-1 0 0,3-3 3 16,0 0 1-16,1-2 0 0,0 1 1 0,0-2 0 16,0-1 0-16,-1 1 2 0,-2 3 0 15,2-2-3-15,-4 1 2 0,1 1-3 0,0 0 2 16,-5 0 0-16,2 3-2 0,-2-1-1 0,-3 2 1 16,0 1 1-16,2 1 1 0,-3-1 0 15,1-1 2-15,1 2-2 0,0-3 1 0,1 2 0 16,0-5-2-16,3 0 2 0,3 0-1 0,0-2 1 15,3-2 0-15,1 0 1 0,2-6 1 16,1-6 1-16,-2 1 0 0,4-2-1 0,-1-1 0 16,0-2 0-16,-1 1 1 0,3-3-3 0,-1 1 1 15,-4-1-1-15,1 2-1 0,-3 3 3 0,-2 2-1 16,-5 3 0-16,-4 3 1 0,0 3-2 0,-2 2-3 16,0 0-2-16,0 4 0 0,-4 5-1 15,-2 4 5-15,-4 3 2 0,4-3 0 0,-2 4-2 16,4-6-2-16,4 3 0 0,0-3-2 0,0-1 3 15,7-3-2-15,3-1 3 0,4-1 0 0,4-3 0 16,4-2 0-16,0 0 0 0,5-7-1 0,1-2-6 16,5-3-8-16,-5-3-25 0,2-3-48 15,-3 0-74-15,0-2-167 0,-10 4-442 0,-6 5-828 0</inkml:trace>
          <inkml:trace contextRef="#ctx0" brushRef="#br0" timeOffset="192818.9099">14668 9718 1251 0,'0'0'622'0,"0"0"-330"15,0 0-31-15,0 0-65 0,0 0-78 0,0 0-35 16,0 0-22-16,0 0-15 0,0 0-9 0,0 0 5 16,0 0 5-16,0 0 1 0,0 0 5 0,0 0-5 15,-30 57-10-15,44-67-5 0,0-1-8 16,-1-2-8-16,-4 1-4 0,-2-1-11 0,-2 1-15 15,-2 0-41-15,0 3-74 0,-3 1-148 0,0 5-402 16,0 0-974-16</inkml:trace>
          <inkml:trace contextRef="#ctx0" brushRef="#br0" timeOffset="193793.7581">15004 10097 0 0,'0'0'352'0,"0"0"239"0,0 0-98 0,0 0-108 16,0 0-96-16,0 0-97 0,0 0-74 0,0 0-49 16,0 0-27-16,0 0-7 0,0 0 4 0,0 0 8 15,0 0 2-15,17 4 1 0,4-4-5 16,2 0-11-16,2 0-8 0,-1-1-8 0,2-6-3 15,1 0-4-15,-3-1 0 0,3-1-2 0,-2-3 1 16,1 0 1-16,-1-2 2 0,-1-2 2 0,-7 1 3 16,-2 1 2-16,-4 2 5 0,-7 4 2 0,0 0 7 15,-2 3 1-15,-2 4 2 0,0 1-2 16,0 0-8-16,-4 0-7 0,-1 1-9 0,0 4-5 16,-2 5-3-16,-1 0-1 0,1 3 0 0,-1 1 1 15,2 2-1-15,5-2-1 0,-1 1-2 0,2 0-1 16,0 0 0-16,3-2 1 0,3 2 0 15,2-2 0-15,1-3-1 0,-1 0 1 0,4-3 0 16,0 0 1-16,3-2 1 0,-1-3 0 0,3-2-1 16,3 0 1-16,0-2 0 0,5-8 1 0,-2-3-1 15,4 0 0-15,1-5 0 0,0-2 1 16,1-1 2-16,-2-2 0 0,0 0 0 0,-6 1 0 16,-1 1-1-16,-6 3 5 0,-6 0-1 0,-6 6 2 15,-2 4-1-15,-2 1-5 0,-9 7-7 16,0 0-3-16,-9 5-2 0,0 9 3 0,-1 1 3 15,-2 4 2-15,3-1 0 0,0 3 0 0,8-1-2 16,3-3 0-16,3 1-3 0,5-2 0 0,1-2-3 16,0 1 2-16,7-4 0 0,6-2 1 0,0-1 4 15,2-2 2-15,2-3 2 0,6-3 2 16,0 0 1-16,-1 0-1 0,5-6 0 0,-1-5 1 16,-2-1-4-16,3-4 1 0,0-2-1 0,1-1 1 15,-1-1 2-15,1-2 2 0,-4-1 0 0,2 1 2 16,-5 2 0-16,-1 1 0 0,-6 1 2 0,-1 4-2 15,-7 3-2-15,2 4-2 0,-5 4-4 16,1-1-3-16,-2 4-3 0,-2 0 0 0,1 2-3 16,3 6 3-16,-2 1 3 0,3 4 2 0,2-1 2 15,-4 5 1-15,6-2-2 0,-5 2-2 0,-1 2 0 16,1-1 0-16,0 1-2 0,-2-3 2 16,-2-1-2-16,0-1-1 0,0-1 1 0,-2-2-1 15,-8-3 1-15,2-2-1 0,-2-2-6 0,-3-3-20 16,-1-1-32-16,-1-3-68 0,-3-5-119 15,0-2-261-15,4 3-515 0,8 0-228 0</inkml:trace>
          <inkml:trace contextRef="#ctx0" brushRef="#br0" timeOffset="193165.9042">15014 9855 1416 0,'0'0'271'16,"0"0"2"-16,0 0-17 0,0 0-48 0,0 0-35 15,0 0-29-15,0 0-25 0,0 0-18 16,24-163-13-16,-24 160-14 0,3 2-17 0,-3 1-20 15,0 0-16-15,0 3-15 0,1 8-2 0,-1 5 8 16,1 2 3-16,1 9 6 0,-1 2-2 0,-1 5-2 16,0 0-2-16,0 2-1 0,0 0 0 0,0 1-6 15,0-3 0-15,0 1-3 0,0-3-3 16,0-4 5-16,0-1-7 0,0-5-5 0,0-1-5 16,0-3-12-16,0-4-15 0,0-4-27 0,0-3-36 15,0-1-47-15,0-2-47 0,0-4-54 0,0 0-67 16,0 0-62-16,-1-1-102 0,1-6-119 15,0 4-145-15,0 0 677 0</inkml:trace>
          <inkml:trace contextRef="#ctx0" brushRef="#br0" timeOffset="193926.6755">15654 9767 1852 0,'0'0'352'0,"0"0"-72"15,0 0-52-15,0 0-73 0,0 0-43 0,0 0-34 16,0 0-35-16,0 0-30 0,0 0-23 0,0 0-12 15,0 0-29-15,0 0-112 0,0 0-324 16,0 0-1140-16</inkml:trace>
        </inkml:traceGroup>
        <inkml:traceGroup>
          <inkml:annotationXML>
            <emma:emma xmlns:emma="http://www.w3.org/2003/04/emma" version="1.0">
              <emma:interpretation id="{6F8567D2-EC4C-418F-AA94-6DADF4087169}" emma:medium="tactile" emma:mode="ink">
                <msink:context xmlns:msink="http://schemas.microsoft.com/ink/2010/main" type="inkWord" rotatedBoundingBox="19987,10791 20460,10772 20498,11714 20025,11734"/>
              </emma:interpretation>
              <emma:one-of disjunction-type="recognition" id="oneOf7">
                <emma:interpretation id="interp35" emma:lang="en-US" emma:confidence="0.5">
                  <emma:literal>C</emma:literal>
                </emma:interpretation>
                <emma:interpretation id="interp36" emma:lang="en-US" emma:confidence="0">
                  <emma:literal>E</emma:literal>
                </emma:interpretation>
                <emma:interpretation id="interp37" emma:lang="en-US" emma:confidence="0">
                  <emma:literal>{</emma:literal>
                </emma:interpretation>
                <emma:interpretation id="interp38" emma:lang="en-US" emma:confidence="0">
                  <emma:literal>s</emma:literal>
                </emma:interpretation>
                <emma:interpretation id="interp39" emma:lang="en-US" emma:confidence="0">
                  <emma:literal>c</emma:literal>
                </emma:interpretation>
              </emma:one-of>
            </emma:emma>
          </inkml:annotationXML>
          <inkml:trace contextRef="#ctx0" brushRef="#br0" timeOffset="194664.0158">17446 9637 372 0,'0'0'656'16,"0"0"-326"-16,0 0-14 0,0 0-11 16,0 0-70-16,0 0-49 0,0 0-38 0,0 0-24 15,0 0-17-15,0 0-12 0,0 0-16 0,0 0-13 16,0 0-8-16,0 0-11 0,-133-64-4 0,133 64-7 15,0 0-8-15,0 0-4 0,1-2-6 16,5 2-10-16,2-2-3 0,5-2-1 0,8-1-3 16,2-1 4-16,7-4 0 0,4 2-1 0,-2-3 0 15,0 5-2-15,3-1-3 0,-5 1 3 0,-5 3 0 16,-5-1 0-16,0 3-2 0,-9 1 0 16,-2 0-3-16,-8 0 0 0,-1 0 0 0,0 0-5 15,0 0-2-15,-5 0 3 0,-8 1 4 0,-3 0 2 16,-5 3 7-16,1-1-4 0,-4-1 0 15,-1 0 1-15,5-2-4 0,-4 1 4 0,5-1-3 16,-2 1 2-16,4-1 1 0,3 0 0 0,1 2 2 16,0-2-2-16,6 0 2 0,-1 0-1 0,5 0-1 15,-3 0 3-15,3 2-5 0,0 0 0 0,3-1-1 16,-1 4-3-16,-2 3 3 0,-3 2-1 0,4 1-1 16,-1 4 0-16,0 5 2 0,-3 1 0 15,2 6 2-15,1 3 0 0,-4 5 0 0,4 2 0 16,-1 5 0-16,-3 3 2 0,4 0 1 0,-1 2-2 15,-3 3-1-15,4-2-1 0,0 1-2 0,-1 2 1 16,0-4 1-16,2 0-1 0,2-2 0 16,0-6 1-16,6-3-1 0,2-5 3 0,5-4 1 15,1-6 0-15,2-5 2 0,-1-5 2 0,5-3 0 16,-3-3 3-16,5-5 3 0,0 0-1 16,5 0 1-16,2-9-1 0,0 1-5 0,5-5 0 15,-1 0-3-15,1 0-2 0,0 1-3 0,-4 2-4 16,-2 0-15-16,-4 6-51 0,-10 1-130 0,-8 2-416 15,-5 1-1112-15</inkml:trace>
        </inkml:traceGroup>
        <inkml:traceGroup>
          <inkml:annotationXML>
            <emma:emma xmlns:emma="http://www.w3.org/2003/04/emma" version="1.0">
              <emma:interpretation id="{1CE5522F-88BF-429A-A53A-04675B2DA4D8}" emma:medium="tactile" emma:mode="ink">
                <msink:context xmlns:msink="http://schemas.microsoft.com/ink/2010/main" type="inkWord" rotatedBoundingBox="20963,10616 28988,10289 29045,11679 21019,12006"/>
              </emma:interpretation>
              <emma:one-of disjunction-type="recognition" id="oneOf8">
                <emma:interpretation id="interp40" emma:lang="en-US" emma:confidence="0.5">
                  <emma:literal>Home-gender-role</emma:literal>
                </emma:interpretation>
                <emma:interpretation id="interp41" emma:lang="en-US" emma:confidence="0.5">
                  <emma:literal>Home-gender -role</emma:literal>
                </emma:interpretation>
                <emma:interpretation id="interp42" emma:lang="en-US" emma:confidence="0">
                  <emma:literal>Home-gender -hole</emma:literal>
                </emma:interpretation>
                <emma:interpretation id="interp43" emma:lang="en-US" emma:confidence="0.5">
                  <emma:literal>Home gender -role</emma:literal>
                </emma:interpretation>
                <emma:interpretation id="interp44" emma:lang="en-US" emma:confidence="0">
                  <emma:literal>Home gender -hole</emma:literal>
                </emma:interpretation>
              </emma:one-of>
            </emma:emma>
          </inkml:annotationXML>
          <inkml:trace contextRef="#ctx0" brushRef="#br0" timeOffset="196659.9788">18271 9670 0 0,'0'0'20'0,"0"0"356"15,0 0-2-15,0 0-16 0,0 0-48 0,0 0-42 16,0 0-41-16,0 0-38 0,0 0-20 16,0 0-27-16,7-166-23 0,-4 162-19 0,-3 3-23 15,3 1-17-15,-3 0-21 0,0 0-17 0,0 0-10 16,0 5-5-16,0 4 3 0,1 5 7 15,1 5 10-15,-1 1 4 0,-1 4 0 0,0 3 0 16,0 1-1-16,0 2-2 0,0 3-1 0,0 0-4 16,-3 1-4-16,-4 1-6 0,4-3-2 0,2 0-5 15,-2-1 1-15,-3-2-2 0,5-2-2 16,-1-4 2-16,2-2-3 0,0-1 1 0,0-5-2 16,0-3-3-16,0-2 2 0,0-2-3 0,0-5-3 15,0 0-10-15,0-3-27 0,0 0-54 0,0 0-79 16,-1-3-151-16,1-4-274 0,0 1-512 0,0 1 298 15</inkml:trace>
          <inkml:trace contextRef="#ctx0" brushRef="#br0" timeOffset="197991.9053">18275 9849 1450 0,'0'0'233'15,"0"0"-32"-15,0 0-12 0,0 0-25 0,0 0-47 16,0 0-41-16,0 0-41 0,0 0-21 16,0 0 5-16,0 0 14 0,0 0 14 0,0 0 7 15,0 0-6-15,0 0-7 0,184-8-6 0,-137 1-10 16,0-1-1-16,-2 0-7 0,5-2-4 16,-3 0-4-16,1 0 0 0,-3-2 2 0,-2 1-1 15,-5 0 3-15,-7 0 0 0,-4 4 1 0,-10 0 7 16,-3 2 7-16,-5 1 9 0,-6 2 8 0,-3 2 2 15,0 0-5-15,0 0-9 0,-5 0-11 16,-2 2-10-16,0 4-5 0,-4 1-3 0,-2 6-4 16,0 3 3-16,1 3 2 0,0 2-2 0,7-1-3 15,-4 1 1-15,8 1-6 0,1-3 3 0,0-1 1 16,0 1-1-16,3-2 0 0,5-3 0 0,-2-3 0 16,5-3 0-16,-1-1 0 0,-3-5 2 0,3 1 0 15,3-3 3-15,-2 0 2 0,2-4 0 16,0-5 0-16,1-3 0 0,0-4-4 0,0-1 1 15,-1-3 2-15,-5 0-2 0,1 0 5 0,-5-2-1 16,-4 5-1-16,0-1 2 0,-4 0-2 16,-6 4-2-16,-4 0-1 0,-3 4-4 0,-6 1-1 15,3 5-1-15,-4 2-2 0,-3 2 1 0,2 4-3 16,3 5 6-16,-2 6 1 0,6-1 1 0,-2 4 3 16,6-3-4-16,5 3-1 0,1 1-2 15,7 0-2-15,1 0 2 0,0-1-1 0,4-2 0 16,7-1 1-16,3-3 1 0,3 0 2 0,5-3 1 15,2-4 2-15,-2-1 0 0,5-3 1 16,2-1 1-16,-1 0-1 0,2-1-1 0,4-7 2 16,-4 1 0-16,-2-1 2 0,-3-2-2 0,-5 3 0 15,0-2-1-15,-10 5-1 0,0 0 0 0,-3 3-2 16,-4 1-2-16,-2 0-1 0,1 1 1 0,-1 4 1 16,1 3 1-16,3 0 0 0,-2 3 0 0,0-1 0 15,-2-2-2-15,6 0 2 0,-4-1 1 16,0-2 0-16,0-2-1 0,3-2 0 0,-2 1 1 15,-1-2 2-15,4 0 1 0,-2 0 1 0,5-3-3 16,2-4 2-16,-4-1-1 0,5-1-1 0,1 0 2 16,2-3-3-16,4 1-2 0,-3-1 0 15,0-1 2-15,0 1-1 0,2 1 2 0,0 2-2 16,-5 1-2-16,0 3-2 0,-1 3-1 0,-5 2-1 16,-3 0-1-16,-4 7 1 0,2-1-1 15,-2 4 1-15,-1-2 4 0,0 4 0 0,0-3 1 16,0 1 2-16,0-2-2 0,5-1 1 0,-5 2 1 15,1-5-1-15,0 1 0 0,1-3 1 0,-1-1-2 16,2-1 4-16,4 0 0 0,-3 0 3 16,5-4-1-16,-3-3-1 0,6-3 1 0,0 1-3 15,0-2 1-15,1 0 0 0,-4 1-4 0,3-1 2 16,1 4-2-16,-1-1 0 0,-1 1 1 0,-4 4 1 16,4 0-4-16,-6 1 0 0,3 2 1 0,-5 0-3 15,3 0 2-15,-2 5-1 0,-1 3 3 16,-2 2-1-16,5-1 4 0,-2 2 0 0,-1-2-4 15,8-1 3-15,1 0-1 0,2-1 0 0,4-3 6 16,3-2-4-16,2-2 0 0,3 0 0 0,2-6-1 16,0-4-1-16,1-3 4 0,-1-3 0 0,2-2 0 15,-2-3 1-15,3-1 0 0,-2-2-1 16,-7 1 1-16,2-1 0 0,-7 2-1 0,-1 2 2 16,-5 2 3-16,-8 4 3 0,3 4 2 0,-6 2-2 15,0 5-5-15,-9 3-8 0,-2 0-7 16,1 6-1-16,-8 9 0 0,2 0 4 0,0 7 2 15,1-3-1-15,1 4 3 0,1 1-3 0,2-3-2 16,6 1-2-16,4-2-1 0,1-3-1 16,1-1 0-16,9-4 0 0,6-2-4 0,4-4 4 15,5-3-2-15,5-3-9 0,8 0-27 0,2-9-49 16,3-4-64-16,-1-4-109 0,1-2-235 0,-12 5-486 16,-9 4-137-16</inkml:trace>
          <inkml:trace contextRef="#ctx0" brushRef="#br0" timeOffset="196929.899">18624 9549 1778 0,'0'0'228'0,"0"0"-3"0,0 0-12 15,0 0-23-15,0 0-35 0,0 0-41 16,0 0-39-16,0 0-31 0,0 0-21 0,0 0-16 16,0 0 0-16,0 0 4 0,0 0 4 0,0 0 7 15,11 34 5-15,-9-7 2 0,-1 2-1 16,-1 4 2-16,0 0-10 0,0 1-2 0,0 3-2 16,0-2-6-16,-4 0-1 0,-3-2 0 0,2 0-6 15,1-3-2-15,-4-3 2 0,5-4-6 0,-3-2-3 16,2-3-9-16,3-7-23 0,1 1-37 0,0-6-65 15,0-4-77-15,0-2-113 0,2 0-221 0,5-4-467 16,-4 0 101-16</inkml:trace>
          <inkml:trace contextRef="#ctx0" brushRef="#br0" timeOffset="198186.7852">20529 9732 1724 0,'0'0'587'0,"0"0"-386"15,0 0-37-15,0 0-18 0,0 0-49 16,0 0-20-16,0 0-17 0,0 0-11 0,0 0-9 16,0 0-5-16,0 0-2 0,0 0-5 0,167-35 0 15,-136 34-7-15,6 1 0 0,-3 0-5 0,2 0-5 16,-4 0 0-16,-3 0-7 0,-2-1-2 15,-5 1-2-15,-5 0-7 0,-5-3-15 0,-8 3-59 16,-4-1-123-16,0-1-387 0,0 1-1101 0</inkml:trace>
          <inkml:trace contextRef="#ctx0" brushRef="#br0" timeOffset="200076.008">21615 9639 849 0,'0'0'405'0,"0"0"-46"0,0 0-3 0,0 0-70 16,0 0-67-16,0 0-44 0,0 0-36 0,0 0-26 16,0 0-20-16,0 0-16 0,68-163-15 0,-71 149-9 15,-4 1-7-15,-5 5-10 0,-2 2-7 16,0 3-8-16,-1 3-7 0,-4 0-7 0,-2 6-2 16,1 8-5-16,-3 2-2 0,3 4 5 0,-1 1-3 15,7 3-1-15,0 1 2 0,1-3-5 16,9 0 2-16,2 1 0 0,2-3-2 0,0-3-1 15,6-3-1-15,5-2 2 0,4-3-2 0,0-4 1 16,4-3 0-16,0-2 0 0,3-3 1 0,0-7 6 16,-2-5 1-16,2 0 2 0,-5-2 1 0,2-2-1 15,-7-2 2-15,-2 2 1 0,0-1-1 16,-6 1 1-16,3-4 0 0,-4 6 0 0,-2 2 2 16,-1-1 1-16,0 4-1 0,0 3 2 0,0 1 1 15,0 3-2-15,0 4 2 0,0-1 0 0,-1 2-6 16,1 0-6-16,-2 6-4 0,1 6-2 0,-5 5 2 15,5 7 3-15,1 2 2 0,0 9-2 16,0 2 0-16,0 5 2 0,0 4-2 0,0 4 3 16,-2 3-1-16,-2 2 0 0,-3 3 1 0,1 1 1 15,-4 2 0-15,-2 0 1 0,0 1-3 16,-2 3-1-16,-1-3 0 0,-1-2 0 0,2-4 1 16,1-1 0-16,2-10-1 0,1-8 0 0,0-6 0 15,3-11 1-15,1-5 0 0,3-9 6 0,0-3 7 16,-4-3 6-16,5-1 2 0,-8-9-5 15,3-4-7-15,-3-7-9 0,-2-3-2 0,7-5-3 16,-4-5-2-16,5-3 0 0,2-5-3 0,2-2 1 16,2-2-4-16,6 2-2 0,11-1-2 0,-1-3-2 15,11 1-1-15,7-1-3 0,1 3 1 16,9-2-5-16,0 2 3 0,1 1 2 0,3 1-1 16,-6 2 5-16,1 2 3 0,-2 0 5 0,-2 2 2 15,-4 3 3-15,-3 0 3 0,-3 4 0 0,-11 5 4 16,-2 1 3-16,-8 3 2 0,-3 6 3 15,-7 4 1-15,0 3 0 0,-7 2-1 0,-3 3-2 16,-4 3-5-16,-5 0-3 0,2 0 0 0,-4 8-2 16,3 1 2-16,1 1-1 0,3 3-1 0,1 0-1 15,3 5-1-15,6-3 0 0,-2 1 0 0,5 1 0 16,1 1 0-16,0-1 0 0,4 1-1 16,3-3 2-16,6 1 2 0,1-3-1 0,0-2 0 15,3-2-1-15,1-2 0 0,-1-4 2 0,0-1 1 16,5-2 1-16,-4-2 0 0,2-6 1 15,1-1-2-15,0-3 4 0,1-2-2 0,-5 1 1 16,4 2 0-16,-4-4-3 0,-1 2 1 0,-4 3-2 16,0 3-1-16,-2 1-2 0,-2 4-2 0,-2 2-1 15,1 0-1-15,-3 0 3 0,3 6-3 16,-2 3 4-16,-1 1 0 0,0 3 0 0,0-2 4 16,-2 1 0-16,1-1-1 0,1 0-2 0,0-1 0 15,-1-2-2-15,1-2 2 0,3-1 1 0,-4-3 0 16,6-2 2-16,-5 0 3 0,6 0 2 0,1-4 0 15,-1-5 1-15,4-2-2 0,0-2-2 0,0-1-1 16,2-2 0-16,0 2-2 0,-2 0 0 16,-3 3-2-16,-1 3-1 0,1 1 0 0,-5 5 0 15,0 2 0-15,-2 0-1 0,0 1-3 0,2 7 2 16,-2 3 1-16,0 1 2 0,4 3 0 0,-3 1 1 16,4-1-1-16,-2 1 0 0,3-2-1 15,5-1 2-15,-3 0-2 0,6-4 1 0,1-2 3 16,0-3 0-16,3 0 3 0,0-4 3 0,2 0-5 15,2 0-2-15,-1-6-1 0,-2-3-3 16,1 0 4-16,-1-2 2 0,-3 0-1 0,4-2 3 16,-7 1-2-16,0-2 0 0,-3 3 1 0,-3-4 3 15,2 2 1-15,-4 0 1 0,-5 2 4 16,-3 1-3-16,-1-1-4 0,0 4-5 0,-10 0-3 16,-2 1-8-16,-4 3 1 0,-2 3 0 0,-4 0-1 15,0 7 3-15,-2 4 1 0,1-1 1 0,3 3 0 16,3 3 1-16,1-2-2 0,4 2-1 0,2-1-1 15,1-2-5-15,6 0 4 0,1-1-1 16,0-2-3-16,2-3 2 0,0-1 0 0,4-3 6 16,5-1 3-16,-1-2 5 0,8 0 1 0,0-8 2 15,2-3 0-15,2-4 2 0,1-2-4 0,-1-3 2 16,3-3-3-16,-5-2-5 0,2-1 7 0,-3 0-3 16,-3-4 3-16,-1 2 6 0,-3-4-6 15,-5 0 1-15,0-1-1 0,-4-1-2 0,-1 2 0 16,0-1 1-16,-3 2-1 0,-1 5 0 0,-3 2 1 15,1 5-1-15,2 6 1 0,-2 5-4 16,4 3 2-16,0 5-5 0,1 0-11 0,-1 3 5 16,-3 7-4-16,0 9 5 0,0 5 8 0,-4 5-4 15,1 5 5-15,2 5-1 0,0 0 0 0,1 1 1 16,0-1 0-16,4-1-3 0,1-2 2 16,0 0-2-16,1-8 2 0,7 1 1 0,0-3 1 15,6-5 3-15,3-3-4 0,2-2-1 0,0-6-3 16,1-4-1-16,3 0 5 0,1-6 3 0,2 0 0 15,-2-8 3-15,1-3-2 0,1-5-1 0,-2 0 1 16,1-2 2-16,-2-2-4 0,-3 1 2 16,-2 0 2-16,-4 2-3 0,-1 1 1 0,-6-1 2 15,0 1-3-15,-2 4 0 0,-5 3 1 0,0 3-2 16,-3 3-4-16,-6 3-6 0,-1 0-7 0,-4 9-1 16,0 4 5-16,-3 5 4 0,3-2 2 0,0 1-1 15,5 1-1-15,1 0-4 0,3-2 2 16,4 0 0-16,1-3 1 0,0-1 2 0,7-3 1 15,6 1 1-15,1-2 3 0,0-1 2 0,7-3-1 16,-1-1 4-16,3-3-1 0,0 0-1 16,2 0 1-16,2-6 0 0,-1-2-1 0,1-4-2 15,-1 0 3-15,0-3 0 0,-2-1 2 0,0-2 3 16,0 1-4-16,-2-3 0 0,-1 4 1 0,-3-2 1 16,-4 1 2-16,-1 1 1 0,-6 0-2 15,-1 4 0-15,-5 1 0 0,-1 1 0 0,0 6 0 16,0 0-4-16,-1 2-3 0,-9 2-6 0,2 0-1 15,-5 6 1-15,3 1-2 0,-3 3 2 16,3 1-1-16,2 1-4 0,1 1 3 0,4-1-1 16,0 3-2-16,3-2 0 0,0 1 0 0,3-2 0 15,2 1 4-15,2 1 1 0,2 0 1 0,-1 2 2 16,4-1 2-16,-4 0 1 0,-1-3-2 0,2 1 2 16,-3-1-3-16,-2-3-2 0,-1 1 5 0,-2-4-1 15,-1-1 0-15,3-3 2 0,-2 1-1 16,5-3 2-16,1 0 4 0,4 0 1 0,4-1 3 15,3-5-4-15,5-2-3 0,1-1-4 0,-1-2-12 16,1-2-26-16,-2 0-47 0,0 0-77 0,-5 0-168 16,-5 3-458-16,-3 4-857 0</inkml:trace>
          <inkml:trace contextRef="#ctx0" brushRef="#br0" timeOffset="200295.9203">24186 9506 2179 0,'0'0'330'0,"0"0"-114"15,0 0-30-15,0 0-49 0,0 0-57 0,0 0-30 16,0 0-22-16,0 0-12 0,0 0-6 0,0 0-2 16,0 0-1-16,0 0-2 0,159-2 0 0,-131 2 1 15,-1-1-2-15,-4 1 3 0,-6-3-6 16,-5 2-7-16,-3 0-12 0,-6-2-34 0,-3 0-54 15,0-1-111-15,0-1-287 0,0 2-755 0</inkml:trace>
          <inkml:trace contextRef="#ctx0" brushRef="#br0" timeOffset="201497.4973">24523 9667 519 0,'0'0'325'0,"0"0"-5"0,0 0 31 16,0 0-38-16,0 0-59 0,0 0-53 0,0 0-37 15,0 0-29-15,0 0-22 0,0 0-12 0,183-101-15 16,-160 81-9-16,4-3-9 0,-5 0-11 0,1 3-5 16,3-4-10-16,-5 0-6 0,-1 1-7 0,1-3-3 15,-1 2-8-15,-5 3-2 0,-2 0-3 16,-3 3 3-16,-4 6 6 0,-2 4 5 0,-3 4 4 16,-1 3-10-16,-4 1-9 0,-4 0-10 0,-8 1-7 15,-4 9 2-15,-7 3 2 0,-1 1 0 16,-6 4 2-16,4-2-1 0,2 1 0 0,4 0 2 15,7-3-2-15,5 1-4 0,5-3-1 0,6-1-3 16,1 0 1-16,4 0-2 0,6-3 3 0,4 2 1 16,6-4 0-16,1-1 8 0,6-2-2 15,-3-1 0-15,2-1 2 0,-3-1-5 0,1 0 2 16,-9 2-1-16,-1-1-3 0,1 2-1 0,-7 1 1 16,-2 1-1-16,-1 3-1 0,-2 0 4 0,0 3-2 15,-3 1 2-15,0 0 1 0,0-1 3 16,0 1-1-16,0 0 2 0,0 0-1 0,2-1-5 15,0-1 1-15,8-2 0 0,-1-2 2 0,1 1 1 16,4-4 2-16,3-1-1 0,-1-2 3 0,3 0 2 16,-2-4-4-16,3-2 2 0,-1-2-1 15,2-3-1-15,-1 0 2 0,-3-2 0 0,3 0-1 16,-5 1-1-16,2-1 0 0,-3 1 0 0,-4-1 0 16,2-1 5-16,-5 4-3 0,-3 0 1 0,0 6 1 15,-4 0 1-15,0 2-1 0,0 2-2 0,0 0-6 16,0 0-14-16,0 5 6 0,-5 1-2 15,2 6 5-15,-3 1 8 0,0 1-3 0,5 1-2 16,1-1 0-16,0 1 1 0,0 0-1 0,0-1 4 16,6-1-3-16,-1-1 1 0,1-2 1 15,4-2 0-15,-3-2 1 0,1-3-5 0,4-2 8 16,-4-1 0-16,2 0 1 0,3-3 11 0,0-4-9 16,0-3 0-16,-1-1-2 0,1-3-3 0,-4 0 4 15,-1-2 0-15,-2 1-3 0,-1 0-1 16,-3 1 0-16,-2 1 0 0,0 0 1 0,0 2-1 15,-7 2-3-15,0 3-3 0,-5 1-7 0,5 2 4 16,-1 3-5-16,-4 0 2 0,4 0 1 16,1 2-7-16,1 2 5 0,0 2-1 0,4-1-1 0,2 1 2 15,0-2 0-15,0 3-1 0,0-2 2 16,7 1 4-16,0-2-3 0,6-1 2 0,1-3 2 16,1 0 0-16,5 0 6 0,0-3 2 0,3-7 1 15,-2 0-1-15,4-1 2 0,-6-2 0 0,5-5 0 16,-4-1 2-16,0-3-2 0,-3-3 0 15,1-2 0-15,-2-3-1 0,-1-3 0 0,-2-1 0 16,-3 0-2-16,0 0-2 0,-3 3 4 0,-3 0 1 16,-2 2 1-16,-2 4 4 0,0 4-2 0,0 4-2 15,-6 4 1-15,0 5 1 0,3 3-4 16,-2 5-2-16,-1 0-3 0,0 5-6 0,-1 10 0 16,-1 4 3-16,1 5 2 0,-2 4 0 0,2 8 4 15,0 0-1-15,1 4 0 0,6 1 5 16,0-2-7-16,0 1 1 0,0-2-2 0,6-4-1 15,3-4 3-15,3-1 1 0,4-6-1 0,-2 0 1 16,6-4 0-16,1-7-3 0,-1-3 5 0,3-2-2 16,-2-6 1-16,0-1 2 0,5-1-3 15,-5-8 3-15,0-4-1 0,-1-1 1 0,-3-2 0 16,0-3-3-16,-7 2 0 0,-1-1 3 0,1 1-2 16,-8-1 4-16,0 6-1 0,1 1-3 0,-3 3-1 15,0 3-4-15,-5 4-12 0,3 1-7 0,-6 1-5 16,3 9 7-16,-7 4 8 0,5 1 6 15,0 3 4-15,4 1-5 0,2-2 1 0,1 0 0 16,0-1-1-16,6-3 1 0,6-3-1 0,3-2 1 16,7-4 3-16,1-4 3 0,2 0 5 0,8-6 1 15,1-5-1-15,2-2-1 0,-2-4 0 0,-3 1-6 16,0-1-18-16,-8 0-51 0,-4 4-95 16,-9 0-240-16,-3 5-674 0,-5 5-502 0</inkml:trace>
        </inkml:traceGroup>
      </inkml:traceGroup>
      <inkml:traceGroup>
        <inkml:annotationXML>
          <emma:emma xmlns:emma="http://www.w3.org/2003/04/emma" version="1.0">
            <emma:interpretation id="{4CD28BE7-A0DD-4F3A-AC43-ABD8CCA5C5B6}" emma:medium="tactile" emma:mode="ink">
              <msink:context xmlns:msink="http://schemas.microsoft.com/ink/2010/main" type="line" rotatedBoundingBox="21185,11445 33218,10806 33292,12183 21259,12823"/>
            </emma:interpretation>
          </emma:emma>
        </inkml:annotationXML>
        <inkml:traceGroup>
          <inkml:annotationXML>
            <emma:emma xmlns:emma="http://www.w3.org/2003/04/emma" version="1.0">
              <emma:interpretation id="{DA1A552F-5EE2-4E4A-8AED-743544590615}" emma:medium="tactile" emma:mode="ink">
                <msink:context xmlns:msink="http://schemas.microsoft.com/ink/2010/main" type="inkWord" rotatedBoundingBox="21201,11736 27176,11418 27234,12505 21259,12823"/>
              </emma:interpretation>
              <emma:one-of disjunction-type="recognition" id="oneOf9">
                <emma:interpretation id="interp45" emma:lang="en-US" emma:confidence="0.5">
                  <emma:literal>responsibilities</emma:literal>
                </emma:interpretation>
                <emma:interpretation id="interp46" emma:lang="en-US" emma:confidence="0">
                  <emma:literal>responsibilities'</emma:literal>
                </emma:interpretation>
                <emma:interpretation id="interp47" emma:lang="en-US" emma:confidence="0">
                  <emma:literal>responsivities</emma:literal>
                </emma:interpretation>
                <emma:interpretation id="interp48" emma:lang="en-US" emma:confidence="0">
                  <emma:literal>responsivities'</emma:literal>
                </emma:interpretation>
                <emma:interpretation id="interp49" emma:lang="en-US" emma:confidence="0">
                  <emma:literal>responsibility's</emma:literal>
                </emma:interpretation>
              </emma:one-of>
            </emma:emma>
          </inkml:annotationXML>
          <inkml:trace contextRef="#ctx0" brushRef="#br0" timeOffset="204933.0274">21966 10727 1665 0,'0'0'222'0,"0"0"-16"15,0 0 12-15,0 0-22 0,0 0-37 0,41-163-29 16,-34 141-19-16,2 1-12 0,-3 5-10 0,1 2-16 16,-4 5-10-16,-1 2-11 0,0 6-6 15,-2-1-9-15,0 2-14 0,0 0-11 0,0 3-5 16,0 9-1-16,-4 2 4 0,2 4 8 0,-4 5-3 15,-1 1 0-15,2 4 0 0,-4 0-5 16,3 1 0-16,-2 0-3 0,2-2-2 0,-2 1-2 16,4-2 0-16,-2-1 2 0,2-2-2 0,1-3 3 15,0-1-3-15,0-3-5 0,3-4 4 0,0-2-2 16,0-4 0-16,0-2 0 0,0-4 0 16,4 0-3-16,1 0 6 0,6 0 0 0,2-6 0 15,4-3-1-15,1 0 0 0,5-4 1 0,1 3-2 16,-4 1 2-16,4 1-5 0,-6 5 0 0,2 3 0 15,-9 0-5-15,-1 2 0 0,0 5-4 16,-5 1-3-16,-5 2-2 0,0 1-1 0,0 2-3 16,-3-1 1-16,-9 1 4 0,1-2 2 0,-2 0 3 15,-1 0 3-15,1-3 3 0,3-3 1 0,2-1 4 16,2-2 0-16,1-2 3 0,2 0 0 0,3 0-3 16,0-2-6-16,0-4-7 0,8-3-8 15,2 0-2-15,3-2 0 0,3 1 6 0,3-1 3 16,1 0 2-16,2-1 2 0,-1 0 0 0,1 1 1 15,3-1 3-15,-6-3-1 0,5 2 4 0,-6 1 3 16,0 1 2-16,-1-2 1 0,-6 2 4 16,-2 1 1-16,-5 2 2 0,0-1 5 0,-4 5 1 15,0 0 1-15,0 3-1 0,0 1-5 0,0 0-9 16,-3 0-3-16,-2 5-4 0,3 2-1 16,-2 5 2-16,0 1 1 0,4 6 1 0,0-3 1 15,1 3 1-15,8 0-1 0,5-3-2 0,0-2 1 16,5-3-3-16,2-2-2 0,0-3-6 0,2-3-10 15,2-3-22-15,-1 0-44 0,-4-10-77 0,4 0-186 16,-8-1-576-16,-6 4-694 0</inkml:trace>
          <inkml:trace contextRef="#ctx0" brushRef="#br0" timeOffset="205120.9121">22461 10506 2289 0,'0'0'182'0,"0"0"-34"0,0 0-7 0,0 0-48 15,0 0-35-15,0 0-23 0,0 0-33 0,0 0-32 16,0 0-20-16,0 0-26 0,0 0-76 16,0 0-190-16,0 0-377 0,0 0-822 0</inkml:trace>
          <inkml:trace contextRef="#ctx0" brushRef="#br0" timeOffset="205545.6498">22645 10886 1514 0,'0'0'285'0,"0"0"-29"15,0 0 14-15,0 0-80 0,0 0-44 0,0 0-22 16,0 0-24-16,0 0-23 0,170-90-15 0,-144 73-11 16,-4-3-8-16,1 3-3 0,0-6-1 0,0 0-4 15,-4 0-5-15,0-2-4 0,-4-1-4 16,0 0-4-16,0-4-1 0,-5 2-2 0,-3-1-3 15,0-1 0-15,-5-2-2 0,-2 1-1 0,0 2-1 16,0 1 1-16,-5 4-1 0,-2 5 0 0,-1 5 4 16,2 4-4-16,-2 7-1 0,-1 3-3 15,1 0-6-15,-1 11 2 0,-4 8-1 0,2 7 1 16,0 3 2-16,-3 5-3 0,2 2 1 0,4-1 1 16,1 0 1-16,2 0-1 0,4-3-1 15,1 1-2-15,0-3 3 0,3-1-2 0,9-3 1 16,0-3 1-16,3-3-4 0,4-4 2 0,1-4-1 15,-2-2 0-15,2-4 1 0,1-6 1 0,-1 0 0 16,1-3 1-16,-2-6 4 0,-2-3-3 16,1 2-1-16,-4-3 3 0,-2 4-4 0,-4-1 1 15,-1 4 1-15,-2 3 0 0,-3 3-6 0,-2 0-5 16,0 0-3-16,0 3-2 0,0 3 5 0,0 4 4 16,3-1 2-16,1 0-1 0,1-1-1 15,3-2 0-15,1-1-8 0,6-3-17 0,5-2-27 16,3 0-27-16,4-10-36 0,4-1-37 0,-1-6-51 15,-2 0-125-15,-7 4-339 0,-6 3-870 0</inkml:trace>
          <inkml:trace contextRef="#ctx0" brushRef="#br0" timeOffset="205683.5652">23337 10312 1880 0,'0'0'270'15,"0"0"-61"-15,0 0-27 0,0 0-46 16,0 0-46-16,0 0-33 0,0 0-37 0,0 0-46 15,0 0-31-15,0 0-22 0,0 0-64 0,0 0-163 16,0 0-377-16,0 0-833 0</inkml:trace>
          <inkml:trace contextRef="#ctx0" brushRef="#br0" timeOffset="206571.9274">23405 10665 1379 0,'0'0'370'0,"0"0"-122"15,0 0-48-15,0 0-86 0,0 0-31 0,0 0-2 16,0 0 0-16,0 0 0 0,0 0-19 0,0 0-20 16,0 0-15-16,191-19-5 0,-148 6-4 0,-1 1 1 15,-2-1-1-15,-2-1 0 0,-5 0 0 16,-5 0-1-16,-5 2 5 0,-7 0 2 0,-7-1 4 16,-1 2 7-16,-6 2 1 0,-2 1 3 0,0 2-2 15,0 1-5-15,-5 3-8 0,-2 1-7 0,1 1-8 16,-3 0-9-16,1 3 1 0,-2 5-2 15,0 1 0-15,3 2 0 0,0 3-1 0,1 0-2 16,3 2 0-16,1 2 3 0,0-1-1 0,2 0 2 16,0 1 0-16,2-2-3 0,3-2 1 0,2-1-1 15,3-5 1-15,2 0 0 0,0-3 0 16,3-2 0-16,2-1 1 0,1-2 3 0,5 0 0 16,-2-8 1-16,4-2-1 0,2 0 0 0,0-3 2 15,-3 1 0-15,3-3-1 0,0-1-1 16,-3 4 1-16,0-2 0 0,-7 1 3 0,-4 0 4 15,-4 4 4-15,-5-1 2 0,-4 4-3 0,0 0-2 16,-6 1-9-16,-4 3-7 0,-2 2-5 0,-5 0-3 16,0 2 4-16,-2 6 3 0,4 4 1 15,2-2-1-15,3 4-1 0,3 1-5 0,4-2 0 16,2 2-1-16,1-3 2 0,0 3 0 0,7-5 3 16,1 1 1-16,8-2 1 0,-2-5 2 0,0 1 2 15,6-4 4-15,-2-1 1 0,1 0 4 0,2-1-2 16,-1-6 1-16,0-2-1 0,1-1-3 0,-3-2 2 15,7 0 1-15,-6-3 1 0,3 1 3 16,-5 2 1-16,4-1 1 0,-3 0 2 0,-1 1 0 16,0 1 1-16,-5-1-1 0,-2 4 0 0,-3 2 1 15,-3 2 0-15,-1 1 1 0,-3 1 0 16,0 2-9-16,0 0-12 0,0 0-6 0,-3 7-4 16,0 0 4-16,-1 4 8 0,2 0 3 0,0 2 1 15,2 1-2-15,-3 2 1 0,1-2 1 0,1 2 0 16,0 0 0-16,-4-2-2 0,4-1-1 15,-1 0 2-15,-3-3-2 0,-2-2-4 0,0-1-8 16,-5-1-22-16,1-5-46 0,-5 1-86 0,2-2-197 16,4 0-504-16,2 0-744 0</inkml:trace>
          <inkml:trace contextRef="#ctx0" brushRef="#br0" timeOffset="205947.0027">23615 10436 1368 0,'0'0'716'16,"0"0"-396"-16,0 0-42 0,0 0-35 0,0 0-75 16,0 0-38-16,0 0-24 0,0 0-21 15,0 0-14-15,0 0-23 0,0 0-18 0,0 0-14 16,0 0-12-16,12-75 0 0,-12 88-1 0,-4 5 3 16,3 4-2-16,-5 4 3 0,5 0-1 0,-4 3-1 15,1-2 3-15,0 2-5 0,0 1-2 0,1-3-1 16,0-2 0-16,-1-1 0 0,2-5-2 15,2-2-4-15,0-1-12 0,0-5-12 0,-2-1-29 16,2-4-41-16,-2 0-65 0,1-6-84 0,-2 2-166 16,0-2-330-16,0 0-858 0</inkml:trace>
          <inkml:trace contextRef="#ctx0" brushRef="#br0" timeOffset="206733.938">24088 10279 2521 0,'0'0'207'0,"0"0"-53"0,0 0-10 0,-171-48-23 16,144 38-41-16,10 2-23 0,8 1-16 0,6 1-26 15,3-2-32-15,12 2-34 0,9-1-82 0,7 0-173 16,-1 4-669-16,-7 0-694 0</inkml:trace>
          <inkml:trace contextRef="#ctx0" brushRef="#br0" timeOffset="202795.9592">18502 11071 1273 0,'0'0'196'0,"0"0"2"16,0 0 13-16,0 0 2 0,0 0-26 0,0 0-43 16,0 0-36-16,0 0-30 0,0 0-9 0,0 0-4 15,0 0-6-15,0 0-5 0,0 0-6 0,0 0-5 16,152-133-4-16,-121 103-2 0,1-2-4 15,-2-1-4-15,0-3-4 0,-2 2 0 0,-2-1 3 16,-4 0 2-16,-5 5 3 0,-2 3-2 0,-8 6 3 16,0 5 7-16,-7 4-3 0,0 8 0 0,-10-1-11 15,-4 5-14-15,-6 0-11 0,-6 6-2 0,-5 8 0 16,-6 5 0-16,-2 3 2 0,2 2-2 0,4-1 2 16,6 0-1-16,10-3-1 0,5-1-2 15,9 0-3-15,3-3 0 0,0-2-2 0,11-1 3 16,5-2-1-16,2-1 1 0,9-2-2 0,1-3 4 15,8 0 4-15,-2-2 0 0,-3 0 4 16,-3 0-6-16,-2 2-2 0,-4 2 1 0,-6-1-6 16,-3 2 3-16,-7 0 0 0,-1 2-1 0,-5 1 3 15,0 4 4-15,-5 1 0 0,-1 1 1 0,-4 1-1 16,3-3-2-16,0-2 1 0,4-3-2 16,3-1 2-16,0-5-3 0,4 0 0 0,9-4 2 15,1 0-2-15,9 0 4 0,-3-8 1 0,7-5-1 16,1 0 0-16,2-7 0 0,2 1-1 0,-3-1 2 15,-2-4-1-15,-5 4 2 0,4-2 2 0,-5-2 1 16,-4 0 0-16,-3 0-3 0,-2 4-1 16,-8 2 1-16,-3 2 0 0,-1 6 3 0,0 0 2 15,-10 6-3-15,3 0-2 0,-4 4-7 0,-2 0-3 16,-1 4 1-16,-2 7 0 0,2 1 1 0,3 3 3 16,-2 2-3-16,7 0 0 0,-2 2 2 15,6 1-2-15,2-1-1 0,0-1-1 0,8 1-1 16,-1-2 0-16,7-2 3 0,0 2 2 0,9-3 0 15,-3 0 0-15,6-4-1 0,3-3 2 0,5-4 0 16,0-3 1-16,1 0 2 0,-1-6-1 16,-3-6 3-16,6-4-1 0,-7-3-1 0,-2-2 2 15,1-1 0-15,-2 0 2 0,0 2 1 0,-5-3-1 16,-2 5-3-16,-4 0-1 0,-1 6-1 16,0 2-2-16,-4 5-1 0,0 3-1 0,-5 2-5 15,2 0 1-15,-5 7 0 0,0 6 1 0,3 3 2 16,-6 1 2-16,0 3-2 0,-7 1-1 0,0 0-1 15,-5-1 1-15,1-1 2 0,-3-2 2 16,2-1-1-16,5-3 2 0,-3-5 0 0,5-2 2 16,-2-4 6-16,2-2 3 0,-2 0 2 0,4-3-2 15,-1-7 0-15,-3-1-3 0,3-2-4 0,0-1 1 16,-4 1 0-16,4 0-3 0,0 4 7 0,-3 2-3 16,4 1 0-16,0 5-1 0,-2 0-7 15,3 1-5-15,1 0-4 0,1 8-2 0,0 1 0 16,0 2 5-16,1 0 3 0,8 5 1 0,2-2 0 15,3-1 1-15,2-2-1 0,4-3 0 0,2-3 3 16,7-3 0-16,0-2 3 0,4-3 1 0,5-5-3 16,1-7 4-16,-5-1 0 0,1-2 0 15,-4-1-1-15,-2-2 0 0,-4 0-1 0,-8-1-1 16,-1-2 3-16,-4 4 0 0,-3-1-1 0,-5 3 3 16,-4 4 2-16,0 2 0 0,0 3 1 15,0 1 1-15,-1 3-4 0,-2 3-2 0,1 2-4 16,-3 0-6-16,3 3 0 0,0 5-1 0,-1 7 1 15,-3 1 3-15,3 8 4 0,2 2-1 16,-1 5 2-16,1 2 0 0,0 5-3 0,-1 2 2 16,-4 2 1-16,5 4 0 0,-2 0-2 0,0 2 0 15,-4-3-1-15,3-2 0 0,-3-1 5 0,3-3-4 16,-2-2 1-16,-1-3-1 0,3-9 1 0,1-2-1 16,-3-5 0-16,5-5-1 0,1-6-11 0,0-1-3 15,-2-4-20-15,2-2-40 0,-1 0-44 16,1-8-81-16,-1-2-88 0,-1-5-87 0,1-4-127 15,-5-3-149-15,5 5-236 0,-2 4 562 0</inkml:trace>
          <inkml:trace contextRef="#ctx0" brushRef="#br0" timeOffset="202980.1405">19888 11050 393 0,'0'0'418'0,"0"0"-81"0,0 0-37 16,0 0-38-16,82-191-38 0,-62 160-42 0,3 5-40 16,-3 4-44-16,4 3-33 0,-3 6-23 0,2 1-14 15,0 4 0-15,-5 5 0 0,-1 3 2 16,1 0 1-16,-2 5 1 0,-2 3-4 0,0 3 0 15,-4-1 3-15,-1 5-1 0,-6-1 8 0,-1 0 4 16,-2 1 4-16,-2 0-1 0,-5 1-8 16,-5-3-9-16,-2-2-14 0,0-2-8 0,0 0-15 15,1-3-14-15,0 0-31 0,0-3-85 0,6 0-176 16,0-1-379-16,3-2-884 0</inkml:trace>
          <inkml:trace contextRef="#ctx0" brushRef="#br0" timeOffset="204121.6547">20187 10861 220 0,'0'0'381'0,"0"0"-46"16,0 0-4-16,0 0-22 0,0 0-44 0,0 0-51 15,0 0-39-15,0 0-27 0,0 0-26 0,0 0-20 16,0 0-23-16,0 0-18 0,0 0-18 0,0 0-10 16,112-33-3-16,-107 37-4 0,-4 5 3 15,2-1 1-15,-2 4-5 0,5-3-4 0,0 2-6 16,2-2-4-16,1 3-1 0,5-4 3 0,1 1-3 16,5-3 1-16,-1 0-1 0,-2-3 0 0,5-3 1 15,-3 0 2-15,3 0-1 0,-3-7-1 16,4-3 1-16,-5-2-1 0,-2-3 3 0,-1 1 4 15,4-3 0-15,-11 1-1 0,2-4 1 0,-7 2 0 16,-3 3-3-16,0-1-1 0,0 0-3 0,-7 2-5 16,-3 0 3-16,-4 3-1 0,-1 1-3 0,0 2-3 15,-5 3-1-15,3 2-4 0,1 1 1 16,-1 2 4-16,-1 0-5 0,0 6 1 0,3 3-1 16,3 0 0-16,5 1-1 0,-2 0 0 0,5 1 0 15,2-1-5-15,2 1 4 0,0 1 2 0,3-1 0 16,6 1 7-16,1-2-5 0,4-1-2 15,1 1 1-15,7-3-1 0,-4-2 2 0,8 0 3 16,1-4-1-16,-1-1-3 0,4 0 4 0,-1 0-2 16,-3 0 3-16,1-4 0 0,-2 0-1 15,-6 3-1-15,-4 1-3 0,-1 0 1 0,-2 0 0 16,-2 1-1-16,-4 4 0 0,3 2-1 0,-5 1 1 16,-3-1 2-16,3 1 1 0,1 1 1 0,-4-4-1 15,-1 1-1-15,2 0 1 0,-2-3 1 16,1-1-2-16,-1-1 2 0,0-1-1 0,3 0 0 15,2 0 6-15,0-3 0 0,3-3-2 0,-1-3 1 16,5 0-3-16,0-4-3 0,3 1 2 0,-1-1-1 16,3-1-2-16,-2 3-1 0,5 3 0 0,-4 0 0 15,-2 3-2-15,-1 2 1 0,-5 2-3 16,4 1-1-16,-5 0 2 0,-2 4 0 0,1 2 2 16,0 3 1-16,-3 0 0 0,-1 1 0 0,1 0 0 15,1 0 2-15,-2 0-1 0,-1-1-1 0,1 0-2 16,-1-3-2-16,1-1 3 0,5-1 0 0,-3-2 4 15,6-2-1-15,-2 0 2 0,4 0 0 16,0 0 1-16,4-2 2 0,5-6-2 0,-2 1-1 16,-1-4-1-16,3-1-1 0,1-1 0 0,-1-2 2 15,2 2-1-15,-4-1 0 0,1-1 0 16,2 3 0-16,-5-3 1 0,2 5 2 0,-3-1-3 16,-3 4 1-16,-6 3-3 0,3 0 0 0,-7 4-2 15,1 0-1-15,1 2 0 0,-2 6-1 16,0 1 3-16,3 3 3 0,-2 3 0 0,-2 2 0 15,-1-2 0-15,-1 1-1 0,0 0 0 0,0 0 0 16,0-1-3-16,-3 0-2 0,-4-5-2 0,0 0-4 16,-3-2 6-16,3-1 2 0,-3-4 2 0,-1 0 6 15,-2-3-1-15,4 0 0 0,-2 0 0 16,1-4 1-16,0-2-2 0,2-2 0 0,-2 0 4 16,6 0-4-16,-5-2 5 0,5 2-3 0,-2 1-2 15,0-1-2-15,2 3 3 0,-3 0-1 0,4 2-1 16,-1 3 0-16,0 0-6 0,-1 0-1 0,3 5-2 15,-1 3-1-15,3 1 1 0,0 2-1 16,0-1-2-16,3-1 0 0,4-1 2 0,4 0 2 16,2-4 5-16,2 0 2 0,7-3 0 0,-4-1 1 15,6 0 1-15,-3-6 6 0,2-2-6 0,1-3 4 16,-4-1-3-16,6-3-3 0,-2-1 6 16,-4-2-4-16,2 0 1 0,-3 1 1 0,-4 1-1 15,-2 0 3-15,1 2-1 0,-5 3 3 0,-4 2 0 16,0 1 1-16,-3 3 0 0,0 3-3 15,-2 1-5-15,0 1-10 0,0 0-6 0,0 5-4 16,0 4 5-16,0 5 8 0,1-2 4 0,2 7 3 16,-1-2-2-16,6 0 0 0,-4 2-1 0,8 0-2 15,-1-3-2-15,3-2-9 0,0-1-5 0,5-2-12 16,-1-3-22-16,6-3-53 0,2-1-91 16,-2-4-191-16,-6 0-438 0,-5 0-752 0</inkml:trace>
          <inkml:trace contextRef="#ctx0" brushRef="#br0" timeOffset="204272.5625">21756 10501 1850 0,'0'0'162'0,"0"0"-8"0,0 0 13 0,0 0-24 16,0 0-40-16,0 0-33 0,0 0-33 16,0 0-21-16,0 0-15 0,-165-38-11 0,152 44-20 15,3 4-28-15,3-1-58 0,1 2-199 0,0-1-453 16,6-4-638-16</inkml:trace>
        </inkml:traceGroup>
        <inkml:traceGroup>
          <inkml:annotationXML>
            <emma:emma xmlns:emma="http://www.w3.org/2003/04/emma" version="1.0">
              <emma:interpretation id="{BE46D759-25F3-4DE3-91D4-7EB490426DD2}" emma:medium="tactile" emma:mode="ink">
                <msink:context xmlns:msink="http://schemas.microsoft.com/ink/2010/main" type="inkWord" rotatedBoundingBox="28282,11068 33218,10806 33286,12081 28349,12343"/>
              </emma:interpretation>
              <emma:one-of disjunction-type="recognition" id="oneOf10">
                <emma:interpretation id="interp50" emma:lang="en-US" emma:confidence="0.5">
                  <emma:literal>-childbirth)</emma:literal>
                </emma:interpretation>
                <emma:interpretation id="interp51" emma:lang="en-US" emma:confidence="0.5">
                  <emma:literal>-chin will)</emma:literal>
                </emma:interpretation>
                <emma:interpretation id="interp52" emma:lang="en-US" emma:confidence="0">
                  <emma:literal>-chis will)</emma:literal>
                </emma:interpretation>
                <emma:interpretation id="interp53" emma:lang="en-US" emma:confidence="0">
                  <emma:literal>-clubbie)</emma:literal>
                </emma:interpretation>
                <emma:interpretation id="interp54" emma:lang="en-US" emma:confidence="0">
                  <emma:literal>-chubbily)</emma:literal>
                </emma:interpretation>
              </emma:one-of>
            </emma:emma>
          </inkml:annotationXML>
          <inkml:trace contextRef="#ctx0" brushRef="#br0" timeOffset="209165.1551">26750 10483 881 0,'0'0'211'0,"0"0"33"0,0 0 30 16,0 0-17-16,0 0-73 0,0 0-80 15,0 0-45-15,0 0-18 0,0 0-5 0,0 0 1 16,0 0 3-16,0 0 1 0,37 15 4 0,-31-10 5 15,4 1 7-15,-2-1 6 0,1-3 6 16,2 1 2-16,-5-3 5 0,4 0 4 0,-1 0 0 16,-4 0 3-16,2-3-8 0,0-2-10 0,-6-1-8 15,4-1-12-15,-5-1-6 0,0 0-8 0,0 1-4 16,-6-1-7-16,-1 1-7 0,0 1-5 16,-6 2-9-16,-1-1-1 0,0 4-3 0,-3 1-1 15,-6 0 1-15,3 1 0 0,-5 8 2 0,-2 4 0 16,3 3 4-16,4 2-6 0,0 2-1 15,3 2-1-15,7 0-2 0,3 2-2 0,7-2-2 16,0 2 0-16,1-2-2 0,12 1 3 0,3-6 3 16,6 1 0-16,2-3 3 0,5-6 1 0,3-4 1 15,1-5 6-15,5-2 1 0,0-9 1 0,1-5 0 16,-1-3 0-16,2-4 0 0,-6-4 2 0,1-3 1 16,-7-1 0-16,1-3-1 0,-2-1 0 15,-7 1-1-15,-1-3-1 0,-4 1 5 0,-3-2-3 16,-6 4 1-16,1-1 0 0,-5 2 0 0,-2 3-2 15,0 2 0-15,-2 7-1 0,-2 0 1 0,-2 7 1 16,3 4 2-16,-2 4-2 0,-1 3-4 16,5 3-3-16,-5 0-6 0,0 5 0 0,2 7 2 15,-6 7 1-15,3 7 2 0,0 2 2 0,-2 4-1 16,2 2 2-16,0 3 1 0,2 0-2 16,0 2-1-16,1-4 2 0,4-1-3 0,0-3 2 15,0-4 1-15,9-1-2 0,2-4 0 0,3-2 2 16,2-4-1-16,-1-2-1 0,4-6 1 0,-1-2-2 15,-1-6 1-15,0 0 4 0,2-2 0 16,-1-8 1-16,-1-3 1 0,-3 0 1 0,0 0 0 16,-1 0 0-16,-3-1 1 0,-4 4-2 0,2-1-1 15,-4 4-2-15,-1 1-2 0,2 4-5 0,-3 1-7 16,0 1-3-16,1 0-2 0,2 5 4 0,2 3 4 16,0 0 6-16,2 1 1 0,1-2 2 15,0 2 0-15,0-1 0 0,4-2 1 0,3-1 0 16,1-2 0-16,-1-3 1 0,5 0-1 0,-1 0 1 15,6-4-1-15,-3-3 0 0,-4-2 1 0,2 1 1 16,-5-1 0-16,-2 2 1 0,-3 3 0 0,-3-2-2 16,-3 5-1-16,-5 1-2 0,0 0-2 15,1 0-2-15,-2 0 0 0,3 1-3 0,-1 2 3 16,1 4 4-16,0-1 0 0,0 0 1 0,3 2 0 16,-2-1 0-16,-1-2-1 0,5 1 2 15,-3-3-1-15,6 0-4 0,-3-3-5 0,2 0-21 16,4 0-29-16,1-3-52 0,2-3-88 0,0-4-186 15,-7 4-602-15,-2-1-623 0</inkml:trace>
          <inkml:trace contextRef="#ctx0" brushRef="#br0" timeOffset="209315.0627">27486 10114 2214 0,'0'0'157'0,"0"0"-45"16,0 0-11-16,0 0-36 0,0 0-75 0,0 0-42 15,0 0-14-15,0 0-14 0,0 0-24 0,0 0-134 16,0 0-321-16,0 0-906 0</inkml:trace>
          <inkml:trace contextRef="#ctx0" brushRef="#br0" timeOffset="210377.7612">27948 10133 2389 0,'0'0'227'0,"0"0"-22"16,0 0 4-16,0 0-56 0,0 0-46 0,0 0-37 15,0 0-23-15,0 0-21 0,0 0-18 0,0 0 2 16,0 0 5-16,0 0 7 0,0 0 4 0,0 0 0 16,14 125-11-16,-18-88-3 0,-5 3-1 0,5-1-8 15,-6-1 3-15,6-3-4 0,-5-2-1 16,7-2-3-16,0-4-1 0,1-1-4 0,1-4-13 15,0-3-5-15,3-2-20 0,4-4-22 0,1-2-29 16,5-5-38-16,1-2-39 0,0-4-31 0,6 0-15 16,1-3-10-16,6-4 18 0,-1-3 33 0,-1 1 36 15,-3 1 52-15,2-2 37 0,-7 4 28 16,-5 0 30-16,1 5 32 0,-9-1 35 0,4 1 41 16,-6 1 31-16,0 0 10 0,1 0 0 0,-1 0-13 15,1-2-24-15,-1 2-11 0,1-3-18 16,-2 1-18-16,5-3-8 0,1 2-9 0,-3-2-7 15,4 1-3-15,-3-1 0 0,3 0-4 0,-5 2 0 16,-2 0 2-16,1 1 3 0,-2 1 0 0,0 1-2 16,0 0-9-16,-3 0-18 0,-3 0-6 15,-4 0-11-15,-2 0-3 0,-2 0 7 0,-2 0-5 16,0 0 1-16,2 1 0 0,0 2-1 0,3 1 0 16,-1-2-3-16,8 3 0 0,-3-1-9 0,6-1 2 15,1 0-1-15,0-1-2 0,0 1 2 16,0 0 2-16,4-1 0 0,1-1 4 0,1-1 7 15,5 0-1-15,1 0 4 0,-1 0 2 0,5-3 0 16,-1-3 1-16,2-5 2 0,6 1-2 16,-5-4-4-16,5-2 5 0,-3-3 1 0,4-1-1 0,-3-3 5 15,1-1-7-15,-1-2-2 0,-1-4 2 0,-3-1-3 16,1-1 3-16,-1 0 1 0,-6 1-1 16,-1 0-2-16,0 4 4 0,-7-1 1 0,-3 3 3 15,0 4 0-15,0 3 0 0,-7 3 1 0,-3 4-2 16,-1 4 5-16,-3 2-6 0,-1 4-1 15,0 1-3-15,-1 2-6 0,-2 9 2 0,1 5 2 16,3 5-1-16,5 2 0 0,-1 6-1 0,6 3 0 16,0 0 1-16,4 3 2 0,0 1-4 15,8-2 0-15,4-3-2 0,0-1-3 0,3-3 4 16,2-6 1-16,0-3-1 0,4-5 1 0,-1-2-1 16,4-4 0-16,-3-4 2 0,3-3 2 0,2 0-4 15,-1-6 1-15,-1-6-2 0,2-4 2 16,1-2 2-16,0-4 0 0,0-4 0 0,-1-2-2 15,0 0 2-15,-6-3 1 0,3-1 2 0,-6 3-2 16,-2-1 0-16,-1-1-1 0,-2 1 0 0,-4 1 2 16,-5 1-1-16,-3 2-1 0,0 1 0 0,0 2 1 15,-3 2-1-15,-5 2 2 0,5 4-1 16,0 5-2-16,0 4 0 0,0 4-7 0,2 2-9 16,-1 6 1-16,1 9-1 0,-6 8 5 0,1 7 9 15,-5 4 3-15,4 3 1 0,-3 4 2 0,-3 1-1 16,0 1 0-16,1 2-1 0,3-5 1 0,-4 2 2 15,2-5-2-15,0-3-2 0,-1-3 1 16,7-4-2-16,-4-3 1 0,6-6-2 0,2-3 0 16,1-4-1-16,0-4 0 0,0-3 2 0,1-4 4 15,8 0 3-15,-2 0 2 0,7-8 1 16,6-2-3-16,0 0-3 0,0-2-2 0,2 2-2 16,4 2-2-16,-2 1-2 0,-3 3 0 0,5 2-1 15,-6 2-2-15,-2 0 1 0,-2 0-4 16,-2 6-1-16,-3 1 2 0,-5 1-2 0,2 0 1 15,-6 0-2-15,-2 2-4 0,0 0 2 0,-10-2 6 16,-3 0 7-16,-3-1 4 0,1 0 3 0,-4-2 0 16,-2-2 1-16,4-2 2 0,0-1 0 0,0 0-2 15,3 0-1-15,4 0-2 0,0-4-2 0,0-3-2 16,6 1-13-16,0-1-39 0,2 0-71 16,2-1-137-16,0 1-293 0,0 2-597 0,3 3-102 0</inkml:trace>
          <inkml:trace contextRef="#ctx0" brushRef="#br0" timeOffset="210752.7285">29122 9989 1345 0,'0'0'158'0,"0"0"-25"15,0 0-26-15,0 0-31 0,0 0-65 0,0 0-36 16,0 0 0-16,0 0-2 0,0 0-17 16,0 0-53-16,0 0-179 0,0 0-341 0,0 0-102 0</inkml:trace>
          <inkml:trace contextRef="#ctx0" brushRef="#br0" timeOffset="210606.8188">29272 10278 2194 0,'0'0'280'0,"0"0"-50"0,0 0-9 0,0 0-66 15,0 0-72-15,0 0-35 0,0 0-14 0,0 0-5 16,0 0-1-16,0 0 2 0,0 0 0 15,0 0-2-15,0 0-5 0,-34 118-5 0,27-94-5 16,7-4-3-16,-3 3-2 0,3-4-2 0,0-2 0 16,0-2-5-16,0-3-2 0,0-1-5 0,0-3-14 15,0-3-30-15,0-1-62 0,0-2-109 0,-2-2-210 16,1 0-677-16,0 0-418 0</inkml:trace>
          <inkml:trace contextRef="#ctx0" brushRef="#br0" timeOffset="211399.3662">29328 10554 1366 0,'0'0'559'0,"0"0"-351"16,0 0-15-16,0 0-12 0,0 0-65 0,0 0-42 15,0 0-13-15,0 0-7 0,0 0-3 0,0 0-7 16,0 0-6-16,180-172 2 0,-155 153 0 16,-7-1-1-16,3-1 0 0,-5 1-2 0,-3 0 1 15,-6 4-1-15,3-2 4 0,-8 4-5 0,-2 1-3 16,0 3-5-16,0 3-8 0,0 3-2 0,-5 2-9 16,-4 2-5-16,-3 0-4 0,3 0 0 15,-4 5 1-15,1 3-3 0,-1 4 1 0,1 4-3 16,1 1 0-16,7 2 1 0,0 1 0 0,-1 2 0 15,5-1-2-15,0-2 0 0,0-2-5 16,6-1 5-16,0-1 2 0,1-4-3 0,0 0 2 16,1-3-2-16,-2-3-1 0,4 0 3 0,-4-1 3 15,4-3 0-15,-2 0 2 0,-1 1 2 0,0-2-2 16,-1 1-1-16,-2 1-2 0,2 0-5 16,-3 0-5-16,-1 5 1 0,-2 0 3 0,2 4 0 15,-2 0 9-15,6 0-5 0,-5 1 1 0,3-1 2 16,0 1-2-16,5-3 3 0,-3-1 0 15,4-3 1-15,2 0 0 0,0-4 0 0,2-1 1 16,0 0-1-16,2-6 0 0,-1-4 2 0,6-1 0 16,-2-2-1-16,-1-2 2 0,6-1-5 0,-5-1-1 15,2-2-2-15,-2 0-6 0,0 0 2 0,-4-1 1 16,-7-3-2-16,3 2 5 0,-6-3 0 16,2 0 4-16,-4 0 2 0,-3 1 4 0,0 0-1 15,0 3 4-15,0 1 4 0,0 3 2 0,0 3 6 16,-2 2 3-16,-1 5 2 0,2 3 1 0,-5 1-2 15,5 2-10-15,1 0-5 0,-3 2-4 0,0 9-4 16,-4 3 1-16,4 9 0 0,-2 1 3 16,-4 5-1-16,3 2-3 0,-1 3 4 0,-3-1-3 15,3-2 0-15,-1 0 2 0,4-2-4 0,1-2-2 16,-3-1 1-16,5-3 0 0,1-4-2 16,0-1-1-16,5-4-7 0,1-1-15 0,-2-4-30 15,8-3-42-15,-1-3-70 0,0-3-104 0,2 0-257 16,-6-6-587-16,2 3-99 0</inkml:trace>
          <inkml:trace contextRef="#ctx0" brushRef="#br0" timeOffset="211857.0837">29832 10376 1470 0,'0'0'306'0,"0"0"-107"15,0 0-22-15,0 0-41 0,0 0-65 0,0 0-27 16,0 0-6-16,0 0-2 0,0 0-5 0,0 0-2 15,178-84-3-15,-149 74 0 0,-2-3-1 0,-1 0-1 16,0-1 1-16,-6-2 1 0,3-2-1 0,-8 0 2 16,-1-6 0-16,-2 0 2 0,-5-1 2 15,1-3-3-15,-5 1-3 0,4-1 1 0,-4 2 0 16,-2 5 8-16,1 5 7 0,-1 6 5 0,-1 5 0 16,0 2-11-16,0 3-12 0,0 0-16 15,0 2-10-15,0 4 2 0,-3 6 2 0,-5 6 6 16,2 4 6-16,-5 3 4 0,-3 3 0 0,1 3 3 15,-1-3-3-15,0 2-4 0,-1 1 0 16,4-4-6-16,4 0-1 0,-3-1-1 0,7-2-1 16,0-1-2-16,2-3 0 0,1-2-1 0,0-4 0 15,0-2 2-15,1-2-2 0,2-2-2 0,0-2 2 16,4-1 0-16,-3-2 2 0,1 0 2 0,3-3 4 16,-1 0 0-16,3 0 0 0,2 0 2 15,0 0-4-15,0 0-4 0,-4-3 0 0,3 3-5 16,-1 0-1-16,-4 0 1 0,3 3 0 0,-5 1-2 15,4 3 4-15,-2-1-3 0,2 3 3 0,-2-3 1 16,4 0-1-16,-3-2-1 0,5 1 0 0,-1-1 0 16,0-1-1-16,2-2-4 0,0-1-12 15,1 0-27-15,0 0-34 0,2-1-52 0,-2-2-78 16,-1-2-174-16,-6 0-489 0,1 3-712 0</inkml:trace>
          <inkml:trace contextRef="#ctx0" brushRef="#br0" timeOffset="212315.8987">29941 9637 2357 0,'0'0'124'0,"0"0"-12"15,0 0 18-15,0 0 10 0,0 0-30 16,0 0-27-16,0 0-26 0,0 0-16 0,0 0-9 15,0 0-3-15,0 0 3 0,0 0 7 0,0 0 4 16,190-90 4-16,-159 90 0 0,-4-1-8 0,-3 1-7 16,-4 0-8-16,-3 0-10 0,3 5-2 0,-5 2-6 15,2 1-1-15,-1 4-1 0,5 3-4 16,-2 2 6-16,-2 4-5 0,4 3 2 0,-3 4 2 16,-2 1-4-16,-1 6 2 0,4 2 0 0,-5 5-3 15,-1 0 1-15,-6 2 1 0,1 0-1 16,-2 2 1-16,-6-1 3 0,1 3-5 0,-1-2 0 15,0 3-2-15,-1 0 0 0,-3-2-3 0,-6 0 1 16,3-1-3-16,-5-2-7 0,0-3 2 0,-2 0-1 16,1-6-1-16,-1-2 5 0,-1-3-3 15,3-5 2-15,-1-4 1 0,2-2 5 0,3-5 0 16,-1-1 3-16,-3-2 1 0,7-2 0 0,-5 1 4 16,-2-2 1-16,7 1 1 0,-5-3 2 0,-2 0 0 15,4 1-1-15,-5 1 2 0,-3 0 4 16,-5 1-3-16,3-2 0 0,-6-1-3 0,4 2-5 15,-3-2 1-15,5-1 0 0,-2-2-8 0,6 1-13 16,5-1-40-16,-1-3-107 0,5 0-319 0,-1 0-1171 16</inkml:trace>
          <inkml:trace contextRef="#ctx0" brushRef="#br0" timeOffset="207054.7471">25596 10652 1453 0,'0'0'793'16,"0"0"-623"-16,0 0-35 0,0 0 5 0,0 0-12 15,0 0-20-15,0 0-18 0,0 0-11 0,0 0-12 16,0 0-17-16,0 0-16 0,0 0-2 0,203-35-4 16,-148 21-4-16,-1 2-7 0,-1 1-5 15,-9 1-4-15,-9 4-2 0,-8 1 3 0,-13 2-8 16,-11 1-12-16,-3 2-37 0,-10 0-65 0,-17 4-194 15,4 0-861-15,2-1-518 0</inkml:trace>
        </inkml:traceGroup>
      </inkml:traceGroup>
    </inkml:traceGroup>
    <inkml:traceGroup>
      <inkml:annotationXML>
        <emma:emma xmlns:emma="http://www.w3.org/2003/04/emma" version="1.0">
          <emma:interpretation id="{E1915F32-5F37-46A7-B862-9A5ABBF4AF40}" emma:medium="tactile" emma:mode="ink">
            <msink:context xmlns:msink="http://schemas.microsoft.com/ink/2010/main" type="paragraph" rotatedBoundingBox="13845,13277 22882,12990 22928,14423 13891,1471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ADB6392-B85B-478F-8FE8-EC01A39E84C3}" emma:medium="tactile" emma:mode="ink">
              <msink:context xmlns:msink="http://schemas.microsoft.com/ink/2010/main" type="inkBullet" rotatedBoundingBox="13863,13841 14442,13823 14445,13898 13866,13917"/>
            </emma:interpretation>
            <emma:one-of disjunction-type="recognition" id="oneOf11">
              <emma:interpretation id="interp55" emma:lang="en-US" emma:confidence="0">
                <emma:literal>-</emma:literal>
              </emma:interpretation>
            </emma:one-of>
          </emma:emma>
        </inkml:annotationXML>
        <inkml:trace contextRef="#ctx0" brushRef="#br0" timeOffset="223065.9619">11473 12553 1248 0,'0'0'249'0,"0"0"-18"0,0 0-10 15,0 0 7-15,0 0-7 0,0 0-35 16,0 0-41-16,-166 44-31 0,139-38-18 0,2-1-11 15,0 2-8-15,0-3-8 0,2 1-7 0,8-2-10 16,0 1-4-16,6-1-3 0,4-2-5 16,2-1-5-16,2 0-6 0,1 0-5 0,0 3-5 15,0-3-2-15,0 0-4 0,3 0-4 0,4 0-2 16,3 0 0-16,8 0 0 0,6-3 3 0,10-1 1 16,0-3 0-16,9 1-1 0,-2-2-3 0,2 0-1 15,-2 0-1-15,0 1-1 0,-3 1 0 16,-2 0 1-16,-2-1 1 0,-3 3 0 0,-3-1 0 15,-2 0-1-15,-5 3-5 0,-4 0-2 0,-10 2-13 16,-7 0-56-16,-16 9-182 0,-3 2-1013 0,-3 0-533 16</inkml:trace>
      </inkml:traceGroup>
      <inkml:traceGroup>
        <inkml:annotationXML>
          <emma:emma xmlns:emma="http://www.w3.org/2003/04/emma" version="1.0">
            <emma:interpretation id="{75E4EA85-63D8-421F-98BB-B3C5732F3DC5}" emma:medium="tactile" emma:mode="ink">
              <msink:context xmlns:msink="http://schemas.microsoft.com/ink/2010/main" type="line" rotatedBoundingBox="15437,13227 22882,12990 22928,14423 15482,14660"/>
            </emma:interpretation>
          </emma:emma>
        </inkml:annotationXML>
        <inkml:traceGroup>
          <inkml:annotationXML>
            <emma:emma xmlns:emma="http://www.w3.org/2003/04/emma" version="1.0">
              <emma:interpretation id="{17F7E177-341F-4149-92DF-0AE9E5608E24}" emma:medium="tactile" emma:mode="ink">
                <msink:context xmlns:msink="http://schemas.microsoft.com/ink/2010/main" type="inkWord" rotatedBoundingBox="15444,13465 18117,13380 18155,14575 15482,14660"/>
              </emma:interpretation>
              <emma:one-of disjunction-type="recognition" id="oneOf12">
                <emma:interpretation id="interp56" emma:lang="en-US" emma:confidence="0.5">
                  <emma:literal>Higher</emma:literal>
                </emma:interpretation>
                <emma:interpretation id="interp57" emma:lang="en-US" emma:confidence="0">
                  <emma:literal>Higbee</emma:literal>
                </emma:interpretation>
                <emma:interpretation id="interp58" emma:lang="en-US" emma:confidence="0">
                  <emma:literal>Highbie</emma:literal>
                </emma:interpretation>
                <emma:interpretation id="interp59" emma:lang="en-US" emma:confidence="0">
                  <emma:literal>Higgle</emma:literal>
                </emma:interpretation>
                <emma:interpretation id="interp60" emma:lang="en-US" emma:confidence="0">
                  <emma:literal>#Higher</emma:literal>
                </emma:interpretation>
              </emma:one-of>
            </emma:emma>
          </inkml:annotationXML>
          <inkml:trace contextRef="#ctx0" brushRef="#br0" timeOffset="226442.8096">12829 12379 0 0,'0'0'171'16,"0"0"199"-16,0 0-2 0,0 0-43 0,0 0-38 16,0 0-50-16,0 0-41 0,0 0-27 0,0 0-18 15,0 0-19-15,0 0-17 0,0 0-8 16,5-140-12-16,-3 125-4 0,0 4-5 0,1 0-6 15,-3 2-2-15,0 4-6 0,0 2-7 0,0 1-10 16,0 2-15-16,0 0-14 0,0 0-13 0,0 5-10 16,0 7-2-16,-5 5 2 0,3 7 1 0,-4 7 7 15,3 5-2-15,-1 6 1 0,0 2-1 16,1 0-2-16,0-1 0 0,3-1-1 0,0-3-2 16,0-1-2-16,0-3 2 0,0 0-2 0,0-3 1 15,3-3 0-15,0-2-2 0,-1-3 1 0,0-1-2 16,-1-5 0-16,1-6-6 0,-1 0-11 15,-1-6-26-15,3-3-41 0,-2-3-45 0,2 0-45 16,0-3-53-16,3-7-97 0,1-5-163 0,0 5-300 16,-2 3-355-16</inkml:trace>
          <inkml:trace contextRef="#ctx0" brushRef="#br0" timeOffset="226700.8173">13092 12321 905 0,'0'0'266'16,"0"0"20"-16,0 0-12 0,0 0-15 0,0 0-26 15,0 0-31-15,0 0-37 0,0 0-34 0,0 0-27 16,0 0-32-16,0 0-28 0,0 0-22 0,0 0-9 16,0 0 3-16,34-99 11 0,-32 131 16 0,0 6 8 15,-2 3 3-15,0 5-3 0,0 1-9 0,0 3-11 16,-7-3-3-16,1-2-5 0,0-2-6 16,-2-2 2-16,2-4-10 0,1-2-2 0,0-6-3 15,2 0-3-15,2-4 1 0,1-5-4 0,0-6-3 16,0-2-10-16,4-6-15 0,3-4-23 0,2-2-20 15,1 0-22-15,-2-11-21 0,2-2-22 16,0-4-43-16,-4-3-62 0,-5 0-86 0,-1 0-109 16,-7 1-137-16,-3 4-239 0,2 6 520 0</inkml:trace>
          <inkml:trace contextRef="#ctx0" brushRef="#br0" timeOffset="227383.6751">12727 12631 97 0,'0'0'424'0,"0"0"-62"0,0 0-84 0,0 0-63 16,0 0-43-16,0 0-21 0,0 0-5 15,0 0-9-15,0 0-8 0,0 0-11 0,0 0-7 16,0 0-12-16,0 0-4 0,0 0-6 0,185-5-11 16,-150 11-3-16,2-3-12 0,3 0-8 0,2-3-6 15,3 0-11-15,-1 0-5 0,-1 0-8 0,-2-3-3 16,-6-1-7-16,-5-3-4 0,-3 1-1 16,-4 1-1-16,-5-1 1 0,-4-1-1 0,-2 2 1 15,-4 1-1-15,-2 0 6 0,-5 4 1 0,-1 0-2 16,2 0 2-16,-2 0-8 0,0 0-2 0,0 0-2 15,0 0-2-15,0 2 0 0,0 4-1 16,0 2 2-16,0 4 1 0,0-1 1 0,0-2-1 16,3 5 0-16,1-1-1 0,1-2 0 0,5 0 1 15,2 0 0-15,3-2 3 0,5 0-1 0,6-5 1 16,1 0 1-16,1-1-2 0,6-3 3 16,1 0-1-16,1-4 0 0,-2-3 2 0,0-3-1 15,-3-2-1-15,2 1 0 0,-8-3 2 0,1 2 0 16,-6-1 3-16,-3 1 2 0,-2 1 1 15,-6-3-3-15,-2 4 1 0,-4 0-1 0,-1 1-5 16,-2 1 3-16,0 1-3 0,-5 3-3 0,-2 0-2 16,-6 2-4-16,0 2-3 0,-2 0 0 0,0 3 1 15,-4 6-1-15,-3 1 3 0,4 2 0 16,-1 1-1-16,1 0 0 0,2 0-1 0,2-1-2 16,1 0-1-16,6-1 2 0,2-1-3 0,3 0 1 15,2-2-2-15,0-3 1 0,7 2 1 0,3-3 1 16,3-3 2-16,1-1-1 0,3 0 0 0,0-6 2 15,2-5-1-15,1-1 5 0,-3-2-1 0,1-2 1 16,-4 3 2-16,-3-3 1 0,-1 1 1 16,-3 2 1-16,-4 0 0 0,0 1 0 0,-3 3 0 15,0 1 1-15,0 3-2 0,0 2-1 0,-4 0-2 16,2 3-5-16,-2 0-4 0,3 2 0 0,-5 7-2 16,3 6 2-16,-1 5 5 0,-3 3 0 15,4 6 2-15,-4 2 0 0,1 6-1 0,-1 4 1 16,0 4-2-16,0 3 1 0,0 0 2 0,-1 4-2 15,-2-2 0-15,0 0 0 0,0-1 0 16,0-3 4-16,1-1-1 0,-3-5 0 0,3-5 0 16,-2-4-7-16,2-5 6 0,-1-5-1 0,6-5 0 15,-2-9 4-15,2-5 0 0,1-2 3 0,-1-1-1 16,1-11-6-16,-2-5-15 0,3-7-26 16,1-5-36-16,-2-5-62 0,3-6-89 0,0-4-199 15,0 9-522-15,0 12-658 0</inkml:trace>
          <inkml:trace contextRef="#ctx0" brushRef="#br0" timeOffset="227523.5958">13490 12281 2108 0,'0'0'87'0,"0"0"8"16,0 0 2-16,0 0-19 0,0 0-24 0,0 0-36 16,0 0-52-16,0 0-22 0,0 0-24 15,0 0-40-15,0 0-100 0,0 0-263 0,0 0-468 16,0 0 358-16</inkml:trace>
          <inkml:trace contextRef="#ctx0" brushRef="#br0" timeOffset="228465.4245">13969 12700 1519 0,'0'0'111'0,"0"0"25"16,0 0 62-16,0 0 17 0,0 0-24 0,0 0-23 15,0 0-35-15,0 0-32 0,0 0-19 16,174-102-16-16,-151 80-10 0,0 0 0 0,-4-3-3 16,0 0 0-16,-3 0-2 0,-5-2-5 0,-3-2-7 15,-2 3-6-15,-5-4-8 0,-1 4-2 0,0 1-3 16,-5-2 0-16,-2 3 0 0,-2 1-2 0,1 1 0 16,1 3-2-16,-2 3-2 0,5 5 5 0,-2 3-3 15,2 5-1-15,2 2-4 0,1 1-7 16,0 0-2-16,-2 8-2 0,-1 8 0 0,-2 7 0 15,2 7 6-15,-5 3-1 0,3 7 2 0,-2 0 3 16,-1 3-3-16,1 0 0 0,-3 0 0 16,2-4 0-16,2-1 0 0,-3-2 0 0,7-3-2 15,-2-2-3-15,3-2 1 0,2-3-1 0,0-6 1 16,0-4-4-16,3-5 2 0,3-2-1 16,1-4-2-16,0-3 9 0,1-2-4 0,4 0 2 15,0-7 2-15,3-4-4 0,0-2 3 0,1-3-1 16,1 2-1-16,-3-1-1 0,0 1-1 0,-4 1 1 15,1 2 0-15,-2 1 0 0,-2 4-1 0,-3 3-4 16,-2 3-1-16,-1 0 2 0,1 0-5 16,2 3 0-16,0 5 3 0,-1 3-4 0,4 2 6 15,-1-1 1-15,4 0 0 0,-1 0 3 0,1-2-3 16,3-1-2-16,3-3 1 0,2-1 2 0,-1-2-3 16,3-3 2-16,0 0 0 0,0 0 0 0,1-5 0 15,0-3 2-15,2-2 1 0,-3-3-8 16,2-3 5-16,-2 1 0 0,2-3 0 0,-4-1 8 15,2 2-7-15,-5-1 0 0,-2 1-1 0,-3 4-1 16,0-1 2-16,-7 4-1 0,-2 3 3 0,-1 0-4 16,0 6 1-16,0 1-2 0,-3 0-6 15,-4 1-2-15,-4 9 0 0,1 2 1 0,-3 4 3 16,-1 0 7-16,3 0-5 0,7 1 1 0,-5-1-1 16,8-1-3-16,1 1 2 0,0-1 1 15,5-2 1-15,4-2-3 0,4 0 4 0,5-4 0 16,2 1 0-16,-2-3 8 0,8-2-8 0,-2-3 0 15,3 0 0-15,0 0 0 0,1-8 3 0,3-2 1 16,-1-2 1-16,4-3-5 0,0-1 4 16,-4-4 0-16,-2 1 0 0,-1 1 0 0,-7 0 0 15,-3 1-1-15,-3-1 1 0,-3 2 5 0,-3 3-4 16,-1 0 0-16,-4 2 1 0,-3 1-6 0,0 4 6 16,0 1 0-16,-2 1-2 0,-4 2-1 0,-1 2-3 15,-1 0-3-15,-5 0-1 0,0 5 2 0,-2 3 1 16,-1 0 1-16,1 1 0 0,-2 1 2 15,7-2-1-15,0-2-2 0,7 0 0 0,1 0-7 16,2 0 5-16,0 0 1 0,0 0 0 0,0 1 6 16,2-3-5-16,4 5-1 0,2-1 2 15,-2 2 0-15,2 1 1 0,4 1 0 0,-3 4-1 16,4 0 1-16,0 1 1 0,-3 2-1 0,3 0 3 16,-2 0-4-16,-5-2 0 0,4-1 3 0,-3 0-3 15,0-4 6-15,1-2-3 0,-1-4-2 16,5-2 5-16,0-1-5 0,3-3 7 0,0 0-1 15,5-10 0-15,3-3-1 0,-2-3-1 0,2 0-1 16,-1 0-1-16,-5-2 1 0,-2 1-9 0,-3 0-18 16,1 0-43-16,-6 2-65 0,0-1-115 15,-3 3-300-15,1 1-625 0,-1 9-212 0</inkml:trace>
        </inkml:traceGroup>
        <inkml:traceGroup>
          <inkml:annotationXML>
            <emma:emma xmlns:emma="http://www.w3.org/2003/04/emma" version="1.0">
              <emma:interpretation id="{D9F9449E-3BC2-4629-96D5-A590C0BD3148}" emma:medium="tactile" emma:mode="ink">
                <msink:context xmlns:msink="http://schemas.microsoft.com/ink/2010/main" type="inkWord" rotatedBoundingBox="18850,13118 22882,12990 22912,13933 18880,14061"/>
              </emma:interpretation>
              <emma:one-of disjunction-type="recognition" id="oneOf13">
                <emma:interpretation id="interp61" emma:lang="en-US" emma:confidence="0.5">
                  <emma:literal>education</emma:literal>
                </emma:interpretation>
                <emma:interpretation id="interp62" emma:lang="en-US" emma:confidence="0">
                  <emma:literal>educator</emma:literal>
                </emma:interpretation>
                <emma:interpretation id="interp63" emma:lang="en-US" emma:confidence="0">
                  <emma:literal>educations</emma:literal>
                </emma:interpretation>
                <emma:interpretation id="interp64" emma:lang="en-US" emma:confidence="0">
                  <emma:literal>Education</emma:literal>
                </emma:interpretation>
                <emma:interpretation id="interp65" emma:lang="en-US" emma:confidence="0">
                  <emma:literal>educators</emma:literal>
                </emma:interpretation>
              </emma:one-of>
            </emma:emma>
          </inkml:annotationXML>
          <inkml:trace contextRef="#ctx0" brushRef="#br0" timeOffset="230965.2732">16146 12709 1160 0,'0'0'265'0,"0"0"-48"0,0 0-6 16,0 0-34-16,0 0-55 0,0 0-25 0,0 0-5 15,0 0 6-15,0 0 5 0,0 0 2 0,0 0-7 16,0 0-11-16,0 0-10 0,0 0-10 0,133-25-8 16,-106 11-4-16,-1-2-6 0,-3-3-7 15,-1 2-6-15,-5-3-6 0,-3 2-2 0,-1-2-4 16,-6 3 0-16,-3 0-2 0,-4 4-1 0,0 1 1 16,-8 3-5-16,-2 5-5 0,-3 1-5 0,-1 3-6 15,-3 0-1-15,-1 4-2 0,-2 8 2 16,-1 0 0-16,1 4 0 0,0 2 1 0,4-1 0 15,2 2-1-15,1 0-2 0,6 0 1 0,4 1-1 16,3-3 0-16,0 1 2 0,9-3 0 0,5 0 2 16,10-3-2-16,2-1 2 0,5-5 0 0,2-2 0 15,5-2 1-15,-3-2-1 0,3 0-1 0,2-4-1 16,1-2 0-16,0-4 0 0,2 0 1 16,-1-3-1-16,1-1 2 0,-2-2-1 0,0 0 1 15,0-1 2-15,-5-2-3 0,-4 1-1 0,-6 3 1 16,-8 2 2-16,-6 1 3 0,-10 4 5 15,-2 1-1-15,-1 0-5 0,-12 2-1 0,-4 2-5 16,-7 1-2-16,-3 2 3 0,-3 2-1 0,1 4-1 16,-4 5 1-16,0 0 1 0,4 1-1 15,2 3-1-15,6-1-1 0,1 2-3 0,7 0 2 16,6-1 0-16,-2 1-1 0,8 0 1 0,1-2 0 16,0-1 0-16,1-2 2 0,9-4 4 0,-1 0-4 15,1-2 2-15,4-4-3 0,4-1-3 16,2 0 5-16,-1-8 0 0,5-4 3 0,1-5-1 15,-1-6 0-15,-1-2 1 0,2-3 0 0,-3-2 1 16,-1-3-1-16,-4-5 0 0,3-3 0 0,-5-1 2 16,1-6-3-16,0 0-1 0,-4 1 1 15,-2 2-8-15,-4 2 9 0,0 3 1 0,-6 4 0 16,0 6 7-16,0 6-6 0,-3 7 1 0,-1 6-1 16,1 4-3-16,-4 7-1 0,4 0-4 0,-4 7-1 15,-2 9-1-15,-2 6 3 0,1 5 3 0,1 6-2 16,0 1-2-16,3 4 4 0,-1 3 0 0,5 0 1 15,2 3 7-15,0-1-7 0,2 0 0 16,9-6-1-16,2 0-3 0,1-5 3 0,2-4-2 16,1-3 0-16,4-3 0 0,-3-2 1 0,5-7 1 15,-5-3-1-15,-1-4 3 0,5-4 0 16,-5-2 0-16,-3-4 0 0,3-8 1 0,0-2 0 16,0-3-1-16,-2-3 1 0,1 0-6 0,-2-2 5 15,-1 1 1-15,-2 1-1 0,-4 2 2 16,3 5-3-16,-7 1 1 0,1 6 0 0,-4 3 0 15,0 3-6-15,0 0-1 0,0 9-3 0,-4 3 0 16,0 5 5-16,-6 3 1 0,6 2-1 0,-5-2 1 16,6 3 2-16,1-4 0 0,2 0 1 0,0-5 2 15,0 3-4-15,5-3 1 0,5 0 0 0,3-4 1 16,0-3-1-16,4-2-1 0,-2-5 1 16,8 0-4-16,-5 0 5 0,5-11-1 0,-3 1 0 15,0-3 5-15,1-3-3 0,-5 2 1 0,-2-1 0 16,0-1-1-16,-3 0 1 0,-1 5-2 0,-6 1 2 15,-1 2-1-15,0 4-1 0,-1 0 0 16,-2 4-2-16,0 0-8 0,0 0 2 0,0 5-1 16,-2 3 4-16,-1 1 8 0,0 2-5 0,3 0 2 15,0 2-3-15,0-1-3 0,0-1 5 0,0-2-2 16,8 0 0-16,-1 1 2 0,5-4 0 16,1 0 0-16,4-2 1 0,0-1-2 0,6-3 1 15,-2 0 0-15,2 0 4 0,4-5 1 0,1-3-6 16,0-5 3-16,-1 1-4 0,2-4 0 15,-2 0 4-15,-2-1-2 0,-2-1 2 0,0 1 0 16,-2-2 0-16,-3 4 1 0,-2 0 0 0,-2 3 0 16,0 5-3-16,-2 3 0 0,-7 0-1 0,4 4 0 15,-6 0-1-15,-1 0-2 0,4 2 1 0,-5 2-1 16,1 3 4-16,-1-1-1 0,-1 2 2 16,0-3 1-16,0 1-2 0,0-2 0 0,0-1 1 15,0 0 1-15,0-3-2 0,0 0 3 0,0 0 2 16,0 0 3-16,0 0 3 0,0-5-3 0,0 0-2 15,0-1-4-15,-3-2 0 0,-4 2 2 0,3-1-1 16,-6 2-1-16,3 1-3 0,-6 4-2 16,-1 0 0-16,-1 0-1 0,-7 6 1 0,5 4 0 15,2 2 0-15,-2 3-1 0,0 2 1 0,5 0 0 16,1 1 0-16,1 0 1 0,7 0-3 16,0 0 3-16,3-2 0 0,0 2-2 0,3-4 1 15,6 1-2-15,6-4 3 0,4-2 0 0,5-2 1 16,4-6 1-16,2-1 0 0,3 0 0 0,5-7 2 15,0-3 0-15,-2-3 0 0,3-2 3 16,0-3-4-16,-5-1 2 0,1-1 0 0,-4-1 1 16,-2 0 0-16,-3 0 0 0,-7 1 0 0,-1 1 0 15,-9 0 1-15,1 4 1 0,-9 2 0 16,-1 2 0-16,0 5 0 0,0 1-4 0,-11 5-1 16,-3 0-4-16,-2 5-3 0,-1 4 1 0,-6 6 1 15,5 0-1-15,-6 1 4 0,7 3 1 0,3-1-3 16,-1-2 1-16,3 0 0 0,6 1-2 0,-2-2 1 15,5-1 0-15,3-3-2 0,0-2 1 16,0-1 0-16,1-3 0 0,2-3 1 0,7-2 1 16,1 0 2-16,1-10 1 0,5-3 2 0,0 0 0 15,0-3 0-15,4-3 0 0,-4 2-1 0,-2-3 3 16,0 3-1-16,-3 0 0 0,0 2 0 0,-7 2 0 16,2 4-1-16,-4 3 1 0,-1 3 1 15,-2 2-3-15,0 1-4 0,0 0-3 0,0 3-1 16,0 6 1-16,0 2 4 0,0 3 2 0,0 1-2 15,0-1 0-15,0 1 1 0,0-1-1 16,3-1 2-16,5 0-2 0,-2-4 0 0,5-1 1 16,0-1 0-16,4-2 0 0,2-2 0 0,4-3 2 15,-1 0-2-15,4-5 2 0,1-6 0 0,-1-4 0 16,3-4 1-16,0-1-3 0,0-4 1 16,0-1 1-16,-4-3-1 0,-3-1 1 0,2-6-1 15,-3 3-2-15,-4-4 3 0,0 4 0 0,-3-2 0 16,-3 2 3-16,-6 3-2 0,-2-1 1 0,-1 3 1 15,-1 2-2-15,-8 2 2 0,2 8-3 16,-3 2-2-16,3 6 0 0,-3 7-2 0,-1 0 0 16,-2 6-3-16,2 8 0 0,1 4 4 0,-3 8 0 15,0 2 3-15,2 4-1 0,-2 1-3 0,2 2 2 16,2 1-1-16,1 2 1 0,-2 2 1 0,7-3-1 16,3-2-1-16,0-1 1 0,1-3-3 0,12-2 3 15,3-5 0-15,6-2 0 0,4-4 1 16,2-5 0-16,4-4 0 0,0-6-3 0,5-3-2 15,0 0 1-15,-3-7-1 0,-3-6 4 0,2-4 4 16,-12 0-1-16,2 0 2 0,-8-1 1 16,-3-2-2-16,-7 3 1 0,2 0 5 0,-7 6-2 15,0 0 0-15,0 2 0 0,-7 3-4 0,3 3-4 16,-5 2-2-16,4 1-4 0,-5 4-2 16,-2 6 1-16,7 2 2 0,-5 3 2 0,6 4 1 15,2-2 1-15,2 2-3 0,0-2 2 0,2-3-1 16,2 0 1-16,7-1 0 0,-1-3 0 0,-1-2-1 15,3-2 0-15,3-3 5 0,0-2-3 0,4-1 2 16,-4-1 2-16,1-6-6 0,-1-5 5 16,2 0 2-16,3-4-2 0,-1-1 0 0,-1-1 1 15,2-1-2-15,-2 2 0 0,-3 1 3 0,-1 0-2 16,-3 5 2-16,-5 3-1 0,-1 4 6 0,-3 0-5 16,-2 4 0-16,0 0-5 0,-3 2-11 0,-4 4 7 15,1 4 1-15,-4 0 1 0,5 3 5 16,-2-2-4-16,4 2 0 0,1-2 1 0,2 1-1 15,0-3 1-15,3 0 0 0,0-1 0 0,5-2-1 16,-2 0 2-16,5-6 1 0,1 2-1 0,-1-2-2 16,3 0 3-16,1 0-1 0,-1-6 2 15,0-2 7-15,-1-2-7 0,-5 1 1 0,3-2-1 16,-2-2-2-16,-5 2 4 0,-2-1 0 0,-1-1-1 16,-1 0-3-16,0 3 1 0,-1-2-1 15,-4 1 0-15,-5 2 0 0,-2 1-3 0,-1 1-2 16,-1 3-1-16,-2 2 3 0,2 2-2 0,-2 0 1 15,1 0 1-15,1 6-7 0,1 1 5 0,2 1 0 16,5 1 1-16,-1-2 1 0,5-1-2 16,1 0 0-16,1 1-2 0,0-2 7 0,1-1-5 15,2-1 1-15,7 0 0 0,-1 0-3 0,-2-1 5 16,7-2 3-16,-1 0 0 0,1 0-2 0,1 0 2 16,7 0-1-16,-4-7-1 0,1 1 3 0,2 0-1 15,-3 0-1-15,5-2 0 0,-5 2 3 16,-1 1-3-16,2-1 2 0,-4 3 0 0,-2 1-9 15,1 2 7-15,-1 0 1 0,-3 0-1 0,1 0 6 16,2 5-5-16,-2-1-2 0,-1-2 2 0,-4 0 0 16,-2 1 2-16,5-2 0 0,-6 1 0 15,4-2 4-15,-2 0 1 0,0 0 0 0,5-2 1 16,-2-2-6-16,1 0 3 0,3-2-2 0,4 1-2 16,5-1 7-16,-4 1-7 0,6 2-1 0,-3 0 0 15,1-1-4-15,-3 3 2 0,-2 1 1 16,0 0 0-16,-1 0-2 0,-2 0 2 0,2 0 0 15,4 0 2-15,-2 0 0 0,0-3-2 0,6-1 0 16,-2-2-2-16,4-1 3 0,1-3-6 0,-1-2-8 16,1-2-28-16,-6 0-59 0,-5-1-91 15,-2-2-238-15,-4 4-658 0,-5 3-576 0</inkml:trace>
          <inkml:trace contextRef="#ctx0" brushRef="#br0" timeOffset="231274.1966">18206 12269 2606 0,'0'0'227'15,"0"0"-141"-15,0 0 14 0,0 0 18 0,0 0-17 16,0 0-9-16,164-39-19 0,-106 27-26 0,6 0-17 16,1 2-9-16,2 0-10 0,-2 4-7 15,-10 1-10-15,-11 4-36 0,-13 1-71 0,-8 1-148 16,-12 4-419-16,-8 0-1041 0</inkml:trace>
          <inkml:trace contextRef="#ctx0" brushRef="#br0" timeOffset="231109.298">19639 11806 2291 0,'0'0'282'0,"0"0"-85"0,0 0-29 0,0 0-27 16,-177-62-44-16,168 58-33 0,2 1-31 0,7 1-27 15,0 2-25-15,0 0-21 0,3 2-56 16,4 5-119-16,-4-1-291 0,-2 1-1153 0</inkml:trace>
        </inkml:traceGroup>
      </inkml:traceGroup>
    </inkml:traceGroup>
    <inkml:traceGroup>
      <inkml:annotationXML>
        <emma:emma xmlns:emma="http://www.w3.org/2003/04/emma" version="1.0">
          <emma:interpretation id="{999B4BF7-8356-4EAF-9734-A9705E22CFF2}" emma:medium="tactile" emma:mode="ink">
            <msink:context xmlns:msink="http://schemas.microsoft.com/ink/2010/main" type="paragraph" rotatedBoundingBox="13859,14544 23664,14328 23703,16089 13898,1630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2BC8E16-D4F2-4922-AAD1-68D6ED9A26E2}" emma:medium="tactile" emma:mode="ink">
              <msink:context xmlns:msink="http://schemas.microsoft.com/ink/2010/main" type="inkBullet" rotatedBoundingBox="13879,15458 14439,15446 14440,15476 13880,15488"/>
            </emma:interpretation>
            <emma:one-of disjunction-type="recognition" id="oneOf14">
              <emma:interpretation id="interp66" emma:lang="en-US" emma:confidence="0">
                <emma:literal>-</emma:literal>
              </emma:interpretation>
            </emma:one-of>
          </emma:emma>
        </inkml:annotationXML>
        <inkml:trace contextRef="#ctx0" brushRef="#br0" timeOffset="232704.2468">11148 14198 1077 0,'0'0'350'16,"0"0"-199"-16,0 0-9 0,0 0 7 0,0 0 19 15,0 0 7-15,0 0-12 0,0 0-31 16,0 0-25-16,0 0-19 0,0 0-10 0,0 0-5 15,41 3-1-15,-27-1-6 0,2-1-3 0,1 0-4 16,4-1-7-16,1 0-6 0,5 0-6 16,1 0-8-16,2 0-3 0,4 0-5 0,-2-4-1 15,1 1-3-15,1 0-2 0,-1-2-4 0,-2 2-2 16,0-2-4-16,-3 0 0 0,-4 2 0 0,-1 0-2 16,-5 1 3-16,-6 2-6 0,-2 0 2 15,-9 0 2-15,-1 0 1 0,0 0 9 0,-1 0-2 16,-9 0-2-16,0 0-3 0,-7 4-8 0,0 0 0 0,-6 1-3 15,0 0-3-15,1 0-5 0,-1-1-4 16,5-2-13-16,4 0-27 0,-1-2-49 0,8 0-71 16,0 0-125-16,4-4-299 0,3 1-688 0</inkml:trace>
      </inkml:traceGroup>
      <inkml:traceGroup>
        <inkml:annotationXML>
          <emma:emma xmlns:emma="http://www.w3.org/2003/04/emma" version="1.0">
            <emma:interpretation id="{43B9E390-9215-4903-94E1-E89C712028A7}" emma:medium="tactile" emma:mode="ink">
              <msink:context xmlns:msink="http://schemas.microsoft.com/ink/2010/main" type="line" rotatedBoundingBox="15314,14512 23664,14328 23703,16089 15353,16273"/>
            </emma:interpretation>
          </emma:emma>
        </inkml:annotationXML>
        <inkml:traceGroup>
          <inkml:annotationXML>
            <emma:emma xmlns:emma="http://www.w3.org/2003/04/emma" version="1.0">
              <emma:interpretation id="{04E32521-0FC6-4F9E-AA09-FB6C1AE31780}" emma:medium="tactile" emma:mode="ink">
                <msink:context xmlns:msink="http://schemas.microsoft.com/ink/2010/main" type="inkWord" rotatedBoundingBox="15322,14863 19303,14776 19334,16185 15353,16273"/>
              </emma:interpretation>
              <emma:one-of disjunction-type="recognition" id="oneOf15">
                <emma:interpretation id="interp67" emma:lang="en-US" emma:confidence="0.5">
                  <emma:literal>Targeted</emma:literal>
                </emma:interpretation>
                <emma:interpretation id="interp68" emma:lang="en-US" emma:confidence="0">
                  <emma:literal>Targetoid</emma:literal>
                </emma:interpretation>
                <emma:interpretation id="interp69" emma:lang="en-US" emma:confidence="0">
                  <emma:literal>Tangled</emma:literal>
                </emma:interpretation>
                <emma:interpretation id="interp70" emma:lang="en-US" emma:confidence="0">
                  <emma:literal>Haggled</emma:literal>
                </emma:interpretation>
                <emma:interpretation id="interp71" emma:lang="en-US" emma:confidence="0">
                  <emma:literal>Tagged</emma:literal>
                </emma:interpretation>
              </emma:one-of>
            </emma:emma>
          </inkml:annotationXML>
          <inkml:trace contextRef="#ctx0" brushRef="#br0" timeOffset="233316.9593">12999 13813 1028 0,'0'0'293'0,"0"0"7"0,0 0-20 15,-175-6-20-15,129 6-26 0,1 0-38 16,5 0-32-16,5 0-25 0,6 0-27 0,11 0-18 16,5 0-22-16,10 0-18 0,3 0-18 0,5-4-11 15,13 0-9-15,8-4-2 0,13-2 0 0,11 0-1 16,5-5 0-16,8 0-3 0,-2 3 0 15,-1 1-4-15,-3 0-1 0,-9 3-1 0,-8 2-4 16,-6 2 2-16,-8 4 0 0,-8 0-2 0,-8 0 2 16,-2 0-3-16,-6 0 3 0,-2 2-2 0,0 1 0 15,0 0 2-15,-4 1 0 0,-6-3 4 16,0 2 0-16,0-1 1 0,-3-2-2 0,2 0 0 16,-2 0-2-16,0 0 1 0,3 0 0 0,0 0 1 15,0-3 0-15,1 1-2 0,-4-1 2 16,4 1-2-16,-2 1-2 0,0 1 2 0,1 0-2 15,0 0 1-15,0 1-1 0,0 6 1 0,3 1-1 16,-3 3 2-16,1 2 1 0,-1 5 1 0,1 3 2 16,-1 3 2-16,3 0-2 0,-1 7-2 0,1-1 2 15,3 3-2-15,1 2 1 0,0-1 0 16,3 3-3-16,0 0 0 0,0 0 0 0,0 0 1 16,0 0-3-16,0-3 2 0,0 0 0 0,0-2-10 15,-1-4 9-15,-2 2-1 0,-5-4-1 0,5-4 5 16,-3-1-12-16,1-5-8 0,3-3-21 0,2-2-35 15,0-5-46-15,0-2-57 0,0-4-51 16,6 0-73-16,7 0-146 0,-4-6-272 0,1 2-741 16</inkml:trace>
          <inkml:trace contextRef="#ctx0" brushRef="#br0" timeOffset="235304.3675">13325 14384 1135 0,'0'0'242'0,"0"0"6"15,0 0 2-15,0 0-7 0,0 0-37 0,0 0-44 16,0 0-49-16,0 0-44 0,0 0-20 0,0 0-11 16,0 0-3-16,0 0 0 0,0 0 2 0,0 0-4 15,70-79-2-15,-53 58-2 0,-2 1-3 16,-2-2-1-16,0 0-1 0,-5 0-2 0,-2 0-4 16,-6 1 3-16,0 4 1 0,0 1-1 0,-11 5 3 15,-2 0-8-15,-4 6-4 0,-3 5-5 0,-2 0-2 16,-5 8-2-16,-2 5-1 0,-2 4 1 15,1 5-5-15,1 4 5 0,3 0-1 0,3 1-1 16,6 1 1-16,6-1-2 0,1-2-2 0,7-1 2 16,3-1 0-16,0-5-2 0,9 0 2 0,1-4-1 15,4-4 0-15,3-6 1 0,3-2 2 0,2-2 2 16,4-3-2-16,1-10 3 0,0-1-1 16,-3-6 1-16,0 1 4 0,-1-1-5 0,-6 0 0 15,-3 1 4-15,-3 2-1 0,-4 2 3 0,-4 3 2 16,0 1 0-16,-3 3 0 0,0 3 1 15,0 2-1-15,0 3-4 0,0 0-7 0,-3 0-3 16,2 1-4-16,1 6 0 0,0 2 6 0,0 1-3 16,0 3 3-16,5-1-1 0,2 0-3 0,6-1 4 15,-3 0 1-15,4-3 1 0,2 0-2 0,1-1 1 16,-2-4-1-16,5-3 2 0,0 0 3 16,1 0-4-16,1-6 0 0,5-4 0 0,-3-3 2 15,1-1 0-15,2-1 0 0,1-5 0 0,-1 2-3 16,-2-3 1-16,0-1 3 0,-5 2 0 0,-5-1 5 15,-2 0 0-15,-6 4 1 0,-2 0 1 0,-5 1 2 16,0 3 0-16,-3 4-2 0,-4 2-2 16,-2 3-5-16,-2 3 0 0,-2 1-3 0,2 0-1 15,-3 5 0-15,1 2-3 0,3 2 2 0,1-1 0 16,7 2-2-16,-3-1-1 0,5 2 0 16,0-3-2-16,5 0 1 0,2 0 4 0,1-1 1 15,2 0 0-15,3-1 2 0,-2 1-1 0,3 1-1 16,-1 0 0-16,3 0 1 0,-1 1-2 0,4 1 0 15,-5 3 1-15,1 0-1 0,1 4 1 16,-2-2 0-16,2 2 0 0,-6-1 0 0,1-1 0 16,-2 0 0-16,-2-2 0 0,3-4 0 0,-1-2 0 15,1-3 0-15,3-4 0 0,3 0 1 0,4-7 0 16,2-6-1-16,5-3 0 0,6-7 0 16,1 0 0-16,0-2 1 0,-2-6 1 0,1 3-1 15,0-3 2-15,-5 0-2 0,-1 4 1 0,-3-2 1 16,-3 5-2-16,-4 4 2 0,-8 4 0 0,-6 3 1 15,-3 5 4-15,0 2-2 0,-10 4-4 0,-4 2-2 16,-8 2-3-16,-2 6 2 0,-4 5 2 16,-1 2 0-16,0 3-1 0,2 0-1 0,1 3-1 15,5 2 0-15,7-5-1 0,5 2 0 0,4 0-1 16,3-1-1-16,2-2 2 0,2-3 1 0,9-1 0 16,-1-3 3-16,3-3-3 0,2-4 0 15,2-3 3-15,0 0 0 0,3-4 1 0,0-6 0 16,-4-3 0-16,2-1-1 0,-2-3 3 0,-4 1 0 15,-2-2 0-15,0 3 2 0,-7-1 0 16,1 1 1-16,-4-3 2 0,0 5 0 0,0 1-1 16,0 1-2-16,-3 4-1 0,1 3-1 0,0 1-1 15,-1 1-1-15,3 2-2 0,0 0-6 0,0 2-1 16,0 5 0-16,0 4 2 0,-1 5 6 16,1 5-1-16,-1 6 2 0,-4 2-2 0,2 7 2 15,2 3-2-15,-5 4-2 0,-1 2 1 0,-1 5-3 16,-2 3 5-16,0 0-1 0,-4 1 2 0,2-2 1 15,0-1-2-15,2-1 1 0,1-2-1 16,-2-2 3-16,2-4-2 0,2-2 0 0,0-7-2 0,2-7-4 16,-1-5 4-16,3-8-1 0,-1-5 4 15,2-5 7-15,2-3 8 0,-5-2 3 0,-4-9-1 16,-2-3-6-16,-3-6-9 0,-1-1-4 0,1-6-1 16,0-3-1-16,1-2-2 0,5-3-1 0,-1-3-3 15,8 1-7-15,1-1 6 0,1-3 0 16,15 0-1-16,9-4 9 0,5 2-10 0,10-3 0 15,2 0 0-15,7 2-3 0,0 3 3 0,2 2 1 16,-3 3 1-16,2 4-1 0,-5 0 2 16,-2 2 3-16,-8 3 0 0,-2 3 1 0,-10 2 6 15,-3 5-1-15,-11 3 4 0,-3 1 10 0,-6 2-12 16,0 3 3-16,-11 3-4 0,-1 4-10 16,-5 1 8-16,0 0-3 0,-7 6 1 0,6 6 1 15,-3 1 0-15,2 2 2 0,4 2-2 0,2 2 4 16,4 0-3-16,4 2 0 0,0 2-1 0,5-3 1 15,0 1-2-15,3 0-1 0,6-4 0 0,1-1-6 16,4-1 7-16,6-7 0 0,-2-1 1 16,6-5 5-16,2-2-5 0,-1 0 1 0,4-10-1 15,2-4 3-15,0-7-2 0,-1-2-1 0,1-6 3 16,2-3-6-16,-1 0 4 0,-2-5-1 0,0-2 1 16,-2 2 0-16,-1-2 1 0,-2-2 1 15,-5 1 1-15,-3-1 2 0,0 0-4 0,-4 0 1 16,-4 3-2-16,-4 0 3 0,-3 5 1 0,-2 3-1 15,0 5 3-15,-5 3-2 0,-2 6 1 0,3 5 0 16,-2 5 0-16,1 4-3 0,1 2-1 0,-2 4-1 16,2 7-1-16,-4 7 3 0,1 4-4 15,3 5 0-15,-3 5 3 0,4 4-5 0,-4 4 5 16,1 2-1-16,4 3 0 0,-3 2-2 0,4 0 2 16,1-1 0-16,0-1 0 0,3-2 6 15,4-4-9-15,6 1 2 0,-1-9-2 0,4 0-2 16,5-7 4-16,1-6-2 0,3-5 1 0,3-6-1 15,1-7 2-15,2 0 0 0,2-12 1 16,-1-4-1-16,-4-4 2 0,1-4-2 0,-2-1 3 16,-2-2 2-16,-5-1-3 0,-1 2-1 0,-5 1 0 15,-6 4-5-15,-1 1 7 0,-2 4 0 0,-5 6 1 16,0 2-2-16,-2 3-1 0,-8 3-2 0,0 2-5 16,-2 5 7-16,-4 7-5 0,2 1 1 15,-2 5 1-15,6 0-2 0,2 3 2 0,4 1-1 16,2-2-1-16,2 1-2 0,6-2 3 0,7-2 1 15,2-1 0-15,6-2 3 0,6-1-4 0,7-2 3 16,3-1 0-16,9-5 0 0,-1-1 0 0,9-4 0 16,0 0-2-16,-1-4-2 0,7-3 4 15,-2-5-3-15,0-3 3 0,0 1 0 0,-7-4 0 16,-2 3 2-16,-8-1-1 0,-9-1 3 0,-9 2 1 16,-12 4 2-16,-2 2 2 0,-9 2-4 0,-9 3 1 15,-5 1-4-15,-6 3-4 0,-7 0 1 16,-7 2 1-16,0 6-1 0,-4 5 1 0,4 0 0 15,-1 3-2-15,3 1 3 0,5-1-1 0,6-1-1 16,1 1 2-16,8-1-4 0,7 1-1 16,1-4 1-16,4-1 0 0,3-2 0 0,3-1 1 15,6-1 0-15,8-4 1 0,0-3 2 0,4 0-1 16,0-3 4-16,3-7-4 0,-3-4 2 0,2-1 0 16,-1-6-3-16,-2-5 3 0,0 0-1 0,-2-6 1 15,-1-3-1-15,-5 0 1 0,1-2 1 16,-3-2-1-16,-2-5 1 0,-7 1 0 0,3-2-2 15,-5 0 1-15,-2 2 0 0,0 2-1 0,-2 3 1 16,-6 3-1-16,4 8-2 0,-6 6 3 0,4 5 1 16,-2 9-1-16,2 4 1 0,-4 3-4 15,1 6 1-15,-2 10 0 0,1 8 0 0,-3 6 0 16,4 8 1-16,3 4 0 0,-3 5 0 0,8 3-2 16,1 0 1-16,0-1-3 0,13 0 0 0,-1-2 1 15,7-2-1-15,8-3 0 0,5-2-3 16,4-7-6-16,6-5-9 0,4-5-21 0,0-8-41 15,-2-7-62-15,-4-7-117 0,-7-1-353 0,-8-6-603 16,-12 0 51-16</inkml:trace>
          <inkml:trace contextRef="#ctx0" brushRef="#br0" timeOffset="235474.2571">15184 13841 2373 0,'0'0'149'0,"0"0"-18"0,0 0-15 16,0 0-42-16,0 0-28 0,0 0-2 0,0 0-9 16,0 0-10-16,198-28-7 0,-148 25-10 15,-6-5-12-15,4 1-59 0,-3-1-174 0,-14 2-632 16,-6 2-758-16</inkml:trace>
        </inkml:traceGroup>
        <inkml:traceGroup>
          <inkml:annotationXML>
            <emma:emma xmlns:emma="http://www.w3.org/2003/04/emma" version="1.0">
              <emma:interpretation id="{DA57B109-9298-4C8C-AD9D-45BC55D56604}" emma:medium="tactile" emma:mode="ink">
                <msink:context xmlns:msink="http://schemas.microsoft.com/ink/2010/main" type="inkWord" rotatedBoundingBox="20191,14405 23664,14328 23701,15998 20228,16074"/>
              </emma:interpretation>
              <emma:one-of disjunction-type="recognition" id="oneOf16">
                <emma:interpretation id="interp72" emma:lang="en-US" emma:confidence="0.5">
                  <emma:literal>poaching</emma:literal>
                </emma:interpretation>
                <emma:interpretation id="interp73" emma:lang="en-US" emma:confidence="0">
                  <emma:literal>proacting</emma:literal>
                </emma:interpretation>
                <emma:interpretation id="interp74" emma:lang="en-US" emma:confidence="0">
                  <emma:literal>pomading</emma:literal>
                </emma:interpretation>
                <emma:interpretation id="interp75" emma:lang="en-US" emma:confidence="0">
                  <emma:literal>poaching's</emma:literal>
                </emma:interpretation>
                <emma:interpretation id="interp76" emma:lang="en-US" emma:confidence="0">
                  <emma:literal>Poaching</emma:literal>
                </emma:interpretation>
              </emma:one-of>
            </emma:emma>
          </inkml:annotationXML>
          <inkml:trace contextRef="#ctx0" brushRef="#br0" timeOffset="236046.2938">17484 14232 1436 0,'0'0'282'16,"0"0"-38"-16,0 0-30 0,12-190-12 0,0 149-30 15,2 8-36-15,4 1-36 0,4 6-22 0,1 4-17 16,0 7-14-16,3 4-6 0,-1 4-4 0,-6 6-8 16,7 1-5-16,-3 4-6 0,-4 9-3 15,3 3-2-15,-4 2 1 0,-4 5-1 0,-4 1-3 0,-6 2 6 16,-4 1-3-16,0 2 2 0,-12-1 6 0,-7 0-13 16,-5 0-1-16,-3-5-2 0,-1-3-3 15,1-2 0-15,1-5-6 0,9-4-8 0,3-5-21 16,6-2-24-16,5-2-60 0,3-3-64 15,13-8-109-15,11-3-242 0,-7 1-537 0,-2 3 89 0</inkml:trace>
          <inkml:trace contextRef="#ctx0" brushRef="#br0" timeOffset="235819.1974">17721 13963 2052 0,'0'0'207'0,"0"0"7"0,0 0 7 0,0 0-35 16,0 0-31-16,0 0-25 0,0 0-24 0,0 0-20 16,0 0-21-16,0 0-21 0,0 0-18 0,0 0-13 15,0 0-5-15,0 0-1 0,-47-40 4 16,41 80 0-16,1 5 2 0,2 2 2 0,0 8-7 16,-3-3 5-16,4 2 0 0,0 2-4 0,-2-1 2 15,-2-1-7-15,3-2-3 0,-1-3 1 0,-4-4 3 16,5 0-3-16,-4-4-1 0,1-3-4 0,-4-4-9 15,5-1-16-15,-7-9-30 0,4-2-49 16,1-7-70-16,-3-4-79 0,4-7-151 0,-2-2-287 16,5-2-668-16</inkml:trace>
          <inkml:trace contextRef="#ctx0" brushRef="#br0" timeOffset="238140.4916">18204 13925 1903 0,'0'0'269'0,"0"0"-63"15,0 0-27-15,0 0-20 0,0 0-33 0,0 0-26 16,0 0-24-16,0 0-23 0,0 0-19 15,0 0-9-15,0 0-7 0,0 0 6 0,0 0-5 16,-151 63 1-16,145-35-3 0,-3 3-7 0,7-2 4 16,0 2-4-16,2-5-3 0,0-1-2 15,3-4-3-15,7-4 1 0,-2-3 0 0,7-4 5 0,4-6-2 16,0-4 1-16,1 0 3 0,2-6 0 16,4-8 0-16,-1-5 0 0,-3-1-2 0,2-4-6 15,-9-1 3-15,4-2 1 0,-11 1 1 0,-5 2 3 16,-3 0-3-16,0 0-1 0,-11 3 0 0,-8 3-1 15,2 2 1-15,-8 1-5 0,-2 6-1 16,-1 2 0-16,-1 4 0 0,1 3 0 0,2 0 2 16,7 3-7-16,0 4 4 0,9 0 0 0,2 2-3 15,8-1 7-15,0 0-6 0,10 0-1 0,5 1 3 16,4 0-1-16,6-4 3 0,8 0 1 16,2-4-2-16,3 1 1 0,2-2 0 0,3 0 1 15,-1 0 0-15,4-5 1 0,-3-1-3 0,1-2 0 16,3 0 0-16,-6 1 0 0,-2-1 1 0,2 0 1 15,-3 0-1-15,0 4 0 0,-5 0 2 16,-6 1-1-16,1-1 1 0,-5 3-2 0,-6 1 2 16,-3 0 0-16,-1 0-2 0,-8 0 4 0,2 1-5 15,-4 1-1-15,-1 0 1 0,-2-2 1 16,1 0 1-16,-1 0 5 0,2 0 5 0,2 0 1 16,-1-5 3-16,0-3-1 0,-2-1-4 0,2-1-1 15,-3 1-1-15,0 1 1 0,0 1-1 0,-4 4 2 16,-9 2-7-16,-1 1-4 0,-3 1-2 0,-8 10-2 15,-1 4 4-15,-4 1 0 0,0 5 1 16,-1 2 0-16,2-1-3 0,4 3 0 0,1-1 0 16,10-2 0-16,1-2-1 0,10-1-2 0,3-2-3 15,0-2 2-15,11-4 3 0,4-5 1 0,3-3 4 16,6-3 1-16,2 0-3 0,1-9 3 0,1-4 0 16,0-6-1-16,-1 0-2 0,-6-1-2 15,4-2 2-15,-8 0-2 0,-3-1 3 0,-1 3 6 16,-5-1-1-16,-4 2 0 0,-1 2 0 0,-3 3-2 15,0 1-1-15,0 7-2 0,0 2 0 16,0 2-3-16,0 2-6 0,-3 2-1 0,2 7 0 16,-2 4 0-16,-3 2 6 0,5 2-1 0,0 2-1 15,1-1 0-15,0 0 2 0,0 1 3 0,0-1-1 16,4-1 2-16,7-2-1 0,2-2 0 16,1-1-1-16,3-5-2 0,6 0 2 0,2-6-2 15,1-1 4-15,2 0 0 0,2-9 2 0,1-2 1 16,-1-3-3-16,-2-3 0 0,6-2 1 0,-4-1 2 15,0 1-2-15,-1 4 0 0,0-1 1 0,-1 2 1 16,-1 3 0-16,-4-1-1 0,-6 4-2 16,-3 3-2-16,-1 0 2 0,-9 2 1 0,3 1-1 15,-6 2 1-15,-1 0 0 0,0 0 1 0,0 0 1 16,0 0 1-16,0 0 0 0,0 0-1 0,0 0-2 16,0 0 1-16,0 0 1 0,0 0 0 0,0-3 3 15,0 1-3-15,0-4-1 0,0 3 1 16,-5-1-1-16,2 0 1 0,0 1-3 0,-5 0-1 15,-1 3-1-15,-2 0 1 0,-3 1-1 0,-3 8 1 16,-3 1-1-16,1 4-2 0,-3 2 2 16,3-1-3-16,2 2 0 0,3-1 5 0,1 0-7 15,3-1 4-15,8-1-1 0,0-1-8 0,2 1 7 16,4-3-1-16,9 2-1 0,3-5 0 16,6 3-1-16,1-7 0 0,8-1-1 0,-2-3 1 15,-1 0-2-15,3-6 4 0,-3-6 0 0,1-1 9 16,-2-6-4-16,1-1-1 0,0-4 2 0,-1-3-3 15,-1-3 7-15,-3-1 0 0,1-4-1 0,-3-3-2 16,-3 1-1-16,-2-2 2 0,-3 1-1 16,-5 0 1-16,-5 5 0 0,-3 0-1 0,0 7 3 15,0 2-1-15,-7 7 1 0,3 2-1 0,-5 7-2 16,5 5-1-16,-6 3-2 0,6 0 1 0,-6 11 0 16,3 6 0-16,-3 7 0 0,-1 4 1 0,2 7 1 15,-2 3 3-15,-1 5 0 0,0 2-1 16,0 3 1-16,4 1-1 0,-5-1-4 0,2 0 0 15,1-2-1-15,4-3 0 0,-1-4 2 0,6-2 0 16,1-10 1-16,0-5 0 0,5-5-2 0,1-6 1 16,4-5 2-16,1-4 2 0,-1-2 8 15,10-8 0-15,-2-7 0 0,6-3-4 0,2-3-1 16,-5-1-2-16,5 0 1 0,-8 1 4 0,2 4-7 16,-7 3-1-16,-5 5-2 0,1 3-3 15,-6 5 2-15,-2 1-5 0,0 0 2 0,1 6-2 16,2 4 3-16,-2 3 1 0,-1-1 0 0,0 2 1 15,1-1-2-15,-1-1 3 0,6 0-2 0,-1-4 5 16,2 1-7-16,-2-3 2 0,7-1 0 16,0-4-7-16,1-1 10 0,0 0-4 0,2-1 2 15,-1-7 2-15,6-4-2 0,-5 1 2 0,1-6-2 16,-3 1 0-16,-1-2 1 0,-2 2 0 0,-5 0 0 16,4 2 2-16,-7 0-1 0,0 4-1 0,-3 2-1 15,0 2-4-15,0 4 5 0,0 2-3 0,0 0-2 16,-2 0 2-16,-1 2-6 0,0 4 2 15,-4 2 1-15,5 0 2 0,0 2 2 0,-1 1 0 16,3-2 1-16,0 2-4 0,0-1 2 0,0-1 0 16,5 0-1-16,3-1 0 0,-2-1 2 15,6-1 1-15,1 0 0 0,1-1 4 0,2-3-4 16,1-1 1-16,4-1 0 0,-4 0-2 0,0 0 2 16,2-6 0-16,-4 0-1 0,0-2 0 0,-3 0 0 15,2 0 0-15,1-2 0 0,-1 3 1 16,0-1-1-16,0 0 1 0,0 3-1 0,-2 2 1 15,-5 1-2-15,1 2 0 0,-2 0-1 0,-5 0 0 16,5 0 0-16,-5 4 0 0,-1 0 0 16,0 0 2-16,0 2 1 0,0-1 0 0,0 1-1 15,0-2-1-15,0 0 2 0,0 2-1 0,0-1 1 16,2-2-1-16,-1 0 1 0,1-3-2 0,-1 1 0 16,1-1 1-16,3 0 2 0,-1 0 0 15,-1 0 1-15,7-6-2 0,-1-2 1 0,2 0-1 16,3-2 0-16,6-1 2 0,-3-2-3 0,0 0 0 15,4-1 2-15,-1-1-4 0,-1 3 4 0,2 0-3 16,-6-1 3-16,7 2 4 0,-7 1-2 0,-1 1 1 16,-4 2-4-16,-1 2-1 0,1 4-1 15,-6 1 0-15,-3 0-1 0,5 0 0 0,-3 5-1 16,0 2 1-16,-2 0-1 0,6 3-4 0,-1-1 3 16,0 1 0-16,2-2 1 0,1 1 5 0,-2 0-4 15,6-3 3-15,1 1 0 0,0-2-2 16,4-1 1-16,2-4-1 0,-3 0 1 0,-1 0 4 15,1-1 1-15,-3-6 0 0,0-1-2 0,3 0-2 16,-4-2 1-16,-2 1 0 0,-1-3 4 0,-1 0 0 16,-5 1-3-16,-3-2 2 0,-1 0-3 15,0 2-5-15,-4-1 4 0,-6 1-3 0,3 1-1 16,-4 2 0-16,-2 3 0 0,0 2 0 0,0 1-2 16,2 2 2-16,3 0-4 0,-1 7-1 15,-2 1 0-15,5 3-1 0,-4 3-2 0,6 1-3 16,-3-2-2-16,4 3-10 0,3-1 0 0,0-3-6 15,0 1-1-15,0-2 0 0,8-2 0 0,-2-1-1 16,3 0 8-16,-2-3 8 0,4 0 9 0,-2-4 11 16,-2-1 2-16,3 0 1 0,-5-3 2 0,5-3-5 15,-6-1 2-15,5-1 1 0,-6-1 4 16,4 1 1-16,-6 1-1 0,2 0 0 0,-1 1 1 16,-2 3 0-16,1-1 0 0,-1 4 0 0,0 0-7 15,0 0-5-15,0 0-3 0,0 4-2 0,1 5 6 16,-1 5-1-16,0 5 2 0,0 5 2 15,0 4-2-15,-1 5 6 0,0 2-3 0,-5 6 1 16,-3-1 0-16,-2 2 0 0,4 2 3 0,-3 2 1 16,-1 1-2-16,5 1 4 0,-2-3-4 15,-4 2-1-15,5-7 8 0,-3-3-8 0,-1-4 3 16,5-5 0-16,-4-4-10 0,6-5 5 0,1-7-3 16,-4-2-1-16,7-8-3 0,-3-2-26 0,0-5-57 15,-1-13-160-15,1 5-614 0,2 2-605 0</inkml:trace>
          <inkml:trace contextRef="#ctx0" brushRef="#br0" timeOffset="238292.398">19989 13335 3533 0,'0'0'18'0,"0"0"-8"0,0 0-3 0,-111-161-1 15,94 130-4-15,5 6-1 0,6 6-2 0,0 5-6 16,6 6-10-16,0 6-41 0,0 2-134 15,2 5-596-15,2 2-979 0</inkml:trace>
        </inkml:traceGroup>
      </inkml:traceGroup>
    </inkml:traceGroup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19:55.1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7B071F1-9FBE-4EF5-B64E-DFEAD66209FB}" emma:medium="tactile" emma:mode="ink">
          <msink:context xmlns:msink="http://schemas.microsoft.com/ink/2010/main" type="writingRegion" rotatedBoundingBox="5882,9017 9958,9042 9949,10481 5873,10456"/>
        </emma:interpretation>
      </emma:emma>
    </inkml:annotationXML>
    <inkml:traceGroup>
      <inkml:annotationXML>
        <emma:emma xmlns:emma="http://www.w3.org/2003/04/emma" version="1.0">
          <emma:interpretation id="{1607A3D0-6130-45D8-BC71-78E125E29514}" emma:medium="tactile" emma:mode="ink">
            <msink:context xmlns:msink="http://schemas.microsoft.com/ink/2010/main" type="paragraph" rotatedBoundingBox="6168,9019 9958,9042 9954,9731 6164,97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C36551-A701-4DCE-8E3D-6B074EA1CCA4}" emma:medium="tactile" emma:mode="ink">
              <msink:context xmlns:msink="http://schemas.microsoft.com/ink/2010/main" type="line" rotatedBoundingBox="6168,9019 9958,9042 9954,9731 6164,9708"/>
            </emma:interpretation>
          </emma:emma>
        </inkml:annotationXML>
        <inkml:traceGroup>
          <inkml:annotationXML>
            <emma:emma xmlns:emma="http://www.w3.org/2003/04/emma" version="1.0">
              <emma:interpretation id="{D4CD9BCC-8812-4B27-8365-694A37B3AB9D}" emma:medium="tactile" emma:mode="ink">
                <msink:context xmlns:msink="http://schemas.microsoft.com/ink/2010/main" type="inkWord" rotatedBoundingBox="6168,9029 6606,9032 6602,9711 6164,9708"/>
              </emma:interpretation>
              <emma:one-of disjunction-type="recognition" id="oneOf0">
                <emma:interpretation id="interp0" emma:lang="en-US" emma:confidence="0.5">
                  <emma:literal>A</emma:literal>
                </emma:interpretation>
                <emma:interpretation id="interp1" emma:lang="en-US" emma:confidence="0">
                  <emma:literal>a</emma:literal>
                </emma:interpretation>
                <emma:interpretation id="interp2" emma:lang="en-US" emma:confidence="0">
                  <emma:literal>f</emma:literal>
                </emma:interpretation>
                <emma:interpretation id="interp3" emma:lang="en-US" emma:confidence="0">
                  <emma:literal>£</emma:literal>
                </emma:interpretation>
                <emma:interpretation id="interp4" emma:lang="en-US" emma:confidence="0">
                  <emma:literal>Q</emma:literal>
                </emma:interpretation>
              </emma:one-of>
            </emma:emma>
          </inkml:annotationXML>
          <inkml:trace contextRef="#ctx0" brushRef="#br0">3572 7846 0 0,'0'0'0'0,"0"0"238"0,0 0 56 16,0 0 28-16,0 0-5 0,0 0-28 0,0 0-41 16,0 0-37-16,0 0-33 0,0 0-18 0,0 0-15 15,0 0-13-15,31-93-17 0,-31 93-25 0,0 0-23 16,0 0-27-16,0 0-22 0,0 4-18 15,0 4-5-15,-3 7-3 0,-2 8 5 0,-2 7 14 16,-2 4-5-16,-2 4 4 0,1 2 1 0,-4 2-7 16,1-1 4-16,-1 2-1 0,1 0-2 0,0 0 0 15,3-4 0-15,0 2-3 0,0-4 3 16,3-6-1-16,0-3 0 0,2-6 1 0,2-6-3 16,-2-5 2-16,5-4 2 0,-1-6 9 0,1-1 18 15,0 0 22-15,0 0 23 0,0-5 7 0,0-2-11 16,0-4-19-16,0-5-25 0,0-5-17 15,0-1-5-15,0-3-2 0,3-4-1 0,7 0 0 16,-3-8 0-16,3-1-2 0,3-1 1 0,1-2 1 16,0-2 1-16,1 3-1 0,2-2 1 15,-2 4-3-15,0 3-2 0,-2 6 6 0,0 3-6 16,-5 5 1-16,1 7 0 0,-4 6-7 0,1 4 5 16,-3 1-4-16,1 3 2 0,-2 0-3 0,5 3 1 15,-2 4-1-15,5 6 2 0,-1 5 4 0,2 4-2 16,2 4 0-16,-5 3-1 0,1 4-1 15,1 2 0-15,-2 0 6 0,-1 2-1 0,2 2 0 16,-2-4-1-16,3 4-2 0,-3-5 0 0,2 1 1 16,-1-1-1-16,-1-1 0 0,2-5-1 0,-2-2-1 15,3-3-3-15,-6-4-2 0,3-4-10 0,-3-2-16 16,2-4-19-16,0-1-25 0,-5-1-30 16,2-3-47-16,1-1-67 0,-1-1-137 0,0 0-287 15,-2-2-888-15</inkml:trace>
          <inkml:trace contextRef="#ctx0" brushRef="#br0" timeOffset="188.8833">3477 8318 1236 0,'0'0'141'0,"0"0"0"15,0 0 9-15,0 0-19 0,0 0-25 0,0 0-13 16,0 0-6-16,0 0 0 0,0 0-11 15,0 0-26-15,0 0-22 0,166-64-17 0,-122 47-11 16,3-7-30-16,-4 5-96 0,0 2-147 0,-12 4-243 16,-10 3-565-16</inkml:trace>
        </inkml:traceGroup>
        <inkml:traceGroup>
          <inkml:annotationXML>
            <emma:emma xmlns:emma="http://www.w3.org/2003/04/emma" version="1.0">
              <emma:interpretation id="{2ACD39AD-596F-4E06-BAE1-139D2D557C9E}" emma:medium="tactile" emma:mode="ink">
                <msink:context xmlns:msink="http://schemas.microsoft.com/ink/2010/main" type="inkWord" rotatedBoundingBox="6857,9023 9958,9042 9954,9693 6853,9674"/>
              </emma:interpretation>
              <emma:one-of disjunction-type="recognition" id="oneOf1">
                <emma:interpretation id="interp5" emma:lang="en-US" emma:confidence="0.5">
                  <emma:literal>Haitian</emma:literal>
                </emma:interpretation>
                <emma:interpretation id="interp6" emma:lang="en-US" emma:confidence="0">
                  <emma:literal>Haitians</emma:literal>
                </emma:interpretation>
                <emma:interpretation id="interp7" emma:lang="en-US" emma:confidence="0">
                  <emma:literal>Hinton</emma:literal>
                </emma:interpretation>
                <emma:interpretation id="interp8" emma:lang="en-US" emma:confidence="0">
                  <emma:literal>Hitson</emma:literal>
                </emma:interpretation>
                <emma:interpretation id="interp9" emma:lang="en-US" emma:confidence="0">
                  <emma:literal>antrin</emma:literal>
                </emma:interpretation>
              </emma:one-of>
            </emma:emma>
          </inkml:annotationXML>
          <inkml:trace contextRef="#ctx0" brushRef="#br0" timeOffset="2854.4692">6054 7830 936 0,'0'0'261'0,"0"0"-16"0,0 0-3 15,0 0-37-15,0 0-48 0,0 0-39 0,0 0-39 16,0 0-24-16,0 0-13 0,0 0-13 16,-82 159 1-16,93-151 3 0,3-3 10 0,3-2 6 15,4-3 7-15,-1 0-3 0,4-5-5 0,-5-6-5 16,3 0-3-16,-6-3 6 0,-2-2 5 0,-4 0 3 15,-7 1 1-15,-3-2-6 0,0 0-10 16,-7 1-10-16,-6 2-9 0,-4 4-7 0,0 2-9 16,-1 3-9-16,-5 3-11 0,2 2-9 0,0 3-10 15,4 7-9-15,1 4-28 0,0 2-56 16,8 1-91-16,1 2-148 0,2-4-284 0,5-6-845 0</inkml:trace>
          <inkml:trace contextRef="#ctx0" brushRef="#br0" timeOffset="3615.5132">6309 8226 1187 0,'0'0'390'0,"0"0"-94"15,0 0-17-15,0 0-52 0,0 0-56 0,0 0-33 16,0 0-31-16,0 0-26 0,0 0-20 0,0 0-18 15,0 0-12-15,0 0-17 0,0 0-7 16,0 0-2-16,-30-38-4 0,26 52 4 0,-3 2-2 16,1 0 1-16,5-1-2 0,-1 0 0 0,2-1 0 15,0 0 0-15,0-1 1 0,2-2-1 0,1-2 0 16,7-1 0-16,-5-3 0 0,5-2 0 16,2-1-1-16,-3-2 3 0,4 0-1 0,-1-8 7 15,0-4 3-15,1-1 0 0,0-5 2 0,1 0-2 16,-3-4 0-16,-2 3 2 0,-1-5 1 0,-2 3-3 15,-2 1-1-15,-2-1-2 0,-2 4-4 0,0-1 1 16,-5 4-2-16,-2 2-5 0,-4 1-2 16,4 3 0-16,-6 1-3 0,0 4-3 0,1 3-3 15,-3 0-4-15,3 7-2 0,-2 4 5 0,1 0 0 16,0 6 2-16,5 0 4 0,0 1-2 0,4 1 1 16,0-1 2-16,4 0 0 0,0-2 1 0,0 1 3 15,4-2-1-15,2-4-1 0,5 1 2 16,-1-2 1-16,1-5-4 0,2 0 0 0,1-4-3 15,1-1 0-15,2 0 5 0,-2-4 4 0,1-5 0 16,-1-2 2-16,5-4-1 0,1 2 1 16,-1-5 1-16,0 2 1 0,-3 0-1 0,0 1-3 15,3 1 2-15,-4 4-5 0,-1 4-1 0,-2 1 0 16,0 3-4-16,-3 2 1 0,0 0 1 16,2 8 1-16,1 0 2 0,0 2 1 0,-3 1 0 15,-5 0-2-15,4 1 6 0,-5-1-2 0,-1-1 1 16,1-4-1-16,0 2-4 0,-1-4 0 0,-1-1 2 15,1-3 4-15,2 0 0 0,-2 0 4 16,-2-2 6-16,5-3-3 0,1-4 4 0,-2-3-2 16,4 1-7-16,1-1-2 0,-3-1-2 0,5 1-1 15,1 1 0-15,-2-1-2 0,-1 6-5 0,0 2-3 16,1 2 0-16,-4 2-2 0,0 0 3 16,3 6 1-16,-6 4 1 0,3 0 1 0,1 4 1 15,-1-1 2-15,0 1 0 0,3-1 2 0,-5 0 0 16,7-2 0-16,-1-4 1 0,2-3 0 0,1-2 1 15,2-2 0-15,1 0 4 0,0-6-1 0,5-9 4 16,-2-1 1-16,4-3-4 0,0-1 1 0,-4-1-2 16,3-1-1-16,-6 1 0 0,0 1 0 15,0 3-5-15,-3 1-2 0,-4 3-7 0,-2 4-17 16,-5 2-36-16,-1 4-69 0,-2 3-113 0,0 0-171 16,0 2-477-16,-2 1-494 0</inkml:trace>
          <inkml:trace contextRef="#ctx0" brushRef="#br0" timeOffset="972.1538">4123 8220 1589 0,'0'0'334'0,"0"0"-45"0,0 0-28 15,0 0-56-15,0 0-54 0,0 0-41 0,0 0-30 16,0 0-23-16,0 0-9 0,0 0-7 0,0 0-5 16,0 0-10-16,0 0-7 0,0 0-3 15,100-51-7-15,-65 36 0 0,3-1-2 0,-2 0-2 16,2 0-2-16,0 0 1 0,-4 4 1 0,-3-1-5 15,1 2-3-15,-8 3-12 0,-3 2-24 0,-3-1-30 16,-2 5-43-16,-5-1-58 0,-2 3-99 16,-2 0-167-16,-1 3-390 0,-5-1-539 0</inkml:trace>
          <inkml:trace contextRef="#ctx0" brushRef="#br0" timeOffset="459.4703">4381 7764 1379 0,'0'0'474'0,"0"0"-164"0,0 0-47 0,0 0-46 15,0 0-59-15,0 0-48 0,0 0-42 16,0 0-34-16,0 0-19 0,0 0-6 0,0 0 6 16,0 0 11-16,0 0 9 0,0 0 2 0,-17 126 2 15,13-93-5-15,3 0-4 0,-4 2-4 0,4-2-9 16,-3 0-3-16,1 0-6 0,-3 1-5 0,5-6 0 15,-3-1 3-15,-1-2-3 0,1-3-1 16,3-3 0-16,1-5-12 0,0-1-17 0,0-6-35 16,0-1-61-16,0 0-70 0,0-5-103 0,2-1-175 15,6 0-364-15,-4 0-485 0</inkml:trace>
          <inkml:trace contextRef="#ctx0" brushRef="#br0" timeOffset="720.3091">4506 7809 1164 0,'0'0'367'0,"0"0"-17"0,0 0-46 0,0 0-55 16,0 0-59-16,0 0-43 0,0 0-38 0,0 0-35 15,0 0-34-15,0 0-21 0,0 0-10 0,0 0 2 16,0 0 6-16,0-21 10 0,0 50 6 16,-1 1 2-16,-4 3 2 0,4 4 0 0,-3-1-9 15,1 4-1-15,-1-2-9 0,-2-1-6 0,2 1 2 16,-1-3-5-16,0-3 0 0,2-1-3 0,1-1-2 15,2-5-3-15,0-3 2 0,0-3 1 0,0-3-4 16,0-5 1-16,0-2-8 0,0-2-10 16,0-4-18-16,0-2-28 0,0-1-36 0,0 0-48 15,0 0-48-15,0 0-94 0,0-1-167 0,0-2-433 16,0-1-269-16</inkml:trace>
          <inkml:trace contextRef="#ctx0" brushRef="#br0" timeOffset="1622.6937">4714 8400 1080 0,'0'0'507'0,"0"0"-280"0,0 0 1 0,0 0-2 16,0 0-66-16,0 0-47 0,0 0-38 0,0 0-30 16,0 0-12-16,0 0 4 0,0 0 1 15,0 0 4-15,0 0-1 0,0 0 1 0,108-141-1 16,-95 119-3-16,0-2-4 0,-1 0-8 0,0-1-5 15,-1-1-4-15,2-1-4 0,-2 0-1 16,-5 2 2-16,2 1 0 0,-5 3 2 0,-1 4 2 0,-2 3 1 16,0 3-1-16,-2 1 1 0,-4 5-8 15,-2 4-6-15,-2 1-10 0,0 0-7 0,-4 5-1 16,-2 7 1-16,-2 4 6 0,2 3 4 0,1 1 3 16,1 3 1-16,1 1-1 0,1-1 0 0,8-1-1 15,0 0-2-15,4-2 0 0,0-4 2 16,6 0-3-16,4-1 3 0,2 0 0 0,3-5-1 15,3-3 2-15,-1-2 2 0,3 0 0 0,0-4 1 16,-3-1 0-16,1 0-1 0,2 0 1 0,-4-4 0 16,-2-1 1-16,0-1 1 0,-1-1 0 15,-2-3-1-15,-5 3 1 0,-1 3 1 0,0 0 2 16,-5 1 0-16,0 3 2 0,0 0-6 0,0 0-4 16,0 0-7-16,0 3-3 0,0 2-2 0,0 3 2 15,0 4 3-15,0-1 2 0,0 0 3 16,0 2 0-16,0 1-1 0,0-2 1 0,8-1 3 15,-1-2-3-15,4 1 3 0,-1-4-1 0,2 0-5 16,-2-1 2-16,2-4-1 0,1-1 1 16,3 0 0-16,-1-1 2 0,4-9-2 0,1 0 2 15,-3-6 2-15,2-2-1 0,1-1 2 0,-4-1-1 16,2-1 0-16,-2-2 1 0,-2 1 0 0,-4 5 1 16,0-1 0-16,-2 4 3 0,-2 3-1 15,-4 3 3-15,-1 4 3 0,-1 3-3 0,0 1-4 16,0 0-7-16,0 0-11 0,-3 5-2 0,3 4 1 15,-3 4 3-15,-1 1 7 0,4 2 2 0,0-1 0 16,0 0 1-16,0 1 2 0,6-1-1 0,-2-2-4 16,4-5 2-16,1-1 1 0,1-2-3 15,1-3 4-15,3-2-6 0,3 0-1 0,3-5-3 16,0-6-7-16,6-2-22 0,-4-7-36 0,2 1-52 16,1-4-97-16,-3-1-203 0,-3 4-550 0,-9 7-324 15</inkml:trace>
          <inkml:trace contextRef="#ctx0" brushRef="#br0" timeOffset="1874.4992">5252 7866 1430 0,'0'0'283'16,"0"0"-42"-16,0 0-27 0,0 0-65 0,0 0-47 15,0 0-26-15,0 0-15 0,0 0 3 16,0 0 13-16,0 0 13 0,0 0 11 0,0 0-5 15,0 0-7-15,0 0-10 0,82 68-13 0,-68-85-9 16,-4-4-7-16,1 0-7 0,-4 1-6 0,-1 0-4 16,-5 1-6-16,-1 2-6 0,0 3-6 0,0 1-3 15,0 6-5-15,-7 1-9 0,2 1-8 16,0 4-21-16,-2 1-29 0,3 0-36 0,0 4-60 16,-3 7-87-16,4 1-173 0,-1 2-416 0,2-7-754 0</inkml:trace>
          <inkml:trace contextRef="#ctx0" brushRef="#br0" timeOffset="2588.3078">5565 8209 1355 0,'0'0'301'0,"0"0"-48"0,0 0-35 16,0 0-62-16,0 0-56 0,0 0-47 0,0 0-33 15,0 0-13-15,0 0 3 0,0 0 10 16,0 0 1-16,0 0-1 0,0 0-5 0,0 0-2 16,150-45-1-16,-119 33-1 0,3-1 2 0,0 0-2 15,-2-1-1-15,0 1 1 0,-4 2-1 16,-5 1 2-16,0 2 2 0,-9 2 0 0,-3 2 1 16,-4 3-2-16,2 1-2 0,-6 0-2 0,-2 0-2 15,1 5 2-15,-1 2 1 0,-1 5 2 0,3-2 0 16,-3 4 0-16,1 3-1 0,2-2-4 15,-1 3-3-15,-1-3 1 0,3 1-3 0,3-2-1 16,-2-1-1-16,4 2-8 0,-1-6-12 0,1 0-23 16,3-3-31-16,-4-3-36 0,4-3-60 0,0 0-100 15,1-3-171-15,0-3-306 0,-6 1-190 0</inkml:trace>
          <inkml:trace contextRef="#ctx0" brushRef="#br0" timeOffset="2284.4299">5864 8157 0 0,'0'0'274'0,"0"0"63"16,0 0 20-16,0 0-14 0,0 0-38 0,-6-174-37 16,6 144-36-16,0 3-28 0,0 1-27 0,0 1-26 15,0 3-26-15,0 4-22 0,0 0-14 0,0 5-14 16,0 4-10-16,0 2-8 0,0 4-9 0,0 2-8 15,-1 1-9-15,1 0-11 0,0 0-15 16,0 4-8-16,0 3-3 0,-2 3 0 0,2 9 2 16,0 1 4-16,0 5-1 0,-1 6 1 0,-3 0 4 15,0 3-1-15,-1 3 1 0,0 1 3 16,-1 0-4-16,0-2 1 0,1-2 1 0,2-3-2 16,-3 2-1-16,2-4-4 0,1-2-4 0,2-4-12 15,-1-3-21-15,1-4-31 0,1-2-43 16,0-3-50-16,0-2-68 0,0-5-106 0,0-1-159 15,0-3-267-15,0 0-320 0</inkml:trace>
        </inkml:traceGroup>
      </inkml:traceGroup>
    </inkml:traceGroup>
    <inkml:traceGroup>
      <inkml:annotationXML>
        <emma:emma xmlns:emma="http://www.w3.org/2003/04/emma" version="1.0">
          <emma:interpretation id="{0069BF07-0194-4CB9-8E30-46837BFEE0CD}" emma:medium="tactile" emma:mode="ink">
            <msink:context xmlns:msink="http://schemas.microsoft.com/ink/2010/main" type="paragraph" rotatedBoundingBox="5862,10220 9619,9869 9649,10189 5892,105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8CF981-C9CC-4EA7-9EE0-E80DD3730223}" emma:medium="tactile" emma:mode="ink">
              <msink:context xmlns:msink="http://schemas.microsoft.com/ink/2010/main" type="line" rotatedBoundingBox="5862,10220 9619,9869 9649,10189 5892,10540"/>
            </emma:interpretation>
          </emma:emma>
        </inkml:annotationXML>
        <inkml:traceGroup>
          <inkml:annotationXML>
            <emma:emma xmlns:emma="http://www.w3.org/2003/04/emma" version="1.0">
              <emma:interpretation id="{86B7EF9D-C16F-4BFE-8A28-6F8BF980DC7C}" emma:medium="tactile" emma:mode="ink">
                <msink:context xmlns:msink="http://schemas.microsoft.com/ink/2010/main" type="inkWord" rotatedBoundingBox="5862,10220 9619,9869 9649,10189 5892,10540"/>
              </emma:interpretation>
              <emma:one-of disjunction-type="recognition" id="oneOf2">
                <emma:interpretation id="interp10" emma:lang="en-US" emma:confidence="0.5">
                  <emma:literal>ur</emma:literal>
                </emma:interpretation>
                <emma:interpretation id="interp11" emma:lang="en-US" emma:confidence="0">
                  <emma:literal>un</emma:literal>
                </emma:interpretation>
                <emma:interpretation id="interp12" emma:lang="en-US" emma:confidence="0">
                  <emma:literal>u</emma:literal>
                </emma:interpretation>
                <emma:interpretation id="interp13" emma:lang="en-US" emma:confidence="0">
                  <emma:literal>us</emma:literal>
                </emma:interpretation>
                <emma:interpretation id="interp14" emma:lang="en-US" emma:confidence="0">
                  <emma:literal>uue</emma:literal>
                </emma:interpretation>
              </emma:one-of>
            </emma:emma>
          </inkml:annotationXML>
          <inkml:trace contextRef="#ctx0" brushRef="#br0" timeOffset="4780.5155">3142 9069 1044 0,'0'0'259'0,"0"0"12"0,0 0 11 0,0 0-13 16,0 0-49-16,0 0-62 0,0 0-59 0,0 0-51 16,0 0-26-16,0 0-9 0,0 0 1 15,0 0 13-15,0 0 2 0,0 0 3 0,23 29 2 16,-9-14 0-16,-1-2 0 0,4 2-4 0,-3-2-1 16,5-2-1-16,5-3-2 0,-2-3 0 15,7-3 0-15,3-2-7 0,4 0 2 0,5-10-3 16,4-4-4-16,6-5 6 0,0-3-8 0,3-2-2 15,-4-1 0-15,-2-2-4 0,-4 0 3 0,-4 2 2 16,-4 1-1-16,-6 2 0 0,-6 2 3 0,-7 4 3 16,-4 1 4-16,-7 4 2 0,-3 4 4 0,-1 4 0 15,-2 1 0-15,0 2 0 0,0 0-12 16,0 0-10-16,-2 0-11 0,0 6-7 0,2 6 0 16,0-1 5-16,0 7 6 0,0 1 0 0,6 1 3 15,2 3-1-15,5-1-2 0,3 0 6 0,5 0-3 16,3 0-2-16,2-2 3 0,5-5-2 15,3-1 2-15,-2-3 3 0,7-2-2 0,2-4-2 16,0-5 0-16,0 0 0 0,3-1 2 0,-2-10-1 16,2-4 1-16,-1-1-1 0,2-4 1 15,-2-2 3-15,-2-4-2 0,-4 0-1 0,1-1 0 16,-10 3-3-16,-4 3 5 0,-5 1 3 0,-6 7 2 16,-6 4 1-16,-6 4 3 0,-1 4-2 0,0 1-2 15,0 0-5-15,-4 1-13 0,0 6-4 16,-3 4-3-16,1 2 4 0,0 1 5 0,3 2 4 15,3-1 2-15,0 3-4 0,3-2 2 0,9 0 1 16,2-1-1-16,6-1 3 0,4-3 0 0,7-1-2 16,1-5 2-16,8-2 0 0,3-2 0 15,6-1 1-15,4-1 0 0,3-7-1 0,5-3 1 0,-2-5 1 16,0-3 2-16,5-4-2 0,-5-2 0 16,4-1-2-16,-1-4 1 0,-1-2 3 0,-4-1-2 15,-6 3 2-15,-4 2-4 0,-12 4-1 0,-7 5 4 16,-8 5 4-16,-11 6 7 0,-5 5 0 15,-4 3 1-15,0 0-11 0,-3 6-10 0,-1 6 0 16,-3 3-6-16,1 6 4 0,-1 2 3 0,6 4 4 16,1 0-2-16,4-2 4 0,7 2 0 0,10-5-3 15,9-1 2-15,8-6 1 0,12-1 1 16,7-7 0-16,8-6 3 0,9-1-3 0,2-11 1 16,6-6 0-16,1-6-2 0,-4-6 2 0,-2-6-3 15,-7-1 4-15,-2-3-3 0,-14 1-10 16,-10-1-27-16,-10 2-76 0,-12 3-180 0,-10 11-801 15,-10 9-614-15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1:14.9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D5EBD88-06B1-41C8-A278-71A93751D272}" emma:medium="tactile" emma:mode="ink">
          <msink:context xmlns:msink="http://schemas.microsoft.com/ink/2010/main" type="writingRegion" rotatedBoundingBox="1009,12618 8876,12199 9021,14906 1154,15325"/>
        </emma:interpretation>
      </emma:emma>
    </inkml:annotationXML>
    <inkml:traceGroup>
      <inkml:annotationXML>
        <emma:emma xmlns:emma="http://www.w3.org/2003/04/emma" version="1.0">
          <emma:interpretation id="{A107DCE2-5625-4983-B496-2D5F8282177C}" emma:medium="tactile" emma:mode="ink">
            <msink:context xmlns:msink="http://schemas.microsoft.com/ink/2010/main" type="paragraph" rotatedBoundingBox="1619,12586 8876,12199 8912,12866 1654,132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B16414-A4BF-4766-B15B-1509790E142E}" emma:medium="tactile" emma:mode="ink">
              <msink:context xmlns:msink="http://schemas.microsoft.com/ink/2010/main" type="line" rotatedBoundingBox="1619,12586 8876,12199 8912,12866 1654,13253"/>
            </emma:interpretation>
          </emma:emma>
        </inkml:annotationXML>
        <inkml:traceGroup>
          <inkml:annotationXML>
            <emma:emma xmlns:emma="http://www.w3.org/2003/04/emma" version="1.0">
              <emma:interpretation id="{67661465-E748-44B9-842D-7B0D6490AE31}" emma:medium="tactile" emma:mode="ink">
                <msink:context xmlns:msink="http://schemas.microsoft.com/ink/2010/main" type="inkWord" rotatedBoundingBox="1619,12586 3526,12484 3561,13141 1654,13243"/>
              </emma:interpretation>
              <emma:one-of disjunction-type="recognition" id="oneOf0">
                <emma:interpretation id="interp0" emma:lang="en-US" emma:confidence="0.5">
                  <emma:literal>Hard</emma:literal>
                </emma:interpretation>
                <emma:interpretation id="interp1" emma:lang="en-US" emma:confidence="0">
                  <emma:literal>Hand</emma:literal>
                </emma:interpretation>
                <emma:interpretation id="interp2" emma:lang="en-US" emma:confidence="0">
                  <emma:literal>Had</emma:literal>
                </emma:interpretation>
                <emma:interpretation id="interp3" emma:lang="en-US" emma:confidence="0">
                  <emma:literal>Heard</emma:literal>
                </emma:interpretation>
                <emma:interpretation id="interp4" emma:lang="en-US" emma:confidence="0">
                  <emma:literal>Hoard</emma:literal>
                </emma:interpretation>
              </emma:one-of>
            </emma:emma>
          </inkml:annotationXML>
          <inkml:trace contextRef="#ctx0" brushRef="#br0">-770 11290 1477 0,'0'0'271'0,"0"0"-24"0,0 0-28 0,0 0-59 15,0 0-33-15,0 0-33 0,0 0-27 0,0 0-24 16,0 0-22-16,0 0-6 0,0 0 1 16,0 0 6-16,0 0 4 0,6 66 7 0,-3-42 1 15,-2 3-1-15,3 3 2 0,-4 1-3 0,0 4-2 16,0-1-3-16,0-2-5 0,-7 3-2 0,6 1 0 16,-5-1-1-16,-1 1-4 0,3-3-4 15,-5 0-2-15,5-2-2 0,-4-3 1 0,5-4 2 16,0-5 0-16,0-3-4 0,-3-7 1 0,5-4-3 15,1-2-4-15,0-3 0 0,0 0-14 0,0 0-15 16,0 0-18-16,0-3-24 0,0-2-44 0,0-3-57 16,1-1-110-16,5 1-160 0,-4 0-231 15,-2 1-679-15</inkml:trace>
          <inkml:trace contextRef="#ctx0" brushRef="#br0" timeOffset="209.8806">-1043 11703 710 0,'0'0'338'0,"0"0"-28"0,0 0-20 16,0 0-56-16,0 0-45 0,0 0-31 15,0 0-26-15,0 0-33 0,0 0-36 0,0 0-22 16,0 0-15-16,0 0-7 0,0 0-1 0,0 0-2 16,56-48-1-16,-24 35-2 0,4 0-3 15,-3 0-4-15,1 0-3 0,-3 0-11 0,-4 2-16 16,-1 5-36-16,-6 1-69 0,1 2-117 0,-6 3-165 15,-2 0-254-15,-7 0-482 0</inkml:trace>
          <inkml:trace contextRef="#ctx0" brushRef="#br0" timeOffset="1382.8799">-388 11801 1000 0,'0'0'305'0,"0"0"-52"0,0 0-19 16,0 0-25-16,0 0-27 0,0 0-34 0,0 0-27 15,0 0-16-15,0 0-11 0,0 0-11 16,0 0-8-16,0 0-10 0,0 0-10 0,62-138-8 16,-62 128-9-16,-6 0-8 0,-4 4-10 0,2 2-10 15,-4 0-8-15,-2 4-8 0,-1 0-5 16,-4 0 0-16,-1 5-3 0,5 4 4 0,-5 3 1 15,3 2 0-15,3 2 3 0,1 2-3 0,5 1 0 16,-1 2 3-16,3 1-1 0,1-2 0 0,5 3 1 16,0-3 0-16,5 1-1 0,1-2 4 15,5-4 0-15,-1 0-1 0,-1-2 2 0,2-4-1 16,2-2 2-16,-2-4 3 0,1-2 5 0,-5-1 6 16,4 0 6-16,-5-6 7 0,4-5 0 0,-2-4-1 15,-2-3-4-15,2 1-3 0,-2-4 0 0,0 0-1 16,1 0 1-16,-4 1-3 0,4 4 2 0,-5 1-4 15,1 4-2-15,-1 2-1 0,-2 3-2 16,1 3 0-16,-1 3-3 0,0 0-4 0,0 0-8 16,0 0-3-16,0 3 0 0,0 3 0 0,0 4 6 15,0 0 2-15,0 1 1 0,4 0 2 16,-1-2 3-16,0 2-2 0,1-3-2 0,5 1 1 16,-5-1-4-16,7-1 5 0,2-1 1 0,0-1 1 15,0-1 2-15,2-3-2 0,1-1 2 0,-1 0 0 16,4 0 3-16,1-8-1 0,-2-2 1 15,3-1 1-15,-2-3 1 0,4-4 0 0,-5-2-1 16,-1-2-2-16,6-2-5 0,-5-2 4 0,3-2 0 16,-2 3 0-16,-2 0 3 0,1 1-6 15,-4 2 1-15,-7 3 2 0,2 4 1 0,-6 3 3 16,-3 2-3-16,0 6-1 0,-2 1-7 0,-6 1-4 16,2 2-7-16,-5 0-7 0,-2 8-1 15,-1 2 2-15,-2 4 6 0,2 0 6 0,0 2 6 16,3 0-4-16,4-2-1 0,1-1 1 0,4-3-3 15,2 1 3-15,0-1 2 0,0-1 1 0,8 1 0 16,-1-2 1-16,3-2 0 0,1 2 1 0,0-1 2 16,-1 0-3-16,3-1 0 0,1 1 0 0,0-1-1 15,0 2 2-15,1-2-2 0,0 2-1 16,-1-1-4-16,5 0 5 0,-5 3 0 0,-5-2 0 16,2 0 2-16,-1-3-4 0,-5 4 3 0,3-5 0 15,-4 1 3-15,-3-1-4 0,2-3 1 0,3 1 1 16,-5-2-6-16,2 0 8 0,0 0-1 15,4-3 1-15,0-4 1 0,4 1-2 0,3-4 1 16,1 1-3-16,-1-3 3 0,4 1-3 0,2-4 0 16,-3 2 1-16,3 1-1 0,1-1 0 0,-5 1-1 15,-1 1 0-15,-3 3-3 0,-1 1 5 16,-8 0 1-16,0 3 5 0,0 1 5 0,-3 1-5 16,0 2-1-16,0 0-5 0,-6 0-6 0,2 0-5 15,-5 3-5-15,2 2 1 0,-3 3 1 16,-1 0 6-16,-2 2 2 0,3 1 1 0,0 2 1 15,0-1 0-15,2-1 0 0,1 2 2 0,2-2 1 16,-2-1-4-16,6-1 0 0,1-3 0 0,-1 2-2 16,1-4 4-16,0 0-2 0,0-1 1 0,1-3 0 15,0 1 1-15,4-1 3 0,-1 0 2 16,0 0 4-16,-1-1 2 0,5-6 2 0,-2-1 0 16,5-4-2-16,1-3-3 0,1-3-2 0,-1-1-3 15,2-4-1-15,-1-1 2 0,1-1-1 0,-4-1 0 16,0-1 3-16,3 2-1 0,-4 0 1 0,-5 1 1 15,-3-3 1-15,-1 4-2 0,0-1 1 16,0 2 1-16,-1 2-2 0,-6 2 0 0,0 5-3 16,-3 1-1-16,5 4-2 0,0 5 0 0,1 3-4 15,2 0-8-15,-2 3-3 0,0 8-1 16,-2 7 6-16,2 5 7 0,-5 5 4 0,6 6 0 16,-1-1 0-16,-3 2-1 0,6-3-2 0,1 2 3 15,0-1-1-15,0-2 0 0,5 0 2 0,4-3-1 16,2-1 1-16,2-5 0 0,2-2-2 0,1-4 1 15,1-3 0-15,4-4 2 0,-2-2-1 16,5-4-4-16,-2-3-8 0,3 0-15 0,3-8-20 16,6-3-28-16,-1-4-51 0,6 1-62 15,4-3-125-15,-12 3-278 0,-6 6-583 0</inkml:trace>
          <inkml:trace contextRef="#ctx0" brushRef="#br0" timeOffset="-307.904">-1057 11530 0 0,'0'0'32'0,"0"0"265"0,0 0 32 0,0 0 9 16,0 0-26-16,0 0-31 0,0 0-52 0,0 0-43 15,0 0-37-15,0 0-26 0,-39-162-7 0,39 150-15 16,-1 3-6-16,1 4-6 0,0 2-13 0,0 1-11 16,-2 2-17-16,2 0-16 0,0 0-19 15,0 2-16-15,0 4-11 0,0 5 1 0,0 7 4 16,0 7 9-16,0 5 8 0,0 3 2 0,0 1 2 15,0-3-4-15,0 0 0 0,2 1 0 0,-1-2-6 16,5 0 5-16,-5 0-1 0,2-4 0 16,-1 2 3-16,-1-5-4 0,0-3-1 0,5 0-1 15,-3-3 4-15,-2-1-2 0,1-3 0 0,-2-3 2 16,0-2-4-16,0 1 5 0,0-5 2 16,0-1-1-16,0-1-2 0,0-2-2 0,0 0-14 15,0 0-36-15,0 0-63 0,0 0-113 0,-2 0-165 16,1 0-306-16,1 0-835 0</inkml:trace>
        </inkml:traceGroup>
        <inkml:traceGroup>
          <inkml:annotationXML>
            <emma:emma xmlns:emma="http://www.w3.org/2003/04/emma" version="1.0">
              <emma:interpretation id="{FB1603E7-8622-4775-9BAA-BA035E8AB870}" emma:medium="tactile" emma:mode="ink">
                <msink:context xmlns:msink="http://schemas.microsoft.com/ink/2010/main" type="inkWord" rotatedBoundingBox="4052,12457 8876,12200 8912,12866 4087,13123"/>
              </emma:interpretation>
              <emma:one-of disjunction-type="recognition" id="oneOf1">
                <emma:interpretation id="interp5" emma:lang="en-US" emma:confidence="0.5">
                  <emma:literal>environment</emma:literal>
                </emma:interpretation>
                <emma:interpretation id="interp6" emma:lang="en-US" emma:confidence="0.5">
                  <emma:literal>an ironsmith</emma:literal>
                </emma:interpretation>
                <emma:interpretation id="interp7" emma:lang="en-US" emma:confidence="0">
                  <emma:literal>an ironmaster</emma:literal>
                </emma:interpretation>
                <emma:interpretation id="interp8" emma:lang="en-US" emma:confidence="0">
                  <emma:literal>and ironsmith</emma:literal>
                </emma:interpretation>
                <emma:interpretation id="interp9" emma:lang="en-US" emma:confidence="0">
                  <emma:literal>and ironmaster</emma:literal>
                </emma:interpretation>
              </emma:one-of>
            </emma:emma>
          </inkml:annotationXML>
          <inkml:trace contextRef="#ctx0" brushRef="#br0" timeOffset="2376.5529">1478 11644 110 0,'0'0'570'0,"0"0"-261"0,0 0-5 15,0 0-14-15,0 0-74 0,0 0-47 0,0 0-50 16,0 0-42-16,0 0-36 0,0 0-15 0,0 0 8 15,0 0 8-15,0 0 16 0,-31 7 12 16,41-11 1-16,-1-3 0 0,3 1-3 0,-2-1-2 16,-3-4-4-16,5 1-3 0,-2-3-8 0,-2-1-9 15,1-2-8-15,-2-2-6 0,0 2-4 0,-4-2 0 16,-1 3-1-16,-2-2-3 0,0 4-4 16,-4 5-5-16,-4 2-6 0,-1 2-7 0,-2 4-4 15,-3 0-6-15,-2 2-3 0,-4 7 3 0,2 3 3 16,-1 3 3-16,1 2 3 0,0 2 1 0,3 0-2 15,4 1 0-15,1 3 2 0,2-3 0 16,3 0 1-16,3-1 2 0,2 1-2 0,0-3 1 16,2 0 0-16,4-1 0 0,7-3 3 0,0-2 2 15,1-4 0-15,1-1-1 0,1 0 3 0,4-5-1 16,-2-1 1-16,2 0 2 0,1-1-1 0,-1-5 0 16,0-2 1-16,-2-1 1 0,2-3-2 15,0-1-1-15,-4 2 1 0,-2-1-3 0,0 1 3 16,-1 1-3-16,-2 1-1 0,-4 1 0 0,2 3-2 15,-4 1-2-15,0 3-1 0,-1 1-2 16,-3 0-5-16,1 0 0 0,2 5-2 0,0 1 1 16,-1 1 0-16,-2 2 3 0,4 1 1 0,-1-1 1 15,-1 1 5-15,0-3-2 0,-2 1 1 0,3-2 1 16,2-2-3-16,-3-1 2 0,0 0 1 16,-1-1 2-16,3-2-1 0,-2 0 4 0,1-2 1 15,3-4 0-15,0-4 3 0,2 0-4 0,0-1-3 16,1-2-1-16,0 0 0 0,4 0-2 0,-1 2 1 15,0 1 0-15,-2 1-4 0,2 3 0 16,-6 1-3-16,6 4-1 0,-5 1 0 0,-2 0-3 0,4 1 1 16,-6 4 0-16,6 1 5 0,-6 3-2 15,5-1 2-15,-3 0 2 0,2 2-3 0,-4 0 4 16,6-2 1-16,-5 0 0 0,3-2 2 0,-2 0-1 16,-1-2 0-16,2-1 2 0,2-3 2 15,-2 0 1-15,2 0 3 0,-4-3 1 0,8-3 1 16,-2-4 0-16,2-3-2 0,1-2-1 0,0-1-7 15,1-1 4-15,-1 1 0 0,0-4-2 16,-1 3 1-16,-3-1 0 0,-2 3-2 0,2 2-2 16,-6 1 2-16,3 5-2 0,-4 3 0 0,-1 2-4 15,-2 2-5-15,1 0-3 0,2 6-2 0,-3 1 2 16,3 5 4-16,1 1 3 0,0-1 2 0,0 2 1 16,2-1 5-16,-2 1-4 0,2-3 1 15,1 2 1-15,0-2-3 0,2 0 3 0,-1-2-1 16,-2 1 3-16,4-2-2 0,-3-2 1 0,1 1 1 15,-2-4-2-15,1 0 0 0,-4-3 3 0,6 0 1 16,-4 0 3-16,1 0 7 0,2-5-2 16,1-3 1-16,-1-3-3 0,5-2-5 0,-1-3 2 15,2-1 0-15,0-1 0 0,0-5 0 0,2 1-1 16,-2-1 1-16,0-2 1 0,-3-1 0 0,2 4 0 16,-3 1-1-16,-4 5 2 0,-2 5 3 15,-1 5 1-15,-2 3 2 0,-1 3-4 0,0 0-10 16,0 0-4-16,0 3-6 0,0 2-1 0,-1 1 5 15,1 0 0-15,-3 2-1 0,3 2-7 0,0 0-9 16,0-1-30-16,0 2-45 0,4 0-57 16,3 0-63-16,5 2-116 0,6-2-180 0,-2-3-244 15,-4-4-407-15</inkml:trace>
          <inkml:trace contextRef="#ctx0" brushRef="#br0" timeOffset="2847.2623">2848 11154 1113 0,'0'0'642'0,"0"0"-361"0,0 0-40 16,0 0-36-16,0 0-58 0,0 0-25 0,0 0-28 15,0 0-27-15,0 0-29 0,0 0-24 16,0 0-18-16,0 0-16 0,0 0-20 0,-42-54-32 15,51 54-51-15,0 0-95 0,0 0-167 0,0 5-246 16,-3-2-840-16</inkml:trace>
          <inkml:trace contextRef="#ctx0" brushRef="#br0" timeOffset="2685.3625">2957 11471 939 0,'0'0'345'0,"0"0"-20"16,0 0-23-16,0 0-73 0,0 0-39 0,0 0-21 16,0 0-26-16,0 0-19 0,0 0-20 0,0 0-18 15,0 0-20-15,0 0-19 0,0 0-19 16,0 0-21-16,-36-119-8 0,36 130-2 0,0 6 1 15,0 3 4-15,0 6 2 0,0 1 3 0,-3 1-3 16,2 4 4-16,-5-3 1 0,1 0-1 0,2-2 3 16,-3-1-4-16,2 0-2 0,4-4-1 15,0-3 0-15,0-4-1 0,0-3-1 0,0-3 0 16,3-3-5-16,0-4 1 0,1 0-8 0,-3-2-13 16,5 0-17-16,-2-7-37 0,2-4-61 15,1-3-116-15,0-2-227 0,0 1-502 0,-3 5-184 0</inkml:trace>
          <inkml:trace contextRef="#ctx0" brushRef="#br0" timeOffset="5134.0913">3043 11756 1236 0,'0'0'225'0,"0"0"-10"0,0 0 4 16,0 0-34-16,0 0-25 0,0 0-30 0,0 0-29 16,0 0-22-16,0 0-8 0,0 0-2 0,0 0-4 15,0 0-5-15,0 0-7 0,0 0-6 16,139-105-7-16,-122 83-5 0,0-1-3 0,-1-3-4 15,-2-1-3-15,-1 1-3 0,-1-1-1 0,0-3-2 16,-2 3 0-16,-2 0 1 0,-2 2 1 0,-2 3-1 16,-1 3-2-16,-3 3-2 0,0 5-3 0,-3 2-2 15,-1 3-4-15,-7 5-6 0,2 1-7 16,-4 0-7-16,-1 6 1 0,-2 6 1 0,-1 2 2 16,0 3 4-16,3 3 0 0,-3 0 2 0,2 2 1 15,2 0 2-15,2-2-2 0,5 1 1 16,0-2 1-16,6-3-2 0,0-2 2 0,6-2 0 15,2-1 0-15,5-3-2 0,1 0 4 0,5-3-1 16,-2-2 1-16,1-1 3 0,-1-1-3 0,3-1 1 16,0 0-2-16,-3 0 0 0,0-3 0 15,-3 2-1-15,-4-1 2 0,-1 1-3 0,-4 1 0 16,-1 0-1-16,-1 0-3 0,-1 1-2 0,-2 5-1 16,0 3 3-16,3 0 1 0,-3 2 6 0,0-2-4 15,1 2 0-15,3-2 1 0,0 1-4 16,1-3 5-16,2-1 1 0,0-1 1 0,3-2 1 15,1-1 1-15,1-2 0 0,-1 0 1 0,6 0 2 16,-2-7 0-16,2 1 1 0,0-4-2 0,3 0 3 16,-3-1-3-16,-1-3-1 0,1 3 1 0,-3-2-8 15,0-2 9-15,-1 2-2 0,-3 2 2 16,-3-1 4-16,0 6-4 0,-3-2 3 0,-1 3 1 16,-3 2 0-16,0 1-3 0,0 2-3 0,0 0-7 15,0 0-8-15,-1 0-1 0,-1 5-4 0,0 1 3 16,0 2 2-16,-1 1 6 0,3 2 4 15,0 1 0-15,0-1 4 0,0 2-5 0,2-2 0 16,3-2 1-16,0 0-1 0,5 0 1 0,-2-3 0 16,1-1 0-16,2 0-4 0,2-1 6 15,-3-4 1-15,2 0 1 0,-2 0 7 0,3-4-4 16,1-5 2-16,0-1-1 0,-1-2 2 0,1-2-5 16,0-2 0-16,-1-1 0 0,0-1-4 0,-5 1 4 15,0 0 0-15,-3 0-2 0,-2-3 0 16,-3 4 1-16,0 3-1 0,0-2 0 0,-7 2 3 0,-2 1-8 15,1 5-3-15,-6 1-4 0,1 3-10 16,0 2 0-16,-2 1-7 0,1 6 0 0,-1 5 4 16,-2 5 5-16,3 1 6 0,3 1 4 0,-1 0 3 15,5 2-1-15,2-3 1 0,3-1 2 0,1-1 2 16,1-1-2-16,0-1-1 0,7-2 0 16,-1-1-4-16,4-4 7 0,1-1 2 0,0-4 0 15,6-1 7-15,-1 0-4 0,2 0 3 0,1-6 1 16,1-2 0-16,-1-2-1 0,3-1-2 0,-4 0 2 15,1 0-3-15,-1 1 2 0,-2 0-2 16,1 2-3-16,-3 2-2 0,-3 0 2 0,2 5-3 16,-2 1 2-16,-1 0 0 0,1 1-4 0,2 5 1 15,-1 2 2-15,-1 1-1 0,-3 2 2 16,4-2-2-16,-4 2 0 0,-1-1-3 0,0 1 5 16,-1-1-2-16,1 0 1 0,-1-5 3 0,-3 1-3 15,1-1 2-15,-1-2 1 0,1-3 1 0,-4 0 2 16,1 0 5-16,2 0 5 0,3-5 1 15,0-4 0-15,2-2-7 0,3-6-5 0,-1-1-2 16,2 1-2-16,0-2 2 0,1 1-3 0,-3 3 4 16,0-1-5-16,1 3 0 0,1 6-1 0,-4 1-2 15,-1 3-5-15,-1 3-3 0,-2 0-3 0,0 1-1 16,2 6 4-16,0 3 4 0,-3 1 1 16,4 3 3-16,-2-1 2 0,-2-2 0 0,4 2 2 15,-1-3 3-15,7-2-2 0,-5-2 0 0,4 1 1 16,2-4-1-16,0-1 4 0,3-2-1 0,3 0 0 15,1-3 1-15,0-4-2 0,3-2 2 16,-5 0-2-16,5-1 2 0,-7-1 0 0,1 0-1 16,-3 0 4-16,-3-2 0 0,-2 2-1 0,2 1 1 15,-5-1 0-15,0 3-3 0,-6 0 2 0,2 1-1 16,0 4 0-16,-3 1 1 0,0 2-7 16,0 0-3-16,0 0-6 0,0 2-1 0,0 4-1 15,0 1 2-15,0 1 4 0,0 2 1 0,0-2 3 16,0 2 0-16,0-1 0 0,0 2 0 15,0-3 0-15,0 0 3 0,0-1 0 0,-3-1 2 16,2 0-3-16,-2-1 1 0,-1 0 1 0,1-2 0 16,-2 0 3-16,4-3 4 0,0 0 0 0,1 0 3 15,0 0 4-15,0 0-2 0,0-4-3 0,0-3-4 16,0-1-3-16,0-3-4 0,7 0-1 16,0-3-3-16,1-2-2 0,2 1 1 0,6-3 0 15,-2 0 0-15,0 2 1 0,0 3-2 0,-2-1 1 16,-1 7-3-16,2 1-1 0,-6 4-4 0,0 2-4 15,0 0 1-15,-1 5-2 0,-2 5 4 0,4 2 4 16,-5 3 2-16,4 3 4 0,-1 0 1 16,-2 1-1-16,2-4 2 0,-2 2 1 0,-1-4 1 15,1-2-1-15,-1-1 2 0,0-2-2 0,-3-2-1 16,1-3 2-16,-1 0 1 0,0-3 3 16,0 0 5-16,0 0 7 0,0 0 3 0,0 0 2 15,0-3-3-15,0-3-8 0,0 0-4 0,0-2-5 16,0-2-3-16,2 1 1 0,3-3-2 0,1-2-3 15,1 1 2-15,2 0-2 0,3-2 1 16,-2 1 0-16,2 0 1 0,-2 3-2 0,1 3-2 16,0 1 0-16,-2 5-5 0,-2 2-2 0,0 0 0 15,0 1-3-15,-3 7 3 0,5 1 4 16,-6 5 2-16,0 1 2 0,2-1 3 0,-1 1-1 0,-2-2 1 16,4 0 2-16,-1 2 1 0,-2-6-2 15,3 0 1-15,1-2 2 0,1-1-1 0,1-3 4 16,2 0 2-16,3-3-4 0,2 0 3 0,1 0 1 15,3-8-1-15,-2-1 2 0,5-2-1 0,-5-4-2 16,4-1 0-16,-4 0 1 0,-1-2-1 0,1 1 1 16,-2-1-1-16,-3 1 0 0,0 3 2 15,-5 0 3-15,-1 1 1 0,-3 2-2 0,-2 1 3 16,-2 2-5-16,0 0-1 0,0 3-1 0,-6 4-6 16,-1-2-7-16,1 3-7 0,-2 0-7 15,1 4-1-15,-2 8 4 0,-3 0 8 0,3 3 1 16,1 2 6-16,-2 1 0 0,2-1 1 0,3 1 4 15,2 0-1-15,2 0-1 0,1-3 0 16,0-1 1-16,1 1-2 0,6-4 2 0,0-2 0 16,5-1-1-16,-4-1 3 0,2-4 1 0,3-3 4 15,-1 0-1-15,3-2 3 0,-1-6 0 0,1-3 0 16,4-2 4-16,-2-3-5 0,0 0-1 0,-3 2-1 16,0-4-3-16,-4 2 3 0,1 1 0 15,-2 4 0-15,-2 3-1 0,-1 0-2 0,-3 6-1 16,-2 0-3-16,-1 2-3 0,0 0-8 0,0 2-2 15,0 4-1-15,0 4 9 0,0 0 2 16,0 1 5-16,0 2 0 0,3 0-6 0,-2-2 6 16,3-1-1-16,-2-2 2 0,2 0 1 0,3-1 0 15,-3-2-1-15,4 1 0 0,-3-4 3 0,1-2-1 16,1 0 4-16,0 0 2 0,2-4 0 0,-2-5 2 16,0 1-1-16,3-2 0 0,-3 2-7 0,3-4 2 15,1 1-3-15,-2-2-1 0,-1 4 3 16,3-1-3-16,-5 4-1 0,1 2-2 0,-4 2-3 15,-2 2-3-15,2 0-2 0,1 2 0 0,2 2-1 16,-3 2 4-16,3 1 4 0,-1 2 1 16,4-1 0-16,-4-1 2 0,4-1-1 0,-3 0 1 15,2-2 5-15,1-1-4 0,1-3 1 0,2 0 2 16,1 0-5-16,1-3 6 0,3-7 1 16,0-4 0-16,5-2-2 0,-4-3 2 0,2-3-2 15,0 0 0-15,-3-2 5 0,-2 1-7 0,-1-4 1 16,-1 3 1-16,-1 0-2 0,-3-4 3 0,-4 1-1 15,2 0 0-15,-3 0-2 0,-3 0 1 16,1 2 1-16,-2 0 2 0,1 1-1 0,-1 2-1 16,0 3 0-16,0 5-3 0,0 4 4 0,0 3-4 0,0 6-2 15,0 1-9-15,-1 0-13 0,-1 8 3 16,0 5 4-16,-3 6 8 0,1 1 9 0,1 7 0 16,0 0-1-16,-1 3 0 0,1 3 2 0,2-4-4 15,0 2 2-15,1-2-2 0,0-3 2 16,0-2 0-16,0-2 0 0,1-1 1 0,5-6-6 15,1 0 6-15,-2-6 0 0,2-2-2 0,1-4 2 16,-1-2-10-16,1-1-12 0,1-1-25 0,2-9-37 16,3-2-49-16,0-3-65 0,2-2-127 15,0-2-239-15,-5 5-439 0,-3 4 43 0</inkml:trace>
          <inkml:trace contextRef="#ctx0" brushRef="#br0" timeOffset="5290.0064">5905 11116 1975 0,'0'0'380'0,"0"0"-73"0,0 0-53 16,0 0-69-16,0 0-54 0,0 0-47 0,0 0-35 16,0 0-16-16,0 0-9 0,0 0-8 15,0 0-6-15,0 0-1 0,0 0-4 0,0 0-2 16,169-74-10-16,-149 66-32 0,1 1-55 0,-6 3-136 16,-3 1-439-16,-4 0-1033 0</inkml:trace>
        </inkml:traceGroup>
      </inkml:traceGroup>
    </inkml:traceGroup>
    <inkml:traceGroup>
      <inkml:annotationXML>
        <emma:emma xmlns:emma="http://www.w3.org/2003/04/emma" version="1.0">
          <emma:interpretation id="{22A4CBB2-B81C-4C60-9706-2151DC7CCE88}" emma:medium="tactile" emma:mode="ink">
            <msink:context xmlns:msink="http://schemas.microsoft.com/ink/2010/main" type="paragraph" rotatedBoundingBox="1083,13820 7358,13574 7415,15035 1140,152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0F625B-C3CC-4F39-A1A6-491EAFCA96EE}" emma:medium="tactile" emma:mode="ink">
              <msink:context xmlns:msink="http://schemas.microsoft.com/ink/2010/main" type="line" rotatedBoundingBox="1083,13820 7358,13574 7415,15035 1140,15281"/>
            </emma:interpretation>
          </emma:emma>
        </inkml:annotationXML>
        <inkml:traceGroup>
          <inkml:annotationXML>
            <emma:emma xmlns:emma="http://www.w3.org/2003/04/emma" version="1.0">
              <emma:interpretation id="{EDE6D3A6-7413-403F-B376-3AD8BD96C7ED}" emma:medium="tactile" emma:mode="ink">
                <msink:context xmlns:msink="http://schemas.microsoft.com/ink/2010/main" type="inkWord" rotatedBoundingBox="1083,13820 7358,13574 7415,15035 1140,15281"/>
              </emma:interpretation>
              <emma:one-of disjunction-type="recognition" id="oneOf2">
                <emma:interpretation id="interp10" emma:lang="en-US" emma:confidence="0.5">
                  <emma:literal>(Incompetent)</emma:literal>
                </emma:interpretation>
                <emma:interpretation id="interp11" emma:lang="en-US" emma:confidence="0.5">
                  <emma:literal>( Incompetent ,</emma:literal>
                </emma:interpretation>
                <emma:interpretation id="interp12" emma:lang="en-US" emma:confidence="0.5">
                  <emma:literal>(Incompetent ,</emma:literal>
                </emma:interpretation>
                <emma:interpretation id="interp13" emma:lang="en-US" emma:confidence="0">
                  <emma:literal>( Incompetent .</emma:literal>
                </emma:interpretation>
                <emma:interpretation id="interp14" emma:lang="en-US" emma:confidence="0">
                  <emma:literal>(Incompetent .</emma:literal>
                </emma:interpretation>
              </emma:one-of>
            </emma:emma>
          </inkml:annotationXML>
          <inkml:trace contextRef="#ctx0" brushRef="#br0" timeOffset="9140.767">-1381 12589 603 0,'0'0'148'0,"0"0"34"0,0 0 35 0,0 0 39 16,0 0 3-16,0 0-41 0,0 0-49 0,0 0-41 16,0 0-23-16,0 0-15 0,0 0-17 15,0 0-11-15,-35-55-11 0,32 55-11 0,-3 0-9 16,-2 2-8-16,-2 7-6 0,3 4-5 0,-6 4-4 16,-1 8 1-16,-2 7 3 0,-3 6 2 0,1 6 8 15,1 5 2-15,-4 5 4 0,4 0 5 0,3 3-4 16,1-1-2-16,8 0-3 0,-1 0-5 0,6-2 0 15,0-3-4-15,13-1 0 0,5-3-2 16,2-4-1-16,4-4 1 0,4-2 0 0,4-2 0 16,-1-6 0-16,6-6 0 0,-6-2-1 0,4-6-16 15,-5-6-61-15,-3-3-175 0,-9-2-750 0,-6-3-670 16</inkml:trace>
          <inkml:trace contextRef="#ctx0" brushRef="#br0" timeOffset="18491.8673">-500 13071 301 0,'0'0'339'0,"0"0"-65"16,0 0 5-16,0 0 4 0,0 0-34 0,0 0-48 15,0 0-44-15,0 0-27 0,0 0-21 0,0 0-18 16,0 0-13-16,0 0-14 0,-80-51-7 15,73 45-3-15,-4-4-4 0,-1 1-1 0,-2-1-4 16,1-1-5-16,1-2-3 0,-1 1-5 0,3-3-1 16,-3-1-1-16,2-4-1 0,0 1-1 15,-1 1 0-15,8-2-1 0,0 2-2 0,-2-1-3 16,5 1-4-16,1 0-4 0,0 3-6 0,0 4-1 16,1 0-4-16,5 4-1 0,-3 1 0 0,-1 3-3 15,4 3-3-15,3 0-1 0,1 3-2 16,2 8 1-16,2 4 1 0,2 2 3 0,0 6 0 15,-1 1 0-15,-1 2-1 0,1 1 1 0,-3 1-3 16,3 2 4-16,-4 0 0 0,-3 2-1 0,-1-1 4 16,-4 2-4-16,-1 0 1 0,-2-2 0 15,0 2 1-15,-5-4-1 0,-6-2 2 0,4-4 3 16,-4-3-1-16,-1-4 3 0,-2-5 3 0,3-2 1 16,-2-4 4-16,2-2 5 0,-5-3 1 0,2 0 1 15,-2 0-3-15,1-3-6 0,1-3-3 0,1-2-7 16,2 0-10-16,2 1-13 0,-1-2-20 15,6 2-25-15,-2 0-32 0,6 1-54 0,0 1-56 16,7 1-80-16,6 3-86 0,3 1-95 0,2 0-141 16,-2 0-249-16,-4 0 763 0</inkml:trace>
          <inkml:trace contextRef="#ctx0" brushRef="#br0" timeOffset="10989.7269">4490 12492 539 0,'0'0'231'0,"0"0"24"0,0 0-9 0,0 0-5 16,0 0-18-16,0 0-31 0,0 0-28 15,0 0-21-15,0 0-21 0,0 0-15 0,0 0-15 16,0 0-14-16,-22-29-13 0,22 29-11 0,0 0-7 16,0 0 0-16,3 0 0 0,-3 0-7 15,1 0-1-15,0 0-6 0,2 0-6 0,-3-2-1 16,2 2-4-16,-1 0-6 0,1 0-5 0,2 0-5 16,1 0-2-16,0 2-2 0,2 6-2 0,4 2 0 15,2 6 1-15,2 5 2 0,1 6 0 16,2 3 1-16,-3 3-2 0,-1 5 1 0,0 2-3 15,-1 2 3-15,-3 4 0 0,-5 3-1 0,-2 0 6 16,-3 5-3-16,-3-2 2 0,-9 4 1 16,-5-2 0-16,-10-2 4 0,-2-3 1 0,-3-3 3 15,-4-5 1-15,2-5-1 0,0-3-1 0,3-6-1 16,1-2 1-16,1-5 2 0,4-7 1 0,1-2-2 16,7-3 2-16,3-3-5 0,3-2-1 0,4 1-1 15,4-4-4-15,-1 1-2 0,4-1-3 0,0 0-3 16,0 0-2-16,0 0-4 0,1 0-5 15,3 0 0-15,3 0-1 0,6 0-4 0,1 2-15 16,2-1-36-16,4-1-65 0,1 0-124 0,-1 0-310 16,-10 0-1061-16</inkml:trace>
          <inkml:trace contextRef="#ctx0" brushRef="#br0" timeOffset="20139.1028">-343 13215 987 0,'0'0'330'0,"0"0"-80"0,0 0-11 16,0 0-9-16,0 0-50 0,0 0-42 15,0 0-40-15,0 0-22 0,0 0-24 0,0 0-14 16,0 0-10-16,0 0-6 0,0 0-4 0,0 0-3 16,86-112-4-16,-77 115-3 0,1 4-2 0,-6 1 0 15,6 3 0-15,-6 2 0 0,-1 0-1 0,3 0 2 16,-5 1-2-16,1 1 3 0,-2-2-1 0,0-1 1 15,0-2 0-15,0-2-4 0,0-2 5 16,0-1-3-16,0-3 1 0,0-2 4 0,0 0 4 16,1 0 12-16,0 0 9 0,-1-2 9 0,2-1-4 15,3-4-10-15,0 0-10 0,-2-5-11 0,6 1-5 16,-4-3 0-16,6 1-3 0,-1 1-2 16,-3-1 0-16,4 1 1 0,1 0-1 0,-5 1 2 15,4 3-6-15,1 2-2 0,-5 1-2 0,1 4 1 16,1 1-1-16,-4 0-1 0,1 2 0 15,2 7-2-15,0 0 3 0,-3 2 4 0,-1 2 2 16,5 0 1-16,-5 0-1 0,6-1 0 0,0 0 0 16,-3-2 8-16,6 0-5 0,-2-2 1 0,2-2 0 15,0-3-4-15,1 0 3 0,2-3 3 16,1 0 0-16,-2 0-3 0,6-6 4 0,-2-5-1 16,1-4 0-16,2-1 6 0,1-2-7 0,-5-1 1 15,5-2 1-15,-4 1-1 0,-4 1 1 0,4 0-1 16,-2 2-2-16,-3 1-4 0,0 3 3 0,-1 2-2 15,-6 5 0-15,4 3-4 0,-7 1-1 16,5 2-3-16,-6 0 0 0,2 0 7 0,1 5-3 16,-3 0 1-16,3 0 2 0,-1 0-7 0,-2 2 7 15,3-1 2-15,-2-1-1 0,-1 0 2 16,0-1-1-16,0 0 0 0,1-1 1 0,-3-2 5 16,1-1-5-16,-1 0 4 0,-1 0 4 0,1 0 8 15,-1-1 5-15,2-4 3 0,1-3-1 0,0 0-8 16,-2 0 1-16,-1-1-2 0,0 0-2 0,0-1 2 15,0 2-5-15,-7 0-2 0,3 2 0 16,-3 0-1-16,-2 5-6 0,-1 1-7 0,-1 0-5 16,-1 0-6-16,-2 10 5 0,0 1 4 0,-3 5 4 15,3 1 1-15,1 2 0 0,5 2-1 16,-1 1-1-16,5-2 3 0,0 1-2 0,4-1-1 16,0 0 1-16,2-2-2 0,4-1 2 0,5-2 2 15,4-1 0-15,0-3-2 0,1-3 3 0,6-3 1 16,-3-3 1-16,6-2 6 0,2 0-4 15,0-8 3-15,2-4 0 0,-1-3 1 0,0-3 0 16,1-1-1-16,-2-2-1 0,-2 1-3 0,-5-1 4 16,1 0 1-16,-5 3 1 0,-3 2 2 0,-6 2 0 15,1 5 1-15,-5 1 2 0,-3 3 3 0,0 3-4 16,0 2-5-16,0 0-6 0,0 0-11 0,-1 3-6 16,-2 2-1-16,-1 2 0 0,-1 1 6 15,4 1 6-15,-1 2 2 0,1 0 0 0,1-1 3 16,0 0-2-16,0 1-1 0,3-1 1 0,3 0 2 15,1 2 0-15,0-4 0 0,1 0 1 16,2-1-7-16,-3-1 5 0,5-4 2 0,-3-2 0 16,1 0 4-16,-1 0 1 0,4-4 0 0,-1-3 1 15,0-5 3-15,-2 0-2 0,0-1 0 0,1-3-1 16,-4 1 0-16,-1-1 2 0,-3 0 1 16,-3 0 2-16,0 0-4 0,0 3-2 0,-5 0-1 15,-5 1-3-15,-1 3-1 0,0 1-5 0,-2 5-5 16,-3 1-5-16,2 2-4 0,-1 2 0 0,3 6 1 15,1 3 4-15,-2 2 1 0,3 2 5 16,2 2 1-16,3 0 1 0,3 1 2 0,2-2-1 16,0 0-1-16,0-2 1 0,4-1 2 0,6-1-2 15,-2-2 2-15,5-4 1 0,1-1 0 16,3-2 3-16,0-3 2 0,2 0 1 0,2-8 3 16,-3-2-1-16,5-4 0 0,-3 0 0 0,1-2 0 15,-1 1 0-15,-4-1-2 0,2 0-1 0,-5 3 0 16,-2 2 0-16,0 2-1 0,-2 4-1 0,-5 3-3 15,-1 2-3-15,0 0-2 0,1 2-1 16,-1 7 1-16,0 1 0 0,-2 4 1 0,3 0 3 16,-1 3 0-16,0-4 3 0,0 0-1 0,-2 0-1 15,4-2 0-15,-1-2 1 0,-1-5 2 0,0-1 1 16,2-2 0-16,-2-1 1 0,0 0 0 16,-2 0 6-16,6-6 2 0,-2-2 0 0,2-2-2 15,1-1-4-15,2-1-4 0,-1 0 2 0,-1-3-2 16,2 2 1-16,-4 2-1 0,4 2-1 0,-6 2-1 15,3 3-2-15,-4 2-2 0,0 2-5 16,1 0-2-16,0 3-1 0,-1 4 2 0,0 1 4 16,1 3 2-16,0 0 1 0,1 0 1 0,-4-1 2 15,5-2 0-15,-1 2 1 0,0-2 2 16,3-2-3-16,-2 1 1 0,4-4-1 0,0 0-1 16,-3-1 3-16,4-2 0 0,0 0 2 0,2-4 1 15,1-4 1-15,1-3 2 0,-1 0-1 0,-2-1 1 16,-2-1-2-16,0 0 1 0,-1 4 0 0,-5 1-1 15,-3 2 1-15,1 3-3 0,-2 3-4 0,0 0-4 16,0 0-5-16,0 0-6 0,3 2 1 16,-2 0 3-16,3 3 2 0,1-1 8 0,-1 2 2 15,3-2 0-15,0 1-1 0,2-2 1 0,2 1-1 16,2-1-1-16,1-3 2 0,0 0 0 0,2 0-1 16,-1-2-1-16,-1-3 3 0,1-3 0 15,2-3 2-15,-6 1-1 0,2-4 1 0,-3 3 4 16,-6-4-1-16,4 1 4 0,-3-1-3 0,-3 2 0 15,1 2-1-15,-3-2 3 0,0 2-2 16,0-2 2-16,0 3 0 0,-3 1 0 0,2 1 0 16,-2 5 0-16,2-1-2 0,-1 4-5 0,0 0-7 15,0 0-11-15,2 5-1 0,-3 5 1 0,2 6 5 16,1 4 7-16,-2 4 1 0,1 8 0 16,0 2 1-16,1 6 1 0,-2 4 0 0,2 5 6 15,0 1-7-15,0 4 1 0,0 3-2 0,0 1-4 16,0 0 6-16,0 2-1 0,0-4 1 0,0-4-2 15,0-4 3-15,0-1-1 0,0-8 1 0,0-3 3 16,0-5-4-16,0-8 1 0,0-4-1 16,0-6-5-16,2-5-24 0,-1-4-36 0,0-4-49 15,1-4-85-15,2-9-149 0,0 2-349 0,-2 1-820 0</inkml:trace>
          <inkml:trace contextRef="#ctx0" brushRef="#br0" timeOffset="20396.0007">1609 13040 683 0,'0'0'849'0,"0"0"-525"15,0 0-45-15,0 0-41 0,0 0-77 0,0 0-48 16,0 0-42-16,0 0-32 0,0 0-17 16,0 0-10-16,0 0-3 0,0 0-1 0,0 0-4 15,93-71 4-15,-77 76-1 0,1 2-1 0,-4-1-2 16,-2 0 3-16,-3 1 2 0,-5 1 5 0,-3-2 11 15,0 0 5-15,-3 1 9 0,-6-2 2 0,-4 3-6 16,-1-3-4-16,-2 2-11 0,0-3-7 0,2 0-5 16,2-1-9-16,0-3-16 0,4 1-45 15,2-1-84-15,2 3-138 0,2 1-217 0,0-1-523 16,2 0-50-16</inkml:trace>
          <inkml:trace contextRef="#ctx0" brushRef="#br0" timeOffset="21030.189">1922 13083 1091 0,'0'0'348'0,"0"0"-182"0,0 0-47 15,0 0-4-15,0 0-33 0,0 0-11 0,0 0-4 16,0 0-1-16,0 0 8 0,0 0 12 0,0 0 7 16,0 0 0-16,0 0-9 0,0 0-14 15,74 32-12-15,-52-36-11 0,-2-3-7 0,4-4-7 16,-1-2-2-16,0-2 1 0,-1-2-2 0,-3-2 2 16,-2-1-1-16,-6 1 0 0,0 0 0 0,-8 3 1 15,2 1 2-15,-5-1-4 0,0 3-2 16,0 2-4-16,-6 1-7 0,0 4-5 0,-4 1-6 15,2 5-7-15,-4 0-7 0,4 0 1 0,-3 7-3 16,-2 4 1-16,3 2 6 0,1 4-1 0,0 1 2 16,6 2 2-16,0 0-2 0,3 1 0 15,0 0 1-15,0-3-1 0,8 0 1 0,4-3 1 16,2-2-1-16,4-3 0 0,2-4-2 0,1-4 3 16,5-2 2-16,-2 0 0 0,3-5 2 0,1-6 0 15,-1-7-1-15,2-1 2 0,-1-5-1 16,-1 0 0-16,0-6 1 0,-5 1 1 0,1-1-2 15,-3-3 7-15,-2 2 0 0,-3-3-1 0,-4 1 6 16,-5 3-4-16,-1 0 2 0,-2 4 2 16,-3-2 0-16,0 6 0 0,0 2 1 0,-6 3 0 15,2 4 1-15,0 2 0 0,0 7-1 0,2 0-5 16,-1 2-6-16,2 2-6 0,-2 0-8 0,2 8-2 16,-4 5 3-16,3 6 1 0,-3 3 4 0,1 6 2 15,-2 5-3-15,5 2 3 0,-2 2 0 16,-1 2 0-16,3-1 0 0,1-1 1 0,0 0-1 15,0-3-1-15,4-3 1 0,1 0-2 0,7-7 1 16,-1-2 1-16,2-3-1 0,-2-3-5 0,1-5-6 16,-1-4-14-16,3-2-15 0,-1-5-14 0,-2 0-18 15,1-1-28-15,-4-10-37 0,1 0-56 16,-2-3-90-16,-3-2-140 0,-1 5-245 0,-2 3-685 0</inkml:trace>
          <inkml:trace contextRef="#ctx0" brushRef="#br0" timeOffset="21204.8937">2527 12990 194 0,'0'0'494'15,"0"0"-76"-15,0 0-54 0,0 0-59 0,0 0-48 16,0 0-47-16,0 0-46 0,0 0-47 0,0 0-44 16,0 0-31-16,0 0-19 0,0 0-2 15,0 0 7-15,-58 24 9 0,72-22 4 0,9-2-4 16,-2 0-6-16,1 0-6 0,0 0-4 0,4 0-3 16,-1-5-2-16,1-2-3 0,-1 0-5 0,-3-3-5 15,-3 1-8-15,-2 0-4 0,-4 1-19 0,-4-3-35 16,-1 2-61-16,-5 0-118 0,0 3-249 15,-3 1-650-15</inkml:trace>
          <inkml:trace contextRef="#ctx0" brushRef="#br0" timeOffset="21484.7812">2553 12927 1118 0,'0'0'266'0,"0"0"-22"0,0 0 25 0,0 0-21 16,0 0-41-16,0 0-36 0,0 0-35 15,0 0-29-15,0 0-24 0,0 0-16 0,0 0-15 16,0 0-12-16,0 0-10 0,167-48-12 0,-153 47-7 16,2-2-6-16,-5 0-3 0,2 2-1 0,-2-1-7 15,-1 0-13-15,-1 1-25 0,2-1-37 0,-4-1-44 16,0 0-65-16,0 1-145 0,-1-1-274 15,-3 1-908-15</inkml:trace>
          <inkml:trace contextRef="#ctx0" brushRef="#br0" timeOffset="22471.103">2818 13050 0 0,'0'0'142'0,"0"0"292"0,0 0-34 0,0 0-44 15,0 0-56-15,0 0-56 0,0 0-61 16,0 0-50-16,0 0-44 0,0 0-28 0,0 0-24 16,0 0-15-16,0 0-9 0,0-10-3 0,4 10 7 15,2 2 11-15,-1-2 13 0,3 0 10 0,-1 0 10 16,3 0-1-16,1 0-4 0,-1-5-3 0,4-3-10 15,0 2-4-15,0-6-4 0,3-1-7 16,-3 0-3-16,-1 0-4 0,-1 2-2 0,-1-2 1 16,-3-1 2-16,0 3-4 0,-3-2 2 0,-2 1 1 15,-3 3-1-15,0 2 1 0,0 1-6 0,-4 1-6 16,-3 3-16-16,-6 0-4 0,2 2-6 16,-4 0-1-16,0 5 9 0,-1 5-3 0,-1 3 3 15,2 2 1-15,0-1 0 0,3 2 0 0,2 1 4 16,3 2 0-16,1-2-2 0,5 1 5 15,1 0-2-15,0-3 0 0,1 1 2 0,8-5-2 16,0 3 1-16,1-3-1 0,5-3 2 0,-1-3-2 16,1 1-1-16,2-5 1 0,-1-1 3 0,1 0 3 15,1-7 5-15,2-1 0 0,0-6 0 16,1-2 0-16,-1-1-1 0,1-3 2 0,1 0 1 16,-5 1-1-16,1 0 0 0,-2 1-2 0,-1 3 3 15,-3 2-3-15,-5 4-1 0,0 1-2 0,-3 5-10 16,-3 1 2-16,1 2-8 0,-2 0-1 0,1 3 0 15,2 5 1-15,-1 1 3 0,-1 3 3 0,0 0 3 16,2 1-1-16,-1 3 4 0,-1-4 0 16,3-1-2-16,-2 1 2 0,1-4 2 0,-1-3 0 15,1 0 0-15,1-3 2 0,-1-2 0 0,2 0 6 16,-3-4 5-16,7-3 3 0,-1-1-1 16,1-3-4-16,4-2-6 0,-2 1 0 0,0-4 0 15,-2 5-1-15,2 0-3 0,-2 2 1 0,-1-1-2 16,-1 4-1-16,0 1 0 0,-1 3-5 0,0 2-3 15,1 0-2-15,-2 0 1 0,0 2-1 16,2 6 3-16,0-1 1 0,3 3 1 0,-2-2 2 16,-1 1 1-16,6-1 2 0,-4-2 0 0,3-1 0 15,-2-1-1-15,5 0 2 0,0-4-2 0,-1 0 1 16,2-4 1-16,4-6 0 0,-3-3-1 16,3-4 2-16,-1-2 1 0,1-5-1 0,-3 0 4 15,-1-2-1-15,-1-2 0 0,-3-2 2 0,-2 1 2 16,-3 0 1-16,-3 3 2 0,-1 1 1 0,-3 1 3 15,0 4 1-15,-6 1 4 0,1 4 2 0,-3 2-5 16,1 4 5-16,0 3-2 0,2 4-8 16,-2 2-5-16,4 0-11 0,-3 13-4 0,0 2 0 15,1 8 3-15,0 5 2 0,0 5 0 0,3 2 0 16,2 5-1-16,0 0 1 0,0 0 3 0,0-1 0 16,5-1 0-16,5-2-2 0,-1-5-3 15,4-3 2-15,6-5-2 0,-2-3 1 0,8-5-4 16,-1-4-12-16,2-6-22 0,2-5-32 0,-1 0-67 15,1-12-105-15,-3-4-248 0,-6 1-637 16,-6 4-88-16</inkml:trace>
          <inkml:trace contextRef="#ctx0" brushRef="#br0" timeOffset="22639.9967">3656 12734 2127 0,'0'0'300'0,"0"0"-65"0,0 0-31 15,0 0-59-15,0 0-47 0,0 0-25 0,0 0-24 16,0 0-20-16,0 0-14 0,0 0-10 0,0 0-5 16,0 0-1-16,0 0-10 0,0 0-37 15,124-45-83-15,-107 45-175 0,-5 0-552 0,-5 0-800 0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5:06.100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B49CB2-E478-47C2-841C-E981332A2A9C}" emma:medium="tactile" emma:mode="ink">
          <msink:context xmlns:msink="http://schemas.microsoft.com/ink/2010/main" type="writingRegion" rotatedBoundingBox="500,988 14337,262 15163,16017 1327,16743"/>
        </emma:interpretation>
      </emma:emma>
    </inkml:annotationXML>
    <inkml:traceGroup>
      <inkml:annotationXML>
        <emma:emma xmlns:emma="http://www.w3.org/2003/04/emma" version="1.0">
          <emma:interpretation id="{D6643A6B-64D1-4356-BBFE-E2D8C9977BA9}" emma:medium="tactile" emma:mode="ink">
            <msink:context xmlns:msink="http://schemas.microsoft.com/ink/2010/main" type="paragraph" rotatedBoundingBox="2921,859 7842,635 7877,1402 2956,162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CB6688C-EC65-4548-85E0-14F1D85BB66A}" emma:medium="tactile" emma:mode="ink">
              <msink:context xmlns:msink="http://schemas.microsoft.com/ink/2010/main" type="line" rotatedBoundingBox="2921,859 7842,635 7877,1402 2956,1626">
                <msink:destinationLink direction="with" ref="{9F0DD788-6505-4AE2-9C5C-4906362DCFB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F5DDB6F-2C5A-46C8-A834-99A0C6BDB0EF}" emma:medium="tactile" emma:mode="ink">
                <msink:context xmlns:msink="http://schemas.microsoft.com/ink/2010/main" type="inkWord" rotatedBoundingBox="2921,859 7842,635 7877,1402 2956,1626"/>
              </emma:interpretation>
              <emma:one-of disjunction-type="recognition" id="oneOf0">
                <emma:interpretation id="interp0" emma:lang="en-US" emma:confidence="0.5">
                  <emma:literal>Accreditives</emma:literal>
                </emma:interpretation>
                <emma:interpretation id="interp1" emma:lang="en-US" emma:confidence="0.5">
                  <emma:literal>Acceding tier</emma:literal>
                </emma:interpretation>
                <emma:interpretation id="interp2" emma:lang="en-US" emma:confidence="0">
                  <emma:literal>Accredit's tier</emma:literal>
                </emma:interpretation>
                <emma:interpretation id="interp3" emma:lang="en-US" emma:confidence="0">
                  <emma:literal>Accredits tier</emma:literal>
                </emma:interpretation>
                <emma:interpretation id="interp4" emma:lang="en-US" emma:confidence="0">
                  <emma:literal>Acceding' tier</emma:literal>
                </emma:interpretation>
              </emma:one-of>
            </emma:emma>
          </inkml:annotationXML>
          <inkml:trace contextRef="#ctx0" brushRef="#br0">215 10 0 0,'0'0'0'0,"0"0"0"0,0 0 0 15,0 0 0-15,0 0 174 0,0 0 22 0,0 0-27 16,0 0-32-16,0 0-24 0,0 0-12 0,0 0-5 16,0 0-5-16,7-8-6 0,-7 8-6 15,0 0-5-15,0 0-4 0,0 0-1 0,0 0 0 16,0 0-4-16,0 0-5 0,0 0-2 0,0 0-4 16,0 0 1-16,0 0 2 0,0 0 1 0,0 0 2 15,0 0-1-15,0 0 1 0,0 2-5 16,0-2-3-16,0 0-6 0,0 0-8 0,0 0-4 15,0 0-5-15,0 0-3 0,0 1-3 0,0-1-2 16,0 0 0-16,0 0 0 0,0 0-1 0,0 0 0 16,0 0 0-16,0 0-3 0,0 0 0 0,0 0-2 15,0 0-1-15,0 0-2 0,0 0-1 16,0 0 0-16,0 0-1 0,0 0 1 0,0 0 0 16,0 0 2-16,0 0 0 0,0 0 1 0,0 0 0 15,0 0 0-15,0 0 0 0,0 0 2 0,0 0 1 16,0 0 1-16,0 0 0 0,0 0 0 15,0 0 0-15,0 0-1 0,0 0 0 0,0 0-2 16,0 0-4-16,0 0-4 0,0 0 0 0,0 0-5 16,0 0 2-16,0 0 1 0,-2 0 0 0,2 0 2 15,-1 0-2-15,1 0 1 0,-2-1-1 16,2 1-1-16,0 0 0 0,0 0-1 0,-2 0 0 16,2-2 1-16,0 2-1 0,0 0 3 0,0 0-3 15,0-2 0-15,0 2 1 0,0 0-3 16,-3 0 1-16,3 0 0 0,0 0-1 0,0 0 0 15,0 0-1-15,-2 0-1 0,2 0-3 0,0 0-1 16,0 0 1-16,0 0 0 0,0 0 0 0,0 0 1 16,0 0-1-16,0 0-1 0,0 0 1 0,0 0-3 15,-1 0-1-15,1 4-1 0,-1 2 0 16,-5 5 2-16,0 7 5 0,2 2 2 0,-6 8 1 16,-1 4 1-16,2 3 0 0,-4 4 0 0,-1 2-1 15,0 3 0-15,0-2-1 0,0 4 1 0,0 3 0 16,-1-4-3-16,3 3 1 0,-1-5 0 0,3-2 1 15,-1-3 2-15,5-5-1 0,0-3 0 16,2-6-1-16,3-2 3 0,1-9-3 0,0-5-1 16,0-4 2-16,0-2-3 0,0-2 10 0,0 0 10 15,0 0 13-15,0 0 19 0,0-5 0 16,0-3-6-16,0-5-10 0,0-5-16 0,1-3-7 16,0-1-2-16,5 0-1 0,-2-3 1 0,-1-2-3 15,6-3-2-15,-5-2 0 0,6-2-5 0,-2-3 5 16,2-2-2-16,2-2 0 0,-1-1 3 15,2-1-4-15,-5 2 2 0,5 2 0 0,0 5-2 16,-2 7 1-16,-1 2-2 0,-4 7 0 0,-1 6 0 16,0 4 0-16,-3 4 0 0,0 2 0 0,-2 0-5 15,0 2 1-15,0 0 0 0,1 0 0 16,6 7 5-16,-2 2-4 0,2 3 2 0,1 4-2 16,2 7-2-16,-4 2 3 0,4 2 2 0,-3 4-1 15,0 2-1-15,-3 0 3 0,2 3-1 0,-3-2 0 16,-2 1 4-16,1-2-4 0,-2 2 2 0,1-4-2 15,0 1 0-15,5 0 0 0,-5-5-1 16,4 1 0-16,-4-5-1 0,6-1 0 0,-3-3 0 16,-1-3-3-16,6-3-3 0,-5 0-5 0,3-5-9 15,-3-1-15-15,-1-2-32 0,-1-2-45 0,3-3-66 16,-3 0-103-16,-1 0-175 0,1 0-412 16,-2 0-303-16</inkml:trace>
          <inkml:trace contextRef="#ctx0" brushRef="#br0" timeOffset="192.2865">-19 690 1359 0,'0'0'198'0,"0"0"21"16,0 0 26-16,0 0-22 0,0 0-88 0,0 0-69 15,0 0-42-15,0 0-17 0,0 0-1 0,0 0-1 16,0 0-2-16,0 0-4 0,158-107-10 0,-131 98-26 15,-1 1-75-15,-6 3-149 0,1 1-228 0,-7 4-349 16,-8 0 97-16</inkml:trace>
          <inkml:trace contextRef="#ctx0" brushRef="#br0" timeOffset="1900.0427">609 484 1511 0,'0'0'265'16,"0"0"-10"-16,0 0-16 0,0 0-61 0,0 0-66 15,0 0-38-15,0 0-25 0,0 0-18 0,0 0-7 16,0 0-4-16,0 0-3 0,0 0-3 16,0 0-1-16,0 0-2 0,47-13-1 0,-43 16 2 15,2 2-3-15,-4 0-1 0,0-2-1 0,2 0 0 16,-3-1-2-16,2-1 1 0,-3-1 0 0,2 0 1 15,-2 0 7-15,0 0 9 0,0 0 11 0,1 0 11 16,-1 0 8-16,0 0-3 0,0-1-8 16,0-4-11-16,0 0-12 0,-1-1-6 0,-5 1-2 15,0 0-2-15,-2-1-3 0,1 3-1 0,-3-1-5 16,0 1-3-16,0 3-2 0,-4 0-2 0,1 0 0 16,0 5-1-16,-1 1 2 0,1 5-1 15,1 1 3-15,-1 0 1 0,3 3-1 0,4-2 4 16,-1 3-2-16,6 0-1 0,1-1 2 0,0 1-1 15,4-3-1-15,3 0 1 0,7 0 0 16,3-2-3-16,3-2 3 0,1-2 1 0,4-3-1 16,0-2 1-16,-1-2 0 0,0 0-1 0,0-3 0 15,2-5 4-15,-2-3-2 0,0 0 1 0,3-4 1 16,-3-2-2-16,5 3 1 0,-4-3 2 16,-1 0-2-16,-4-1 0 0,-2 2 3 0,-3 2-1 15,-1 0 0-15,-4 2 3 0,1 3-5 0,-4 3 0 16,0 0 0-16,-1 4-2 0,0 0 0 0,-2 2-1 15,3 0 0-15,-1 0-3 0,-2 0 3 0,3 0 1 16,-4 2 0-16,2-1 2 0,1 2-2 16,-2 1 0-16,3-4 1 0,-2 4 2 0,-4-2-1 15,1-1-1-15,0 1 1 0,-2-2-3 0,0 0 5 16,0 2 4-16,0-2 4 0,0 0 1 0,0 0 7 16,0 0 0-16,0-2-2 0,0 0-1 0,-2-2-8 15,0 1-7-15,-2-1 1 0,-5 1-6 16,5 0 3-16,-3 3-1 0,-1 0-5 0,-2 0-1 15,-3 0 0-15,-1 2 1 0,-1 4 1 0,3 3 3 16,0 1-2-16,2 1-1 0,-1 2 0 16,1 1 3-16,6 2-2 0,-2-1 0 0,3 3 0 15,3 0-5-15,0-3 6 0,12 2 1 0,-2-2 1 16,4-2 2-16,1-3-2 0,2 0 1 16,3-2 1-16,2-4 3 0,0-1-3 0,0-3 0 15,3 0 1-15,-1-3-2 0,0-6 5 0,0-4 1 16,3-2 1-16,0-3-3 0,2-4 2 0,-1 3-2 15,-1-5 0-15,1 1 4 0,-2-1-5 0,-2-1 0 16,-3 1 1-16,0 1-1 0,-4 2 3 0,-2 2 1 16,-4 5 1-16,-7 1-1 0,-2 4 7 15,-2 1 0-15,0 5-2 0,-2 0-2 0,-6 3-9 16,-1 0-7-16,-2 1-2 0,-5 7 2 0,1 3 1 16,-4 3 2-16,4 0 4 0,1 2-4 15,1-2 3-15,3 2 0 0,1-3 1 0,5-1-1 16,0-1-1-16,4 1 0 0,0-3 0 0,0 0 6 15,5-2-7-15,3 0 1 0,1 0 0 0,4-1-4 16,0 0 5-16,3-2 1 0,-2 0 0 0,6 0 1 16,-2-3-1-16,-1 2 1 0,-3-1 0 15,0 1 0-15,1 0-1 0,-5-1 0 0,-6 0 0 16,3 4 2-16,-4-3-4 0,-2 2 1 0,-1-2 1 16,0 2-7-16,2-2 8 0,-2 0-1 15,1-2-1-15,2 1 2 0,1-2-1 0,0 3 0 16,2-2 0-16,3-1 2 0,2 0-3 0,-1 0 0 15,3 0 2-15,4-4-2 0,-3 1 3 0,1-5 1 16,2-1-2-16,-1-2-1 0,-2 3 1 16,0-5 0-16,3 0 0 0,-1-3 3 0,1 1-4 15,0-3 1-15,-3 1 2 0,0 0-1 0,-2 1 0 16,-5 3 4-16,-4 2 1 0,-1 3 0 0,-2 4 2 16,0-1-1-16,-5 2-7 0,-1 3-1 0,-5 0-7 15,1 0-4-15,-3 4-1 0,-1 6 2 16,-2 1 3-16,4 3 2 0,3 1 0 0,-1-2 1 15,6 2 1-15,2-1 0 0,0 0 0 0,2-1-1 16,2 1 2-16,4-2-1 0,7 1 2 0,0-2 0 16,2-1 0-16,5 0 0 0,1-4 1 15,3 0-1-15,1-3 2 0,1-3-1 0,1 0 2 16,-1 0-1-16,1 0 0 0,0-7 2 0,-2-3-1 16,-2-1 2-16,3-4-1 0,-4 1-2 0,0-2 4 15,-3 3 0-15,-3-3 1 0,-2 3 0 16,-4 0 2-16,-4 0 1 0,-1 4 2 0,-2 1 1 15,-3 2-2-15,0 1 3 0,0 0-6 0,-4 2-1 16,-3 1-3-16,-2 0-5 0,1 2-4 16,-2 0-2-16,0 2 1 0,-3 3 0 0,3 1 2 15,0 4 0-15,-1 0 0 0,5-1 1 0,-2 2 0 16,4 2 1-16,-3-2 0 0,2 1 1 0,2-2-2 16,2 1 1-16,1-2 0 0,0-1 0 15,0-1 1-15,0-4-1 0,3 0 1 0,3-1-1 16,1-2 3-16,0-2 3 0,3-5 1 0,2-7 2 15,3-2-1-15,0-4-1 0,-1-2 1 0,5-5-1 16,-1-1 0-16,-1-2 1 0,-1-2-1 0,-2 1 1 16,0 1 3-16,0-1-1 0,-2 0-1 0,-5 1 1 15,1 2 1-15,-3-2 1 0,-1 5 1 16,-3 1-1-16,-1 3-1 0,0 7 2 0,-1 3 0 16,-3 3 4-16,-1 6-5 0,1 2-3 0,-2 0-6 15,-1 3-5-15,-3 10 1 0,-1 5-1 16,-3 6 4-16,-3 5 0 0,3 6 2 0,0 3 0 15,-1 0 0-15,3 1 1 0,6 1-2 0,0-2 0 16,6 0 0-16,0-3-1 0,7-3 2 0,6-3-1 16,4-4 0-16,4-3 2 0,5-4-2 15,4-4 1-15,4-3 1 0,0-4-1 0,1-6-2 16,-1-1 2-16,0 0-1 0,-3-9 1 0,-2-3 2 16,-4-2 2-16,-3-2-1 0,-4-1 1 0,-4-1 2 15,-2 0-1-15,-3 0 3 0,-1 1 0 0,-4 1-2 16,-1 3 2-16,-3 4-1 0,0 3-3 15,0 3 0-15,0 3-3 0,0 0-11 0,-5 0-8 16,4 8-1-16,-3 1 0 0,1 5 8 0,1 3 11 16,0-1-2-16,2 0 1 0,0-2-1 0,2-1-2 15,6-2 1-15,-1-3 0 0,4-2 0 0,0-3-3 16,4-1 2-16,3-2-2 0,-1-2-4 16,4-6-9-16,-1-1-25 0,1-5-41 0,-2 0-63 15,-2-2-130-15,-4 1-385 0,-6 7-958 0</inkml:trace>
          <inkml:trace contextRef="#ctx0" brushRef="#br0" timeOffset="2035.9679">2546 187 2294 0,'0'0'236'16,"0"0"-48"-16,0 0-29 0,0 0-53 0,0 0-45 16,0 0-21-16,0 0-18 0,0 0-28 0,0 0-36 15,0 0-28-15,0 0-85 0,0 0-225 0,0 0-594 16,0 0-505-16</inkml:trace>
          <inkml:trace contextRef="#ctx0" brushRef="#br0" timeOffset="2630.9881">2976 125 2467 0,'0'0'202'0,"0"0"-25"0,0 0-8 0,0 0-45 15,0 0-42-15,0 0-23 0,0 0-25 16,0 0-16-16,0 0-5 0,0 0 1 0,0 0 5 16,0 0 4-16,0 0 6 0,0 0-3 0,32 84 1 15,-32-59-2-15,0-1-5 0,0-2-1 16,0-2-8-16,0 0-3 0,0-1-4 0,0-4-1 15,0-3-2-15,0 1-3 0,0-3 0 0,0 1-8 16,0-1-8-16,0-3-11 0,-1 2-26 0,-4 0-28 16,3 0-27-16,-1-2-36 0,-1-1-31 0,-2 1-27 15,2-3-28-15,-1-1-18 0,0 0 6 16,3-3 28-16,-2 0 56 0,1 0 70 0,-2 0 61 16,2 0 48-16,-2-5 44 0,0 0 46 0,-1 1 45 15,2-3 36-15,-5 1 12 0,1 1-14 0,2-1-23 16,2 3-23-16,-3-1-27 0,4 1-16 0,0 1-17 15,2 0-19-15,1 2-9 0,0-2-12 16,0 1-12-16,0-2-8 0,3 0-12 0,2 0-7 16,5-4-2-16,1 1-1 0,6-4 0 0,1 2 0 15,1-1 1-15,3-3-3 0,-3 4 2 0,1-2 0 16,-1-1 1-16,1 0 0 0,-5 2 1 16,1-3 2-16,-3 3-1 0,-2-1 5 0,-3 4 1 15,4-1 1-15,-8 2 2 0,2 1 2 0,-5 3-4 16,2 1-3-16,-3 0-4 0,0 0-7 15,0 8 4-15,0 3 1 0,0 3 2 0,0 3 1 16,1 4-3-16,-1 1 3 0,2 0-2 0,-1 0 0 16,5-1 0-16,-2-4-2 0,5 0-1 15,-2-3 0-15,4-3-4 0,-1-3-5 0,3-4-3 16,1-4-20-16,2 0-38 0,-1-5-59 0,4-8-108 16,-1-3-191-16,-4 3-533 0,-5 2-513 0</inkml:trace>
          <inkml:trace contextRef="#ctx0" brushRef="#br0" timeOffset="2774.9024">3286 48 1659 0,'0'0'391'0,"0"0"-96"15,0 0-55-15,0 0-81 0,0 0-68 0,0 0-36 16,0 0-32-16,0 0-31 0,0 0-11 16,0 0-4-16,0 0-4 0,0 0-9 0,0 0-64 15,0 0-163-15,21 33-326 0,-12-28-959 0</inkml:trace>
          <inkml:trace contextRef="#ctx0" brushRef="#br0" timeOffset="3027.7683">3616-43 1230 0,'0'0'1062'0,"0"0"-802"0,0 0-32 0,0 0-34 15,0 0-55-15,0 0-36 0,0 0-27 0,0 0-30 16,0 0-18-16,0 0-13 0,0 0-3 0,0 0-2 15,0 0 3-15,0 0 3 0,-8 55 0 0,8-31 0 16,0 2-3-16,-3 1-2 0,0 0-5 16,2 1 0-16,-1 1-3 0,2-4 1 0,0-2-4 15,0 0 0-15,0-1-1 0,0-4-4 0,0 1 0 16,2-4-4-16,4-2-13 0,-1-2-21 0,-2-2-32 16,3-2-44-16,-1-2-64 0,0 0-89 15,0-2-153-15,0-1-252 0,-5-1-276 0,0-1 235 0</inkml:trace>
          <inkml:trace contextRef="#ctx0" brushRef="#br0" timeOffset="3833.466">3561 335 29 0,'0'0'690'0,"0"0"-110"16,0 0-123-16,0 0-106 0,0 0-85 0,0 0-59 15,0 0-51-15,0 0-35 0,0 0-34 0,0 0-29 16,0 0-26-16,0 0-21 0,0 0-9 0,0 0 0 16,-59-36 3-16,69 36 4 0,2 0 2 15,7 1 3-15,-2-1 2 0,5 0 1 0,4-3 1 16,1-3-3-16,1-2-4 0,1-1-2 0,-1 0-3 15,-2 0 0-15,-4 0-1 0,-1 2 1 0,-2 1-1 16,-5 1-1-16,-4 2 0 0,-3 0-1 16,-1 3-2-16,-5 0 0 0,2 0-3 0,-2 3 2 15,-1 2 1-15,0 3 2 0,0 0-2 0,0 3 1 16,0 3-1-16,2-2-1 0,-2 3 4 0,1 0-3 16,4 0-1-16,-3-2 1 0,3 1-2 15,2-4 2-15,-2 2 0 0,5-3-1 0,2-1-1 16,-1-3-1-16,5 0 0 0,-2-5 2 0,3 0 3 15,1 0-2-15,-1-5 2 0,3-5 1 0,0-2 3 16,-3-1 3-16,1-2 1 0,2 0 0 16,-4-1-2-16,-2 0 3 0,-1 1 2 0,0 3 1 15,-6 2 1-15,0 2-4 0,-4 3-2 0,1 4-2 16,-4 1-2-16,0 0-4 0,0 0-2 16,0 0-3-16,0 4 0 0,0 5 3 0,0-2 1 15,0 2 1-15,0 2-5 0,0 0 3 0,0-3 0 16,0 1 0-16,3 0 6 0,1-3-6 0,2-1 0 15,1 0-1-15,-3-3-1 0,3-1 1 0,0-1 0 16,3 0 3-16,-3 0-1 0,2 0 0 0,2-6 3 16,-5-2-1-16,4 0-2 0,-2-4 2 15,-2 3-2-15,1 0 0 0,-4-1 2 0,1 2-2 16,-4-2 1-16,0 2-1 0,0 0-2 0,0 1 1 16,-6 1-4-16,1 1-1 0,0 0-6 15,-5 2-4-15,3 2-3 0,-3 1-6 0,-1 0 3 16,1 1 0-16,-4 5 3 0,1 6 5 0,2-1 3 15,0 3 3-15,-1 1 2 0,5 4-1 0,0-3-2 16,6 0 0-16,-1 0-1 0,2-4 1 0,2 1-1 16,6-3 1-16,5-2-3 0,2-5-1 15,5-3 4-15,3 0 0 0,4-5 6 0,0-6 0 16,3-4 2-16,-3 0 4 0,0-4-3 0,-3 1 3 16,0 1-1-16,-3 0 0 0,-3 5 1 15,-3 2-1-15,-7 4 0 0,-1 2-1 0,0 3-1 16,-4 1-1-16,1 0 0 0,-1 1 0 0,1 4 0 15,-1 2 0-15,0-2-3 0,-1 2 4 16,0-3-1-16,1-2 1 0,0 1 3 0,0-1-3 16,0-2 0-16,-2 0 0 0,3 0 4 0,2 0-1 15,-2 0 0-15,2 0 0 0,0 0-3 0,1 1-1 16,-2 1-1-16,-2 3-3 0,4 0-4 0,-1 2 3 16,-3 0 1-16,4 1 2 0,-1 0 7 15,4 1-6-15,-2-1 2 0,2 0-1 0,3-3-3 16,1-3 3-16,0 0 0 0,5-2 0 0,2-2 0 15,0-6 2-15,0-5-2 0,5-1 3 0,-3-4-5 16,-1-1-9-16,2-1-28 0,-5-1-82 0,-4-1-198 16,-3 6-719-16,-5 6-590 0</inkml:trace>
          <inkml:trace contextRef="#ctx0" brushRef="#br0" timeOffset="3984.3399">4181-147 2799 0,'0'0'127'0,"0"0"7"16,0 0 4-16,0 0-44 0,0 0-33 16,0 0-17-16,0 0-27 0,0 0-30 0,0 0-17 15,0 0-35-15,0 0-113 0,0 0-266 0,0 0-710 16,0 0-376-16</inkml:trace>
        </inkml:traceGroup>
      </inkml:traceGroup>
    </inkml:traceGroup>
    <inkml:traceGroup>
      <inkml:annotationXML>
        <emma:emma xmlns:emma="http://www.w3.org/2003/04/emma" version="1.0">
          <emma:interpretation id="{C7C70D48-1DC4-4921-8F82-8EAAD7AB840D}" emma:medium="tactile" emma:mode="ink">
            <msink:context xmlns:msink="http://schemas.microsoft.com/ink/2010/main" type="paragraph" rotatedBoundingBox="2866,2153 10740,1793 10788,2829 2914,31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926DCAC-0BB5-4B4A-BEC4-F4D673688FA4}" emma:medium="tactile" emma:mode="ink">
              <msink:context xmlns:msink="http://schemas.microsoft.com/ink/2010/main" type="line" rotatedBoundingBox="2866,2153 10740,1793 10788,2829 2914,3190">
                <msink:destinationLink direction="with" ref="{9F0DD788-6505-4AE2-9C5C-4906362DCFB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01F13B8-EB22-463E-A695-7DD68262BCC2}" emma:medium="tactile" emma:mode="ink">
                <msink:context xmlns:msink="http://schemas.microsoft.com/ink/2010/main" type="inkWord" rotatedBoundingBox="2873,2294 5776,2161 5817,3057 2914,3190"/>
              </emma:interpretation>
              <emma:one-of disjunction-type="recognition" id="oneOf1">
                <emma:interpretation id="interp5" emma:lang="en-US" emma:confidence="0.5">
                  <emma:literal>Raking</emma:literal>
                </emma:interpretation>
                <emma:interpretation id="interp6" emma:lang="en-US" emma:confidence="0.5">
                  <emma:literal>Rae wing</emma:literal>
                </emma:interpretation>
                <emma:interpretation id="interp7" emma:lang="en-US" emma:confidence="0">
                  <emma:literal>Rare wing</emma:literal>
                </emma:interpretation>
                <emma:interpretation id="interp8" emma:lang="en-US" emma:confidence="0">
                  <emma:literal>Racing</emma:literal>
                </emma:interpretation>
                <emma:interpretation id="interp9" emma:lang="en-US" emma:confidence="0">
                  <emma:literal>Ranking</emma:literal>
                </emma:interpretation>
              </emma:one-of>
            </emma:emma>
          </inkml:annotationXML>
          <inkml:trace contextRef="#ctx0" brushRef="#br0" timeOffset="6181.2903">1 1682 0 0,'0'0'0'16,"0"0"6"-16,0 0 371 0,0 0-28 0,0 0-29 15,0 0-32-15,0 0-26 0,0 0-28 0,0 0-20 16,0 0-25-16,0 0-34 0,0 0-21 0,0 0-10 16,-5-166-16-16,1 158-12 0,1 3-8 0,2 1-9 15,-1 2-2-15,2 2-12 0,0 0-18 16,0 0-18-16,0 0-14 0,-1 2-9 0,1 6-4 16,0 2 1-16,-2 8 4 0,1 7 3 0,0 5 2 15,-6 6 3-15,5 6 0 0,-2 2-1 0,-5 2 0 16,7-2-4-16,-1 0-2 0,-3-3-1 0,5-2-2 15,1-4-1-15,0-3 2 0,0-6-4 16,0-5-1-16,0-3 2 0,0-7-2 0,0-3 2 16,0-5 4-16,0-2 5 0,0-1 9 0,0 0 12 15,0 0 11-15,0 0 1 0,-2-6-4 0,1-3-11 16,-2-6-11-16,-4-1-7 0,4-4-4 16,0 0-1-16,2-4-2 0,-1-2-1 0,2 0-2 15,0-4 0-15,3-4 1 0,1 0-2 0,8-5 1 16,-1 0 0-16,3-2-3 0,2 0 0 0,0 0-1 15,1 5 1-15,4 0-2 0,-4 7 2 16,0 4-1-16,3 4-2 0,-3 4-1 0,-2 6 0 16,-2 5-2-16,1 3 2 0,-1 1-1 15,0 2-1-15,0 0 3 0,-2 8-2 0,2 2-1 16,-2 3 1-16,0 3-1 0,-2 0 0 0,-6 3 0 16,-2 0-1-16,-1 4 0 0,-3-2 0 0,-7 1 2 15,-2-3 2-15,-1-2 0 0,-1-2 3 0,-2-3 1 16,2-2 1-16,-3-4 3 0,0-1-1 0,-3-3 1 15,4-2 1-15,2 0-3 0,0 0 2 16,3-3 0-16,4-1 0 0,-2 1-1 0,5 0 1 16,0 0-2-16,-1 0 0 0,5 1-1 0,0 2-4 15,0 0-7-15,0 0-6 0,0 2-1 0,7 9 1 16,-1 2 6-16,5 8 7 0,4 3-2 16,0 2 4-16,1 1-1 0,6 2 0 0,-2-1 2 15,6-1-2-15,-1-3 0 0,1-2 1 0,-2-2-1 16,4-1-2-16,2-3-2 0,0-1-2 0,3-6-3 15,2-4 1-15,-1-4-1 0,7-1-1 16,-1-2 1-16,0-10 3 0,-2-1 0 0,0-1 1 16,-2-2 4-16,-5 0 0 0,-6 1 1 0,-6 1 0 15,-2 0 1-15,-7 2 4 0,0 2 1 16,-8 1 3-16,0 0-1 0,-2 2 3 0,0-1-1 16,0 0 0-16,0 0 2 0,0 1-3 0,-3 1 1 15,-4-1 0-15,1 1 1 0,-5-1 0 0,4 4-2 16,-6-1-2-16,0 4-5 0,-2 0 1 0,-4 0-1 15,1 9-2-15,-5 2 3 0,2 5-3 16,-3 2 0-16,5 3 1 0,2 3 3 0,0 2-3 16,7-1 1-16,0 0 1 0,2 0-4 0,4 0 4 15,2-6 0-15,2 1 0 0,0-4-1 0,2-4-2 16,8-2 2-16,-5-5-2 0,8-1 0 0,-2-4 2 16,4 0 1-16,0-9 2 0,1-5 5 15,8-4-4-15,-6-4 1 0,5-3 1 0,-6-2-7 16,4 0 6-16,-5 0-2 0,-2 4 1 0,-1 2 0 15,-3 6-1-15,-3 1 0 0,-4 9 0 16,-2 1 2-16,-1 4-5 0,0 0-3 0,0 7 0 16,0 5-1-16,0 2 3 0,0 5 3 0,0 0 0 15,4 3-3-15,1-1 0 0,-3 1 1 0,1-1 0 16,6-3 3-16,-4-2-3 0,5-2 1 16,2-3-1-16,-2-3 0 0,2-3 1 0,4-2 1 15,1-3 0-15,1 0 1 0,-2-8 1 0,7-4 2 16,-5-4 0-16,3-3 0 0,-1 2-1 0,-1-3-2 15,2 1-2-15,-4 0 2 0,0 3-1 0,-3 3 0 16,-2 2 0-16,0 1-4 0,-3 5 2 0,-4 2 0 16,0 2 0-16,0 1-2 0,-2 0 1 15,-1 0 0-15,2 3-1 0,0 2 3 0,0-1-1 16,2 1-1-16,0-2 0 0,-3 2 1 0,2-2 1 16,1 0 0-16,-2 1 1 0,3-3-5 15,-1 1 2-15,0-2 1 0,1 0-1 0,1 0 0 16,-2 0 1-16,0-2 0 0,2-1 0 0,-2 0 5 15,2-2-3-15,1 0-1 0,-4 1 0 0,5-2-7 16,-5 4 6-16,3-2-1 0,-2 3-1 16,-3-1 5-16,2 2-7 0,-2 0 3 0,0 0-1 15,0 0-1-15,3 0 2 0,-2 2 0 0,0-1 0 16,3 1 2-16,-4-2 0 0,5 0-1 16,-2 0 2-16,3 0-6 0,-4 0 4 0,7-2 0 15,-2-1-1-15,-3-2 4 0,4 1-3 0,-1-2-1 16,1 0 1-16,-1-2 1 0,6 0 0 0,-2-1-2 15,2-1 3-15,1-2-6 0,0 0 3 16,0-1 1-16,-3 0-2 0,3-2 2 0,-6-1-2 16,2-2 2-16,1 1 0 0,-3-2 2 0,-3 2-1 15,-1 0-2-15,-5 1 1 0,-2 1-6 0,0 2 4 16,0 1-1-16,-2 1-1 0,-4 2 2 0,0 1 2 16,5 1-2-16,-3 1 2 0,-1 0 2 15,1-1-3-15,3 2 2 0,-2 1 0 0,-1 1 1 16,-1-1-1-16,4-1-1 0,1 2 2 0,0-3-3 15,-1 4 2-15,-1-2 2 0,2 1-2 0,-1 2 1 16,1 1 0-16,-2 0 0 0,2 0-1 16,0 0 0-16,-3 3-3 0,3 4-1 0,-1 7 1 15,1 3 0-15,-3 6 3 0,2 5-1 0,1 1 2 16,-2 4-2-16,2 2 2 0,0-1-1 0,0-3 0 16,0-5 0-16,2-2-2 0,6-3 0 15,-2-4-3-15,5-3-1 0,-2-3-8 0,2-3-17 16,0-3-32-16,4-2-52 0,-3-3-67 0,3 0-119 15,-1 0-229-15,-3-3-436 0,-4 0-419 0</inkml:trace>
          <inkml:trace contextRef="#ctx0" brushRef="#br0" timeOffset="7221.0086">1852 1600 1040 0,'0'0'432'0,"0"0"-83"0,0 0-18 15,0 0-25-15,0 0-83 0,0 0-54 16,0 0-39-16,0 0-29 0,0 0-24 0,0 0-23 15,0 0-21-15,0 0-11 0,0 0-3 0,-48-1 0 16,34 14 5-16,-4 3 1 0,-1 0 2 0,1 0-5 16,-1 0 0-16,4-4-1 0,-1-1-5 15,3-2 1-15,1-1-2 0,3 0-2 0,2-2 2 16,0-2-4-16,1-1 1 0,3-3-4 0,2 2 0 16,0-2-1-16,1 0-1 0,0 0 1 15,0 0-1-15,0 0-2 0,0 0-1 0,0 0-1 16,0 0-2-16,0 0-2 0,0 0-5 0,2 0-7 15,1 1 1-15,1 4 4 0,4 3 3 0,-1 2 5 16,3 1 2-16,2 0-3 0,1 6 2 16,1-3-1-16,2 2-1 0,0 1 1 0,2-3-3 15,2-1 0-15,1-2 0 0,0-3-1 0,1-2-1 16,0-3 0-16,1-3 0 0,0 0 0 0,-1-4 2 16,1-7 3-16,0-2 1 0,-3-2 1 0,-2-1 1 15,0-2 0-15,-2 1 1 0,-5 1 1 16,-1 0 1-16,-3 7-1 0,-2 1 2 0,-4 1-2 15,-1 6 3-15,0 1-3 0,0 0-2 0,0 0 0 16,0 0-6-16,0 3 0 0,0 5-2 0,-1 2 4 16,1-2 2-16,0 4-1 0,0-1 2 0,0-2-4 15,0 1 0-15,0 0 1 0,4-4-2 16,0 0 3-16,3 0 1 0,-1-3 0 0,1 0-3 16,-3-3 1-16,6 0-1 0,-3 0 1 0,3 0 0 15,0 0 1-15,0-6-1 0,1 0 0 16,1-2 3-16,2 0 0 0,-3-3-1 0,2 0 1 15,0 0-1-15,0-1-1 0,1 3 1 0,-3 0-1 16,2 1 1-16,-2 2-4 0,1 0 1 16,-4 6-2-16,-2 0-2 0,-1 0 0 0,2 0 0 15,-2 0 0-15,0 6 1 0,0-3 1 0,-1 2 1 16,2-2 2-16,-2 2 0 0,0-3 7 0,3 3-5 16,-1-3-2-16,1 2 1 0,-3-2-5 0,6-2 4 15,-3 1 2-15,2-1 1 0,-2 0 0 16,3 0 1-16,0 0-2 0,-3 0 0 0,3 0 3 15,0 2-3-15,-2 1-1 0,2 2 1 0,0 0 0 16,-2 1 0-16,4 2-2 0,-2-1 2 0,0-1-6 16,0 3 6-16,0-5 0 0,1 1 0 0,2-4 4 15,-1-1-4-15,3 0 2 0,2-4 0 16,1-6 1-16,3-1-1 0,1-4-1 0,0-1 0 16,-2 1-5-16,3-4 6 0,-5 2 0 0,1-3 2 15,-5 3 3-15,-4 2-1 0,-2 2 3 0,-3 3 0 16,-4 3 5-16,-1 2-3 0,0 1-3 15,-3 1-4-15,-7 3-4 0,0 0-4 0,-1 0-3 16,-2 2 2-16,-1 4-5 0,0 4 7 0,0-1 1 16,1 3-2-16,2 1 6 0,-2 2-6 15,4-1 1-15,2 1-1 0,0 0 0 0,3-2-2 16,2-1 0-16,2-1 0 0,0-1-2 0,3-2 1 16,3-4-3-16,0 0 1 0,-1-3-2 15,2-1 4-15,-1 0 3 0,0-1 4 0,-1-7 7 0,4-2-1 16,-3-3-1-16,2-3-1 0,1 1-3 15,-2-2 4-15,-3-1-1 0,2 1 1 0,-2 0-2 16,-1 1 0-16,1 3 0 0,-1 2 0 0,-3 5 3 16,1 2-3-16,-1 4-2 0,0 0-4 0,0 0-5 15,0 4-2-15,0 5 0 0,0 7 3 0,0 5 2 16,0 2 4-16,3 6 1 0,-3 1 1 16,0 1 1-16,0 3-2 0,0-1-1 0,-3 1 0 15,-1 2 3-15,-2 0-2 0,1-1 2 0,-1-1-1 16,2-1 0-16,-2-3-1 0,0-3 0 15,2-3 0-15,3-6-2 0,-1-2 4 0,2-5-3 16,-1-2 0-16,1-5 5 0,-2-3-10 0,2-1-11 16,0 0-42-16,0 0-81 0,0-5-201 0,0-4-688 15,0 4-642-15</inkml:trace>
          <inkml:trace contextRef="#ctx0" brushRef="#br0" timeOffset="7380.4595">2536 1502 2066 0,'0'0'303'0,"0"0"-76"0,0 0-26 16,0 0-44-16,0 0-48 0,0 0-28 0,0 0-23 15,0 0-26-15,0 0-19 0,0 0-13 16,0 0-11-16,0 0-33 0,0 0-80 0,0 0-134 0,-106-22-334 16,113 20-1055-16</inkml:trace>
        </inkml:traceGroup>
        <inkml:traceGroup>
          <inkml:annotationXML>
            <emma:emma xmlns:emma="http://www.w3.org/2003/04/emma" version="1.0">
              <emma:interpretation id="{0D2DA82F-E96A-495E-814D-A8E0A9F62E88}" emma:medium="tactile" emma:mode="ink">
                <msink:context xmlns:msink="http://schemas.microsoft.com/ink/2010/main" type="inkWord" rotatedBoundingBox="7195,1955 10740,1793 10779,2645 7234,2807"/>
              </emma:interpretation>
              <emma:one-of disjunction-type="recognition" id="oneOf2">
                <emma:interpretation id="interp10" emma:lang="en-US" emma:confidence="0.5">
                  <emma:literal>thirsted</emma:literal>
                </emma:interpretation>
                <emma:interpretation id="interp11" emma:lang="en-US" emma:confidence="0">
                  <emma:literal>-hilted</emma:literal>
                </emma:interpretation>
                <emma:interpretation id="interp12" emma:lang="en-US" emma:confidence="0">
                  <emma:literal>-hinted</emma:literal>
                </emma:interpretation>
                <emma:interpretation id="interp13" emma:lang="en-US" emma:confidence="0">
                  <emma:literal>hilted</emma:literal>
                </emma:interpretation>
                <emma:interpretation id="interp14" emma:lang="en-US" emma:confidence="0">
                  <emma:literal>hinted</emma:literal>
                </emma:interpretation>
              </emma:one-of>
            </emma:emma>
          </inkml:annotationXML>
          <inkml:trace contextRef="#ctx0" brushRef="#br0" timeOffset="7686.2793">4255 1776 2702 0,'0'0'110'0,"0"0"11"0,0 0 11 16,0 0-7-16,0 0-43 0,0 0-31 0,0 0-26 16,0 0-7-16,0 0-3 0,0 0 2 0,0 0 5 15,0 0-2-15,0 0 0 0,170-39-5 16,-115 25-1-16,0-1-4 0,1-1-2 0,-2 1 0 16,-3 1-1-16,-5 1-2 0,-4 2 0 0,-11 3-2 15,-6 2-1-15,-11 1 1 0,-6 3 0 0,-4 2-2 16,-4 0-1-16,0 0-6 0,0 0-15 0,-6 0-27 15,0 0-55-15,-1 0-132 0,2 0-279 0,2 0-794 16</inkml:trace>
          <inkml:trace contextRef="#ctx0" brushRef="#br0" timeOffset="8342.8878">5201 1428 1943 0,'0'0'258'0,"0"0"-25"0,0 0-18 0,0 0-46 16,0 0-49-16,0 0-25 0,0 0-21 0,0 0-19 15,0 0-14-15,0 0-9 0,0 0-9 0,0 0-5 16,0 0-5-16,0 0-4 0,21-65-1 16,1 41 0-16,5-4 1 0,-3 1 2 0,-4-3 1 15,-1 0 4-15,0 0-1 0,-6 1 3 0,-5 3-1 16,-1 4 1-16,-5 3 1 0,-1 3 4 0,-1 4 3 15,0 4 3-15,0 5 2 0,-3-1-4 0,2 4-8 16,-4 0-6-16,1 5-9 0,1 5-3 16,1 8-1-16,-7 8 0 0,3 3 0 0,-4 8-2 15,3 3 3-15,-1 5-2 0,1 4-1 0,0 3 2 16,-3 2 0-16,4 1 1 0,-4 1 2 0,2-3-1 16,1 0-2-16,-2-2 2 0,1-2-1 15,-2-5 0-15,3-4 0 0,-1-9-2 0,4-6-1 16,0-7-1-16,0-5 2 0,2-9 0 0,1 0 2 15,1-4 3-15,0 0 1 0,0-4 2 16,0-5-1-16,1-7-3 0,2-2-4 0,4-5 0 16,-1-1-5-16,5-3 3 0,2 1 2 0,1 0-3 15,0 2 6-15,1 4-5 0,-1 5 0 0,0 2-3 16,0 6-2-16,0 7 0 0,-1 0 0 16,0 7 4-16,1 6 0 0,-1 2 2 0,1 2 0 15,0 1-2-15,0-1 0 0,2-1 1 0,-1-2 3 16,4-1-1-16,2-2 6 0,2-5-4 0,1-1-2 15,3-5 2-15,1 0-4 0,3-10 4 0,2-2 0 16,-2-6-1-16,2-4 0 0,-4-1 0 16,-2-3 3-16,-4 0-1 0,-5 0 4 0,-6 4-1 15,-2 3 1-15,-6 6 1 0,-1 1 6 0,-3 6-4 16,0 4-2-16,0 2 0 0,-4 0-12 0,1 2 2 16,-4 7-2-16,-2 4-1 0,-2 2 3 15,2 4 2-15,1 2 3 0,-1-2-2 0,6 0 6 16,3-2-7-16,0 0-1 0,2-7 0 0,8 0-7 15,-2-2 2-15,6-3-3 0,5-5-2 0,1 0-5 16,5-4-9-16,5-8-22 0,5-3-44 16,-2-4-55-16,-2-3-100 0,0-1-175 0,-9 5-442 15,-10 5-749-15</inkml:trace>
          <inkml:trace contextRef="#ctx0" brushRef="#br0" timeOffset="8464.8123">6049 1344 1076 0,'0'0'1018'0,"0"0"-692"0,0 0-67 0,0 0-61 15,0 0-69-15,0 0-51 0,0 0-24 0,0 0-21 16,0 0-17-16,0 0-8 0,0 0-37 0,0 0-52 16,0 0-119-16,0 0-328 0,-109-79-1115 0</inkml:trace>
          <inkml:trace contextRef="#ctx0" brushRef="#br0" timeOffset="8883.5544">6103 1814 2502 0,'0'0'255'0,"0"0"-99"16,0 0 0-16,0 0-26 0,0 0-48 0,0 0-20 16,0 0-15-16,0 0-14 0,0 0-7 15,0 0-2-15,46-166-5 0,-22 135 2 0,-1-2-3 16,1-3-1-16,2 3-2 0,1-4-4 0,0 1-3 15,-2 1-2-15,-4 4-1 0,2 2 0 0,-6 5-2 16,-3 5 0-16,-2 7 0 0,-10 3 4 0,3 4 5 16,-5 5 1-16,0 0 0 0,-5 0-2 15,1 2-7-15,-7 5-4 0,-3 3-2 0,-3 3-2 16,-6 3 2-16,5 4 0 0,-4-1-1 0,7-1-1 16,8 1 2-16,-2-1-1 0,8-1-1 15,1-1 2-15,4 1-2 0,6 0 0 0,4-4-1 16,0 2-1-16,2-1 1 0,-1 1 1 0,2-1 2 15,-2 2 0-15,-4 0 0 0,-1 0 2 0,-4 2-4 16,-5-1 1-16,-1 0 1 0,-6 2 0 0,-8 0 2 16,-1-2 0-16,-2 1 0 0,-5-4 2 15,5-3-2-15,2-1-2 0,2-6-2 0,3 0-8 16,6-4-17-16,2 0-27 0,2 0-40 0,0-8-71 16,2-5-134-16,5 3-356 0,-2 3-1013 0</inkml:trace>
          <inkml:trace contextRef="#ctx0" brushRef="#br0" timeOffset="9825.6497">6604 1654 1420 0,'0'0'575'0,"0"0"-343"0,0 0-45 0,0 0-26 16,0 0-53-16,0 0-39 0,0 0-22 0,0 0-17 16,0 0-4-16,0 0 3 0,0 0 7 15,0 0 1-15,0 0-9 0,0 0-4 0,94-17-8 16,-60 5-5-16,-1-3-1 0,3 2-2 0,-4-3-1 16,0 1 1-16,1-1 1 0,-5 1 0 0,-2 3 2 15,-6-3 3-15,-2 2 4 0,-8 5 8 0,-3 1 7 16,-4 2 8-16,-3 3 3 0,0 2-2 15,-3 0-12-15,-7 0-14 0,-3 2-11 0,-2 6-14 16,-9 3 2-16,2 3 3 0,-3 2 2 0,-1 2 6 16,8 2-4-16,1-1 0 0,8 1-2 0,1-1 0 15,6 0-1-15,2 0-1 0,0-1-1 16,12-2-1-16,2 0-3 0,2-3-1 0,8-3-1 16,4-2-4-16,2-6 7 0,4-2 1 0,1 0 2 15,-2-1 7-15,5-8-3 0,-7-4 2 0,6-3 2 16,-6-2 0-16,3-5 0 0,-2 1 1 15,-3 0-1-15,0 0 1 0,-1 0 2 0,-3 1 2 16,-5 4 1-16,0 1 3 0,-6 4 6 0,-8 4 5 16,1 3 7-16,-7 4 7 0,0 1 0 15,-7 0-9-15,-3 0-15 0,-7 4-13 0,-3 3-8 16,-7 5-1-16,-1 3 4 0,-2 0-2 0,3 4 5 16,2 0 1-16,2 0-1 0,6-1 6 15,4 2-7-15,3 0 0 0,3-2 0 0,3-3-2 16,-2-1 5-16,6-3-2 0,0-3 0 0,0-1-4 15,0-2 1-15,6-4 1 0,-2-1 0 0,-1 0 2 16,6 0 4-16,-2-6 4 0,4-4 1 0,2-4 6 16,1-4-7-16,3-3-2 0,4-3-1 0,-2-3-5 15,3 0 6-15,-3-6 0 0,3 0 0 16,-3-1 1-16,-1-3 2 0,2-2-1 0,-4-1 3 16,-2-1-3-16,-4 0 2 0,-4 2 1 0,-5-2 2 15,-1 3 6-15,0 2-6 0,0 4 0 0,-3 5 1 16,-5 7-4-16,2 7 5 0,-3 5-2 15,7 4-1-15,-3 4-7 0,-2 0-6 0,4 12-3 16,-2 5 1-16,-4 8 4 0,-4 9 1 0,6 6 0 16,-3 3 0-16,1 3-3 0,6 1 2 0,0-2 0 15,1-2-1-15,2-3 2 0,5-2 0 16,6-5 0-16,3-4 1 0,3-6 3 0,6-1-5 16,0-2 2-16,9-5 1 0,1 0-3 0,4-2 1 15,0-5 1-15,4-1-4 0,-3-2 0 16,-7-5 0-16,-1 0-2 0,-5 0-3 0,-2-4-5 15,-7-2-14-15,-5 0-24 0,-5 2-39 0,1-2-57 16,-7 5-108-16,0-1-287 0,-5 2-666 0,3 0-66 16</inkml:trace>
          <inkml:trace contextRef="#ctx0" brushRef="#br0" timeOffset="9100.9244">6650 1204 1245 0,'0'0'939'15,"0"0"-633"-15,0 0-49 0,0 0-42 0,0 0-56 16,0 0-48-16,0 0-35 0,0 0-35 0,0 0-23 16,0 0-10-16,0 0 1 0,0 0 4 0,0 0 0 15,0 0 2-15,0 63 3 0,5-28-2 16,1 2 2-16,-4 2-1 0,-2 4-3 0,0-2-2 15,0 4 0-15,-2-8-4 0,-2 0-2 0,0-3-2 16,2-2-3-16,1-3-5 0,1-3-7 0,0-4-20 16,0-3-38-16,3-4-57 0,4-3-99 15,-3-4-187-15,2-1-522 0,-2-2-699 0</inkml:trace>
        </inkml:traceGroup>
      </inkml:traceGroup>
    </inkml:traceGroup>
    <inkml:traceGroup>
      <inkml:annotationXML>
        <emma:emma xmlns:emma="http://www.w3.org/2003/04/emma" version="1.0">
          <emma:interpretation id="{40AFD96A-A576-42C1-84C7-4ECA4FD30A3B}" emma:medium="tactile" emma:mode="ink">
            <msink:context xmlns:msink="http://schemas.microsoft.com/ink/2010/main" type="paragraph" rotatedBoundingBox="5912,4905 7225,4828 7258,5394 5946,547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242FDBD-57DB-458B-B456-20126A94E33E}" emma:medium="tactile" emma:mode="ink">
              <msink:context xmlns:msink="http://schemas.microsoft.com/ink/2010/main" type="line" rotatedBoundingBox="5912,4905 7225,4828 7258,5394 5946,5471"/>
            </emma:interpretation>
          </emma:emma>
        </inkml:annotationXML>
        <inkml:traceGroup>
          <inkml:annotationXML>
            <emma:emma xmlns:emma="http://www.w3.org/2003/04/emma" version="1.0">
              <emma:interpretation id="{812D9F00-3584-48E0-832D-FFDA712BEA0D}" emma:medium="tactile" emma:mode="ink">
                <msink:context xmlns:msink="http://schemas.microsoft.com/ink/2010/main" type="inkWord" rotatedBoundingBox="5912,4905 7225,4828 7258,5394 5946,5471"/>
              </emma:interpretation>
              <emma:one-of disjunction-type="recognition" id="oneOf3">
                <emma:interpretation id="interp15" emma:lang="en-US" emma:confidence="0.5">
                  <emma:literal>USP</emma:literal>
                </emma:interpretation>
                <emma:interpretation id="interp16" emma:lang="en-US" emma:confidence="0.5">
                  <emma:literal>U SP</emma:literal>
                </emma:interpretation>
                <emma:interpretation id="interp17" emma:lang="en-US" emma:confidence="0">
                  <emma:literal>u SP</emma:literal>
                </emma:interpretation>
                <emma:interpretation id="interp18" emma:lang="en-US" emma:confidence="0">
                  <emma:literal>USPP</emma:literal>
                </emma:interpretation>
                <emma:interpretation id="interp19" emma:lang="en-US" emma:confidence="0">
                  <emma:literal>USPS</emma:literal>
                </emma:interpretation>
              </emma:one-of>
            </emma:emma>
          </inkml:annotationXML>
          <inkml:trace contextRef="#ctx0" brushRef="#br0" timeOffset="27393.81">2986 4151 187 0,'0'0'539'0,"0"0"-210"0,0 0 23 0,0 0 3 0,0 0-52 15,0 0-72-15,0 0-51 0,0 0-49 16,0 0-35-16,0 0-26 0,0 0-23 0,0 0-15 15,-12-29-14-15,12 35-6 0,-1 4-3 0,1 4 2 16,-2 7 4-16,1 6 3 0,-2 1 2 0,2 5-2 16,-1 0 0-16,2 2-3 0,0-1-1 15,0 1-2-15,0 1-3 0,6-5-5 0,1-1 1 16,3-3-2-16,1-4 0 0,4-2 5 0,0-7-5 16,1-3 1-16,4-7 5 0,-2-2-1 0,-1-2 13 15,3-4 4-15,-2-9 3 0,4-3 1 16,-4-6-3-16,2-4-1 0,0-3-3 0,-2-1 0 15,1-3 0-15,-1-1 1 0,-4 0 3 0,-1 1 3 16,-3 0-4-16,-3 4-2 0,-3 1-3 16,-4 2-6-16,0 5 2 0,0 3-2 0,-6 3-2 15,-1 5-4-15,0 2-2 0,-1 1-3 0,-1 4-5 16,1 0-6-16,4 2-12 0,-2 1-15 0,6 0-24 16,0 1-58-16,0 7-97 0,7 1-138 15,0 0-328-15,-1-4-904 0</inkml:trace>
          <inkml:trace contextRef="#ctx0" brushRef="#br0" timeOffset="27773.4642">3774 4163 1575 0,'0'0'389'0,"0"0"-115"0,0 0-46 0,0 0-38 15,0 0-48-15,0 0-26 0,0 0-15 0,0 0-16 16,0 0-8-16,0 0-12 0,0 0-10 0,0 0-14 16,0 0-11-16,0 0-11 0,-43-127-7 15,22 139-4-15,-2 4-2 0,-4 4 1 0,-1 1-3 16,2 1 1-16,5-3 0 0,6-2-4 0,5 1 0 16,7-4-2-16,3 0-1 0,6-2 0 15,9 3 0-15,5-3 2 0,7-2 0 0,4 0-2 16,7-2 1-16,-5-3 2 0,5 3-5 0,-7-1 1 15,1-1-1-15,-8 2-5 0,-3 2 7 0,-7-1-1 16,-7 1 2-16,-4-1 3 0,-3 2-2 0,-7 1 1 16,-7 3 2-16,-7-1 0 0,-5 2 1 15,-4-3 0-15,-1-2-1 0,3-1-1 0,1-2 0 16,6-1-2-16,4-3-1 0,2 0-6 0,5-1-10 16,3 0-24-16,3-1-59 0,4 2-99 0,0-2-185 15,0 2-591-15,0-3-651 0</inkml:trace>
          <inkml:trace contextRef="#ctx0" brushRef="#br0" timeOffset="28202.5736">4066 4158 2216 0,'0'0'276'0,"0"0"-43"0,0 0-43 16,0 0-55-16,0 0-45 0,0 0-28 0,0 0-24 15,0 0-16-15,0 0-4 0,0 0 1 0,0 0 9 16,0 0 3-16,0 0 5 0,0 0-4 16,22 110-6-16,-19-82-5 0,-3 0-9 0,0 2 0 15,0-5-4-15,0 4-3 0,0-3-2 0,0-2-2 16,0-1-1-16,0-2 0 0,2-3-1 0,-2-5-1 16,3-1-2-16,-3-4 0 0,0-5 0 15,0-1 2-15,0-2 2 0,0 0 2 0,0-2 0 16,0-7 2-16,-5-2-2 0,1-5 1 0,1-2 1 15,-5-2 0-15,3-2 0 0,-5-2 0 16,5-1 5-16,-5 0 2 0,1-2 2 0,2-1 4 0,0-1 0 16,0 1 3-16,6-4-1 0,-2 2 1 15,3-1-5-15,0-2-3 0,7 2-2 0,6 0-3 16,2 1 1-16,8 5-6 0,-2 6-1 0,2 4-1 16,2 7-1-16,-5 5 1 0,4 3-2 0,-4 0 1 15,0 11-3-15,-4 5 1 0,-4 5 3 16,-4 2-2-16,-7 8 2 0,-1 2-1 0,-9 1-1 15,-13 5-4-15,-2 0-2 0,-9-3-14 0,2-2-30 16,0-2-74-16,-1-5-175 0,11-6-770 0,7-10-673 16</inkml:trace>
        </inkml:traceGroup>
      </inkml:traceGroup>
    </inkml:traceGroup>
    <inkml:traceGroup>
      <inkml:annotationXML>
        <emma:emma xmlns:emma="http://www.w3.org/2003/04/emma" version="1.0">
          <emma:interpretation id="{7DF9953F-0AF8-41AE-9635-01829291F15E}" emma:medium="tactile" emma:mode="ink">
            <msink:context xmlns:msink="http://schemas.microsoft.com/ink/2010/main" type="paragraph" rotatedBoundingBox="831,7320 10737,6735 10824,8199 918,87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8BD0D7-DE53-4CB4-B9A9-9BC0A28FA794}" emma:medium="tactile" emma:mode="ink">
              <msink:context xmlns:msink="http://schemas.microsoft.com/ink/2010/main" type="line" rotatedBoundingBox="831,7320 10737,6735 10824,8199 918,8783"/>
            </emma:interpretation>
          </emma:emma>
        </inkml:annotationXML>
        <inkml:traceGroup>
          <inkml:annotationXML>
            <emma:emma xmlns:emma="http://www.w3.org/2003/04/emma" version="1.0">
              <emma:interpretation id="{E172F028-A503-4079-9753-DA70F125435F}" emma:medium="tactile" emma:mode="ink">
                <msink:context xmlns:msink="http://schemas.microsoft.com/ink/2010/main" type="inkWord" rotatedBoundingBox="831,7320 1027,7308 1048,7660 852,7671"/>
              </emma:interpretation>
              <emma:one-of disjunction-type="recognition" id="oneOf4">
                <emma:interpretation id="interp20" emma:lang="en-US" emma:confidence="0.5">
                  <emma:literal>d</emma:literal>
                </emma:interpretation>
                <emma:interpretation id="interp21" emma:lang="en-US" emma:confidence="0">
                  <emma:literal>&amp;</emma:literal>
                </emma:interpretation>
                <emma:interpretation id="interp22" emma:lang="en-US" emma:confidence="0">
                  <emma:literal>*</emma:literal>
                </emma:interpretation>
                <emma:interpretation id="interp23" emma:lang="en-US" emma:confidence="0">
                  <emma:literal>R</emma:literal>
                </emma:interpretation>
                <emma:interpretation id="interp24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106935.653">-2120 6664 1657 0,'0'0'195'0,"0"0"-15"0,0 0 32 16,0 0 9-16,0 0-30 0,0 0-42 0,0 0-43 15,0 0-27-15,0 0-22 0,0 0-20 0,0 0-19 16,0 0-8-16,-13-90-7 0,15 101 1 16,0 1 3-16,8 3-3 0,-4 2 2 0,4-1-1 15,1-1-1-15,1 0 1 0,0 2-1 0,-3-4-1 16,2-1-2-16,2-2 3 0,-7-1-1 16,4-1-1-16,-8-1 0 0,6-4-1 0,-7-2 4 15,-1-1 12-15,0 0 18 0,0 0 18 0,0 0 15 16,0-1-1-16,-1-7-12 0,-7-2-14 0,3-4-15 15,-7-1-6-15,1-4-3 0,4-1-3 16,-4 1-4-16,-1-1 1 0,5-2-2 0,-3 1-1 16,-1-1-3-16,5 0 3 0,-2 3-2 0,4 2 2 15,-5 2 2-15,8 6-4 0,-2 2-1 16,1 4-1-16,2 3 0 0,-1 0-4 0,1 0-2 16,0 1-4-16,0 6-2 0,0 8 3 0,4 4 1 15,2 6 2-15,4 5 1 0,1 2 3 0,2 0-2 16,1 1 0-16,3-2-6 0,0-3-29 0,7-2-45 15,3-3-85-15,3-6-241 0,-6-4-846 16,-7-5-460-16</inkml:trace>
        </inkml:traceGroup>
        <inkml:traceGroup>
          <inkml:annotationXML>
            <emma:emma xmlns:emma="http://www.w3.org/2003/04/emma" version="1.0">
              <emma:interpretation id="{78D0A3C0-1ACA-45E4-9D01-A7366C72382C}" emma:medium="tactile" emma:mode="ink">
                <msink:context xmlns:msink="http://schemas.microsoft.com/ink/2010/main" type="inkWord" rotatedBoundingBox="1597,7814 3807,7684 3862,8610 1652,8740"/>
              </emma:interpretation>
              <emma:one-of disjunction-type="recognition" id="oneOf5">
                <emma:interpretation id="interp25" emma:lang="en-US" emma:confidence="0.5">
                  <emma:literal>Great</emma:literal>
                </emma:interpretation>
                <emma:interpretation id="interp26" emma:lang="en-US" emma:confidence="0">
                  <emma:literal>Greats</emma:literal>
                </emma:interpretation>
                <emma:interpretation id="interp27" emma:lang="en-US" emma:confidence="0">
                  <emma:literal>Gloat</emma:literal>
                </emma:interpretation>
                <emma:interpretation id="interp28" emma:lang="en-US" emma:confidence="0">
                  <emma:literal>Gnat</emma:literal>
                </emma:interpretation>
                <emma:interpretation id="interp29" emma:lang="en-US" emma:confidence="0">
                  <emma:literal>Grant</emma:literal>
                </emma:interpretation>
              </emma:one-of>
            </emma:emma>
          </inkml:annotationXML>
          <inkml:trace contextRef="#ctx0" brushRef="#br0" timeOffset="85077.4594">-961 7105 166 0,'0'0'188'0,"0"0"23"15,0 0 67-15,0 0 26 0,0 0-23 0,0 0-57 16,0 0-47-16,0 0-29 0,0 0-17 16,0 0-7-16,0 0-12 0,0 0-6 0,-2-95-7 15,-1 84-6-15,-4 2-12 0,2-2-10 0,-4 2-13 16,1 1-12-16,-3 0-12 0,-2 3-9 0,-2 4-8 15,-7 1-5-15,3 1-5 0,-8 10-6 16,-2 4-1-16,-6 6-1 0,4 3-1 0,-2 6 3 16,3 5 0-16,3 1-2 0,5 0-1 0,3 2 1 15,7 1 1-15,3-3 1 0,8-1 2 0,1-5-1 16,0 0 1-16,12-5 0 0,3-1 2 0,2-6-4 16,7 0 2-16,1-4-4 0,5-4-2 0,1-4-4 15,7-5-5-15,1-1-2 0,-2 0-5 16,2-2-3-16,1-6-4 0,-3-2-11 0,-3 0-16 15,-3-2-30-15,2-2-34 0,-6 0-47 0,-6-1-72 16,1-1-112-16,-5 1-176 0,-5 3-193 16,-8 6 90-16</inkml:trace>
          <inkml:trace contextRef="#ctx0" brushRef="#br0" timeOffset="85452.4671">-1002 7350 0 0,'0'0'3'16,"0"0"407"-16,0 0 10 0,0 0-4 0,0 0-68 15,0 0-62-15,0 0-60 0,0 0-46 16,0 0-40-16,0 0-29 0,0 0-32 0,0 0-28 16,0 0-25-16,0 0-22 0,-56 2-8 0,64-2-1 15,-2 0 4-15,7-2 6 0,1-1 7 0,0-2 2 16,3 2 4-16,3-3 4 0,-3 0 5 0,-2 0 5 16,1-4 5-16,0 1 2 0,-1-3-2 0,1 1 1 15,-1 0-2-15,-5 0 2 0,0 1-2 16,0 0-1-16,-6 4-1 0,-1 1 1 0,-1 2-3 15,2 1-2-15,-4 2-4 0,0 0-7 0,0 0-8 16,0 2-9-16,0 4-4 0,-4 2-3 0,1 5 4 16,1 3 1-16,1 5 3 0,0 3 0 15,-1 0 0-15,1 5 0 0,1-3 1 0,-5 2-2 16,5 2-3-16,-1 1 3 0,1 0-2 0,0 1 2 16,-1-2-1-16,1 1 1 0,-2-1 0 15,2-1 2-15,-3 2 1 0,2-2-6 0,0-3 2 16,-5-2 1-16,4-2-6 0,2-5 1 0,-1-1-17 15,1-5-29-15,-1-1-34 0,1-4-54 0,0-1-69 16,0-3-107-16,0 1-195 0,0-2-333 16,0-1-329-16</inkml:trace>
          <inkml:trace contextRef="#ctx0" brushRef="#br0" timeOffset="86599.4813">-640 7502 662 0,'0'0'570'0,"0"0"-333"16,0 0-35-16,0 0-1 0,0 0-61 15,0 0-63-15,0 0-28 0,0 0-6 0,0 0 7 16,0 0 17-16,0 0-5 0,0 0-13 0,0 0-14 16,0 0-11-16,120-81-3 0,-98 60 2 0,0-3-1 15,-3 0 2-15,0-3 6 0,-3 4 2 16,0-5 8-16,-4 4 2 0,1-3 2 0,-7 1 0 15,4 5-1-15,-6 1 3 0,-3 4 0 0,-1 5 1 16,0 3 1-16,0 2-4 0,-1 4-7 16,-5 1-10-16,-2 1-14 0,-3 0-7 0,3 5-4 15,-4 3-3-15,-1 3 1 0,0 3 0 0,0 0 0 16,2 2 1-16,4-2 1 0,-2 2 1 0,7-2-6 16,-1 1 4-16,-1-1-3 0,1-2 1 0,3 1 6 15,0-3-3-15,0 2-1 0,5-3 0 16,-2-1-1-16,0 0 0 0,0 0 0 0,5-2 3 15,-3 4-2-15,5-4-1 0,-1 0 2 0,-1 1-3 16,1 1 1-16,0 1-1 0,0 0-3 0,0 3 0 16,-3 0 4-16,3 2-2 0,-5 1 3 15,-3 1 1-15,4-2-5 0,-3-4 3 0,1 1 0 16,0-2 0-16,6-5 1 0,-4-1-1 0,7-3 0 16,-1 0-2-16,4 0 3 0,2-9 2 0,6-3 0 15,1-2 0-15,2-4-2 0,2-1-1 0,-1-2 3 16,1 1 0-16,-2-1-1 0,-1 1-1 15,-3-1-1-15,-4 3 1 0,-5 0 2 0,-3 3 2 16,-2 5 4-16,-6 0 4 0,-1 3 5 0,-1 2-2 16,0-1-3-16,-3 4-6 0,-1 2-8 15,-6 0-3-15,-1 0-5 0,4 0-1 0,-6 6-4 16,2 2 4-16,-2 1 1 0,0 1 1 0,6 3 9 16,-1-1-6-16,-2 3-1 0,7-1 3 15,1 1-6-15,2 1 6 0,0-1 0 0,2 2 1 16,6-1-5-16,-1-3 2 0,5 3 1 0,2-1-2 15,0-2 4-15,0-3-3 0,3-1-3 0,6-3 1 16,-5-4 0-16,8-2 1 0,-2 0 2 0,1-1 1 16,-2-6-1-16,4-6 5 0,0-1 0 0,-2-4 5 15,0-2 4-15,-6 1-2 0,0 0 3 16,-5 0-4-16,-3 0 5 0,1-1-2 0,-2 2 2 16,-6 1 3-16,-4 2-7 0,0 2 10 0,0 3-1 15,0 2-1-15,-4 3-3 0,-6 2-7 0,4 2-8 16,-5 1-5-16,-2 1-2 0,0 7-6 15,0 3 3-15,1 1 2 0,2 4 1 0,1 2 2 16,-1-2 3-16,7 2 0 0,-1-4 1 0,1 3 1 16,3-6 2-16,0 2-4 0,0-1 4 0,5-2-5 15,-1-3 0-15,2-1-2 0,2-1-3 16,1-4 0-16,-2-1 3 0,5 0 5 0,1-6 2 16,0-4 8-16,1-3 1 0,0-3 2 0,-1-2 1 15,-2 1-4-15,-1-3 2 0,-1 2-2 16,-6 3 3-16,4 0 1 0,-4 5 1 0,-2 1 0 15,-1 5-3-15,0 1 0 0,0 1-4 0,0 2-6 16,0 0-9-16,0 0-8 0,0 5-5 0,1-1 5 16,1 5 8-16,5-2 4 0,-3 3 4 0,2-2-1 15,1 1 1-15,-1-1 0 0,2-2 4 16,1 2 0-16,-2-4-1 0,4-2 3 0,0 0-4 16,2-2 2-16,3 0 3 0,-1-2-2 0,2-7 0 15,-2 0 1-15,3-6 0 0,0-1-1 0,-1-3 0 16,-1-2 0-16,-2-2 1 0,3-1 2 0,-6 0 1 15,4-2 1-15,-3 0-2 0,0-1 0 16,-5 0 0-16,1-1 0 0,-2 2 3 0,0 1-1 16,-3 2 3-16,-3 3 0 0,0 3 2 0,0 4 2 15,0 4 2-15,0 4 3 0,0 3-3 16,-3 2-3-16,1 0-13 0,-3 5-6 0,0 6-3 16,0 5-3-16,-2 6 8 0,1 5 1 0,-3 1 1 15,7 3 0-15,-1 3 0 0,0-1-2 0,1-1 2 16,2 3 0-16,0-4-1 0,0-1 2 15,6-2-1-15,0-2-2 0,5-6 0 0,2-1-4 16,1-7-6-16,2-4-13 0,5-1-10 0,-1-3-18 16,4-4-21-16,0 0-35 0,3-12-58 0,1-3-102 15,-5 2-263-15,-9 3-641 0</inkml:trace>
          <inkml:trace contextRef="#ctx0" brushRef="#br0" timeOffset="86780.3206">525 7194 2157 0,'0'0'265'0,"0"0"-51"0,0 0-21 0,0 0-57 15,0 0-44-15,0 0-25 0,0 0-28 0,0 0-26 16,0 0-18-16,0 0-6 0,0 0 1 16,0 0 1-16,0 0-6 0,0 0-20 0,145-85-55 15,-109 73-72-15,-3 0-119 0,-5 3-265 0,-12 4-656 0</inkml:trace>
        </inkml:traceGroup>
        <inkml:traceGroup>
          <inkml:annotationXML>
            <emma:emma xmlns:emma="http://www.w3.org/2003/04/emma" version="1.0">
              <emma:interpretation id="{290D2241-6A13-4548-8D4D-1FA7AC0486AB}" emma:medium="tactile" emma:mode="ink">
                <msink:context xmlns:msink="http://schemas.microsoft.com/ink/2010/main" type="inkWord" rotatedBoundingBox="4407,7548 6514,7424 6558,8170 4451,8294"/>
              </emma:interpretation>
              <emma:one-of disjunction-type="recognition" id="oneOf6">
                <emma:interpretation id="interp30" emma:lang="en-US" emma:confidence="0.5">
                  <emma:literal>Places</emma:literal>
                </emma:interpretation>
                <emma:interpretation id="interp31" emma:lang="en-US" emma:confidence="0">
                  <emma:literal>Planes</emma:literal>
                </emma:interpretation>
                <emma:interpretation id="interp32" emma:lang="en-US" emma:confidence="0">
                  <emma:literal>Placers</emma:literal>
                </emma:interpretation>
                <emma:interpretation id="interp33" emma:lang="en-US" emma:confidence="0">
                  <emma:literal>Plates</emma:literal>
                </emma:interpretation>
                <emma:interpretation id="interp34" emma:lang="en-US" emma:confidence="0">
                  <emma:literal>Plaices</emma:literal>
                </emma:interpretation>
              </emma:one-of>
            </emma:emma>
          </inkml:annotationXML>
          <inkml:trace contextRef="#ctx0" brushRef="#br0" timeOffset="87316.3078">1477 7121 22 0,'0'0'525'0,"0"0"-20"15,0 0-15-15,0 0-84 0,0 0-112 16,0 0-80-16,0 0-58 0,-26-170-42 0,26 153-28 16,4 1-25-16,4 1-23 0,4 0-20 0,0 2-7 15,5 4-7-15,-1 3-3 0,5 3 2 0,-2 3-5 16,-2 0 2-16,4 6 0 0,-3 4 2 0,-2 3-1 16,-3 5 2-16,-2-1-1 0,-4 4-3 15,-3 0 5-15,-4 2 0 0,0-2 0 0,-5-1 1 16,-2-2-3-16,-3 0-8 0,1-2-18 0,1-3-37 15,-2-2-71-15,4-1-114 0,0-2-238 16,2-2-491-16,3-2-69 0</inkml:trace>
          <inkml:trace contextRef="#ctx0" brushRef="#br0" timeOffset="87104.4199">1574 6951 1711 0,'0'0'398'0,"0"0"-127"0,0 0-32 16,0 0-36-16,0 0-53 0,0 0-27 0,0 0-23 15,0 0-20-15,0 0-17 0,0 0-20 0,0 0-14 16,0 0-14-16,0 0-8 0,0 0-3 16,-4-41-2-16,6 59 4 0,1 2 1 0,2 7 4 15,-1 3 1-15,-3 1 1 0,-1 6 0 0,0 0-3 16,0 1 0-16,-4 2-4 0,-2-2-1 0,3-2-5 15,-2 0 1-15,1-4-3 0,2-2-5 16,1-6-10-16,-1-4-26 0,2-6-31 0,0-3-40 16,0-3-48-16,0-3-59 0,0-5-69 0,0 0-75 15,2-2-146-15,-1-4-309 0,-1 1-86 0</inkml:trace>
          <inkml:trace contextRef="#ctx0" brushRef="#br0" timeOffset="88622.099">1835 7321 1521 0,'0'0'411'0,"0"0"-177"16,0 0-31-16,0 0-13 0,0 0-59 0,0 0-36 16,0 0-30-16,0 0-24 0,0 0-12 0,0 0-5 15,0 0-3-15,0 0-3 0,44-165 3 16,-27 136-5-16,0-1 1 0,0-4 0 0,1-1-2 15,-4-1 2-15,0-2 0 0,-1 2-3 0,-4-2 4 16,-1 2-1-16,-4 0 1 0,2 5 1 16,-4 3 2-16,-2 4 2 0,0 6 2 0,0 3 3 15,-5 3 1-15,0 5-3 0,2 4-3 0,-4 1-6 16,2 2-10-16,1 2-5 0,-3 8-4 0,1 6-3 16,-1 3 3-16,0 7 2 0,0 6 0 15,1 1 3-15,-1 5-1 0,3-1-2 0,3 3 0 16,-2-2-1-16,3 0-2 0,0-1 2 0,0 0 1 15,7-4-2-15,3-1 0 0,1-2 1 16,3-5-1-16,1-3 2 0,2-4 1 0,1-5-4 16,3-4-1-16,1-6-4 0,0-3-1 0,2-2 0 15,-1-9 3-15,3-5-1 0,-2-3 3 0,1-5 2 16,-2 0 2-16,-1-2 2 0,1 1 0 0,-4 1 0 16,-5 2 0-16,0 1 3 0,-6 6 1 0,-3 1-1 15,-5 4 3-15,0 6-5 0,-5 1-2 16,-4 3-7-16,-4 0-6 0,-4 7-5 0,-5 3 1 15,1 7 7-15,-3 3 2 0,0 3 4 0,4 0 1 16,3-1 0-16,3 0-1 0,4-2 1 0,6-3-1 16,1-3-1-16,3 0 1 0,0-3-1 15,7-1-1-15,3-2 3 0,0-3-2 0,0-4 2 16,4-1 1-16,-1 0 2 0,0-1 0 0,-1-7 4 16,2-4 0-16,2 0-2 0,-2-3 1 15,0 2-3-15,1-3 0 0,-1 0 1 0,-1 2 2 16,-2-1-2-16,-3 6 1 0,1 2 1 0,-3 2-2 15,-2 1 0-15,-1 4-4 0,-2 0-4 0,2 4 1 16,-3 3-3-16,1 2 4 0,1 6 2 16,1-1 3-16,-2 1-1 0,0 0 0 0,2 1 0 15,3-4 0-15,1 1-3 0,3-3 2 0,-2-2-1 16,4-4-1-16,3 0 5 0,1-4 1 0,2 0-2 16,2-5 3-16,3-6 0 0,-2-4-1 15,2 1 0-15,0-3 0 0,-2 1-1 0,-1-1-1 16,-1 1 2-16,0 1-2 0,-5 4 1 0,0-1 0 15,0 4-3-15,-5 2 1 0,2 1-2 0,-5 3 0 16,5 1 0-16,-4 1-2 0,2 0 1 0,-1 0 0 16,-2 1 2-16,-2 3-1 0,1-1 1 15,-3 0 0-15,1-1 2 0,0-2 0 0,-3 1 5 16,0-1 6-16,0 0 5 0,0 0 9 0,0-1-2 16,0-4-2-16,0 0-5 0,-3 0-7 0,-2-1-3 15,-1 1-1-15,-1 0-1 0,-3 0-3 16,0 2-1-16,-3 2 0 0,0 1-5 0,2 0 3 15,-3 0-1-15,-2 3-1 0,1 4 0 0,1 5-1 16,-1 1-2-16,1 3 1 0,6-1 1 16,-2 5-1-16,6-3 3 0,-1 3-2 0,4 0 1 15,1-1 1-15,0 1 0 0,8-1 1 0,2 0-2 16,2-2 1-16,2-3-3 0,4-1 0 0,-1-2 2 16,2-3-3-16,2-3 1 0,-1-4 1 0,4-1 0 15,0-3 3-15,3-7 4 0,1-4-2 16,2-5 0-16,0-3 2 0,1-3-1 0,0-2 1 15,-3-1-1-15,-1 2-2 0,-1-1 3 0,-6 1-1 16,-5 4 6-16,-5 1-1 0,0 5 2 0,-8 6 2 16,-2 1-3-16,0 6 2 0,0 3-5 0,-6 0-9 15,-3 3-5-15,1 8-4 0,-5 3 2 16,2 2 5-16,1 3 4 0,3 0-1 0,3 0-1 16,2 0 0-16,2-1 2 0,0-2 1 0,7-1 1 15,2 1 1-15,1-4-4 0,4 2 3 16,0-4-2-16,0-3 0 0,0 0 4 0,3-3-2 15,2-4-1-15,1 0-1 0,1-2 3 0,0-9-1 16,0-3 4-16,1-4-1 0,2-4-1 0,-2-1 3 16,1-4-2-16,0 3 2 0,-2 0-3 15,-1-1 0-15,-2 4-1 0,-2 2-1 0,-2 4 6 16,0 4-4-16,-2 3 0 0,-4 3-4 0,-1 3-2 16,2 2 0-16,-2 0-1 0,1 6 2 15,2 1-3-15,-1 4 3 0,4 3 1 0,-5 0 2 16,1 2 2-16,0 0-3 0,0 0 2 0,-3 1-5 15,-2-1 2-15,-1 1 0 0,-2-4-1 0,-1 2 4 16,0-4-5-16,-6-2 6 0,-1 0 0 0,-3-1 3 16,-4-3 1-16,3-2-3 0,-2 0-1 0,0-3-7 15,4 0-4-15,-3 0-25 0,2-1-44 16,-1-3-85-16,2 0-181 0,2 0-623 0,4 3-672 0</inkml:trace>
        </inkml:traceGroup>
        <inkml:traceGroup>
          <inkml:annotationXML>
            <emma:emma xmlns:emma="http://www.w3.org/2003/04/emma" version="1.0">
              <emma:interpretation id="{CCD7831D-DFF2-4245-A969-86BB27C48991}" emma:medium="tactile" emma:mode="ink">
                <msink:context xmlns:msink="http://schemas.microsoft.com/ink/2010/main" type="inkWord" rotatedBoundingBox="7065,7457 7702,7420 7730,7892 7093,7929"/>
              </emma:interpretation>
              <emma:one-of disjunction-type="recognition" id="oneOf7">
                <emma:interpretation id="interp35" emma:lang="en-US" emma:confidence="0.5">
                  <emma:literal>to</emma:literal>
                </emma:interpretation>
                <emma:interpretation id="interp36" emma:lang="en-US" emma:confidence="0">
                  <emma:literal>too</emma:literal>
                </emma:interpretation>
                <emma:interpretation id="interp37" emma:lang="en-US" emma:confidence="0">
                  <emma:literal>toe</emma:literal>
                </emma:interpretation>
                <emma:interpretation id="interp38" emma:lang="en-US" emma:confidence="0">
                  <emma:literal>tho</emma:literal>
                </emma:interpretation>
                <emma:interpretation id="interp39" emma:lang="en-US" emma:confidence="0">
                  <emma:literal>the</emma:literal>
                </emma:interpretation>
              </emma:one-of>
            </emma:emma>
          </inkml:annotationXML>
          <inkml:trace contextRef="#ctx0" brushRef="#br0" timeOffset="97927.6346">4105 6787 1719 0,'0'0'266'0,"0"0"-22"0,0 0-17 0,0 0-48 16,0 0-48-16,0 0-36 0,0 0-31 0,0 0-25 15,0 0-9-15,0 0-5 0,0 0-5 16,0 0 2-16,0 0-2 0,0 0-4 0,112-73-4 16,-80 59-6-16,3-2 0 0,3 2-4 0,2 1-1 15,-3 4-1-15,0-1-12 0,-2 5-9 16,-1 3-33-16,-4 0-62 0,1 2-99 0,-7 0-213 15,-4 0-493-15,-7 4-436 0</inkml:trace>
          <inkml:trace contextRef="#ctx0" brushRef="#br0" timeOffset="97697.4176">4219 7076 0 0,'0'0'0'0,"0"0"175"16,0 0 98-16,0 0-9 0,0 0-28 0,0 0-33 15,0 0-43-15,0 0-29 0,0 0-11 0,0 0-4 16,0 0 8-16,0 0 2 0,7-51-7 16,-1 42 1-16,-1-2-10 0,-3 0-7 0,1-4-5 15,2 3-11-15,-1-4-7 0,-2 1-10 0,1-1-6 16,0-1-10-16,-1-3-6 0,0 2-4 0,1-3-10 16,-2-1-2-16,-1-1-4 0,0 1-1 15,1-1-5-15,-1 0-3 0,2 0-2 0,-2-1-7 16,3 6 4-16,-2-2 1 0,-1 7 2 0,2 0 4 15,-2 3-1-15,0 4 0 0,0 3 2 0,0 1-2 16,0 2-3-16,0 0-6 0,0 0-10 0,0 0-6 16,-2 5-5-16,-2 3-1 0,2 3 3 15,0 4 3-15,-3 4 4 0,3 1 1 0,-4 7 2 16,2-4 1-16,-2 3-2 0,3-2 1 0,2 1-1 16,-1 1 0-16,-1-2-1 0,3-3 0 15,0 0 0-15,5-2-2 0,-1-1 2 0,6-2-1 16,0-1 0-16,1-1 1 0,2-3 0 0,1 1 0 15,2-4 1-15,-2-2-2 0,1-3-1 0,2-1 0 16,-2-2-1-16,0 0 0 0,-1 0 1 16,1-5 0-16,-3-1 2 0,2-4 1 0,-2 0 1 15,-4 1 1-15,-1-1 0 0,2 2 2 0,-3-1-3 16,-2 6 2-16,0 0-3 0,-3 2-1 0,-1 1-3 16,0 0-3-16,0 0-5 0,0 3 0 0,3 1 2 15,-1 5 3-15,1 1 3 0,1-1 1 16,3 2 2-16,-1-2 0 0,1-1 0 0,1-1 2 15,2-1-2-15,1 1 0 0,2-3 1 0,1-1-3 16,-1-3 4-16,-3 0-1 0,3 0 0 0,0 0 5 16,-4-7-1-16,3 0 1 0,1 0 1 15,-4-3 0-15,0-1-2 0,2-2 1 0,2-1-1 16,-4 0 0-16,-1 0-2 0,-1 0 0 0,-1-1 0 16,-3 3 2-16,0 1 3 0,-2 1 0 0,-1 3 1 15,0 2-1-15,-6 2-7 0,-1 2-8 16,-3 1-8-16,-2 0-5 0,-4 2-6 0,0 6-2 15,-2 0-13-15,-1 1-37 0,2-3-56 0,5-1-77 16,-1 1-129-16,9-5-279 0,-2-1-684 0</inkml:trace>
        </inkml:traceGroup>
        <inkml:traceGroup>
          <inkml:annotationXML>
            <emma:emma xmlns:emma="http://www.w3.org/2003/04/emma" version="1.0">
              <emma:interpretation id="{209CA5A8-F3DE-41E0-8ED1-7C79EC0A5B2A}" emma:medium="tactile" emma:mode="ink">
                <msink:context xmlns:msink="http://schemas.microsoft.com/ink/2010/main" type="inkWord" rotatedBoundingBox="8062,7081 10749,6923 10806,7904 8120,8062"/>
              </emma:interpretation>
              <emma:one-of disjunction-type="recognition" id="oneOf8">
                <emma:interpretation id="interp40" emma:lang="en-US" emma:confidence="0.5">
                  <emma:literal>work.</emma:literal>
                </emma:interpretation>
                <emma:interpretation id="interp41" emma:lang="en-US" emma:confidence="0">
                  <emma:literal>work"</emma:literal>
                </emma:interpretation>
                <emma:interpretation id="interp42" emma:lang="en-US" emma:confidence="0">
                  <emma:literal>Works</emma:literal>
                </emma:interpretation>
                <emma:interpretation id="interp43" emma:lang="en-US" emma:confidence="0">
                  <emma:literal>work's</emma:literal>
                </emma:interpretation>
                <emma:interpretation id="interp44" emma:lang="en-US" emma:confidence="0">
                  <emma:literal>Woke</emma:literal>
                </emma:interpretation>
              </emma:one-of>
            </emma:emma>
          </inkml:annotationXML>
          <inkml:trace contextRef="#ctx0" brushRef="#br0" timeOffset="107730.6438">7693 6153 710 0,'0'0'366'0,"0"0"-11"0,0 0-53 0,0 0-62 16,0 0-88-16,0 0-66 0,0 0-29 0,0 0 3 16,0 0 14-16,0 0 18 0,0 0 2 0,0 0-3 15,-8 87-11-15,3-66-8 0,0 1-7 16,-3-2-12-16,3 1-3 0,-4-2-7 0,4-1-4 15,-4-2-3-15,3 0-4 0,-2-4-1 0,4-1-3 16,-3-3 4-16,4-4-4 0,0 0 4 0,2-3 5 16,1-1 5-16,0 0 9 0,0 0 0 0,0-3-8 15,0-8-15-15,2-2-8 0,1-5-11 16,9-6-3-16,-1-3 3 0,3-3-5 0,2-2 0 16,1 0-1-16,4 1 1 0,-4 1 0 0,-1 4 4 15,-2 2 3-15,-3 3-2 0,-5 5 5 0,1 5 2 16,-4 5-2-16,-2 3 2 0,-1 3-5 0,0 0-4 15,0 2-5-15,-3 7 0 0,-5 7-2 16,-5 7 1-16,-3 8 1 0,-2 4-2 0,-5 6 0 16,3-2 0-16,-1 0-2 0,6 1-21 0,2-2-41 15,7-1-89-15,-2-6-285 0,5-12-1053 0</inkml:trace>
          <inkml:trace contextRef="#ctx0" brushRef="#br0" timeOffset="98562.2103">5144 6767 1557 0,'0'0'220'0,"0"0"7"16,0 0 8-16,0 0-31 0,0 0-33 0,0 0-33 15,0 0-31-15,0 0-20 0,0 0-26 0,0 0-23 16,0 0-22-16,0 0-12 0,0 0-1 15,0 0 3-15,13-53 6 0,-13 82 0 0,0 2 7 16,0 2-3-16,-1 1 0 0,-2 0 2 0,-1-2-6 16,2 0-1-16,1-1-3 0,-1-2-1 15,2-3-1-15,0-1-3 0,0-2 0 0,0-6-6 16,0-3 5-16,0-5 1 0,0-4 2 0,0-2 3 16,2-3 3-16,-1 0 6 0,1 0 11 0,2-4 11 15,2-6-6-15,-1-4-5 0,4-5-10 16,5-5-15-16,-1-2 3 0,4-2-2 0,3-3-1 15,-1 3 2-15,1-2-1 0,2 1-2 0,-5 4 0 16,2 2 1-16,0 3-5 0,-4 8-1 0,0 3-5 16,-3 6-3-16,2 3-1 0,-1 1 2 0,0 9 2 15,-3 5-3-15,3 3 8 0,-2 1 0 16,2 2 2-16,1 1 4 0,3 2-3 0,-1 0 0 16,2-2-2-16,-2-1 3 0,3-4-3 0,1-3 1 15,-4-3 0-15,-1-2-3 0,1-5 6 0,1-2 0 16,-3-2 3-16,0-4 0 0,-2-5 2 0,2-5 0 15,0-3 0-15,2-4 3 0,-2-3-5 16,0-1 3-16,-3-1-1 0,1-2-2 0,-1 0 3 16,-5-2 2-16,2-1 1 0,-5 2 0 0,-2 0 3 15,-1 1 0-15,0-1 2 0,-5 2 0 16,-7 4-6-16,1-1 0 0,-2 4-5 0,2 0-1 16,-2 4-1-16,3 1 0 0,-1 4-2 0,4 3-3 15,0 3-1-15,5 2-6 0,2 2-15 16,0 1-20-16,0 0-16 0,2 11-28 0,5 3-45 15,1 6-63-15,5 4-131 0,1 3-240 0,-1-5-486 16,-6-6-7-16</inkml:trace>
          <inkml:trace contextRef="#ctx0" brushRef="#br0" timeOffset="99431.9269">6114 6951 1668 0,'0'0'394'0,"0"0"-202"0,0 0 6 15,0 0-10-15,0 0-56 0,0 0-40 0,0 0-28 16,0 0-25-16,0 0-15 0,0 0-11 16,0 0-4-16,0 0-3 0,0 0-1 0,0 0 0 15,-108 39-4-15,107-26 1 0,1-2-2 0,0 2 1 16,3-2 1-16,1 0-1 0,6 0 0 15,-3-5 1-15,1 1 2 0,4-6 1 0,-1-1 6 16,-1 0 4-16,1-3 4 0,2-6 3 0,-2-4 2 16,4-2-1-16,-3-3-5 0,0-1-1 0,-1-3-5 15,-2-2-1-15,0 4 3 0,-4-1 0 16,-1 1 4-16,-3 2-1 0,-1 1 1 0,-1 1-4 16,-6 3-2-16,-4 1-1 0,1 5-7 0,-6 4-2 15,2 1-4-15,-3 2-4 0,0 2 1 0,-3 8 1 16,0 1 0-16,5 3 2 0,0-1 0 0,4 0-1 15,7-1 1-15,0 1-1 0,4-3-2 16,1 2 1-16,7-3 0 0,5 1 1 0,4-2-1 16,7-3 0-16,0-1-1 0,5-4-2 0,-1 0 3 15,2 0-2-15,0-4 2 0,-1-4 1 0,0-2 0 16,-1-3 0-16,-1-1 2 0,-1 0 2 16,-4-3-2-16,-3 1 5 0,-2-2-2 0,1 1 0 15,-8-1 7-15,0 1 2 0,-6 3 2 0,2 1 1 16,-6 4 1-16,0 2-2 0,-3 3 0 0,-4 0-1 15,0 3-9-15,-3 1-3 0,-4 1-4 16,-3 9-2-16,-3 4 3 0,4 1 4 0,1 2-1 16,2-2-1-16,2 1 1 0,8-1-2 0,1-1 0 15,2-1 2-15,3-1-1 0,7-1 1 0,0 2 0 16,1-2 0-16,6-2-1 0,0 1 1 16,-1 0-3-16,0-1-2 0,1-3 6 0,-3 5 1 15,0-2 0-15,0-1 0 0,-3 3-2 0,2-4-2 16,-1 1 2-16,-7-2 2 0,4 1-4 15,-6-1 2-15,1-3 0 0,3 0 0 0,-4-3 2 0,4 0 1 16,0 0 1-16,0 0-2 0,3-8 5 16,4-3-3-16,3-3 2 0,3-4-1 0,-2-2-7 15,7-2-3-15,-1-3-5 0,-3-1-5 0,4 0-7 16,-2-3-8-16,-3 0-10 0,0 1-5 0,-2 0 5 16,-2-1 8-16,-2 4 11 0,-3-1 10 15,-5 1 7-15,2 4 3 0,-5 0 4 0,-1 2 4 16,-2 0-1-16,0 4 4 0,0 0-1 0,-2 3 3 15,-1 2 7-15,-1 2 3 0,0 5 2 16,1 1-3-16,3 2-4 0,-1 0-9 0,-1 2-8 16,1 7 3-16,-5 7-5 0,3 1 4 0,2 8 3 15,-3 4-2-15,-5 3 2 0,5 2 2 0,-5 6-1 16,4-1-2-16,-5 1 2 0,3-2-3 16,0-2 1-16,2-1-2 0,-2-5 0 0,6-3-2 15,1-4-4-15,0-4 0 0,0-3-16 0,8-5-27 16,-3-3-36-16,6-3-61 0,-4-5-64 15,4 0-92-15,4-3-192 0,-3-3-373 0,-3 1-271 0</inkml:trace>
          <inkml:trace contextRef="#ctx0" brushRef="#br0" timeOffset="99751.6943">7110 6649 848 0,'0'0'395'0,"0"0"-61"15,0 0-64-15,0 0-96 0,0 0-51 0,0 0-16 16,0 0-6-16,0 0-6 0,0 0-7 0,0 0-6 15,0 0-3-15,0 0-2 0,0 0 1 0,0 0 2 16,-131 106-5-16,108-93-3 0,2 0-3 16,-1-3-8-16,-2 0-2 0,6-3-3 0,-5-1-4 15,6-3-4-15,3-2-4 0,1-1-5 0,5 0-5 16,1 0 1-16,2 0-6 0,-2-1-5 16,6-2-5-16,-1 3-7 0,2 0-7 0,0 0-6 15,0 0-12-15,0 0-7 0,0 12 2 0,2 4 4 16,6 5 7-16,0 2 5 0,6 5 1 0,6 2 0 15,-1-3-3-15,5 1-1 0,5-5-9 0,2-3-4 16,6 0 1-16,-2-8-1 0,4-1 6 16,-3-4 3-16,-3-3 0 0,-5-4 1 0,-1 0 1 15,-5-3 0-15,-4-1-4 0,-5-4-10 0,-6 1-19 16,0 1-26-16,-4 0-47 0,-3 1-123 0,0 2-574 16,0-1-863-16</inkml:trace>
        </inkml:traceGroup>
      </inkml:traceGroup>
    </inkml:traceGroup>
    <inkml:traceGroup>
      <inkml:annotationXML>
        <emma:emma xmlns:emma="http://www.w3.org/2003/04/emma" version="1.0">
          <emma:interpretation id="{B69616AF-38F9-4BC1-8417-F20CB6640BF9}" emma:medium="tactile" emma:mode="ink">
            <msink:context xmlns:msink="http://schemas.microsoft.com/ink/2010/main" type="paragraph" rotatedBoundingBox="2369,10423 4545,10423 4545,13991 2369,1399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433A60A-BF21-4171-A0A9-9480295959AA}" emma:medium="tactile" emma:mode="ink">
              <msink:context xmlns:msink="http://schemas.microsoft.com/ink/2010/main" type="inkBullet" rotatedBoundingBox="2190,13777 3079,10166 4998,10638 4110,14249"/>
            </emma:interpretation>
            <emma:one-of disjunction-type="recognition" id="oneOf9">
              <emma:interpretation id="interp45" emma:lang="en-US" emma:confidence="0">
                <emma:literal>•@F:</emma:literal>
              </emma:interpretation>
              <emma:interpretation id="interp46" emma:lang="en-US" emma:confidence="0">
                <emma:literal>'@F:</emma:literal>
              </emma:interpretation>
              <emma:interpretation id="interp47" emma:lang="en-US" emma:confidence="0">
                <emma:literal>•@E:</emma:literal>
              </emma:interpretation>
              <emma:interpretation id="interp48" emma:lang="en-US" emma:confidence="0">
                <emma:literal>F☺</emma:literal>
              </emma:interpretation>
              <emma:interpretation id="interp49" emma:lang="en-US" emma:confidence="0">
                <emma:literal>'@E:</emma:literal>
              </emma:interpretation>
            </emma:one-of>
          </emma:emma>
        </inkml:annotationXML>
        <inkml:trace contextRef="#ctx0" brushRef="#br0" timeOffset="249852.5447">441 11799 1261 0,'0'0'358'0,"0"0"-50"16,0 0-39-16,0 0-85 0,0 0-51 0,0 0-34 15,0 0-27-15,0 0-20 0,0 0-11 16,0 0-9-16,0 0-6 0,0 0-1 0,0 0-2 16,0 0-1-16,-28 52 2 0,36-49 2 0,5 0-1 15,1-3 2-15,3 0-2 0,-2 0-1 0,2-3 0 16,-3-5 0-16,-4-1 4 0,0-2 3 16,1-1 6-16,-4-4-5 0,0 0 0 0,-4-3-3 15,-2 0-6-15,-1 3 5 0,0-1-2 0,-2 0-4 16,-4 3-4-16,-4 2-8 0,-1 2-5 0,2 4-5 15,-1 2-9-15,-3 2-15 0,1 2-13 16,-1 6-15-16,-1 6-16 0,1 7-17 0,-1 2-30 16,5 2-39-16,4 0-56 0,5 1-69 0,0-2-124 15,2-2-181-15,8-5-200 0,-4-3 163 0</inkml:trace>
        <inkml:trace contextRef="#ctx0" brushRef="#br0" timeOffset="249530.1609">-147 12148 1282 0,'0'0'246'0,"0"0"-39"0,0 0-26 16,0 0-11-16,0 0-34 0,0 0-55 0,0 0-24 15,0 0-9-15,0 0-4 0,0 0 4 0,0 0-10 16,0 0-7-16,0 0-11 0,179-41-10 16,-135 27-3-16,-2-1-10 0,3 1-14 0,-2 1-28 15,-3 1-66-15,-5 1-170 0,-8 5-404 0,-11 1-779 16</inkml:trace>
        <inkml:trace contextRef="#ctx0" brushRef="#br1" timeOffset="272701.6063">1042 11072 1037 0,'0'0'376'0,"0"0"-67"0,0 0-26 0,0 0-36 16,0 0-42-16,0 0-47 0,0 0-33 0,0 0-29 16,0 0-18-16,0 0-14 0,0 0-10 15,0 0-9-15,-146-127-6 0,117 113-3 0,-1 0-5 16,-7-2-2-16,0 1-7 0,-4 3-2 0,0 0-1 16,0 2-2-16,-2 4 1 0,2 2-5 0,-1 4 0 15,0 0-2-15,0 8-2 0,-1 7-3 16,0 1-2-16,-6 8-4 0,4 4 1 0,-5 1 0 15,2 5-1-15,-4 6 0 0,2 3-4 0,-2 4 2 16,-1 3 0-16,2 3 0 0,0 4 3 16,-1 1-3-16,-2 7 0 0,6 1 0 0,-2 5-2 15,8 5 2-15,0 2 2 0,8 5 0 0,0 1 0 16,7 4 0-16,5 0 1 0,0 1 1 0,10 1-1 16,7-1 1-16,4 2-3 0,2-3-1 15,12-1 1-15,7-6 2 0,14-5 2 0,0-5 0 16,13-5 1-16,5-9-1 0,14-3 0 0,3-11 2 15,5-6 1-15,7-9 0 0,-1-4-1 0,4-6 2 16,1-9 1-16,1-7 2 0,5-2 2 0,-2-16 0 16,4-11-1-16,-3-9 2 0,7-11 2 15,0-11-1-15,-2-11 0 0,-4-8-2 0,0-7 0 16,-6-8-1-16,-6-6 2 0,-8-2 0 0,-8 0 0 16,-11-3 2-16,-9 0 1 0,-17 0 3 0,-10-1-2 15,-16-4 1-15,-6 1-6 0,-23-1 0 0,-17 1 0 16,-13 3-5-16,-16 4-6 0,-18 5-2 15,-6 11-10-15,-13 14-5 0,-10 11-6 0,-4 16-27 16,-3 15-47-16,-7 17-149 0,34 8-855 0,31 3-667 0</inkml:trace>
        <inkml:trace contextRef="#ctx0" brushRef="#br0" timeOffset="242629.2434">434 9591 0 0,'0'0'457'0,"0"0"-157"0,0 0-11 0,0 0 24 16,0 0-17-16,0 0-42 0,0 0-50 0,0 0-37 16,0 0-32-16,0 0-32 0,0 0-14 0,0 0-15 15,9-16-18-15,-9 17-5 0,0 1-17 16,0-1-11-16,0 3-7 0,0-1-3 0,0 3-2 15,-2 2 3-15,-2 6 7 0,0 0 1 0,0 4 8 16,-6-2 2-16,1 6-1 0,-1-2-1 0,-1 1-2 16,0 1-4-16,-4-1-4 0,1 2 5 15,0-1-6-15,-2 0 1 0,1 2-2 0,-1-1-5 16,-1 0 2-16,0-3-2 0,3-2 1 0,6 0-5 16,-4-3 3-16,2-6-2 0,5 1-1 0,-2-4 2 15,5-2-5-15,1-1-2 0,1-3-1 16,0 2 0-16,0-2 0 0,0 0 0 0,0 0 0 15,0 0-4-15,0 0-1 0,3 0 2 0,5 0 1 16,1 0 0-16,0 0 2 0,6 0-2 16,6 0-2-16,-1 0 2 0,2-3-3 0,2-1 2 15,1-1-2-15,2 1 0 0,-2-2-1 0,1 3 1 16,-4-1 0-16,2-1 0 0,0 0-1 0,-7 0-1 16,2 0 2-16,-5-1 1 0,-4 3-2 0,0 0 3 15,-7-1-2-15,2 1 6 0,-2 2 2 16,-3-3 2-16,0 0 6 0,0-1-5 0,0 1 4 15,0-4-1-15,-3 0 0 0,-2-2 0 0,2 1-4 16,-3-2-2-16,1-1 2 0,0 0-1 0,-2 3-1 16,6-1 0-16,-2 4-1 0,2 1 0 0,-1 2 5 15,-1 0-1-15,3 1 3 0,-1 2-6 16,1 0-2-16,0 0-2 0,-3 0-5 0,3 0 2 16,-1 3-4-16,1 5-1 0,0 7 2 0,0 0 3 15,0 6 0-15,0 0 2 0,0 4 1 16,-2-2-2-16,2 4 1 0,0 0 1 0,-1 0 1 15,-1 1-2-15,2 1-3 0,-1-1 1 0,1 1-2 16,0 2 1-16,-3-3 2 0,3 3 0 0,-1-3-1 16,1-1-2-16,0-2-4 0,0-3-4 15,0-3-11-15,0-4-15 0,0-4-23 0,1-2-35 16,3-3-45-16,-1-2-64 0,-1-4-66 0,2 0-121 16,0 0-288-16,-1 0-771 0</inkml:trace>
        <inkml:trace contextRef="#ctx0" brushRef="#br0" timeOffset="246455.6413">813 9808 255 0,'0'0'660'0,"0"0"-360"0,0 0-43 15,0 0-31-15,0 0-70 0,0 0-51 0,0 0-26 16,0 0-1-16,0 0-4 0,0 0-1 15,0 0 1-15,0 0-9 0,0 0-13 0,0 0-17 16,-9 97-6-16,15-92-5 0,5-2 3 0,1-2 3 16,0-1 1-16,0 0 5 0,3-3 6 15,-3-6 4-15,0-3 3 0,0-4 1 0,0-1-3 16,1-3-1-16,-3-1-1 0,-4-3-1 0,2 3 2 16,-3-2 0-16,-4 3 0 0,-1 2-3 0,0 1-5 15,-6 6-8-15,-2 0-6 0,-2 2-7 0,0 5-9 16,-1 1-8-16,-1 2-10 0,-1 1-3 15,6 0-11-15,-1 1-6 0,-1 4-12 0,4 3-20 16,0-2-27-16,3 4-48 0,2-1-77 0,0-2-122 16,0 2-288-16,4-5-570 0</inkml:trace>
        <inkml:trace contextRef="#ctx0" brushRef="#br0" timeOffset="246458.6396">1207 9589 1782 0,'0'0'332'16,"0"0"-66"-16,0 0-21 0,0 0-56 0,0 0-54 15,0 0-44-15,0 0-35 0,0 0-32 16,0 0-16-16,0 0-6 0,0 0 5 0,0 0 6 16,0 0 6-16,0 0 4 0,-16 115-1 0,10-78 0 15,4 0-7-15,-4 1-2 0,0 1-3 0,2-1-3 16,-6-2-2-16,6 0 1 0,-5-5-3 15,5-1-3-15,-3-3 3 0,3-3 2 0,0-2-7 16,-1-2-2-16,1-1-11 0,1-3-26 0,0-3-26 16,1 0-51-16,0-1-70 0,2-4-80 0,0 0-158 15,0-2-314-15,0-2-694 0</inkml:trace>
        <inkml:trace contextRef="#ctx0" brushRef="#br0" timeOffset="246461.6384">1453 10029 1325 0,'0'0'315'0,"0"0"-92"16,0 0-13-16,0 0-39 0,0 0-30 0,0 0-21 15,0 0-19-15,0 0-23 0,0 0-16 0,0 0-11 16,0 0-9-16,0 0-4 0,0 0-3 16,0 0-4-16,33 63-3 0,-29-61 1 0,-1-2 0 15,4 0 3-15,-3 0 6 0,2 0-2 0,1 0 2 16,-1-3 1-16,2-2-2 0,-2 0-1 15,3-2-2-15,-4-1-4 0,2 0-2 0,-2 0 4 16,2 0 1-16,-5 2 0 0,0-1-1 0,-2 1-6 16,0 3-4-16,0-1-1 0,0 1-1 0,0 2-10 15,-2-1-4-15,-3 0-11 0,-1 1-17 16,3-1-14-16,-2 1-28 0,0 0-43 0,0-1-53 0,-1 2-82 16,2 0-142-16,1 0-346 0,-1 0-870 0</inkml:trace>
      </inkml:traceGroup>
    </inkml:traceGroup>
    <inkml:traceGroup>
      <inkml:annotationXML>
        <emma:emma xmlns:emma="http://www.w3.org/2003/04/emma" version="1.0">
          <emma:interpretation id="{EDA681FF-C86D-4FD0-BC9A-E4FC191E4EB9}" emma:medium="tactile" emma:mode="ink">
            <msink:context xmlns:msink="http://schemas.microsoft.com/ink/2010/main" type="paragraph" rotatedBoundingBox="2901,12495 14945,11864 15000,12913 2956,135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3A530D2-C287-41B4-8F2E-39F23B6B5D53}" emma:medium="tactile" emma:mode="ink">
              <msink:context xmlns:msink="http://schemas.microsoft.com/ink/2010/main" type="inkBullet" rotatedBoundingBox="2901,12495 3799,12448 3854,13498 2956,13545"/>
            </emma:interpretation>
            <emma:one-of disjunction-type="recognition" id="oneOf10">
              <emma:interpretation id="interp50" emma:lang="en-US" emma:confidence="0">
                <emma:literal>Y</emma:literal>
              </emma:interpretation>
              <emma:interpretation id="interp51" emma:lang="en-US" emma:confidence="0">
                <emma:literal>%</emma:literal>
              </emma:interpretation>
              <emma:interpretation id="interp52" emma:lang="en-US" emma:confidence="0">
                <emma:literal>H</emma:literal>
              </emma:interpretation>
              <emma:interpretation id="interp53" emma:lang="en-US" emma:confidence="0">
                <emma:literal>4</emma:literal>
              </emma:interpretation>
              <emma:interpretation id="interp54" emma:lang="en-US" emma:confidence="0">
                <emma:literal>K</emma:literal>
              </emma:interpretation>
            </emma:one-of>
          </emma:emma>
        </inkml:annotationXML>
        <inkml:trace contextRef="#ctx0" brushRef="#br0" timeOffset="249340.9275">-28 11821 0 0,'0'0'0'0,"0"0"15"0,0 0 264 0,0 0 12 16,0 0 4-16,0 0-27 0,0 0-28 16,0 0-37-16,0 0-29 0,0 0-20 0,0 0-21 15,0 0-15-15,-32 0-14 0,32 0-12 0,0 0-10 16,0 0-11-16,0 0-11 0,0 0-12 0,1 0-11 15,0 0-6-15,1-1-6 0,-1-1-5 16,2-2 0-16,6 4-3 0,-5-4 1 0,7 0-1 16,-1 0 2-16,3-2 0 0,1 0 1 0,0-1 0 15,2-1-1-15,1-1 0 0,0-1-2 16,3 2-1-16,-2 0-3 0,-2-1 2 0,-1 6-2 16,-1-3-1-16,-2 3 0 0,0-1-5 0,-2 3-1 15,-4 1-1-15,-2 0-2 0,2 0 1 0,-3 0-1 16,-2 0 1-16,-1 0 0 0,2 0 0 15,-2 0 2-15,0 0 0 0,3 1 0 0,-3 3 1 16,2 0 3-16,-2 3 0 0,2 1 3 0,-1 5-2 16,-1 3 1-16,0 6 3 0,0 3-2 15,-1 4 4-15,-3 5-2 0,-2 0-3 0,-1 2-1 0,0 0-1 16,-3 1-4-16,4 0 0 0,-5-1-1 16,5 1-2-16,-2 2 1 0,-4-4-2 0,7 0-1 15,-4-1-1-15,6-5 0 0,-1-3-1 0,-2-2-1 16,5-6 1-16,1-4 0 0,0-2-3 0,0-6-5 15,0-1-6-15,0-4-16 0,0 1-16 16,0-2-23-16,0 0-35 0,0 0-34 0,0-3-47 16,0-4-130-16,0-2-239 0,0 1-344 0,0 3 13 0</inkml:trace>
        <inkml:trace contextRef="#ctx0" brushRef="#br0" timeOffset="250422.9314">831 11652 1271 0,'0'0'467'0,"0"0"-87"15,0 0-57-15,0 0-82 0,0 0-53 0,0 0-39 16,0 0-29-16,0 0-25 0,0 0-25 16,0 0-23-16,0 0-13 0,0 0-14 0,0 0-11 15,0 0-5-15,-7-51-2 0,3 75 2 0,-6 5 3 16,3 4 8-16,-5 7-2 0,-2 3 0 0,-1 5 0 15,-2 3-5-15,-2 4 2 0,2-4 1 16,-3 2-1-16,-1 0-5 0,-3 1 4 0,3 0-1 16,-5-1 1-16,1-1 1 0,5-2-3 0,-3-5-2 15,5-2-3-15,-3-2-1 0,3-4-1 0,3-2 1 16,1-1-2-16,2-9-5 0,1-3-7 0,7-4-14 16,-2-6-19-16,3-4-18 0,3-1-24 15,0-4-24-15,3-3-12 0,6 0-6 0,1 0 4 16,-1-8-4-16,6-4-32 0,2 1-60 0,-2-6-76 15,2-1-76-15,-3 2-35 0,5-3 2 0,-2-4 21 16,0 4 64-16,0-2 188 0,-2 1 134 16,8 0 0-16,-6 1 0 0,-3 0 0 0,1 2 0 15,-6 2 8-15,-3 3 384 0,1 2 81 0,-4 2 8 16,-2 5-55-16,-1 0-90 0,0 3-79 16,0 0-74-16,0 1-72 0,0 6-47 0,0 2-23 15,-2 1 0-15,-3 5 8 0,1 0 6 0,1 1-2 16,2 1-11-16,-1-1-6 0,2 0-6 0,0-2-4 15,0 0-2-15,5-2-3 0,3 0-1 0,-1-5 0 16,5 0 3-16,-2-5 3 0,2 1 5 16,-2-3 6-16,2 0 8 0,0-4 8 0,2-5 4 15,-1-4-2-15,0-1-1 0,-3-1-5 0,-4-1-5 16,-2-2-4-16,-4 1-8 0,0 1-7 0,-3 2-9 16,-4 1-6-16,-3 2-5 0,-3 2-9 0,-1 2-9 15,0 2-12-15,0 4-22 0,0 1-26 16,2 0-51-16,-1 6-82 0,6 4-155 0,-1-1-609 15,6-2-724-15</inkml:trace>
      </inkml:traceGroup>
      <inkml:traceGroup>
        <inkml:annotationXML>
          <emma:emma xmlns:emma="http://www.w3.org/2003/04/emma" version="1.0">
            <emma:interpretation id="{FD8D1F31-90D1-4F4D-9111-324774A46D38}" emma:medium="tactile" emma:mode="ink">
              <msink:context xmlns:msink="http://schemas.microsoft.com/ink/2010/main" type="line" rotatedBoundingBox="4462,12565 14953,12015 14999,12879 4508,13430"/>
            </emma:interpretation>
          </emma:emma>
        </inkml:annotationXML>
        <inkml:traceGroup>
          <inkml:annotationXML>
            <emma:emma xmlns:emma="http://www.w3.org/2003/04/emma" version="1.0">
              <emma:interpretation id="{A99E8271-4E13-4290-A78A-1A5E8FD6E65C}" emma:medium="tactile" emma:mode="ink">
                <msink:context xmlns:msink="http://schemas.microsoft.com/ink/2010/main" type="inkWord" rotatedBoundingBox="4462,12565 6740,12446 6785,13310 4508,13430"/>
              </emma:interpretation>
              <emma:one-of disjunction-type="recognition" id="oneOf11">
                <emma:interpretation id="interp55" emma:lang="en-US" emma:confidence="0.5">
                  <emma:literal>(2005)</emma:literal>
                </emma:interpretation>
                <emma:interpretation id="interp56" emma:lang="en-US" emma:confidence="0">
                  <emma:literal>(20005)</emma:literal>
                </emma:interpretation>
                <emma:interpretation id="interp57" emma:lang="en-US" emma:confidence="0">
                  <emma:literal>(205)</emma:literal>
                </emma:interpretation>
                <emma:interpretation id="interp58" emma:lang="en-US" emma:confidence="0">
                  <emma:literal>(20055)</emma:literal>
                </emma:interpretation>
                <emma:interpretation id="interp59" emma:lang="en-US" emma:confidence="0">
                  <emma:literal>(005)</emma:literal>
                </emma:interpretation>
              </emma:one-of>
            </emma:emma>
          </inkml:annotationXML>
          <inkml:trace contextRef="#ctx0" brushRef="#br0" timeOffset="254244.2707">1976 12112 1573 0,'0'0'277'0,"0"0"-17"16,0 0-7-16,0 0-27 0,0 0-43 0,0 0-43 16,0 0-35-16,0 0-32 0,0 0-24 0,0 0-17 15,0 0-14-15,0 0-7 0,0 0-6 0,17-80-2 16,-5 80-1-16,1 0 1 0,-1 0-1 0,4 1-2 16,-2 7 0-16,2 1 1 0,-2 2 0 15,-3 2 1-15,0 4 0 0,-3 1-2 0,-1 1 1 16,-5 4 4-16,-2 0-2 0,0 5 3 0,-5-2 1 15,-4 2-3-15,-2-1 2 0,-2 0 2 16,-1-3 0-16,0-1-2 0,3-7 2 0,-1 0-2 16,4-5 0-16,1-1 4 0,1-4-1 0,3-2 0 15,-1-1 2-15,4-3 2 0,-2 0 4 0,2 0 5 16,0 0 1-16,0 0-3 0,0 0-1 0,2 0-5 16,2 0-5-16,-1 0-4 0,3-3-4 15,2-1-4-15,5-1 0 0,4 1 4 0,1-1-5 16,5 0 2-16,0 2-2 0,-1 0-6 0,2 0 5 15,2-1-1-15,-3 1 0 0,-1 2 0 16,5-3 0-16,-3 1 0 0,-1-2 3 0,1 1 3 16,-3 0-2-16,-2-1 0 0,-4-1 0 0,0 1 0 15,-4 0 1-15,-4 2 3 0,0-2 1 16,-3 0-3-16,-1 2 5 0,1-3 1 0,-2 2 0 0,-2 0 7 16,0-1-4-16,0 1-1 0,0 0-1 15,0 2 1-15,0-1-1 0,-2 2-1 0,1 1-2 16,-3 0-5-16,2 0 1 0,-2 0-2 0,1 4 0 15,-2 0-2-15,0 3 1 0,2 1 0 0,-1 4 1 16,1-1 7-16,3 0-6 0,-2 0 0 16,2-1 1-16,0 2-1 0,2-3 0 0,5-1 1 15,1 1-2-15,2-5-3 0,-1-1 5 0,4-1 0 16,1-2 1-16,1 0 4 0,0 0-3 0,1-4-1 16,2-3 0-16,-1-4 1 0,2-1-1 15,-2-2 3-15,0-1 0 0,-3-1-4 0,-3-3 7 16,2 3 1-16,-7-2 2 0,-2 1 0 0,-4 1-3 15,0 1-1-15,-4 0-6 0,-6 0 2 0,-5 5-8 16,-2 1-4-16,0 3-5 0,-2 4-7 16,-3 2-3-16,5 0-7 0,0 8-12 0,2 1-19 15,2 3-26-15,3 3-42 0,4 1-64 0,1 2-78 16,2-1-179-16,3-4-442 0,0-3-392 0</inkml:trace>
          <inkml:trace contextRef="#ctx0" brushRef="#br0" timeOffset="254608.0737">2930 12144 1623 0,'0'0'502'0,"0"0"-189"0,0 0-54 0,0 0-57 16,0 0-60-16,0 0-44 0,0 0-27 0,0 0-19 15,0 0-15-15,0 0-17 0,0 0-9 16,0 0-9-16,0 0-2 0,0 0 1 0,-95 10-1 15,91 10 2-15,0 1 1 0,2 1-5 0,1 0 4 16,1-3 0-16,0 2-1 0,3-4-1 16,3-3 0-16,1 1-2 0,0-4-1 0,3-3 3 15,0-2-2-15,-1-4 0 0,3-2 1 0,1 0 4 16,1-2 5-16,0-7 3 0,0-3 4 0,0-2-2 16,-4 0 0-16,3-4 1 0,-2 4 1 15,-2-5 2-15,-1 4 2 0,-2 0-1 0,-5 0 1 16,-1 4-1-16,0-3-1 0,-1 4-4 0,-6 0-4 15,-2 2-7-15,-2 0-6 0,-2 4-7 0,2 0-10 16,-3 3-13-16,0 1-16 0,-2 0-25 16,8 1-36-16,-2 4-43 0,5 2-59 0,4 2-55 15,1-1-105-15,0 1-226 0,6 0-306 0,-5-5 168 0</inkml:trace>
          <inkml:trace contextRef="#ctx0" brushRef="#br0" timeOffset="255093.78">3125 12006 1956 0,'0'0'454'0,"0"0"-174"0,0 0-45 15,0 0-64-15,0 0-66 0,0 0-41 16,0 0-34-16,0 0-11 0,0 0-8 0,0 0-2 15,0 0-1-15,0 0-3 0,0 0-2 0,167-54-6 16,-143 49-6-16,0 1-24 0,-3-2-34 0,1 2-67 16,-3-2-87-16,-3-1-182 0,-3 1-453 15,-6 3-728-15</inkml:trace>
          <inkml:trace contextRef="#ctx0" brushRef="#br0" timeOffset="254922.8786">3166 12067 1232 0,'0'0'497'0,"0"0"-121"0,0 0-47 0,0 0-66 15,0 0-58-15,0 0-51 0,0 0-35 0,0 0-27 16,0 0-18-16,0 0-14 0,0 0-11 0,0 0-9 16,0 0-11-16,0 0-9 0,4-57-9 15,-7 57-5-15,2 5-3 0,-4 2-1 0,0 1 1 16,3-1-1-16,-1 2 0 0,3 2 0 0,0-3-1 15,0 4 1-15,2-1 0 0,5 0-2 0,3 2-1 16,1 0 1-16,3-2 1 0,1 1-2 0,0 0 1 16,2 1-2-16,0-2 1 0,-3 2 2 15,1-1-1-15,-4 1 3 0,-3 1-5 0,-1 2-1 16,-2-2-1-16,-5 3-1 0,0 0-1 0,-7 0-2 16,-5-1-2-16,2-2-3 0,-2-1 0 0,0-8-5 15,4 0-11-15,2-3-15 0,3-2-23 0,-1 0-35 16,1-8-60-16,0-4-158 0,2 2-585 15,1 2-741-15</inkml:trace>
          <inkml:trace contextRef="#ctx0" brushRef="#br0" timeOffset="255266.6731">3574 11664 1958 0,'0'0'345'0,"0"0"-71"0,0 0-33 0,0 0-64 15,0 0-55-15,0 0-44 0,0 0-32 16,0 0-11-16,0 0-1 0,0 0 5 0,0 0 0 16,0 0 0-16,0 0-3 0,0 0-7 0,135 140-5 15,-114-101-5-15,0 4-8 0,-4 4-3 16,-3-1-2-16,-4 3-3 0,-8 3-11 0,-2 3-15 16,-15 2-44-16,-6 5-65 0,-11 1-119 0,3-12-414 15,9-15-1045-15</inkml:trace>
          <inkml:trace contextRef="#ctx0" brushRef="#br0" timeOffset="253478.483">1570 11769 0 0,'0'0'0'0,"0"0"0"16,0 0 53-16,0 0 255 0,0 0-26 0,0 0-25 15,0 0-36-15,0 0-18 0,0 0-15 16,0 0-18-16,0 0-16 0,0 0-20 0,28-46-23 16,-27 43-16-16,-1 2-18 0,2-1-10 0,-1 0-7 15,-1 1-6-15,2 1-4 0,-2-2-4 0,0 2-1 16,0 0-1-16,0 0 1 0,0 0-1 15,0 0-1-15,0 0-4 0,0 0 0 0,0 0-4 16,0 0-1-16,0 0 1 0,0 0-1 0,0 0 1 16,0 0 0-16,0 0-2 0,0 0 0 0,0 0-4 15,0 0 1-15,0 0-1 0,0 0-3 0,0 0-2 16,0 0-5-16,0 0 0 0,0 0-3 16,0 0-3-16,0 0 0 0,0 0-3 0,0 2-4 15,0-1 1-15,-2 1-2 0,-1 1-1 0,-1 4-2 16,-2-3 0-16,4 8-2 0,-5 3 0 0,1 5 1 15,-1 6 1-15,1 3-2 0,0 5 1 16,-1 3-2-16,2 5 3 0,-4-1-1 0,5 2 0 16,-2 0 0-16,2 3 0 0,4-1 0 0,0-2 0 15,0 2 2-15,3-3-4 0,4-2 0 16,0-4 1-16,2-2-2 0,0-4 1 0,-1-4 1 16,4-4 0-16,1-2 0 0,-2-5 3 0,-1-1-1 15,-1-2-2-15,4-5 3 0,-5 0-4 0,-2-4 2 16,2 0 2-16,-5 0-1 0,0-1 0 15,-3-1-2-15,0-1 0 0,0 0-2 0,0 4 3 16,0-4-2-16,0 0-7 0,0 0-7 0,0 0-13 16,-2 1-21-16,1 1-33 0,0-2-44 0,-1 0-90 15,2 0-133-15,0 0-351 0,0 0-882 0</inkml:trace>
        </inkml:traceGroup>
        <inkml:traceGroup>
          <inkml:annotationXML>
            <emma:emma xmlns:emma="http://www.w3.org/2003/04/emma" version="1.0">
              <emma:interpretation id="{C3A17F7E-099E-43CB-BB7C-B4EB5CEC61C5}" emma:medium="tactile" emma:mode="ink">
                <msink:context xmlns:msink="http://schemas.microsoft.com/ink/2010/main" type="inkWord" rotatedBoundingBox="7258,12601 12074,12174 12139,12915 7323,13342">
                  <msink:destinationLink direction="with" ref="{5E752089-56A0-4ABE-A829-65BEC28174B8}"/>
                </msink:context>
              </emma:interpretation>
              <emma:one-of disjunction-type="recognition" id="oneOf12">
                <emma:interpretation id="interp60" emma:lang="en-US" emma:confidence="0.5">
                  <emma:literal>-30%</emma:literal>
                </emma:interpretation>
                <emma:interpretation id="interp61" emma:lang="en-US" emma:confidence="0">
                  <emma:literal>330%</emma:literal>
                </emma:interpretation>
                <emma:interpretation id="interp62" emma:lang="en-US" emma:confidence="0">
                  <emma:literal>230%</emma:literal>
                </emma:interpretation>
                <emma:interpretation id="interp63" emma:lang="en-US" emma:confidence="0">
                  <emma:literal>130%</emma:literal>
                </emma:interpretation>
                <emma:interpretation id="interp64" emma:lang="en-US" emma:confidence="0">
                  <emma:literal>730%</emma:literal>
                </emma:interpretation>
              </emma:one-of>
            </emma:emma>
          </inkml:annotationXML>
          <inkml:trace contextRef="#ctx0" brushRef="#br0" timeOffset="260417.8429">7751 11731 576 0,'0'0'492'16,"0"0"-139"-16,0 0-33 0,0 0-32 0,0 0-49 15,0 0-46-15,0 0-38 0,0 0-36 16,0 0-26-16,0 0-16 0,0 0-16 0,0 0-12 16,0 0-9-16,0 0-9 0,82-153-4 0,-56 144-4 15,2 1-1-15,2 1-4 0,0 3-3 16,4 2 0-16,-6 0-4 0,-4 2 1 0,0 0-4 15,-8 6-2-15,-2 0-3 0,-3 3-2 0,-1 2 1 16,-5 1 2-16,-5 3 0 0,0 1 4 0,0 1 1 16,-5 1 1-16,-5 2 1 0,-2 0 0 15,-3 1-1-15,1-3-2 0,2 2-1 0,-1-1-2 0,0-3-1 16,6 0-1-16,-3-2-1 0,6-3-2 16,-3 1 2-16,7-2-1 0,0-1-1 0,0 1 2 15,5-2-2-15,1 2 1 0,4 0 1 0,1-1-2 16,-2 4 0-16,4-3-2 0,-1-1 2 0,1 2 0 15,0-1 0-15,-2-4 0 0,-4 5-1 16,3-3-1-16,-7 0 0 0,-2 0 0 0,-1 1 0 16,0 1 1-16,-7 0-4 0,-7 0 3 0,-6 1-1 15,0 0-1-15,-5-1 5 0,-2 2-2 16,-1-4 1-16,2 0 0 0,6-3-3 0,-1 0 0 16,10-4-4-16,4-1-6 0,2 0-11 0,5-3-29 15,0-3-52-15,0-2-64 0,6-3-136 0,7 0-308 16,-2 2-508-16,-4 5 210 0</inkml:trace>
          <inkml:trace contextRef="#ctx0" brushRef="#br0" timeOffset="260713.9011">8168 11870 1210 0,'0'0'395'0,"0"0"-66"16,0 0-56-16,0 0-61 0,0 0-52 15,0 0-47-15,0 0-48 0,0 0-30 0,0 0-11 16,0 0 8-16,0 0 9 0,0 0 5 0,0 0-1 15,0 0-5-15,-13 85-6 0,13-68-7 0,0-1-7 16,0-1-5-16,2-3-3 0,6-1-1 16,-2-4 0-16,5-3 4 0,0 0 2 0,2-4 5 15,1 0 3-15,3-4 4 0,-1-7 0 0,5-1-2 16,-2-3-2-16,-2-3-6 0,2 2-3 16,0-3-1-16,-4-1-2 0,0-2 2 0,-3 4 0 15,-7-1 1-15,0 1-3 0,-5 2 0 0,0 3-7 16,-8 2-9-16,-8 1-12 0,-2 6-13 15,-6 2-10-15,-3 2-11 0,0 3-12 0,-2 5-24 16,10-1-25-16,-1 3-42 0,13-2-46 0,1 0-40 16,6-2-80-16,9-1-191 0,0-2-310 0,-1-3-38 0</inkml:trace>
          <inkml:trace contextRef="#ctx0" brushRef="#br0" timeOffset="261312.5722">9103 11326 1193 0,'0'0'732'0,"0"0"-391"0,0 0-59 0,0 0-61 0,0 0-61 16,0 0-40-16,0 0-40 0,0 0-30 15,0 0-19-15,0 0-14 0,0 0-4 0,0 0 5 16,0 0 4-16,0 0 6 0,-46 89 4 0,31-57-1 15,-6 6-3-15,1 3-4 0,-5 2 1 0,-2-1-5 16,-1 3-1-16,-1 2-3 0,1-2-6 16,1 3 2-16,1-7-3 0,5 2 0 0,0-7-3 15,5-3-2-15,4-5-2 0,-3-4-3 0,11-3 3 16,-3-2-8-16,4-6-11 0,3 0-16 16,0-2-37-16,0-1-44 0,0-4-60 0,0 1-75 15,0-4-136-15,2-2-423 0,3 1-767 0</inkml:trace>
          <inkml:trace contextRef="#ctx0" brushRef="#br0" timeOffset="261013.7566">8783 11442 606 0,'0'0'882'0,"0"0"-523"0,0 0-73 0,0 0-67 15,0 0-59-15,0 0-44 0,0 0-25 0,0 0-26 16,0 0-22-16,0 0-19 0,0 0-8 0,0 0-3 16,0 0 5-16,-42-6 6 0,42 16-2 15,0-1 1-15,0-1-4 0,0-2-1 0,1 0 2 16,6-1 4-16,-3-2 6 0,1-1 2 0,3-2 7 15,-4 0 3-15,5 0 3 0,-5-6 5 16,3-1-4-16,-3-1-2 0,-2-1-7 0,1 0-2 16,-3-1-8-16,0 0-7 0,0 3-5 0,0-1-11 15,-3 2-6-15,-3 1-11 0,-2 3-18 0,3 2-23 16,-5 0-32-16,5 0-46 0,-4 7-65 0,6 0-77 16,3 1-163-16,0-2-412 0,0-1-590 0</inkml:trace>
          <inkml:trace contextRef="#ctx0" brushRef="#br0" timeOffset="261523.4423">9078 11856 1366 0,'0'0'382'0,"0"0"-145"0,0 0-16 15,0 0-47-15,0 0-52 0,0 0-22 0,0 0-31 16,0 0-14-16,0 0-7 0,0 0-1 0,0 0 3 15,0 0 4-15,0 0 2 0,0 0 5 0,6 109 1 16,2-115 0-16,2-2-3 0,0-2-4 16,-4 1 1-16,1-3 1 0,-5 1 1 0,0 2-2 15,-2-1-10-15,0 3-12 0,-3 1-11 0,-5 1-15 16,5 2-6-16,-6-1-11 0,5 3-17 0,0 1-26 16,-6 0-41-16,7 0-61 0,-6 1-92 15,8 6-160-15,1-2-543 0,-1-2-670 0</inkml:trace>
          <inkml:trace contextRef="#ctx0" brushRef="#br0" timeOffset="259782.3891">4463 12123 714 0,'0'0'157'0,"0"0"42"15,0 0 26-15,0 0 13 0,0 0 3 0,0 0-23 16,0 0-33-16,0 0-28 0,0 0-26 16,0 0-21-16,0 0-21 0,0 0-10 0,-134-32-9 15,129 32-7-15,2-2-4 0,0 2-6 0,2 0-4 16,1 0-8-16,0 0-7 0,0 0-4 0,0 0-6 16,0 0-4-16,0 0-7 0,0 0-3 0,0 0-3 15,0 0-2-15,0 0-2 0,0 0-3 16,4 2 2-16,4 1 0 0,8 2 6 0,7 0 3 15,11 0 0-15,7-2 5 0,10-2-3 0,13-1 1 16,6 0-1-16,14 0-2 0,7-1-3 0,7-6-1 16,8 3 0-16,4-4-1 0,8 1 1 0,3-1-2 15,2-2-2-15,3 1 0 0,-1 1-2 16,1-1 2-16,-1 1-3 0,-1 0 2 0,-7-1-2 16,-4 1 0-16,-7-2 2 0,-9 2-2 0,-12 2 2 15,-13 0 0-15,-10-1-1 0,-18 3 2 16,-12-1 2-16,-11 4-1 0,-13-1 3 0,-2 2 7 15,-6 0 4-15,0 0 9 0,-3 0-3 0,-2-1-7 16,-1-3-3-16,-5 1-9 0,-1 0-1 0,-1-2 0 16,2 1 2-16,4-1-3 0,-3 0-1 15,4 1 1-15,-2-2-1 0,4-3 1 0,-5 1-1 16,5 1-1-16,-5 1-5 0,7 1 6 0,-6-2 0 16,1 2-1-16,5 1 6 0,-6-1-6 0,6 0 1 15,0 0 1-15,1 2-2 0,-1 0 4 16,1 1-2-16,1 0 0 0,0 2 0 0,0 0 0 15,0 0-1-15,0-1-2 0,0 1-2 0,0 0-1 16,3 0 1-16,-2 0-1 0,2 0 5 0,6 3-4 16,-4 4 0-16,7-1 2 0,-3 4-7 0,1-1 6 15,-1 2 0-15,1 0 0 0,-6 1 0 16,-1 4-1-16,-3 0 0 0,0 2-2 0,-1 0-1 16,-7 3-10-16,-4 1-13 0,-4 1-22 0,-1-2-34 15,0 0-49-15,7-2-69 0,2-1-110 0,2-7-296 16,2-3-674-16</inkml:trace>
        </inkml:traceGroup>
        <inkml:traceGroup>
          <inkml:annotationXML>
            <emma:emma xmlns:emma="http://www.w3.org/2003/04/emma" version="1.0">
              <emma:interpretation id="{51581A55-6C3E-442B-8043-CED7796ACB89}" emma:medium="tactile" emma:mode="ink">
                <msink:context xmlns:msink="http://schemas.microsoft.com/ink/2010/main" type="inkWord" rotatedBoundingBox="12790,12190 14956,12077 14993,12778 12827,12892"/>
              </emma:interpretation>
              <emma:one-of disjunction-type="recognition" id="oneOf13">
                <emma:interpretation id="interp65" emma:lang="en-US" emma:confidence="0.5">
                  <emma:literal>(2015)</emma:literal>
                </emma:interpretation>
                <emma:interpretation id="interp66" emma:lang="en-US" emma:confidence="0">
                  <emma:literal>(20157</emma:literal>
                </emma:interpretation>
                <emma:interpretation id="interp67" emma:lang="en-US" emma:confidence="0">
                  <emma:literal>(205)</emma:literal>
                </emma:interpretation>
                <emma:interpretation id="interp68" emma:lang="en-US" emma:confidence="0">
                  <emma:literal>(20015)</emma:literal>
                </emma:interpretation>
                <emma:interpretation id="interp69" emma:lang="en-US" emma:confidence="0">
                  <emma:literal>(2015]</emma:literal>
                </emma:interpretation>
              </emma:one-of>
            </emma:emma>
          </inkml:annotationXML>
          <inkml:trace contextRef="#ctx0" brushRef="#br0" timeOffset="261851.0639">9967 11335 902 0,'0'0'404'0,"0"0"-26"0,0 0-33 0,0 0-95 16,0 0-82-16,0 0-53 0,0 0-28 0,0 0-2 16,0 0 8-16,0 0 1 0,0 0-6 15,0 0-13-15,-76 183-10 0,62-145-14 0,3 0-13 16,0 1-9-16,6 0-8 0,-2 0-7 0,7-2-3 15,0-2-3-15,3-2-4 0,6-3-1 0,3-3-4 16,4-5-1-16,2-1-5 0,4-2-6 16,-1-3-19-16,2-2-37 0,1-5-63 0,-4-2-77 15,4 0-152-15,-9-4-443 0,-3-3-767 0</inkml:trace>
          <inkml:trace contextRef="#ctx0" brushRef="#br0" timeOffset="262432.1433">10276 11625 1744 0,'0'0'324'0,"0"0"-42"15,0 0-60-15,0 0-69 0,0 0-51 16,0 0-35-16,0 0-26 0,0 0-8 0,0 0-5 16,0 0-2-16,0 0 0 0,0 0 0 0,0 0 2 15,175-62-7-15,-158 76-4 0,-2-2-6 16,-6 4-5-16,-6 1 0 0,-1 2 2 0,-2 0 1 15,-2 1 2-15,-10 3 2 0,-3 1 0 0,-3-1-2 16,-6 1 2-16,-2-2-1 0,5-2-1 0,-2-3 1 16,5-2 0-16,0-6-1 0,6-1 2 15,4-3-1-15,3-2 0 0,1-3 7 0,4 0 3 16,0 0 2-16,0 0 0 0,3 0-9 0,1-1-6 16,3-4-7-16,3 0-4 0,4-1-1 0,8 1-2 15,-2 2 1-15,4-2 2 0,1 2-2 16,2-2-1-16,-1 1-1 0,2 2-4 0,3-1 5 15,-1-1 2-15,1 0 1 0,2-4 7 0,-1 0-5 16,0-1 0-16,-4-2 1 0,-3-2-3 0,-3-3 4 16,-3 1 1-16,-3 0-2 0,-3-1 3 0,-5 2 4 15,-1 1 3-15,-4 1 3 0,-3 4 5 16,0 0 2-16,0 4 2 0,0 2 0 0,-1 1-2 16,-2 1-8-16,0 0-7 0,-4 0-5 0,4 7-8 15,-1 1 6-15,-3 4 0 0,5 3 1 0,1 1 3 16,1 1-3-16,0-2 0 0,0 1 1 15,3-1 1-15,5-3 0 0,-1 1-2 0,5-2 1 16,2-2-2-16,2 0 1 0,1-5 0 0,2-2-1 16,-2-2-1-16,3 0 2 0,2-8 2 15,-5-1 3-15,2-2 3 0,-3-2-2 0,-2 0 3 16,-5-3 0-16,-2 0 5 0,-6 1-5 0,-1-1 0 16,-1 0-4-16,-11 0-8 0,-2 2-2 0,-6 3-8 15,-4 2-7-15,-1 1-7 0,-4 5-12 16,4 1-16-16,4 2-30 0,-1 2-34 0,7 6-42 15,1 1-58-15,2 3-83 0,8-2-280 0,1-4-601 0</inkml:trace>
          <inkml:trace contextRef="#ctx0" brushRef="#br0" timeOffset="262705.994">11127 11532 1862 0,'0'0'272'16,"0"0"-8"-16,0 0-20 0,0 0-55 0,0 0-50 16,0 0-48-16,0 0-37 0,0 0-20 0,0 0-10 15,0 0 2-15,0 0 7 0,0 0 6 16,0 0 3-16,6 61-8 0,-6-32 2 0,-3 1-7 16,-4 1-5-16,4 1-1 0,-1 0-7 0,-3-1-3 15,6 0-3-15,-1-3-3 0,2-1-5 0,0-3 1 16,0-4-3-16,0-1-5 0,3-3 0 15,-2-4-14-15,5-2-19 0,-2-4-30 0,-1-2-39 16,1-2-56-16,2-2-57 0,-2 0-146 0,-1 0-455 16,2-2-751-16</inkml:trace>
          <inkml:trace contextRef="#ctx0" brushRef="#br0" timeOffset="263016.5353">11499 11513 1725 0,'0'0'380'15,"0"0"-114"-15,0 0-10 0,0 0-37 16,0 0-48-16,0 0-49 0,0 0-32 0,0 0-23 16,0 0-23-16,0 0-13 0,0 0-10 0,0 0-1 15,0 0 3-15,0 0 3 0,-92 17 0 16,83-1 0-16,-1-3-6 0,3 2-2 0,0-2-3 16,3 1-2-16,1-1-1 0,0 0-6 0,3 0-2 15,0-1-3-15,6-1-1 0,5 2 3 0,1-2-1 16,6 0 2-16,0 0-3 0,5 0-1 15,-3 0 1-15,-2-2-3 0,-1 1 0 0,-4 1-2 16,-6-2-1-16,2 1-1 0,-8 0 1 0,-1-1-3 16,0 2 1-16,-10 1-1 0,-5 3-1 0,-7-1 3 15,-2-1-5-15,-4-2-5 0,1 0-10 0,1-4-21 16,5-2-22-16,4 0-31 0,7-4-32 0,3-1-51 16,3 0-84-16,1-6-218 0,3 0-463 15,0 0-319-15</inkml:trace>
          <inkml:trace contextRef="#ctx0" brushRef="#br0" timeOffset="263161.4458">11425 11583 2196 0,'0'0'368'0,"0"0"-126"0,0 0-46 15,0 0-59-15,0 0-42 0,0 0-22 0,0 0-26 16,0 0-23-16,0 0-17 0,0 0-11 16,0 0-3-16,0 0-5 0,0 0-5 0,106-151-18 15,-70 142-41-15,-2 2-73 0,-1 0-101 0,-7 1-276 16,-7 3-506-16,-8 1-245 0</inkml:trace>
          <inkml:trace contextRef="#ctx0" brushRef="#br0" timeOffset="263336.3378">11814 11283 1891 0,'0'0'372'0,"0"0"-146"0,0 0-46 0,0 0-62 16,0 0-20-16,0 0 4 0,0 0 0 0,0 0-3 15,0 0-16-15,0 0-12 0,0 0-14 0,0 0-11 16,0 0-10-16,0 0-10 0,164 126-7 0,-151-95-8 15,-5 6-5-15,-8 4-6 0,-1 4-6 0,-16 5-12 16,-10 1-15-16,-11 5-46 0,-8 2-83 16,-10 1-190-16,6-13-769 0,17-17-571 0</inkml:trace>
        </inkml:traceGroup>
      </inkml:traceGroup>
    </inkml:traceGroup>
    <inkml:traceGroup>
      <inkml:annotationXML>
        <emma:emma xmlns:emma="http://www.w3.org/2003/04/emma" version="1.0">
          <emma:interpretation id="{2CBDACA8-256A-4A49-8AAC-C86D67575D20}" emma:medium="tactile" emma:mode="ink">
            <msink:context xmlns:msink="http://schemas.microsoft.com/ink/2010/main" type="paragraph" rotatedBoundingBox="7356,14053 12261,14135 12225,16297 7320,1621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6C77FF0-E15A-4CA6-80FF-189CFBC4C41A}" emma:medium="tactile" emma:mode="ink">
              <msink:context xmlns:msink="http://schemas.microsoft.com/ink/2010/main" type="line" rotatedBoundingBox="7356,14053 12261,14135 12225,16297 7320,16215"/>
            </emma:interpretation>
          </emma:emma>
        </inkml:annotationXML>
        <inkml:traceGroup>
          <inkml:annotationXML>
            <emma:emma xmlns:emma="http://www.w3.org/2003/04/emma" version="1.0">
              <emma:interpretation id="{B353BF18-D780-41E3-AF37-C776685A6F5F}" emma:medium="tactile" emma:mode="ink">
                <msink:context xmlns:msink="http://schemas.microsoft.com/ink/2010/main" type="inkWord" rotatedBoundingBox="7356,14053 9637,14091 9608,15807 7327,15769">
                  <msink:destinationLink direction="with" ref="{7C5F3ECA-9569-45FD-AFA7-71DF453ED0F8}"/>
                </msink:context>
              </emma:interpretation>
              <emma:one-of disjunction-type="recognition" id="oneOf14">
                <emma:interpretation id="interp70" emma:lang="en-US" emma:confidence="0.5">
                  <emma:literal>50 t</emma:literal>
                </emma:interpretation>
                <emma:interpretation id="interp71" emma:lang="en-US" emma:confidence="0">
                  <emma:literal>507 t</emma:literal>
                </emma:interpretation>
                <emma:interpretation id="interp72" emma:lang="en-US" emma:confidence="0">
                  <emma:literal>508 t</emma:literal>
                </emma:interpretation>
                <emma:interpretation id="interp73" emma:lang="en-US" emma:confidence="0">
                  <emma:literal>50th</emma:literal>
                </emma:interpretation>
                <emma:interpretation id="interp74" emma:lang="en-US" emma:confidence="0">
                  <emma:literal>1507</emma:literal>
                </emma:interpretation>
              </emma:one-of>
            </emma:emma>
          </inkml:annotationXML>
          <inkml:trace contextRef="#ctx0" brushRef="#br0" timeOffset="267146.6435">4837 14021 1017 0,'0'0'339'15,"0"0"-31"-15,0 0-41 0,0 0-57 0,0 0-42 16,0 0-28-16,0 0-22 0,0 0-17 0,0 0-5 16,0 0-5-16,0 0-5 0,0 0-10 0,28-61-21 15,-38 71-14-15,-4 4-13 0,-3 3-7 16,-3 5 1-16,-2 5-1 0,-4 0-3 0,5-1-2 16,0 2-3-16,6-5-4 0,4 1-3 0,7-1-2 15,4-3-2-15,0 0-1 0,7-1-1 16,4-2 0-16,12 1-3 0,0-4 0 0,6-1-1 15,4-3 0-15,4 0 1 0,-2-3 0 0,2 2 2 16,-7-1 0-16,-5 1 0 0,-8 2 1 0,-5 3-2 16,-9-1-2-16,-3 3-1 0,-8 3-1 15,-10 2 1-15,-6 2 3 0,-9 2-4 0,-2 2 3 16,-1-8-2-16,2-1-6 0,5-4 1 0,6-5-14 16,5-4-20-16,5-5-33 0,4 0-59 15,4-3-128-15,3-4-368 0,-1 3-971 0</inkml:trace>
          <inkml:trace contextRef="#ctx0" brushRef="#br0" timeOffset="267342.2406">4757 14039 1781 0,'0'0'369'0,"0"0"-155"0,0 0-56 15,0 0-40-15,0 0-52 0,0 0-29 0,0 0-15 16,0 0-6-16,0 0-6 0,0 0-3 15,0 0-4-15,192-140-3 0,-152 128-2 0,-8 6-4 16,2 0-12-16,-1 4-24 0,-5 2-53 0,-2 0-95 16,-4 6-146-16,-2 4-231 0,-9 0-255 0,-3-3 99 0</inkml:trace>
          <inkml:trace contextRef="#ctx0" brushRef="#br0" timeOffset="267613.477">5245 14000 617 0,'0'0'558'0,"0"0"-102"0,0 0-100 0,0 0-95 15,0 0-64-15,0 0-51 0,0 0-39 0,0 0-30 16,0 0-14-16,0 0 1 0,0 0 4 0,0 0 1 16,0 0-6-16,0 0-11 0,-55 159-11 0,52-129-8 15,-3-1-10-15,5 0-7 0,1-4-6 0,1-1-8 16,6-2 1-16,5-5 1 0,2-1-2 16,0-4 1-16,2-4 1 0,2-5 3 0,2-3 4 15,-3-5 6-15,3-9-1 0,0-6 3 0,-2-1 0 16,0-8 2-16,-1-1 1 0,-5-1 0 0,-5-3 2 15,-1 0-7-15,-6 2 1 0,0 0-3 16,-8 4-3-16,-4 4-1 0,-4 2-7 0,-1 5-7 16,-6 5-11-16,5 2-16 0,-5 6-29 0,6 4-49 15,2 0-83-15,1 10-143 0,4-3-427 16,8-1-896-16</inkml:trace>
          <inkml:trace contextRef="#ctx0" brushRef="#br0" timeOffset="268159.1996">5799 13660 1731 0,'0'0'365'16,"0"0"-71"-16,0 0-54 0,0 0-69 0,0 0-44 16,0 0-33-16,0 0-24 0,0 0-12 0,0 0-2 15,0 0 5-15,0 0 8 0,0 0-2 0,0 0-6 16,-28 134-6-16,12-81-17 0,-5 5-12 0,1 2-7 15,-5 0-8-15,2-1-2 0,2-3 0 0,-3-1-5 16,8-3-1-16,-1-3 0 0,3-5-2 16,3-4-1-16,-1-6-1 0,8-4-7 0,0-5-10 15,2-5-22-15,2-5-35 0,0 0-54 0,0-1-98 16,5-6-184-16,-3-1-607 0,0-4-644 0</inkml:trace>
          <inkml:trace contextRef="#ctx0" brushRef="#br0" timeOffset="267892.3631">5648 13789 2272 0,'0'0'256'0,"0"0"-43"0,0 0-39 0,0 0-61 16,0 0-39-16,0 0-35 0,0 0-19 0,0 0-10 15,0 0-5-15,0 0 12 0,0 0 1 0,0 0-1 16,0 0 1-16,0 0-4 0,66 40 0 0,-50-46 2 15,-2-2 7-15,0-3 0 0,-2-2 3 16,-7-2 2-16,4 2 4 0,-8-1 1 0,-1-1 0 16,0 3 1-16,-6-1-12 0,-2 3 0 0,-5 1-8 15,0 2-8-15,-2 3-7 0,1 3-17 0,-1 1-13 16,3 0-20-16,-1 5-25 0,4 2-56 16,2 4-78-16,7 0-122 0,0 2-302 0,0-4-510 15,0-2 187-15</inkml:trace>
          <inkml:trace contextRef="#ctx0" brushRef="#br0" timeOffset="268361.0751">5755 14372 1994 0,'0'0'302'0,"0"0"-77"0,0 0-51 15,0 0-63-15,0 0-40 0,0 0-20 0,0 0-18 16,0 0-3-16,0 0-1 0,0 0 2 16,0 0 0-16,0 0-2 0,0 0 3 0,0 0 3 15,24 60 4-15,-14-60 4 0,3-8 4 0,-2-2-1 16,4-2-2-16,-5-2 0 0,-5-3-1 0,1-1-1 15,-3 3-2-15,-3-1-4 0,0 3-5 0,-3 2-6 16,-4 0-7-16,-2 3-11 0,1 1-8 16,-5 3-11-16,0 2-13 0,1 2-16 0,0 0-30 15,2 5-52-15,3 1-96 0,4 4-184 0,-1-3-639 16,4-3-633-16</inkml:trace>
          <inkml:trace contextRef="#ctx0" brushRef="#br0" timeOffset="268639.9031">6200 14292 1839 0,'0'0'550'16,"0"0"-310"-16,0 0-30 0,0 0-47 0,0 0-68 15,0 0-36-15,0 0-19 0,0 0-8 0,0 0 4 16,0 0 8-16,0 0-3 0,0 0-6 0,0 0-5 15,183-24-4-15,-139 16-2 0,-3-3-4 0,0 5-2 16,-8 0-2-16,-2 1-4 0,-7 2-2 0,-2 1-2 16,-10 0-1-16,-5 1 1 0,2 1-1 15,-6 0-3-15,-3 0 1 0,0 0-5 0,0 0-2 16,0 0-9-16,0 0-18 0,0 0-25 0,-2 0-46 16,1 0-83-16,0 0-144 0,-2 1-571 0,0-1-780 15</inkml:trace>
          <inkml:trace contextRef="#ctx0" brushRef="#br2" timeOffset="289232.187">4525 13765 576 0,'0'0'389'0,"0"0"-57"0,0 0-56 16,0 0-62-16,0 0-35 0,0 0-18 0,0 0-24 15,0 0-10-15,0 0-8 0,0 0-10 0,0 0-12 16,0 0-10-16,-120-160-13 0,115 155-10 0,1 1-8 15,3 0-9-15,-1 2-6 0,2 2-9 16,0-2-9-16,0 2-10 0,0 0-4 0,0 0-8 16,0 3-1-16,0 6 2 0,2 6-4 0,3 13 5 15,1 10 1-15,-2 9 2 0,5 10 1 0,-6 6 1 16,2 7 0-16,-2-1-3 0,1 2 1 16,-1 0 0-16,1 2-1 0,1-3 1 0,-3 0 0 15,1-2 1-15,3-5-2 0,-2-1 4 0,-1-7-7 16,1-2 1-16,-4-4 0 0,0-3 1 0,0-4 2 15,-7-7 1-15,2-3 0 0,-3-9-5 0,1-3 3 16,0-5-3-16,3-6-2 0,-3-3-2 16,4-4-7-16,-1-2-15 0,1 0-34 0,-3 0-57 15,5-7-89-15,-5-6-154 0,1 2-289 0,3 2-527 0</inkml:trace>
          <inkml:trace contextRef="#ctx0" brushRef="#br2" timeOffset="289732.5577">4434 13673 1664 0,'0'0'105'0,"0"0"0"0,0 0 26 16,0 0 19-16,0 0 14 0,0 0-10 0,0 0-23 16,0 0-12-16,0 0-13 0,0 0-16 15,0 0-21-15,0 0-20 0,0 0-21 0,0 0-11 16,-56-26-7-16,64 23-2 0,11-3-6 0,6-4 6 15,15-3 1-15,15-6 0 0,10-5 7 0,16-3-8 16,8-3 1-16,9 0-3 0,6-1-3 16,3 0 2-16,4 1-3 0,1 5 2 0,-2 1-2 15,-2 4 3-15,0 1 0 0,-9 5 2 0,-3 1 0 16,-9 2 3-16,-6 2 0 0,-9 4-1 0,-7 0 5 16,-10 0-6-16,-9 3 0 0,-6-1 1 0,-12 3-5 15,-4 0 3-15,-13 0 1 0,-4 0 3 16,-7 0 5-16,2 0 4 0,-2 0 4 0,0 0-2 15,0 0-2-15,0 0-9 0,0 5-2 0,0 5-3 16,0 4 2-16,0 8 0 0,0 8 1 16,0 7 1-16,0 5-6 0,-2 7 7 0,1 3-3 15,-6 6-1-15,1 6 2 0,-1 5-6 0,-1 6 1 16,-4 2 0-16,4 5 1 0,-1-5-2 0,-2-1 0 16,7-2-1-16,-5-4-2 0,8-4 0 0,1-6 0 15,0-7-2-15,0-5 0 0,10-10 1 16,-3-2-1-16,3-6-2 0,0-7-6 0,-3-8-12 15,1-2-20-15,-5-7-42 0,-2-1-69 0,-1-4-92 16,0-1-168-16,-1 0-486 0,-2 0-707 0</inkml:trace>
        </inkml:traceGroup>
        <inkml:traceGroup>
          <inkml:annotationXML>
            <emma:emma xmlns:emma="http://www.w3.org/2003/04/emma" version="1.0">
              <emma:interpretation id="{3A4D56AD-3848-459B-A796-A0B38D6EB916}" emma:medium="tactile" emma:mode="ink">
                <msink:context xmlns:msink="http://schemas.microsoft.com/ink/2010/main" type="inkWord" rotatedBoundingBox="10356,14405 12256,14437 12225,16297 10325,16266"/>
              </emma:interpretation>
              <emma:one-of disjunction-type="recognition" id="oneOf15">
                <emma:interpretation id="interp75" emma:lang="en-US" emma:confidence="0.5">
                  <emma:literal>goal</emma:literal>
                </emma:interpretation>
                <emma:interpretation id="interp76" emma:lang="en-US" emma:confidence="0">
                  <emma:literal>gore</emma:literal>
                </emma:interpretation>
                <emma:interpretation id="interp77" emma:lang="en-US" emma:confidence="0">
                  <emma:literal>goral</emma:literal>
                </emma:interpretation>
                <emma:interpretation id="interp78" emma:lang="en-US" emma:confidence="0">
                  <emma:literal>goals</emma:literal>
                </emma:interpretation>
                <emma:interpretation id="interp79" emma:lang="en-US" emma:confidence="0">
                  <emma:literal>ghoul</emma:literal>
                </emma:interpretation>
              </emma:one-of>
            </emma:emma>
          </inkml:annotationXML>
          <inkml:trace contextRef="#ctx0" brushRef="#br0" timeOffset="270118.1672">7806 14214 330 0,'0'0'603'0,"0"0"-414"0,0 0-22 0,0 0-4 16,0 0-18-16,0 0 3 0,0 0 9 0,0 0-6 15,0 0-1-15,0 0-6 0,0 0-7 0,0 0-11 16,0 0-16-16,0 0-13 0,9-74-15 0,-15 69-10 16,3-1-11-16,2 1-9 0,0-3-15 0,1 0-8 15,0-3-4-15,0-1-9 0,0-2 5 16,1-2-3-16,0-2 0 0,1 0 2 0,-1 4 0 15,-1-2 2-15,0 1 1 0,-3 5 4 0,-7 1-6 16,2 3-3-16,-6 3-6 0,-6 3-5 0,3 0-4 16,-7 4-3-16,5 8 0 0,0-1-7 15,-3 3 7-15,7 2-1 0,2-1 0 0,0 3 5 16,8-1-6-16,-4 1 0 0,8-3-1 0,-1 1-2 16,2 0 0-16,0 0 0 0,2-4 0 15,2 1-4-15,6-4 2 0,0-1-2 0,-2-3 2 16,4-4 0-16,0-1 4 0,2 0 4 0,-1-6 4 15,1-5 7-15,-1-1-3 0,-1-4 0 16,-5-2 2-16,3 2-6 0,-8-1 8 0,5 1 1 16,-5-1 2-16,-2 3 0 0,0 1 3 0,0 4 3 15,0 2 0-15,0 3 9 0,0 3-9 0,-2 1 0 16,2 0-6-16,-2 0-10 0,-1 0-4 0,1 5-4 16,1 6 0-16,1 7-1 0,0 3 3 0,-1 5 2 15,1 6-2-15,0 3 0 0,0 6 2 16,0 3-1-16,0 6 1 0,-2 4 6 0,-4 6-11 15,1 3 2-15,-1 5 0 0,-4 0-3 0,-3 1 9 16,-1 2-3-16,1 2 0 0,-2-1-1 0,1 1 0 16,-3-4 2-16,1 0-1 0,-5-7-2 15,2-1 0-15,-3-9 2 0,5-6-2 0,-6-10 2 16,6-8-1-16,0-9 1 0,1-6 0 0,2-8 1 16,0-5 6-16,0 0 0 0,0-10-1 0,1-7-3 15,2-7-3-15,1-6-3 0,7-5-2 16,1-4-1-16,2-4-1 0,5-6-2 0,9-1 0 15,7-6-3-15,3 1-3 0,7-7-4 0,2-4-4 16,8 1-3-16,2-2-2 0,6-1-2 16,-2 4 0-16,-3 0 1 0,4 2 2 0,-10 7 9 15,2 5 6-15,-4 4 5 0,-7 5 5 0,-3 4-2 16,-8 6 2-16,-2 5 1 0,-3 5 2 0,-5 3 2 16,-4 8 2-16,-2 2 1 0,-2 3 3 0,0 3 0 15,0 2-4-15,0 0 1 0,0 0-10 0,0 5-1 16,0 5 1-16,0 2-2 0,0 2 8 15,1 4-4-15,1-2 2 0,3 6-2 0,-2-4 0 16,0 1 1-16,0 0 0 0,7-1 0 0,-2-3-1 16,-1-2 1-16,5-2-1 0,-1-3 0 0,0-3 0 15,-1-5 0-15,3 0 0 0,0-5 1 16,0-8 4-16,-1-4-1 0,1-3 0 0,-2-4 0 16,-2-2-1-16,1 2 2 0,-7-2-1 0,-2 2 4 15,-1 2-3-15,-1 3 1 0,-5 2 1 16,-5 3-4-16,-3 2 3 0,-2 4-4 0,-5 4-1 15,4 2-1-15,-3 2-2 0,-1 2 0 0,4 6-1 16,1 3 0-16,0 0 0 0,5 2 0 0,1-1 0 16,9 3 0-16,1-2-1 0,0 2-1 15,10 1-2-15,5-3 0 0,2 2 2 0,9-3 1 16,2-1 0-16,2 1 3 0,4-4-3 0,-2-2 0 16,0-1 1-16,3-4 0 0,-4-1-1 0,-1 0 0 15,0-3 3-15,0-6 0 0,-4-3 1 0,1-3 2 16,-1 1-1-16,-3-4 1 0,-6-1 4 15,-2 0 1-15,-3-1 1 0,-5 1 4 0,0 2-2 16,-7-1 3-16,0 5 0 0,0 2-2 0,-10 4 0 16,-2 1-1-16,4 2-2 0,-6 4-3 0,0 0-2 15,-5 4-1-15,4 7-2 0,-1 1-1 0,2 5 2 16,1 2-2-16,2 2 2 0,2 2 0 16,-1 0-2-16,6-1 1 0,-2 0-1 0,6 0-2 15,0-3 2-15,6-3-3 0,0-3 0 0,6-4 0 16,0-4 3-16,1-4-1 0,1-1 2 15,1 0 3-15,1-9-1 0,2-4 3 0,4-1 0 16,-5-4-3-16,4-2 1 0,-3 3-1 0,-2-3 0 16,1 3 0-16,1 1 1 0,-3 3 1 15,-7 5-1-15,3 0 0 0,-2 4 0 0,-5 4-2 16,-2 0 1-16,0 2-1 0,3 8-1 0,-3 0 2 16,1 3 0-16,0 3 0 0,6-1 3 0,-4 2-5 15,7-3 0-15,-1-1 0 0,3-1 2 16,3-4 0-16,0-2 0 0,6-3 0 0,-5-3-2 15,6 0 2-15,0-11 0 0,-2-3 2 0,5-6-2 16,0-4 1-16,2-6 0 0,4-3-1 0,-2-4 4 16,-1 0-4-16,-2-5 1 0,-1-2 2 0,-7 0-3 15,1-2 3-15,-5-3 1 0,-6 3 0 16,-5 4-2-16,-5 3 2 0,0 2-1 0,-5 6 3 16,-8 4 2-16,-1 6 0 0,-2 7 0 0,-2 5-1 15,2 7 0-15,1 2-3 0,-4 10-1 0,-1 9-3 16,3 9-4-16,0 8 2 0,3 7-2 0,3 8 2 15,1 7 3-15,6 3-5 0,4-1 2 16,0 0-1-16,1-2 0 0,10-5-1 0,5-2-3 16,8 0 1-16,6-5-3 0,8-5-4 0,3-6-11 15,3-8-35-15,0-7-107 0,-3-8-302 16,-11-7-774-16,-13-2-528 0</inkml:trace>
        </inkml:traceGroup>
      </inkml:traceGroup>
    </inkml:traceGroup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5:18.8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F0DD788-6505-4AE2-9C5C-4906362DCFB8}" emma:medium="tactile" emma:mode="ink">
          <msink:context xmlns:msink="http://schemas.microsoft.com/ink/2010/main" type="inkDrawing" rotatedBoundingBox="10857,3163 11162,317 11746,379 11441,3226" semanticType="verticalRange" shapeName="Other">
            <msink:sourceLink direction="with" ref="{3CB6688C-EC65-4548-85E0-14F1D85BB66A}"/>
            <msink:sourceLink direction="with" ref="{7926DCAC-0BB5-4B4A-BEC4-F4D673688FA4}"/>
          </msink:context>
        </emma:interpretation>
      </emma:emma>
    </inkml:annotationXML>
    <inkml:trace contextRef="#ctx0" brushRef="#br0">264 179 1596 0,'0'0'156'0,"0"0"32"0,0 0 8 0,0 0-1 16,0 0-38-16,0 0-31 0,0 0-20 16,0 0-15-16,0 0-14 0,0 0-10 0,0 0-9 15,0 0-8-15,-40-4-9 0,48 0-6 0,-2-2-12 16,8-2-5-16,9-2-3 0,4-3-4 0,5-1 0 16,1-2 0-16,5 0-2 0,-1 5-3 0,-4-2 1 15,4 0-1-15,-8 3 0 0,1-2 1 16,-2 4-1-16,-2 2-4 0,-5 1 0 0,1 2-1 15,-5 1 1-15,-5 1 0 0,-3 1 0 0,-4 0-2 16,-2 0 1-16,4 1-2 0,-4 4 0 16,-1 2 1-16,0 1 0 0,4 3 1 0,-3 3-1 15,0 3 4-15,-3 4-2 0,1 7-1 0,-1 5 3 16,0 6-3-16,0 5 3 0,0 8 0 0,-1 2 0 16,-3 7 0-16,-5 6-1 0,5 7-2 15,-6 7 0-15,4 9 1 0,-4 4-1 0,0 8 0 16,2 4 1-16,-2 3 2 0,-1 2 0 0,-1-1-1 15,7-4 1-15,-5-6-8 0,5-3 6 16,-3-1-2-16,4-6 1 0,-1-3 3 0,-3 0-4 16,5-5 1-16,-4-5-1 0,3-3 1 0,1-4 0 15,-4-9 1-15,3-6-1 0,-1-5 0 0,-3-6 1 16,4-5 0-16,-5-7 1 0,5-2 1 0,0-5-1 16,-4-5 1-16,6-2-2 0,-1-2-1 0,-3-3 0 15,3-2-1-15,2-2 1 0,-2-4-1 16,2 1 2-16,1-3 0 0,0-2 2 0,0 1 1 15,0-2 4-15,-5 0 6 0,5 0 8 0,-1 0 6 16,0 0 5-16,-4 0-6 0,-5 0-8 0,-4 0-10 16,0 0-5-16,-4-2-1 0,-7 1-1 15,1 1 3-15,0 0-2 0,-7 0-1 0,1 0 1 16,-1 0 0-16,-1 1-4 0,-4 4 0 0,5 2 0 16,0-1-2-16,-2 2 4 0,5-2-1 15,7 1 0-15,-2-2-2 0,7 1 2 0,3-2-1 16,4-3-1-16,4 1 2 0,5 0-3 0,-1-2-2 15,1 0-3-15,0 0-1 0,0 0-4 0,0 0-1 16,3 1-5-16,7-1-20 0,-5 0-19 16,7 0-73-16,2-5-128 0,-1 0-335 0,-3 0-982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5:19.5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DDC4A31-5EAF-4C61-BBC7-94C111425AA5}" emma:medium="tactile" emma:mode="ink">
          <msink:context xmlns:msink="http://schemas.microsoft.com/ink/2010/main" type="writingRegion" rotatedBoundingBox="13250,1175 23129,1047 23180,4985 13301,5113"/>
        </emma:interpretation>
      </emma:emma>
    </inkml:annotationXML>
    <inkml:traceGroup>
      <inkml:annotationXML>
        <emma:emma xmlns:emma="http://www.w3.org/2003/04/emma" version="1.0">
          <emma:interpretation id="{55CD3BF5-9185-4FD0-872F-3D6572186F34}" emma:medium="tactile" emma:mode="ink">
            <msink:context xmlns:msink="http://schemas.microsoft.com/ink/2010/main" type="paragraph" rotatedBoundingBox="13250,1175 21638,1067 21649,1925 13261,20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63C8CC-D7E6-46D5-8FCA-465FA6C73405}" emma:medium="tactile" emma:mode="ink">
              <msink:context xmlns:msink="http://schemas.microsoft.com/ink/2010/main" type="inkBullet" rotatedBoundingBox="13255,1521 14876,1500 14881,1892 13260,1913"/>
            </emma:interpretation>
            <emma:one-of disjunction-type="recognition" id="oneOf0">
              <emma:interpretation id="interp0" emma:lang="en-US" emma:confidence="0">
                <emma:literal>.</emma:literal>
              </emma:interpretation>
              <emma:interpretation id="interp1" emma:lang="en-US" emma:confidence="0">
                <emma:literal>a</emma:literal>
              </emma:interpretation>
              <emma:interpretation id="interp2" emma:lang="en-US" emma:confidence="0">
                <emma:literal>-</emma:literal>
              </emma:interpretation>
              <emma:interpretation id="interp3" emma:lang="en-US" emma:confidence="0">
                <emma:literal>,</emma:literal>
              </emma:interpretation>
              <emma:interpretation id="interp4" emma:lang="en-US" emma:confidence="0">
                <emma:literal>m</emma:literal>
              </emma:interpretation>
            </emma:one-of>
          </emma:emma>
        </inkml:annotationXML>
        <inkml:trace contextRef="#ctx0" brushRef="#br0">-3437-2609 859 0,'0'0'178'0,"0"0"13"0,0 0 36 0,-191 0 29 16,151 0-20-16,7 0-37 0,2 0-42 0,3 0-26 15,2 4-16-15,1-3-19 0,6 2-8 0,1-1-12 16,-1 2-9-16,5-3-8 0,4 0-6 0,3 1-4 16,0 0-6-16,3-1-6 0,4-1-8 0,0 2-11 15,0-2-8-15,1 0-8 0,9 1-2 16,3 2 3-16,4-3 4 0,11 2 4 0,14-2 2 16,7 0 1-16,9 0 0 0,7-6 0 0,11-2-3 15,4-2-2-15,4 1-4 0,4-1-2 0,1-1 0 16,3 3 0-16,-1-1-1 0,-2-2 0 15,-2 2 0-15,-4 0-2 0,1 1-2 0,-9-1 1 16,-5-1 2-16,-8 1-1 0,-10 2 2 0,-8 0-1 16,-10 1 0-16,-8 3 0 0,-9-1 1 15,-9 1 4-15,-3 3 4 0,-5 0 9 0,0 0 6 16,0 0 6-16,0-1 4 0,-3-1 0 0,-1-1-10 16,-6-2-8-16,-5-1-7 0,-3-1-7 0,-5 0 6 15,4 1 2-15,-6 1 0 0,0-1 3 0,2 2 1 16,2 1 2-16,3 0 4 0,5-1 3 15,3 2-1-15,6 0-1 0,-1 0-7 0,5 2-4 16,0-1-4-16,0 1-3 0,0 0-1 0,0 0-5 16,0 0-1-16,2 0-5 0,2 0-3 0,0 0 4 15,3 5 1-15,3 3 3 0,2 2 3 16,5 3 1-16,-2 3-2 0,2 1 1 0,-1 3-1 16,-3-1-5-16,-3 4 5 0,-2-3-1 0,-4 4 1 15,-2 1 2-15,-2 1-3 0,-6 1-6 0,-7 4-15 16,-8 1-48-16,-10 0-125 0,4-6-411 15,8-9-1160-15</inkml:trace>
      </inkml:traceGroup>
      <inkml:traceGroup>
        <inkml:annotationXML>
          <emma:emma xmlns:emma="http://www.w3.org/2003/04/emma" version="1.0">
            <emma:interpretation id="{7F650DDF-120E-4548-A6F7-D9E763BEB53A}" emma:medium="tactile" emma:mode="ink">
              <msink:context xmlns:msink="http://schemas.microsoft.com/ink/2010/main" type="line" rotatedBoundingBox="16523,1133 21638,1067 21649,1925 16534,1991"/>
            </emma:interpretation>
          </emma:emma>
        </inkml:annotationXML>
        <inkml:traceGroup>
          <inkml:annotationXML>
            <emma:emma xmlns:emma="http://www.w3.org/2003/04/emma" version="1.0">
              <emma:interpretation id="{7B4C705C-92E8-4FF3-8C8A-BCCB8E06E813}" emma:medium="tactile" emma:mode="ink">
                <msink:context xmlns:msink="http://schemas.microsoft.com/ink/2010/main" type="inkWord" rotatedBoundingBox="16523,1133 21638,1067 21649,1925 16534,1991"/>
              </emma:interpretation>
              <emma:one-of disjunction-type="recognition" id="oneOf1">
                <emma:interpretation id="interp5" emma:lang="en-US" emma:confidence="0.5">
                  <emma:literal>Requirements</emma:literal>
                </emma:interpretation>
                <emma:interpretation id="interp6" emma:lang="en-US" emma:confidence="0">
                  <emma:literal>Requirements'</emma:literal>
                </emma:interpretation>
                <emma:interpretation id="interp7" emma:lang="en-US" emma:confidence="0">
                  <emma:literal>Requirement's</emma:literal>
                </emma:interpretation>
                <emma:interpretation id="interp8" emma:lang="en-US" emma:confidence="0">
                  <emma:literal>Beguilements</emma:literal>
                </emma:interpretation>
                <emma:interpretation id="interp9" emma:lang="en-US" emma:confidence="0">
                  <emma:literal>Beguilements'</emma:literal>
                </emma:interpretation>
              </emma:one-of>
            </emma:emma>
          </inkml:annotationXML>
          <inkml:trace contextRef="#ctx0" brushRef="#br0" timeOffset="1289.2883">-618-3018 0 0,'0'0'0'0,"0"0"0"0,0 0 0 16,0 0 117-16,0 0 53 0,0 0-25 16,0 0-34-16,0 0-19 0,0 0 5 0,0 0 7 15,0 0 6-15,0 0 7 0,0 0 4 0,0 0-1 16,37-43-2-16,-33 39-2 0,-2 1-5 0,3 0-2 15,-3 0-2-15,2 0-1 0,-2-1-3 16,-1 0-5-16,0 0-9 0,4 1-13 0,-4 0-3 16,0 1-5-16,2-1-5 0,-3 2-3 0,2-3-8 15,-2 1-2-15,1 2-4 0,1-3 0 0,-2 2-2 16,0-1-1-16,2 1-3 0,-2 1-3 16,0 1-2-16,0-2-3 0,0 2-2 0,0-1-3 15,0 1-2-15,0-2-4 0,0 2 1 0,0 0-1 16,0 0-4-16,0 0 0 0,0 0-4 0,0 0 0 15,0 0 0-15,0 0 1 0,0 0 0 0,0 0-1 16,0 0 0-16,0 0 1 0,0 0 1 16,0 0 2-16,0 0-2 0,0 0 0 0,0 0 0 15,0 0-2-15,0 0 0 0,0 0 2 0,0 0-4 16,0 0 0-16,0 0-2 0,0 0-1 0,0 0 0 16,0 0-1-16,0 0-2 0,0 0-4 15,0 0 1-15,0 0 0 0,0 0-1 0,0 0 1 16,0 0-2-16,0 0-2 0,0 0 1 0,0 0 1 15,0 0 0-15,0 0 1 0,0 0 1 16,0 0-4-16,0 0 4 0,0 0 0 0,0 0-1 16,0 0 1-16,0 0-2 0,0 0 0 0,0 0 0 15,0 0 1-15,0 0 0 0,0 0-1 0,0 0 0 16,0 0 0-16,0 0 0 0,0 0 1 0,0 0-2 16,0 0-1-16,0 0 0 0,0 0 0 15,0 0 1-15,0 0-1 0,0 0-2 0,0 0 2 16,0 0 0-16,0 0 2 0,0 0 0 0,0 0 0 15,0 0 2-15,0 0-5 0,0 0-2 16,0 0-10-16,0 0-23 0,0 0-47 0,0-3-86 0,0-2-133 16,0 2-329-16,0 0-874 0</inkml:trace>
          <inkml:trace contextRef="#ctx0" brushRef="#br0" timeOffset="3456.5644">-584-2960 0 0,'0'0'0'16,"0"0"0"-16,0 0 0 0,0 0 170 0,0 0 215 16,0 0-39-16,0 0-49 0,0 0-35 0,0 0-42 15,0 0-27-15,0 0-19 0,0 0-16 16,0 0-21-16,0 0-23 0,-4-61-20 0,3 55-18 15,1-1-12-15,-2 3-7 0,2-3-1 0,0 3-8 16,0-2-3-16,0 1-6 0,0 3-6 0,0-2-5 16,0 1-2-16,0 1-2 0,0 0-4 15,0 2 4-15,0 0-6 0,0 0-2 0,0 0-3 16,0 0-3-16,0 0 0 0,0 0-5 0,0 0-1 16,0 0-8-16,-1 4-8 0,-2 0-8 0,3 5 3 15,-1 2 8-15,-2 9 5 0,-2 3 12 16,1 3-3-16,0 0-1 0,-2 3-1 0,2 0 0 15,1 0 0-15,-1 2-5 0,1-1 3 0,2-2 0 16,-2-3-1-16,3-1 0 0,0-4 0 16,0-1 2-16,0-1-3 0,0-4 4 0,0-4-3 15,0-6-1-15,0 2 3 0,0-5-3 0,0-1 4 16,0 0 1-16,0 0 4 0,3 0 5 0,-3 0 8 16,0 0 10-16,0 0 8 0,0-4 0 0,1-3-8 15,-1-3-10-15,2-4-10 0,-1-4-5 16,3-1-1-16,-1-4 0 0,0-4 1 0,0-4-2 15,2-1 4-15,-2-3 1 0,0 0-1 0,0-1-1 16,3-2-2-16,-1 1-2 0,2 0 1 0,2 2-2 16,2 5 0-16,3 3-3 0,2 7-1 0,-1 4-4 15,4 5-1-15,-2 3-1 0,1 3 1 16,4 5-2-16,-3 0 2 0,4 6 2 0,-3 4-2 16,1 4 3-16,-1 0 0 0,-4 2-1 0,-2 1 0 15,-3 1 1-15,-4 1 2 0,-4 1-2 16,-3-1-2-16,0 0 0 0,-7 0 1 0,-6-1 3 15,-2-1 3-15,-2-2 3 0,-5 0 1 0,-2-3-1 16,2 0-1-16,-1-4 1 0,3-2 1 0,2-1 0 16,4-2 2-16,4-3 3 0,0 0 0 15,5 0 3-15,0 0 0 0,3 0-2 0,-1-2 0 16,3-1 0-16,0 2-5 0,0-1-5 0,3 0-8 16,0 1-7-16,1 1-4 0,1 0 0 0,6 0 3 15,-1 3 8-15,4 5 0 0,3 1 4 16,0 8 0-16,3 1 0 0,0 2 2 0,0 5-1 15,0 1 2-15,-2 1-1 0,3-1 1 0,-1 0-2 16,4-1 2-16,-5 1 0 0,5-3 0 0,0-2 0 16,0-4-2-16,-1-3 0 0,-2-5-3 0,0-1 3 15,2-5 1-15,1-1 0 0,3-2 1 0,-2-5 2 16,2-4 0-16,0-5 1 0,0-2 1 16,-3-1 0-16,-3-3 1 0,4-1 0 0,-4-4 0 15,-1 2 1-15,-5-1 0 0,1 3 0 0,-3-3 0 16,-1 3 0-16,-6 4 2 0,-3 1 1 15,-3 8 1-15,0-1 0 0,-6 6-5 0,-2 1-5 16,-1 2-7-16,-5 2-5 0,-2 7 3 0,-1 4 2 16,0 2 1-16,0 2 5 0,3 1-3 15,6 0 0-15,2-1-1 0,5-2-2 0,1 1 2 16,0 1 2-16,8-2 1 0,3 0 1 0,5-5-2 16,4-1 1-16,3-1-2 0,5-3 4 0,5-2-1 15,3-3 1-15,5 0 1 0,2-6-4 0,2-5 2 16,-2-1 0-16,-1-6 2 0,-1 1-2 15,1-2 4-15,-10 0 1 0,1 0 0 0,-6-2 7 16,-7 2-3-16,-5-1 1 0,-2 3 1 0,-10 3-1 16,1-1 1-16,-4 4 0 0,0 1 0 0,-7 1-6 15,-2 3-4-15,0 2-3 0,-3 0-7 0,-1 3-1 16,-2 1-1-16,-2 1 0 0,0 7 1 16,-2 1 5-16,4 5-3 0,1 1 2 0,1 2-1 15,2-2-3-15,3 1 4 0,4 1 1 0,-2-2 2 16,6 0 0-16,0-3-1 0,0 0 0 0,0-2-4 15,2-2 3-15,6-2-2 0,2-1 3 16,0-3 1-16,3-2 2 0,3 0 0 0,-1-2 6 16,5-6 2-16,-2-3-1 0,-1-2 3 0,2-4-1 15,-1-2 2-15,-2 2 5 0,-2-2-2 16,-3 2 2-16,-5 1 3 0,3 3 2 0,-7 4 0 16,1 2 1-16,-3 2-3 0,0 4-6 0,0 1-1 15,0 0-6-15,0 0-7 0,0 0-10 0,0 5-11 16,0 3 2-16,-1 4 2 0,-2 7 12 15,3 3 10-15,-4 5-2 0,1 0 0 0,0 1-1 16,0 2 1-16,2 1 0 0,-3-2-1 0,2 0-1 16,-2-1 2-16,3 1-1 0,-1-4 0 0,2 3 5 15,-1-6-4-15,1 1 1 0,-2-3-1 0,2-3-1 16,0-1 1-16,0-3-1 0,0-2 2 16,0-2-1-16,0-3 0 0,2-3 0 0,-1 0-1 15,-1-2-3-15,2-1 5 0,2 0 2 0,-3 0 3 16,3-1 9-16,-1-4-3 0,4-6 1 0,3-4-2 15,7-5-9-15,5-2 0 0,0-7 0 16,7-2-2-16,2-4 1 0,-1-2 1 0,4-3-1 16,-5-2 0-16,3-2 1 0,-6 3 0 0,-3 0 1 15,-2 6 1-15,-6 4 1 0,-7 7-1 0,-2 8 3 16,-5 7 0-16,-1 6-3 0,0 3-3 16,0 0-10-16,-1 0-14 0,-1 9 3 0,-3 6 3 15,-2 4 7-15,-1 3 11 0,1 2 0 0,3-1-2 16,1-2-1-16,0 0 0 0,3-5-1 15,0 0 2-15,0-2 0 0,6-1 0 0,1-1-1 16,3-4 3-16,-1-5-2 0,-1 1 0 0,5-4 3 16,0 0 0-16,1 0 1 0,0-7 5 0,2-3-2 15,2-3-1-15,-1-1 1 0,1 0-3 0,-3-4 3 16,-1 3-1-16,-3-1 3 0,-2 0-4 16,-1-1 2-16,-5 6 0 0,1 1-2 0,-2 4 2 15,-2 1 0-15,0 5-6 0,0 0-4 0,0 0-12 16,0 5-13-16,0 2 5 0,0 4 4 0,0 2 10 15,0 1 10-15,0 1-1 0,0-2 0 0,3-1 0 16,1-1 1-16,6-2 0 0,-2-1 1 16,2-1 0-16,3-4-2 0,1-2 1 0,2-1 3 15,2 0 0-15,2-8 3 0,3-1 1 0,-1-4-3 16,2 0 1-16,-5-2 1 0,2 1-1 16,-5 1 1-16,-4 0 1 0,-6 4 2 0,3 2-1 15,-8 1 1-15,0 5-3 0,-1 1-7 0,0 0-10 16,0 3-15-16,-2 5 1 0,-4 4 4 0,0 4 9 15,-1 2 11-15,1 0 0 0,4-3-1 16,-3 1 1-16,5-1 0 0,0-2 0 0,7-2 1 16,6-3-3-16,4-4 3 0,7-4-3 0,5 0-1 15,5-2 0-15,3-9-9 0,4-5-13 0,0-2-38 16,-2-1-62-16,-5-1-84 0,0-2-147 0,-14 6-340 16,-8 5-645-16</inkml:trace>
          <inkml:trace contextRef="#ctx0" brushRef="#br0" timeOffset="3593.245">1645-3039 1611 0,'0'0'577'0,"0"0"-360"15,0 0-29-15,0 0-26 0,0 0-62 0,0 0-37 16,0 0-27-16,0 0-31 0,0 0-50 0,0 0-50 16,0 0-89-16,0 0-252 0,0 0-705 0</inkml:trace>
          <inkml:trace contextRef="#ctx0" brushRef="#br0" timeOffset="5358.707">1901-2755 1022 0,'0'0'925'0,"0"0"-714"16,0 0-18-16,0 0 2 0,0 0-48 0,0 0-29 15,0 0-13-15,0 0-17 0,0 0-16 0,0 0-10 16,159-149-8-16,-141 130-7 0,-4 2-9 0,-2 1-7 16,-4 1-3-16,2 0-4 0,-6 2-1 15,-4 2-2-15,0 0-3 0,0 3-4 0,-1 1-5 16,-6 2-5-16,-2 0-5 0,-2 4-5 0,-3 1-3 16,1 0 1-16,-2 1-1 0,-2 7 3 0,-2 3 3 15,1 0-1-15,2 2 0 0,3-1-2 16,1 3 1-16,6-1-1 0,-3 0 0 0,8 0 0 15,1 0-2-15,0-2 1 0,6 2-1 0,2-3 2 16,5-1-1-16,0 0 1 0,2 0 1 16,-1-1 1-16,2-1 1 0,0-1 1 0,-2 0 0 15,-1 0-2-15,-2 0 2 0,-4 1-1 0,-1 0-1 16,-3 1 2-16,-2 3-1 0,-1-3 1 16,0 2-1-16,0 1 4 0,0-1-1 0,0-2 0 15,0 0 1-15,3-3-5 0,4 1 3 0,1-4 0 16,7 0 1-16,3-3 0 0,2 0 0 0,5 0 1 15,2-8-1-15,2-1 2 0,0-2 0 0,3-2 0 16,-4-1 1-16,-4-2 2 0,2 0 0 0,-4 0-1 16,-3 1 2-16,-5-1-3 0,-4 4 5 15,-6 0 4-15,-3 3-1 0,-1-1 4 0,0 4-5 16,-2 0-5-16,-8 2-4 0,3 2-4 0,-6 0-4 16,0 2-2-16,0 0 3 0,1 7-4 0,-3 0 3 15,4 2 1-15,4 4-1 0,-2-2 0 16,5 5 3-16,-3-5 2 0,4 2-2 0,2-2 8 15,1 0-6-15,0-2 2 0,4 1 1 0,6-1-3 16,4-1 1-16,0-1 1 0,3-1 1 0,6-4-2 16,0 0 5-16,-1-2-1 0,4 0 0 15,-2-5 5-15,-3-3-3 0,3-2 0 0,-5 2 1 16,2-3 1-16,-4 1-2 0,-3 1 0 0,-2-2-1 16,-1 1-4-16,-5 3 4 0,2-1 0 15,-4 2-1-15,1 1 0 0,-3 3-2 0,-2 1-4 16,3 1-4-16,-3 0-9 0,2 1-2 0,-1 6 1 15,1 3 3-15,3 0 6 0,2 5 4 0,-4 0 0 16,6-1 3-16,-5-1-1 0,2 0 1 0,-1-4 2 16,-2-2-2-16,0-2 4 0,3 0-1 15,-5-3-3-15,0-2 4 0,1 0 6 0,-2 0 0 16,3 0 7-16,4 0 0 0,-3-5-5 0,6-2 2 16,0-2-4-16,0-3-5 0,3 1 3 0,1 0-5 15,-2-1-1-15,3 2 2 0,-1-2-1 0,0 3-1 16,0 1-1-16,-1 2-3 0,-2 1-3 15,-4 4 3-15,2 1-1 0,-5 0-3 0,3 0-3 16,-3 4 2-16,-1 3 0 0,2 1 0 0,-1 2 7 16,-1 0-4-16,-3 1 0 0,0-2 0 15,0 1 1-15,0-2 4 0,0-2 0 0,0-1 1 16,0-2-3-16,0-1 3 0,1-1 1 0,-1-1 3 16,1 0 5-16,5 0 2 0,-3-1 3 0,1-4 6 15,6 0-1-15,1-3-8 0,1-1-4 16,5-2-7-16,-3-1-5 0,2 0 6 0,-2 1 0 15,0 1-2-15,0-2 4 0,-1 4-3 0,-2 3 0 16,-5 2-1-16,2 1 2 0,-5 1-4 16,-3 1-6-16,2 0 2 0,-2 3-5 0,1 5 3 15,0 3 3-15,1 0 0 0,5 0 2 0,-4 1 3 16,0-2 0-16,5 0 2 0,-1-2 1 0,5 1-3 16,2-1 1-16,7 0-3 0,-1-3 4 0,5-1 0 15,2-3 0-15,0-1 2 0,2 0-4 16,-1-7 3-16,0-1 1 0,1-1 1 0,-2-1 1 15,-2-3-4-15,-5 1 0 0,3 0-2 0,-5-1 2 16,-4 0 2-16,-2 2 2 0,-8 1 1 0,1 1-1 16,-5 1 0-16,0 0-4 0,-7 2-6 0,-1 0-8 15,-3 3-5-15,-7 1-3 0,-1 2 3 16,2 2 3-16,-2 7 0 0,2 1 1 0,3 5 1 16,7-1-2-16,-2 2 4 0,8-1 0 0,0-2 0 15,1 1 3-15,0-1-3 0,2-2 2 16,8-1 0-16,2-2-2 0,-1-2 4 0,0-2 1 15,4-3 3-15,3-1 5 0,-2 0 0 0,1-1 2 16,-2-6 0-16,-1-2 0 0,2-1 2 0,-2-1 1 16,-3 0 0-16,2 2 2 0,-3-3-2 15,-4 4 1-15,1 2 0 0,-4 3-2 0,-2 2-3 16,-1 1-5-16,0 0-5 0,0 0-9 0,0 4 0 16,0 2 3-16,0 2 3 0,2 0 10 0,-1 0-1 15,2-1 0-15,2-1 1 0,0-1 0 16,-1-2-2-16,6 0 2 0,-2-3 0 0,-1 0 1 15,6 0 2-15,-1-2 2 0,0-4-1 0,0-3 1 16,-2 0 0-16,2 1-1 0,1-4-1 0,0 1-1 16,1 3-2-16,-1-1-1 0,-3 4 1 0,-5 2-3 15,4 1-1-15,-5 2-1 0,-2 0-4 0,5 5-2 16,-2 3 2-16,4 0 2 0,-3 1 3 16,5 1 1-16,2 0 2 0,-1-2-2 0,3-1 2 15,0-2 0-15,2-4 1 0,0-1 2 0,6 0 0 16,-5-4 1-16,5-6 2 0,-3-1 2 15,1-3 2-15,-4-2 3 0,-3 0 0 0,-1-3 0 16,-2 2 0-16,-4-2-1 0,3 0-2 0,-7 0 0 16,3 0-2-16,-5 0-2 0,-1-1-2 15,0-3-2-15,-5 3 0 0,0-2 0 0,3 1 2 16,-6 1-1-16,6 3 2 0,0 1 3 0,1 3-2 16,-1 3-1-16,1 5-1 0,-1 1-4 0,-2 4-8 15,3 2-3-15,-1 9-1 0,-2 6 2 0,-4 6 8 16,1 6 3-16,-3 3 0 0,-2 2 1 15,5 3-1-15,-3-1-2 0,0-1 0 0,8-2 1 16,0 0-2-16,2-1 0 0,3-6-4 0,8-2-4 16,2-8-1-16,4-2-1 0,0-7 1 0,6-5 2 15,2-2 1-15,1 0 0 0,-2-2-1 0,3-5 2 16,0-5-1-16,0-1 1 0,-2-1 3 16,-2-1 1-16,-2 0 2 0,-4-1 2 0,3 2 0 15,-4 0-1-15,-4 2 2 0,0 3 0 0,-7 1 3 16,-2 2 3-16,-1 2 2 0,-2 2-1 0,0 2-6 15,-2 0-6-15,-2 0-12 0,-6 0-2 16,4 5 4-16,-4 2-3 0,6 4 9 0,-3 0 1 16,6 2 0-16,1 1 2 0,0 1 0 0,2-3-2 15,8-1 1-15,-1-2 0 0,-1 1-2 16,5-2 0-16,0-2-3 0,0-1-4 0,-5-2-6 16,-5-1-4-16,-3-2-24 0,0 1-32 0,-10-1-43 15,-5 2-111-15,-5 0-267 0,0-1-518 0,7-1-108 16</inkml:trace>
          <inkml:trace contextRef="#ctx0" brushRef="#br0" timeOffset="5518.6086">3995-2929 2660 0,'0'0'446'0,"0"0"-298"16,0 0-18-16,0 0-18 0,0 0-49 0,0 0-28 15,0 0-9-15,0 0-16 0,0 0-5 0,0 0 1 16,192-57-6-16,-149 54-3 0,-3 0-6 0,-9 1-24 15,-4 1-74-15,-6-1-196 0,-11 2-823 16,-2 0-634-16</inkml:trace>
        </inkml:traceGroup>
      </inkml:traceGroup>
    </inkml:traceGroup>
    <inkml:traceGroup>
      <inkml:annotationXML>
        <emma:emma xmlns:emma="http://www.w3.org/2003/04/emma" version="1.0">
          <emma:interpretation id="{B55A9521-C011-4A97-8761-F7414A35C553}" emma:medium="tactile" emma:mode="ink">
            <msink:context xmlns:msink="http://schemas.microsoft.com/ink/2010/main" type="paragraph" rotatedBoundingBox="17139,4238 23150,3960 23194,4899 17183,51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94D6465-E14D-4182-8080-73D5746B42AC}" emma:medium="tactile" emma:mode="ink">
              <msink:context xmlns:msink="http://schemas.microsoft.com/ink/2010/main" type="line" rotatedBoundingBox="17139,4238 23150,3960 23194,4899 17183,5176">
                <msink:destinationLink direction="with" ref="{21049C32-8676-405A-A0DD-A9279001106A}"/>
                <msink:destinationLink direction="with" ref="{D8B09956-8E8C-4951-B710-04C8E4C4685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1E14500-FE8C-4D0B-A5AF-C3F7215D1636}" emma:medium="tactile" emma:mode="ink">
                <msink:context xmlns:msink="http://schemas.microsoft.com/ink/2010/main" type="inkWord" rotatedBoundingBox="17139,4238 20667,4075 20710,5013 17183,5176"/>
              </emma:interpretation>
              <emma:one-of disjunction-type="recognition" id="oneOf2">
                <emma:interpretation id="interp10" emma:lang="en-US" emma:confidence="0.5">
                  <emma:literal>Diversity</emma:literal>
                </emma:interpretation>
                <emma:interpretation id="interp11" emma:lang="en-US" emma:confidence="0">
                  <emma:literal>Divinity</emma:literal>
                </emma:interpretation>
                <emma:interpretation id="interp12" emma:lang="en-US" emma:confidence="0">
                  <emma:literal>Diversify</emma:literal>
                </emma:interpretation>
                <emma:interpretation id="interp13" emma:lang="en-US" emma:confidence="0">
                  <emma:literal>Diversity's</emma:literal>
                </emma:interpretation>
                <emma:interpretation id="interp14" emma:lang="en-US" emma:confidence="0">
                  <emma:literal>Dimity</emma:literal>
                </emma:interpretation>
              </emma:one-of>
            </emma:emma>
          </inkml:annotationXML>
          <inkml:trace contextRef="#ctx0" brushRef="#br0" timeOffset="41222.8266">187 71 1592 0,'0'0'94'0,"0"0"31"0,0 0 28 15,0 0 37-15,0 0 10 0,0 0-38 0,0 0-51 16,0 0-49-16,0 0-33 0,0 0-20 16,0 0-9-16,0 0-4 0,-12 7 3 0,2 16 6 15,1 3 1-15,-4 7 1 0,2 0 0 0,-2 4 1 16,-1 0-3-16,1 3 0 0,2-2 0 15,3 0-3-15,-1-2 3 0,1-4 0 0,-2 0 1 16,1-6-2-16,3-1 1 0,-1-5-1 0,5-3 0 16,-3-6 3-16,2-2 1 0,-1-5 9 0,4-2 14 15,0-2 22-15,0 0 24 0,-1 0 3 16,1-6-2-16,-2-5-18 0,0-3-19 0,0-3-10 16,1-4-12-16,-1-1-3 0,2-1-7 0,0 0-4 15,5 3-2-15,2 2-1 0,1 5-1 0,-2 3-1 16,2 3-1-16,-1 6-7 0,2 1 1 15,1 0-1-15,1 5-1 0,3 4 5 0,2 2-2 16,1 3 1-16,-1 0 2 0,-1 0-1 0,1 3 0 16,1-1 1-16,-3-3-2 0,1 1-1 0,0-1 2 15,-1 0 0-15,0-3 2 0,0-1-4 16,0-3 1-16,-1-2 1 0,0-2 0 0,0-2 8 0,-3 0-2 16,1-4 2-16,3-2 1 0,-4-5 4 15,1-2 3-15,2-5 1 0,-3-1 2 0,3-1-3 16,0-2 0-16,-5-4-1 0,1 2 1 0,0-5 0 15,-4-2-1-15,-1 0 0 0,-4-4-2 16,0 3 1-16,0-3-1 0,-7 0-3 0,-3 2 1 16,0 3-2-16,-3 2 1 0,-1 4 0 0,-1 1-1 15,-1 8-3-15,-1 3 1 0,0 2-2 16,-2 5-3-16,0 2 0 0,0 3-5 0,-5 0-1 16,4 10-1-16,-4 2 1 0,4 5 3 0,-1 4 1 15,3 1 0-15,3 3-1 0,6 0 0 0,1 2-1 16,7-2 0-16,1 1-1 0,3 1 0 15,8-1-1-15,5 0 0 0,4-2-1 0,4-2 2 16,3-6-2-16,4-1 1 0,-1-5-1 0,1-2 2 16,3-5 1-16,-2-3 2 0,0 0 5 0,2-5 1 15,-2-3 3-15,4-3 0 0,-4-4 2 16,-2 0-1-16,-3-2 1 0,-4-1 0 0,-4 1 0 16,-3 2 1-16,-3 3-1 0,-2 3 1 0,-7 2-1 15,1 3 0-15,-5 4-2 0,0 0-3 0,0 0-3 16,0 0-6-16,0 4-1 0,0 6-1 0,-3 4 3 15,3 3 4-15,0 2 1 0,0 3 0 0,0 0 1 16,3 0 0-16,2-1-2 0,2 0 3 16,3 0-2-16,3-2-2 0,3-1 1 0,2 0-3 15,3-5 1-15,1-2-2 0,2 0-4 0,1-4-3 16,1-2-10-16,-4-5-13 0,0 0-25 16,2-5-30-16,-6-6-50 0,2-5-58 0,0-1-110 15,-6 3-272-15,-7 4-577 0</inkml:trace>
          <inkml:trace contextRef="#ctx0" brushRef="#br0" timeOffset="41374.2529">895 12 1568 0,'0'0'268'0,"0"0"-34"16,0 0-38-16,0 0-40 0,0 0-65 0,0 0-41 15,0 0-31-15,0 0-38 0,0 0-43 0,0 0-47 16,0 0-72-16,0 0-103 0,0 0-252 0,0 0-855 0</inkml:trace>
          <inkml:trace contextRef="#ctx0" brushRef="#br0" timeOffset="43191.9611">1167 317 1862 0,'0'0'401'0,"0"0"-212"0,0 0-15 0,0 0-7 16,0 0-53-16,0 0-34 0,0 0-23 0,0 0-23 15,0 0-15-15,0 0-12 0,0 0-6 0,0 0-2 16,0 0-1-16,8-9 2 0,-5 22 1 16,-3 3 5-16,0 1 2 0,0 2 3 0,0 0-2 15,0 2 2-15,0-2-3 0,0 0-1 0,0-2 1 16,0-2-3-16,0-3-1 0,0-4-1 0,0-2-3 15,0-1 2-15,3-2 1 0,3-3 2 0,-1 0 3 16,2 0 10-16,1-2 8 0,4-7 3 0,1-2 3 16,1-5-6-16,2-1-5 0,-2-2-3 15,2-2-1-15,-1-1-3 0,-1 0 0 0,1 0-2 16,-4-1-5-16,2 0 0 0,-5 3 0 0,-2 0-1 16,-1 5 3-16,1 6 1 0,-4 2 1 15,-2 4 1-15,0 3 1 0,0 0-10 0,0 0-5 16,-2 0-9-16,-1 5-6 0,0 3 0 0,1 2 3 15,-1 5 6-15,3 1 1 0,-2 1 5 0,2-1 0 16,0-1 0-16,0 1 2 0,2-3-4 16,6 0-1-16,-1-4-2 0,5 1 1 0,0-2-3 15,1-2 1-15,4-2 2 0,0-2-2 0,7-2 6 16,-2 0 3-16,5-2-2 0,-3-5 3 0,1-3-1 16,1-2 2-16,-4-1-1 0,0-1 2 0,-5-2 0 15,1 0-2-15,-4 1 2 0,-1-2-2 16,-3 0 1-16,0 1 1 0,-7 6-2 0,0 0-2 15,-3 4 4-15,0 1 0 0,-3 3-5 0,-2 2-1 16,-5 0-13-16,-2 7-4 0,-2 6 0 0,-1 2 4 16,0 4 5-16,2 2 3 0,5-2-1 15,2 1-4-15,3-1 0 0,3-2-2 0,0 1-2 16,3-3-1-16,4 1-1 0,3-2 1 0,3-1 0 16,-1-3 4-16,4-2-3 0,5-4 0 0,-2-2 5 15,5-2-1-15,1-2 10 0,6-7 6 16,1-6 3-16,6-4 4 0,-4-3-1 0,4-1 0 15,0-4 2-15,-4-3 2 0,2 0 3 0,-5 0 3 16,-4-1 2-16,-4 0 4 0,-5 3 1 16,-4 4 1-16,-9 1-1 0,-1 5-4 0,-4 4 0 15,-2 3-6-15,-6 3-5 0,-6 4-6 0,-3 2-8 16,-5 2-4-16,1 3 0 0,0 7 2 0,-3 1 1 16,7 2 2-16,1 2-1 0,3-1-3 15,4 0 0-15,4 1 0 0,5 1-2 0,0-3 0 16,0 3 0-16,0 2 0 0,7-2 0 0,0 0 2 15,1 0-2-15,-1 1-1 0,3-2 2 0,-3 0-2 16,3-3 0-16,-3 2 0 0,1-1 2 16,-2 1 0-16,1 0 3 0,-4 0 0 0,1 0 0 15,0 2 3-15,-2-2-2 0,-1 1 0 0,-1-1 1 16,0-2 0-16,2-1 0 0,-1 1 1 0,6-6-1 16,-3 0 3-16,8-2 1 0,0-4 3 0,3 0 5 15,2-2-1-15,7-8 5 0,0-2-1 16,1-3-2-16,5-3 2 0,-2-1-4 0,1-3 1 15,-5-1 0-15,1 0-2 0,1-1 1 0,-6-1 0 16,2 1 1-16,-3 0-2 0,2-1-1 0,-4 4 0 16,-3 1 0-16,-2 4-3 0,-4 5 3 15,-2 4 0-15,-3 3 0 0,-3 3 3 0,0 1-6 16,0 0-4-16,0 0-6 0,0 0-13 0,-3 3-1 16,1 6 2-16,-2 1 4 0,0 3 9 15,2 1 3-15,2 2-1 0,-1-1 0 0,1 3 1 16,0-2-2-16,0-1 0 0,0 1 0 0,1-2 0 15,5 0 0-15,-2-1 1 0,-1 0 1 0,-1-1-1 16,-2-3 0-16,0-1 1 0,0 0-1 16,0-1 0-16,-9-1 1 0,1-2 0 0,-5-2 2 15,-3 0-1-15,-5-2-1 0,4 0 2 0,0 0 0 16,-1-6 0-16,3 1 1 0,3-1-1 0,3-1 0 16,-1 1 1-16,7 1 0 0,-1 1 0 0,1 1-1 15,2 1 0-15,1 1-6 0,0 1-7 0,0 0-12 16,0 0-8-16,0 1 3 0,4 4 5 15,0 1 12-15,3 2 5 0,1 0 3 0,3 1 0 16,0-3 1-16,1 2 0 0,2-3-2 0,3-2 3 16,0-3 1-16,0 0 1 0,7 0 1 0,-1-6 5 15,6-6 0-15,0-1 0 0,0-2 3 16,0-2 0-16,-2 0 1 0,-7-1 2 0,1 1 3 16,-6 2 3-16,-2 0 1 0,-7 1 3 0,2 3 1 15,-6 3 1-15,-1 1 0 0,-1 4-4 16,0 3-5-16,0 0-8 0,0 0-9 0,-1 0-11 15,-1 7 0-15,1 1-2 0,1 1 4 0,0 4 7 16,0 0-1-16,0-1 5 0,4-1 0 16,2 0 0-16,1-1-1 0,1-2 1 0,2-2 0 0,3-3 1 15,3-1 3-15,6-2 0 0,0 0 0 16,2-8 1-16,1-3-1 0,4-4 1 0,-1-2 1 16,2-3 0-16,1-4 0 0,-6-2 1 0,2 0 0 15,-1-3 1-15,-6 1 0 0,-2 0 1 0,-2-3-1 16,-5 3-1-16,-7 0 3 0,2-3 0 0,-3 2 1 15,-3-2 1-15,0 1-4 0,-7 5 3 16,1-1-2-16,-4 5 2 0,3 4-2 0,0 4 1 16,-3 5-2-16,7 4-5 0,-1 4-3 0,-3 0-5 15,4 7-4-15,-5 8 0 0,0 6 3 16,-3 8 4-16,1 5 1 0,2 6 2 0,-2 3-3 16,4-4 2-16,-1 5-3 0,6-2 0 0,1-2 0 15,0 0-2-15,1-4 1 0,10-3-1 0,1-7-1 16,2-4-2-16,3-6 1 0,3-4 0 15,1-4 0-15,3-4 3 0,-3-4 2 0,5 0 2 16,-1-5 1-16,-3-5-1 0,-1-3 2 0,-6 1 0 16,-2 3 3-16,0-2 1 0,-9 4 0 0,2 3-1 15,-5 0 2-15,-1 4-5 0,0 0-4 16,0 0-8-16,0 4-8 0,-1 2 2 0,-2 3 3 16,0 0 5-16,3 2 3 0,0-1-3 0,3 0 0 15,3-2-2-15,-2-2 1 0,6-1 0 0,-2-2 2 16,2-2 2-16,3-1 1 0,0 0 4 15,1-6 2-15,0-2 2 0,0-1 1 0,1-3 1 16,-3 0 1-16,0 0 2 0,-5-3 3 0,3 1 1 16,-2 1 1-16,-4 2 1 0,-2 1-2 0,-1 3 1 15,-1 3-3-15,2 0-3 0,-2 4-3 16,0 0-5-16,0 0-8 0,0 2-7 0,0 4-3 16,-2 5 1-16,1 1 6 0,1 6 5 0,-3-1 4 15,2 3 1-15,-7 0-1 0,6 2 2 0,-1 0-4 16,-6 1 1-16,6 0 0 0,-2 4 1 15,-1-2 0-15,3 0-1 0,2 1 1 0,-1-2-2 16,1-1 2-16,1-1-1 0,-3-3-5 0,3-4-5 16,-3-1-10-16,1-4-15 0,-1-3-21 0,-6-1-24 15,2-1-43-15,-6-4-72 0,-1-1-183 16,3 0-618-16,1 0-569 0</inkml:trace>
          <inkml:trace contextRef="#ctx0" brushRef="#br0" timeOffset="43506.2779">2743-139 2355 0,'0'0'299'16,"0"0"-91"-16,0 0-50 0,0 0-50 0,0 0-43 15,0 0-23-15,0 0-15 0,0 0-25 0,0 0-22 16,0 0-29-16,0 0-49 0,0 0-89 0,0 0-143 15,-14-69-364-15,14 69-892 0</inkml:trace>
          <inkml:trace contextRef="#ctx0" brushRef="#br0" timeOffset="43353.8614">3018 86 2494 0,'0'0'138'0,"0"0"-6"0,0 0-17 16,0 0-60-16,0 0-51 0,0 0-20 0,0 0-11 16,0 0-18-16,0 0-38 0,196-67-79 15,-158 60-139-15,-11 2-366 0,-10 2-847 0</inkml:trace>
        </inkml:traceGroup>
        <inkml:traceGroup>
          <inkml:annotationXML>
            <emma:emma xmlns:emma="http://www.w3.org/2003/04/emma" version="1.0">
              <emma:interpretation id="{DDE2F4A0-80E0-4A1B-A9B1-3C2B1F47165D}" emma:medium="tactile" emma:mode="ink">
                <msink:context xmlns:msink="http://schemas.microsoft.com/ink/2010/main" type="inkWord" rotatedBoundingBox="21514,4198 23158,4123 23184,4683 21540,4759"/>
              </emma:interpretation>
              <emma:one-of disjunction-type="recognition" id="oneOf3">
                <emma:interpretation id="interp15" emma:lang="en-US" emma:confidence="0.5">
                  <emma:literal>No.</emma:literal>
                </emma:interpretation>
                <emma:interpretation id="interp16" emma:lang="en-US" emma:confidence="0">
                  <emma:literal>No</emma:literal>
                </emma:interpretation>
                <emma:interpretation id="interp17" emma:lang="en-US" emma:confidence="0">
                  <emma:literal>Nor</emma:literal>
                </emma:interpretation>
                <emma:interpretation id="interp18" emma:lang="en-US" emma:confidence="0">
                  <emma:literal>Non</emma:literal>
                </emma:interpretation>
                <emma:interpretation id="interp19" emma:lang="en-US" emma:confidence="0">
                  <emma:literal>Not</emma:literal>
                </emma:interpretation>
              </emma:one-of>
            </emma:emma>
          </inkml:annotationXML>
          <inkml:trace contextRef="#ctx0" brushRef="#br0" timeOffset="44123.331">4411 101 2370 0,'0'0'177'0,"0"0"-3"0,0 0 5 16,0 0-38-16,0 0-33 0,40-172-21 0,-36 159-17 15,3 6-19-15,-2 4-16 0,-4 3-14 0,2 0-11 16,1 6-5-16,-1 7-3 0,-3 5 1 15,0 6 1-15,0 2 3 0,-8 4 1 0,0 1 1 16,-3 5-2-16,0-2 0 0,-3 2-2 0,6-3-3 16,-1 1-1-16,-3-2-1 0,8-5-2 0,-5-5 2 15,5-2 0-15,-3-7-1 0,4-2 1 0,3-4 0 16,0-4 1-16,0-3 3 0,0 0 3 0,0 0 7 16,0-1 6-16,0-6-1 0,0-2-3 15,0-5-5-15,0-3-7 0,0-4 0 0,0-3-1 16,2-1-1-16,5-4 4 0,-2-1-3 0,4 1 2 15,-2-2-2-15,4 2-3 0,2 0 0 0,1 4-1 16,1 3-1-16,0 6 0 0,-1 5-4 16,0 6-3-16,2 5-1 0,2 0-1 0,-2 11 2 15,1 7 0-15,-1 2 0 0,5 7 1 0,-3 5 2 16,1 2 1-16,5 3 1 0,0 0 1 0,-1 2-2 16,5-4 1-16,6-1 1 0,-3-5-1 15,9-5 2-15,0-3 0 0,-1-7-1 0,0-5-1 16,0-8 1-16,-1-1 2 0,-6-7 1 0,-3-8 2 15,-2-4 3-15,-3-5 0 0,-7-3 5 16,-1-5 2-16,-5 0 3 0,1-5 1 0,-9 0 3 16,-3 2 1-16,0-2-2 0,0-1-1 0,-6 2-4 15,-4 0-5-15,-3 2 0 0,2 2-3 0,1 3-3 16,-1 8 0-16,1 4-5 0,-2 6-4 0,5 4-6 16,-1 5-13-16,4 2-16 0,-6 2-14 15,5 10-22-15,-5 5-29 0,6 4-43 0,1 5-57 16,-1-2-78-16,4 7-122 0,4-8-266 0,1-7-714 0</inkml:trace>
          <inkml:trace contextRef="#ctx0" brushRef="#br0" timeOffset="44393.4031">5480 175 2153 0,'0'0'291'15,"0"0"-90"-15,0 0-43 0,0 0-66 0,0 0-32 16,0 0-15-16,0 0-13 0,0 0-10 0,0 0-8 15,0 0-6-15,0 0-2 0,0 0-1 0,0 0-3 16,-105 84 2-16,112-71-1 0,-1-3-2 16,5-1 0-16,1-2 2 0,-1-2 4 0,3-4 8 15,0-1 7-15,2 0 4 0,1-6 4 0,-1-6 2 16,-2 0 1-16,0-3 3 0,-1-5 4 0,-3 1-1 16,-5-1 1-16,2 0-4 0,-5 2-8 15,-2 1-9-15,0-1-9 0,-9 2-11 0,-2 2-15 16,-3 3-15-16,-2 3-25 0,-2 4-32 0,-6 4-30 15,4 0-54-15,-1 8-81 0,5 4-141 0,9-1-388 16,0-3-760-16</inkml:trace>
          <inkml:trace contextRef="#ctx0" brushRef="#br0" timeOffset="44560.3537">5952 175 2415 0,'0'0'624'0,"0"0"-442"0,0 0-46 0,0 0-25 15,0 0-39-15,0 0-15 0,0 0-17 0,0 0-16 16,0 0-20-16,0 0-17 0,0 0-1 16,0 0-10-16,0 0-18 0,0 0-34 0,44-32-63 15,-38 32-109-15,-1 0-184 0,-5 5-650 0,0-2-513 0</inkml:trace>
        </inkml:traceGroup>
      </inkml:traceGroup>
    </inkml:traceGroup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6:04.5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1049C32-8676-405A-A0DD-A9279001106A}" emma:medium="tactile" emma:mode="ink">
          <msink:context xmlns:msink="http://schemas.microsoft.com/ink/2010/main" type="inkDrawing" rotatedBoundingBox="16539,5448 23667,5240 23671,5356 16542,5565" semanticType="underline" shapeName="Other">
            <msink:sourceLink direction="with" ref="{894D6465-E14D-4182-8080-73D5746B42AC}"/>
          </msink:context>
        </emma:interpretation>
      </emma:emma>
    </inkml:annotationXML>
    <inkml:trace contextRef="#ctx0" brushRef="#br0">1138 186 2129 0,'0'0'37'0,"-303"17"-10"0,134-9 43 0,13 0 36 15,29-4 15-15,18 3 3 0,18-2-24 0,19 0-22 16,16-2-6-16,21 0 2 0,18-1-21 0,14-2-25 16,6 3-15-16,17-1-16 0,15 1 2 15,16-1 15-15,20-2 0 0,20 0 1 0,22-2 2 16,25-6-4-16,23-3-2 0,27-3-2 0,26-2-2 16,21-3-2-16,26 0 1 0,19-2-1 15,24 1-1-15,10 1 0 0,14 0-3 0,8 2 4 16,8 2 2-16,-5 1-1 0,-3 2 5 0,-6 4 5 15,-19 2 7-15,-11 1 7 0,-19 3 0 0,-19 2 1 16,-23 0-8-16,-19 0-3 0,-23 3-5 0,-20 4-4 16,-24 1-3-16,-22-2 0 0,-19 1-3 0,-26-1-2 15,-18-1-1-15,-18 0-2 0,-20-4 1 16,-15 1-2-16,-10-2 2 0,-5 1 2 0,0-1-5 16,-6 0-6-16,-7 0-18 0,-4 0-20 0,-6-1-22 15,-3-1-24-15,-4-2-44 0,-1 3-77 0,-3-2-210 16,12 0-647-16,7 1-257 0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7:09.6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8B09956-8E8C-4951-B710-04C8E4C4685C}" emma:medium="tactile" emma:mode="ink">
          <msink:context xmlns:msink="http://schemas.microsoft.com/ink/2010/main" type="inkDrawing" rotatedBoundingBox="23544,5384 23566,3834 24129,3843 24106,5393" semanticType="verticalRange" shapeName="Other">
            <msink:sourceLink direction="with" ref="{894D6465-E14D-4182-8080-73D5746B42AC}"/>
          </msink:context>
        </emma:interpretation>
      </emma:emma>
    </inkml:annotationXML>
    <inkml:trace contextRef="#ctx0" brushRef="#br0">104 120 1137 0,'0'0'53'0,"0"0"-15"16,0 0-15-16,0 0 16 0,0 0 22 0,0 0 29 15,0 0 12-15,0 0-8 0,0 0-11 16,0 0-15-16,0 0-9 0,0 0-8 0,-14-49-4 0,15 46-5 16,2 0-5-16,5-1-2 0,-2 0-2 15,7-1-2-15,-1 0-1 0,5-1-1 0,2 1-1 16,4 1-1-16,1 0-3 0,1 0-1 0,2 0-2 16,-1 0-2-16,-2 3-3 0,3-2 0 15,-5-1-2-15,-2 3 3 0,1-1 2 0,-4 2 1 16,-1-1 2-16,-2 1 0 0,-1 0-2 0,-2 0-2 15,-4 0-1-15,2 0-3 0,-5 0-2 0,3 0 1 16,-2 1 0-16,-4 2 0 0,6 2 0 0,-4-2 1 16,0 2 0-16,-2 2 1 0,6 0-1 15,-4 1 1-15,0 3 2 0,-2 0-1 0,6 2 1 16,-4 1 1-16,0 2-3 0,-2 1 0 0,1 0 2 16,4 4-2-16,-4 0 0 0,0 0-2 15,-1 2-2-15,1 1 0 0,-2-1 0 0,0 4 1 16,2-1-2-16,-2 4 0 0,2 1-2 0,-2 1-3 15,0 5 3-15,0-2-1 0,0 1-3 0,0 2 3 16,0 0-4-16,0 2 0 0,-2 0 1 0,2 5 1 16,0 0-2-16,-2 2 1 0,2-2 0 15,-3 1-2-15,1-2 1 0,0-2 1 0,-4 2 0 16,4-2-2-16,0 0 3 0,-3-2 1 0,-2-2-1 16,4-2 5-16,-1-2-3 0,-3-3-4 0,4-4 1 15,-1-2-3-15,-2-5 2 0,5-2 2 16,-2-2-1-16,0-5 2 0,-1-2 1 0,1-2 3 15,2-4 4-15,1-1 4 0,-3-1 7 0,0 0 5 16,-4-1 0-16,3 0 0 0,-6 2-8 0,-3-2-5 16,-3 1-3-16,-2 0-6 0,-6 3-1 15,-6 1-1-15,-4-1-3 0,-4 6-1 0,-7 0-2 16,-2 2 0-16,1-1-5 0,1 2-7 0,7-4-34 16,4-1-76-16,13-2-166 0,6-2-596 0,5-3-773 0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7:22.6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E8454C0-6C12-44C6-8185-09321F4ABE1C}" emma:medium="tactile" emma:mode="ink">
          <msink:context xmlns:msink="http://schemas.microsoft.com/ink/2010/main" type="writingRegion" rotatedBoundingBox="21694,9185 30846,8747 30947,10851 21795,11289"/>
        </emma:interpretation>
      </emma:emma>
    </inkml:annotationXML>
    <inkml:traceGroup>
      <inkml:annotationXML>
        <emma:emma xmlns:emma="http://www.w3.org/2003/04/emma" version="1.0">
          <emma:interpretation id="{ED17851A-8C44-46F0-BD1C-644AED3C74A7}" emma:medium="tactile" emma:mode="ink">
            <msink:context xmlns:msink="http://schemas.microsoft.com/ink/2010/main" type="paragraph" rotatedBoundingBox="21694,9185 30846,8747 30947,10851 21795,112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3A39C9E-32FA-47D4-BE0F-C353B3BD332F}" emma:medium="tactile" emma:mode="ink">
              <msink:context xmlns:msink="http://schemas.microsoft.com/ink/2010/main" type="line" rotatedBoundingBox="21694,9185 30215,8777 30274,10011 21753,10419"/>
            </emma:interpretation>
          </emma:emma>
        </inkml:annotationXML>
        <inkml:traceGroup>
          <inkml:annotationXML>
            <emma:emma xmlns:emma="http://www.w3.org/2003/04/emma" version="1.0">
              <emma:interpretation id="{92E9F66D-8532-46F7-9E2C-71E8B2A0C6EF}" emma:medium="tactile" emma:mode="ink">
                <msink:context xmlns:msink="http://schemas.microsoft.com/ink/2010/main" type="inkWord" rotatedBoundingBox="21704,9392 24849,9242 24874,9750 21729,9900"/>
              </emma:interpretation>
              <emma:one-of disjunction-type="recognition" id="oneOf0">
                <emma:interpretation id="interp0" emma:lang="en-US" emma:confidence="0.5">
                  <emma:literal>coercive</emma:literal>
                </emma:interpretation>
                <emma:interpretation id="interp1" emma:lang="en-US" emma:confidence="0">
                  <emma:literal>calcine</emma:literal>
                </emma:interpretation>
                <emma:interpretation id="interp2" emma:lang="en-US" emma:confidence="0">
                  <emma:literal>calcite</emma:literal>
                </emma:interpretation>
                <emma:interpretation id="interp3" emma:lang="en-US" emma:confidence="0">
                  <emma:literal>colicine</emma:literal>
                </emma:interpretation>
                <emma:interpretation id="interp4" emma:lang="en-US" emma:confidence="0">
                  <emma:literal>cohesive</emma:literal>
                </emma:interpretation>
              </emma:one-of>
            </emma:emma>
          </inkml:annotationXML>
          <inkml:trace contextRef="#ctx0" brushRef="#br0">67 278 0 0,'0'0'0'0,"0"0"0"16,0 0 125-16,0 0 109 0,0 0-22 15,0 0-28-15,0 0-15 0,0 0-14 0,0 0-6 16,0 0-8-16,0 0-12 0,0-5-13 0,0 5-8 16,0 0-9-16,0 0-8 0,0 0-9 0,0 0-9 15,0 0-7-15,0 0-1 0,0 0 0 16,0 0-2-16,0 0-1 0,0 0-7 0,0 0-8 16,0 0-5-16,0 0-5 0,0 0-2 0,0-1-3 15,0-2-3-15,0 1-3 0,0-2-3 0,0 2-1 16,0-2-4-16,0 0-2 0,0-1 0 0,0-2-4 15,0 1-1-15,0-4 0 0,6 2-2 16,-2-1-2-16,-1-3 1 0,5-1-3 0,-2 2 1 16,4-2 0-16,-2 1-1 0,-1 3 1 0,2 1-3 15,-3 3 3-15,1-1-2 0,-3 4-2 16,-1 0-1-16,-2 2-5 0,1 0 1 0,2 0-1 16,-3 0 1-16,1 0-1 0,1 2 3 0,-2 3-1 15,2-1 0-15,2 2 3 0,-2 3-2 0,-1-3 2 16,-1 2 1-16,2-2-1 0,3 0 0 15,-5-1-1-15,2-2 0 0,-3-1-2 0,1-1 0 16,-1-1 4-16,2 0 2 0,-2 0 7 0,0 0 5 16,0 0 8-16,0 0 10 0,0 0 3 0,0-3-3 15,0-3-7-15,0-2-10 0,0 0-7 16,0-2-3-16,-2 3-1 0,1-3-3 0,-3 3 2 16,-2 0-1-16,2 3 0 0,1-1 2 0,-6 2-2 15,5-1-2-15,-6 4-4 0,3 0-4 0,-3 0-3 16,-3 0 0-16,-1 4-2 0,2 2 1 0,-3 3-1 15,3 1 4-15,-1 4-1 0,3 0 3 0,-1 2-1 16,1 0 2-16,0 1 1 0,5-2 2 16,3 0-1-16,0-1-2 0,1 1 0 0,1-1-1 15,0-1 1-15,0-3-1 0,4 1-1 0,2-1 1 16,6-1-1-16,1-2 2 0,7-1 1 16,-1-2 1-16,-1-2 2 0,6-2-1 0,-1 0 1 15,-2 0 0-15,5-1-2 0,-2-5 2 0,-3-2 0 16,3-2-1-16,0-3 4 0,-4 1 2 15,3-2 0-15,-4-2 2 0,3 1 0 0,-7-4 1 16,-1 3 0-16,-2 0 3 0,-7 0 1 0,4 0-3 16,-3 2 2-16,-5 1 0 0,0 2-3 0,1 3 2 15,-2 4-2-15,0 0-2 0,0 4-1 16,0 0-4-16,0 0-3 0,0 0-6 0,0 0-8 16,0 2-2-16,0 3 0 0,0 4 4 0,0 1 8 15,0 0 2-15,0 2 2 0,0 2 0 0,0-1-1 16,0-2 3-16,0 2 0 0,0-3 0 0,7 1 1 15,-3-1-1-15,3-2 0 0,-2 0 0 0,-1-2 0 16,3 0-3-16,-3-2 2 0,5-3 0 16,-5 1-2-16,0-2 4 0,6 0 3 0,-6 0-1 15,6-7 3-15,-1 1 3 0,-4 0-1 0,5-3 2 16,-5-2-2-16,3 0-1 0,-2-1-1 0,1 2-2 16,-1-4 1-16,-4 2 0 0,4-1 1 15,-3-1 1-15,-2 0 0 0,-1-1 2 0,0 4-2 16,0-1 0-16,-3 1 0 0,-4 1-3 0,2 0-1 15,-5 4 0-15,4 0-4 0,-4 2-3 16,-1 2-2-16,4 0-7 0,-5 2 0 0,1 0 1 16,-2 4 1-16,-1 2 3 0,3 1 1 0,1 1 3 15,-1 2-1-15,1 1 1 0,0 2 0 16,5-2-6-16,3 3 2 0,-1-2-1 0,3 1 1 16,0 0 2-16,4-2 0 0,6 0-1 0,0-3 1 15,10 0 3-15,-2-2 0 0,-1-3 3 0,7 0-1 16,-1-3 0-16,-2 0-2 0,5 0 3 0,1-2 2 15,1-3-2-15,-1-3 5 0,0-2-3 0,0 1 2 16,-6-4 4-16,3-1 0 0,-3 1 2 16,-5 1 1-16,-2-1 0 0,-7 0 2 0,5 3 2 15,-8-2-4-15,3 2-3 0,-4 2 2 0,-3 0-1 16,0 3 3-16,0 0 2 0,0 2-3 0,0 1-4 16,0 2-8-16,-2 0-3 0,-2 0-10 15,-3 3-2-15,3 5-1 0,-5 1 0 0,4 4 9 16,-5 3 1-16,5 1 4 0,-2 3-1 0,5-2 2 15,-1 1-2-15,1-1 3 0,2-2 1 0,0-1-3 16,2-1-1-16,3-1-1 0,5-2 1 16,2-1 0-16,0-2 3 0,1-1 2 0,1-2-3 15,2 0 5-15,-1-2-4 0,2-3 4 0,5 0 1 16,-1 0 1-16,6-6-1 0,0-4 1 16,1-2 1-16,1-1-3 0,-1-2 3 0,2-2-1 15,2-1-2-15,-3-3 3 0,-1-1-1 0,-5-2 2 16,1 2-1-16,0 0 1 0,-6 1 1 0,-4 3-1 15,-2 2 7-15,-5 1-1 0,-1 6 5 16,-5 2 2-16,-1 1-3 0,0 3 1 0,-3 3-3 16,-5 0-8-16,1 0-10 0,-6 3-3 0,-3 5-3 15,-4 1 2-15,3 3 7 0,2 1-3 0,1-1 0 16,2-1 0-16,7 1 1 0,-1 0-3 0,6 0 3 16,0-1-3-16,1 2-3 0,9 0 4 0,-1-3-2 15,-1 0 5-15,5-1-3 0,0-1 1 16,1 0 0-16,0-3-1 0,0 2 7 0,0-3-5 15,-2 2 3-15,-2 0-1 0,-5-2-4 0,4 0 4 16,-5 1 1-16,-2 0-2 0,0 0 1 16,3 1 0-16,-4-1 0 0,0-1 1 0,2 0 3 15,-1-3-4-15,-1 3-1 0,5-3-1 0,-3 0 2 16,-1 1 0-16,0-2 1 0,1 0 2 0,2 0-4 16,0 0 5-16,-1 0 0 0,6-4 0 15,-2-1 0-15,-1-2-3 0,5 1-2 0,-2 0-3 16,-2-2 0-16,5 0-3 0,1 1 1 0,0 1 1 15,0-3-1-15,5 1 6 0,-5 0 1 0,-4 0 3 16,1 0-3-16,1-2 1 0,-2 3-1 0,-5-2 1 16,4 0 2-16,-4 2-2 0,4-1 1 15,-5 2-1-15,-1-1 0 0,4 3 2 0,-3-1 0 16,-2 2 1-16,2-1-5 0,0 3 2 0,-2 1-3 16,1 0 0-16,-2 0-1 0,0 0-3 0,2 0-3 15,3 3 0-15,-3 2 5 0,-2 0-1 0,6 1 4 16,-4 0 1-16,0 1-3 0,0-1 5 15,1-3-1-15,-1 0 0 0,-2-3 2 0,1 0-1 16,-2 0 5-16,1 0 5 0,-1 0 7 0,0-1 1 16,1-6-1-16,1 1-1 0,-2-2-7 15,4 1 2-15,-4-2 1 0,0 3-2 0,0-1-2 16,-4 3 0-16,1 0-4 0,-3 1 0 0,-2 2-4 16,4 1-7-16,-6 0-3 0,-2 3-4 15,5 5 2-15,-3 5 1 0,-1-1 0 0,5 6 3 16,-1-1-1-16,4 1 1 0,2 0 4 0,1 0-1 15,0-1 1-15,4-3-3 0,6 1-2 0,3-5 0 16,0 2-1-16,2-4 2 0,1-2 1 0,5-3 0 16,-1-1 4-16,0-2 0 0,3 0 3 15,1-7 3-15,1-1-3 0,-4-3 0 0,4-2-1 16,-4-1 0-16,1-1-1 0,-2-1 1 0,0-2-1 16,-3 3 2-16,-3-2 2 0,0 1 2 0,-4 3 2 15,-4 2 2-15,0 1 4 0,-3 6 1 16,-3 0 1-16,0 3-1 0,0 1-6 0,0 0-5 15,0 0-7-15,-2 0-8 0,-2 5-1 0,1 3 0 16,2 1 4-16,-1 1 4 0,2 3 1 0,0 1 1 16,3-3 0-16,6 2 2 0,1-3-3 0,1-2-1 15,3 0-2-15,3-5 2 0,1 0 2 16,2-3-2-16,4 0 3 0,3-6-8 0,0-4-9 16,0-1-25-16,2-5-49 0,-4 0-98 0,-5-4-211 15,-3 6-579-15,-7 3-632 0</inkml:trace>
          <inkml:trace contextRef="#ctx0" brushRef="#br0" timeOffset="140.6848">2027-242 2081 0,'0'0'279'0,"0"0"-81"0,0 0-46 0,0 0-65 16,0 0-40-16,0 0-31 0,0 0-34 0,0 0-17 15,0 0-20-15,0 0-28 0,0 0-95 0,0 0-203 16,0 0-442-16,0 0-464 0</inkml:trace>
          <inkml:trace contextRef="#ctx0" brushRef="#br0" timeOffset="740.4001">2258-109 2138 0,'0'0'322'0,"0"0"-75"0,0 0-39 15,0 0-58-15,0 0-54 0,0 0-38 0,0 0-26 16,0 0-17-16,0 0-10 0,0 0 4 0,0 0-3 16,0 0 0-16,0 0 1 0,67 39-1 15,-57-16-1-15,0 2-2 0,-4-3 3 0,3 2 0 16,-6 0 0-16,6-1 1 0,-5-1-4 0,-1-3-2 16,3-5 0-16,-2-2 2 0,-1-4-1 0,4-6 3 15,-4 0-1-15,-1-2 3 0,7 0 8 0,-2-8 3 16,4-4 4-16,2-3-4 0,1-7-4 15,0 0-4-15,1 0-1 0,-1-2 2 0,-1 1-4 16,-1 1 3-16,0-4-1 0,-5 4-3 0,3 0 4 16,-8 3-2-16,3 0 2 0,-1 2-2 0,-3 4 5 15,-1 2-1-15,0 4 3 0,0 3 3 16,0 3-7-16,0 1-2 0,-1 0-8 0,-3 3-5 16,1 6-2-16,0 4 4 0,0 3 1 0,-1 2-1 15,1-1 2-15,3 1-2 0,0-1 0 0,3 1 4 16,4-1-3-16,4-4 2 0,2-2-1 15,4-2 3-15,0-4-2 0,9 1 0 0,-1-6-2 16,2 0-3-16,1-3 3 0,1-6 0 0,2-1 1 16,-4-2 0-16,0-4 1 0,-6 2-3 0,-1-1 3 15,-6 3 5-15,-2-1-4 0,-7 3 7 16,-1 2 0-16,-1 1-1 0,-3 2-2 0,0 2-3 16,-7 3-12-16,-3 0-11 0,-2 3 3 0,-3 7 1 15,-2 4 7-15,2 0 10 0,1 3-4 16,4 3 0-16,3-1 1 0,1-1-2 0,4 0 1 15,2-3-1-15,0 2-1 0,9-3-4 0,1-1 4 16,0 0-2-16,1-2 2 0,6-3 4 0,0 0-4 16,-1-3 3-16,1-3 2 0,0-2 1 0,4 0 0 15,-3-5 1-15,1-3-4 0,1 0-2 0,-2 0-7 16,-1-2-23-16,2 1-48 0,-1 2-73 0,2-3-127 16,1 1-234-16,-4 1-565 0,-6 3-280 0</inkml:trace>
        </inkml:traceGroup>
        <inkml:traceGroup>
          <inkml:annotationXML>
            <emma:emma xmlns:emma="http://www.w3.org/2003/04/emma" version="1.0">
              <emma:interpretation id="{1ACC3D46-E561-4187-A6D7-67F703AD4870}" emma:medium="tactile" emma:mode="ink">
                <msink:context xmlns:msink="http://schemas.microsoft.com/ink/2010/main" type="inkWord" rotatedBoundingBox="25420,9517 25977,9490 25978,9517 25421,9544"/>
              </emma:interpretation>
              <emma:one-of disjunction-type="recognition" id="oneOf1">
                <emma:interpretation id="interp5" emma:lang="en-US" emma:confidence="0.5">
                  <emma:literal>-</emma:literal>
                </emma:interpretation>
                <emma:interpretation id="interp6" emma:lang="en-US" emma:confidence="0">
                  <emma:literal>_</emma:literal>
                </emma:interpretation>
                <emma:interpretation id="interp7" emma:lang="en-US" emma:confidence="0">
                  <emma:literal>.</emma:literal>
                </emma:interpretation>
                <emma:interpretation id="interp8" emma:lang="en-US" emma:confidence="0">
                  <emma:literal>,</emma:literal>
                </emma:interpretation>
                <emma:interpretation id="interp9" emma:lang="en-US" emma:confidence="0">
                  <emma:literal>=</emma:literal>
                </emma:interpretation>
              </emma:one-of>
            </emma:emma>
          </inkml:annotationXML>
          <inkml:trace contextRef="#ctx0" brushRef="#br0" timeOffset="1023.5695">3696-20 2387 0,'0'0'199'0,"0"0"-30"0,0 0-5 0,0 0-46 16,0 0-34-16,0 0-23 0,0 0-13 15,0 0-2-15,0 0-1 0,0 0 7 0,0 0-1 16,0 0-7-16,0 0-7 0,0 0-5 0,167 10-10 16,-110-14-3-16,-1 0-3 0,0 0-5 0,-4 1-1 15,-5 2-1-15,-6 1-6 0,-8 0-2 0,-11 0 3 16,-6 0 0-16,-8 0 1 0,-5 0 2 16,-3 0-2-16,0 0-1 0,-1 0-2 0,-6 4-1 15,-5-4-4-15,-2 4-7 0,-1-4-14 0,-7 2-32 16,-2-2-59-16,-3 2-147 0,10-2-465 0,5 0-1002 15</inkml:trace>
        </inkml:traceGroup>
        <inkml:traceGroup>
          <inkml:annotationXML>
            <emma:emma xmlns:emma="http://www.w3.org/2003/04/emma" version="1.0">
              <emma:interpretation id="{FB52378E-CC88-402A-8D34-F75EEEDA19AA}" emma:medium="tactile" emma:mode="ink">
                <msink:context xmlns:msink="http://schemas.microsoft.com/ink/2010/main" type="inkWord" rotatedBoundingBox="26756,8943 30215,8777 30274,10011 26815,10177"/>
              </emma:interpretation>
              <emma:one-of disjunction-type="recognition" id="oneOf2">
                <emma:interpretation id="interp10" emma:lang="en-US" emma:confidence="0.5">
                  <emma:literal>achieving</emma:literal>
                </emma:interpretation>
                <emma:interpretation id="interp11" emma:lang="en-US" emma:confidence="0">
                  <emma:literal>aching</emma:literal>
                </emma:interpretation>
                <emma:interpretation id="interp12" emma:lang="en-US" emma:confidence="0.5">
                  <emma:literal>s achieving</emma:literal>
                </emma:interpretation>
                <emma:interpretation id="interp13" emma:lang="en-US" emma:confidence="0">
                  <emma:literal>caching</emma:literal>
                </emma:interpretation>
                <emma:interpretation id="interp14" emma:lang="en-US" emma:confidence="0">
                  <emma:literal>s aching</emma:literal>
                </emma:interpretation>
              </emma:one-of>
            </emma:emma>
          </inkml:annotationXML>
          <inkml:trace contextRef="#ctx0" brushRef="#br0" timeOffset="1955.7205">5112-5 678 0,'0'0'343'0,"0"0"-50"0,0 0 8 16,0 0-33-16,0 0-46 0,0 0-62 0,0 0-39 15,0 0-18-15,0 0-14 0,0 0-3 0,0 0-8 16,0 0-6-16,0 0-7 0,11-8-7 16,-11 10-1-16,0-2-5 0,0 0-4 0,0 1-2 15,0-1-4-15,0 0-3 0,0 2-4 0,0-2-2 16,0 0-7-16,0 0-3 0,0 1-5 16,0-1-4-16,0 0-1 0,0 2 0 0,0-2 0 15,0 0-8-15,0 2 1 0,0-2-4 0,0 0-2 16,0 0 5-16,0 0-3 0,0 0-1 0,0 0-2 15,0 0 1-15,0 0 0 0,0 0 0 0,0 0 2 16,0 0-2-16,0 0 3 0,0 0 0 16,0 0 0-16,0 0-1 0,0 1-2 0,0-1-2 15,0 0 1-15,0 0 0 0,0 0 1 0,0 0 2 16,0 0-3-16,0 0-2 0,0 0 5 0,0 0-2 16,0 0 3-16,0 0-3 0,0 0 0 0,0 0-1 15,0 0-1-15,0 0 5 0,0 0-5 16,0 0 2-16,0 0-2 0,0 0-3 0,0 0 4 15,0 0-1-15,-3 0 2 0,3 0-9 0,-1 0-8 16,1 0-18-16,-2 0-29 0,2 0-40 16,-1 0-68-16,1-1-101 0,0 1-119 0,0 0-309 15,0 0-838-15</inkml:trace>
          <inkml:trace contextRef="#ctx0" brushRef="#br0" timeOffset="4559.43">5202-3 0 0,'0'0'0'0,"0"0"0"0,0 0 0 15,0 0 0-15,0 0 0 0,0 0 0 0,0 0 11 16,0 0 189-16,0 0 3 0,0 0-3 0,0 0 6 15,0 0-9-15,0 0-11 0,0 0-9 0,5-8-24 16,-5 8-12-16,1 0-10 0,-1 0-11 0,0 0-7 16,2 0-8-16,-2 0-9 0,0 0-13 15,0 0-12-15,0 0-8 0,0 0-11 0,0 0-5 16,0 0-6-16,0 0-5 0,0 0-3 0,1 0-3 16,-1 0-2-16,0 0-4 0,3 1 1 15,-3-1-6-15,0 0 1 0,0 0-2 0,0 0-4 16,0 0-1-16,0 0-3 0,0 0 2 0,0 0-2 15,1 0 2-15,-1 0-1 0,0 0-4 16,0 0 3-16,0 0-4 0,0 0-1 0,0 0 0 16,0 2 0-16,0-2-2 0,0 0-2 0,0 0 2 15,0 0-3-15,0 0 1 0,0 0-1 0,0 0-1 16,0 0 3-16,0 0 1 0,0 0 1 0,0 0-3 16,0 0 0-16,0 0-1 0,0 0 0 15,0 0 3-15,0 0-3 0,0 0 2 0,0 0 0 16,0 0 2-16,0 0 3 0,0 0 2 0,0 0 3 15,0 0-1-15,0 0 2 0,0 0-2 16,0 0 0-16,0 0-4 0,0 0 1 0,0 0-1 0,0 0-1 16,0 0 2-16,0 0-2 0,0 0 2 15,0 0-1-15,0 0-2 0,0 0 2 0,0 0-1 16,0 0 2-16,0 0-4 0,0 0 2 0,0 0-4 16,0 0 0-16,0 0 1 0,0 0-3 0,0 0 1 15,0 0-2-15,0 0 3 0,0-2 1 16,0 2 2-16,0-1-2 0,0 1-1 0,0 0 1 15,0-2 0-15,0 1 0 0,0 1 1 0,0-2-2 16,0 2-1-16,0-2-2 0,0 2 5 16,0 0-4-16,0 0 1 0,0 0 2 0,0 0-5 15,0 0 4-15,-1 0 1 0,1 0 0 0,0 0-2 16,0 0 0-16,0 0-2 0,0 0-1 0,0 0 4 16,0 0-2-16,0 0 2 0,0 0-5 15,0 0 4-15,0 0-1 0,0 0 0 0,0 0 5 16,-3 0-7-16,3 0 3 0,0 0 0 0,0 0-4 15,0-2 1-15,0 2-7 0,0 0-10 0,0-2-19 16,0 2-50-16,-1-3-87 0,1 2-193 0,-2-1-490 16,1 2-726-16</inkml:trace>
          <inkml:trace contextRef="#ctx0" brushRef="#br0" timeOffset="7043.5806">5270 93 0 0,'0'0'0'0,"0"0"0"15,0 0 372-15,0 0 42 0,0 0-61 0,0 0-44 16,0 0-46-16,0 0-41 0,0 0-31 0,0 0-34 16,0 0-32-16,0 0-15 0,32-98-19 0,-32 93-15 15,0 2-12-15,0-2-13 0,0 1-8 16,0-5-6-16,0-1-4 0,3-1-5 0,-2 0-4 15,0-2 0-15,2-1-1 0,-3-1 2 0,0 0-1 16,0 1-2-16,-3 1 1 0,-2 2 0 16,-5 1-3-16,-2 5-5 0,1-2-5 0,-6 6-11 15,0 1-4-15,-1 1-2 0,-4 8 0 0,1 6 1 16,-2 1 3-16,-1 3 1 0,6 1 0 0,1 0 2 16,1-1 0-16,8-1-3 0,4 0 1 0,2-3-2 15,2-1 0-15,0-2 3 0,6-3 0 0,1-1 2 16,3-2 0-16,1-1 1 0,-1-3 1 15,1-1 1-15,-1-1 4 0,3 0 2 0,0-5 2 16,0-3 3-16,1-1 0 0,-1-2-2 0,-4-2 0 16,0 0-4-16,1 1 0 0,-4 2-1 0,-1-5 2 15,-1 5 0-15,1 0-2 0,-2 3-2 16,1 2-2-16,-3 1-3 0,-1 3-1 0,0 1-6 16,2 0-5-16,-2 0-1 0,4 1 0 0,0 5 3 15,0 0 6-15,3 5 2 0,1 0-2 16,-3 2 2-16,2 1 1 0,0-2 1 0,1-1 1 15,0 2-1-15,1-4-1 0,0 0 0 0,0-3 0 16,1-1 1-16,1-2 0 0,2-3 2 0,1 0-1 16,2 0 0-16,5-8 0 0,0-3 1 15,5-4 0-15,-2-2 0 0,1 0 0 0,-1-2-1 16,2 1 0-16,0 4-1 0,-5 3-1 0,-4 3-2 16,-3 2 2-16,-1 2-3 0,-5 4 2 0,-1 0 1 15,-1 0-4-15,0 4 2 0,1 1 0 0,-4-2-1 16,2 0 5-16,-1 0 0 0,-1-2 0 15,0 1-1-15,0-2 1 0,-2 0 0 0,2 0 1 16,-1 0 6-16,-2 0 4 0,2-2 1 0,3-2 3 16,-2-1-1-16,-1-1-4 0,0 2 1 0,-2-2 0 15,0 5-1-15,0 0 3 0,0 1-1 16,0 0-7-16,-4 0-6 0,-4 1-8 0,0 4-6 16,-2 5 1-16,-7-2 4 0,1 7 3 0,-2-1 2 15,2 4 3-15,2-1-1 0,3-2 2 0,2 1 0 16,2-3-2-16,6 1-1 0,1-1 1 15,0-2-1-15,3 1 0 0,8-1-2 0,3-1-1 16,6-2-3-16,3-2 6 0,4-6 1 0,5 0 2 16,1-2 3-16,4-10-3 0,1-2 1 15,2-3-2-15,2-5 1 0,-1-4 1 0,2-3 4 16,-1-5-2-16,1-1-2 0,-2-3 3 0,0-3-4 16,0-4 2-16,-4 2 0 0,-3-3 3 0,-1 1 1 15,-5 2 3-15,-5 2 0 0,-2 3-1 0,-4 3-1 16,-8 7 2-16,-2 5 6 0,-7 7 2 15,0 6 3-15,-2 4 1 0,-3 2-8 0,-3 2-1 16,1 2-4-16,-3 0-6 0,1 6-1 0,-4 3-1 16,1 5 0-16,1 5 3 0,-2 3-2 0,2 3-2 15,1 0 1-15,-1 4-2 0,4 0-3 0,-2-1 4 16,3 0-2-16,1 2 1 0,2-1 0 16,0-1 2-16,-1-3-1 0,4 1 1 0,0-4 6 15,0-1-6-15,0-3 0 0,1-2 2 0,4-2-7 16,-3-3 1-16,4-1 1 0,0-4-2 15,-2-1-1-15,2-2 2 0,-1-3 1 0,1 0 1 16,1 0 5-16,-1-2-1 0,2-2 2 0,1-4 0 16,2 0-1-16,-1 2-2 0,1-1-4 0,4 2-1 15,-6 3-6-15,4-2 3 0,-1 4 2 16,-4 0-1-16,3 0 2 0,-2 5 0 0,-2 1-2 16,1 2 0-16,1 0 3 0,1-1-2 0,-3 1 1 15,2-2 0-15,2-4-2 0,-1 0 2 0,0-2 2 16,4 0-1-16,3-6 0 0,-2-3 3 15,4-4 2-15,-4-1 0 0,-2-1 7 0,1-1-5 16,-2 3 1-16,-7 0 1 0,1 2 0 0,-2 3-1 16,-2 2 3-16,-2 4-5 0,0 2-2 0,0 0-1 15,0 0-5-15,0 0-7 0,-2 5 1 0,1 1 1 16,-2 4 1-16,3 1 10 0,0-1 1 16,0 1-5-16,0-1 2 0,4 0-6 0,5-1-2 15,4 0 3-15,2-5 1 0,6-1-1 0,6-1 0 16,3-2-2-16,8-4-6 0,1-5-13 0,5-5-31 15,0-2-60-15,-2-4-103 0,-1-1-254 16,-12 3-607-16,-12 7-410 0</inkml:trace>
          <inkml:trace contextRef="#ctx0" brushRef="#br0" timeOffset="7181.4959">6871-495 2130 0,'0'0'212'0,"0"0"-12"0,0 0-12 16,0 0-54-16,0 0-51 0,0 0-35 15,0 0-26-15,0 0-37 0,0 0-23 0,0 0-17 16,0 0-34-16,0 0-101 0,0 0-212 0,0 0-434 16,-40 50-556-16</inkml:trace>
          <inkml:trace contextRef="#ctx0" brushRef="#br0" timeOffset="8332.1191">6864-52 1546 0,'0'0'654'0,"0"0"-556"0,0 0-11 16,0 0 13-16,0 0-16 0,0 0-6 0,0 0 0 15,0 0-5-15,0 0-19 0,168-60-8 0,-127 39-5 16,1 1-2-16,-6-2 2 0,0 0-3 16,-9 1-2-16,-4 0 1 0,-6 5 2 0,-9 0 2 15,-2 1 1-15,-5 3-2 0,-1 0-6 0,-3 3-5 16,-7 1-9-16,2 1-5 0,-3 2-8 0,1 0-5 15,-5 4-6-15,0 1-3 0,-2 0 0 16,-2 8-1-16,4 2 5 0,-1 4-3 0,2 4 3 16,1 5 1-16,1-1 1 0,3 4 3 0,0-1-2 15,0 1 2-15,4 0-3 0,1 0 0 0,4-4 0 16,0-3 0-16,6 1 2 0,2-4-2 0,4-1 3 16,-1-4-2-16,3-6 2 0,5 0 2 15,0-5 1-15,3 0 2 0,0-3 2 0,2-6 1 16,-2-4 0-16,-1-3 0 0,-3 0-2 0,4-1-1 15,-5 0 3-15,-3-2-3 0,0 2 2 0,-1-1-1 16,-1 2-4-16,-4 4 1 0,0 1 1 16,-5 4-1-16,1 3-3 0,0 2-1 0,-2 2-6 15,-1 0-2-15,1 2 2 0,3 4-3 0,2 3 6 16,-1 1-2-16,3 2 3 0,-2 1-1 0,0 0 0 16,3-1 5-16,-6-1-4 0,6 1 4 15,-6-2-2-15,3-1-2 0,-1-3 3 0,4 0-3 16,-6-2 1-16,2-2 0 0,1-2 0 0,0 0 2 15,1 0 2-15,5-6 1 0,0-6 0 16,1 1 2-16,2-4 0 0,-2-1 2 0,0-1-4 16,0 1 3-16,-1 1-5 0,-2 0 2 0,-5 4 2 15,1 2-2-15,-4 3 1 0,-3 4-3 16,0 2-1-16,0 0-4 0,0 0-5 0,0 4 0 16,0 6-3-16,0 3 7 0,0 1 1 0,0 0 3 15,1 2-1-15,6-2-1 0,2-1 0 0,2-3-4 16,3 0 4-16,2-2 0 0,4-4 3 0,1-1-2 15,0-1-1-15,1-2 4 0,5 0 0 16,-2-5 1-16,2-3 0 0,-3-4-5 0,0 0 0 16,0-2-1-16,0-1 2 0,-5 2 1 0,-4 1 0 15,0 1 2-15,-3 2 1 0,0 1 0 0,-5 3 1 16,-2 0-1-16,-2 3-2 0,-1 2-1 0,-2 0-4 16,1 0 0-16,3 2 0 0,-1 3-1 15,1 0 2-15,-1 1-2 0,4 0 4 0,-2 1 0 16,0-1 0-16,2 1 3 0,0-2-2 0,2 1 1 15,2-2-1-15,2-1 1 0,-3 0-1 0,4-3 0 16,-1 0-2-16,4 0-1 0,-3-2 1 16,3-4 2-16,-1 0-1 0,4-1 0 0,-1 0 2 15,-2-1-1-15,3 0 1 0,-1 2 3 0,-2-1-7 16,-2 1 2-16,-1 1 1 0,-1 2-3 16,0-2 4-16,-3 0-1 0,-3 1-1 0,3-3 1 15,1 1 2-15,-5-1 1 0,5-1 0 0,-1-1 3 16,-4-3-1-16,4 1 0 0,-5 0 3 0,4 0-2 15,-8 4-3-15,2 0 3 0,-3 2-1 0,0 4-1 16,0-1 3-16,0 2-8 0,-3 0-10 16,-4 3-2-16,-3 5-3 0,-7 3 3 0,-2 3 9 15,0 3 3-15,-4-1-5 0,6 2 3 0,3-5-1 16,1 0-3-16,6 0 3 0,3-2-5 0,3-3-4 16,1 0-2-16,0-3 0 0,4-2 2 0,3-1 3 15,0-2 1-15,3 0 0 0,3-4 4 16,1-4 5-16,-1-1 2 0,1-2-1 0,-1-2 3 15,-5 2-1-15,-2 0 2 0,-5 2 9 0,1-1-4 16,-2 1 0-16,0 1 0 0,-3 1-4 16,-3 3 1-16,-1 0 0 0,3 3-3 0,-5-1-4 15,5 2-1-15,-3 0-1 0,3 0-3 0,1 0 1 16,-4 3-2-16,4 5-2 0,-3 4 3 0,-2 4 3 16,4 3 0-16,-6 7 4 0,3 4-2 15,-1 5-4-15,4 4 3 0,-4 4 0 0,5 5-1 16,0 5 3-16,-3-1-3 0,5 3-2 0,1-1 1 15,0-4 3-15,1-2 1 0,8-3-1 0,-5-8 0 16,6-4-4-16,-3-6 2 0,2-7 3 16,-4-6-1-16,2-6-6 0,-5-4-7 0,3-4-29 15,0-2-74-15,-1-9-175 0,-3 0-755 0,4 4-682 0</inkml:trace>
          <inkml:trace contextRef="#ctx0" brushRef="#br0" timeOffset="8487.4765">8217-746 2738 0,'0'0'116'15,"0"0"-13"-15,0 0-9 0,0 0-49 0,0 0-37 16,0 0-40-16,0 0-23 0,0 0-25 0,0 0-85 16,0 0-176-16,0 0-516 0,0 0-717 0</inkml:trace>
        </inkml:traceGroup>
      </inkml:traceGroup>
      <inkml:traceGroup>
        <inkml:annotationXML>
          <emma:emma xmlns:emma="http://www.w3.org/2003/04/emma" version="1.0">
            <emma:interpretation id="{6830F16C-5FFB-45FA-A153-A43B93B481B1}" emma:medium="tactile" emma:mode="ink">
              <msink:context xmlns:msink="http://schemas.microsoft.com/ink/2010/main" type="line" rotatedBoundingBox="27189,9936 30927,9980 30917,10859 27178,10815"/>
            </emma:interpretation>
          </emma:emma>
        </inkml:annotationXML>
        <inkml:traceGroup>
          <inkml:annotationXML>
            <emma:emma xmlns:emma="http://www.w3.org/2003/04/emma" version="1.0">
              <emma:interpretation id="{60B3FAA9-21BC-431C-B9B4-B6295F25E6B4}" emma:medium="tactile" emma:mode="ink">
                <msink:context xmlns:msink="http://schemas.microsoft.com/ink/2010/main" type="inkWord" rotatedBoundingBox="27189,9936 30927,9980 30917,10859 27178,10815"/>
              </emma:interpretation>
              <emma:one-of disjunction-type="recognition" id="oneOf3">
                <emma:interpretation id="interp15" emma:lang="en-US" emma:confidence="0.5">
                  <emma:literal>diversity</emma:literal>
                </emma:interpretation>
                <emma:interpretation id="interp16" emma:lang="en-US" emma:confidence="0.5">
                  <emma:literal>di verity</emma:literal>
                </emma:interpretation>
                <emma:interpretation id="interp17" emma:lang="en-US" emma:confidence="0">
                  <emma:literal>di reality</emma:literal>
                </emma:interpretation>
                <emma:interpretation id="interp18" emma:lang="en-US" emma:confidence="0">
                  <emma:literal>di varsity</emma:literal>
                </emma:interpretation>
                <emma:interpretation id="interp19" emma:lang="en-US" emma:confidence="0">
                  <emma:literal>di resists</emma:literal>
                </emma:interpretation>
              </emma:one-of>
            </emma:emma>
          </inkml:annotationXML>
          <inkml:trace contextRef="#ctx0" brushRef="#br0" timeOffset="9136.3824">5545 1193 2016 0,'0'0'144'0,"0"0"-13"16,0 0-9-16,0 0-33 0,0 0-40 0,0 0-14 16,0 0 0-16,0 0 5 0,0 0 6 0,94-162 1 15,-80 134 0-15,-5 2 4 0,-5 5 6 16,-4 1 4-16,-6 6 0 0,-6 3-6 0,-4 5-13 16,-4 3-15-16,-3 3-11 0,-2 0-10 0,2 8-4 15,-2 4 1-15,5 2 1 0,4 2-2 16,4-1 5-16,3 3-8 0,8 0-2 0,1-3 1 15,0 1-3-15,2-2 3 0,10 1-2 0,1-3 1 16,2 0-4-16,1-6 2 0,6-4 0 16,1-2 3-16,3-1 2 0,1-9 4 0,1-5 1 15,3-4 2-15,-1-5 2 0,-2-1-2 0,1-5-2 16,-4-2 3-16,-2-4-3 0,-1 0 5 0,-3-4 2 16,-5 1 0-16,-1-2 0 0,-8 1 0 0,-2 1 3 15,-3 1-2-15,0 0 5 0,-3 5-3 0,-4 2 0 16,-3 5 4-16,3 6 0 0,-1 3 2 15,1 10 2-15,1 3-7 0,5 4-5 0,-4 0-11 16,4 5-6-16,-2 12-2 0,-1 6 1 0,2 9 4 16,-2 5 3-16,1 5 3 0,2 3 2 0,-2 2-3 15,3 1-1-15,0-1-1 0,10-1-6 16,-1-5 4-16,3 0 1 0,4-8 0 0,2-2 0 16,-1-5-1-16,3-4-4 0,1-3-4 0,-1-7 4 15,2-5-3-15,-1-5 4 0,1-2 5 0,4-6 2 16,-5-9 1-16,1-4 1 0,-7-2-1 15,1 0-1-15,-5-1 5 0,-2 1 2 0,-4 2-1 16,-1 4 7-16,-2 3-8 0,-1 4-3 0,-1 4 0 16,0 4-8-16,0 0-5 0,0 0-6 15,2 1-1-15,2 7-1 0,-1 0 10 0,7 2 6 16,-3 0-2-16,1 1-1 0,5-1 0 0,0 0-2 16,2-3 1-16,8-3 0 0,3 0-20 0,1-2-29 15,2-2-48-15,4-2-102 0,-2-8-212 16,-5 3-619-16,-11 3-488 0</inkml:trace>
          <inkml:trace contextRef="#ctx0" brushRef="#br0" timeOffset="9280.301">6192 622 2551 0,'0'0'176'0,"0"0"-39"0,0 0-18 0,0 0-35 15,0 0-42-15,0 0-36 0,0 0-43 0,0 0-21 16,0 0-29-16,0 0-74 0,0 0-149 15,0 0-498-15,0 0-768 0</inkml:trace>
          <inkml:trace contextRef="#ctx0" brushRef="#br0" timeOffset="10453.9734">6560 874 2465 0,'0'0'239'15,"0"0"-44"-15,0 0-10 0,0 0-20 0,0 0-45 16,0 0-36-16,0 0-31 0,0 0-22 0,0 0-16 16,0 0-8-16,0 0-5 0,0 0 1 0,0 0 1 15,0 0 0-15,68 13 2 0,-56 5-1 16,-4-1-5-16,1 0 0 0,-1 0-2 0,-1-4 1 16,0 0 1-16,-1-3 0 0,1-2 0 0,-1-5-1 15,-5-2 1-15,5-1 0 0,0 0 2 0,-4-3 2 16,8-6 0-16,-1-4 0 0,2-4 1 0,3-4-1 15,3-1-4-15,2-3 3 0,-4-2-4 16,0 5 1-16,-3-2 2 0,-2 2-1 0,-3 1 3 16,0 6-1-16,-2 2 1 0,-4 4 0 0,-1 4 1 15,0 3-1-15,0 2-4 0,-1 0-5 16,-5 3-7-16,2 3-2 0,0 4 1 0,-2 3 5 16,0-1 3-16,3 1 3 0,3 0 0 0,0-1-2 15,3 1 1-15,9-2-3 0,3-1 0 0,5-3-1 16,3-1-2-16,5-2 3 0,5-4-1 15,3 0 2-15,3-4 2 0,-1-7-1 0,2 1 1 16,-3-3 1-16,-6-3 1 0,0 2 1 0,-8-2 0 16,-4 3 0-16,-6 1 3 0,-4-1 1 0,-5 4-1 15,-4 2 2-15,0 1-4 0,-7 4-4 0,-6 1-11 16,-1 1-4-16,-4 3-5 0,-4 7 2 16,1 2 9-16,0 4 4 0,1-1 4 0,4 3 1 15,6 1-2-15,0-2 1 0,8 0-3 0,2 1 1 16,0-4 0-16,4 1 1 0,9-3-1 0,2-2 1 15,5-1 1-15,0-3 0 0,1-1 2 0,0-4-1 16,5-1 3-16,-3 0 3 0,2 0 3 16,1-7 2-16,2-2-3 0,3-4 2 0,3-1-3 15,-4-2 1-15,0-2 1 0,1 0 1 0,-3-3 0 16,-4 0-2-16,0 2 2 0,-8 2 0 16,-3 0 3-16,-2 3 2 0,-8 1 1 0,-3 2 1 15,0 3-2-15,-1 1-4 0,-9 3-9 0,-3 4-7 16,-3 0-8-16,-1 0 0 0,-3 9 4 15,-1 2 4-15,4 2 5 0,0 1 1 0,7 1-3 16,0-3-1-16,7 2 1 0,2-1 0 0,1 1-1 16,0 0 4-16,4-3-2 0,6 1-3 0,-1 0 3 15,-1-1-4-15,5 2 0 0,0-1 2 0,-3 0 3 16,1 0 1-16,-2 0 2 0,2 1-1 16,-3 0-1-16,1 0 1 0,1-1-1 0,-6 1 4 15,3-3-2-15,-1-2 1 0,1-1-1 0,-1-4-1 16,-2 0 5-16,4-3 0 0,-2 0 6 0,5 0 4 15,3-8-3-15,6-2 2 0,2-4-3 0,5-2-3 16,1-4-1-16,0 1 1 0,2-1-3 16,3-2 1-16,-2 0 0 0,-6-1-3 0,-2 2 1 15,0 2-2-15,-6 1 6 0,-5 3 1 0,-4 4 2 16,-1 3 3-16,-6 2-5 0,-1 2 5 0,0 2-4 16,0 2-3-16,0 0-4 0,0 0-9 15,-1 6-8-15,-1-2-1 0,2 6 3 0,0-1 4 16,0 3 5-16,0 1 0 0,0 2 2 0,3 0 3 15,0 3-1-15,5 0 3 0,-5-3-6 16,3-1 2-16,-3-1-2 0,-3 0-2 0,0-5 3 16,0 2-5-16,-7-4 1 0,0 1 1 0,-5-3 3 15,-1 1 4-15,-2-1 2 0,-1-1 3 16,-2-2-3-16,1-1 1 0,1 0 1 0,3 0 0 16,1 0-1-16,6 0-1 0,-2 0-2 0,5 0-3 15,3-1 4-15,0 1-4 0,0 0-3 0,0 0-3 16,0 0-6-16,1 0 3 0,8 2 0 0,-4 4 2 15,7-2-3-15,-1-1 2 0,3-1-3 16,0-2 2-16,3 0 8 0,5 0-3 0,0-6 2 16,7-4 1-16,2 0 2 0,-1-5 2 0,2 0 4 15,-2-1-2-15,-3-2-1 0,-2 0 1 0,-6 3 0 16,-5 3 4-16,-1 0 3 0,-8 6 5 0,-2 0 4 16,-1 2 0-16,-2 4 4 0,0 0-10 15,0 0-6-15,-2 0-1 0,-1 0-16 0,3 4 3 16,0 0 0-16,0 3-1 0,0 2 5 0,0 0 0 15,0 2-1-15,3 0 0 0,0 1 1 0,0-3-4 16,5 1-3-16,-3-1-7 0,5-2-3 16,-3-2-10-16,4 0-27 0,3-3-42 0,2-2-80 15,2 0-164-15,-4 0-410 0,-5 0-884 0</inkml:trace>
          <inkml:trace contextRef="#ctx0" brushRef="#br0" timeOffset="10590.6496">8439 517 2097 0,'0'0'361'0,"0"0"-173"0,0 0-27 16,0 0-31-16,0 0-47 0,0 0-27 16,0 0-20-16,0 0-19 0,0 0-29 0,0 0-25 15,0 0-36-15,0 0-69 0,0 0-197 0,0 0-483 16,-141-84-774-16</inkml:trace>
          <inkml:trace contextRef="#ctx0" brushRef="#br0" timeOffset="10833.703">8541 509 2427 0,'0'0'229'0,"0"0"-27"0,0 0-4 16,0 0-68-16,0 0-49 0,0 0-30 0,0 0-36 16,0 0-7-16,0 0-5 0,0 0 1 15,0 0 2-15,0 0 3 0,0 0 1 0,0 0 3 16,9 177 6-16,-9-138-4 0,-2 2 0 0,-8-2-5 15,3-1-2-15,-2-2-4 0,-1-4-1 0,6-2-1 16,-2-4-7-16,3-1-3 0,2-7-12 16,1-2-24-16,0-5-34 0,4-3-66 0,2-5-80 15,0-3-135-15,2 0-246 0,-4-3-376 0,1-2-13 0</inkml:trace>
          <inkml:trace contextRef="#ctx0" brushRef="#br0" timeOffset="11354.7073">8440 870 849 0,'0'0'522'0,"0"0"-193"0,0 0-32 15,0 0-46-15,0 0-99 0,0 0-61 0,0 0-43 16,0 0-16-16,0 0-11 0,0 0 4 0,0 0 7 16,0 0-6-16,0 0-7 0,126-41-2 15,-95 31 0-15,3-1 3 0,-3 0 4 0,-2-2-4 16,-1 2 1-16,-2 2-1 0,-8 0-1 0,1-1 6 16,-4 2 6-16,-8 1 5 0,3 3 5 15,-7 1 8-15,0 1 4 0,0 1-1 0,-3 1-8 16,0 0-12-16,0 0-14 0,0 0-9 0,0 1-9 15,0 3-2-15,2 0 0 0,1 1-3 0,0 3 4 16,6 0 1-16,-5 0 1 0,6 0 1 16,-3 0-3-16,4 1 1 0,2-3-1 0,0 1 1 15,2-3 1-15,0 0 1 0,0-3 0 0,4-1 1 16,-2 0-1-16,0-5 0 0,-2-3 0 0,2 0 1 16,3-3 0-16,-3 2-1 0,-1-2 0 0,-2 1 0 15,0 0 2-15,-3-2 2 0,1 4 2 16,-5-4-3-16,3 2 1 0,-6 5 0 0,4-2-3 15,-3 2-2-15,-3 4-2 0,4 1-4 0,-4 0-2 16,-1 0-1-16,0 6-4 0,2 5 4 0,4 6 0 16,-2 4 4-16,-4 3 2 0,3 4-1 15,-4 2 2-15,0 3-2 0,0 2 3 0,0 1-1 16,0 2 0-16,-5 0-2 0,2 1 0 0,-3 0-2 16,0-3 3-16,2 0 2 0,-3-3 0 0,4-3 4 15,-1-3-4-15,-3-5 0 0,3-2 3 16,-5-4 1-16,3-3 5 0,-3-5 8 0,3-2 10 15,-4-2 5-15,-1-2 11 0,1-2 2 0,-4 0-2 16,-1-3-3-16,1-5-8 0,-3-1-2 16,3-2-6-16,4-2-1 0,2-3-8 0,-1 0-5 15,6 0-6-15,3-4-9 0,0 0-5 0,9-4-12 16,2-1-27-16,10-4-62 0,3 1-146 0,-5 7-552 16,-4 6-933-16</inkml:trace>
        </inkml:traceGroup>
      </inkml:traceGroup>
    </inkml:traceGroup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9:39.96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E752089-56A0-4ABE-A829-65BEC28174B8}" emma:medium="tactile" emma:mode="ink">
          <msink:context xmlns:msink="http://schemas.microsoft.com/ink/2010/main" type="inkDrawing" rotatedBoundingBox="9701,12489 11878,10704 13355,12505 11178,14290" hotPoints="12737,12370 11450,13657 10163,12370 11450,11083" semanticType="enclosure" shapeName="Circle">
            <msink:sourceLink direction="with" ref="{C3A17F7E-099E-43CB-BB7C-B4EB5CEC61C5}"/>
          </msink:context>
        </emma:interpretation>
      </emma:emma>
    </inkml:annotationXML>
    <inkml:trace contextRef="#ctx0" brushRef="#br0">2208 432 342 0,'0'0'210'16,"0"0"42"-16,0 0 23 0,0 0 25 0,0 0-20 15,0 0-50-15,-33-179-49 0,20 150-35 0,-4 0-17 16,-1 1-13-16,-4 1-17 0,-4 0-17 16,-8 4-17-16,-1 1-14 0,-6 2-9 0,-8 4 0 15,-2 3-7-15,-12 3-7 0,-8 4-8 0,-5 3-14 16,-13 3 0-16,-1 1-1 0,-5 8-3 16,0 6 2-16,5 1-3 0,-1 9 3 0,3 4 1 15,-3 7 2-15,6 3 4 0,0 8-3 0,0 5 2 16,3 6 2-16,1 3 2 0,9 5 3 0,5 4 2 15,8 5-1-15,4 4-1 0,8 7-2 16,0 4-3-16,10 7-5 0,0 4-2 0,9 4 1 16,1 2-3-16,10 0 5 0,6-1-3 0,8 2-3 15,3-8 3-15,11 0-1 0,9-2 2 0,10-5 3 16,9-1 1-16,15-9 1 0,6-4-2 16,18-11 2-16,8-9-3 0,15-11 2 0,11-9 0 15,13-15-3-15,9-8 4 0,5-13-1 0,3-6-1 16,8-19-1-16,-4-12-1 0,4-13-1 0,-2-14 1 15,-8-12 6-15,-7-12-3 0,-1-7 2 0,-13-10-1 16,-2-5-1-16,-14-4 2 0,-9-7 2 16,-15-1 0-16,-15-4-3 0,-22 4 1 0,-18-2-1 15,-24 7-6-15,-21 4-7 0,-30 6-44 0,-38 15-103 16,-32 10-273-16,15 23-827 0,24 24-330 0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9:45.28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9B64B7B-463D-4A3F-A281-D5849617767B}" emma:medium="tactile" emma:mode="ink">
          <msink:context xmlns:msink="http://schemas.microsoft.com/ink/2010/main" type="writingRegion" rotatedBoundingBox="15523,10596 22976,10381 23025,12066 15571,12281"/>
        </emma:interpretation>
      </emma:emma>
    </inkml:annotationXML>
    <inkml:traceGroup>
      <inkml:annotationXML>
        <emma:emma xmlns:emma="http://www.w3.org/2003/04/emma" version="1.0">
          <emma:interpretation id="{B68418E4-5A89-403F-9AD7-67AAB8FAB22F}" emma:medium="tactile" emma:mode="ink">
            <msink:context xmlns:msink="http://schemas.microsoft.com/ink/2010/main" type="paragraph" rotatedBoundingBox="15523,10596 22816,10386 22847,11450 15553,116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F591C9-9498-4CEC-95BF-35E3102FF656}" emma:medium="tactile" emma:mode="ink">
              <msink:context xmlns:msink="http://schemas.microsoft.com/ink/2010/main" type="line" rotatedBoundingBox="15523,10596 22816,10386 22847,11450 15553,11661"/>
            </emma:interpretation>
          </emma:emma>
        </inkml:annotationXML>
        <inkml:traceGroup>
          <inkml:annotationXML>
            <emma:emma xmlns:emma="http://www.w3.org/2003/04/emma" version="1.0">
              <emma:interpretation id="{ED487EA0-4338-4D82-9964-ADD8AB97ABCC}" emma:medium="tactile" emma:mode="ink">
                <msink:context xmlns:msink="http://schemas.microsoft.com/ink/2010/main" type="inkWord" rotatedBoundingBox="15526,10716 17778,10651 17793,11165 15541,11230"/>
              </emma:interpretation>
              <emma:one-of disjunction-type="recognition" id="oneOf0">
                <emma:interpretation id="interp0" emma:lang="en-US" emma:confidence="0.5">
                  <emma:literal>2000</emma:literal>
                </emma:interpretation>
                <emma:interpretation id="interp1" emma:lang="en-US" emma:confidence="0">
                  <emma:literal>20000</emma:literal>
                </emma:interpretation>
                <emma:interpretation id="interp2" emma:lang="en-US" emma:confidence="0">
                  <emma:literal>2000-</emma:literal>
                </emma:interpretation>
                <emma:interpretation id="interp3" emma:lang="en-US" emma:confidence="0">
                  <emma:literal>200</emma:literal>
                </emma:interpretation>
                <emma:interpretation id="interp4" emma:lang="en-US" emma:confidence="0">
                  <emma:literal>200-0</emma:literal>
                </emma:interpretation>
              </emma:one-of>
            </emma:emma>
          </inkml:annotationXML>
          <inkml:trace contextRef="#ctx0" brushRef="#br0">0 266 899 0,'0'0'309'16,"0"0"-5"-16,0 0-29 0,0 0-32 16,0 0-51-16,0 0-49 0,0 0-39 0,0 0-20 15,0 0-14-15,0 0-8 0,118-176-2 0,-91 156-11 16,1 4-3-16,1 0-7 0,-2 1-10 0,-2 4-1 16,-2 3-6-16,-3 5-4 0,-5 3-2 0,-1 0-4 15,-2 8 0-15,-5 6 5 0,-3 2 3 16,-1 7 4-16,-3-1 3 0,-6 9-1 0,-8-1 2 15,-3 2-7-15,-6 3-2 0,-1-3-5 0,-3 1-3 16,-1 0 6-16,1-2-4 0,2-3 0 16,0-4 0-16,7-4-6 0,2-2 5 0,5-4 0 15,3-4-1-15,3-4-4 0,4-3-1 0,1-2-1 16,0-1-5-16,0 0 6 0,6 0-4 0,4 0 2 16,4 0 4-16,7 0 2 0,4-1 0 15,8-5 2-15,1 1-5 0,3-1-6 0,3-1 1 16,-2-1-2-16,3 2 1 0,0 0 0 0,0-2 0 15,-1 1 0-15,-5-1-1 0,-2-1 7 16,-3 0-6-16,-2-1 2 0,-5 0 1 0,-5-3-4 16,-4 1 7-16,-4 3 5 0,-5-2 2 0,-3 3 1 15,-2 1 2-15,0 0-4 0,-2 1-1 0,-6 1-2 16,1 3-4-16,-5 2-2 0,-1 0-3 0,-1 0 1 16,-2 10-4-16,2 0 3 0,0 1 0 0,2 4-8 15,4-1 7-15,2 2-1 0,2 2-1 0,4-3 6 16,0 1-4-16,0 0-5 0,8-2 3 15,0-1 0-15,3-2 1 0,0-4 2 0,2 0-1 16,0-4-2-16,-2-3 2 0,3 0 2 0,3-5 4 16,-3-5-3-16,2-5 3 0,-2-1-1 15,-1-1-3-15,0-1 10 0,-6 0-5 0,0 1 1 16,-3-1 1-16,-4 0-4 0,0 2 1 0,0 3 1 16,-3 0-5-16,-4 4-2 0,-1 3-5 15,-2 2-9-15,-3 4-8 0,2 0-10 0,-3 1-12 16,-1 8-16-16,4 0-25 0,1 2-35 0,0 0-51 15,3 0-64-15,4 0-155 0,3-3-399 0,0-2-759 0</inkml:trace>
          <inkml:trace contextRef="#ctx0" brushRef="#br0" timeOffset="328.9883">1049 220 1670 0,'0'0'357'15,"0"0"-47"-15,0 0-59 0,0 0-76 0,0 0-52 16,0 0-31-16,0 0-29 0,0 0-22 0,0 0-14 16,0 0-10-16,0 0-3 0,0 0-2 0,0 0-3 15,-116 92-1-15,116-73-1 0,4 0-1 16,3-1 2-16,3-1-2 0,2-3 2 0,-2 0-2 16,1-1-1-16,2-3 1 0,1-2 0 0,-3-5 3 15,6-3 2-15,-3 0 4 0,3-3 3 16,3-10 3-16,0-1-3 0,0-6 1 0,0 0 0 15,-3-3-2-15,1-1 2 0,-4-3-2 0,-1 1-2 16,-4 3-1-16,-7 1-2 0,1 3-1 16,-3 3 0-16,-5 3-3 0,-8 4-6 0,-1 4-8 15,-2 4-9-15,-8 1-5 0,3 0-8 0,-3 8-9 16,0 6-9-16,2 0-25 0,4 3-36 0,4-3-49 16,2 2-64-16,7 0-127 0,2-5-274 0,3-3-537 15</inkml:trace>
          <inkml:trace contextRef="#ctx0" brushRef="#br0" timeOffset="649.0296">1398 230 1619 0,'0'0'339'0,"0"0"-60"0,0 0-46 16,0 0-64-16,0 0-48 0,0 0-26 0,0 0-27 15,0 0-21-15,0 0-16 0,0 0-6 0,0 0-5 16,0 0 1-16,0 0-3 0,0 0-3 15,-143 129-3-15,147-109-2 0,2 0-3 0,2-1 3 16,4-1-1-16,-2-2-1 0,4-4 2 0,-2-3-2 16,4-1 0-16,1-5 4 0,-1-3 2 0,-1 0 5 15,4-4 2-15,-1-8 3 0,2-1 0 16,1-6-1-16,0-4 2 0,-1-2-3 0,-1 0 3 16,-4-2 0-16,-2-1 3 0,-6 3-2 0,-1-1-2 15,-5 4-3-15,-1 2-7 0,-7 4-1 0,-6 3-3 16,-2 4-12-16,-11 5-8 0,-1 4-12 15,-4 0-11-15,0 8-2 0,1 3-13 0,6 4-31 16,1 1-42-16,9-1-66 0,7 2-86 0,6 1-197 16,1-5-473-16,0-4-386 0</inkml:trace>
          <inkml:trace contextRef="#ctx0" brushRef="#br0" timeOffset="1013.0164">1864 331 1901 0,'0'0'391'16,"0"0"-75"-16,0 0-45 0,0 0-84 0,0 0-56 15,0 0-44-15,0 0-36 0,0 0-24 0,0 0-9 16,0 0-1-16,0 0 5 0,0 0 1 0,0 0 0 15,0 0-3-15,125 5-4 0,-91-5-1 16,2 0-2-16,-1 0-2 0,-1 0-1 0,-4 0-4 16,-3 0-4-16,-2 0 5 0,-9 0-4 0,-2 0 1 15,-6 0 2-15,-2 2-4 0,-4-1-3 16,-2-1 5-16,0 0-4 0,0 2-2 0,0-2 0 16,0 0-9-16,0 0-9 0,0 0-17 0,0 0-32 15,0-2-65-15,-2-1-126 0,2 0-383 0,-1 0-1050 0</inkml:trace>
        </inkml:traceGroup>
        <inkml:traceGroup>
          <inkml:annotationXML>
            <emma:emma xmlns:emma="http://www.w3.org/2003/04/emma" version="1.0">
              <emma:interpretation id="{BA8C1C18-81C2-4BED-8D0F-D5B2D9094BDA}" emma:medium="tactile" emma:mode="ink">
                <msink:context xmlns:msink="http://schemas.microsoft.com/ink/2010/main" type="inkWord" rotatedBoundingBox="18400,10769 20061,10720 20072,11088 18410,11136"/>
              </emma:interpretation>
              <emma:one-of disjunction-type="recognition" id="oneOf1">
                <emma:interpretation id="interp5" emma:lang="en-US" emma:confidence="0.5">
                  <emma:literal>zero</emma:literal>
                </emma:interpretation>
                <emma:interpretation id="interp6" emma:lang="en-US" emma:confidence="0">
                  <emma:literal>reno</emma:literal>
                </emma:interpretation>
                <emma:interpretation id="interp7" emma:lang="en-US" emma:confidence="0">
                  <emma:literal>redo</emma:literal>
                </emma:interpretation>
                <emma:interpretation id="interp8" emma:lang="en-US" emma:confidence="0">
                  <emma:literal>cero</emma:literal>
                </emma:interpretation>
                <emma:interpretation id="interp9" emma:lang="en-US" emma:confidence="0">
                  <emma:literal>Zero</emma:literal>
                </emma:interpretation>
              </emma:one-of>
            </emma:emma>
          </inkml:annotationXML>
          <inkml:trace contextRef="#ctx0" brushRef="#br0" timeOffset="2511.9944">2868 129 734 0,'0'0'432'0,"0"0"-132"0,0 0-14 16,0 0-15-16,0 0-45 0,0 0-48 15,0 0-51-15,0 0-38 0,0 0-28 0,0 0-13 16,0 0 5-16,0 0 2 0,0 0 5 0,0 0-1 15,47-15-10-15,-22 5-5 0,4-1-6 16,-3 2-7-16,3 2-1 0,-4 1-5 0,1 3-2 16,-8 1-2-16,1 1-8 0,-7 1-4 0,-3 0-4 15,-2 1 0-15,-1 4 3 0,-6 6 5 0,0-2 7 16,0 7 3-16,-7 0-2 0,0 1-1 16,-6 0-1-16,0 3-5 0,0-1 0 0,2 1-4 15,-2-3-4-15,0 2 0 0,3-1-2 0,-1-2-1 16,-2 0-1-16,5-1 1 0,1 1 2 0,0-2 0 15,0 0 2-15,5-1 0 0,-2-2-4 0,3 1-1 16,1-5-5-16,0 1-4 0,7-2 4 0,1-1 1 16,9-4 1-16,0-1 5 0,10 0 2 15,3-6 1-15,7-5 0 0,0-2 0 0,1-2-4 16,2-1 2-16,1-3-5 0,-2 0 1 0,0 0-1 16,-1-1 0-16,3 0 0 0,-1-2-3 15,-2 1 5-15,-8 2-1 0,-3-1 2 0,-9 3 2 16,-5 3 0-16,-3 3 1 0,-9 2 4 0,-1 1-1 15,-1 3-5-15,-11 0-3 0,-2 4-6 0,-6 1-4 16,-4 0 2-16,-6 6 1 0,-4 5 4 16,5 3 0-16,0 1 2 0,4 0-1 0,6 1 1 15,7 1-4-15,-1 2 2 0,9-2-1 0,2 1-2 16,2-1 4-16,0-1-3 0,4-1 0 0,9 0 0 16,1-4-2-16,1 0 5 0,4-3-4 15,4-3 1-15,4-2 5 0,1-3-4 0,4 0 4 16,3-3 2-16,-1-8-3 0,4-2 2 0,-2-3-1 15,-1-1-2-15,3-3 0 0,-4-1 2 0,5-1 0 16,-4-2 0-16,-1-1-1 0,-4 3 3 0,-2-1 1 16,-2 3 2-16,-11 1 3 0,0 2-6 15,-5 2 3-15,-8 5 2 0,-2 2-3 0,0 2 4 16,-4 1-5-16,-7 3-6 0,-2 1-1 0,-1 1 0 16,-3 0-2-16,-2 4 3 0,0 4 2 0,3 0 0 15,2-1 0-15,2 0 2 0,4 0-2 16,4 0-5-16,2 3 2 0,2-2-2 0,0 0 0 15,3 0 7-15,7 0-3 0,-1-1-1 0,0 1 2 16,4 0-5-16,1 0 3 0,1 1 2 16,2-1-2-16,0 2 0 0,-3 1 1 0,0-1 0 15,-3 1-2-15,-1-1 2 0,2 3-1 0,-7-2-2 16,-1 0 2-16,-1-2 5 0,-3 1-3 0,0 0 3 16,0-4-1-16,0-2-7 0,0 1 5 15,0-3-1-15,5-2 0 0,3 0 2 0,1 0-1 16,3 0 2-16,7-7 0 0,-1-3 3 0,8-4-2 15,1-2-1-15,-3-4 1 0,0 1-1 0,0-1 2 16,0 1 1-16,-6 0 0 0,-1 0-3 0,3 4 1 16,-10 1-2-16,-1 2 2 0,-4 3 3 15,0 2 1-15,-4 4-1 0,-1 3-2 0,0 0 1 16,0 0-10-16,-6 7 1 0,-1 4-1 0,-4 2-5 16,2 2 10-16,0 1 0 0,0 1-1 15,6-1 1-15,3 2-3 0,0-2-3 0,2-3 2 16,8-2 3-16,2 0-1 0,2-3 2 0,1-1-3 15,0-4 3-15,1-3 0 0,-1 0 4 0,4-6 5 16,-4-6-8-16,4-2 7 0,-4-3-1 0,1-2 1 16,0-3 7-16,-2 1-4 0,-1-1-1 15,-2 0 2-15,-8-2-1 0,-2 4-2 0,-1 3 0 16,-4 0-6-16,-10 6-12 0,-10 2-11 0,-6 6-17 16,-3 3-27-16,-6 3-44 0,-5 10-82 15,-6 6-205-15,17-2-690 0,8-6-587 0</inkml:trace>
        </inkml:traceGroup>
        <inkml:traceGroup>
          <inkml:annotationXML>
            <emma:emma xmlns:emma="http://www.w3.org/2003/04/emma" version="1.0">
              <emma:interpretation id="{CA5349E5-9916-4BB9-9559-A9EEB253E6C9}" emma:medium="tactile" emma:mode="ink">
                <msink:context xmlns:msink="http://schemas.microsoft.com/ink/2010/main" type="inkWord" rotatedBoundingBox="20767,10445 22816,10386 22847,11450 20798,11509"/>
              </emma:interpretation>
              <emma:one-of disjunction-type="recognition" id="oneOf2">
                <emma:interpretation id="interp10" emma:lang="en-US" emma:confidence="0.5">
                  <emma:literal>(Shop</emma:literal>
                </emma:interpretation>
                <emma:interpretation id="interp11" emma:lang="en-US" emma:confidence="0">
                  <emma:literal>[Shop</emma:literal>
                </emma:interpretation>
                <emma:interpretation id="interp12" emma:lang="en-US" emma:confidence="0.5">
                  <emma:literal>( Shop</emma:literal>
                </emma:interpretation>
                <emma:interpretation id="interp13" emma:lang="en-US" emma:confidence="0">
                  <emma:literal>( shop</emma:literal>
                </emma:interpretation>
                <emma:interpretation id="interp14" emma:lang="en-US" emma:confidence="0">
                  <emma:literal>(Shops</emma:literal>
                </emma:interpretation>
              </emma:one-of>
            </emma:emma>
          </inkml:annotationXML>
          <inkml:trace contextRef="#ctx0" brushRef="#br0" timeOffset="2875.7714">5317-260 1611 0,'0'0'438'0,"0"0"-157"16,0 0-43-16,0 0-34 0,0 0-62 16,0 0-46-16,0 0-30 0,0 0-13 0,0 0-4 15,0 0 0-15,0 0-6 0,0 0-3 0,-65 185-8 16,62-143-8-16,0-2-7 0,2 0-8 0,1-3-2 16,0 1-3-16,4-4-2 0,6-2-1 0,3-4-3 15,2-1-5-15,4-4-6 0,4-6-11 16,-1 2-17-16,7-7-32 0,5-3-42 0,-2-2-67 15,8-6-92-15,-3-1-231 0,-13 0-594 0,-4-3 28 0</inkml:trace>
          <inkml:trace contextRef="#ctx0" brushRef="#br0" timeOffset="4313.4373">5656 277 1160 0,'0'0'331'0,"0"0"-63"0,0 0-24 0,0 0-73 16,0 0-42-16,0 0-10 0,0 0-3 0,0 0-4 16,0 0-4-16,0 0-5 0,0 0-9 15,0 0-9-15,0 0-10 0,180-138-9 0,-156 113-8 16,-5-5-6-16,5 3-5 0,-7-3-9 0,0-1-5 16,1 2-4-16,-9 0-4 0,1 4 0 0,-6 4 1 15,-4 4-3-15,0 3-2 0,0 4-4 0,-6 2-6 16,-5 3-3-16,-3 1-6 0,-2 4-4 15,-1 3-1-15,-6 5-1 0,3 5 2 0,-1 1 0 16,1 2 2-16,5 1-2 0,2 1-3 0,5 0-1 16,6 1-1-16,2 1 0 0,2 0-1 0,7-3-2 15,6 0-1-15,0 0 3 0,2-2 5 16,4-1-1-16,-1 0 5 0,-3 1-4 0,3-2-3 16,-4 0 2-16,-5-2-6 0,-5 3-1 0,-3-3-6 15,-3 2-6-15,0 0-7 0,-3 0-2 0,-10 0 1 16,-1-3 3-16,-3 3 5 0,0-4 6 15,0 2 4-15,1-5 5 0,9-3 10 0,-1-2-3 16,6-1 1-16,2 0-5 0,2 0-12 0,9-9 4 16,3-4 0-16,7-3 4 0,2-2 7 15,5-5 1-15,6 1 1 0,-2-4 2 0,-3 2 1 16,3-3-1-16,3-1 2 0,-4 4 1 0,-1-3 0 16,-2 1 1-16,-2 0 3 0,-1-1 0 0,-6 0-1 15,1 2 8-15,-5 1 0 0,-8 0 4 16,3 3 4-16,-8-1-4 0,-1 4-1 0,-1 0 3 15,0 5-1-15,-4-2-1 0,-5 6 0 0,4 1-3 16,-4 1-5-16,5 6 0 0,-5 1-1 0,5 0-8 16,1 2-2-16,-5 10-1 0,5 2-2 0,-3 6 3 15,-1 3 3-15,2 5-2 0,-3 2-2 16,4 7 0-16,0-2 1 0,-3 5-1 0,3-1 0 16,1-2-1-16,-3-2-6 0,5-4 7 0,1 1 0 15,0-7 1-15,0-3 6 0,0-4-6 0,2-4-2 16,6-4 2-16,-4-4-3 0,3-2 2 0,-1-4 4 15,4 0 0-15,-2-2 2 0,6-8 1 16,5-1-2-16,-1-5-1 0,0 0-4 0,4 0 2 16,-5 2 0-16,-3 2 1 0,0 2 3 0,-3 5-5 15,-6 2-2-15,0 2-1 0,-3 1-7 16,-2 0 4-16,0 6 1 0,0 2-2 0,0 3 4 16,0 0 1-16,1 0-1 0,1 0 0 0,0 0 2 15,6-2 0-15,-3 1 2 0,5-2 2 16,-1-3-1-16,8 0-2 0,-2-4-2 0,2-1-2 15,2 0 1-15,3 0 3 0,-2-6 2 0,6-4 0 16,-4-3 2-16,0-1-2 0,2 0-2 0,-2-2 1 16,-3 1 2-16,-4 0-2 0,0 1 3 0,-5 4-1 15,-6 4 0-15,-1 3-2 0,-3 1 0 0,0 2-6 16,0 0-6-16,0 3 3 0,0 7-2 16,-3 0 5-16,0 4 5 0,0 0-1 0,-3 0 1 15,5 0-1-15,1-1 2 0,0-3-2 0,1 2 0 16,8-4-3-16,-3-1-1 0,4-3 3 0,-1 0 1 15,0-3 1-15,8-1 2 0,-3 0 0 16,2 0-2-16,-1-5 4 0,0-3-1 0,0-1-2 16,-2-1 3-16,0-1-1 0,-6-2 3 0,3 1-2 15,-6 0 1-15,2-3-2 0,-4-1-4 0,-2 0 4 16,0 4-1-16,0 1 0 0,-8 3 1 16,4 0-6-16,-6 4-3 0,4 1-5 0,-5 3-5 15,-1 0 0-15,0 7 2 0,-3 3 3 0,0 2 2 16,1 2 2-16,-1 4 0 0,7-4-1 15,-1 0-4-15,5-1 2 0,0-1-3 0,4-2-1 16,0-1 0-16,10-1-6 0,4-1 1 0,3-4 1 16,6-3-1-16,4 0 7 0,1-2 3 0,3-7 2 15,-1-2 4-15,5-5 2 0,-5-1-2 0,-1-2 3 16,-4-4 1-16,-4 3 2 0,1 0 3 16,-5-3 3-16,-3 1 4 0,-3 2-3 0,-1-2 6 15,-4 2 0-15,-5 3 1 0,1 4 10 0,-2 3 0 16,0 4 1-16,0 1-4 0,0 5-5 0,-2 0-10 15,2 0-7-15,-1 7-3 0,-2 7-2 0,1 7 3 16,-3 6 0-16,2 3 1 0,2 4-2 16,-4 0 2-16,-3 5-4 0,2 1 2 0,-2 2 1 15,2 4-1-15,-1 3 2 0,5 2-1 0,1 0-1 16,1-3 0-16,0 1 1 0,0-3 1 16,1-2-3-16,9-3-1 0,-4-8 0 0,5-1-2 15,-1-7-1-15,-4-5-12 0,4-5-16 0,-6-6-25 16,-2-5-30-16,-1-4-17 0,3 0-27 0,-4-12-23 15,2-2-25-15,-2-5-30 0,1-4-13 16,-1-5 5-16,0-2 14 0,0-1 22 0,0-4 35 16,0 0 37-16,0-2 45 0,-3-1 39 0,-2 0 35 15,3-3 33-15,2 1 27 0,-1 0 32 0,1-2 29 16,0 5 19-16,0 0 17 0,0 3 1 16,0 4-4-16,1 2-11 0,-1 9-15 0,0 3-14 15,2 4-17-15,-1 6-22 0,-1 1-27 0,6 5-25 16,-4 0-20-16,1 0-9 0,9 5-4 0,-1 6 2 15,3 2 2-15,2 4-1 0,-1 0 2 0,-1 7-2 16,-1-2 1-16,-3 0-1 0,-6 0 1 0,-4 1 3 16,0-3 4-16,-12 0 3 0,-7-1 1 15,-5-2-4-15,-4-3-8 0,-2-3-21 0,-1-2-45 16,-3-3-89-16,4 0-264 0,5-3-628 0,10 1-454 0</inkml:trace>
        </inkml:traceGroup>
      </inkml:traceGroup>
    </inkml:traceGroup>
    <inkml:traceGroup>
      <inkml:annotationXML>
        <emma:emma xmlns:emma="http://www.w3.org/2003/04/emma" version="1.0">
          <emma:interpretation id="{0C79851C-EF14-4C4C-A297-E7B7308D5FAA}" emma:medium="tactile" emma:mode="ink">
            <msink:context xmlns:msink="http://schemas.microsoft.com/ink/2010/main" type="paragraph" rotatedBoundingBox="20475,11038 23006,11033 23008,12122 20477,1212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9379219-9FF3-4D6E-AA77-6A82F3ABAD66}" emma:medium="tactile" emma:mode="ink">
              <msink:context xmlns:msink="http://schemas.microsoft.com/ink/2010/main" type="line" rotatedBoundingBox="20475,11038 23006,11033 23008,12122 20477,12126"/>
            </emma:interpretation>
          </emma:emma>
        </inkml:annotationXML>
        <inkml:traceGroup>
          <inkml:annotationXML>
            <emma:emma xmlns:emma="http://www.w3.org/2003/04/emma" version="1.0">
              <emma:interpretation id="{A84C966D-AE51-4847-8F3A-C9D9B269FEAE}" emma:medium="tactile" emma:mode="ink">
                <msink:context xmlns:msink="http://schemas.microsoft.com/ink/2010/main" type="inkWord" rotatedBoundingBox="20475,11038 23006,11033 23008,12122 20477,12126"/>
              </emma:interpretation>
              <emma:one-of disjunction-type="recognition" id="oneOf3">
                <emma:interpretation id="interp15" emma:lang="en-US" emma:confidence="0.5">
                  <emma:literal>floor)</emma:literal>
                </emma:interpretation>
                <emma:interpretation id="interp16" emma:lang="en-US" emma:confidence="0.5">
                  <emma:literal>floor )</emma:literal>
                </emma:interpretation>
                <emma:interpretation id="interp17" emma:lang="en-US" emma:confidence="0">
                  <emma:literal>fool )</emma:literal>
                </emma:interpretation>
                <emma:interpretation id="interp18" emma:lang="en-US" emma:confidence="0">
                  <emma:literal>floor ,</emma:literal>
                </emma:interpretation>
                <emma:interpretation id="interp19" emma:lang="en-US" emma:confidence="0">
                  <emma:literal>fool ,</emma:literal>
                </emma:interpretation>
              </emma:one-of>
            </emma:emma>
          </inkml:annotationXML>
          <inkml:trace contextRef="#ctx0" brushRef="#br0" timeOffset="5918.8523">4943 1027 1610 0,'0'0'468'0,"0"0"-353"0,0 0-41 0,0 0-11 16,0 0-21-16,0 0-11 0,0 0 7 0,0 0-2 16,0 0-9-16,164-55-9 0,-105 33-8 15,3-1-6-15,2-4-5 0,4-3-3 0,-2-1-1 16,4-3 1-16,-8-2 1 0,2 0 0 0,-9 0 2 16,-9 3 3-16,-10 5 6 0,-11 1 14 15,-4 7 17-15,-11 1 25 0,-6 4 23 0,-4 4 23 16,0 4 6-16,-4 2-5 0,-5 2-14 0,-2 3-24 15,4 0-18-15,-4 0-16 0,-2 8-14 0,1 2-9 16,1 5-7-16,4 2-1 0,-3 2-1 0,6 4-1 16,-3 3 0-16,4 1-1 0,3 1-1 15,0 3-2-15,0-1 1 0,0-1-1 0,3 1-2 16,5-2 2-16,-2 1-2 0,5-4 0 0,2 1-1 16,-2-6 0-16,2-3-1 0,1-1 0 0,-4-6 0 15,2-4 0-15,-1-5 4 0,3-1 0 0,0-4 2 16,-1-9 0-16,3-4-1 0,3-2-1 15,0-1 0-15,-2-1 0 0,-2 2-1 0,4 0-1 16,-5 4 0-16,-5 3 1 0,0 5 1 0,-6 2 0 16,-1 2-1-16,-2 3-5 0,0 0-4 15,0 6-1-15,-3 7-2 0,-3 0 4 0,-2 6 4 16,2 0 1-16,-1 1 1 0,6-4 0 0,1 2 0 16,0-1-1-16,1-1 0 0,10-3-1 0,1-3 3 15,0-2-1-15,3-2 2 0,-1-5-2 16,1-1 1-16,2 0 0 0,0-3 1 0,6-6 3 15,-6-4-2-15,4-3 1 0,-5 0 1 0,-3 0 0 16,-6 0 4-16,1 1-1 0,-5-1 0 0,-3 2 0 16,0 1-1-16,-1 0-1 0,-9 5 1 15,-3-2-5-15,-1 6-4 0,-3 0-2 0,-6 3-6 16,5 1 7-16,-6 0 1 0,5 3 2 0,1 3 3 16,4 0-4-16,2-2 2 0,2 3-3 15,7-1-1-15,2 1-2 0,1-1-4 0,0 0 2 0,6 1-1 16,6-1 2-16,3-1 2 0,6-2 0 15,-1 0-1-15,7-3 5 0,0 0 1 0,1 0 0 16,0-3 3-16,-1-3-5 0,2-1 2 0,-2-2 0 16,-2-1 1-16,1 1 1 0,-5-3-3 0,3 5 1 15,-6 0-3-15,4 0 3 0,-8 2 1 16,-1 2-2-16,-8 3 2 0,-1 0-2 0,1 0 0 16,-5 3 2-16,0 7 5 0,0 1-1 0,-9 2-1 15,5 3 1-15,-6-3-4 0,4 1 2 16,-1-1-3-16,4-2-2 0,2-2-2 0,1-1 2 15,0-1 1-15,1-3 1 0,2-1 5 0,4-3-5 16,-2 0 4-16,-3 0 1 0,8-1 1 0,-5-7 1 16,6-2-3-16,-1 0 0 0,-2-3-3 15,4-1 1-15,0-2 3 0,0 2-2 0,-5-2 2 16,3 2-1-16,-7 0 1 0,2 1 1 0,-5 2 4 16,0 0-2-16,-4 3-2 0,-2 0 0 15,-5 4-2-15,4-1-2 0,-4 3-2 0,-2 2-2 0,2 0-4 16,-1 0 2-16,5 4 1 0,-1 2 0 15,5-2 2-15,1 2-3 0,2 1-3 0,0-1 1 16,3 0 1-16,9-1 0 0,0 2 3 0,4-4-1 16,2 0-2-16,6-3 6 0,2 0 0 0,-1 0 1 15,-2 0 7-15,4-3-7 0,0-4 0 16,-2 1-1-16,0-4-1 0,-6 0 4 0,4 0-2 16,-4-2 2-16,-4-4-2 0,-1 1 1 0,-1 1 1 15,-3 0 0-15,-6 0 1 0,-2 1 3 0,-2 2 2 16,0 2-2-16,-5 0 5 0,-6 4-11 15,0 0-3-15,-2 4-1 0,4 1-7 0,-2 0 4 16,0 0 2-16,5 1-4 0,-2 5-1 0,6 0 2 16,-1 1 1-16,3 2 0 0,0 1 4 15,0 1-2-15,2 1 0 0,1 1 1 0,5 1-1 16,-2 0 1-16,2 2-2 0,-2-1 1 0,1-2-1 16,-1 2 1-16,-2-1 3 0,4 0-3 0,1 1 3 15,-3-2 0-15,-4 0-1 0,7-1 2 0,-5-3 1 16,3-1-1-16,-1-4 0 0,-2 1 1 0,6-3-2 15,0-2 6-15,3 0 1 0,1 0-1 16,3-7 0-16,1-1-2 0,7-1-3 0,-3-4-1 16,0 0-3-16,3 1-13 0,-1-2-42 0,-4 1-98 15,3-1-235-15,-8 4-742 0,-8 4-559 0</inkml:trace>
          <inkml:trace contextRef="#ctx0" brushRef="#br0" timeOffset="4771.4244">5208 835 2021 0,'0'0'205'0,"0"0"-22"0,0 0-11 0,0 0-25 16,0 0-37-16,0 0-34 0,0 0-24 15,0 0-27-15,0 0-12 0,0 0 0 0,0 0 4 16,0 0 0-16,0 0 3 0,0 0 1 0,149-111 2 16,-116 91 2-16,-5-2 2 0,0-3 0 0,1-1-6 15,-7 0 2-15,-3-3-1 0,-7 0-4 16,-2 1 5-16,-5 0-6 0,-3 1-3 0,-2 0 3 15,0 2-3-15,0 2 5 0,-1 6 6 0,-3 2 1 16,-3 4 2-16,2 3 2 0,0 3-2 16,-1 2-5-16,3 3-9 0,0 0-7 0,1 4-9 15,-4 9-3-15,2 6 7 0,-6 8-2 0,4 6 3 16,-4 6-1-16,-1 7-2 0,5 5 2 0,-2 5 0 16,3 5 1-16,1 0-3 0,-2 5 2 15,5-1-1-15,0 0-1 0,-1-2 6 0,2-3-6 16,0-5-1-16,0-4 0 0,0-3-3 0,0-8 1 15,0-2-2-15,2-4-11 0,-1-6-23 0,-1-5-42 16,0-5-68-16,0-8-85 0,-1 0-174 0,-4-7-523 16,0-1-686-16</inkml:trace>
          <inkml:trace contextRef="#ctx0" brushRef="#br0" timeOffset="6099.4526">7239 414 2513 0,'0'0'154'0,"0"0"-20"0,0 0-15 16,0 0-2-16,0 0-5 0,0 0-6 0,0 0-8 15,0 0-17-15,0 0-17 0,0 0-10 16,0 0-8-16,160 109-11 0,-138-82-10 0,-5 9-6 16,-2 3-6-16,-2 4-5 0,-6 4-3 0,-7 4-11 15,-10 4-23-15,-15 7-39 0,-14 2-115 0,8-15-553 16,4-15-1046-16</inkml:trace>
        </inkml:traceGroup>
      </inkml:traceGroup>
    </inkml:traceGroup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9:56.06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5F3ECA-9569-45FD-AFA7-71DF453ED0F8}" emma:medium="tactile" emma:mode="ink">
          <msink:context xmlns:msink="http://schemas.microsoft.com/ink/2010/main" type="inkDrawing" rotatedBoundingBox="6859,15974 8796,15630 8810,15714 6874,16058" semanticType="underline" shapeName="Other">
            <msink:sourceLink direction="with" ref="{B353BF18-D780-41E3-AF37-C776685A6F5F}"/>
          </msink:context>
        </emma:interpretation>
      </emma:emma>
    </inkml:annotationXML>
    <inkml:trace contextRef="#ctx0" brushRef="#br0">569 289 2731 0,'0'0'43'0,"0"0"-12"16,-225 42 4-16,144-29 15 0,13 0 16 15,3-3 13-15,13-3 7 0,5 0-6 0,14-4-8 16,11-2-10-16,13-1-18 0,9 0-16 0,14 0-15 16,20-4-9-16,16-7 2 0,22-5 6 15,25-3 6-15,16-3-2 0,17-3-2 0,15-1-5 16,4 3-3-16,1 2 1 0,-7 4-1 0,-7 2 2 15,-10 2-3-15,-14 0 1 0,-15-1-1 0,-12-4 1 16,-13 1 0-16,-8-4 0 0,-16-1-3 0,-8 0-20 16,-13 0-91-16,-12 4-347 0,-6 8-1328 0</inkml:trace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28:13.5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9020408-F976-4FA5-AC48-381A10107680}" emma:medium="tactile" emma:mode="ink">
          <msink:context xmlns:msink="http://schemas.microsoft.com/ink/2010/main" type="writingRegion" rotatedBoundingBox="21850,11915 28985,11530 29053,12781 21917,13166">
            <msink:destinationLink direction="with" ref="{D65D1E8C-B14E-4700-8B84-11EA588ECF14}"/>
          </msink:context>
        </emma:interpretation>
      </emma:emma>
    </inkml:annotationXML>
    <inkml:traceGroup>
      <inkml:annotationXML>
        <emma:emma xmlns:emma="http://www.w3.org/2003/04/emma" version="1.0">
          <emma:interpretation id="{E1EBA352-578A-40CA-A5DB-EA8B10D02B34}" emma:medium="tactile" emma:mode="ink">
            <msink:context xmlns:msink="http://schemas.microsoft.com/ink/2010/main" type="paragraph" rotatedBoundingBox="21850,11915 28985,11530 29053,12781 21917,131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1B811D-558D-4916-BA03-0FDA19E97B9C}" emma:medium="tactile" emma:mode="ink">
              <msink:context xmlns:msink="http://schemas.microsoft.com/ink/2010/main" type="line" rotatedBoundingBox="21850,11915 28985,11530 29053,12781 21917,13166"/>
            </emma:interpretation>
          </emma:emma>
        </inkml:annotationXML>
        <inkml:traceGroup>
          <inkml:annotationXML>
            <emma:emma xmlns:emma="http://www.w3.org/2003/04/emma" version="1.0">
              <emma:interpretation id="{8192D2A9-B1EE-41DC-9B49-8BBE8D8DBB44}" emma:medium="tactile" emma:mode="ink">
                <msink:context xmlns:msink="http://schemas.microsoft.com/ink/2010/main" type="inkWord" rotatedBoundingBox="21858,12071 23569,11978 23602,12582 21890,12674"/>
              </emma:interpretation>
              <emma:one-of disjunction-type="recognition" id="oneOf0">
                <emma:interpretation id="interp0" emma:lang="en-US" emma:confidence="0.5">
                  <emma:literal>lack</emma:literal>
                </emma:interpretation>
                <emma:interpretation id="interp1" emma:lang="en-US" emma:confidence="0">
                  <emma:literal>rack</emma:literal>
                </emma:interpretation>
                <emma:interpretation id="interp2" emma:lang="en-US" emma:confidence="0">
                  <emma:literal>Tack</emma:literal>
                </emma:interpretation>
                <emma:interpretation id="interp3" emma:lang="en-US" emma:confidence="0">
                  <emma:literal>Lack</emma:literal>
                </emma:interpretation>
                <emma:interpretation id="interp4" emma:lang="en-US" emma:confidence="0">
                  <emma:literal>cack</emma:literal>
                </emma:interpretation>
              </emma:one-of>
            </emma:emma>
          </inkml:annotationXML>
          <inkml:trace contextRef="#ctx0" brushRef="#br0">6375 1561 0 0,'0'0'0'16,"0"0"0"-16,0 0 0 0,0 0 0 0,0 0 222 16,0 0 68-16,0 0-29 0,0 0-25 15,0 0-7-15,0 0-21 0,0 0-7 0,0 0-18 16,7-120-21-16,-7 111-18 0,0-3-23 0,0 1-15 15,0 1-11-15,0 0-11 0,0 2-4 0,0 1-3 16,0 3-3-16,0-1-5 0,0 4-6 16,4-2-9-16,-4 3-6 0,0 0-7 0,0 0-9 0,0 0-8 15,0 0-11-15,0 3-6 0,0 0-5 16,0 4-2-16,0 5 5 0,-4 5 0 0,2 7 3 16,1 3 2-16,-2 2-2 0,0 2 2 0,-4 1-2 15,6-1-1-15,-4 1 2 0,4-1-2 16,-5-1 0-16,5 0-2 0,1-3 1 0,0-2-2 15,0-1-1-15,0-3-1 0,0 0-1 0,0-4 2 16,0-2-1-16,0-1-2 0,0-3 0 16,3-2-3-16,2-2-5 0,0-2-15 0,3-2-27 15,-1 0-45-15,6-3-67 0,3 0-109 0,4 0-207 16,-5-3-416-16,-8 0-358 0</inkml:trace>
          <inkml:trace contextRef="#ctx0" brushRef="#br0" timeOffset="951.0865">6772 1825 231 0,'0'0'374'0,"0"0"-46"16,0 0-13-16,0 0-29 0,0 0-58 0,0 0-45 15,0 0-36-15,0 0-22 0,0 0-5 0,0 0-6 16,0 0-7-16,116-166-12 0,-116 155-10 15,0 1-14-15,-4 3-13 0,-2 0-15 0,-5 3-12 16,-4 0-9-16,-2 4-5 0,-5 0-3 0,2 0-6 16,-4 7-3-16,4 2-2 0,-3 0-5 15,3 4 5-15,-1 1-1 0,5 2-1 0,1 2 1 16,2 0-2-16,2 0 0 0,1 1-1 0,6-2 3 16,4-1-6-16,0-1 0 0,0 0 1 0,4-4 0 15,9-1-1-15,-2-1 0 0,3-3 0 16,2-2-4-16,-1-4 9 0,4 0 1 0,-4-2 4 15,2-6 4-15,-1-3-3 0,1-2 2 0,3-1-1 16,-5-3 1-16,1 0 1 0,-2-1 1 0,-1-1 2 16,-3 0 0-16,-4 1 5 0,3 5 0 0,-4 0 1 15,-4 3 0-15,5 6-2 0,-6 0-2 16,0 4-5-16,0 0 0 0,0 0-16 0,0 2-1 16,0 6-1-16,0 1-2 0,0 6 9 0,1-1 1 15,2 2 0-15,0-1-1 0,5 1 1 16,-2 0 0-16,5-3-1 0,1-2 4 0,0-2-4 15,1-1 1-15,1-3 2 0,2-2 0 0,1-3 1 16,-1 0 0-16,5-2 2 0,-1-6-2 0,2-5 5 16,1-2-1-16,3-2-3 0,1-2 1 0,-2-2-2 15,-1 3 1-15,-3-2 1 0,1 3 3 16,-7 4-5-16,1 2-1 0,-5 3-1 0,-4 6-5 16,2 0 2-16,-5 2-2 0,-1 0 0 0,3 3 1 15,-2 2 1-15,-3 4 2 0,2-1 0 16,3 0 2-16,-3 0-2 0,-2 0 0 0,0-4 2 15,-1 2 1-15,2-5-3 0,-1-1 1 0,-1 0 4 16,0 0-2-16,0 0 15 0,0 0 8 16,0 0 3-16,0-1 3 0,0-5-7 0,-3 2-7 15,1-1-5-15,-7 0-3 0,3 0-4 0,-5 2-4 16,4 0 0-16,-6 0-2 0,0 1 0 0,1 1-4 16,-1 1-2-16,-1 0-1 0,0 0 1 0,-1 4 1 15,1 6-2-15,1 1 3 0,2 5-5 0,-2 2 2 16,8 1 1-16,-2 2-2 0,4 0 3 15,3-1-2-15,0-1 2 0,3 0-3 0,8 0 1 16,2-3 2-16,1-2-1 0,3-1 3 0,4-2 1 16,-2-5 0-16,5-3 2 0,-4-3 2 0,5 0-2 15,-1-6 1-15,2-5 1 0,-4-5-1 16,5-3 2-16,4-4 0 0,1-3 0 0,-1 0 0 16,-1-3 0-16,-1-1 0 0,3-1 1 0,-8 0 3 15,1 1-3-15,-8 2 1 0,0 1 3 0,-7 2-1 16,0 1 3-16,-7 5 0 0,-3 0 1 15,0 5-1-15,0 3 3 0,-2 1 1 0,-2 5-2 16,-2 1 1-16,4 3-2 0,0 1-3 0,-2 1-3 16,-3 7 1-16,4 5-6 0,-7 2 0 0,4 6 0 15,-3 3-4-15,1 4 4 0,0 0 0 16,2 4-2-16,-1-1 2 0,3 1 0 0,-3 0 0 16,4-2 2-16,0-3 0 0,2-4-2 0,-1-4-2 15,2-4 0-15,0-4-4 0,0-2-10 0,0-3-16 16,0-4-28-16,5 0-41 0,-4-2-48 0,8 0-76 15,-4-8-146-15,7-3-253 0,-7 4-432 16,4 3 217-16</inkml:trace>
          <inkml:trace contextRef="#ctx0" brushRef="#br0" timeOffset="1277.9869">7880 1514 1252 0,'0'0'470'15,"0"0"-118"-15,0 0-66 0,0 0-71 0,0 0-78 16,0 0-49-16,0 0-35 0,0 0-17 15,0 0-3-15,0 0 10 0,0 0 10 0,0 0 9 16,0 0 8-16,0 0-2 0,-38 59-2 0,22-43-6 16,-1 0-8-16,-7 0-6 0,-1-1-3 0,-1-3-5 15,2-1-4-15,-6 0-2 0,5 0-6 16,-2-1-2-16,0-1-3 0,3-2-5 0,0-1-2 16,7-1-2-16,4-3-3 0,9 2-4 0,1-3-3 15,3 1-5-15,0-1-4 0,3 1 3 0,5 2-2 16,8 4 2-16,2 0 2 0,2 0 0 0,5 2 3 15,2 0 1-15,3-2 0 0,1 1-4 16,2-2 2-16,-3 1-2 0,-2 0 2 0,2-1 2 16,-5-1 0-16,1-3-2 0,-5 0 0 0,3-1 1 15,-4-2-3-15,1 0 2 0,-5 0-4 0,-1 0-10 16,2-4-16-16,-5 2-24 0,1-3-30 16,-1 1-48-16,-2-3-72 0,-4 0-150 0,2 1-383 15,-5 3-919-15</inkml:trace>
        </inkml:traceGroup>
        <inkml:traceGroup>
          <inkml:annotationXML>
            <emma:emma xmlns:emma="http://www.w3.org/2003/04/emma" version="1.0">
              <emma:interpretation id="{7DDB446E-532C-4429-8608-D9D5A007D26E}" emma:medium="tactile" emma:mode="ink">
                <msink:context xmlns:msink="http://schemas.microsoft.com/ink/2010/main" type="inkWord" rotatedBoundingBox="24190,11919 24798,11886 24859,13007 24251,13040"/>
              </emma:interpretation>
              <emma:one-of disjunction-type="recognition" id="oneOf1">
                <emma:interpretation id="interp5" emma:lang="en-US" emma:confidence="0.5">
                  <emma:literal>of</emma:literal>
                </emma:interpretation>
                <emma:interpretation id="interp6" emma:lang="en-US" emma:confidence="0">
                  <emma:literal>off</emma:literal>
                </emma:interpretation>
                <emma:interpretation id="interp7" emma:lang="en-US" emma:confidence="0">
                  <emma:literal>oof</emma:literal>
                </emma:interpretation>
                <emma:interpretation id="interp8" emma:lang="en-US" emma:confidence="0">
                  <emma:literal>oaf</emma:literal>
                </emma:interpretation>
                <emma:interpretation id="interp9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1979.5943">8773 1637 1880 0,'0'0'231'0,"0"0"-37"0,0 0-1 0,0 0-13 16,0 0-42-16,0 0-34 0,0 0-33 16,0 0-25-16,0 0-16 0,0 0-8 0,0 0-9 15,0 0 4-15,0 0 1 0,0 0 2 0,-62 38 2 16,53-18-6-16,-1 0-4 0,7-4-5 0,1 0-1 16,2-1-3-16,0-3-1 0,1-2-2 15,5-1-2-15,5-5 4 0,3 0 5 0,0-4 6 16,2 0 2-16,5-5 4 0,-2-5-3 0,-2-2 1 15,4-2 3-15,-4-2-4 0,-3 0 0 16,-1-1 0-16,-3 1 1 0,-5 0 2 0,-3 2 6 16,-1 3 1-16,-1-1-4 0,0 6 3 0,-1-1-5 15,-3 1-4-15,-5 3-3 0,3 1-7 0,-4 0-5 16,6 2-3-16,-1 0 0 0,0 0-8 16,5 0-5-16,0 0-3 0,0 4-9 0,10 0 10 15,2 3 7-15,2-1 4 0,4-2 7 0,2-1-1 16,4-1-2-16,2-2 2 0,-1 0 1 15,1-2-1-15,-5-5 0 0,3-1 0 0,-6-5 1 16,5-1 1-16,-4-5 2 0,3-3 2 0,-3-1-8 16,3-5 7-16,-5 0 0 0,-1 0-1 0,-3-4 8 15,-2-1-6-15,-5 1-2 0,2 0-1 0,-4 5 0 16,-2-1 1-16,-2 5 2 0,0 3 0 0,0 2 1 16,0 5 1-16,0 4 1 0,-2 4 2 15,0 3-3-15,-1 2-4 0,0 0-6 0,2 5-3 16,-4 8-1-16,2 6 3 0,-2 8 5 0,1 7-1 15,-2 8 4-15,0 5-3 0,3 6 0 0,-1 3 1 16,1 4-2-16,-1 2 3 0,1 4-1 16,2-2 0-16,-1 3 1 0,1-2-4 0,1-1 0 15,0-4 0-15,0-3-1 0,0-3 2 0,0-9 1 16,0-3-1-16,4-9-3 0,0-2 2 16,1-9-1-16,-3-5 2 0,1-5 1 0,0-5-3 15,-1-5 1-15,0-2 1 0,0 0 16 0,1-6-1 16,0-7 3-16,-1-5-2 0,0-3-11 0,2-5 1 15,-4-1-2-15,0 3-1 0,0-2-4 16,0 2-5-16,0 4-14 0,-6 1-22 0,1 4-32 16,0 0-56-16,-3 4-92 0,-1 3-239 0,4 4-663 15,0 1-493-15</inkml:trace>
        </inkml:traceGroup>
        <inkml:traceGroup>
          <inkml:annotationXML>
            <emma:emma xmlns:emma="http://www.w3.org/2003/04/emma" version="1.0">
              <emma:interpretation id="{5DA5B3C5-07D5-4C32-A782-C911DDD121B0}" emma:medium="tactile" emma:mode="ink">
                <msink:context xmlns:msink="http://schemas.microsoft.com/ink/2010/main" type="inkWord" rotatedBoundingBox="25329,11727 28985,11530 29027,12300 25370,12498"/>
              </emma:interpretation>
              <emma:one-of disjunction-type="recognition" id="oneOf2">
                <emma:interpretation id="interp10" emma:lang="en-US" emma:confidence="0.5">
                  <emma:literal>inclusion</emma:literal>
                </emma:interpretation>
                <emma:interpretation id="interp11" emma:lang="en-US" emma:confidence="0.5">
                  <emma:literal>inclusion on</emma:literal>
                </emma:interpretation>
                <emma:interpretation id="interp12" emma:lang="en-US" emma:confidence="0">
                  <emma:literal>inclusion Or</emma:literal>
                </emma:interpretation>
                <emma:interpretation id="interp13" emma:lang="en-US" emma:confidence="0">
                  <emma:literal>inclusion or</emma:literal>
                </emma:interpretation>
                <emma:interpretation id="interp14" emma:lang="en-US" emma:confidence="0">
                  <emma:literal>inclusion .</emma:literal>
                </emma:interpretation>
              </emma:one-of>
            </emma:emma>
          </inkml:annotationXML>
          <inkml:trace contextRef="#ctx0" brushRef="#br0" timeOffset="2289.0062">9823 1538 1518 0,'0'0'283'0,"0"0"-29"0,0 0-17 16,0 0-32-16,0 0-65 0,0 0-57 0,0 0-39 15,0 0-14-15,0 0 1 0,0 0 14 0,0 0 14 16,0 0 5-16,0 0 3 0,0 0-2 16,20 102-7-16,-20-78-10 0,0-1-10 0,2-3-10 15,-1-2-11-15,0-2-6 0,1-2-4 0,1-4-1 16,1-2 0-16,-3-3-5 0,1-2-2 0,-1-2-7 16,1-1-26-16,-2 0-43 0,1-1-67 0,2-6-116 15,1-4-260-15,-1 0-584 0,0 5-93 0</inkml:trace>
          <inkml:trace contextRef="#ctx0" brushRef="#br0" timeOffset="2439.027">9968 1072 1993 0,'0'0'253'0,"0"0"-23"0,0 0-24 16,0 0-24-16,0 0-48 0,0 0-44 0,0 0-31 15,0 0-26-15,0 0-24 0,0 0-14 16,0 0-13-16,0 0-24 0,0 0-65 0,0 0-142 15,8-61-364-15,0 61-1021 0</inkml:trace>
          <inkml:trace contextRef="#ctx0" brushRef="#br0" timeOffset="4139.8458">10110 1654 1262 0,'0'0'387'15,"0"0"-53"-15,0 0-25 0,0 0-55 16,0 0-63-16,0 0-47 0,0 0-24 0,0 0-23 15,0 0-17-15,0 0-17 0,0 0-12 0,0 0-16 16,0 0-11-16,0 0-5 0,-85-6-8 0,79 15 0 16,3 2-3-16,0 2-2 0,2-1-2 15,1-1-2-15,0 0 2 0,0-4-1 0,0-1 1 16,1 0-2-16,2-2 0 0,0-1 1 0,-2-3 3 16,4 0 2-16,-4 0 2 0,0 0 5 0,2 0-3 15,0-3 10-15,3-4-2 0,-1-2-4 16,7-5 1-16,1-1-10 0,1-5-2 0,1 1-2 15,4 1-1-15,-1-2 1 0,-2 5-3 0,1-1 0 16,-2 4-2-16,0 4-1 0,0 3 2 0,-4 3-3 16,1 2-6-16,-4 0 4 0,1 2-1 15,1 5 2-15,-3 4 9 0,0 0-8 0,-1 2 1 16,1 0 1-16,0 0-2 0,-4-3 4 0,4 3-1 16,-3-2-1-16,4 0-4 0,-2-1 4 0,3-2 0 15,1-4 0-15,-3 0 4 0,3-4-4 0,-2 0 2 16,3 0 2-16,1-8 2 0,0-4-4 15,3 0 1-15,2-3 0 0,-2 1-5 0,4-3 4 16,-1 1 0-16,-2 2 0 0,5-2-1 0,-3 3 0 16,1 3 1-16,-5 2-1 0,0 0 5 15,-1 3-5-15,-3 2-1 0,-3 1 0 0,0 2-5 16,-3 0 5-16,2 0-3 0,-3 0 1 0,2 0-2 16,-3 2 3-16,2 0 1 0,-2 1 2 0,0-2 2 15,0 1-2-15,1 0 0 0,-2-2 1 16,0 1-4-16,-1-1 5 0,3 0 2 0,-3 0 3 15,0 0 2-15,0-1 2 0,0-3-2 0,0 0-1 16,0-3 1-16,-3 2-3 0,-2-2-1 0,1 3-1 16,-4-1-2-16,-3 4-2 0,0-2-4 0,-2 3 0 15,-3 0 0-15,-5 7-2 0,4 2 0 16,-3 3 0-16,3 1-5 0,0 5 6 0,5-2 0 16,0 4 0-16,5-2 5 0,1 0-5 0,5 1 0 15,1 0 0-15,0-2-1 0,9-1 3 0,2 0-2 16,0-4 1-16,8-1-2 0,0-4 3 15,1-3-1-15,3-4 2 0,4 0 0 0,1-3 2 16,2-6 2-16,-2-5 0 0,4-3 4 0,-4-3-4 16,0-7 1-16,2-1 1 0,-2-2-5 0,1-3 3 15,-2-2-1-15,-2-3 0 0,-1 1 1 16,-1-3 0-16,-5 1 1 0,1 0 0 0,-6 4 3 16,-5 1 0-16,-2 5 2 0,-5 1 1 0,-1 3 1 15,0 6-3-15,-5 4 0 0,-3 2-1 16,0 6-4-16,-3 2 2 0,-2 5-3 0,1 0-2 15,0 4 2-15,-2 9-3 0,1 4 1 0,0 5 2 16,3 5 2-16,-1 2-3 0,4 3 1 0,1 2-2 16,3 2-1-16,3-1 1 0,0 1-1 15,3-1 0-15,4-4-1 0,3-2 1 0,0 1 2 16,3-6 0-16,1-1 1 0,0-2-1 0,2-6 0 16,2-3 1-16,-1-6-2 0,2-2-1 0,3-4 1 15,-1 0 0-15,4-10 0 0,-1-5 5 0,1-4-2 16,-2-2 2-16,2-2 0 0,-5 1 1 0,-4 1 1 15,-2 0 1-15,-6 6 1 0,1 1-3 16,-5 5-2-16,-2 3 2 0,-2 2-8 0,0 2 6 16,0 2-3-16,0 0-8 0,-2 6-1 0,1 0 0 15,-5 5 3-15,3 1 2 0,-1 3 8 0,3 0-8 16,1 1 1-16,0-2 0 0,2 0-1 16,7-2 0-16,2 1 0 0,3-2 0 0,1-3 1 15,3-1 3-15,-1-2-1 0,3-5 1 0,0 0 0 16,1-2 2-16,-1-8 0 0,3 1 2 15,-4-6-1-15,4 2-1 0,-4-1 0 0,0-2 0 16,-3 1 0-16,-2 1 2 0,-5 1 1 0,-1 4-1 16,-4 3-1-16,-2 0 1 0,-1 6-1 15,-1 0-1-15,0 0 0 0,0 0-9 0,0 3 3 16,0 3-3-16,-1 1 2 0,-1 4 3 0,1 0 1 16,1 1-1-16,0-1-1 0,0 0 4 0,0 0-3 15,0-1 1-15,7-1 0 0,2 0-1 16,3 0 0-16,1-2 2 0,1-3 0 0,0 2-2 0,1-6 3 15,0 0-1-15,4 0 0 0,-1-8 3 0,2-3-2 16,4-4 0-16,-3 2 0 0,2-5 1 16,0 1 0-16,2-1 1 0,-2-1 1 0,-1 1-2 15,1 3-1-15,-4 1 2 0,-1 1-1 16,-4 2 1-16,-4 1 1 0,0 6-4 0,-3 3-3 16,-4 1 3-16,3 0-2 0,-2 0 0 0,-1 9 2 15,1 0-2-15,-1 2 4 0,1 4-4 0,-3 1 3 16,-1-1-4-16,0 1 1 0,0-1-1 0,0 3-2 15,-5 0 2-15,-4-1-3 0,2-2 0 16,-4 1-2-16,-2-3 4 0,2-2-1 0,-3-3 2 16,-3-3 3-16,1-3-2 0,2-2 5 0,-2 0 2 15,2-5 1-15,0-3 0 0,0-3 0 0,1-2-3 16,2-1 2-16,1 1-1 0,0 2-1 16,3 0-1-16,0 3 0 0,2 2-1 0,0 1 0 15,0 4 1-15,4 1-4 0,1 0-7 16,0 0-5-16,0 4-1 0,0 3 0 0,6 1 9 0,2 1 0 15,5-1 2-15,1 1 2 0,2-3-1 16,5 2 1-16,3-4 2 0,2-2 0 0,0-2-1 16,3 0 2-16,-1 0-1 0,2-9 2 0,-2 0 1 15,1-3-2-15,-2-3-4 0,-3-1 0 16,1-1 3-16,-5-1 0 0,-3 0 5 0,-3-1 1 0,-2 1-4 16,-4 2 4-16,-5 4 1 0,0 0 2 15,-3 5 1-15,0 1-1 0,0 3-1 0,-5 1-4 16,4 2-2-16,1 0-7 0,-4 2-4 0,1 6 1 15,-3 3-1-15,3 4 5 0,-1 1 3 16,1 0 0-16,1-1 0 0,0 3-2 0,2-3 0 16,0-2 0-16,2 0 0 0,7-2-1 0,0-3-4 15,1-1-2-15,7-3 0 0,4-2-17 0,3-2-27 16,6 0-39-16,3-6-57 0,5-4-113 16,-11 0-352-16,-9 6-626 0</inkml:trace>
          <inkml:trace contextRef="#ctx0" brushRef="#br0" timeOffset="4298.7469">12382 1029 2087 0,'0'0'264'0,"0"0"-76"0,0 0-26 0,0 0-71 16,0 0-59-16,0 0-37 0,0 0-15 0,0 0-3 0,0 0 4 15,0 0-19-15,0 0-103 0,0 0-270 16,0 0-568-16,0 0-209 0</inkml:trace>
          <inkml:trace contextRef="#ctx0" brushRef="#br0" timeOffset="4945.7914">12508 1340 2157 0,'0'0'282'0,"0"0"-74"16,0 0-18-16,0 0-70 0,0 0-47 0,0 0-27 16,0 0-24-16,0 0-11 0,0 0-3 0,0 0-2 15,0 0 7-15,0 0 1 0,0 0 0 0,0 0-2 16,6 93-2-16,-8-75-4 0,1-2-2 0,1-1 1 16,0-3-4-16,0-2 1 0,0-3-2 15,4-1 1-15,5-5 2 0,-1-1 7 0,3 0 8 16,6-4 1-16,3-6 4 0,-1 0-2 0,5-5-4 15,-3-3 0-15,0 1-3 0,-4-2-1 0,0-3 2 16,-5 3 2-16,-1 0 1 0,-2 2 3 0,-5 1 0 16,-3 3-2-16,-1 0 2 0,0 0-2 15,-5 3-4-15,-4 2-8 0,1 1-1 0,-5 3-8 16,0 1-2-16,2 3 5 0,-5 0-7 0,2 0-2 16,0 6 1-16,2 2-5 0,1 2 3 15,0 1 2-15,5 0 1 0,0-1-2 0,2-2 3 16,3 2 0-16,1 0 0 0,0-2 2 0,0-2-2 15,0-1 0-15,0-1 0 0,5 0 2 0,2-2-1 16,1-2 0-16,0 0 3 0,1 0-6 16,2 0 6-16,-1 0 1 0,4-1-1 0,-1-2 3 15,1-2-3-15,2 4-1 0,1-2-2 0,-2 1 4 16,2 2-3-16,-1-2 0 0,-1 2 1 0,-1 0-2 16,2 0 3-16,1-3 3 0,0 2-1 15,0-1-4-15,0-1 3 0,-3 1-2 0,0 0 3 16,-1-2 5-16,1 1-3 0,-1-1-1 0,-3 1-2 15,-1 2 1-15,2-1-1 0,0 2 2 0,-1 0-1 16,2 0-7-16,-1 0 6 0,2 0-1 0,1 0 1 16,0 0 5-16,3 2-4 0,-1 1-4 15,-1-2-1-15,2 1 4 0,-3-2-4 0,-1 2 3 16,1-2 2-16,-2 0-2 0,0 0 2 0,1 0 1 16,1 0-1-16,-1-4-4 0,1 3 4 0,0-1-2 15,2 1 0-15,1 1 8 0,0-2-7 16,3 2-2-16,1 0 1 0,2 0-10 0,2 0-38 15,-1 0-70-15,3 0-145 0,-10 0-455 0,-1 0-964 0</inkml:trace>
        </inkml:traceGroup>
      </inkml:traceGroup>
    </inkml:traceGroup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30:06.69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19D3A9F-8405-4437-9141-2F60C2DB858C}" emma:medium="tactile" emma:mode="ink">
          <msink:context xmlns:msink="http://schemas.microsoft.com/ink/2010/main" type="writingRegion" rotatedBoundingBox="20550,15435 21935,15268 22030,16063 20646,16229"/>
        </emma:interpretation>
      </emma:emma>
    </inkml:annotationXML>
    <inkml:traceGroup>
      <inkml:annotationXML>
        <emma:emma xmlns:emma="http://www.w3.org/2003/04/emma" version="1.0">
          <emma:interpretation id="{B5DF80C0-E730-4904-9E93-D787CF205A51}" emma:medium="tactile" emma:mode="ink">
            <msink:context xmlns:msink="http://schemas.microsoft.com/ink/2010/main" type="paragraph" rotatedBoundingBox="20550,15435 21935,15268 22030,16063 20646,16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5F5D60-84B4-482C-BDF7-7D29E279FA48}" emma:medium="tactile" emma:mode="ink">
              <msink:context xmlns:msink="http://schemas.microsoft.com/ink/2010/main" type="line" rotatedBoundingBox="20550,15435 21935,15268 22030,16063 20646,16229"/>
            </emma:interpretation>
          </emma:emma>
        </inkml:annotationXML>
        <inkml:traceGroup>
          <inkml:annotationXML>
            <emma:emma xmlns:emma="http://www.w3.org/2003/04/emma" version="1.0">
              <emma:interpretation id="{C04D201A-0788-466F-B8A6-1C2D353A571E}" emma:medium="tactile" emma:mode="ink">
                <msink:context xmlns:msink="http://schemas.microsoft.com/ink/2010/main" type="inkWord" rotatedBoundingBox="20550,15435 21270,15348 21350,16005 20629,16092"/>
              </emma:interpretation>
              <emma:one-of disjunction-type="recognition" id="oneOf0">
                <emma:interpretation id="interp0" emma:lang="en-US" emma:confidence="0.5">
                  <emma:literal>1:</emma:literal>
                </emma:interpretation>
                <emma:interpretation id="interp1" emma:lang="en-US" emma:confidence="0">
                  <emma:literal>i:</emma:literal>
                </emma:interpretation>
                <emma:interpretation id="interp2" emma:lang="en-US" emma:confidence="0">
                  <emma:literal>F:</emma:literal>
                </emma:interpretation>
                <emma:interpretation id="interp3" emma:lang="en-US" emma:confidence="0">
                  <emma:literal>I:</emma:literal>
                </emma:interpretation>
                <emma:interpretation id="interp4" emma:lang="en-US" emma:confidence="0">
                  <emma:literal>H:</emma:literal>
                </emma:interpretation>
              </emma:one-of>
            </emma:emma>
          </inkml:annotationXML>
          <inkml:trace contextRef="#ctx0" brushRef="#br0">600 467 1228 0,'0'0'502'0,"0"0"-181"16,0 0-63-16,0 0-49 0,0 0-59 0,0 0-32 16,0 0-20-16,0 0-15 0,0 0-9 0,0 0-5 15,0 0-4-15,0 0-9 0,0 0-5 0,0 0-4 16,90-41-3-16,-76 29-3 0,-4-1-2 16,0 0-2-16,-5 2-4 0,0 1-1 0,-5 0-4 15,0 4-2-15,-8-1-8 0,-4 2-8 0,2 4-6 16,-4 1-8-16,-4 0 0 0,1 1-4 15,3 6-2-15,1 0-2 0,7 2-13 0,-2-2-13 16,8 1-18-16,0-2-27 0,0 1-34 0,3-1-50 16,8-3-104-16,0 0-261 0,-1-3-609 0,-4 0-32 0</inkml:trace>
          <inkml:trace contextRef="#ctx0" brushRef="#br0" timeOffset="-268.9872">600-21 1734 0,'0'0'267'0,"0"0"-53"16,0 0-29-16,0 0-42 0,0 0-31 0,0 0-17 15,0 0-15-15,0 0-14 0,0 0-10 16,0 0-10-16,0 0-9 0,0 0-4 0,0 0-3 16,8 76 1-16,-2-73 2 0,1 0 1 0,0-3 2 15,-4 0 0-15,5 0 2 0,-3 0 3 16,2 0 3-16,-3-5 0 0,-1 0-4 0,2-3-1 16,-2 0-5-16,0-2-1 0,-3 1-3 0,0-3-8 15,0 3-5-15,-1 0-7 0,-4-1-5 0,0 3-2 16,2 0-4-16,0 1-5 0,2 3-9 15,-1 1-22-15,-2 2-35 0,4 0-62 0,0 0-76 16,0 2-141-16,0 3-291 0,6-1-619 0</inkml:trace>
          <inkml:trace contextRef="#ctx0" brushRef="#br0" timeOffset="-564.4748">0 177 0 0,'0'0'0'0,"0"0"261"16,0 0 159-16,0 0-47 0,0 0-17 0,0 0-48 16,0 0-42-16,28-161-36 0,-28 153-35 0,0 1-33 15,0 5-30-15,0 0-30 0,0 2-14 0,0 0-21 16,0 0-16-16,0 0-12 0,0 2-13 16,0 0-7-16,0 5-5 0,0 2 5 0,0 6 0 15,0 6 5-15,0 8 6 0,0 4-3 0,0 7 5 16,0 1-4-16,0 4-4 0,0 2-4 15,0 0-7-15,0-2-1 0,0-3-1 0,3-3-2 16,3-4-2-16,-3-4-3 0,0-2-2 0,-3-6 4 16,0 0-2-16,0-5-1 0,0-4 3 0,0-1-8 15,0-5 9-15,0-3 2 0,0-3-1 16,-2-2 7-16,2 0-7 0,0 0-2 0,0 0-11 16,-1-4-21-16,1-4-36 0,0-1-66 0,0-2-113 15,0-4-245-15,1 2-571 0,1 5-398 0</inkml:trace>
        </inkml:traceGroup>
        <inkml:traceGroup>
          <inkml:annotationXML>
            <emma:emma xmlns:emma="http://www.w3.org/2003/04/emma" version="1.0">
              <emma:interpretation id="{9C0B9AA8-D22B-4907-A70D-B392957F20E2}" emma:medium="tactile" emma:mode="ink">
                <msink:context xmlns:msink="http://schemas.microsoft.com/ink/2010/main" type="inkWord" rotatedBoundingBox="21836,15346 21943,15333 22030,16063 21924,16076"/>
              </emma:interpretation>
              <emma:one-of disjunction-type="recognition" id="oneOf1">
                <emma:interpretation id="interp5" emma:lang="en-US" emma:confidence="0.5">
                  <emma:literal>,</emma:literal>
                </emma:interpretation>
                <emma:interpretation id="interp6" emma:lang="en-US" emma:confidence="0">
                  <emma:literal>l</emma:literal>
                </emma:interpretation>
                <emma:interpretation id="interp7" emma:lang="en-US" emma:confidence="0">
                  <emma:literal>1</emma:literal>
                </emma:interpretation>
                <emma:interpretation id="interp8" emma:lang="en-US" emma:confidence="0">
                  <emma:literal>.</emma:literal>
                </emma:interpretation>
                <emma:interpretation id="interp9" emma:lang="en-US" emma:confidence="0">
                  <emma:literal>|</emma:literal>
                </emma:interpretation>
              </emma:one-of>
            </emma:emma>
          </inkml:annotationXML>
          <inkml:trace contextRef="#ctx0" brushRef="#br0" timeOffset="207.9121">1354-96 2181 0,'0'0'308'16,"0"0"-46"-16,0 0-37 0,0 0-58 0,0 0-41 15,0 0-31-15,0 0-31 0,0 0-25 0,0 0-11 16,0 0-12-16,0 0 2 0,0 0 3 16,0 0-4-16,-31 145 4 0,31-93-5 0,0 5-7 15,0 1-1-15,0 2-4 0,1 2-3 0,2-1-3 16,2-3-9-16,-2 1-46 0,-3-2-120 0,0-13-468 15,0-15-1139-15</inkml:trace>
        </inkml:traceGroup>
      </inkml:traceGroup>
    </inkml:traceGroup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30:15.17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65D1E8C-B14E-4700-8B84-11EA588ECF14}" emma:medium="tactile" emma:mode="ink">
          <msink:context xmlns:msink="http://schemas.microsoft.com/ink/2010/main" type="inkDrawing" rotatedBoundingBox="21815,13078 29683,12520 29692,12647 21824,13204" semanticType="underline" shapeName="Other">
            <msink:sourceLink direction="with" ref="{C9020408-F976-4FA5-AC48-381A10107680}"/>
          </msink:context>
        </emma:interpretation>
      </emma:emma>
    </inkml:annotationXML>
    <inkml:trace contextRef="#ctx0" brushRef="#br0">55 615 866 0,'0'0'57'16,"0"0"-28"-16,0 0 7 0,0 0 13 15,0 0 8-15,0 0 10 0,0 0 1 0,0 0 1 16,0 0 15-16,0 0 17 0,0 0 7 0,0 0 6 16,-56 0-8-16,56 0-18 0,0 0-10 15,0 0-10-15,0 0-7 0,0 0-6 0,0 0-11 16,0 0-6-16,0 0-7 0,0 0-5 0,0 0-3 16,0 0 0-16,0 0-2 0,0 0-1 0,0 0-2 15,0 0-6-15,0 0 2 0,0 0 0 0,1 0 6 16,2 0 7-16,0 0 5 0,7 0 4 0,0-1-1 15,-1-4-1-15,11-3-4 0,0-2-3 16,7-2-5-16,4 0-3 0,6 1-4 0,3-3-4 16,2 4 1-16,2-3-4 0,2 2-2 0,3 0 0 15,-2-1-3-15,4 3 3 0,3-1-2 0,1 1-1 16,3 1 0-16,2 1 1 0,6 1 0 16,4 2 1-16,2-1 2 0,9 3-5 0,3-4 3 15,4 3 1-15,6 0-3 0,6 0 3 0,2-2-2 16,4 0 1-16,6 0-5 0,0-1 4 15,9 0-2-15,2-3 0 0,3 1 5 0,4-2-3 16,4 1 1-16,-1-2 1 0,6 1-1 0,0 0-1 16,2 2 0-16,4-2 1 0,0 0 0 0,2 1 0 15,-1-1-2-15,1 2-1 0,4-1 0 16,-1-1 0-16,3 1 2 0,0-2-1 0,2 2 2 16,-1-1-4-16,2-1 3 0,-1 1-1 0,0-4 1 15,-1 3 0-15,-1-1-1 0,-2 1 1 0,-3-2-5 16,-1 2 1-16,-4 0 1 0,-4 0-2 0,-4 1 4 15,-3 0-1-15,-8 3 1 0,-6-1 1 16,-2 2-2-16,-9-1-2 0,-4 1-1 0,-5 0 0 16,-6 1 5-16,-3 0 2 0,-5 0 1 0,-9 2 1 15,-3-1 1-15,-8 2 2 0,-7 0 1 0,-2 2 0 16,-7 0 2-16,-7 0-4 0,-5 0 0 0,-8 0 0 16,-7 0-3-16,-5 0 2 0,-9 0 2 15,0 0 2-15,-5 0 7 0,-2 0 6 0,0 0 2 16,0 0-2-16,0 0-4 0,0 0-2 0,-2 0-3 15,-1 0-1-15,2 0 0 0,-2 0-7 16,3 0 0-16,-1 0-3 0,-1 0-3 0,2 0 1 16,-1 0-2-16,-1 0 0 0,2 0-2 0,-1 0 2 15,1 0-2-15,0 0 0 0,0 0 0 16,0 0 1-16,0 0-2 0,0 0 3 0,0 0-1 16,0 0-3-16,0 0 0 0,0 0-1 0,0 0-2 15,0 0 4-15,0 0 2 0,0 0-3 0,0 0 2 16,0 0 0-16,0 0-2 0,0 0 4 15,0 0 0-15,0 0-1 0,0 0 1 0,0 0-1 16,0 0 0-16,0 0-1 0,0 0 0 0,-3 0-1 16,3 0 0-16,0 0 3 0,0 0-1 0,0 0 0 15,0 0 1-15,0 0-2 0,0 0 0 16,0 0 1-16,0 0-1 0,0 0-1 0,0 0 2 16,0 0-2-16,0 0 1 0,0 0 0 0,0 0 0 15,0 0-1-15,0 0 2 0,0 0-1 0,0 0 0 16,0 0 2-16,0 0 1 0,0 0-2 0,0 0-1 15,0 0 0-15,0 0 0 0,0 0 0 0,0 0 0 16,0 0 0-16,0 0-2 0,0 0 2 16,0 0 0-16,0 0 0 0,0 0 1 0,0 0 0 15,0 0-2-15,0 0 1 0,0 0-1 0,0 0-3 16,0 0 0-16,0 0-1 0,0 0-1 16,0 0 5-16,0 0-1 0,0 0 2 0,0 0-1 15,0 2 3-15,0-1-3 0,0-1 2 0,0 0 0 16,0 1-7-16,0-1 6 0,0 0 0 15,0 0-2-15,0 0 3 0,0 3-10 0,0-3-15 16,0 0-57-16,0 0-138 0,0 0-636 0,0 0-843 0</inkml:trace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31:22.07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26444E3-FE9B-44A5-A562-B2E1D133162B}" emma:medium="tactile" emma:mode="ink">
          <msink:context xmlns:msink="http://schemas.microsoft.com/ink/2010/main" type="inkDrawing" rotatedBoundingBox="1990,2443 12181,1582 12189,1686 1998,2546" shapeName="Other"/>
        </emma:interpretation>
      </emma:emma>
    </inkml:annotationXML>
    <inkml:trace contextRef="#ctx0" brushRef="#br0">56 854 596 0,'0'0'537'0,"0"0"-232"0,0 0-3 0,0 0 10 16,0 0-69-16,0 0-60 0,0 0-38 16,0 0-25-16,0 0-19 0,0 0-19 0,0 0-21 15,0 0-18-15,0 0-19 0,0 0-9 0,-56-8-4 16,68 8 0-16,0 0 4 0,7 0 0 16,3 0 0-16,8-2-1 0,3-1 0 0,7-2-2 15,5-1-2-15,7 0-1 0,4-2-3 0,2 0-1 16,10 0-3-16,0-1-2 0,3 1 2 15,11 1-1-15,3-2 0 0,11 1 2 0,4 0-2 16,7 0-2-16,4 2 3 0,5-1-2 0,6 1-1 16,3 0 2-16,4 2-2 0,4-1 1 0,3-2 1 15,3 1 1-15,4-3 0 0,3 0 0 0,4 1-3 16,3-6 2-16,3 0 0 0,-3 2 0 16,1-3 2-16,-1 0-2 0,0 0 0 0,-3 0 1 15,-1-1-2-15,0-1 3 0,1-3-2 0,-1 1 1 16,0-1 0-16,2 1-1 0,4-1 1 0,-1 0 3 15,5 3-2-15,1-5-1 0,2 3-1 0,-1 0-2 16,4 1 0-16,1-1 2 0,2-1 0 16,1 3-1-16,2-1 2 0,1 3-2 0,-3 0 2 15,-4 4 0-15,-2-2-3 0,-5 1 1 0,-8 3 1 16,-4 0-1-16,-7 1 3 0,-4 1-2 0,-8 3-1 16,-3-1 1-16,-8 2-2 0,-4-1 3 15,-3 1-1-15,-1 0 3 0,-5 0 0 0,6-3-2 16,-7 2 3-16,6 0-4 0,-7-3 2 0,4 2-3 15,-6-1 2-15,-1 0-1 0,-3 0 1 16,-6 0-1-16,2-1 0 0,-6 1 2 0,-7 0-4 16,1-1 3-16,-7 1-1 0,-4-1 0 0,-4 1 3 15,-7 0-1-15,-9 1 3 0,-4-1 1 0,-6 2 1 16,-8 2-1-16,-5-1 0 0,-6 0-1 16,-6 1 1-16,-2 2 2 0,-10 0 0 0,1 0 6 15,-2 0 1-15,0 0 1 0,0 0 1 0,0 0-1 16,0 0-1-16,-2 0 0 0,1 0-2 0,1 0-1 15,-1 2-1-15,1-2-5 0,-2 0-3 0,2 0-2 16,0 0-8-16,0 0-7 0,0 0-22 16,0 0-50-16,0 0-93 0,0 0-167 0,0 0-669 15,0 0-676-15</inkml:trace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31:14.21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18CF758-EA34-41AA-9714-245C4A58EE10}" emma:medium="tactile" emma:mode="ink">
          <msink:context xmlns:msink="http://schemas.microsoft.com/ink/2010/main" type="writingRegion" rotatedBoundingBox="1737,941 33233,23 33746,17625 2250,18543"/>
        </emma:interpretation>
      </emma:emma>
    </inkml:annotationXML>
    <inkml:traceGroup>
      <inkml:annotationXML>
        <emma:emma xmlns:emma="http://www.w3.org/2003/04/emma" version="1.0">
          <emma:interpretation id="{D54DDAE0-3273-4434-85CA-429EA30216A0}" emma:medium="tactile" emma:mode="ink">
            <msink:context xmlns:msink="http://schemas.microsoft.com/ink/2010/main" type="paragraph" rotatedBoundingBox="1724,1276 10935,577 10994,1344 1782,20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8D2E35-4869-4093-BF63-89A66F400CB4}" emma:medium="tactile" emma:mode="ink">
              <msink:context xmlns:msink="http://schemas.microsoft.com/ink/2010/main" type="line" rotatedBoundingBox="1724,1276 10935,577 10994,1344 1782,2043"/>
            </emma:interpretation>
          </emma:emma>
        </inkml:annotationXML>
        <inkml:traceGroup>
          <inkml:annotationXML>
            <emma:emma xmlns:emma="http://www.w3.org/2003/04/emma" version="1.0">
              <emma:interpretation id="{09764B6E-CCD7-46B8-B0C5-664D385406D2}" emma:medium="tactile" emma:mode="ink">
                <msink:context xmlns:msink="http://schemas.microsoft.com/ink/2010/main" type="inkWord" rotatedBoundingBox="1734,1411 4607,1193 4655,1825 1782,2043"/>
              </emma:interpretation>
              <emma:one-of disjunction-type="recognition" id="oneOf0">
                <emma:interpretation id="interp0" emma:lang="en-US" emma:confidence="0.5">
                  <emma:literal>Reverse</emma:literal>
                </emma:interpretation>
                <emma:interpretation id="interp1" emma:lang="en-US" emma:confidence="0">
                  <emma:literal>Reverser</emma:literal>
                </emma:interpretation>
                <emma:interpretation id="interp2" emma:lang="en-US" emma:confidence="0">
                  <emma:literal>Reverses</emma:literal>
                </emma:interpretation>
                <emma:interpretation id="interp3" emma:lang="en-US" emma:confidence="0">
                  <emma:literal>Revise</emma:literal>
                </emma:interpretation>
                <emma:interpretation id="interp4" emma:lang="en-US" emma:confidence="0">
                  <emma:literal>Revere</emma:literal>
                </emma:interpretation>
              </emma:one-of>
            </emma:emma>
          </inkml:annotationXML>
          <inkml:trace contextRef="#ctx0" brushRef="#br0">-12834-1661 971 0,'0'0'445'15,"0"0"-69"-15,0 0-27 0,0 0-68 0,0 0-76 16,0 0-48-16,0 0-32 0,0 0-32 15,0 0-15-15,0 0-17 0,-23-167-17 0,23 152-10 16,2 5-13-16,6-1-9 0,-2 2-6 0,5 1-1 16,2 2-5-16,1 4-2 0,2 0-1 0,5 2-5 15,-4 2 4-15,0 6 1 0,3 3 1 0,-4 2 0 16,-1 1-1-16,-2 4-3 0,-6 3 1 16,2 1 3-16,-8 1 0 0,-1 3 0 0,0 2 2 15,-11-3 0-15,-2 0 2 0,-4 0 2 0,-2-5 2 16,-3-1 1-16,-4 0-1 0,5-2 1 0,-3-6-2 15,1 0 2-15,5-5 1 0,2-1 1 0,3-3 4 16,2-2 2-16,7 0 4 0,-3 0-2 16,5 0 0-16,2-2-7 0,0 0-4 0,0-5-7 15,6 0-5-15,0 1-4 0,5 2 1 0,0-1 0 16,4 3 1-16,0 2 3 0,2 0-4 0,0 2 1 16,6 7 2-16,-5 2-2 0,6 3 5 15,-1 1 0-15,-3 2 1 0,-2 1-2 0,5 0 2 16,-5 3-1-16,4-2 1 0,-4-1 2 0,-1-3 0 15,4 1 0-15,-4-4 3 0,0 0-2 16,3-5-4-16,-3-5 0 0,-1-2-10 0,5 0-23 16,-2-5-22-16,-1-6-35 0,6-2-45 0,-5-3-45 15,5 0-72-15,-2-2-111 0,-2 1-225 0,-4 2-276 16,-5 6 190-16</inkml:trace>
          <inkml:trace contextRef="#ctx0" brushRef="#br0" timeOffset="-430.132">-12841-1746 376 0,'0'0'273'0,"0"0"42"0,0 0 27 16,0 0 4-16,0 0-49 0,0 0-74 0,0 0-59 16,0 0-31-16,0 0-11 0,0 0-16 0,0 0-11 15,0 0-10-15,7-118-19 0,-7 118-9 0,0 0-14 16,0 0-13-16,0 0-8 0,0 0-8 15,0 5-6-15,0 4-4 0,0 7 4 0,0 6 2 16,2 7 7-16,-1 4 2 0,-1 6-2 0,0 0-5 16,0 4-1-16,1-4-3 0,-1 0-1 0,2-2 5 15,4-2-7-15,-5 0 1 0,2-4-3 0,0-2-1 16,-1-3 1-16,4-2-1 0,-2-4 0 16,-4-2-5-16,3-5 5 0,1-2-2 0,-4-3-4 15,2-4-6-15,-2 0-22 0,0-3-27 0,0-1-32 16,0 0-35-16,0 0-35 0,-6 0-68 0,3 0-112 15,1-1-192-15,-6-1-285 0,7-1-42 0</inkml:trace>
          <inkml:trace contextRef="#ctx0" brushRef="#br0" timeOffset="1563.9941">-12237-1459 0 0,'0'0'592'0,"0"0"-268"16,0 0-49-16,0 0 4 0,0 0-53 16,0 0-79-16,0 0-39 0,0 0-12 0,0 0-3 15,0 0 6-15,0 0 5 0,0 0-2 0,0 0 0 16,0 0-1-16,47 15-7 0,-33-25-12 0,1-2-11 16,1-1-9-16,-2-1-10 0,0 0-4 15,-1-2-7-15,-1-1-4 0,-1-1-5 0,-7 1-6 16,3 1-4-16,-4 0-3 0,-3 2-3 0,0 3-2 15,0-1 0-15,0 6-2 0,-6 2-3 0,1 3-4 16,0-1-7-16,-4 2-7 0,4 0-6 16,-5 9-1-16,-2 4 3 0,-1 7 4 0,0 1 4 15,2 3 1-15,1 1 1 0,0 0 2 0,1 0-1 16,4-1 2-16,5-1-2 0,0-2-2 16,0-1 2-16,5-2-4 0,5-5 1 0,3 1 1 15,4-6 0-15,6-2 2 0,-2-3 1 0,2-3 3 16,4 0-2-16,-3-5 4 0,0-6 2 15,0-2-1-15,1-2 5 0,0-3-2 0,-4 0 1 16,3-5-1-16,-4 3 2 0,1-2-1 0,-5 1 2 16,-1 1 1-16,-2 0-1 0,-2 5 3 0,-6 1 2 15,3 3 2-15,-7 3 2 0,1 3 0 0,-2 3-1 16,0 2-6-16,0 0-2 0,0 0-7 0,0 0-8 16,0 4-3-16,0 0-3 0,0 4 4 0,0 2 2 15,1 3 5-15,1-1-1 0,1 3 2 16,2-3 0-16,-2 2-2 0,3 1 3 0,1-1-3 15,-3-1 0-15,5-1 0 0,-4-1 0 0,4-2 0 16,-2 1 0-16,0-4 0 0,-3 0-2 16,5-4 2-16,-5 0 0 0,3-2 1 0,-3 0 2 15,-1-2 1-15,6-6 0 0,-5-1 1 0,4-4 3 16,-2-2-3-16,4-3-1 0,-2-1 1 0,1 0-4 16,-1-2 2-16,-2 1 0 0,3 0 0 15,-5-1 1-15,-3 3 3 0,-1 5 0 0,0-1 3 16,0 5 4-16,0 3-3 0,-4 1-3 0,-4 4 1 15,5 1-9-15,-2 0-3 0,-2 0-1 16,6 4-5-16,-2 3 0 0,2 1 2 0,1 0 0 16,0 3 4-16,3-1 2 0,4-2 0 0,1 2 2 15,5-2-1-15,0 0 2 0,1-3-2 0,1-1 0 16,0-2 1-16,0-2-1 0,4 0 0 0,0 0 0 16,-2-6-1-16,5-2-3 0,-2-2 5 15,2-3 1-15,-3 1-1 0,-2-4 7 0,0 3-6 16,-5 2 0-16,-2-1 2 0,-4 2-1 0,-2 1 4 15,-4 3 0-15,0 1 1 0,0 0-6 0,-5 4 0 16,-1 1-6-16,-3 0-6 0,0 1-1 0,-3 9-1 16,-2 2 1-16,0 2 4 0,0 3 6 15,2-2-5-15,1 3 1 0,7-5 0 0,1 3-8 16,0-1 7-16,3-3 0 0,0 1 0 0,6-2 5 16,-1-2-2-16,5 1 0 0,2-4 2 15,-1 0 2-15,0 1-2 0,3-4 0 0,4-1 0 16,-4-2-2-16,1 0 2 0,1-2 1 0,-1-6 0 15,5-2-3-15,0-2 6 0,1-4 0 0,2-1-1 16,1-4 7-16,-1 0-6 0,1 0 1 0,-1-3 0 16,-4 2-2-16,4-3 1 0,-6 1 0 15,-3 2 3-15,-1 3-2 0,-6 3 4 0,-1 5 2 16,-3 3 1-16,-3 1 1 0,0 3 0 0,-2 3-4 16,-5 1-3-16,0 0-3 0,-4 0-7 0,1 5-3 15,-1 4 1-15,-5 4 0 0,0 0 4 16,2 5 0-16,4-1 1 0,-1 1-2 0,1-2 2 15,9-1-3-15,-1-2 1 0,2-1 5 0,0-4-5 16,3 1 2-16,8 0-1 0,1-1 0 16,2-2 0-16,1 0 1 0,1-1 0 0,0-1-2 15,-4 1 2-15,4 0 0 0,-2 0 0 0,-1 0 3 16,0-1-2-16,-3 3 1 0,-5 0 0 0,5-1 1 16,-6 1-2-16,3-3 1 0,-2 5-1 0,-4-5-3 15,1 3 3-15,2-4-1 0,0 1 1 16,-1-3 2-16,-2 0 0 0,5-1-1 0,0 0 2 15,-2 0-1-15,7-5 1 0,2-3-1 0,3-2 0 16,2-4 0-16,5-2-1 0,-3-3 1 16,2-2-2-16,-2-1-1 0,0 2 2 0,-3-3 0 15,0 2 2-15,-1-3 3 0,-2 2-2 0,-4 2 1 16,1 2 1-16,-5 5 1 0,-1-1 0 0,-2 3 2 16,-3 3-1-16,0 1 2 0,0 4-2 0,0 1-2 15,0 2-2-15,0 0-8 0,0 0-6 16,0 2-4-16,0 5 0 0,0 4 5 0,0 2 6 15,6 2 3-15,2 5 1 0,2-1-2 0,0 4 2 16,3-1 0-16,-2 0-1 0,2 0 0 0,0-3 1 16,-3 0-2-16,-6-4 1 0,-4 1 1 0,0-3 1 15,0 0 0-15,-10-3 2 0,0-1 2 16,-5-1-3-16,0-2 2 0,1-2 0 0,-1-2 0 16,2 0 0-16,1-2 3 0,1 0-2 0,1 0 1 15,2-5 0-15,2 1 0 0,3-1-1 16,0-1 0-16,-1 2-2 0,4 1-2 0,0 0 0 15,0 2-4-15,0-1 0 0,0 2-4 0,0 0-3 16,0 0-2-16,0 0 1 0,6 0 2 0,-2 0 1 16,6 0 2-16,0 0 1 0,5 0 1 15,1 0 1-15,1 0-1 0,3 0-4 0,4-2 0 16,0-2-2-16,2-4-3 0,-2 0 2 0,3-4 4 16,-3-3 0-16,4 1 6 0,-2-5 2 0,-2-2 0 15,-4 0-2-15,-1 0 4 0,-2-2 0 16,-2 3 1-16,-7 1 4 0,-1 3-1 0,-4 2 3 15,-3 1 3-15,0 4 0 0,-1 2-2 0,-6 3 1 16,-2 0-4-16,-1 4-6 0,-4 0 0 0,3 5-2 16,-2 5-1-16,0 4 0 0,2 3 1 0,1 0-4 15,1 2 2-15,6 2 0 0,3 2-1 0,0-2 2 16,0 0 0-16,10-2 1 0,2 0-2 16,-1-4 2-16,6 0-2 0,0-3-2 0,4-4-1 15,3-1-9-15,6-6-10 0,3-1-22 0,1 0-34 16,4-8-54-16,-1-3-92 0,4-2-187 15,-10 4-580-15,-11 3-519 0</inkml:trace>
        </inkml:traceGroup>
        <inkml:traceGroup>
          <inkml:annotationXML>
            <emma:emma xmlns:emma="http://www.w3.org/2003/04/emma" version="1.0">
              <emma:interpretation id="{B160D516-709B-45E4-82BA-75127F82DE07}" emma:medium="tactile" emma:mode="ink">
                <msink:context xmlns:msink="http://schemas.microsoft.com/ink/2010/main" type="inkWord" rotatedBoundingBox="5085,1021 10935,577 10988,1268 5138,1712"/>
              </emma:interpretation>
              <emma:one-of disjunction-type="recognition" id="oneOf1">
                <emma:interpretation id="interp5" emma:lang="en-US" emma:confidence="0.5">
                  <emma:literal>discrimination</emma:literal>
                </emma:interpretation>
                <emma:interpretation id="interp6" emma:lang="en-US" emma:confidence="0.5">
                  <emma:literal>dis crimination</emma:literal>
                </emma:interpretation>
                <emma:interpretation id="interp7" emma:lang="en-US" emma:confidence="0">
                  <emma:literal>did crimination</emma:literal>
                </emma:interpretation>
                <emma:interpretation id="interp8" emma:lang="en-US" emma:confidence="0">
                  <emma:literal>dies crimination</emma:literal>
                </emma:interpretation>
                <emma:interpretation id="interp9" emma:lang="en-US" emma:confidence="0">
                  <emma:literal>die crimination</emma:literal>
                </emma:interpretation>
              </emma:one-of>
            </emma:emma>
          </inkml:annotationXML>
          <inkml:trace contextRef="#ctx0" brushRef="#br0" timeOffset="2604.1498">-9353-1627 309 0,'0'0'356'0,"0"0"-21"0,0 0 17 0,0 0-9 15,0 0-77-15,0 0-48 0,0 0-34 16,0 0-32-16,0 0-29 0,0 0-28 0,0 0-12 16,85-171-10-16,-90 162-7 0,-1 1-6 0,-4 1-11 15,-1 1-11-15,1 3-7 0,-4 0-5 16,0 1-8-16,-5 2-4 0,4 0 0 0,-4 2-5 15,2 6 0-15,-3 0-1 0,3 5-4 0,0 1-3 16,2 3 1-16,1 3-2 0,1 1 0 0,3 1 3 16,4-3-4-16,2 0-1 0,3-1 1 0,1-3-1 15,0 1 1-15,5-5 1 0,1 1-2 16,5-4-3-16,1-3 3 0,0-2 0 0,2-3-2 16,2 0 6-16,1-8-4 0,1-5 2 0,2-2 4 15,-1-5-2-15,3-3 1 0,0-4-1 0,-5-2 0 16,3-5-1-16,-3 0 5 0,0-3 1 0,-2 1-2 15,-1 0 1-15,-1-2 0 0,-3-2-1 16,1 1 2-16,-4-1 4 0,1 1-5 0,-4 2 0 16,-4 1 1-16,0 5-3 0,0 1 6 0,0 6 2 15,0 4-1-15,0 7 1 0,0 3 4 0,-3 6-2 16,2 2 0-16,-1 2-4 0,2 0-10 16,-1 5-6-16,-2 6 1 0,1 5 4 0,-2 8 1 15,4 5 4-15,-3 7 0 0,1 4-5 0,-3 3 6 16,1 1-1-16,4-1-1 0,0-1 2 15,0-1-5-15,0-4 2 0,11-2-1 0,1-6 3 16,2-2-3-16,3-3-1 0,3-4 1 0,4-4-2 16,0-3 1-16,1-7 1 0,-2-6-1 0,4 0-2 15,-4-5 2-15,-1-7 0 0,3-3 4 0,-1-1 1 16,0-4-4-16,-2 3 0 0,0-2-1 16,-3-1 2-16,-3 4 2 0,-2-2-1 0,-2 6-1 15,-5 0 0-15,-4 4 4 0,1 2 3 0,-4 5-1 16,0 1-1-16,0 0-7 0,0 0-7 0,-3 4-3 15,-1 4-1-15,-2 3 1 0,2 5 5 16,0 4 2-16,-2-2-1 0,3 1 2 0,3-1 0 16,0-3-2-16,3 2 1 0,4-3 0 0,0 1 1 15,2-4-1-15,-1-3 5 0,2-3-4 0,1-2 0 16,-1-1 1-16,-1-2-3 0,2 0 4 16,-1-8 2-16,3-5 1 0,1-1 0 0,1-4 1 15,1-2-1-15,0 0-1 0,1-3 1 0,1-1-1 16,1 3-1-16,-1-3 0 0,0 1 1 0,1 3 0 15,-2 1 0-15,-3 3-2 0,-1 4-2 16,-6 5 2-16,-3 4 0 0,-1 3-2 0,-3 0-2 16,0 0-3-16,0 8-1 0,0 3 5 0,-3 3 1 15,0 4 2-15,-1 0-2 0,3 1 0 0,1 2 2 16,0 0 0-16,0-4 1 0,0 2 0 16,1-3-2-16,3 1 2 0,-2-6-1 0,2 1-1 15,-4-4 2-15,0-1-1 0,0-1 0 0,0-2 5 16,-3 2 3-16,-7-1 1 0,-1 1 2 0,-6-1-3 15,-3 1-2-15,-3 0-3 0,-4-1-4 0,2 1-6 16,4-5-15-16,-1-1-27 0,7 0-41 16,1-4-76-16,2-4-160 0,7 0-545 0,2 2-779 0</inkml:trace>
          <inkml:trace contextRef="#ctx0" brushRef="#br0" timeOffset="2756.0686">-8624-2313 2445 0,'0'0'174'16,"0"0"-12"-16,0 0-21 0,0 0-43 0,0 0-46 16,0 0-24-16,0 0-22 0,0 0-28 0,0 0-23 15,0 0-15-15,0 0-42 0,0 0-72 0,0 0-127 16,0 0-395-16,0-24-854 0</inkml:trace>
          <inkml:trace contextRef="#ctx0" brushRef="#br0" timeOffset="4383.363">-8445-1703 1706 0,'0'0'230'15,"0"0"-40"-15,0 0-7 0,0 0-7 0,0 0-51 16,0 0-34-16,0 0-28 0,0 0-20 16,0 0-11-16,0 0 3 0,0 0 6 0,0 0 5 15,0 0 8-15,46-24-8 0,-31 8-5 0,-1-1-8 16,3-4-6-16,0 1-5 0,-2-1-3 0,2-1-1 15,0 2-7-15,-2-1 2 0,-1 1-3 16,1 2-2-16,-1 5 0 0,-1 0-2 0,0 3-1 16,-3 2-2-16,-2 2 2 0,4 3-5 0,-1 1 0 15,-1 2-2-15,-1 0-3 0,2 0 2 0,2 3 2 16,-2 4-1-16,0-1 1 0,-2 2 2 0,1-3-1 16,-6 2 0-16,3-3 3 0,-4-1-3 0,0 0 2 15,-2-2 0-15,2-1 0 0,-3 0 0 16,1 0 3-16,-1 0 2 0,0 0 1 0,0 0 7 15,2 0 4-15,-2-2 1 0,0-1 1 0,0-2-7 16,0-2-4-16,0-1-3 0,-6 0 2 0,2 2-6 16,-6 0 0-16,1 1-4 0,1-1-4 15,-5 6 1-15,2 0-3 0,1 0 0 0,-3 0-3 16,0 4 3-16,2 4 0 0,-3 3-1 0,-2 1 6 16,5 2-3-16,-3 1 1 0,2 1 0 15,5 0-1-15,2 2-2 0,3-1-1 0,2 0 1 16,0 0-6-16,7 1 8 0,2-2 2 0,5-3-1 15,3-1 8-15,0-3-8 0,2-2-1 16,3-3 1-16,-1-4-2 0,5 0 3 0,1-1 1 16,-2-9 0-16,7-3 1 0,-3-2 3 0,5-4 2 15,0-2 0-15,2-1-1 0,1-1 1 0,1-1-1 16,-3-3 0-16,-1 1 5 0,-1-2-6 0,0 2 1 16,-6-1 0-16,-6 3 2 0,-3 3 2 0,-6 4 3 15,-7 3 3-15,-3 3-4 0,-2 5 3 16,-7 3-6-16,-5 0-6 0,-3 3-3 0,-2 6-7 15,-5 5 1-15,1 2 2 0,-3 2 1 0,6 2 4 16,1-1-1-16,5 1 0 0,5-3-3 0,3-2 2 16,4 0 0-16,0-1 1 0,8-1 1 15,2 0 1-15,5-4-1 0,-1 0 1 0,1 0-1 16,4-2-1-16,-4-1 0 0,1 0-1 0,-2 1 0 16,0 0 2-16,-1 0 0 0,0 1 2 0,-6 1-1 15,0 1 1-15,-4 1 0 0,1-1 0 16,0 3 2-16,-2 2 0 0,-2-1-2 0,0-1 1 15,0 0 1-15,0-2-2 0,1-2 0 0,2-1-1 16,1-2-1-16,2 0 0 0,-2-1 0 16,6-2-1-16,-3 0 1 0,2 0 2 0,3-2 0 15,1-3 1-15,-3-3 4 0,3 0-4 0,0-1 2 16,-3-2 0-16,2 2-4 0,0-2 4 0,-2-2 0 16,-3 2 0-16,3 0-1 0,-6 1 1 0,3 2 2 15,-3 2 1-15,-4 2 6 0,2 1 0 16,-2 1-4-16,0 2 0 0,0 0-4 0,0 0-5 15,0 3-5-15,-2 0-4 0,1 1-4 0,-2 3 4 16,1-1 5-16,1 4 3 0,1-1 1 0,0-1 0 16,1 2 1-16,5-2-2 0,-2 0 3 0,6-2-1 15,-3-2 0-15,2-2 1 0,4 1-2 16,-2-3 2-16,0 0 0 0,2-3 3 0,1-4 0 16,2-5 2-16,1 0 0 0,-2 0-1 0,1 0-1 15,2-3 0-15,-2 2-2 0,1 0-1 16,-3 0 1-16,-4 2-2 0,-1 3 0 0,1 3 2 15,-6 1-4-15,3 4 0 0,-3 0-1 0,0 3-2 16,2 5 1-16,-2 3 1 0,3 5-1 0,-1 1 1 16,-3 3 0-16,1 1 2 0,2 0 1 15,-5-1 1-15,2-3-1 0,3 1-1 0,-2-5 0 16,-3-3 1-16,4-3 1 0,-2-4 0 0,-1-2 2 16,1-1-3-16,-1 0 2 0,-1 0 2 0,2-1 1 15,3-4 2-15,-1-3-1 0,7 1-1 0,-5-5-2 16,3 0-2-16,1 0-1 0,-1 0 2 15,1 1-2-15,-1 2 1 0,1-2-1 0,4 5-1 16,-3 0-1-16,1 2-2 0,-4 3 1 0,-1 1-2 16,3 0 1-16,-5 0 2 0,3 0-1 0,-5 1 0 15,0 3 0-15,0 1 1 0,-1-2 1 0,-3 1 2 16,2 2 0-16,-2 0-1 0,1-1 2 16,-1 0-2-16,0 0 1 0,0-3-1 0,3 0-1 15,-3 1 1-15,1-3 1 0,-1 0 2 0,2 0 1 16,1 0 2-16,-3 0 0 0,1-3 0 15,0 1 1-15,5-2-1 0,0-1-2 0,-1-3 0 16,5 0-3-16,5-3-2 0,-4 1 1 0,0-2 0 16,2 1 0-16,0 0 0 0,-3 2 0 15,2 1-1-15,0 1 0 0,-7 3 1 0,5 2-3 16,-7 2 0-16,3 0 0 0,-2 0 0 0,-1 5 0 16,4 1 1-16,-1 4-1 0,-1 0 3 0,1 1 0 15,-2 2 0-15,2 0 0 0,0-2 0 0,1-1 0 16,0-2 1-16,-3-2-1 0,5-1 2 15,-5-3-3-15,6 0 2 0,-3-2-1 0,1 0 0 16,1 0 2-16,-1 0 1 0,4-7 1 0,0-1 1 16,3-4-1-16,-1 0-1 0,0-1 0 0,2-1 1 15,-2-1-2-15,0 0 4 0,-1 1-1 0,-1-1 2 16,0 3 3-16,-7-1 0 0,4 2-2 16,-8 4 0-16,1 3 3 0,-1 2-2 0,-1 2 1 15,0 0 1-15,0 0-11 0,0 0-8 0,0 5-1 16,0 3-3-16,0 1 5 0,0 4 7 0,4 1-1 15,2 1 1-15,0-1 0 0,4-3 0 16,1 0-1-16,-1-2 1 0,0-3-2 0,1-1-5 16,2-3 0-16,-2-2-3 0,-1 0-6 0,0-3-3 15,3-5-7-15,1-5-26 0,2-1-35 16,1-2-69-16,-2-3-124 0,-2 5-332 0,-6 3-593 0</inkml:trace>
          <inkml:trace contextRef="#ctx0" brushRef="#br0" timeOffset="4705.2925">-7396-2396 2872 0,'0'0'134'0,"0"0"-28"0,0 0-13 0,0 0-51 16,0 0-47-16,0 0-16 0,0 0-17 15,0 0-15-15,0 0-25 0,0 0-93 0,0 0-178 16,0 0-476-16,0 0-775 0</inkml:trace>
          <inkml:trace contextRef="#ctx0" brushRef="#br0" timeOffset="4535.3906">-6340-2376 2428 0,'0'0'285'0,"0"0"-56"15,0 0-34-15,0 0-62 0,0 0-49 16,0 0-24-16,0 0-24 0,0 0-18 0,0 0-11 16,0 0-7-16,0 0-16 0,0 0-42 0,0 0-102 15,0 0-298-15,-66-1-1187 0</inkml:trace>
          <inkml:trace contextRef="#ctx0" brushRef="#br0" timeOffset="6583.6442">-6126-1948 1472 0,'0'0'402'0,"0"0"-106"0,0 0-45 0,0 0-25 16,0 0-49-16,0 0-46 0,0 0-23 0,0 0-28 15,0 0-19-15,0 0-16 0,0 0-17 0,0 0-13 16,0 0-10-16,-73-71-5 0,85 70 2 0,3 1 1 15,2 0-2-15,0 0 0 0,3 0 0 0,-1 0-1 16,-4 1 1-16,1 4-1 0,-4 1 0 16,1 2-1-16,-6-1 1 0,0 3 0 0,-5 0 0 15,-1 1 0-15,-1 0 1 0,0 0 1 0,0-2 2 16,-3 1 2-16,1-2 0 0,-7 0 2 0,5-4 0 16,-2 1 1-16,0-2 2 0,5-3 2 15,1 0 1-15,0 0 2 0,0 0-2 0,0 0-4 16,3-4-4-16,3-3-7 0,2-1-3 0,3-4 0 15,4-2 2-15,0-4 2 0,4-1 0 16,0 0 0-16,-2 2-1 0,2 0-1 0,-1 4 2 16,-4 2 0-16,-4 3-1 0,-3 3 1 0,1 4-2 15,-4 1-2-15,-3 0 1 0,1 0 2 0,-2 6-2 16,0 4 1-16,0 1 3 0,0 3-1 16,0 2 1-16,0-1 1 0,0 1-2 0,0-3 0 15,1-2-1-15,9 1 2 0,0-6-3 0,4-1 2 16,6-2 0-16,4-3 0 0,0 0-2 0,4 0 1 15,1-5-2-15,2-4 0 0,-3-1 1 16,-1-2-2-16,-1 0 2 0,-4 1 0 0,3-4 1 16,-4 3 2-16,-3-1 1 0,-2-1 2 0,-3 1 1 15,-6-1 1-15,3 1 1 0,-8 1 2 0,1 1 1 16,-3 0 1-16,0 2 1 0,-5 2-2 0,-2 4-6 16,-3 2-5-16,-5 1-3 0,-3 0-4 15,0 9-1-15,-1 4 4 0,-4 4 2 0,5 0 1 16,-2 4 1-16,2-1 1 0,4 0-4 0,1 0 2 15,4-2 0-15,4-2-1 0,2-3 1 0,3-2-2 16,0-3 0-16,0-2-1 0,3-1 0 16,5-2-1-16,-2-1-2 0,5-1 0 0,-1-1 1 15,0 0 2-15,0-1 2 0,3-6 3 0,-2 1-2 16,2-3 3-16,0-1 2 0,-2-1-2 16,2-2 4-16,-2 2-3 0,2-1 0 0,0-1-1 15,-1 2-1-15,-2 3 0 0,-4 4 3 0,0 1-1 16,-4 2-3-16,0 1 0 0,-2 0-3 0,0 1 2 15,0 4 0-15,0 2 1 0,0 3 2 0,1 0 1 16,1 3 2-16,-2-2-1 0,2 2-1 0,6-4-1 16,-4 1-3-16,1-2 2 0,4-3 0 15,1-1 0-15,0-3 0 0,1-1 0 0,3 0 0 16,3 0 1-16,2-7 3 0,-2-4-1 0,5-2 0 16,-3-3 0-16,2-2 1 0,0-1-4 0,5-2 2 15,-3-3 0-15,1 0-6 0,1-2 5 16,1-1-1-16,-1-2 2 0,-5-2 3 0,3-1 0 15,-6-1 1-15,-3-2-1 0,0 3 2 0,-8 1 0 16,-1 3 0-16,-3 4 0 0,-2 1 0 16,0 4-1-16,-7 6 0 0,1 6-1 0,3 4-3 15,-2 3-3-15,-1 0-5 0,3 3-4 0,-5 7 0 16,3 4 2-16,-5 7 5 0,3 4 3 0,-3 4 1 16,0 4-1-16,3 3 0 0,-3 4 0 15,2-4-4-15,2 0 4 0,2-1 0 0,0-3 0 16,1-2 4-16,3-6-4 0,4-3 0 0,3-1 0 15,6-6 2-15,1-6-2 0,3 1-1 0,5-6 0 16,-1-3-1-16,4 0 1 0,2-5 0 16,0-6 2-16,-1-3-4 0,-2-2 5 0,-2 0 0 15,4-1 1-15,-8 1 5 0,2-1-4 0,-4 0 0 16,-3 4-1-16,-6 2-2 0,1 1 3 0,-6 5 1 16,-2 4 1-16,0-1-1 0,0 2-1 0,0 0-6 15,0 3-9-15,-3 5 0 0,-6 2 1 0,5 2 3 16,-5 4 5-16,7 0 5 0,0-1-6 15,2 1 0-15,0 0 0 0,2-3-3 0,8 0 3 16,-3-3 1-16,5 0 0 0,1-4 0 0,0-1 2 16,3-3 0-16,-1-2 0 0,5 0 5 15,-4 0-4-15,1-8 2 0,-2-1 0 0,4-4-2 16,-2 0 2-16,0-3 0 0,-2 2-1 0,1-4-1 16,2 3 2-16,-4-1 1 0,-2 2 0 15,-1 4 1-15,-1-1-1 0,-6 7 1 0,-1 0-1 16,-3 3 2-16,0 1-5 0,0 0-1 0,0 0-5 15,0 3-9-15,-1 3 6 0,-1 1 2 0,1 3 2 16,1 0 8-16,0 2-4 0,0-1 1 0,0-2-1 16,0 2 2-16,3-3-2 0,5 1-2 15,-2-1 2-15,5-1-1 0,1-3 1 0,-1 1-2 16,0-3 3-16,1-2-6 0,0 0 3 0,1 0 3 16,1-5-2-16,-1-1 7 0,0-2-4 0,-1-2 0 15,0 0 1-15,-5 0 0 0,3-3 0 0,-6 2-1 16,3-3 1-16,-4 1-5 0,-2-1 3 15,-1-1-3-15,0-1 0 0,-1 0-2 0,-9-1 0 16,3 3 0-16,-6 2-3 0,-1 0 3 0,-2 4-6 16,-5 3-6-16,4 3-1 0,-5 2-8 0,3 0 4 15,2 9 2-15,-1 5 3 0,2-1 1 16,5 4 3-16,1 1 1 0,-2 2 1 0,5-2 4 16,3 2 2-16,3-3 0 0,1 2-1 0,0-5 1 15,5-4-5-15,2-2-2 0,5-3-2 16,-2-3-1-16,1-2 6 0,5 0 2 0,1-2 4 15,0-8 4-15,0 0 0 0,4-3-1 0,-1 1 0 16,0-3 3-16,1-1-2 0,2 2-1 16,-5 0 5-16,-1 0-3 0,3 3-1 0,-5 3 2 15,1 0-4-15,-3 4-3 0,-3 2 3 0,-2 2-1 16,2 0 0-16,-4 0 6 0,1 2-2 0,-3 5-1 16,0-1 1-16,4 2-4 0,-6 0 1 15,3-1 1-15,3-1 0 0,-5 1-2 0,5-3 4 0,-3-1-1 16,-2-2 0-16,6-1 2 0,-4 0 1 15,5 0 1-15,0 0 3 0,-2-6 3 0,3 0-2 16,2-3-1-16,0-1-1 0,0 1-4 0,-2 1-1 16,-4 1-2-16,4 1-2 0,-6 3-2 15,3 1 2-15,-5 2-3 0,4 0 0 0,-4 2 1 16,0 1 0-16,2 3 2 0,3 1 1 0,-4-1 0 16,4 2-2-16,2-2 3 0,-3 1 0 0,6-4 0 15,0-1 0-15,0-2 0 0,2 0 0 0,1-2-1 16,5-6-2-16,-1-2-3 0,3-2-6 15,-2-3-3-15,3 1-35 0,-7-4-55 0,-2 1-89 16,-3-5-271-16,-9 8-590 0,1 4-326 0</inkml:trace>
          <inkml:trace contextRef="#ctx0" brushRef="#br0" timeOffset="6914.6195">-5487-2191 2668 0,'0'0'132'16,"0"0"-19"-16,0 0-8 0,0 0-25 0,0 0-48 15,0 0-8-15,0 0 3 0,0 0-6 16,0 0-7-16,207-64-6 0,-152 51-5 0,-2 3-6 16,-4-1-13-16,-1 6-27 0,-5 4-59 0,-9 1-92 15,-6 3-156-15,-8 3-394 0,-11-2-846 0</inkml:trace>
          <inkml:trace contextRef="#ctx0" brushRef="#br0" timeOffset="6747.5443">-4149-2606 2740 0,'0'0'183'15,"0"0"-21"-15,0 0-16 0,0 0-28 0,0 0-46 16,0 0-22-16,0 0-18 0,0 0-22 0,0 0-16 16,0 0-15-16,0 0-14 0,0 0-31 15,0 0-63-15,0 0-103 0,-172 9-233 0,157 4-591 0,5-3-447 16</inkml:trace>
        </inkml:traceGroup>
      </inkml:traceGroup>
    </inkml:traceGroup>
    <inkml:traceGroup>
      <inkml:annotationXML>
        <emma:emma xmlns:emma="http://www.w3.org/2003/04/emma" version="1.0">
          <emma:interpretation id="{F823D279-D501-466A-8403-BAE9C5217EDB}" emma:medium="tactile" emma:mode="ink">
            <msink:context xmlns:msink="http://schemas.microsoft.com/ink/2010/main" type="paragraph" rotatedBoundingBox="9160,3207 24384,2758 24415,3790 9190,4239" alignmentLevel="5"/>
          </emma:interpretation>
        </emma:emma>
      </inkml:annotationXML>
      <inkml:traceGroup>
        <inkml:annotationXML>
          <emma:emma xmlns:emma="http://www.w3.org/2003/04/emma" version="1.0">
            <emma:interpretation id="{AABAA657-6F44-4F39-9D3B-0DE555DA209E}" emma:medium="tactile" emma:mode="ink">
              <msink:context xmlns:msink="http://schemas.microsoft.com/ink/2010/main" type="line" rotatedBoundingBox="9160,3207 24384,2758 24415,3790 9190,4239"/>
            </emma:interpretation>
          </emma:emma>
        </inkml:annotationXML>
        <inkml:traceGroup>
          <inkml:annotationXML>
            <emma:emma xmlns:emma="http://www.w3.org/2003/04/emma" version="1.0">
              <emma:interpretation id="{B4E689B2-1BBC-4C8A-A676-23ED57C438FF}" emma:medium="tactile" emma:mode="ink">
                <msink:context xmlns:msink="http://schemas.microsoft.com/ink/2010/main" type="inkWord" rotatedBoundingBox="9168,3467 12942,3355 12963,4097 9189,4208"/>
              </emma:interpretation>
              <emma:one-of disjunction-type="recognition" id="oneOf2">
                <emma:interpretation id="interp10" emma:lang="en-US" emma:confidence="0.5">
                  <emma:literal>(Initiatives</emma:literal>
                </emma:interpretation>
                <emma:interpretation id="interp11" emma:lang="en-US" emma:confidence="0">
                  <emma:literal>Initiatives</emma:literal>
                </emma:interpretation>
                <emma:interpretation id="interp12" emma:lang="en-US" emma:confidence="0">
                  <emma:literal>(Initiatives'</emma:literal>
                </emma:interpretation>
                <emma:interpretation id="interp13" emma:lang="en-US" emma:confidence="0">
                  <emma:literal>(Initiative</emma:literal>
                </emma:interpretation>
                <emma:interpretation id="interp14" emma:lang="en-US" emma:confidence="0">
                  <emma:literal>(Initiating</emma:literal>
                </emma:interpretation>
              </emma:one-of>
            </emma:emma>
          </inkml:annotationXML>
          <inkml:trace contextRef="#ctx0" brushRef="#br1" timeOffset="1.36984E6">-4763 491 1172 0,'0'0'207'0,"0"0"1"0,0 0 13 15,0 0-23-15,0 0-46 0,0 0-28 16,0 0-28-16,0 0-22 0,0 0-13 0,0 0-9 15,0 0 0-15,0 0-1 0,0 0-6 0,0 0 0 16,-130-33-5-16,121 22 0 0,-1-2-3 16,5-1-6-16,-4 0-4 0,5-5-5 0,-5-2-3 15,7 0-3-15,0-5-2 0,1 1 0 0,1 6-4 16,0 0-1-16,0 5-3 0,1 1-1 16,1 5 0-16,-1 2-2 0,3 3-3 0,-1 3-2 0,0 0-2 15,0 0-1-15,0 3-1 0,5 6 2 16,-2 2 1-16,4 5 1 0,-3 4 2 0,0 1 2 15,0 5 0-15,0 1 1 0,2 1 1 0,-5 0-1 16,0 0 1-16,3-1 0 0,-4 2 0 0,-2-3 1 16,-1 1-3-16,0-1 1 0,0-1 1 15,0-1 0-15,0-2 4 0,-4-1-1 0,-4-5 3 16,2 0 1-16,-4-3 3 0,-1 0 2 0,4-3 1 16,-6 1 0-16,1-4 0 0,0-1-2 0,-2-1 0 15,2-1-3-15,-1-2-3 0,5 0 0 16,-2-2-3-16,0 0-1 0,4 0 0 0,1 0-6 15,-1 0-11-15,6-2-21 0,-1 0-35 0,-1-4-55 16,2 3-90-16,0 0-113 0,3 0-186 0,3 1-504 16,-1 1 53-16</inkml:trace>
          <inkml:trace contextRef="#ctx0" brushRef="#br1" timeOffset="1.3704E6">-4676 666 1359 0,'0'0'274'0,"0"0"-29"0,0 0-16 0,0 0-29 15,0 0-36-15,0 0-37 0,0 0-32 16,0 0-30-16,0 0-25 0,0 0-16 0,0 0-15 16,0 0-5-16,0 0-2 0,0 0 1 0,5-14 5 15,0 20 3-15,-4 4 2 0,0-2 0 0,2 1-2 16,-1 2 0-16,0-3 3 0,1 1-4 15,-3-3-3-15,2-3 0 0,-2-1-8 0,1 1 6 16,-1-3 1-16,2 0 6 0,-2 0 12 0,1 0 5 16,0-4 7-16,6-4-1 0,-2 0-7 15,5-7-9-15,0 0-7 0,-1-1-6 0,4 1-2 16,0-1-1-16,0 3 0 0,-2 1 0 0,-4 0-5 16,5 6 1-16,-7 1-1 0,2 3-2 0,-2 2 3 15,2 0-6-15,-3 0 0 0,2 5-1 0,1 3 3 16,-3 2 0-16,4 1 2 0,-2 0 1 15,3 1-3-15,-2-3 4 0,1 1 1 0,-2-4-1 16,2 0 3-16,2 2-1 0,-4-5 0 0,5 0 1 16,-1-3 2-16,-1 0-1 0,2 0 1 15,2-5-2-15,1-4 0 0,0-2 3 0,0-2 0 0,-1-1 1 16,1-2-4-16,-1 0 3 0,-3 0 0 16,-3 3 0-16,4-2 4 0,-6 3-5 0,3 1 0 15,-5 5 0-15,0 2-3 0,-3 2-2 0,4 2-5 16,-4 0-7-16,0 2-4 0,0 7 4 15,1 4 2-15,1 5 8 0,1 1 5 0,-2 2-3 16,6 3 1-16,-1-1-1 0,4-3 0 0,-3 0 1 16,6-1-1-16,1-7 2 0,0-1-8 0,0-5 8 15,3-5 0-15,2-1 1 0,-2 0 1 16,-2-9-3-16,2-5-7 0,4-4-21 0,-4-4-46 16,6-1-73-16,-4-4-100 0,-5 6-218 0,-4 8-719 0</inkml:trace>
          <inkml:trace contextRef="#ctx0" brushRef="#br1" timeOffset="1.37057E6">-4119 282 1757 0,'0'0'323'0,"0"0"-84"0,0 0-33 0,0 0-48 15,0 0-64-15,0 0-40 0,0 0-30 0,0 0-41 16,0 0-20-16,0 0-9 0,0 0-28 0,0 0-72 15,0 0-147-15,0 0-329 0,14-1-880 0</inkml:trace>
          <inkml:trace contextRef="#ctx0" brushRef="#br1" timeOffset="1.37115E6">-3996 627 1160 0,'0'0'391'0,"0"0"-91"0,0 0-28 16,0 0-54-16,0 0-76 0,0 0-58 0,0 0-38 16,0 0-24-16,0 0-10 0,0 0-1 0,0 0-1 15,0 0 0-15,0 0 2 0,88-30 5 16,-68 23-1-16,-6 1 5 0,1 2 3 0,-2 1 3 16,-4 0 5-16,1-1 5 0,-2 3 2 0,-4-1 0 15,-2 2-1-15,1 0-5 0,2 0-9 0,-3 0-4 16,-1 0-6-16,2 0-5 0,-2 3 0 0,4 4-2 15,0-2-2-15,-2 3 3 0,6 3 2 16,-5 1-1-16,0 0 2 0,5 1-2 0,-5 0-4 16,6-3 0-16,-4 3-1 0,3-2-1 0,4-1-1 15,-1-1 0-15,-1-2-2 0,-1-1-2 0,3-3-2 16,-1-1-10-16,1-2-18 0,3-2-44 0,-1-7-68 16,5-4-89-16,-1-5-156 0,-5 6-276 15,-3 2-843-15</inkml:trace>
          <inkml:trace contextRef="#ctx0" brushRef="#br1" timeOffset="1.37085E6">-3868 227 1553 0,'0'0'376'0,"0"0"-72"0,0 0-35 0,0 0-48 16,0 0-66-16,0 0-46 0,0 0-43 15,0 0-36-15,0 0-18 0,0 0-5 0,0 0 1 16,0 0 5-16,0 0 3 0,0 89-1 0,0-55 0 16,-2 3 2-16,-1 0 0 0,-4 2 3 0,4-2-3 15,-1 0-4-15,-3-2-2 0,4-2-4 0,2-3-2 16,-1-1 0-16,1-3-2 0,1-2-2 15,0-5-2-15,0-5-7 0,0-2-17 0,0-4-33 16,0-3-44-16,1-2-62 0,1-3-71 0,-2 0-75 16,0-3-195-16,1 1-688 0</inkml:trace>
          <inkml:trace contextRef="#ctx0" brushRef="#br1" timeOffset="1.37131E6">-3588 287 1746 0,'0'0'273'0,"0"0"-43"0,0 0-44 16,0 0-66-16,0 0-53 0,0 0-32 0,0 0-34 15,0 0-24-15,0 0-8 0,0 0-1 0,0 0-10 16,0 0-55-16,0 0-117 0,0 0-240 0,-5 32-970 15</inkml:trace>
          <inkml:trace contextRef="#ctx0" brushRef="#br1" timeOffset="1.37277E6">-3360 608 1663 0,'0'0'291'0,"0"0"-73"0,0 0-7 0,0 0-35 15,0 0-49-15,0 0-24 0,0 0-18 0,0 0-18 16,0 0-9-16,0 0-10 0,0 0-6 16,0 0-5-16,0 0-7 0,0 0-6 0,-35-77-11 15,24 77-8-15,2 3-6 0,-4 3-2 0,2 2 0 16,0 2 0-16,-2 1 0 0,7 2-4 0,-2 2 3 15,4 1-3-15,1 0 1 0,-2-1-2 0,4 2 1 16,1-1 0-16,0 0-1 0,1-2 4 16,8-1-2-16,-1-3-2 0,0-3-1 0,3-2 0 15,-1-5 3-15,-3 0 3 0,6-2 3 0,-3-7 4 16,-2-3 2-16,2-6 2 0,1-1 0 16,1-1 3-16,-7 1-3 0,5 0 0 0,-5 3 2 0,2 1 4 15,-5 4-2-15,-2 5-2 0,2 2-2 16,-2 2-10-16,0 2-5 0,0 0-8 0,0 7-2 15,1 3 4-15,2 3 2 0,4 4 7 0,-3 1 3 16,6-1 1-16,-4 2-1 0,7-2 0 16,-2-1 1-16,2-1-2 0,0-6 4 0,1-1 0 15,0-4 1-15,0-4-2 0,0 0 6 0,2-4 2 16,0-9 2-16,-2-3 4 0,7-6-7 0,-3-2-1 16,-1 0-2-16,6-5-2 0,-4 1 2 15,-2-4-1-15,4 0-1 0,-4-1-1 0,0 0 3 16,1-1-2-16,-2-1 2 0,-1-1 1 0,-3-3-3 15,-5 4 1-15,1 4 2 0,-5 3 3 16,-3 4-1-16,0 7 3 0,0 3-2 0,-4 7-1 16,-3 2-1-16,3 4-5 0,-5 1-6 0,3 3-8 15,-3 10-1-15,-6 4 2 0,1 8 5 0,1 6 9 16,-1 3-4-16,3 4 0 0,4 4 0 0,-3-1-4 16,4-1 5-16,-1-1 0 0,6 1 0 15,-1-4 0-15,1-1 0 0,1-4-1 0,1-2 0 16,8-5-1-16,-1-1 1 0,6-5-1 0,2-4 0 15,5-3 4-15,-4-4-3 0,6-5 2 0,-5-2 0 16,1 0 0-16,4-7 3 0,-5-4-1 0,3-4 3 16,-4-2-1-16,-1-2 0 0,-1-1-1 15,0-1 1-15,-3 1 2 0,0-2-3 0,-4 6 0 16,-2 1 1-16,-3 3 0 0,2 1 1 0,-5 5 1 16,0 2-1-16,0 2-4 0,0 2-3 15,0 0-14-15,0 0-6 0,0 6 0 0,0 4 2 16,0 3 10-16,3 1 6 0,0 2 0 0,4 1 2 15,-1-3-1-15,-2 2 0 0,7-3 1 0,1 0 0 16,-1-4 0-16,2-1 2 0,0 0-2 16,-3-5 2-16,1-2-1 0,3-1 2 0,-1-1 4 15,-2-6-1-15,0-1 1 0,-2-2 0 0,2-3-1 16,1-1 1-16,-2 0-1 0,-3-2 0 0,3 0-1 16,-6 1 0-16,4 2-1 0,-3 0 0 15,-3 3 0-15,4 3-2 0,-3 2 0 0,-3 2-2 16,1 2-2-16,-1 1-2 0,0 0-6 0,0 0-6 15,2 1 2-15,-2 3 3 0,0 1 5 0,1 2 5 16,1 0 1-16,2 1-1 0,-3 0 0 0,2-1 1 16,-1 1 1-16,-1-3-2 0,6 1 2 15,-4-1-2-15,1 0 0 0,-1-2 2 0,5 1 0 16,-5-3 0-16,6-1 2 0,-5 0-1 0,-1 0 3 16,5-1 4-16,-3-6-1 0,3-1 3 0,-4 0-3 15,6-4-2-15,-4 0-1 0,4-1 0 16,0-1-2-16,-5-1 2 0,5 0-3 0,-4 1 1 15,4 1 0-15,-6 2-2 0,6 0 2 0,-7 3-2 16,6 1-1-16,-7 3 0 0,1 2-2 16,-3 2-2-16,2 0-3 0,3 0-1 0,-2 2 0 15,1 5 2-15,-1 0 5 0,7 1 1 0,-1 0 2 16,-4 0-1-16,5-1 0 0,0-1 1 0,-1-2 0 16,5-1-1-16,-1 1 0 0,-1-4 2 0,1 0-2 15,1 0 4-15,-1-4 1 0,1-2 0 16,-1-1 0-16,-5-3 0 0,5-2 1 0,0 0-1 15,0-1 3-15,-2 1-4 0,-1-1 0 0,-3 0 1 16,3 1-3-16,-6-1 3 0,3 2 1 0,-4 1 1 16,-1 4 0-16,-2-1 0 0,0 3-1 0,0 4-6 15,-5 0-10-15,-2 8-7 0,-4 2-3 16,5 2 3-16,-5 2 7 0,2 3 5 0,2-2 0 16,0 1 2-16,2 1-2 0,3-3 1 0,2 2 1 15,0-1-1-15,2-4 2 0,7 0-1 0,1-4 1 16,2-1 3-16,2-1 1 0,6-2 0 15,-2-1 1-15,5-2-1 0,-3 0 1 0,2-2 2 16,-2-3-1-16,1-4 2 0,-2-2 0 0,-2 0 0 16,0-1 1-16,-3-3-1 0,-3 1 3 15,1 0-1-15,-1 0-1 0,-7 1 0 0,5 0-1 16,-6 2 2-16,-2 4-1 0,-1 0 3 0,0 2-3 16,0 4 1-16,0-1 1 0,0 2-7 0,0 0-6 15,-1 3-9-15,-2 5-3 0,1 5 2 16,1 1 7-16,1 4 4 0,0 2 0 0,0 1 1 15,3 3-2-15,1-1 2 0,7 1 0 0,-1 1 0 16,2-1-3-16,-1-1 4 0,2-2 1 0,0-2 0 16,-3-3 5-16,-6-6-3 0,3-3-1 0,-6-1 1 15,-1-4-1-15,0-2 3 0,-8 0-12 16,1-4-26-16,-6-4-53 0,0-2-106 0,0-3-203 16,2 3-550-16,7 3-653 0</inkml:trace>
          <inkml:trace contextRef="#ctx0" brushRef="#br1" timeOffset="1.37312E6">-3297 398 1912 0,'0'0'408'0,"0"0"-246"0,0 0-23 15,0 0-48-15,0 0-57 0,0 0-19 16,0 0 5-16,0 0-2 0,0 0-6 0,0 0-2 16,181-68-6-16,-145 59-3 0,-2-1-6 0,1 1-31 15,-1-1-68-15,3-1-119 0,-14 3-279 16,-3 3-1033-16</inkml:trace>
          <inkml:trace contextRef="#ctx0" brushRef="#br1" timeOffset="1.37294E6">-2169 126 1798 0,'0'0'757'0,"0"0"-602"0,0 0-25 16,0 0-16-16,0 0-42 0,0 0-14 0,-163-13 1 15,160 10-14-15,2 2-18 0,1 1-17 0,0-4-23 16,0 1-15-16,0-1-32 0,1 0-84 15,1-1-146-15,-2 0-425 0,1 3-897 0</inkml:trace>
          <inkml:trace contextRef="#ctx0" brushRef="#br1" timeOffset="1.36934E6">-5402 384 391 0,'0'0'163'0,"0"0"15"0,0 0 29 16,0 0 24-16,0 0-11 0,0 0-17 0,0 0-30 15,0 0-28-15,0 0-22 0,0 0-13 0,0 0-12 16,0 0-9-16,-2-45-7 0,2 45-6 0,0 0-7 16,-1 0-10-16,1 1-12 0,-1 2-16 15,-2 3-15-15,-1 3-6 0,1 4 1 0,-7 6 2 16,4 5 4-16,-4 4 3 0,2 2-3 0,1 3 0 16,0 2-2-16,-1 2-4 0,7-1 0 15,-2-1-2-15,3-1-3 0,0-1-2 0,4-1 0 16,6-1-1-16,0-3 1 0,4-4 0 0,1-3-2 15,3-2-1-15,-1-5-1 0,3-2-5 0,1-4-16 16,0-3-42-16,2-3-71 0,3-2-103 16,-9-2-255-16,-5-2-1034 0</inkml:trace>
        </inkml:traceGroup>
        <inkml:traceGroup>
          <inkml:annotationXML>
            <emma:emma xmlns:emma="http://www.w3.org/2003/04/emma" version="1.0">
              <emma:interpretation id="{5367BD24-EB1C-49AA-80BC-74A3165C4300}" emma:medium="tactile" emma:mode="ink">
                <msink:context xmlns:msink="http://schemas.microsoft.com/ink/2010/main" type="inkWord" rotatedBoundingBox="12964,3289 13197,3282 13213,3825 12981,3831"/>
              </emma:interpretation>
              <emma:one-of disjunction-type="recognition" id="oneOf3">
                <emma:interpretation id="interp15" emma:lang="en-US" emma:confidence="0.5">
                  <emma:literal>,</emma:literal>
                </emma:interpretation>
                <emma:interpretation id="interp16" emma:lang="en-US" emma:confidence="0">
                  <emma:literal>)</emma:literal>
                </emma:interpretation>
                <emma:interpretation id="interp17" emma:lang="en-US" emma:confidence="0">
                  <emma:literal>.</emma:literal>
                </emma:interpretation>
                <emma:interpretation id="interp18" emma:lang="en-US" emma:confidence="0">
                  <emma:literal>'</emma:literal>
                </emma:interpretation>
                <emma:interpretation id="interp19" emma:lang="en-US" emma:confidence="0">
                  <emma:literal>7</emma:literal>
                </emma:interpretation>
              </emma:one-of>
            </emma:emma>
          </inkml:annotationXML>
          <inkml:trace contextRef="#ctx0" brushRef="#br1" timeOffset="1.37344E6">-1695-3 2312 0,'0'0'108'0,"0"0"7"16,0 0 17-16,0 0-14 0,0 0-24 0,0 0-13 15,0 0-15-15,0 0-15 0,0 0-9 0,0 0-3 16,161 50-2-16,-144-26 1 0,0 5-1 16,-3 0-2-16,-2 3-5 0,-2 4-5 0,-5 1-6 15,-2 0-4-15,0 3-2 0,-3-2-6 0,0-2-3 16,-7-1-17-16,-5 0-45 0,-3 0-113 15,1-9-242-15,2-7-1293 0</inkml:trace>
        </inkml:traceGroup>
        <inkml:traceGroup>
          <inkml:annotationXML>
            <emma:emma xmlns:emma="http://www.w3.org/2003/04/emma" version="1.0">
              <emma:interpretation id="{809B77AF-89AC-4633-87A7-571CFAB1225E}" emma:medium="tactile" emma:mode="ink">
                <msink:context xmlns:msink="http://schemas.microsoft.com/ink/2010/main" type="inkWord" rotatedBoundingBox="14505,3298 17731,3202 17754,3987 14528,4082">
                  <msink:destinationLink direction="with" ref="{1B7D0868-CEA9-4E14-A892-2D46369C2433}"/>
                </msink:context>
              </emma:interpretation>
              <emma:one-of disjunction-type="recognition" id="oneOf4">
                <emma:interpretation id="interp20" emma:lang="en-US" emma:confidence="0.5">
                  <emma:literal>DIT.</emma:literal>
                </emma:interpretation>
                <emma:interpretation id="interp21" emma:lang="en-US" emma:confidence="0">
                  <emma:literal>DII.</emma:literal>
                </emma:interpretation>
                <emma:interpretation id="interp22" emma:lang="en-US" emma:confidence="0">
                  <emma:literal>DIL.</emma:literal>
                </emma:interpretation>
                <emma:interpretation id="interp23" emma:lang="en-US" emma:confidence="0">
                  <emma:literal>DIF.</emma:literal>
                </emma:interpretation>
                <emma:interpretation id="interp24" emma:lang="en-US" emma:confidence="0">
                  <emma:literal>DIs.</emma:literal>
                </emma:interpretation>
              </emma:one-of>
            </emma:emma>
          </inkml:annotationXML>
          <inkml:trace contextRef="#ctx0" brushRef="#br1" timeOffset="1.34808E6">96 97 697 0,'0'0'299'16,"0"0"-24"-16,0 0 23 0,0 0 8 15,0 0-24-15,0 0-63 0,0 0-46 0,0 0-38 16,0 0-27-16,0 0-14 0,0 0-11 0,0 0-4 16,-11-98-14-16,11 98-13 0,0 0-15 0,0 0-14 15,0 0-11-15,0 4-6 0,0 6-2 16,0 6 0-16,0 5 7 0,0 8 4 0,0 5 5 15,0 6 2-15,0 1 0 0,0 4-1 0,-2 0-1 16,-3 4 0-16,-1-5-3 0,0-1-3 16,1-2-1-16,-4-2-6 0,4-2 2 0,-1-2 1 15,-3-6-1-15,5-1 0 0,-4-6-1 0,6-5-2 16,-1-5 1-16,1-2 2 0,-1-5-5 0,3-4 0 16,0 1-1-16,0-2-3 0,0 0 4 0,0 0-2 15,0 0-7-15,0-2-17 0,0-4-24 16,-2 0-34-16,-1-2-33 0,3-2-31 0,-2 1-45 15,0-2-55-15,2 0-90 0,-1-2-125 0,1 5-197 16,0 2-589-16</inkml:trace>
          <inkml:trace contextRef="#ctx0" brushRef="#br1" timeOffset="1.34843E6">-64 197 885 0,'0'0'382'0,"0"0"-7"0,0 0-28 0,0 0-47 15,0 0-74-15,0 0-55 0,0 0-42 0,0 0-29 16,0 0-19-16,0 0-15 0,0 0-15 0,0 0-14 16,0 0-13-16,-61-84-12 0,67 80-5 15,6-5-3-15,3 3 0 0,3 1-2 0,3 2 0 16,1 3-1-16,0 0-1 0,4 1 2 0,-1 8 1 16,-1 1 1-16,3 4-1 0,-3 2 0 15,3 3-1-15,-3 3 0 0,-2 1 0 0,-1 6-1 16,-5-1 1-16,-2 3 1 0,-4 3-1 0,-5 1 0 15,-2-4 1-15,-3 3-2 0,-3-3 1 0,-8 1 2 16,-3-1 0-16,-5 3 3 0,-6-4-1 0,1-1 1 16,-3 0 1-16,-3-5-1 0,-1 1 2 15,3-5 0-15,-2-3-1 0,3-2 0 0,1-6 1 16,7 0-2-16,-1-5 0 0,3-3-1 0,7-1-2 16,1 0-4-16,-1-1-8 0,6-3-15 0,0-5-19 15,0 1-32-15,4-1-41 0,0-2-72 0,0-2-157 16,0 6-384-16,2 0-851 0</inkml:trace>
          <inkml:trace contextRef="#ctx0" brushRef="#br1" timeOffset="1.34898E6">962 638 1583 0,'0'0'130'0,"0"0"32"15,0 0 59-15,0 0 25 0,0 0-34 16,0 0-45-16,0 0-35 0,0 0-19 0,0 0-29 16,0 0-15-16,0 0-13 0,0 0-14 0,0 0 5 15,0 0-1-15,-5-45-5 0,-2 32-8 0,-2-3-4 16,-2-2-7-16,2-1-4 0,-4 0-3 0,2-2-1 15,-3-3-2-15,4 0-1 0,1-3-2 16,2-1-2-16,2-3 1 0,2-1 2 0,-1 1-7 16,4 4 5-16,0 4-6 0,0 4-3 0,0 5 3 15,0 2 0-15,0 5-2 0,1 4-1 16,3 0-3-16,1 0-7 0,0 1 4 0,4 2 0 16,1 0 4-16,-2 0-1 0,2 0-1 0,0 0-1 15,-2 5-1-15,1 1 3 0,-3 1-3 16,1 3 2-16,-3 3-2 0,-4 3 3 0,0 5 0 15,-4 2 1-15,-9 5 1 0,-4 5-3 0,-3-2 7 16,-3 0 3-16,-2-1 1 0,-3 0 5 0,1-1-6 16,0-4-3-16,0 0-1 0,7-3 0 0,0-3 2 15,7-2-1-15,5-4 1 0,2-4-2 16,3-4 0-16,3-1 0 0,0-3 0 0,0 0-2 16,5-1 5-16,2 0 2 0,0 0 3 0,6-2 9 15,5-5-6-15,2-1-1 0,4-1-4 0,3-3-5 16,1 0-2-16,3 3-3 0,-2-1 0 0,6 1-8 15,-4 2 2-15,1 1-5 0,-3 1-13 16,0 0-10-16,-4 2-34 0,-1 0-47 0,-4 0-68 16,0 0-104-16,-9 0-228 0,-4 2-658 0</inkml:trace>
          <inkml:trace contextRef="#ctx0" brushRef="#br1" timeOffset="1.34965E6">1407 197 1355 0,'0'0'798'0,"0"0"-541"0,0 0-35 16,0 0-8-16,0 0-40 0,0 0-44 16,0 0-32-16,0 0-30 0,0 0-30 0,0 0-15 15,0 0-12-15,0 0-5 0,0 0-1 0,0 0-5 16,64-31 2-16,-36 25 1 0,1-3 0 0,2 2 2 15,-1 0-4-15,0 1 0 0,-4 1-1 0,1-1-2 16,2 1 3-16,-8 2-2 0,2 0 1 16,-5 0-3-16,-5 2 3 0,1-2-1 0,-7 1 0 15,-3 2-1-15,-1-2 4 0,-3 2 1 0,0 0 3 16,0-1 3-16,-4-2-6 0,-3 1-4 16,0-1-4-16,-3 1-1 0,0-1-1 0,0 1 1 15,-1 2-1-15,1 0 0 0,1 0 3 0,4 0 0 16,-2 0 0-16,1 4 2 0,4-1-3 0,-3 4 2 15,-2 0 1-15,2 2 1 0,-2 4 2 16,4-1 0-16,-2 6-1 0,2 1 1 0,-1 1 1 16,2 4-1-16,-2 5 1 0,1-1 0 0,-1 5 1 15,3 2 0-15,-1-1 0 0,2-2 0 16,0 3-1-16,0-2-2 0,0 1 0 0,-3 0 1 16,0 1 0-16,2-4-2 0,-5-2 0 0,2-3 0 15,0-4 0-15,-3-3 1 0,3-6 0 16,-2-3 0-16,2-4 0 0,-1-3 2 0,3-3 0 15,-4 0 2-15,2 0-1 0,-1-2 0 0,0-4-2 16,0-1-1-16,-2 2 2 0,5-3 0 0,-7 1-1 16,3 3 2-16,-5-1-3 0,2 2 0 0,-2 3 0 15,-2 0-1-15,-1 0 1 0,-1 1 1 16,0 6 1-16,3-3 3 0,-1 3 0 0,7-3 1 16,1 0 0-16,2-3-3 0,1 1 3 0,2-2-3 15,0 0 0-15,2 0 0 0,6 1 1 0,2-1 3 16,6 1 2-16,5 2 1 0,5-3 0 0,3 0-1 15,4 0-3-15,7-4-1 0,-1 1-1 16,5 0-3-16,0 1 1 0,-1 1-3 0,-2 1 2 16,-1-1-1-16,-5-1 1 0,-4 0 0 0,-3 0-3 15,-3-1-3-15,-4 0-6 0,-7 2-6 0,-4-3-14 16,-4 1-18-16,-2-3-32 0,-4-1-54 16,0-1-127-16,0 2-408 0,0 1-985 0</inkml:trace>
          <inkml:trace contextRef="#ctx0" brushRef="#br1" timeOffset="1.35009E6">2689 507 2002 0,'0'0'272'0,"0"0"-55"0,0 0-9 0,0 0-23 16,0 0-38-16,0 0-29 0,0 0-24 0,0 0-23 15,0 0-18-15,0 0-13 0,0 0-11 16,0 0-10-16,0 0-5 0,0 0-1 0,-14 23 0 16,38-26 3-16,8-3-1 0,2 0-3 0,5-2-6 15,0 0-4-15,1 0 0 0,-3 2-1 0,-3 0 3 16,-3 1 0-16,-4 2-1 0,-4-1 0 16,-5 3-1-16,-4 1 2 0,-2 0-3 0,-5 0 2 15,-6 0-2-15,0 0 1 0,-1 0 1 0,0 0-1 16,0 0 0-16,0 0-2 0,0 0 2 15,0 0-4-15,0 0-9 0,0 0-16 0,-1-2-43 0,0 2-55 16,-1 0-94-16,-2 0-147 0,3 0-316 16,1 0-957-16</inkml:trace>
        </inkml:traceGroup>
        <inkml:traceGroup>
          <inkml:annotationXML>
            <emma:emma xmlns:emma="http://www.w3.org/2003/04/emma" version="1.0">
              <emma:interpretation id="{F41BFEDA-911D-4DEA-BB7C-818E527AC190}" emma:medium="tactile" emma:mode="ink">
                <msink:context xmlns:msink="http://schemas.microsoft.com/ink/2010/main" type="inkWord" rotatedBoundingBox="18321,3237 21494,3143 21511,3727 18338,3820">
                  <msink:destinationLink direction="with" ref="{1B7D0868-CEA9-4E14-A892-2D46369C2433}"/>
                </msink:context>
              </emma:interpretation>
              <emma:one-of disjunction-type="recognition" id="oneOf5">
                <emma:interpretation id="interp25" emma:lang="en-US" emma:confidence="0.5">
                  <emma:literal>Cummins</emma:literal>
                </emma:interpretation>
                <emma:interpretation id="interp26" emma:lang="en-US" emma:confidence="0">
                  <emma:literal>Cumin's</emma:literal>
                </emma:interpretation>
                <emma:interpretation id="interp27" emma:lang="en-US" emma:confidence="0">
                  <emma:literal>cumin's</emma:literal>
                </emma:interpretation>
                <emma:interpretation id="interp28" emma:lang="en-US" emma:confidence="0">
                  <emma:literal>Cumming</emma:literal>
                </emma:interpretation>
                <emma:interpretation id="interp29" emma:lang="en-US" emma:confidence="0">
                  <emma:literal>Cumin'</emma:literal>
                </emma:interpretation>
              </emma:one-of>
            </emma:emma>
          </inkml:annotationXML>
          <inkml:trace contextRef="#ctx0" brushRef="#br1" timeOffset="1.35266E6">4037 110 655 0,'0'0'346'0,"0"0"-4"0,0 0-3 16,0 0-48-16,0 0-66 0,0 0-57 0,0 0-32 16,0 0-25-16,0 0-18 0,11-158-19 0,-19 150-12 15,-4 3-12-15,-2 3-13 0,-4 1-7 16,1 1-10-16,-6 1-3 0,-3 9-2 0,2 2 0 15,-3 5 4-15,0 6-4 0,-1 2 1 0,1 2-2 16,-1 6-3-16,2 1-2 0,5 3-2 16,4 0-2-16,1 2 0 0,9 1 0 0,-1-5-3 15,8 2 3-15,0-6-7 0,8-1 4 0,7-5 0 16,2-1-2-16,2-3 6 0,5-5-5 16,3-4 0-16,3-3-1 0,3-2-1 0,-1-4 2 15,-2-3 3-15,4 0 1 0,-1-5 0 0,-3-6 5 16,1-1-1-16,-4-2 4 0,-2-4 2 0,1-1 0 15,-8-1 1-15,2-1-1 0,-6 1 4 0,-1-1-1 16,-3 0 1-16,0-2 2 0,-7 1-3 16,1 6 2-16,-4 1-3 0,0 5 0 0,0 3-2 15,0 3-3-15,0 2-4 0,-4 2-6 0,2 0-9 16,1 2-10-16,-1 7-3 0,-2 6 4 0,-2 1 4 16,5 5 8-16,0 2 4 0,-4 0-2 0,5-2 3 15,0-3-2-15,0 0-1 0,3-2 2 16,0-2-3-16,4-3 1 0,0 0 0 0,2-3 0 15,-1-3 3-15,3 0-2 0,2-4 0 0,0-1 1 16,1 0-1-16,0-1 3 0,2-5 1 16,-2-4 1-16,2-3 0 0,-1 0 0 0,2-1-1 15,-3 0 1-15,-1-2 0 0,-3 3 0 0,2-3-1 16,-8 2 1-16,3 4 0 0,-4-1 1 0,-2 3-1 16,-1 4 0-16,0 1-3 0,0 3 0 15,0 0-8-15,0 0-8 0,0 3-6 0,-1 4-2 16,1 6 5-16,-3-2 8 0,-1 4 7 0,1-1 1 15,3-1 0-15,0 0-1 0,0-1-1 16,7-2 3-16,-1-1 0 0,5-1 3 0,2-2-1 16,-1 1 0-16,4-4 2 0,0-2-1 0,-2-1 2 15,4 0 0-15,2 0-1 0,-3-6 2 0,0 0-1 16,4-4 1-16,-4 0 2 0,3-2-1 0,0 0 1 16,-4-1 2-16,-2-1 0 0,-1 1 1 0,-2-2-1 15,-4 3-2-15,3-3-1 0,-6 3-2 16,3 0-1-16,-4 6 0 0,-2 2-2 0,-1 4-1 15,0 0-3-15,0 0-7 0,0 2-7 0,0 4 3 16,0 4 0-16,0 1 7 0,0 5 7 0,-2-2 0 16,-3 0 0-16,1 2 0 0,1-2 1 15,2 2-2-15,-1-2 0 0,2-2 2 0,-1 1 0 16,-2-2 0-16,2-1 1 0,-2-2-1 0,2-2 0 16,1-3 4-16,-2 0 0 0,2-3 3 0,0 0 2 15,0 0 6-15,0 0 3 0,0 0 5 16,0-3-2-16,3-1-9 0,4-6-5 0,-3-1-8 15,6-2-2-15,0-4 2 0,0 3 0 0,3-3-1 16,1 2 0-16,2-1 1 0,-2 2-2 16,3 2 0-16,-3 1-1 0,-1 4-3 0,-3 4-7 15,1 3 0-15,-3 0-1 0,0 0 1 0,-1 6 5 16,-2 5 0-16,0-2 1 0,2 1 3 0,-5 3-1 16,0-1 3-16,-2 1 2 0,0-2-1 0,0 0 2 15,0 0-1-15,0-5-2 0,0 1 2 16,0-4 0-16,0-2 2 0,0-1 0 0,0 0 2 15,0 0 6-15,1 0 0 0,4-3 2 0,-1-3-2 16,-1-2-4-16,2-3-1 0,4-3-5 0,2 0 0 16,2-2 0-16,0 0-1 0,1-1 0 0,0-2 1 15,0 1-1-15,-2 6-1 0,-3 1-3 16,3 3-2-16,-4 4 0 0,-3 4-6 0,-1 0 0 16,3 4-2-16,-4 6-1 0,-2 3 4 0,2 3 4 15,0 2 3-15,-3 3 2 0,0-5 3 16,0 4-1-16,3-4 1 0,-2-2 2 0,2-2-3 15,4-1 1-15,1-1 0 0,5-4-2 0,1-1 1 16,3-4 0-16,8-1 1 0,-1 0 0 0,0 0 0 16,1-8 0-16,2-1 0 0,0-5 2 15,-1 3 0-15,-1-2 0 0,-5-1 1 0,0 0 3 16,-6-1-3-16,-6 2 1 0,2-2 2 0,0-1-6 16,-5 4 5-16,-3-3 1 0,4 5 0 15,-6 0 3-15,2 4-2 0,-2 2 1 0,0 3-1 16,0 1-3-16,0 0-8 0,0 0-13 0,0 3-5 15,-5 6 0-15,0 5 8 0,2 2 9 0,-3 4 6 16,0 1-4-16,4-5 3 0,-3 2 0 0,0-3 0 16,3 1 3-16,1-1-3 0,-2-3 0 15,0-1-1-15,0-3-1 0,3-2 2 0,0-1 0 16,0-3 1-16,0-2 0 0,0 0 3 0,0 0 7 16,0 0 2-16,6-3 3 0,-2-5-2 0,0-2-6 15,6-3-3-15,2 0 2 0,-1-2-5 0,0 1 0 16,1-2 0-16,2 2-8 0,2 0 6 15,-2 1-2-15,0 2 1 0,-3 2 0 0,2 2-1 16,-2 2-1-16,-4 5-3 0,0 0 3 0,-5 0-3 16,2 5-2-16,-2 2 3 0,-2 2 0 15,0 2 1-15,0-1 3 0,0 2 0 0,0-1-1 16,0 0 3-16,0-1-1 0,2-1 1 0,1 1-1 16,-1-4 0-16,6 2-1 0,-2-3 0 0,2 1 5 15,1-3-5-15,2-2 1 0,2 1 0 16,1-2-5-16,0 0 7 0,0-5 0 0,2-2 2 15,0-3 3-15,1-1-3 0,-2-2 3 0,1 2-2 16,-2-5 1-16,-1 2 0 0,1 0-1 0,-6-3 1 16,5 3-4-16,-1 0 2 0,-3 3-1 0,-3 1 3 15,1 4-5-15,-4 1 3 0,-2 4 0 16,-1 1-2-16,0 0 2 0,0 0-12 0,0 6-5 16,0 1 2-16,-2 4 3 0,-3 4 5 0,1 1 3 15,3-2 0-15,-1 2-4 0,2-4 4 0,0 1-2 16,0-4 1-16,2 1 0 0,3-1 1 15,2-2 1-15,-4-1 2 0,6-3 4 0,-5 0-4 16,2-1-2-16,1-2 0 0,1 0-2 0,-1 0 5 16,5-3 2-16,-2-5 1 0,-3-1-3 0,6 2 1 15,-4-3-1-15,3-1-1 0,-5 0 1 16,6 1-1-16,-3-1-1 0,-1-1 0 0,0 1 3 16,1 2-3-16,-6-1-1 0,5 2 0 0,-5 1-3 15,-1 1 3-15,2 2 1 0,-3 0 1 16,-2 4-1-16,1-2 1 0,-1 0-1 0,0 2-1 15,0 0 2-15,0 0-2 0,0 0-2 0,0 0 1 16,0 0-1-16,0 0 0 0,0 0-1 0,0 2-1 16,0 0-6-16,0 1 0 0,0 2 0 0,0 1 3 15,0 1 4-15,0 3 3 0,0 1-1 16,0-2-1-16,0 3 1 0,0-3-1 0,0-1 1 16,0-1-1-16,0-2-2 0,2 1 1 0,-1-1 0 15,2-1 1-15,4-1 2 0,-1-2-2 0,4 2 1 16,1-3-1-16,0 0 1 0,1 0 0 0,6 0 0 15,-2 0 1-15,-2-3 1 0,0-1-1 16,0-3-1-16,-1 1 4 0,-5-1-4 0,5-1 5 16,-1-1 1-16,2-5-2 0,-3 1 3 0,2-1-1 15,-6 0-3-15,4-1 1 0,-1 0-1 0,-3 2-1 16,3 2 1-16,-7 2 1 0,4 1 2 16,-5 3 0-16,-2 2 2 0,0 1 1 0,0 2-4 15,0 0 0-15,0 0-5 0,0 0-6 0,-2 0-4 16,1 2-4-16,-2 3 3 0,0-1 5 15,0 3 2-15,3 1 4 0,-3 0 0 0,-5 0 0 16,5 1-1-16,2 0 0 0,-2 2 1 0,-3 0-1 16,5 2 1-16,-2 0 0 0,3-2 0 0,-3 3-1 15,2-2 2-15,-1-2-2 0,-4-1 0 0,5 1 0 16,1-2 0-16,0-2 0 0,-1-1 2 16,-1-2 0-16,2-2-1 0,0 2 3 0,0-3 0 15,0 0 3-15,0 0 3 0,0 0 2 0,0 0 2 16,0-3-2-16,0 1-5 0,2-5-3 15,-1-1-6-15,8-1 0 0,-4-2-1 0,8-1 2 16,0-3 1-16,1-2 0 0,0 1 1 0,0 0 1 16,0 3-2-16,1 2-1 0,-4 4 0 0,-3 3-4 15,1 1-1-15,-3 3 0 0,-2 0-3 0,0 3 1 16,-2 4-2-16,-1 3 1 0,5 0 4 16,-5 4 1-16,0 1 3 0,2-1 0 0,-1 0 2 15,3-1-1-15,1-4 1 0,3 0 0 0,-4 0-2 16,7-2 2-16,-1-5-1 0,-3 0 2 0,7-2-2 15,-1 0 3-15,4-4-1 0,-1-5 0 16,0-2 1-16,4-3 0 0,-1-3 0 0,3 1-2 16,-3-4 1-16,1 1-1 0,-2 1 1 0,-4-1 2 15,1 1 0-15,-4 2 1 0,0 1 3 16,-2 1-2-16,-6 0-1 0,-1 4 5 0,-2 3-1 16,-1 1 2-16,0 5-1 0,0 1-4 0,0 0-7 15,-3 0-6-15,1 1-4 0,-7 7-3 0,6 3 5 16,-2 2 7-16,-3 5 2 0,6-2 2 15,0 4-1-15,2 0 0 0,0-1-3 0,0 1 1 16,6-1-1-16,4 1-4 0,1-3 2 0,-2-2-3 16,2-2 2-16,2-2 3 0,-3-1 1 0,-6-4 0 15,-3-2 2-15,-1-1-1 0,0-2-2 0,-1-1-2 16,-10 0-14-16,-4 0-19 0,-2 0-26 0,-8 0-42 16,4-4-56-16,-5 0-131 0,9-2-392 15,4 3-785-15</inkml:trace>
          <inkml:trace contextRef="#ctx0" brushRef="#br1" timeOffset="1.3528E6">6485 3 2761 0,'0'0'153'16,"0"0"-26"-16,0 0-13 0,0 0-35 16,0 0-27-16,0 0-11 0,0 0-16 0,0 0-22 15,0 0-24-15,0 0-35 0,0 0-50 0,0 0-136 16,0 0-390-16,0 0-1027 0</inkml:trace>
        </inkml:traceGroup>
        <inkml:traceGroup>
          <inkml:annotationXML>
            <emma:emma xmlns:emma="http://www.w3.org/2003/04/emma" version="1.0">
              <emma:interpretation id="{56242BAC-61BE-4C17-A436-E8FDEEEF53BD}" emma:medium="tactile" emma:mode="ink">
                <msink:context xmlns:msink="http://schemas.microsoft.com/ink/2010/main" type="inkWord" rotatedBoundingBox="22125,2825 24384,2758 24412,3681 22152,3748">
                  <msink:destinationLink direction="with" ref="{1B7D0868-CEA9-4E14-A892-2D46369C2433}"/>
                </msink:context>
              </emma:interpretation>
              <emma:one-of disjunction-type="recognition" id="oneOf6">
                <emma:interpretation id="interp30" emma:lang="en-US" emma:confidence="0.5">
                  <emma:literal>India</emma:literal>
                </emma:interpretation>
                <emma:interpretation id="interp31" emma:lang="en-US" emma:confidence="0">
                  <emma:literal>Indian</emma:literal>
                </emma:interpretation>
                <emma:interpretation id="interp32" emma:lang="en-US" emma:confidence="0">
                  <emma:literal>Indica</emma:literal>
                </emma:interpretation>
                <emma:interpretation id="interp33" emma:lang="en-US" emma:confidence="0">
                  <emma:literal>Indira</emma:literal>
                </emma:interpretation>
                <emma:interpretation id="interp34" emma:lang="en-US" emma:confidence="0">
                  <emma:literal>Indicia</emma:literal>
                </emma:interpretation>
              </emma:one-of>
            </emma:emma>
          </inkml:annotationXML>
          <inkml:trace contextRef="#ctx0" brushRef="#br1" timeOffset="1.35327E6">7630 112 1677 0,'0'0'335'15,"0"0"-125"-15,0 0 0 0,0 0 14 0,0 0-45 16,0 0-44-16,0 0-16 0,0 0-19 16,0 0-11-16,0 0-10 0,0 0-9 0,0 0-10 15,0 0-10-15,13-124-7 0,-13 109-5 0,-2-1-7 16,-1 3-5-16,-2-3-4 0,2 0-11 0,3 1 3 15,-1-4-3-15,-1 4-3 0,2 1 2 16,0 3-4-16,0 1-2 0,0 3 0 0,0 3-2 16,0 1-3-16,0 1-2 0,2 2-2 0,-1 0-7 15,0 0 1-15,6 2-1 0,-2 7-2 0,-1 4 1 16,6 6 1-16,-2 3 4 0,-2 5-1 0,1 5 9 16,-1 0-3-16,-5 5-1 0,2-1 0 15,1 2-6-15,-4 0 4 0,0 0 0 0,-5 1 1 16,-1 0-2-16,-5-4 2 0,-2 0 1 0,-1-1 0 15,0-8 3-15,-2-2 0 0,-1-2 3 0,1-7 0 16,-1-2 0-16,7-3 2 0,-1-5-1 16,1-2 2-16,4-3-2 0,-2 0 2 0,4 0-1 15,-3-7-6-15,4-2-9 0,0-5-22 0,0 3-29 16,-3-5-48-16,5 1-49 0,0 0-77 0,1 0-159 16,0 5-275-16,0 4-934 0</inkml:trace>
          <inkml:trace contextRef="#ctx0" brushRef="#br1" timeOffset="1.35446E6">7715 345 1295 0,'0'0'372'0,"0"0"-55"0,0 0-12 16,0 0-41-16,0 0-71 0,0 0-53 0,0 0-34 16,0 0-35-16,0 0-24 0,0 0-17 15,0 0-12-15,0 0-4 0,0 0-5 0,0 0-2 16,79-57-2-16,-76 63-3 0,0 3 1 0,1-1-1 15,-1-1 0-15,0 1-1 0,-3 0 0 0,1-3-1 16,-1 1 1-16,2-4 0 0,-1 1-1 0,3-3 2 16,-4 2 0-16,2-2 2 0,-1 0 2 15,2 0 3-15,0-3 4 0,7-3 1 0,0-4 1 16,4-5-5-16,2-1-5 0,-1-2 1 0,1 0-2 16,1 0 1-16,-3 4 0 0,0 1-1 15,-3 4-2-15,1 4-1 0,-8 2-1 0,3 3-2 16,-4 0-2-16,0 0-1 0,3 9-1 0,-2 2 0 15,-1 2 1-15,-2 3 1 0,5-1 2 0,-3 1 1 16,-1 0 1-16,1-2 1 0,7 1-1 16,-4-5 2-16,7-4 1 0,1 1 2 0,8-6 1 15,2-1 2-15,1 0 1 0,9-6 0 0,-2-4-1 16,5-8 2-16,-3-1-2 0,6-2 2 0,-3-2-1 16,-3 0 0-16,2 0-1 0,-6 1-1 0,-4 2 2 15,-8 1 1-15,-4 3 3 0,-2 3 1 16,-9 2 1-16,-2 2 4 0,-1 1 0 0,-1 2-2 15,-11 2-4-15,2 1-10 0,-8 3-3 0,1 0-4 16,-7 3-1-16,2 7 3 0,-3 1 1 0,2 3-2 16,6 2-1-16,2 0 1 0,2 1-1 0,4-1-1 15,4-1 1-15,1 0-2 0,-1-3 1 16,2-1 0-16,3 0 3 0,0-6-5 0,0 0 2 16,8-2-3-16,-4-1 0 0,6-2 5 0,-5 0 2 15,8-2 4-15,0-6 1 0,1-3 0 16,2-5-1-16,2-1-1 0,2-2 2 0,-3-3-2 15,4-2 0-15,-4-1 0 0,0-2 4 0,-3-1-2 16,1 0 1-16,-3-3 0 0,-2-2-5 16,-3 0 3-16,2 0 1 0,-6 1-2 0,2-1 4 15,-2 2-3-15,-3 4 1 0,0 1 3 0,0 7-2 16,0 3 2-16,0 9-1 0,-3 2-4 0,0 5-3 16,2 0-11-16,0 7-1 0,-5 6 2 0,-3 10 4 15,1 5 7-15,-1 7 0 0,0 5 2 16,-3 0 1-16,7 5-2 0,-4-1 1 0,6-1-2 15,2-3-1-15,1-3 1 0,0-3 0 0,8-2-1 16,1-6-1-16,6-1 1 0,7-5 0 16,-3-5-1-16,7-4 2 0,2-6-1 0,2-5 0 0,6 0-1 15,-5 0 3-15,0-12-4 0,2 0 2 16,-5-4 0-16,-1-3-1 0,-6-1 3 0,3 2 1 16,-7-1 0-16,-1 0-6 0,-2 1 5 0,-3 3 2 15,-2 1-1-15,-5 1 11 0,-1 3-8 0,-3 4 2 16,0 3-3-16,0 1-4 0,0 2-4 15,-3 0-8-15,-1 10 0 0,-3 3-2 0,0 3 8 16,-2 0 3-16,-1 5 1 0,7-1-2 0,1 1 1 16,2-2 0-16,0 2 2 0,2-4 5 15,11 2-7-15,0-4 2 0,2 0-1 0,1-5-5 16,5-4 7-16,-1 0 0 0,4-6 3 0,-1 0-1 16,0-3 2-16,4-10-1 0,-2 0-1 0,1-3 5 15,-5-2-3-15,4 1 0 0,-2-3 0 16,-3 2-1-16,1-1 0 0,-4 0 0 0,-3 1 1 15,-1 1-4-15,-4 4 5 0,-4-4 0 0,-2 4-2 16,-3 1 7-16,0 1-9 0,-6-1-2 0,-4 5-4 16,-4 1-5-16,-1 4-4 0,-7 2-1 0,4 2 2 15,-5 7-2-15,5 5 3 0,1 2 2 0,1 3 1 16,2 2 1-16,3 0 3 0,-1 1 1 16,5-1-2-16,2 0 6 0,3-4-3 0,2 0-2 15,0-4 0-15,2-2-3 0,8-1 2 0,2-7 4 16,1-1 3-16,3-2 2 0,-1-5 6 15,2-6 0-15,-1-2-1 0,4-1 3 0,-5-1-5 16,1 0 1-16,-3 1 2 0,-6 3 1 0,3 1 0 16,-7 5 3-16,1 3-3 0,-4 2-7 0,0 0-8 15,0 2-6-15,-2 6-2 0,-3 5 0 16,0 4 9-16,-2 0 1 0,5 4 2 0,-1-4 5 16,3 1-5-16,0-3 0 0,3-2 0 0,8-2-3 15,4-5 3-15,4-1 2 0,8-5 0 16,1 0 0-16,8-9-1 0,-2-6-3 0,2-1-4 15,-1-4-10-15,3-2-20 0,-1-2-30 0,-3-1-44 16,4-2-64-16,-7 0-157 0,-7 7-459 0,-10 6-812 0</inkml:trace>
          <inkml:trace contextRef="#ctx0" brushRef="#br1" timeOffset="1.3546E6">9507-475 2395 0,'0'0'217'0,"0"0"-24"0,0 0-14 15,0 0-59-15,0 0-49 0,0 0-27 0,0 0-22 16,0 0-25-16,0 0-26 0,0 0-44 0,0 0-75 16,0 0-158-16,0 0-431 0,-166-47-869 0</inkml:trace>
        </inkml:traceGroup>
      </inkml:traceGroup>
    </inkml:traceGroup>
    <inkml:traceGroup>
      <inkml:annotationXML>
        <emma:emma xmlns:emma="http://www.w3.org/2003/04/emma" version="1.0">
          <emma:interpretation id="{BE096331-E373-4E4B-904A-CC23E686B97E}" emma:medium="tactile" emma:mode="ink">
            <msink:context xmlns:msink="http://schemas.microsoft.com/ink/2010/main" type="paragraph" rotatedBoundingBox="11352,5702 30625,5096 30708,7731 11435,8338" alignmentLevel="6"/>
          </emma:interpretation>
        </emma:emma>
      </inkml:annotationXML>
      <inkml:traceGroup>
        <inkml:annotationXML>
          <emma:emma xmlns:emma="http://www.w3.org/2003/04/emma" version="1.0">
            <emma:interpretation id="{1315659E-3BC0-4165-93D4-5735DDB761E2}" emma:medium="tactile" emma:mode="ink">
              <msink:context xmlns:msink="http://schemas.microsoft.com/ink/2010/main" type="inkBullet" rotatedBoundingBox="11374,6401 12289,6374 12292,6461 11377,6488"/>
            </emma:interpretation>
            <emma:one-of disjunction-type="recognition" id="oneOf7">
              <emma:interpretation id="interp35" emma:lang="en-US" emma:confidence="0">
                <emma:literal>-</emma:literal>
              </emma:interpretation>
              <emma:interpretation id="interp36" emma:lang="en-US" emma:confidence="0">
                <emma:literal>_</emma:literal>
              </emma:interpretation>
              <emma:interpretation id="interp37" emma:lang="en-US" emma:confidence="0">
                <emma:literal>.</emma:literal>
              </emma:interpretation>
              <emma:interpretation id="interp38" emma:lang="en-US" emma:confidence="0">
                <emma:literal>,</emma:literal>
              </emma:interpretation>
              <emma:interpretation id="interp39" emma:lang="en-US" emma:confidence="0">
                <emma:literal>~</emma:literal>
              </emma:interpretation>
            </emma:one-of>
          </emma:emma>
        </inkml:annotationXML>
        <inkml:trace contextRef="#ctx0" brushRef="#br1" timeOffset="1.54115E6">-3272 3195 96 0,'0'0'175'0,"0"0"-1"0,0 0 9 0,0 0 20 15,0 0 16-15,0 0-2 0,0 0-32 0,0 0-22 16,0 0-22-16,0 0-22 0,0 0-13 0,0 0-11 15,-11-16-9-15,11 16-8 0,0 0-8 0,0 0-6 16,0 0-3-16,0 0-5 0,0 0-8 0,0 0-5 16,1 0-11-16,-1 0-5 0,2 0-6 15,-2 0-5-15,4 0-5 0,-3 0-4 0,2 0-1 16,0 0-4-16,8 0 1 0,1 0 2 0,2 1 1 16,4 3 3-16,5-2 0 0,5-1 1 0,4-1-2 15,5 0 2-15,-1 0 0 0,7 0 1 16,4 0 0-16,-1-3-1 0,0-3 0 0,5-1 0 15,-4 2-1-15,4-3-2 0,-6-1 1 0,2 2-2 16,-10-1 0-16,2 0 1 0,-9 1-2 0,-2-1 2 16,-2 2-1-16,-5 1 1 0,-5 2 2 15,-3 0-1-15,-6 0 2 0,3 0-3 0,-6 2 0 16,4-1 1-16,-3 2-2 0,-4-2-2 0,6 2-17 16,-3 0-74-16,-2 0-198 0,1 0-745 15,1 0-508-15</inkml:trace>
      </inkml:traceGroup>
      <inkml:traceGroup>
        <inkml:annotationXML>
          <emma:emma xmlns:emma="http://www.w3.org/2003/04/emma" version="1.0">
            <emma:interpretation id="{CCF66B9C-188B-4828-856C-316AED824084}" emma:medium="tactile" emma:mode="ink">
              <msink:context xmlns:msink="http://schemas.microsoft.com/ink/2010/main" type="line" rotatedBoundingBox="13514,5606 26607,5224 26638,6268 13544,6650"/>
            </emma:interpretation>
          </emma:emma>
        </inkml:annotationXML>
        <inkml:traceGroup>
          <inkml:annotationXML>
            <emma:emma xmlns:emma="http://www.w3.org/2003/04/emma" version="1.0">
              <emma:interpretation id="{FED27473-DB7F-4ED0-B06D-7CBA3D6829AA}" emma:medium="tactile" emma:mode="ink">
                <msink:context xmlns:msink="http://schemas.microsoft.com/ink/2010/main" type="inkWord" rotatedBoundingBox="13521,5839 13778,5831 13787,6108 13529,6116"/>
              </emma:interpretation>
              <emma:one-of disjunction-type="recognition" id="oneOf8">
                <emma:interpretation id="interp40" emma:lang="en-US" emma:confidence="0.5">
                  <emma:literal>80</emma:literal>
                </emma:interpretation>
                <emma:interpretation id="interp41" emma:lang="en-US" emma:confidence="0">
                  <emma:literal>8</emma:literal>
                </emma:interpretation>
                <emma:interpretation id="interp42" emma:lang="en-US" emma:confidence="0">
                  <emma:literal>:</emma:literal>
                </emma:interpretation>
                <emma:interpretation id="interp43" emma:lang="en-US" emma:confidence="0">
                  <emma:literal>a:</emma:literal>
                </emma:interpretation>
                <emma:interpretation id="interp44" emma:lang="en-US" emma:confidence="0">
                  <emma:literal>880</emma:literal>
                </emma:interpretation>
              </emma:one-of>
            </emma:emma>
          </inkml:annotationXML>
          <inkml:trace contextRef="#ctx0" brushRef="#br1" timeOffset="1.35892E6">-1059 2674 344 0,'0'0'214'0,"0"0"18"0,0 0 38 16,0 0 17-16,0 0-19 0,0 0-49 0,0 0-53 15,0 0-31-15,0 0-26 0,0 0-10 0,0 0-10 16,0 0-12-16,0-33-7 0,-1 33-9 0,-2 0-9 16,0 0-7-16,1 0-12 0,1 0-7 15,-2 0-8-15,0 0-5 0,-2 4-1 0,2 0-5 16,-1 1-1-16,-3 3 1 0,4-1-4 0,-2 2 3 15,0-1-3-15,3 0-1 0,1-3-1 0,1 2-1 16,0 1 1-16,3-2 1 0,4-1 2 16,-1-1 1-16,3 1-1 0,-1-3 3 0,0 1 1 15,2-3 2-15,-4 0 2 0,4 0 2 0,-6 0-3 16,6 0 4-16,-6-3 0 0,4-2 2 0,-3 0 1 16,0-1 2-16,1 0 0 0,-3-2 1 0,4 1 4 15,-4 0-5-15,-2-3 2 0,-1 1-1 0,0 1-3 16,0-2 2-16,-3 2 0 0,-5-1-4 15,-1 1-3-15,1 1-3 0,-3 4-4 0,-1-2-2 16,1 4 0-16,1 1-6 0,-3 0 2 16,0 0-1-16,2 4-2 0,3 1 1 0,1 2 0 15,-1 1-2-15,3 0-3 0,3 1 5 0,1 1 1 16,0-1-1-16,1 3 4 0,0-3-4 0,0-2 1 16,2 3 1-16,1-2 1 0,6-2 1 15,-5 1-1-15,4-1 2 0,-2 0-1 0,4-4 0 16,-1 2 1-16,-1-4-1 0,1 0-2 0,-2 0 7 15,1 0 0-15,-1 0 3 0,5-2 8 0,-3-5-6 16,-3 1 4-16,6-2 2 0,-4 0-2 16,-2 0 8-16,-3-2 3 0,2 2 0 0,-3 0-1 15,-1-4-2-15,-1 3-2 0,0 2-4 0,-3-4 1 16,-4 3-6-16,1 2-4 0,-3 0 1 0,0 1-3 16,0 1-7-16,0 1-4 0,0-1-7 15,3 3-20-15,1 1-24 0,-2 0-55 0,4 0-117 16,-1 0-267-16,-2 4-788 0</inkml:trace>
          <inkml:trace contextRef="#ctx0" brushRef="#br1" timeOffset="1.70946E6">-934 2631 0 0,'0'0'0'16,"0"0"214"-16,0 0 24 0,0 0 2 15,0 0-16-15,0 0-26 0,0 0-39 0,0 0-33 16,0 0-20-16,0 0-9 0,0 0-2 0,0 0-5 16,-9-9-10-16,9 7-6 0,-3 2-2 0,1-2-6 15,-1-1-8-15,-2 2-3 0,4-2-8 16,1 0-10-16,-3 0-3 0,2-2-4 0,-3 2-5 16,1 0-1-16,1 0 0 0,2 1-1 0,-1 2 4 15,-1 0 5-15,1 0 4 0,-2 0-1 0,-2 0-2 16,2 0-7-16,-2 0-10 0,-3 0-2 15,5 0-5-15,-7 0-2 0,6 0 1 0,-5 2 1 0,5-1-2 16,-3 1-1-16,1 0 0 0,1 1-2 16,-2-2-1-16,1 3 1 0,-3-1-1 0,5 0 1 15,-4 2-1-15,3 0-1 0,-2 0-1 0,2 1-1 16,-2 1 1-16,1 1-2 0,2-2-1 16,-3 2 0-16,4 0-2 0,1-1 2 0,1 4 1 15,0-3-1-15,-1 0-2 0,-1 0 2 0,3 0 1 16,0 0-1-16,0-1 1 0,0 1-2 0,0-4-1 15,5 3-1-15,-1-4 0 0,1 2 1 16,3-4 1-16,-4 3 1 0,4-3 1 0,-1-1 2 16,3 0 1-16,-1 0 2 0,-2 0 3 0,4 0 1 15,-1-1 0-15,-4-4 2 0,5-2 3 16,-1 1-5-16,-3 0 2 0,3-2-2 0,0 0-2 16,-3 0 5-16,0-3 2 0,0 3 1 0,-2 0 4 15,0-1 2-15,-2-1 2 0,-2 1 1 0,4-2-1 16,-2-1-2-16,-3 0-2 0,0 0 0 0,0 1-7 15,0-1 2-15,0 1-2 0,0 3-1 16,-8-2-1-16,7 3 3 0,-3 3-2 0,-5 0 0 16,5 1 2-16,-2 1-6 0,1 2-3 0,-1 0-4 15,-2 0-5-15,0 2-2 0,1 2 1 0,-4 3-1 16,4 5 1-16,-4 0 4 0,-1 0 0 16,1 3 0-16,4-2 3 0,-2 2-2 0,1-3-2 15,2 1 2-15,3-2 1 0,2 0-4 0,-1-1 0 16,2-2 0-16,0 2-2 0,0-2 2 0,5 0 0 15,-2 0 1-15,5-1-3 0,-4-1 5 0,6 2 0 16,-1-3 1-16,-1 1 6 0,2-1-6 16,-3-1 1-16,5-1 1 0,-3 1-2 0,1-3 2 15,0-1 2-15,3 1-2 0,0-1-1 0,-3 0 2 16,0 0 0-16,-2 0 2 0,2 0 1 16,-4-4 1-16,2 1 2 0,-2-3 3 0,2 0 5 15,-3-4-4-15,3 0 1 0,-4-1 1 0,-2 2-6 16,2-2 8-16,0-1-1 0,-4 2-1 0,0-3 1 15,0 2-3-15,0-2-3 0,0 1 0 16,-7 0 0-16,6 1-3 0,-5-1 0 0,-1 3-1 16,1 1 2-16,-2 0-4 0,5 3 0 0,-4 2-4 15,1 1-6-15,5 2 1 0,-3 0-6 0,-3 0-1 16,2 3-2-16,-5 7-2 0,3 1 6 0,-3 3 2 16,-1 3 4-16,1 1 3 0,2-1 0 0,-2 1 1 15,1-2 0-15,2 1 0 0,0-3-1 16,3 0-2-16,2-1-3 0,1-2 0 0,1 0 1 15,0-4-1-15,0 1 4 0,3 0-1 0,4-2 0 16,-3 1 1-16,0-4-1 0,5 1 2 16,-2-4 1-16,2 0 1 0,-4 0 0 0,4 0 6 15,-4-5 2-15,4-2 5 0,-1-1 1 0,-2-1 0 16,0-2 1-16,-1 0 1 0,-2-1 3 0,3 0-2 16,-3-2-1-16,-2 0-1 0,-1-1 0 15,0 2-2-15,-1-2-4 0,-8 1-2 0,4 1-6 16,-5-1-1-16,-2 1-2 0,0 3-5 0,3 2-7 15,-1 0-24-15,-1 3-52 0,5 2-93 16,-2 3-197-16,5 0-483 0,0 0-722 0</inkml:trace>
        </inkml:traceGroup>
        <inkml:traceGroup>
          <inkml:annotationXML>
            <emma:emma xmlns:emma="http://www.w3.org/2003/04/emma" version="1.0">
              <emma:interpretation id="{58907D4A-C713-4ED2-B199-BF2075CF561D}" emma:medium="tactile" emma:mode="ink">
                <msink:context xmlns:msink="http://schemas.microsoft.com/ink/2010/main" type="inkWord" rotatedBoundingBox="15824,5787 17022,5752 17038,6313 15841,6347"/>
              </emma:interpretation>
              <emma:one-of disjunction-type="recognition" id="oneOf9">
                <emma:interpretation id="interp45" emma:lang="en-US" emma:confidence="0.5">
                  <emma:literal>HR</emma:literal>
                </emma:interpretation>
                <emma:interpretation id="interp46" emma:lang="en-US" emma:confidence="0">
                  <emma:literal>HRR</emma:literal>
                </emma:interpretation>
                <emma:interpretation id="interp47" emma:lang="en-US" emma:confidence="0">
                  <emma:literal>HRK</emma:literal>
                </emma:interpretation>
                <emma:interpretation id="interp48" emma:lang="en-US" emma:confidence="0">
                  <emma:literal>HER</emma:literal>
                </emma:interpretation>
                <emma:interpretation id="interp49" emma:lang="en-US" emma:confidence="0">
                  <emma:literal>1*</emma:literal>
                </emma:interpretation>
              </emma:one-of>
            </emma:emma>
          </inkml:annotationXML>
          <inkml:trace contextRef="#ctx0" brushRef="#br1" timeOffset="1.38222E6">1903 2614 916 0,'0'0'380'0,"0"0"-73"0,0 0-50 15,0 0-59-15,0 0-45 0,0 0-34 16,0 0-23-16,0 0-18 0,0 0-14 0,0 0-13 15,0 0-6-15,0 0-6 0,0 0-6 0,0 0-3 16,166-132-6-16,-150 133-5 0,-1 4-6 16,-2 3-1-16,-1 0-2 0,-4 3-1 0,-2-1 2 15,-3 3 1-15,-1 1 1 0,-2 2 0 0,0 2 1 16,-8 1 0-16,-3-1 0 0,-4 0 1 16,-2 0-1-16,-1-2 1 0,-2-1-1 0,0-1-1 15,0-3 0-15,5-3 2 0,-4 0-1 0,5-3 1 16,1-2 4-16,4-1 1 0,0-2 4 0,3 0 1 15,1 0-1-15,-1 0 0 0,3-2-4 16,2-1 0-16,-2 0-4 0,3-1-5 0,0 1-4 16,0 0-8-16,0 2-7 0,4 1-6 0,3 0-2 15,3 0 1-15,4 4 5 0,5 6 3 0,1 5 3 16,2 0 2-16,4 3-1 0,-2 2 2 0,1-1 2 16,2 1-1-16,2-1 1 0,-5 1 0 0,1-3 0 15,-2-2-2-15,1-2 1 0,-7-4-2 16,-1 1-1-16,-4-7 5 0,0 0-1 0,-8-3 0 15,2 0 2-15,-1-2 1 0,3-6-2 0,0-2-7 16,2-1-11-16,-2 0-48 0,2-2-76 0,0 0-103 16,-3 5-214-16,-1 2-715 0</inkml:trace>
          <inkml:trace contextRef="#ctx0" brushRef="#br1" timeOffset="1.38181E6">2006 2509 1523 0,'0'0'298'15,"0"0"-18"-15,0 0-24 0,0 0-55 0,0 0-49 16,0 0-47-16,0 0-37 0,0 0-30 0,0 0-18 15,0 0-5-15,0 0 3 0,0 0 8 16,0 0 5-16,0 0 3 0,-29 96-1 0,26-70-4 16,0 2-4-16,3 0-3 0,-2 0-6 0,-1 2-3 15,1-2-2-15,-2-2-6 0,3-1 3 0,-1-2-1 16,2-3-1-16,-3-4 1 0,2-2-3 16,1-1-1-16,-1-5-3 0,1-2-2 0,0-3-4 15,0-3-15-15,0 0-28 0,0 0-41 0,0-1-50 16,0-7-60-16,0-2-77 0,2-3-128 0,1 2-263 15,-1 5-728-15</inkml:trace>
          <inkml:trace contextRef="#ctx0" brushRef="#br1" timeOffset="1.38131E6">1529 2504 780 0,'0'0'297'15,"0"0"-5"-15,0 0-17 0,0 0-22 0,0 0-43 16,0 0-38-16,0 0-43 0,0 0-43 15,0 0-37-15,0 0-25 0,0 0-9 0,0 0-4 16,0 0 6-16,0 0 9 0,3 25 5 0,-3-8 7 16,0 0 4-16,0 4-2 0,0 3 3 0,0-1-1 15,0 4-3-15,0-1 2 0,0 0-7 0,0 1-4 16,0 1-5-16,-3-4-7 0,0 0-4 16,2-1-3-16,1-4-3 0,0-1-6 0,-3-2 0 15,3-2-4-15,0-3-12 0,0-3-29 0,0-3-56 16,0-2-74-16,3-1-85 0,1-2-133 0,0 0-313 15,-1 0-708-15</inkml:trace>
          <inkml:trace contextRef="#ctx0" brushRef="#br1" timeOffset="1.38104E6">1216 2616 609 0,'0'0'198'0,"0"0"24"0,0 0 21 16,0 0 8-16,0 0-19 0,0 0-31 0,0 0-43 15,0 0-24-15,0 0-17 0,0 0-13 16,0 0-9-16,0 0-9 0,0-119-5 0,0 118-10 16,0-1-8-16,-1 2-11 0,1 0-15 0,0 0-17 15,-2 2-17-15,2 4-8 0,0 7-1 16,-1 3 7-16,1 7 9 0,-5 6 4 0,4 3 1 15,-2 0-1-15,0 3-1 0,1 0 0 0,-3 0 0 16,4-1-2-16,-2 0 1 0,2-3-5 0,-1 0-1 16,1-5-3-16,-1 0-2 0,2 0 2 0,-2-4-1 15,2-1 1-15,0-5-2 0,0-3 1 16,0-5-1-16,0 0-2 0,0-3 1 0,0-2-9 16,0-3-19-16,0 0-38 0,0 0-56 0,0 0-65 15,2-4-57-15,3-3-114 0,-1 2-208 0,-1 1-520 16</inkml:trace>
          <inkml:trace contextRef="#ctx0" brushRef="#br1" timeOffset="1.38154E6">1195 2773 1283 0,'0'0'244'0,"0"0"-51"16,0 0-5-16,0 0-5 0,0 0-43 0,0 0-53 16,0 0-46-16,0 0-22 0,0 0-6 0,0 0 7 15,0 0 16-15,0 0-1 0,0 0-9 0,123-12-6 16,-76 3-6-16,0-4-12 0,-1 2-6 16,1 0-23-16,-4 0-47 0,-2 4-49 0,-3 0-108 15,0 2-195-15,-11 0-498 0,-10 2 189 0</inkml:trace>
        </inkml:traceGroup>
        <inkml:traceGroup>
          <inkml:annotationXML>
            <emma:emma xmlns:emma="http://www.w3.org/2003/04/emma" version="1.0">
              <emma:interpretation id="{8AAB1068-8BF2-42A7-8727-2F10126AA10B}" emma:medium="tactile" emma:mode="ink">
                <msink:context xmlns:msink="http://schemas.microsoft.com/ink/2010/main" type="inkWord" rotatedBoundingBox="17713,5568 20765,5479 20793,6438 17741,6527"/>
              </emma:interpretation>
              <emma:one-of disjunction-type="recognition" id="oneOf10">
                <emma:interpretation id="interp50" emma:lang="en-US" emma:confidence="0.5">
                  <emma:literal>policies</emma:literal>
                </emma:interpretation>
                <emma:interpretation id="interp51" emma:lang="en-US" emma:confidence="0">
                  <emma:literal>Policies</emma:literal>
                </emma:interpretation>
                <emma:interpretation id="interp52" emma:lang="en-US" emma:confidence="0">
                  <emma:literal>polities</emma:literal>
                </emma:interpretation>
                <emma:interpretation id="interp53" emma:lang="en-US" emma:confidence="0">
                  <emma:literal>polis</emma:literal>
                </emma:interpretation>
                <emma:interpretation id="interp54" emma:lang="en-US" emma:confidence="0">
                  <emma:literal>politics</emma:literal>
                </emma:interpretation>
              </emma:one-of>
            </emma:emma>
          </inkml:annotationXML>
          <inkml:trace contextRef="#ctx0" brushRef="#br1" timeOffset="1.38365E6">3657 2614 1890 0,'0'0'245'0,"0"0"-29"0,0 0-20 15,0 0-33-15,0 0-49 0,0 0-36 0,0 0-30 16,0 0-23-16,0 0-15 0,0 0-3 15,0 0-1-15,0 0 1 0,0 0 3 0,0 0-1 16,-108 95-1-16,105-73-1 0,0 0-3 0,1-1 0 16,2-3 0-16,0-2-3 0,4-1 0 15,0-4 1-15,6-3-1 0,-3-2 4 0,2-1 2 16,2-3 3-16,-1-2 6 0,0 0 1 0,3 0 6 16,-1-7 1-16,3-2 2 0,-1-2 0 0,0-4-5 15,0-1-3-15,0-3-2 0,-1-1-3 0,0-1 1 16,-2-1 1-16,-5 2 0 0,-1 0-1 15,0 3 1-15,-5-2-4 0,0 2 0 0,-5 3-1 16,-3 2-3-16,-1 0-2 0,-2 6-4 0,1 1-4 16,-3 4-4-16,1 1-2 0,-1 0-5 15,0 8 2-15,2 3-1 0,-1 2 4 0,4 1-1 0,1 1 2 16,1 3 3-16,6-1-2 0,0 1 0 16,4-4-1-16,6 1-1 0,5-2 2 0,4-2-4 15,1-5-1-15,7-2-2 0,0-2-2 0,1-2 3 16,2-4 2-16,0-7 2 0,3-2 5 15,-1-4 2-15,-2-2 2 0,-2-2 3 0,-1-2 0 16,0-2 3-16,-3-2 3 0,-1-1 1 0,0 1 5 16,-6 0 0-16,-2 0 1 0,-2 2 4 0,-2 0 0 15,-6 2 0-15,0 4 3 0,-5 0-2 16,0 5-3-16,0 1 1 0,-1 4-2 0,-5 0-1 16,3 5-3-16,-2 4-4 0,-2 0-6 0,1 0-7 15,-3 10 0-15,-3 2-5 0,-3 8 4 0,1 0 4 16,0 5-2-16,0 4 3 0,1 0-2 15,5 5 0-15,1 1 0 0,4-2 2 0,-2 3-2 16,5-2 0-16,0-2 1 0,8-3-2 0,0-1 2 16,5-4 0-16,1-5 0 0,4-4 1 0,-1-4 0 15,0-4 1-15,5-5 1 0,-4-2 3 0,6 0 0 16,-4-7 0-16,4-4 1 0,-3-3 0 16,1-2-2-16,2-1-1 0,-6-2 2 0,2 3-2 15,-3 2 1-15,-6 1 1 0,-4 3-4 0,-1 6 6 16,-4 1-2-16,-2 3-2 0,0 0-2 0,0 0-11 15,0 0-9-15,-5 7-1 0,2 3 1 16,2 3 6-16,1 1 9 0,0 0-2 0,0-1 5 16,1-1-2-16,9-2 1 0,0-4 0 0,4-1-6 15,5-3 1-15,-1-2-5 0,8-3-8 16,1-9-8-16,3-2-22 0,-1-5-46 0,4-2-58 16,0-3-86-16,-4 0-165 0,-7 6-532 0,-8 5-487 0</inkml:trace>
          <inkml:trace contextRef="#ctx0" brushRef="#br1" timeOffset="1.38379E6">4438 2379 2109 0,'0'0'224'0,"0"0"-38"0,0 0-23 16,0 0-65-16,0 0-38 0,0 0-20 0,0 0-18 16,0 0-22-16,0 0-24 0,0 0-25 15,0 0-57-15,0 0-125 0,0 0-277 0,0 0-1040 0</inkml:trace>
          <inkml:trace contextRef="#ctx0" brushRef="#br1" timeOffset="1.38468E6">4832 2611 724 0,'0'0'223'0,"0"0"-36"0,0 0-15 15,0 0-44-15,0 0-44 0,0 0-19 16,0 0 1-16,0 0 8 0,0 0 5 0,0 0 7 16,0 0 10-16,0 0-1 0,0 0 0 0,0 0 0 15,38-102-5-15,-38 101 1 0,-1-2 2 0,-2 2-6 16,0 1-5-16,-1 0-6 0,2 0-14 0,1 0-11 15,-2 0-16-15,-4 1-14 0,3 6-8 16,-6 2-2-16,3-1-2 0,-3 6 3 0,-4 2 3 16,2 1-1-16,1 3 1 0,3 0-1 0,-4-1 0 15,5 1-3-15,1-1-2 0,5 1-3 0,0-2-7 16,1 1 4-16,1-1-2 0,6-2 2 0,4-3 2 16,5-2-3-16,4 0 1 0,-2-3-1 15,6-3-2-15,2-3-3 0,-1-2-1 0,2 0-2 16,5-5-1-16,-3-5 3 0,1-2-2 0,0-3 2 15,2-5-1-15,0 1 2 0,-3-3 3 16,-2 0 2-16,0 0 3 0,-7 0-1 0,1 1 4 16,-4 1 0-16,-4 3 6 0,-3 2-1 0,-3 2 3 15,-5 7 4-15,-1 1-4 0,-1 4 5 0,0 1-7 16,0 0-10-16,-3 1-8 0,-1 9-6 16,-6 3 0-16,3 1 6 0,0 4 4 0,0 0-2 15,2 1 0-15,4 0 0 0,1-1 1 0,0 1 0 16,1-4 1-16,8 1 1 0,-2-3-3 0,4-1 1 15,2 0 1-15,3-3 0 0,5-5 2 16,-1 0-3-16,5-3-1 0,1-1 0 0,-2 0 3 0,0-5 2 16,2-4 1-16,-1-5 1 0,1-2 0 15,-2-1 0-15,1-5 0 0,1 3 1 0,1-3-1 16,-3-2 1-16,-4 4-1 0,2-1 1 16,-6 2 2-16,-2 3-1 0,-3 5 0 0,-6 4 1 15,-3 3-3-15,-2 3 3 0,0 1-7 0,0 0-12 16,-2 5-2-16,-3 6 0 0,-5 0 3 0,5 6 10 15,-4-1 1-15,4-1-3 0,-2 2 0 0,7-2-1 16,0 0 0-16,0-4 0 0,4 1 1 16,4-3 0-16,4-1 1 0,2-4 2 0,1-2 1 15,1-2 0-15,7 0 2 0,-3-4-2 0,5-2 0 16,1-4 1-16,-1-1-3 0,-2 0-1 16,2-4 0-16,1 1 1 0,-5-1 1 0,0 1 2 15,-2-4 1-15,1 1 3 0,-6 2 0 0,-4 2 0 16,-2 0 1-16,1 3 0 0,-5 1 1 0,-3 2 0 15,1 4 1-15,-2 1-3 0,0 2-5 0,0 0-5 16,0 0-13-16,0 4-4 0,0 3 1 16,1 2 6-16,5 2 8 0,-2 2 5 0,-1 2 0 15,4-2-1-15,-3 4 1 0,2-1 0 0,1 0-1 16,-4-1 1-16,1 1 0 0,-1-3-2 0,-3-2 4 16,0 0 4-16,-9-3 3 0,-3-3 2 0,-2-2-1 15,-2-1-7-15,0-2-10 0,-1 0-26 16,-3-5-57-16,3-6-127 0,6 3-366 0,5-1-1074 0</inkml:trace>
          <inkml:trace contextRef="#ctx0" brushRef="#br1" timeOffset="1.38484E6">5549 2256 2448 0,'0'0'171'0,"0"0"-26"0,0 0-3 16,0 0-32-16,-164-34-37 0,151 29-22 0,12 2-22 15,1-1-29-15,1 3-22 0,12 1-20 16,1 0-33-16,1 0-122 0,0 3-245 0,-3 0-1181 0</inkml:trace>
          <inkml:trace contextRef="#ctx0" brushRef="#br1" timeOffset="1.38289E6">3121 2816 476 0,'0'0'444'0,"0"0"-121"0,0 0-31 16,0 0-34-16,0 0-48 0,0 0-43 0,0 0-37 15,0 0-23-15,41-167-20 0,-32 153-17 16,-1 1-16-16,5 2-16 0,-3 0-6 0,3 3-10 16,1 2-5-16,-1 3-1 0,-1 3-4 0,1 0-1 15,-4 3-3-15,-1 5-1 0,3 3-3 16,-5 4-1-16,1 0 3 0,-5 2-1 0,-2 4 7 15,0 0 1-15,-3 0 1 0,-9 0-1 0,-2 1 1 16,-1-2-3-16,-5 1 0 0,-1-4 0 0,-4-1-4 16,3-1-1-16,0-5 2 0,1 0-2 15,1-4 1-15,5-1-2 0,2-4-9 0,2-1-26 16,8 0-55-16,1 0-104 0,2-6-165 0,0 1-451 16,0 2-665-16</inkml:trace>
          <inkml:trace contextRef="#ctx0" brushRef="#br1" timeOffset="1.38263E6">3137 2647 1384 0,'0'0'218'0,"0"0"-10"15,0 0 11-15,0 0-11 0,0 0-26 0,0 0-25 16,0 0-30-16,0 0-19 0,0 0-23 0,0 0-17 16,0 0-21-16,0 0-17 0,0 0-14 15,-13-71-6-15,13 83 0 0,0 4 2 0,0 3 7 16,4 5 8-16,-2 4 3 0,2 3 2 0,-3 5-1 16,2-1-3-16,0 0-5 0,-2 1-2 0,-1 0-3 15,0 1-4-15,0 0-1 0,0-1-1 16,0-2-1-16,0-2-1 0,-4-1 1 0,1-3-5 15,-2-5 0-15,2 1-2 0,-3-6-3 0,0-2 2 16,5-3-3-16,-3-4-5 0,1-2-9 16,0-3-18-16,3-2-30 0,-1-2-36 0,1 0-46 15,0 0-42-15,0-3-41 0,0-4-71 0,1-1-109 16,2 0-233-16,0 4-656 0</inkml:trace>
        </inkml:traceGroup>
        <inkml:traceGroup>
          <inkml:annotationXML>
            <emma:emma xmlns:emma="http://www.w3.org/2003/04/emma" version="1.0">
              <emma:interpretation id="{CC63AF80-065F-44FE-9988-1FA6DAF08983}" emma:medium="tactile" emma:mode="ink">
                <msink:context xmlns:msink="http://schemas.microsoft.com/ink/2010/main" type="inkWord" rotatedBoundingBox="21921,5361 26607,5224 26632,6062 21945,6198"/>
              </emma:interpretation>
              <emma:one-of disjunction-type="recognition" id="oneOf11">
                <emma:interpretation id="interp55" emma:lang="en-US" emma:confidence="0.5">
                  <emma:literal>(Flexitime</emma:literal>
                </emma:interpretation>
                <emma:interpretation id="interp56" emma:lang="en-US" emma:confidence="0">
                  <emma:literal>(Flextime</emma:literal>
                </emma:interpretation>
                <emma:interpretation id="interp57" emma:lang="en-US" emma:confidence="0">
                  <emma:literal>(Flexitive</emma:literal>
                </emma:interpretation>
                <emma:interpretation id="interp58" emma:lang="en-US" emma:confidence="0">
                  <emma:literal>(Flexile</emma:literal>
                </emma:interpretation>
                <emma:interpretation id="interp59" emma:lang="en-US" emma:confidence="0">
                  <emma:literal>(Flexier</emma:literal>
                </emma:interpretation>
              </emma:one-of>
            </emma:emma>
          </inkml:annotationXML>
          <inkml:trace contextRef="#ctx0" brushRef="#br1" timeOffset="1.38604E6">7976 2567 1850 0,'0'0'177'0,"0"0"-32"0,0 0-24 0,0 0-32 15,0 0-38-15,0 0-28 0,0 0-10 0,0 0-1 16,0 0-5-16,171-66-3 0,-131 58-3 16,-2 3-7-16,-5 2-11 0,2 1-23 0,-5 2-43 15,-3 2-62-15,-6 4-117 0,-1-1-201 0,-13 0-505 0</inkml:trace>
          <inkml:trace contextRef="#ctx0" brushRef="#br1" timeOffset="1.38586E6">8127 2412 989 0,'0'0'685'0,"0"0"-419"0,0 0-29 0,0 0-3 15,0 0-32-15,0 0-36 0,0 0-36 0,0 0-22 16,15-166-19-16,-15 162-15 0,0 4-12 15,0 0-16-15,0 0-16 0,-2 1-14 0,1 5-11 16,1 9-4-16,-4 5 0 0,2 7 5 0,1 6 2 16,-2 4 1-16,-1 1 1 0,-3 3 0 15,4 0 0-15,-6-1 0 0,6 2-4 0,1-5-2 16,-1 2 1-16,-3-4-1 0,5-3-2 0,-1-3 4 16,2-4-7-16,0-3 0 0,0-4-3 0,3-6-11 15,3-2-11-15,-3-7-16 0,-1-1-18 16,-2-2-21-16,3-4-31 0,3-7-41 0,-3-5-44 15,0-5-51-15,4-6-41 0,-6-2-45 0,0-1-37 16,-1-1-28-16,0 0 2 0,-2 0 69 0,-5-1 101 16,-5 0 126-16,5 3 131 0,-4-1 115 0,-2 0 86 15,0 3 66-15,1-1 39 0,-1 3-17 0,4 1-27 16,-1 3-27-16,0 0-42 0,6 5-30 16,0-1-25-16,-2 4-34 0,6-1-31 0,0 5-27 15,7-2-27-15,5 0-20 0,3 2-9 0,5-4-5 16,7 0 0-16,4 1-3 0,7 0-3 15,4 1-2-15,-3 4-3 0,2-1 0 0,-4 3-1 16,0 3-1-16,-7-1-3 0,1 3-3 0,-8 0-5 16,-2 0-19-16,-11 4-60 0,-3 5-101 0,-7 2-162 15,0 0-346-15,-3-3-835 0</inkml:trace>
          <inkml:trace contextRef="#ctx0" brushRef="#br1" timeOffset="1.38657E6">8471 2725 436 0,'0'0'287'0,"0"0"-3"0,0 0 46 0,0 0-32 15,0 0-57-15,0 0-42 0,0 0-45 0,0 0-33 16,0 0-30-16,0 0-15 0,0 0-9 15,0 0-7-15,0 0-2 0,174-144-1 0,-151 119-2 16,-5-2 0-16,-1-3-4 0,4-2-6 0,-4-1-6 16,0-3-6-16,-3 0-4 0,-1-4-4 0,-1 2-5 15,-7 0-1-15,4 4-7 0,-8 2 2 0,-1 3-3 16,0 6 0-16,-1 3 4 0,-8 5-4 16,2 4-1-16,-3 7-5 0,-3 2-9 0,-1 2-5 15,0 4-4-15,0 9 2 0,-3 6 1 0,0 4 4 16,-3 5 3-16,3 4 1 0,0 5-1 0,1 4 1 15,4 3 0-15,0-1-1 0,1 0 4 0,8 0-2 16,2-6-1-16,1 1 0 0,1-5-2 16,11-3-1-16,3 0 0 0,4-9-2 0,7-2-2 15,4-5-1-15,4-3-2 0,0-6-1 0,7-3 0 16,-1-2 2-16,1-4-1 0,-1-7 2 16,-6-2 5-16,3-6 0 0,-6 0 3 0,-3-1 4 15,-5 0-2-15,-6-1 4 0,-3 0 1 0,-7 1 2 16,-1 1 1-16,-5 0 0 0,-1 2-1 15,0 1-1-15,-4 3 0 0,-4 4-5 0,-4 5-3 16,5 2-3-16,-3 2-11 0,-1 0-2 0,4 7-1 16,-3 6 1-16,0 2 3 0,6 1 6 0,1 3 1 15,1 0 3-15,2-2 5 0,0 1-3 0,3-1 0 16,3-1 2-16,7-1-2 0,2-2-1 16,8-2-2-16,2-4 2 0,4-2-5 0,3-4 5 15,7-1 3-15,-1 0-8 0,-1-5 2 0,2-2-18 16,1-4-32-16,-6-2-58 0,-3 2-63 0,-9-1-101 15,-4 3-157-15,-9 3-305 0,-2 1-337 0</inkml:trace>
          <inkml:trace contextRef="#ctx0" brushRef="#br1" timeOffset="1.38696E6">9813 2368 969 0,'0'0'454'16,"0"0"-176"-16,0 0-11 0,0 0-24 0,0 0-45 16,0 0-25-16,0 0-26 0,0 0-22 0,0 0-22 15,0 0-21-15,0 0-24 0,0 0-19 0,0 0-17 16,0 0-5-16,-78 23 1 0,59-2 1 0,-5-1 1 16,3 3-4-16,-4 0-4 0,-1 3-2 15,-1-2-4-15,0 0-2 0,-1 0-1 0,5 0-3 16,3-4-3-16,2-1-7 0,4-3-15 0,2-3-27 15,2-2-46-15,9-3-59 0,1-1-68 0,1-4-70 16,12-3-157-16,-3 0-530 0,-1 0-2 0</inkml:trace>
          <inkml:trace contextRef="#ctx0" brushRef="#br1" timeOffset="1.38675E6">9487 2423 899 0,'0'0'443'0,"0"0"-77"0,0 0-23 15,0 0-70-15,0 0-70 0,0 0-52 0,0 0-54 16,0 0-32-16,0 0-22 0,0 0-10 0,0 0 0 15,0 0-9-15,0 0-1 0,64 31-2 16,-53-18-6-16,2 2-1 0,-3-1-4 0,1 0-4 16,2 1-8-16,1-3-8 0,0-1-43 0,6-3-75 15,-2-1-94-15,-1-3-151 0,-2-3-324 0,-4 0-809 16</inkml:trace>
          <inkml:trace contextRef="#ctx0" brushRef="#br1" timeOffset="1.38717E6">9811 2417 1631 0,'0'0'286'0,"0"0"-37"15,0 0-15-15,0 0-52 0,0 0-49 16,0 0-41-16,0 0-35 0,0 0-25 0,0 0-10 0,0 0 1 16,0 0 3-16,0 0 2 0,0 0 1 15,0 0-1-15,30 66-6 0,-28-47-5 0,-2 0-4 16,1-3-3-16,0-1-3 0,-1 0-4 0,3-4-6 16,2-1-9-16,-1-4-26 0,-1-3-62 0,4-3-103 15,-2 0-162-15,1 0-581 0,-2-3-511 0</inkml:trace>
          <inkml:trace contextRef="#ctx0" brushRef="#br1" timeOffset="1.38733E6">9952 2108 1877 0,'0'0'227'0,"0"0"-35"15,0 0-18-15,0 0-46 0,0 0-60 0,0 0-40 16,0 0-30-16,0 0-21 0,0 0-3 0,0 0 6 15,0 0-2-15,0 0-24 0,0 0-66 16,-14 8-102-16,18-5-254 0,-3 0-1008 0</inkml:trace>
          <inkml:trace contextRef="#ctx0" brushRef="#br1" timeOffset="1.38855E6">10037 2458 1557 0,'0'0'214'0,"0"0"-44"0,0 0-32 16,0 0-49-16,0 0-39 0,0 0-12 0,0 0 13 15,0 0 23-15,0 0-9 0,0 0-12 0,167 0-5 16,-124-4-4-16,-1-3-2 0,2 1-6 16,1-4-2-16,1 1-6 0,-7-2-2 0,1-1 2 15,-4 0-4-15,-7 2 1 0,-3-2 5 0,-6 3 3 16,-5 1 7-16,-5 3-1 0,0 2-5 0,-7 1-7 16,-2 2-10-16,-1 0-6 0,0 0-7 0,0 0-7 15,0 5 0-15,0 1 3 0,0 5 3 16,0 2 7-16,0 1-2 0,-1 2-3 0,1 2-2 15,0-3-5-15,0 1 4 0,1-1-1 0,4 0 0 16,2-3 2-16,0 2-3 0,1-7 1 0,2 1-1 16,-1-3 2-16,1-2 0 0,4-2 2 0,-3-1 3 15,3 0 5-15,1-3-1 0,0-5 2 16,-1-1-2-16,3-1 2 0,2-1-4 0,-4-2-1 16,2 1-1-16,-2 0-2 0,-1 0 0 0,-2 2 0 15,0 3-2-15,-7 3-1 0,4 2-3 0,-6 2-3 16,1 0-2-16,-3 0-2 0,1 4 1 15,1 5 2-15,-2 1 0 0,-1 3 2 0,2-1 1 16,-2 1 1-16,0-2 1 0,1 0 1 0,0-3-1 16,-1 0 0-16,3-3 1 0,-1-3 0 15,-1 1 1-15,2-3 2 0,-2 0 0 0,1 0 2 16,1 0 7-16,-1-3 1 0,4-1 3 0,0-3-4 16,4-3-4-16,-2 2-3 0,4-2-1 0,-1-1-1 15,0 2-3-15,2 1 0 0,0-1-3 16,-1 2 0-16,0 3 0 0,-1 0-2 0,-1 2-3 15,0 2-2-15,-4 0-1 0,2 2 1 0,-2 6 2 16,1 2 1-16,-3 0 1 0,-1 0 1 0,1 1 1 16,2 0 1-16,0-1 2 0,-4-2 0 0,4-2 1 15,0-1-1-15,-1-3 2 0,4-2 2 16,-2 0 3-16,3 0 3 0,6-4 2 0,-1-8-1 16,1-1-2-16,1-1-1 0,1-2-3 0,1-1 0 15,-2 0-1-15,-2 2-3 0,2 1 3 0,-5 4-1 16,-3 2-2-16,-1 4-3 0,-3 2-4 15,-1 2-2-15,-1 0 1 0,0 5 0 0,1 2-1 16,1 5 4-16,-1 0 0 0,2 1 3 0,-2 0 1 16,1 0 0-16,7-4-1 0,-2 0-1 0,3-3 4 15,5-1 0-15,-2-3 2 0,5-2 0 16,-1 0 0-16,1-2 1 0,0-6 1 0,3-1 2 16,0-2-3-16,-1-2 3 0,3-3-3 0,-4 2-1 15,2-2 2-15,-4 1-2 0,-1 1 3 16,-4-1 1-16,-2 1 3 0,-5 2 3 0,-3 2 1 15,-4 2-2-15,-1 4-2 0,0 1-10 0,-7 3-11 16,-3 0-10-16,-3 4-5 0,-1 7 3 0,-6 1 5 16,3 4 6-16,0 2 4 0,5-1 0 0,3-1 2 15,1-2-2-15,5-1 1 0,3-1-1 16,0-2-3-16,4-2 2 0,9-2-3 0,1-1 2 16,7-5 1-16,2 0-2 0,8 0 1 0,0 0-14 15,5-6-36-15,2-4-98 0,-3-1-152 0,-8 1-502 16,-8 6-801-16</inkml:trace>
          <inkml:trace contextRef="#ctx0" brushRef="#br1" timeOffset="1.38768E6">10333 2229 1334 0,'0'0'279'15,"0"0"-12"-15,0 0-5 0,0 0-26 0,0 0-32 16,0 0-33-16,0 0-24 0,70-164-24 0,-70 156-22 15,0 2-17-15,0 3-13 0,0 2-10 0,0 1-15 16,0 0-14-16,0 1-15 0,-2 5-14 16,-1 5-1-16,-2 4 0 0,0 8 2 0,0 4 0 15,-4 4 3-15,5 3-3 0,-2 3 1 0,2 2 1 16,1-2-3-16,0-1-1 0,3-2 0 0,0-3 0 16,0-2-2-16,0-4-1 0,0 1-5 15,3-3-15-15,-1-1-14 0,-1-4-38 0,-1-1-57 16,0 0-83-16,0-4-138 0,-1-5-246 0,-1-4-1001 0</inkml:trace>
          <inkml:trace contextRef="#ctx0" brushRef="#br1" timeOffset="1.38872E6">11152 1956 2730 0,'0'0'86'15,"0"0"-21"-15,0 0-6 0,0 0-14 0,0 0-26 16,0 0-20-16,0 0-37 0,0 0-83 0,0 0-245 16,0 0-1244-16</inkml:trace>
          <inkml:trace contextRef="#ctx0" brushRef="#br1" timeOffset="1.38525E6">7366 2368 1351 0,'0'0'286'16,"0"0"-36"-16,0 0-15 0,0 0-12 0,0 0-34 16,0 0-49-16,0 0-42 0,0 0-38 15,0 0-28-15,0 0-15 0,0 0-6 0,0 0 4 16,0 0 8-16,0 0 4 0,-54 66 5 0,49-28 5 15,-5 4 0-15,4-2-5 0,-4 2-6 0,9-2-10 16,1-2-9-16,0-2 0 0,4-1-2 0,9-3-2 16,8-5 0-16,5-2-6 0,3-3-8 0,4-6-17 15,8-1-56-15,2-6-121 0,-7-3-212 16,-14-4-1109-16</inkml:trace>
        </inkml:traceGroup>
      </inkml:traceGroup>
      <inkml:traceGroup>
        <inkml:annotationXML>
          <emma:emma xmlns:emma="http://www.w3.org/2003/04/emma" version="1.0">
            <emma:interpretation id="{E218935A-2386-403C-8944-6CA7BE31A8AD}" emma:medium="tactile" emma:mode="ink">
              <msink:context xmlns:msink="http://schemas.microsoft.com/ink/2010/main" type="line" rotatedBoundingBox="16018,6987 30670,6527 30708,7731 16055,8192"/>
            </emma:interpretation>
          </emma:emma>
        </inkml:annotationXML>
        <inkml:traceGroup>
          <inkml:annotationXML>
            <emma:emma xmlns:emma="http://www.w3.org/2003/04/emma" version="1.0">
              <emma:interpretation id="{85FF7C41-53BA-4560-972D-4C18ECFA4D21}" emma:medium="tactile" emma:mode="ink">
                <msink:context xmlns:msink="http://schemas.microsoft.com/ink/2010/main" type="inkWord" rotatedBoundingBox="16027,7275 17971,7214 17997,8035 16052,8096"/>
              </emma:interpretation>
              <emma:one-of disjunction-type="recognition" id="oneOf12">
                <emma:interpretation id="interp60" emma:lang="en-US" emma:confidence="0.5">
                  <emma:literal>WFH,</emma:literal>
                </emma:interpretation>
                <emma:interpretation id="interp61" emma:lang="en-US" emma:confidence="0.5">
                  <emma:literal>w FH,</emma:literal>
                </emma:interpretation>
                <emma:interpretation id="interp62" emma:lang="en-US" emma:confidence="0">
                  <emma:literal>w FHI,</emma:literal>
                </emma:interpretation>
                <emma:interpretation id="interp63" emma:lang="en-US" emma:confidence="0">
                  <emma:literal>WTH,</emma:literal>
                </emma:interpretation>
                <emma:interpretation id="interp64" emma:lang="en-US" emma:confidence="0">
                  <emma:literal>W FH,</emma:literal>
                </emma:interpretation>
              </emma:one-of>
            </emma:emma>
          </inkml:annotationXML>
          <inkml:trace contextRef="#ctx0" brushRef="#br1" timeOffset="1.39323E6">1392 4165 644 0,'0'0'711'15,"0"0"-463"-15,0 0 13 0,0 0-32 16,0 0-29-16,0 0-37 0,0 0-43 0,0 0-45 16,0 0-33-16,0 0-22 0,0 0-10 0,0 0 3 15,-20-26 7-15,23 42 4 0,1 3 1 16,-1 1-1-16,1 4-5 0,-1 0-1 0,0 2-3 16,0 1 2-16,-2 1-1 0,0-2 2 0,2 1 2 15,-3-2-4-15,0-1-1 0,2-5-3 0,-1-2-1 16,2-2 0-16,-2-3-4 0,-1-2 0 15,2-4-2-15,-2-3 1 0,1-3 6 0,-1 0 11 16,2 0 12-16,-2 0 12 0,2-2 5 0,0-5-8 16,4-4-10-16,1-6-13 0,1-3-11 0,1-2-4 15,3-3-1-15,3 0-1 0,2 1-2 0,-6 3-1 16,3 4 0-16,-4 4-2 0,0 5 2 16,-3 5-2-16,0 2-2 0,0 1-1 0,5 0 1 15,-1 4-1-15,6 6 4 0,-2 1-1 0,5 2 1 16,0 1 0-16,-3 0 0 0,4-1 2 0,1-2-2 15,-2 0 0-15,-1-2-1 0,1-1-1 16,0-2 3-16,-4-4-1 0,-1 2 4 0,-2-4-1 16,0 0-1-16,-5 0 0 0,-2-5 4 0,1-3 5 15,-1-3 2-15,-3-2 2 0,1-1-1 0,-1-3-2 16,-2-1-1-16,-1-1 1 0,0 2-3 16,0 1 1-16,-1-1-1 0,-5-1-1 0,2 1 2 15,-2 2-3-15,-1 0-1 0,3 3-2 0,-3 2-1 16,4 0-1-16,-2 4 0 0,3 3-2 15,0 1-2-15,-1 2-6 0,2 0-7 0,1 0-16 16,0 0-25-16,0 0-26 0,0 0-52 0,6 7-58 16,1 2-73-16,6 2-104 0,-4 0-158 0,0-3-333 15,1-2-97-15</inkml:trace>
          <inkml:trace contextRef="#ctx0" brushRef="#br1" timeOffset="1.39347E6">2167 4134 993 0,'0'0'432'16,"0"0"-95"-16,0 0-49 0,0 0-40 0,0 0-44 16,0 0-38-16,0 0-31 0,0 0-34 0,0 0-35 15,0 0-20-15,0 0-21 0,0 0-9 0,0 0-4 16,0 0-1-16,-7-3 4 0,6 22 3 0,-2 3 2 16,3-1-2-16,0 2-2 0,0 1-5 15,0 0-4-15,0-2-1 0,0-1-2 0,0-1-1 16,4-2-2-16,-1-1-2 0,1-3-4 0,-4-3-9 15,3 0-20-15,1-3-37 0,-2-3-42 16,-1 0-52-16,2-4-58 0,-3-1-53 0,1 0-83 16,-1 0-98-16,0 0-298 0,0-1 29 0</inkml:trace>
          <inkml:trace contextRef="#ctx0" brushRef="#br1" timeOffset="1.39369E6">2112 4160 971 0,'0'0'380'0,"0"0"-71"0,0 0-31 15,0 0-33-15,0 0-45 0,0 0-33 0,0 0-46 16,0 0-35-16,0 0-32 0,0 0-24 16,0 0-7-16,0 0-4 0,0 0-3 0,44-148-1 15,-17 136-3-15,0 0-5 0,1 3 2 0,-1 0-1 16,0 1-3-16,-4 3-1 0,-2 2-6 0,0 2-4 16,-4 0-3-16,-6 1-8 0,-1 0-36 15,-3 0-74-15,-4 4-106 0,-3 2-178 0,0 1-324 16,0-3-631-16</inkml:trace>
          <inkml:trace contextRef="#ctx0" brushRef="#br1" timeOffset="1.39384E6">2160 4294 1125 0,'0'0'516'16,"0"0"-256"-16,0 0-2 0,0 0-34 0,0 0-63 15,0 0-51-15,0 0-41 0,0 0-28 0,0 0-23 16,0 0-6-16,0 0 1 0,0 0-4 0,0 0-1 15,0 0-5-15,132-36-3 0,-104 30-9 0,-4-1-24 16,0 4-66-16,-1-2-68 0,-2 1-116 0,-5 2-233 16,-6 0-953-16</inkml:trace>
          <inkml:trace contextRef="#ctx0" brushRef="#br1" timeOffset="1.39408E6">2704 4010 1457 0,'0'0'371'0,"0"0"-77"0,0 0-38 16,0 0-41-16,0 0-55 0,0 0-38 16,0 0-36-16,0 0-36 0,0 0-25 0,0 0-9 15,0 0-2-15,0 0 4 0,0 0 11 0,0 0 5 16,-20 77 1-16,18-52 0 0,0 2-3 0,-2 0-7 16,0 1-5-16,1 0-4 0,-1-2-8 15,2-1-2-15,1-1-2 0,1-2-2 0,0-2-2 16,0-2-2-16,0-5-8 0,0 1-17 0,1-5-30 15,3-1-57-15,-2-1-83 0,-1-4-97 0,4 1-157 16,-3-4-337-16,1 1-602 0</inkml:trace>
          <inkml:trace contextRef="#ctx0" brushRef="#br1" timeOffset="1.39449E6">2669 4322 1676 0,'0'0'374'0,"0"0"-100"0,0 0-47 0,0 0-58 15,0 0-76-15,0 0-41 0,0 0-25 0,0 0-13 16,0 0 0-16,0 0 5 0,0 0-2 0,0 0-5 16,0 0-11-16,0 0-23 0,174-46-85 0,-138 40-118 15,-9 2-211-15,-12 1-801 0</inkml:trace>
          <inkml:trace contextRef="#ctx0" brushRef="#br1" timeOffset="1.39432E6">2954 4043 1663 0,'0'0'342'0,"0"0"-51"0,0 0-47 0,0 0-56 15,0 0-38-15,0 0-30 0,0 0-23 0,0 0-17 16,0 0-15-16,0 0-21 0,0 0-13 0,0 0-19 16,0 0-9-16,0 0-3 0,-14-59 2 15,14 79 6-15,0 4 4 0,0 2 3 0,0 5-3 16,0 1 3-16,0 1-2 0,-5 2-3 0,4-4-2 16,0 3-1-16,-1-3-4 0,-1-2-2 15,3-2 1-15,0-4-5 0,0-2-3 0,0-4-5 16,0-2-15-16,3-6-28 0,-1-2-45 0,-2-2-60 15,0-2-92-15,0-1-116 0,0 0-256 0,0-2-931 0</inkml:trace>
          <inkml:trace contextRef="#ctx0" brushRef="#br1" timeOffset="1.39471E6">3312 4493 2428 0,'0'0'237'0,"0"0"-20"0,0 0-30 0,0 0-55 16,0 0-30-16,0 0-23 0,0 0-32 0,0 0-19 16,0 0-12-16,0 0-9 0,0 0-2 0,0 0 0 15,0 0 2-15,19 41 1 0,-19-27 5 16,0 4 1-16,-4 2-5 0,-6 1-1 0,-3 2-10 15,0 1-8-15,-2-2-16 0,2-2-43 0,1-3-78 16,1 0-146-16,3-7-378 0,2-3-1019 0</inkml:trace>
        </inkml:traceGroup>
        <inkml:traceGroup>
          <inkml:annotationXML>
            <emma:emma xmlns:emma="http://www.w3.org/2003/04/emma" version="1.0">
              <emma:interpretation id="{D2EFF4D5-AE56-4A8F-9AC6-367E9C1F0D47}" emma:medium="tactile" emma:mode="ink">
                <msink:context xmlns:msink="http://schemas.microsoft.com/ink/2010/main" type="inkWord" rotatedBoundingBox="18745,6902 24590,6718 24627,7923 18783,8107"/>
              </emma:interpretation>
              <emma:one-of disjunction-type="recognition" id="oneOf13">
                <emma:interpretation id="interp65" emma:lang="en-US" emma:confidence="0.5">
                  <emma:literal>part-time).</emma:literal>
                </emma:interpretation>
                <emma:interpretation id="interp66" emma:lang="en-US" emma:confidence="0.5">
                  <emma:literal>part-time) -</emma:literal>
                </emma:interpretation>
                <emma:interpretation id="interp67" emma:lang="en-US" emma:confidence="0">
                  <emma:literal>part-time)</emma:literal>
                </emma:interpretation>
                <emma:interpretation id="interp68" emma:lang="en-US" emma:confidence="0">
                  <emma:literal>part-time) .</emma:literal>
                </emma:interpretation>
                <emma:interpretation id="interp69" emma:lang="en-US" emma:confidence="0">
                  <emma:literal>part-times.</emma:literal>
                </emma:interpretation>
              </emma:one-of>
            </emma:emma>
          </inkml:annotationXML>
          <inkml:trace contextRef="#ctx0" brushRef="#br1" timeOffset="1.39509E6">4143 4408 653 0,'0'0'617'0,"0"0"-417"0,0 0 15 16,0 0 15-16,0 0-12 0,0 0-35 0,0 0-19 15,18-168-15-15,-13 155-14 0,-4 2-9 0,-1 5-14 16,0 0-13-16,0 3-17 0,0 1-11 0,0 2-13 16,0 0-14-16,-1 0-13 0,-2 0-13 0,1 5-13 15,1 4-3-15,0 7 0 0,-1 8 0 0,-2 6 4 16,0 3-1-16,1 5 1 0,1 0 0 16,-2-1-1-16,3 2 1 0,-3-2-5 0,2-2 2 15,1 0 1-15,-1-4-3 0,1 1 3 0,-2-4-5 16,2-1-3-16,-1-3-5 0,2-3-9 15,0-1-17-15,0-4-32 0,0-3-43 0,0-2-60 16,0-3-70-16,0-4-93 0,0-1-151 0,0-1-338 16,0-2-348-16</inkml:trace>
          <inkml:trace contextRef="#ctx0" brushRef="#br1" timeOffset="1.39535E6">4153 4307 1288 0,'0'0'295'0,"0"0"-42"0,0 0-29 0,0 0-38 16,0 0-45-16,0 0-28 0,0 0-28 0,64-161-25 16,-49 146-17-16,7 1-11 0,-5 5-8 0,2 1-2 15,0 4-2-15,-1 4-4 0,-2 0 0 0,-1 6-2 16,1 2-2-16,-6 7-4 0,1 1 2 16,-8 3 0-16,-1 2 1 0,-2 2 6 0,-3 2-4 15,-11 2-1-15,-1 0 0 0,-6 0-3 0,1-2 0 16,-2-2 0-16,2-3-2 0,3-6-4 0,0-1 1 15,5-5-2-15,2-4-4 0,3-2-2 16,2-2-21-16,3 0-36 0,2 0-73 0,0-8-133 16,0 3-257-16,0 0-1027 0</inkml:trace>
          <inkml:trace contextRef="#ctx0" brushRef="#br1" timeOffset="1.39627E6">4757 4233 1747 0,'0'0'254'0,"0"0"-45"0,0 0-19 0,0 0-34 16,0 0-32-16,0 0-21 0,0 0-18 16,0 0-14-16,0 0-7 0,0 0-7 0,0 0-5 15,41-158-6-15,-45 150-5 0,-3 1-14 0,-5 2-8 16,2 4-9-16,-4 1-11 0,-4 0 0 0,2 8-5 15,-5 5-1-15,0 2 3 0,-1 5-2 0,2-3 2 16,5 5-1-16,1-3 1 0,1 0-1 16,6-1 2-16,3 0-2 0,4-2 1 0,0 0-1 15,4-3 0-15,3-3 1 0,7-1-1 0,-1-2 0 16,2-4-1-16,2-1-1 0,6-2-1 16,-4 0 1-16,3-5 2 0,-2-5 2 0,1-3 2 15,-4 2 1-15,-2-4 2 0,-1 1 2 0,-3-1 2 16,-5 1 3-16,1 1-2 0,-4 3 2 15,-2 0 0-15,-1 2-1 0,0 5 3 0,0 0-1 16,0 3-3-16,0 0-4 0,-1 0-12 0,-1 2-4 16,-3 7-1-16,0 3 4 0,2 3 5 0,1 2 4 15,2 2 0-15,0 0-1 0,0 1 0 16,4-4 0-16,3 0 1 0,1 0-1 0,5-3 0 0,0-3 1 16,1-2 0-16,0-5 1 0,1 0 0 15,0-3 2-15,6-7 0 0,-2-4 3 0,5-2 0 16,-4-6-2-16,4 0 2 0,-1-1-3 0,-2-4 2 15,1 2 1-15,-2 0 1 0,0 0 0 16,-1 1 1-16,-4 1 1 0,-2 1 3 0,0 1 2 16,-9 5 1-16,2 0 1 0,-4 3 2 0,-2 4 0 15,0 1 0-15,0 3-2 0,-8 2-7 0,4 0-8 16,-8 0-3-16,1 4-4 0,1 4 1 0,-4 1 4 16,1 2 0-16,5-4 2 0,-2 1-4 15,7 0 0-15,3-2-2 0,0 0 2 0,0 0 0 16,7 0 1-16,0 1 2 0,3-1-1 0,-3-1 1 15,4 0 2-15,-1-1-1 0,-3 3 2 16,3 1-1-16,2 0 0 0,-8 1-1 0,6 2 0 16,-6 2 0-16,5 0-3 0,-4 1 4 0,4 2-3 15,-5-4 2-15,6 2-2 0,-6-1 2 0,2-4 0 16,1 2 0-16,-6-3 1 0,2-3 0 16,3 0 1-16,-5-4 0 0,1-1 2 0,-1 0-3 15,1 0 1-15,3 0 3 0,2-6 0 0,0-2 2 16,6-3-1-16,4-3-1 0,0-4-1 0,0 0-1 15,6-6 0-15,-5 2 0 0,5-2 3 0,-5-3-3 16,-1 0-1-16,3 1 0 0,-4 0-4 16,-2-2 6-16,-4 3 0 0,-3-1 1 0,2 5 3 15,-5-1-1-15,-3 6 2 0,-1 0 2 0,0 4 3 16,0 5-5-16,-1 0 1 0,-2 5-2 0,-1 1-4 16,1 1-6-16,3 0-6 0,-2 5-4 15,1 6-1-15,0 3 9 0,-1 8 5 0,-2 0 2 16,0 4 4-16,1 1-5 0,1 1 2 0,1 0-1 15,0-1-2-15,1 0 0 0,0-3 1 0,0 0-1 16,1-4-4-16,3-1 3 0,6-6-1 16,2 2-2-16,-4-7 2 0,5-1 0 0,0-4-2 15,2-1-1-15,2-2 1 0,2-2-15 0,-1-6-13 16,-1-5-32-16,6-1-49 0,-5-1-63 16,5-4-91-16,-6 1-165 0,-4 5-503 0,-3 4-456 0</inkml:trace>
          <inkml:trace contextRef="#ctx0" brushRef="#br1" timeOffset="1.39644E6">5466 4103 1776 0,'0'0'453'0,"0"0"-234"0,0 0-32 0,0 0-24 16,0 0-45-16,0 0-33 0,0 0-27 0,0 0-27 16,0 0-12-16,0 0-6 0,0 0-2 0,0 0 1 15,0 0-6-15,0 0-1 0,170-77-1 16,-141 66-6-16,1 1-17 0,-2-1-66 0,1 0-126 15,-6 3-284-15,-9 2-1146 0</inkml:trace>
          <inkml:trace contextRef="#ctx0" brushRef="#br1" timeOffset="1.39673E6">6123 4212 1628 0,'0'0'273'0,"0"0"-64"0,0 0-6 16,0 0-28-16,0 0-29 0,0 0-25 0,0 0-26 15,0 0-16-15,0 0-15 0,0 0-11 16,0 0-10-16,0 0-10 0,0 0-10 0,0 0-8 15,115-51-5-15,-99 48-3 0,-1 0-3 0,2 1-1 16,-1-1-3-16,-1 2-9 0,1-4-19 0,0 2-63 16,-1 0-110-16,4-2-192 0,-11 2-713 15,2-1-250-15</inkml:trace>
          <inkml:trace contextRef="#ctx0" brushRef="#br1" timeOffset="1.39788E6">6578 4292 1395 0,'0'0'306'0,"0"0"-80"0,0 0-23 0,0 0-35 15,0 0-39-15,0 0-17 0,0 0-12 16,0 0-13-16,0 0-11 0,0 0-13 0,0 0-8 15,78-172-8-15,-66 144-4 0,2-4-5 0,-3 1-4 16,-1-2-3-16,-3-1-5 0,3 0-4 0,-6-1-3 16,3 0-4-16,-5 0 1 0,-1 3 0 15,-1 0 4-15,0 3 6 0,0 8-2 0,-1 3 5 16,-6 5 0-16,4 5-1 0,-1 5-3 0,-4 2-6 16,7 1-10-16,-3 1-10 0,-5 10-5 0,5 5 1 15,-7 6 2-15,5 5 3 0,-2 5 1 16,2 4-1-16,-1 2 2 0,4 1 3 0,2 2-3 15,1-1 0-15,0 1 0 0,0-2-3 0,4-2 1 16,6-3-1-16,1-4 0 0,-2-1 0 16,5-6 1-16,0-1-1 0,4-2 0 0,-2-3 0 15,-1-7 0-15,1 0-3 0,0-2 1 0,-2-5-1 16,1-3-3-16,5 0 1 0,-3-5 3 0,-1-6 0 16,-1-2 5-16,2-6-2 0,2-1 0 0,-5 0 1 15,-1 1 1-15,-5-3 1 0,2 5 1 16,-4-2 1-16,1 6-3 0,-6 1 2 0,1 2-1 15,-2 5 2-15,0 3-4 0,0 2-3 0,0 0-11 16,0 1-7-16,0 5 3 0,-3 7 1 0,2-1 7 16,1 5 8-16,0 1-2 0,0-1 2 0,0 1 1 15,0-1 1-15,4-1-2 0,0-4 1 16,5 1-2-16,-5-2-1 0,6-3 2 0,0-2-2 16,-2-3 1-16,4-3 2 0,2 0 1 0,1 0 2 15,5-7 1-15,0-4 1 0,1-5-3 16,-1 1 0-16,4-2-2 0,-3-1-1 0,2 2 1 15,-3-4-1-15,3 3 2 0,-8 1-3 0,2 4 3 16,-4 0-3-16,-2 6 0 0,-1 5-1 0,-5 1-5 16,-4 0 1-16,5 3 1 0,-6 7 0 15,0 2 1-15,0 4 3 0,0 1 0 0,-6 1 0 16,2 2 2-16,-3-6-1 0,2 3-1 0,4-4-1 16,-2-2 3-16,3 1-2 0,0-6 2 0,0-3 2 15,0 0-5-15,0-3 4 0,0 0 1 16,2 0 2-16,0-3 1 0,7-5-1 0,-2-5-1 15,6-1-3-15,-1-2 1 0,1 0 0 0,3 3-1 16,-2-2 0-16,0 1 1 0,0 1 0 0,1 1 1 16,-1 3 0-16,-2 1-5 0,-2 4 0 0,-3 3-4 15,5 1-1-15,-5 0 3 0,-1 0-3 16,-2 5 0-16,3 2 1 0,-3 1 1 0,-1 1 3 16,4 1 3-16,-4-1 1 0,0 1-1 0,2-4 0 15,0 1 0-15,-2-2 0 0,4-1-1 0,-5-4 2 16,1 0 2-16,6 0 0 0,-4 0 6 15,4-7-1-15,-2-3-2 0,4-1 1 0,1 0-4 16,0-4 2-16,-3 2-2 0,2 1 1 0,1 1-3 16,-2 1 1-16,-5 1-1 0,5 3-2 15,-6 3-1-15,-2 1-3 0,4 2-2 0,-4 0-2 16,0 7 1-16,1 2 4 0,-3 2 2 0,2 2 4 16,4 2-4-16,-2-1 1 0,-1-1 2 0,6 0-1 15,1 0 0-15,-3-4 0 0,5-2 0 16,3 0 0-16,-1-2 5 0,0-4-2 0,2-1-1 15,5 0 5-15,-4-6-4 0,0-5 6 0,6-1-4 16,-5-3 0-16,3-1-3 0,-1-1 0 0,3-2 4 16,-3 0-5-16,1 0 5 0,-3 2-2 0,-2-1 1 15,-3 5 0-15,-3-2 3 0,-5 4 1 0,-3 3-1 16,-2 2 6-16,0 2-10 0,0 4-2 16,-6 0-7-16,-7 3-8 0,-1 6 3 0,-2 3-1 15,1 4 4-15,-4 0 1 0,10 3 2 0,-1-2-1 16,1 1-3-16,6-1 4 0,2-3-4 0,1-1 4 15,0-4 0-15,3-1 1 0,8-2-3 16,2-2 1-16,4-3 1 0,5-1-1 0,1 0 8 16,4-6-5-16,1-4-1 0,2-1-9 0,0-3-30 15,-2-3-51-15,1-2-84 0,-8 0-126 16,0 3-351-16,-12 6-940 0</inkml:trace>
          <inkml:trace contextRef="#ctx0" brushRef="#br1" timeOffset="1.39825E6">6680 3888 2710 0,'0'0'110'0,"0"0"-10"0,0 0 10 15,0 0-25-15,0 0-17 0,0 0-10 0,0 0-13 16,165-40-17-16,-111 27-12 0,2 1-8 15,0 3-8-15,-8 1-5 0,-6 5-68 0,-6 3-185 16,-18 0-760-16,-7 0-690 0</inkml:trace>
          <inkml:trace contextRef="#ctx0" brushRef="#br1" timeOffset="1.39805E6">7714 3564 2629 0,'0'0'139'0,"0"0"-20"0,0 0-6 16,0 0-30-16,0 0-27 0,0 0-13 16,0 0-11-16,0 0-18 0,0 0-11 0,0 0-10 15,-158-63-9-15,150 70-19 0,2 1-75 0,-4 1-139 16,-1-1-505-16,5-1-889 0</inkml:trace>
          <inkml:trace contextRef="#ctx0" brushRef="#br1" timeOffset="1.40291E6">8546 3830 718 0,'0'0'228'0,"0"0"-18"0,0 0 1 0,0 0 11 16,0 0 10-16,0 0-19 0,0 0-38 0,0 0-25 16,0 0-19-16,0 0-10 0,0 0-17 0,0 0-16 15,1-74-14-15,-1 74-14 0,1 0-17 0,-1 0-11 16,0 0-9-16,6 0-6 0,0 0-2 16,-1 0-1-16,8 3 2 0,0 2-3 0,3 1 4 15,5 2-1-15,-4 2-3 0,1 1 4 0,4 5-5 16,-5 4 0-16,-3 3 2 0,1 2 0 0,-1 5 3 15,-1 2 2-15,-1 4-2 0,-8 3 0 0,2-2 0 16,-6 4-1-16,0-1 1 0,-9 0 2 16,-4-2-4-16,-1 2-2 0,-3-2-3 0,-3-3-2 15,0-2-1-15,-4-3 0 0,4-3-1 0,-4-5-3 16,6-2 0-16,-5-4-1 0,8-3-4 16,0-3-5-16,3-3-31 0,0-3-63 0,7 0-107 15,-4-3-225-15,6 1-696 0,1-2-391 0</inkml:trace>
          <inkml:trace contextRef="#ctx0" brushRef="#br1" timeOffset="1.56652E6">9518 4138 1421 0,'0'0'154'0,"0"0"31"0,0 0 14 16,0 0 10-16,0 0-11 0,0 0-41 16,0 0-35-16,0 0-32 0,0 0-24 0,0 0-17 15,0 0-14-15,0 0-9 0,-60 3-4 0,60-3-8 16,5 0-3-16,-1 1 1 0,2-1 5 15,4 0 4-15,5 0 8 0,6 0 1 0,-1 0-6 16,7-4 2-16,2-3-7 0,2-1-1 0,1-1-1 16,1 0-3-16,0-1-1 0,1 1-3 0,-5 2-1 15,1 0-3-15,-2 2-1 0,-2 1-1 0,-3 1-2 16,-6 2 2-16,-3 1-1 0,-6 0 3 16,1 0-5-16,-5 0 4 0,0 0 0 0,-4 0 3 15,0 0 10-15,0 0 3 0,0 0 8 0,0 1 1 16,0-1 4-16,0 0-2 0,-2 2-4 0,0-2 1 15,-1 0-9-15,2 0 1 0,-3 0-7 0,-1 0-3 16,1 0-3-16,-2 0-6 0,-2 0 0 16,2 0-1-16,-5 0 1 0,0 0-2 0,-4 0 0 15,3 0-3-15,-3 0-5 0,0 0 4 0,-2 0-10 16,1 1-9-16,2 1-26 0,3 0-40 16,-1-1-70-16,1 1-165 0,7 0-524 0,1-2-821 0</inkml:trace>
        </inkml:traceGroup>
        <inkml:traceGroup>
          <inkml:annotationXML>
            <emma:emma xmlns:emma="http://www.w3.org/2003/04/emma" version="1.0">
              <emma:interpretation id="{32A72DF5-1C68-49B5-BD72-EAFBE95565CD}" emma:medium="tactile" emma:mode="ink">
                <msink:context xmlns:msink="http://schemas.microsoft.com/ink/2010/main" type="inkWord" rotatedBoundingBox="25613,6869 30676,6710 30708,7707 25644,7867"/>
              </emma:interpretation>
              <emma:one-of disjunction-type="recognition" id="oneOf14">
                <emma:interpretation id="interp70" emma:lang="en-US" emma:confidence="0.5">
                  <emma:literal>Professionals</emma:literal>
                </emma:interpretation>
                <emma:interpretation id="interp71" emma:lang="en-US" emma:confidence="0">
                  <emma:literal>Professional</emma:literal>
                </emma:interpretation>
                <emma:interpretation id="interp72" emma:lang="en-US" emma:confidence="0">
                  <emma:literal>professionals</emma:literal>
                </emma:interpretation>
                <emma:interpretation id="interp73" emma:lang="en-US" emma:confidence="0">
                  <emma:literal>professional</emma:literal>
                </emma:interpretation>
                <emma:interpretation id="interp74" emma:lang="en-US" emma:confidence="0">
                  <emma:literal>Professionally</emma:literal>
                </emma:interpretation>
              </emma:one-of>
            </emma:emma>
          </inkml:annotationXML>
          <inkml:trace contextRef="#ctx0" brushRef="#br1" timeOffset="1.56756E6">10986 3835 0 0,'0'0'534'0,"0"0"-94"16,0 0-55-16,0 0-41 0,0 0-65 0,0 0-61 16,0 0-42-16,0 0-35 0,19-166-26 15,-12 153-28-15,0 0-23 0,6 1-18 0,1 1-16 16,4 1-9-16,1 1-7 0,2-1-5 0,2 7 0 16,1 2-2-16,-4 1-1 0,1 1-2 15,-4 10-1-15,-1-1 1 0,-4 3 1 0,-3 1 6 16,-6 1 5-16,-3 4 3 0,-2 2 3 0,-9 1 1 15,-6 1-3-15,-6 1-2 0,-5 0-4 0,-2 1-5 16,-1-3-2-16,-4-1-3 0,6-3 0 0,4-4 0 16,5-2-3-16,3-2-4 0,7-4-14 0,6-3-19 15,1-1-42-15,3-2-66 0,0 1-72 16,8-1-135-16,1 0-391 0,-2 0-752 0</inkml:trace>
          <inkml:trace contextRef="#ctx0" brushRef="#br1" timeOffset="1.56724E6">10992 3843 719 0,'0'0'340'0,"0"0"-12"0,0 0-19 16,0 0-42-16,0 0-47 0,0 0-46 0,0 0-27 15,0 0-19-15,0 0-20 0,0 0-19 0,0 0-17 16,0 0-14-16,0 0-11 0,-11-162-9 16,11 161-15-16,1 1-10 0,-1 0-10 0,2 5-1 15,2 8 0-15,-1 2 5 0,1 8 4 0,-3 5 2 16,1 3 6-16,-2 2 2 0,0 1 0 16,0 0-3-16,-2 1-4 0,1-1-4 0,-3 1-4 15,1-2-1-15,1-3-2 0,0 1 1 0,2-5-2 16,0-2 0-16,0-5 0 0,0-3 0 0,0-4 2 15,0-2-2-15,0-2-2 0,0-4-3 0,0-1-7 16,0-3-10-16,0 0-16 0,0 0-22 0,0 0-30 16,0 0-38-16,0 0-53 0,0-6-83 15,0-2-102-15,0-1-190 0,0 1-449 0,0 2 453 0</inkml:trace>
          <inkml:trace contextRef="#ctx0" brushRef="#br1" timeOffset="1.56848E6">11344 4287 1640 0,'0'0'129'16,"0"0"8"-16,0 0 17 0,0 0 0 0,0 0-48 15,0 0-41-15,0 0-25 0,0 0-14 0,0 0-4 16,0 0-3-16,0 0-1 0,0 0 1 0,78-162 4 16,-57 137 7-16,-1 1 2 0,-3-1 2 0,0 0-1 15,-3 1-6-15,-4 2 5 0,0 1 3 16,-5 6 4-16,0 2 6 0,-4 3-1 0,-1 4-3 16,0 1-1-16,0 2-2 0,0 2-3 0,-6 1-6 15,1 0-11-15,-1 0-10 0,-5 0-8 0,-1 6-5 16,-2 3 0-16,0 5 1 0,0 0 2 15,1-1 1-15,2 1 0 0,5-1 1 0,3 0-5 16,3-2 2-16,0 0-1 0,6-1 0 0,5 2 0 16,4-3 0-16,0-1 1 0,2-1-5 0,-1-1 6 15,-1-3-1-15,2 3 1 0,-3-4 2 16,-1 1-1-16,-3 1 0 0,0-2 3 0,-1 2 0 16,-4 2-4-16,-2 0 2 0,0 3-2 0,-3 3 1 15,0 1 2-15,0 1-1 0,-3 0 1 16,-4 1-1-16,0 0 2 0,3-1-1 0,1-3-2 15,3-3 2-15,0-1-4 0,3-1 2 0,4-4 1 16,4-2 2-16,3 0 1 0,2-8 1 0,2-4 1 16,1 0-2-16,-1-3 2 0,2-1-1 15,0 1 1-15,-5-2 0 0,1 1 1 0,-2-2 1 16,-2 5 0-16,-3-2 5 0,0 3-2 0,-5 2 3 16,0 4 0-16,-4 1-2 0,0 3 6 0,0 2-2 15,0 0-6-15,0 0-6 0,0 0-10 16,0 5-2-16,0 0 0 0,0 4 5 0,0-2 3 15,0 2 2-15,0-1-1 0,0 1 2 0,2-1-2 16,4-1 0-16,1 0-1 0,0-2-4 0,1 0 4 16,5-2 1-16,-3 0 0 0,4-3 5 0,0 0-4 15,0 0 0-15,1-1 2 0,0-6 1 16,-1-2 3-16,-2-3 2 0,-1 1 0 0,-2-3-2 16,-2 1 3-16,-2-2 2 0,-3 1 0 0,-2 1 0 15,0 3 1-15,-2-1-2 0,-3 3-3 0,-5 1-1 16,-2 2-8-16,1 4-5 0,-5 1-3 15,2 0-4-15,0 1 0 0,0 7 0 0,4 2 0 16,3 1-1-16,1-1 3 0,5 3-1 0,1-2-2 16,4-1 2-16,7 0 2 0,4-3-1 15,4-2 4-15,3-2 2 0,0-3 0 0,7 0 3 16,3-4-1-16,4-9 1 0,3-1 2 0,0-4 2 16,0-3 1-16,-3-3 1 0,-1-4 4 0,-5 2 2 15,-3-3 2-15,-3 1 4 0,-7 1-2 0,-3 3 1 16,-7-4 2-16,0 3-2 0,-5 0 3 15,-2 1-2-15,0 3-1 0,-4 1 0 0,-3 4 0 16,-3 2 2-16,1 4 1 0,1 4 2 0,2 0-6 16,-1 6-9-16,4 0-6 0,-1 3-7 0,2 7-1 15,-2 7 1-15,3 5 5 0,1 4-3 0,0 6 7 16,0 3 1-16,0 4-1 0,0 4 4 16,0 1-2-16,0 3 0 0,0 3 1 0,0 0-1 15,-2 1-1-15,-2-1 1 0,0 0 1 0,-2 0 0 16,2-3-2-16,1-5-1 0,2-2-2 15,-2-7 0-15,3-2 1 0,0-10-2 0,0-1 0 16,5-7 1-16,1-3-6 0,3-4-15 0,2-3-40 16,3-3-59-16,5 0-115 0,5-5-211 0,-5-1-636 15,-4 0-334-15</inkml:trace>
          <inkml:trace contextRef="#ctx0" brushRef="#br1" timeOffset="1.56873E6">12272 4116 2258 0,'0'0'138'0,"0"0"10"16,0 0 22-16,0 0-7 0,0 0-40 16,0 0-31-16,0 0-24 0,0 0-23 0,0 0-19 15,0 0-12-15,0 0-6 0,0 0-5 0,0 0 1 16,0 0 2-16,55-69-1 0,-28 60 1 0,2-1-2 15,2 0 0-15,1-1-1 0,-2 0-1 16,-1 3-2-16,-4-1-9 0,-2-1-13 0,1 2-38 16,-6 0-55-16,1 0-97 0,-1 4-149 0,-7 0-394 15,-5 3-817-15</inkml:trace>
          <inkml:trace contextRef="#ctx0" brushRef="#br1" timeOffset="1.56979E6">12609 4095 1076 0,'0'0'225'0,"0"0"7"0,0 0 20 16,0 0-43-16,0 0-47 0,0 0-36 15,0 0-20-15,0 0-21 0,0 0-15 0,165-119-3 16,-144 102-4-16,-1-1-2 0,-3-2-3 0,3 1-3 15,-3 0-6-15,-3 2-2 0,-3 0-3 0,1 1-5 16,-5 3 3-16,-2 2-2 0,-3 1 3 16,-2 6-2-16,0 3-5 0,-6 1-11 0,-1 0-13 15,-3 2-10-15,-4 9-8 0,-4 4 1 0,-1 1 3 16,2 3 2-16,3 1 3 0,0 2-2 16,2 0-1-16,8 1-1 0,-1-2 2 0,5 0-1 15,0-3-3-15,1-1 2 0,6-4-1 0,6 0 1 16,-3-1 0-16,3-4 2 0,1-2-6 0,3-3 5 15,-2-3 0-15,5 0-1 0,-1 0 11 16,0-6-6-16,3-4-1 0,-1-1-1 0,3-2-2 16,-3-2 3-16,2-2 1 0,4-3 1 0,-6-2-4 15,2 2 6-15,-2-2-1 0,-2-1 2 0,-2 5-2 16,-3-2-2-16,-2 3 2 0,0 2 1 0,-9 2 8 16,1 3 2-16,-4 4 0 0,0 3 3 15,0 2-5-15,0 1-2 0,-2 0-10 0,-3 2-6 16,-1 6-4-16,0 3 1 0,4 4 4 0,-3 1 4 15,5 0 6-15,0 1-6 0,5 0 0 0,3 0-3 16,1 1-6-16,2 0 8 0,-1-2-1 16,0 2 2-16,-2-1-2 0,-5-1 0 0,1 0 2 15,-4-2-2-15,0 2 4 0,-4-2-5 0,-2 0-4 16,-5-1 3-16,-3 0 2 0,1-4-1 0,-1-1 4 16,3-2 0-16,1-3-4 0,3-1 7 15,4-2 0-15,0 0 1 0,3 0 1 0,0-3-9 16,3-4-6-16,1-1-4 0,7-2 0 0,4-4 0 15,4-1 2-15,4-2 3 0,3-2-2 16,-2 1 6-16,3 0 1 0,-3-1 1 0,1-1 1 16,-2 0 1-16,-2 1 0 0,3 0 0 0,-4 0 2 15,1 2-3-15,-4 1-2 0,-1 1-1 0,-3-1 0 16,0 3 2-16,-5 2 3 0,-2 3 5 0,-1 0-1 16,0 4 8-16,-5 1 0 0,0 1 0 0,0 2-4 15,0 0-1-15,0 0-4 0,0 0-5 16,0 0 2-16,0 2-14 0,-3 2 0 0,3 2 2 15,0 0-5-15,0 4 12 0,0-1 1 0,6 1-1 16,1 0 8-16,0 0-3 0,4 0 1 16,-2 1 0-16,-1-1-2 0,3 3-4 0,-2 0 0 15,-2 0 2-15,0 1-2 0,-1 1 0 0,-6-2-1 16,0 1-5-16,-5-1 1 0,-3-1 0 0,-5 0 2 16,-2 0 4-16,0-2 4 0,-3-2-2 15,1 0 0-15,-1-2 1 0,2-3 0 0,3 1 1 16,0-4 2-16,6 0 0 0,0 0 0 0,6 0 4 15,-1 0-1-15,2-4 0 0,0 1-3 0,2-2-6 16,5 1-4-16,1-3-3 0,5 1 0 16,0 0 2-16,1 0 3 0,2 0 0 0,2-1 0 15,-1 1 1-15,0-2 1 0,-1-1 1 0,1 0 1 16,0 1 1-16,-3 0 0 0,0 0 1 16,-4 1-1-16,1 1-1 0,-3-1 0 0,-3 3-2 0,-2 0 2 15,1 1 1-15,-2 3 0 0,-1 0 0 16,-1 0-2-16,0 0-2 0,0 0-1 0,0 2-1 15,3 1 2-15,0 3 0 0,5 2 1 0,-1 0 1 16,5 1-1-16,-2 1-1 0,2-1 1 16,3-1-1-16,2-1 2 0,0 1 2 0,2-2-1 15,3-3 4-15,0-3-1 0,0 0 0 0,2 0-1 16,-3-6 2-16,0-5-1 0,0-1-4 0,-1 0-5 16,-4-4-13-16,0-1-29 0,-2-1-60 0,-3-1-119 15,-7-3-270-15,3 7-679 0,-5 3-199 0</inkml:trace>
          <inkml:trace contextRef="#ctx0" brushRef="#br1" timeOffset="1.56993E6">13957 3582 2422 0,'0'0'240'0,"0"0"-36"0,0 0-7 0,0 0-48 16,0 0-47-16,0 0-26 0,0 0-26 0,0 0-23 16,0 0-21-16,0 0-17 0,0 0-5 15,0 0-6-15,0 0-2 0,-11-16-23 0,20 25-50 16,-5 3-92-16,2 6-160 0,-2-8-334 0,-3 0-945 0</inkml:trace>
          <inkml:trace contextRef="#ctx0" brushRef="#br1" timeOffset="1.57131E6">14160 3970 701 0,'0'0'514'0,"0"0"-225"0,0 0-4 16,0 0 3-16,0 0-54 0,0 0-50 0,0 0-38 15,0 0-23-15,0 0-19 0,0 0-24 0,0 0-19 16,0 0-17-16,0 0-24 0,-23-105-11 0,12 114-9 16,3 5-1-16,-2 4 2 0,-2 2 2 15,7 3 0-15,-2 0-2 0,7-1 1 0,0 2-2 16,0-4-1-16,0 1 4 0,10-4-3 0,-1-3 0 16,1-2 1-16,3-4 0 0,0-1-2 0,0-4 3 15,-1-3-1-15,1 0 1 0,-1-2 10 0,0-6 3 16,2-2 1-16,1-5 1 0,-1-3-5 15,0-2-3-15,-1-1 2 0,-3 0 1 0,0-1-1 16,-8 1 0-16,3 3-2 0,-4-1-1 0,-1 1 3 16,0 5 0-16,0 2-3 0,-7 3-2 0,0 3 1 15,0 3-5-15,-2 0-3 0,1 2-2 16,-2 0-7-16,1 0-1 0,2 4 2 0,0 0 1 16,2 2 3-16,2 0 1 0,0 2-1 0,1-1-1 15,2-1 1-15,0 2 1 0,0-2 2 16,6-1 2-16,-2 2-1 0,5-4-2 0,-3 2 2 15,3-4 0-15,0 2 1 0,-1-3 0 0,4 3 1 16,-4-3 0-16,5 0 3 0,0 0-3 0,2 0-1 16,4 0-3-16,-2 0 3 0,7 0-2 0,-6 1 4 15,2 0 4-15,0 2-7 0,0-2 1 16,0 1 0-16,-5-1-2 0,0 1 1 0,-1 0 2 16,-3-1-1-16,-5 1-1 0,2-2 2 0,-5 1 1 15,-2-1 0-15,4 0 0 0,-4 0 4 0,3 0 1 16,-2 0 2-16,-1 0 4 0,2 0-7 0,4-3-1 15,-3 2-4-15,6-4-2 0,-4 2 3 16,5-1 0-16,-1-1 0 0,-3 0 0 0,5-1-2 16,-1 1-1-16,-2 0 2 0,-1 0 1 0,2 0-2 15,-6 4 0-15,3-1-3 0,-1 2-1 16,1 0 1-16,0 2-2 0,0 3 1 0,0 1-3 16,3 2 5-16,-4 0 0 0,4 1 2 0,-2-3 2 15,1 1-2-15,2 1-1 0,-2-4 2 0,1 3-1 16,1-4 1-16,3 0 2 0,0-3-3 15,2 0 0-15,2 0 1 0,2 0 0 0,-3-6 0 16,7-2 1-16,-2-3 1 0,0-1 0 0,4-2 2 16,-5-1-1-16,0-1 0 0,-4 0-1 0,2 1 1 15,-5 0 3-15,-4 3-1 0,0 1 3 16,-6 1 3-16,-4 4-7 0,0 1 4 0,0 2-7 16,-6 1-9-16,-5 2 1 0,-3 0-8 0,1 0 0 15,-3 8 6-15,-1 0 3 0,0 3 0 0,2 2 3 16,-1 0-2-16,5-2 1 0,1 0-1 0,0 1-3 15,7-1 0-15,-1-1-1 0,4-1 1 16,0-2 1-16,3-1 0 0,1-1 0 0,6-1-3 16,0-4 2-16,0 0 4 0,4 0 4 0,3-9 4 15,1 1 1-15,-1-3-1 0,-1 0-3 0,0-1 5 16,1-1-2-16,-3 3 1 0,-4 1 2 16,0 1 2-16,-8 3 2 0,1 2 0 0,-3 3-2 15,0 0-7-15,0 0-7 0,0 2-7 0,0 5 0 16,3 5 3-16,1 0 6 0,1 3 2 15,0 1 0-15,2 0 0 0,6-1 1 0,0-3-1 16,1-3 1-16,3 1 0 0,-1-5 1 0,6-2 3 16,-3-3 0-16,6 0 2 0,-1-8 0 0,2-5 1 15,2-4-2-15,3-3 1 0,1-6 1 16,2 0-2-16,1-4 2 0,-4-2-6 0,3 1 0 16,-5-3 2-16,-2 3 0 0,-9-3 5 0,-1 4 1 15,-4-1 2-15,-2 1 0 0,-8 1 5 0,1 4-2 16,-4 1-1-16,0 2 1 0,-4 4-1 15,0 3-1-15,-5 3 0 0,5 2 1 0,-2 5-5 16,-1 4-2-16,3 1-10 0,-5 3-6 0,4 8 1 16,-5 7 2-16,-4 4 3 0,1 5 3 0,-1 7 1 15,1 2-1-15,2 4-1 0,4-1 5 16,-2 0-4-16,8-1 0 0,1-1 5 0,0-3-2 16,11 1 0-16,3-6-1 0,2-3-4 0,6-3 0 15,-2-4 0-15,4-5 0 0,-4-5-3 0,6-4-5 16,-4-5 5-16,0 0-1 0,2-5 3 0,0-5 3 15,-4-3-2-15,2-3 0 0,-3 0 4 16,1-1-4-16,1 0 2 0,-4 2-1 0,4 1-2 16,-2 1 1-16,-4 4 1 0,-2 2-1 0,0 4-2 15,-5 3-1-15,-4 0-2 0,-2 2-1 16,1 4 2-16,2 4 2 0,-3 3 0 0,-2-3 1 16,0 3 1-16,0 0-2 0,0-2 4 0,0 1 0 15,-4-1-2-15,-2 1-2 0,-3-2-8 0,-1 0-22 16,-7 1-51-16,-2 0-125 0,4-2-352 15,3-2-764-15</inkml:trace>
        </inkml:traceGroup>
      </inkml:traceGroup>
    </inkml:traceGroup>
    <inkml:traceGroup>
      <inkml:annotationXML>
        <emma:emma xmlns:emma="http://www.w3.org/2003/04/emma" version="1.0">
          <emma:interpretation id="{635594A4-D3BA-4771-A66D-F81FA7E3F44F}" emma:medium="tactile" emma:mode="ink">
            <msink:context xmlns:msink="http://schemas.microsoft.com/ink/2010/main" type="paragraph" rotatedBoundingBox="4871,8797 33481,8511 33498,10200 4887,1048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4369982-BC02-4FEC-BFF1-FE445E9F641A}" emma:medium="tactile" emma:mode="ink">
              <msink:context xmlns:msink="http://schemas.microsoft.com/ink/2010/main" type="line" rotatedBoundingBox="4871,8797 33481,8511 33498,10200 4887,10486"/>
            </emma:interpretation>
          </emma:emma>
        </inkml:annotationXML>
        <inkml:traceGroup>
          <inkml:annotationXML>
            <emma:emma xmlns:emma="http://www.w3.org/2003/04/emma" version="1.0">
              <emma:interpretation id="{2E9BBE68-3351-46AA-B983-9F6C2374F2BB}" emma:medium="tactile" emma:mode="ink">
                <msink:context xmlns:msink="http://schemas.microsoft.com/ink/2010/main" type="inkWord" rotatedBoundingBox="4874,9166 6650,9148 6657,9920 4882,9938"/>
              </emma:interpretation>
              <emma:one-of disjunction-type="recognition" id="oneOf15">
                <emma:interpretation id="interp75" emma:lang="en-US" emma:confidence="0.5">
                  <emma:literal>Both</emma:literal>
                </emma:interpretation>
                <emma:interpretation id="interp76" emma:lang="en-US" emma:confidence="0">
                  <emma:literal>Bothe</emma:literal>
                </emma:interpretation>
                <emma:interpretation id="interp77" emma:lang="en-US" emma:confidence="0">
                  <emma:literal>Botha</emma:literal>
                </emma:interpretation>
                <emma:interpretation id="interp78" emma:lang="en-US" emma:confidence="0">
                  <emma:literal>Bath</emma:literal>
                </emma:interpretation>
                <emma:interpretation id="interp79" emma:lang="en-US" emma:confidence="0">
                  <emma:literal>Booth</emma:literal>
                </emma:interpretation>
              </emma:one-of>
            </emma:emma>
          </inkml:annotationXML>
          <inkml:trace contextRef="#ctx0" brushRef="#br1" timeOffset="1.51554E6">-9737 6356 261 0,'0'0'223'0,"0"0"37"0,0 0 16 16,0 0 3-16,0 0-29 0,0 0-41 0,0 0-35 15,0 0-29-15,0 0-20 0,0 0-14 0,0 0-10 16,36-161-4-16,-36 154-3 0,0 4-12 16,0 1-14-16,0 2-18 0,0 0-21 0,0 0-17 15,0 2-11-15,0 4-7 0,0 6-1 0,0 4 7 16,0 0 4-16,0 5 4 0,0 3 3 15,0 1-4-15,0 2 1 0,0 1 0 0,0 0-2 16,0 1 2-16,-5 0 1 0,1-3-3 0,3 1 0 16,-2-3 1-16,-3-2-2 0,5 0 2 0,-3-3 1 15,1-5-2-15,-1-1 2 0,2-5 0 0,2-1 6 16,-3-7 5-16,3 0 14 0,0 0 15 16,-1 0-3-16,-2-4-3 0,-3-6-13 0,1-3-17 15,-2-2-1-15,1-4-6 0,0-3-2 0,2-1-1 16,0-6 1-16,4-1 0 0,0-2 2 0,0-4-3 15,0 1 0-15,3-4 0 0,2 1-2 0,1 0 1 16,2 3-4-16,-2-4 1 0,7 8 0 16,0 2-2-16,-1 5 4 0,3 6-6 0,0 3-2 15,-1 6-1-15,2 4-1 0,1 3 2 0,1 2 1 16,1 0 1-16,-4 7-2 0,4 1 5 16,-2 3-1-16,-2 1 2 0,-2 2 2 0,-3 2-1 15,-1 2 1-15,-5 1 0 0,0 1 3 0,-4 2-3 16,0 3 1-16,-7-4-1 0,-3 2 1 0,-4-3 2 15,0-1 1-15,-2-4 1 0,-1-2 1 16,2-2-1-16,0-3 1 0,3-3 2 0,2-3 2 16,3-2-1-16,1 0 0 0,2 0-1 0,2-6-4 15,2 0-3-15,0 0-4 0,0-2-9 0,6-2-4 16,4 3 1-16,1-1-1 0,3 2 5 16,2 1 4-16,0 5 0 0,5 0 1 0,-3 3 1 15,4 8 3-15,2 1-1 0,-3 4 1 0,-3 4 0 16,6 1-5-16,-4 2 4 0,-6 0 0 0,-2 2-1 15,-2-1 2-15,-6-1-4 0,-4 1-3 0,0-1 1 16,-6-2 1-16,-6-2 3 0,-4 0 4 16,-5-3 1-16,1-3 4 0,-3-2-1 0,0-5-1 15,4-1-1-15,-3-4-3 0,3-1 4 0,1 0-1 16,3-6 0-16,1-2 2 0,2-1-6 0,1-2-8 16,3-2-17-16,2 2-38 0,4-2-43 15,2 4-53-15,0-1-65 0,0 1-100 0,6 7-193 16,-2 0-520-16</inkml:trace>
          <inkml:trace contextRef="#ctx0" brushRef="#br1" timeOffset="1.51656E6">-9036 6356 1376 0,'0'0'157'0,"0"0"-8"15,0 0 7-15,0 0-14 0,0 0-20 16,0 0-17-16,0 0-20 0,0 0-18 0,0 0-18 16,0 0-15-16,0 0-2 0,0 0-1 0,0 0-2 15,0 0 0-15,-134 148-4 0,134-132-5 0,0-3-4 16,6-1-4-16,0-1-1 0,-1-3-3 0,4-2 2 16,-4-1 2-16,5-3 3 0,-1-2 7 15,1 0 8-15,1-2 5 0,2-6 2 0,0-3-2 16,-1-3-5-16,-2-2-6 0,3-2-1 0,-3 0-5 15,0-3 1-15,-3-1-1 0,-4 2 1 0,1-3-2 16,-2 5-1-16,-2-1-2 0,0 3-2 16,-8 3-1-16,3 4 0 0,-5 2-3 0,3 4-5 15,-5 3-8-15,1 0-6 0,3 5-4 0,-2 4-1 16,3 5 2-16,0-1 4 0,1 3 0 16,6-1 1-16,0 0 0 0,1-2 0 0,8-2-1 15,4-2 4-15,1-1 2 0,1-2 2 0,8-4 2 16,-2-2-2-16,2 0-1 0,2 0 1 0,0-6 0 15,0-2 2-15,-1-3 0 0,2-4 0 16,-5-2 1-16,2 0 1 0,-4-4 1 0,0-1 3 16,-2-2-1-16,-4 1 3 0,-1-4-1 0,-2-2-1 15,2 0 1-15,-2 0-1 0,-3 0 1 0,3-2 2 16,-5 1 1-16,-2 2 1 0,-2 1 1 0,-1 1 2 16,0 6-3-16,0 0 4 0,0 5 2 0,-2 6 1 15,0 4 2-15,-2 5-1 0,3 0-8 16,-4 0-6-16,0 10-6 0,0 4-2 0,-2 7 2 15,0 3 1-15,-3 7-2 0,3 1 4 0,-1 2-1 16,2 1 0-16,2 1 2 0,1 1-3 16,2-5 1-16,1 2-1 0,0-3 0 0,5-2 3 15,2-4-4-15,3-1-1 0,2-6-1 0,2-3-2 16,0-4 4-16,3-3 1 0,0-5-1 0,0-3 3 16,3 0 1-16,0-8-2 0,-1-5 5 15,1-5-3-15,2-1 1 0,-1-4 1 0,-4-5-2 16,3 0 2-16,-2-1-3 0,-1-3 2 0,0 1-3 15,0-6-1-15,-3 2 5 0,0 1-1 16,1 0 3-16,-7 0 2 0,2 2-2 0,-4 3 0 16,-3 3 4-16,-3 3 1 0,0 4-3 0,-3 1 4 15,-3 4-5-15,-4 5-2 0,3 2-2 0,0 6-5 16,0 1-4-16,0 0-3 0,0 8 1 0,-3 4-2 16,3 4 6-16,0 5-1 0,-2 1 1 0,3 5 1 15,2 1-2-15,-1 4 5 0,3-1-1 16,-1 1 0-16,3-1-1 0,0 3 1 0,0-5 0 15,-3 5 0-15,3-4 1 0,0-3 0 0,0-2-1 16,0-2 0-16,0-2 2 0,0-4-3 0,3-2-2 16,-1-4 3-16,1-4-4 0,1-2 2 15,1-3 3-15,1-2-1 0,3 0 3 0,-1-4 0 16,3-6 2-16,1-1-2 0,2-4 2 0,0 2-2 16,2-1-4-16,-5 3 2 0,2 2-1 0,-2 1-1 15,-2 5 1-15,-4 2-3 0,4 1-1 16,-3 0 1-16,1 1 1 0,0 6 0 0,1 1 2 15,1 4-1-15,1 0 0 0,0 1 0 0,1-3 0 16,0 2 2-16,2-1-3 0,0-5 2 0,1 1-1 16,0-6 1-16,0-1 3 0,-1 0-3 15,1-6-1-15,0-3-2 0,2-6-8 0,-2 1-14 16,0-2-20-16,-2-1-32 0,0 0-42 0,-4-2-62 16,-1 1-105-16,-6 6-241 0,-1 2-759 0</inkml:trace>
          <inkml:trace contextRef="#ctx0" brushRef="#br1" timeOffset="1.51672E6">-8906 6163 2016 0,'0'0'102'0,"0"0"7"0,0 0 7 15,0 0-20-15,0 0-44 0,0 0-26 16,0 0-15-16,0 0 0 0,0 0-2 0,203-98-4 15,-148 79-4-15,0 1-26 0,-4 4-69 0,-3 3-175 16,-14 3-567-16,-12 4-494 0</inkml:trace>
        </inkml:traceGroup>
        <inkml:traceGroup>
          <inkml:annotationXML>
            <emma:emma xmlns:emma="http://www.w3.org/2003/04/emma" version="1.0">
              <emma:interpretation id="{8EBE1BB5-EB91-4DD2-80B1-E678C6BF840A}" emma:medium="tactile" emma:mode="ink">
                <msink:context xmlns:msink="http://schemas.microsoft.com/ink/2010/main" type="inkWord" rotatedBoundingBox="6957,9391 8472,9376 8475,9673 6960,9688"/>
              </emma:interpretation>
              <emma:one-of disjunction-type="recognition" id="oneOf16">
                <emma:interpretation id="interp80" emma:lang="en-US" emma:confidence="0.5">
                  <emma:literal>men</emma:literal>
                </emma:interpretation>
                <emma:interpretation id="interp81" emma:lang="en-US" emma:confidence="0">
                  <emma:literal>man</emma:literal>
                </emma:interpretation>
                <emma:interpretation id="interp82" emma:lang="en-US" emma:confidence="0">
                  <emma:literal>mew</emma:literal>
                </emma:interpretation>
                <emma:interpretation id="interp83" emma:lang="en-US" emma:confidence="0">
                  <emma:literal>min</emma:literal>
                </emma:interpretation>
                <emma:interpretation id="interp84" emma:lang="en-US" emma:confidence="0">
                  <emma:literal>mow</emma:literal>
                </emma:interpretation>
              </emma:one-of>
            </emma:emma>
          </inkml:annotationXML>
          <inkml:trace contextRef="#ctx0" brushRef="#br1" timeOffset="1.51783E6">-7701 6275 1156 0,'0'0'285'0,"0"0"-35"0,0 0-13 16,0 0-29-16,0 0-33 0,0 0-25 0,0 0-33 16,0 0-29-16,0 0-29 0,0 0-20 15,0 0-15-15,0 0-10 0,0 0-4 0,21-77-3 16,-14 78-1-16,0 6 2 0,0 4 1 0,0 1 3 16,-1 2 4-16,-3 3 2 0,-2-2-1 0,-1 4 3 15,0-2 1-15,0 1-1 0,-4 0-1 16,-2-3-2-16,1-2-4 0,2-2-1 0,-3-5 3 15,2-3 2-15,3-2 10 0,1-1 6 0,-2 0-3 16,2-4-3-16,0-5-10 0,0-4-9 0,0-4-7 16,2-3-1-16,6 0-3 0,2 0 1 0,-2-3 0 15,5 3-1-15,1 1 0 0,-1 4-2 16,1-3 0-16,-2 7 1 0,0 3-2 0,1 3-2 16,0 2-2-16,-3 3 1 0,1 0 1 0,-1 4 6 15,0 6 0-15,-1 1 1 0,-4 5 0 0,2-1-2 16,-5 1 4-16,1 1-2 0,-3 0 2 15,2-3 1-15,-2 0-2 0,0-3 2 0,0-3 0 16,2-2 0-16,-2-1 0 0,1-2-2 0,2-3 0 16,-2 0 1-16,-1 0 1 0,2 0 0 0,1-3 2 15,2-3-2-15,1-4 3 0,1-1-3 16,0-1 2-16,5-1 0 0,-4-1-1 0,2-1-1 16,0 1-2-16,0 1 0 0,-2 3 0 0,2-1 0 15,-3 3-1-15,0 3-3 0,-4 3 1 16,2 2-4-16,0 0 3 0,-3 0-3 0,0 4 1 15,4 4 5-15,-2 3-3 0,-1-2 7 0,3 2-1 16,0 2-2-16,-4-2-1 0,6 0-1 0,-3-2 0 16,4-1 0-16,-1 0 2 0,4-1-1 0,0-4 0 15,2 0 0-15,1-3 2 0,0 0 1 0,4-3 0 16,0-5 2-16,-2-3-3 0,5-3 3 16,-1-1-2-16,3-1 1 0,-3-1 0 0,1-3-5 15,-4 2 2-15,0 1 1 0,0 1 2 0,-7 0 1 16,-3 4 2-16,-2 2 2 0,-2 1 1 0,-4 2 3 15,0 4-3-15,-1 0-5 0,-5 3-9 16,-2 0-6-16,-4 8-4 0,0 3 1 0,-3 5 6 16,0 0 2-16,2 2 4 0,2 0 0 0,2-2-2 15,4 1 2-15,3-2-2 0,2 0 0 16,0-3 2-16,6-1-1 0,2-1 0 0,4 0 0 16,3-4 0-16,4-1 0 0,1-2 2 0,-2-3 1 15,3 0 4-15,-1 0-1 0,4-5 1 0,-4-3 0 16,4-1-3-16,-4-4 4 0,1 0-2 15,0-1 1-15,1 0 2 0,-5-3-3 0,3 2 1 16,-2 3-2-16,-5-2-2 0,-3 4 1 0,-3 3-2 16,0-1 3-16,-3 6 2 0,-2 0-2 0,-1 2-1 15,0 0-3-15,-1 2-2 0,3 6 2 0,-1 1 1 16,-2 0 1-16,1 2 1 0,2 2-2 16,-2-2-1-16,1 1 3 0,3-3-2 0,1-2 2 15,-2-3 0-15,3 0 0 0,-1-2-1 0,4-2 5 16,-3 0 1-16,3-2-1 0,3-6 2 0,-3 0-2 15,2-7-2-15,-2 2 2 0,3 1 0 0,0-3-2 16,0 3 0-16,-2 0-1 0,-3 4 0 16,1 0-1-16,-2 4-1 0,-1 3-3 0,-2 1-2 15,3 1-1-15,-4 7 2 0,1 2 0 0,5 4 2 16,-7-1-1-16,8 4 0 0,-5-3 3 16,5 2 0-16,-1-3 1 0,0-4 2 0,2-1-1 15,1-5-1-15,-1-1 4 0,2-2-1 0,0-4-1 16,2-5 1-16,4-2-1 0,-2-8-4 15,2 2 1-15,3-5-9 0,-5 3-36 0,4 0-72 16,-4 0-157-16,-3 6-480 0,-5 3-869 0</inkml:trace>
        </inkml:traceGroup>
        <inkml:traceGroup>
          <inkml:annotationXML>
            <emma:emma xmlns:emma="http://www.w3.org/2003/04/emma" version="1.0">
              <emma:interpretation id="{43F7C247-4AA7-4C7A-BEB6-EDAF5E06C462}" emma:medium="tactile" emma:mode="ink">
                <msink:context xmlns:msink="http://schemas.microsoft.com/ink/2010/main" type="inkWord" rotatedBoundingBox="8752,9050 9404,9044 9410,9718 8759,9725"/>
              </emma:interpretation>
              <emma:one-of disjunction-type="recognition" id="oneOf17">
                <emma:interpretation id="interp85" emma:lang="en-US" emma:confidence="0.5">
                  <emma:literal>&amp;</emma:literal>
                </emma:interpretation>
                <emma:interpretation id="interp86" emma:lang="en-US" emma:confidence="0">
                  <emma:literal>.</emma:literal>
                </emma:interpretation>
                <emma:interpretation id="interp87" emma:lang="en-US" emma:confidence="0">
                  <emma:literal>R</emma:literal>
                </emma:interpretation>
                <emma:interpretation id="interp88" emma:lang="en-US" emma:confidence="0">
                  <emma:literal>4</emma:literal>
                </emma:interpretation>
                <emma:interpretation id="interp89" emma:lang="en-US" emma:confidence="0">
                  <emma:literal>f</emma:literal>
                </emma:interpretation>
              </emma:one-of>
            </emma:emma>
          </inkml:annotationXML>
          <inkml:trace contextRef="#ctx0" brushRef="#br1" timeOffset="1.51856E6">-5555 6430 591 0,'0'0'557'0,"0"0"-253"0,0 0-17 0,0 0-34 16,0 0-55-16,0 0-27 0,0 0-30 15,0 0-21-15,0 0-18 0,0 0-23 0,0 0-16 16,-122-183-11-16,112 153-11 0,1-4-4 0,0 1-5 16,6-3-6-16,0-4-6 0,1 0-1 15,2-3-6-15,0 0-4 0,5 3 0 0,0 1-5 16,4 7-2-16,1 3 0 0,-3 8-2 0,3 5-7 15,-2 5-3-15,-1 7-5 0,1 4-3 0,-1 0 6 16,3 9 5-16,-6 7 4 0,4 6 3 16,-5 4 2-16,-3 2-1 0,0 5 3 0,-7-1 1 15,-3 4 0-15,-7 0 0 0,-3 0-1 0,-1-1 1 16,-2 0 0-16,-4-2 1 0,-2-3-2 16,-3-2 0-16,4-2 5 0,4-6 1 0,1-3 4 15,9-7 1-15,6-3 0 0,2-3 0 0,5-2-2 16,1-2-4-16,0 0-8 0,5 0-1 0,5 0-3 15,11-6 5-15,5-3 3 0,8-2 2 16,8-3-2-16,4 0-3 0,5-3 0 0,-3 2-4 16,0 1-2-16,-2 1-10 0,3 3-19 0,-3 2-29 15,-3 2-51-15,0 4-75 0,-2 0-108 0,-13 2-203 16,-5 0-760-16</inkml:trace>
        </inkml:traceGroup>
        <inkml:traceGroup>
          <inkml:annotationXML>
            <emma:emma xmlns:emma="http://www.w3.org/2003/04/emma" version="1.0">
              <emma:interpretation id="{43796FF8-11E0-46A0-B310-101418FB90F2}" emma:medium="tactile" emma:mode="ink">
                <msink:context xmlns:msink="http://schemas.microsoft.com/ink/2010/main" type="inkWord" rotatedBoundingBox="9756,9068 12729,9038 12738,9988 9765,10017"/>
              </emma:interpretation>
              <emma:one-of disjunction-type="recognition" id="oneOf18">
                <emma:interpretation id="interp90" emma:lang="en-US" emma:confidence="0.5">
                  <emma:literal>women</emma:literal>
                </emma:interpretation>
                <emma:interpretation id="interp91" emma:lang="en-US" emma:confidence="0">
                  <emma:literal>wanes</emma:literal>
                </emma:interpretation>
                <emma:interpretation id="interp92" emma:lang="en-US" emma:confidence="0">
                  <emma:literal>Women</emma:literal>
                </emma:interpretation>
                <emma:interpretation id="interp93" emma:lang="en-US" emma:confidence="0">
                  <emma:literal>waves</emma:literal>
                </emma:interpretation>
                <emma:interpretation id="interp94" emma:lang="en-US" emma:confidence="0">
                  <emma:literal>wavers</emma:literal>
                </emma:interpretation>
              </emma:one-of>
            </emma:emma>
          </inkml:annotationXML>
          <inkml:trace contextRef="#ctx0" brushRef="#br1" timeOffset="1.51178E6">-3093 6662 1073 0,'0'0'276'0,"0"0"-55"16,0 0 2-16,0 0 5 0,0 0-23 16,-167 6-20-16,140-1-29 0,3-2-24 0,4 2-22 15,1 0-16-15,11-1-13 0,-1-2-18 0,9 2-15 16,0-1-17-16,2-1-5 0,9 1 6 0,12 0 7 15,7-1 11-15,11-2 3 0,14 0 0 16,7-3-11-16,16-6-8 0,7-2-10 0,9-2-11 16,4 0 0-16,2 2-3 0,1 0 0 0,5 1 1 15,-5 4-4-15,-5 2-2 0,-8 0-2 16,-7 3-5-16,-14 1 3 0,-15 0-1 0,-15 1-5 16,-12 6-28-16,-13 0-67 0,-12 0-112 0,-7-3-417 15,1 1-1091-15</inkml:trace>
          <inkml:trace contextRef="#ctx0" brushRef="#br1" timeOffset="1.51898E6">-4863 6042 1772 0,'0'0'264'0,"0"0"-6"0,0 0-26 16,0 0-56-16,0 0-35 0,0 0-32 0,0 0-38 16,0 0-28-16,0 0-22 0,0 0-8 15,0 0 1-15,0 0-2 0,0 0 3 0,0 0-2 16,-37 39-1-16,37-25 0 0,0 2-1 0,0-2-1 15,0-3-4-15,0 1-1 0,3-4-3 16,-2 0 2-16,2-1-1 0,0-4-1 0,-2-2 4 16,0 1-1-16,1-2 8 0,-2 0 6 0,3 0 9 15,4-6 1-15,-3-2-5 0,5-3-4 0,-2-3-10 16,5-1-2-16,0-2-4 0,0 0-1 0,1 0-1 16,1 6 0-16,1-2 0 0,-1 3-4 0,1 4 1 15,-2 1-4-15,0 5-1 0,0 0 3 16,-5 3-4-16,5 9 3 0,-2 2-1 0,3 4 4 15,-1 5 1-15,1 0 2 0,0 1-1 0,2-3-2 16,-2 2 2-16,3-1-2 0,5-5 4 0,-5-4-3 16,-2-2 1-16,4-2-1 0,-1-8-1 15,-1-1 2-15,-3-1 0 0,3-12 3 0,4-7 2 16,-4-4 1-16,0-4 3 0,3-3-1 0,-4-2 2 16,-2-2-2-16,0-1 1 0,-2 1 0 15,-7 3 0-15,4-1 0 0,-5 7-3 0,-3 2-1 16,-1 5-2-16,0 3 2 0,0 5 0 0,-1 4-1 15,-3 5-8-15,-3 2-18 0,4 2-8 0,-6 6-14 16,5 8-13-16,-2 3-12 0,-1 2-38 16,6 0-58-16,1 2-78 0,0-1-117 0,4-6-255 15,2-5-914-15</inkml:trace>
          <inkml:trace contextRef="#ctx0" brushRef="#br1" timeOffset="1.52012E6">-4163 6026 1307 0,'0'0'380'0,"0"0"-142"0,0 0-15 0,0 0-31 16,0 0-30-16,0 0-12 0,0 0-25 15,0 0-34-15,0 0-30 0,0 0-27 0,0 0-14 16,0 0-9-16,0 0 4 0,0 0 4 0,-48 14 0 16,45 5 1-16,1 1-9 0,2 1-2 0,0-2-5 15,0-2 0-15,5-1 1 0,2-3-1 16,0-1 1-16,1-4-4 0,4-3 4 0,-3-2 0 15,0-3 9-15,2 0 4 0,4-8 5 0,-1-6 1 16,3-1-8-16,3-3 2 0,-5-4-8 16,-1-4 0-16,0 3 1 0,-2-2-5 0,-5 1 6 15,1 1 2-15,-5 3-2 0,-3 1 1 0,0 2-2 16,-1 4-3-16,-9 2-1 0,0 5-3 0,-4 3-6 16,-3 3-3-16,0 0-7 0,-2 8 5 15,-3 4 1-15,3 2 3 0,-1 2 6 0,6 2-6 16,6-1 2-16,-1-2 0 0,5 1-2 0,3-4 2 15,1 0-3-15,4-2 3 0,6-2-4 0,4-2 6 16,3-2 1-16,1-2-2 0,8-2 4 0,-2 0-1 16,-3 0-1-16,3-4 2 0,2 1-2 0,-6 1-2 15,2 0-1-15,-5 2-2 0,-2 0 0 16,-1 2 2-16,-3 3-3 0,0 4 2 0,-4 2 0 16,2 2 0-16,-5-1 2 0,2 1 3 0,-3 0 0 15,-2-2-3-15,1-4 1 0,-2 0 0 0,0-4 1 16,0 0 3-16,0-2-1 0,0-1 3 15,1 0 3-15,5 0 8 0,-4-4 1 0,3-6-2 16,5-1-2-16,1-3-9 0,3-2-2 0,2-1-1 16,2-1-1-16,3 2-2 0,-1 0 0 15,-3 1 0-15,6 3-3 0,-6 3 4 0,-4 2-4 16,1 2-2-16,-4 5 0 0,-4 0-3 0,2 1 4 16,-4 7 3-16,3 4 1 0,-2-1-1 0,-3 2 0 15,-2-1-1-15,2 0-1 0,-1-1 2 16,-1 1 0-16,5-3-1 0,-5-1-1 0,1-2 4 15,0-2-1-15,1-4 1 0,-1 0 3 0,1 0-4 16,5-4 6-16,-2-5 1 0,7-2-1 0,-1-4-1 16,2 2-3-16,-3-3-3 0,3 0 0 0,-1 2 2 15,1-1-1-15,1 4 0 0,-4 2-2 16,-3 5 1-16,2 0-1 0,-5 3 0 0,2 1 2 16,-2 1-4-16,-3 7 1 0,1 3 1 0,-1 1-1 15,1 1 1-15,2 0 0 0,-4 1-1 0,3-1 1 16,-1-3 2-16,1 2 0 0,7-3 2 15,2-1-1-15,3-2 1 0,4-1 0 0,6-2 2 16,2-3-2-16,0 0 0 0,1 0 0 0,-1-8-1 16,-1-3 1-16,-5-1 2 0,3-3 1 0,-7 0 0 15,4-2 2-15,-5 1-2 0,-3-2 2 16,-5 0 1-16,2 1-1 0,-6 0 0 0,2 4 1 16,-4 2 3-16,-2 3-1 0,0 2-1 0,-9 3-3 15,3 3-10-15,-6 0-6 0,-4 5-2 16,-1 6 2-16,-4 3 5 0,4 4 3 0,1 1-1 15,3 1-3-15,3-3 1 0,5-2-1 0,-1 1 1 16,6-2 0-16,0-2 0 0,0-3-1 0,9 1 6 16,1-4 1-16,-1-2 2 0,10-3 0 0,-1-1-1 15,5 0 0-15,-2-6 0 0,5-2 3 0,-6-2-3 16,4 0 0-16,-3-3-3 0,-3 0 2 16,-1-1-1-16,3 1 0 0,-4 2 3 0,-1 0-4 15,-3 4 1-15,-5 0 0 0,1 4 2 0,-3 2-2 16,-3 1-2-16,6 0-2 0,-6 0-2 0,0 4 4 15,-1 3-1-15,5-2 2 0,-5 3 0 16,1-1 0-16,-1-3-1 0,1 1 2 0,-1-2 2 16,0-3-2-16,6 0 2 0,-2 0 1 0,5-4 2 15,-3-4 2-15,7-2 0 0,0-2-4 16,5-1-3-16,-2 1 1 0,-2 0-2 0,1 1 1 16,-1 5 0-16,-1 3-1 0,-1 0-1 0,-3 3-1 15,-6 0 2-15,5 7-1 0,-5 1 3 0,0 4-1 16,3-1 0-16,-4-2 1 0,6 2 0 15,-4-4 1-15,4-5 1 0,0 0 1 0,5-2 5 16,8-6 4-16,2-6-1 0,6-8-1 0,1-4-3 16,5 0-3-16,-2-7-5 0,-4 1-21 0,-3-1-96 15,-6 1-345-15,-11 6-793 0,-3 10-400 0</inkml:trace>
        </inkml:traceGroup>
        <inkml:traceGroup>
          <inkml:annotationXML>
            <emma:emma xmlns:emma="http://www.w3.org/2003/04/emma" version="1.0">
              <emma:interpretation id="{35FBF785-04F2-4F88-B69E-D63CA01C6BA2}" emma:medium="tactile" emma:mode="ink">
                <msink:context xmlns:msink="http://schemas.microsoft.com/ink/2010/main" type="inkWord" rotatedBoundingBox="13686,9607 13892,9605 13895,9881 13689,9883"/>
              </emma:interpretation>
              <emma:one-of disjunction-type="recognition" id="oneOf19">
                <emma:interpretation id="interp95" emma:lang="en-US" emma:confidence="0.5">
                  <emma:literal>@</emma:literal>
                </emma:interpretation>
                <emma:interpretation id="interp96" emma:lang="en-US" emma:confidence="0">
                  <emma:literal>.</emma:literal>
                </emma:interpretation>
                <emma:interpretation id="interp97" emma:lang="en-US" emma:confidence="0">
                  <emma:literal>,</emma:literal>
                </emma:interpretation>
                <emma:interpretation id="interp98" emma:lang="en-US" emma:confidence="0">
                  <emma:literal>8</emma:literal>
                </emma:interpretation>
                <emma:interpretation id="interp99" emma:lang="en-US" emma:confidence="0">
                  <emma:literal>*</emma:literal>
                </emma:interpretation>
              </emma:one-of>
            </emma:emma>
          </inkml:annotationXML>
          <inkml:trace contextRef="#ctx0" brushRef="#br1" timeOffset="1.40382E6">-784 6428 467 0,'0'0'333'0,"0"0"-26"0,0 0-33 16,0 0-26-16,0 0-17 0,0 0-36 0,0 0-31 15,0 0-28-15,0 0-33 0,0 0-25 16,0 0-28-16,0 0-15 0,-87-20-14 0,85 27-8 16,2 3-2-16,-2 0-1 0,2 2-2 0,0 1 1 15,0-3-1-15,2 2 0 0,-1-3 1 0,8 1-1 16,-5-4-1-16,4 1 2 0,-2-3 4 15,3 0 5-15,-4-3 8 0,4-1 10 0,-4 0 5 16,5 0 8-16,-4-6 3 0,2-4-3 0,0 0-7 16,-3-7-8-16,-1 0-9 0,1-3-3 15,-1-1-2-15,-4 0 0 0,0 3 1 0,0-1-1 16,0 4 1-16,-7 3-2 0,3 0-3 0,-6 6 0 16,3 1-7-16,-5 5-8 0,-2 0-5 15,-1 10-6-15,-4 6 0 0,-1 8 1 0,-1 3 5 16,1 1 0-16,3 0 2 0,3-3 2 0,3 0 0 15,1-5 0-15,8-1 0 0,1-4-2 0,1-2 1 16,0-2-1-16,1-5 0 0,6 1-1 0,-1-5-2 16,4-1-1-16,0-1 1 0,0 0 4 0,3-7 3 15,1-5 5-15,0-1 2 0,-3-3 3 0,1-1 0 16,-8-1 5-16,2 1 1 0,-6 3 2 16,0 0 3-16,-2 4-5 0,-5-2-4 0,-4 4-3 15,2 3-7-15,-1 2-6 0,-1 1-7 0,0 2-6 16,-2 0-11-16,7 5-12 0,0 3-36 15,6 2-93-15,0-1-144 0,5-2-355 0,-1-3-972 0</inkml:trace>
        </inkml:traceGroup>
        <inkml:traceGroup>
          <inkml:annotationXML>
            <emma:emma xmlns:emma="http://www.w3.org/2003/04/emma" version="1.0">
              <emma:interpretation id="{05B9AA37-F308-4EAB-8935-B669EE9FD92D}" emma:medium="tactile" emma:mode="ink">
                <msink:context xmlns:msink="http://schemas.microsoft.com/ink/2010/main" type="inkWord" rotatedBoundingBox="14867,9293 16745,9274 16751,9890 14873,9909"/>
              </emma:interpretation>
              <emma:one-of disjunction-type="recognition" id="oneOf20">
                <emma:interpretation id="interp100" emma:lang="en-US" emma:confidence="0.5">
                  <emma:literal>can</emma:literal>
                </emma:interpretation>
                <emma:interpretation id="interp101" emma:lang="en-US" emma:confidence="0">
                  <emma:literal>Can</emma:literal>
                </emma:interpretation>
                <emma:interpretation id="interp102" emma:lang="en-US" emma:confidence="0">
                  <emma:literal>care</emma:literal>
                </emma:interpretation>
                <emma:interpretation id="interp103" emma:lang="en-US" emma:confidence="0">
                  <emma:literal>cane</emma:literal>
                </emma:interpretation>
                <emma:interpretation id="interp104" emma:lang="en-US" emma:confidence="0">
                  <emma:literal>came</emma:literal>
                </emma:interpretation>
              </emma:one-of>
            </emma:emma>
          </inkml:annotationXML>
          <inkml:trace contextRef="#ctx0" brushRef="#br1" timeOffset="1.40517E6">618 6037 1184 0,'0'0'400'16,"0"0"-161"-16,0 0-31 0,0 0-28 0,0 0-27 15,0 0-43-15,0 0-45 0,0 0-33 16,0 0-16-16,0 0-4 0,0 0 2 0,0 0 3 16,0 0 4-16,0 0 4 0,28 25-1 0,-25-13 1 15,3-1-1-15,-3 1-7 0,-2-1-1 0,0-3-4 16,2 0-3-16,-1-2-1 0,0-2-1 15,0 0 0-15,-2-2-1 0,1-2 5 0,-1 0 10 16,2 0 9-16,-2 0 16 0,0-2 4 0,0-3-7 16,0-4-6-16,0-1-14 0,0-3-10 0,0 1-2 15,-5-1-5-15,-2 1 0 0,0-1 0 0,-4 0-1 16,-2 2-3-16,-2 1-4 0,-5 1 1 0,0 3-2 16,-3 2 2-16,-4 4 2 0,0 2-6 15,-1 8 1-15,-3 4-1 0,1 7-1 0,-3 3 4 16,1 2 2-16,1 7-2 0,2 2-1 0,5 1 1 15,4 3-1-15,6 3 2 0,3-3 2 0,9 2-2 16,2-1 1-16,0-4 0 0,12-3 4 16,3-3-4-16,7-3 0 0,2-4-1 0,5-3-1 15,6-3 3-15,-3-4 1 0,5-4-2 0,-2-4 0 16,4-4 0-16,-2-1 0 0,1-1 2 16,-1-8 3-16,-3-4-1 0,1-3-1 0,-4-2 1 15,2-2-1-15,-5-3 1 0,-2 0 2 0,-1-2-6 16,-1-2 0-16,0-1 5 0,-5-2 1 15,-1 2 6-15,-1-1 0 0,-5 4 0 0,-4 3 3 16,-4 3 3-16,-4 3 1 0,0 3-2 0,-1 7-1 16,-8 0-8-16,-2 5-6 0,-3 1-6 0,-4 3-6 15,-2 9-2-15,1 5 4 0,-3 4 6 0,3 3-1 16,-1 0 3-16,5 2-4 0,2 1-2 0,4-2-1 16,4-1-1-16,2-2 2 0,3-1-1 15,0-5 3-15,10-1-3 0,1-4 0 0,-1-3 1 16,4-2-1-16,1-2 0 0,-1-3-2 0,3-1 3 15,-2 0-1-15,1-9 6 0,1 1 5 16,-3-4-2-16,3-2 3 0,-1 0-1 0,-2-3 2 16,-1-1 1-16,-3 1 0 0,-1-1 3 0,-4 3-1 15,2 1 5-15,-6 3-1 0,-1 3 1 0,0 1 3 16,0 4-4-16,0 2-5 0,0 1-2 0,0 0-7 16,0 0-9-16,-4 3-2 0,0 5-2 15,4 4 3-15,-3 4 6 0,0 1 2 0,0 2 0 16,3 0 0-16,0-1 2 0,3-3-1 0,3 1 2 15,5-3 3-15,-1-2-4 0,1-1 1 16,2-1-2-16,1-4 1 0,0 0 1 0,1-4 1 16,2-1 0-16,-2 0 2 0,1-8 0 0,1-1 0 15,0-2 2-15,3-4 0 0,-2-2-2 16,2-2 2-16,1-3-2 0,2-3-3 0,-3 0 3 16,4-1 1-16,-3 1-2 0,0 1 4 0,-4 1 0 15,-1 2 1-15,-5 4 3 0,-2 2 3 0,-6 6 2 16,-2 3 3-16,-1 3 2 0,0 3 0 0,-3 0-6 15,-3 0-6-15,1 0-10 0,-5 6-4 16,-1 3 1-16,1 2 0 0,-2 3 2 0,1-4 1 16,5 3 0-16,1-2-1 0,5-2 1 0,0 1-1 15,0-3 0-15,1 1 1 0,6-1-1 0,0-1 3 16,3-1-1-16,-1 0 0 0,-1-1 0 0,2 1-2 16,1-2 2-16,1 2-1 0,-2 0 1 15,2 1 0-15,3 1 1 0,-5 0 0 0,2 2 0 16,-3-1 1-16,1 2-2 0,-2-1 1 0,-2-1-2 15,1 0 1-15,-4 0 0 0,1-1 0 0,-3-2 0 16,4-2-2-16,-2-3 3 0,2 0-2 16,-2 0 2-16,7 0 2 0,-2-8-2 0,5-3 2 15,1-4-1-15,2-1 3 0,0-1-3 0,1-1 2 16,-3 1-1-16,0-3-1 0,0 2 1 16,-4 3-1-16,3-1 0 0,-5 2-1 0,2 1 3 15,-3 3 1-15,-2 4 2 0,-3 3 6 0,-2 1-2 16,0 2 1-16,0 0-6 0,-4 5-7 0,-6 5-4 15,-1 3-3-15,-2 9 2 0,-1-1 2 16,0 6 4-16,4 2-1 0,3-3 1 0,1 3 0 16,6-3-3-16,0-3 4 0,6-3-3 0,4 0 2 15,4-5 0-15,4-3-1 0,4-5-2 0,2-2 2 16,5-5 2-16,4 0-4 0,1-12 3 0,6-4-7 16,-2-5-1-16,2-3-9 0,-1 1-20 0,-3-4-41 15,-5 1-81-15,-1 2-114 0,-13 4-309 16,-6 9-1030-16</inkml:trace>
        </inkml:traceGroup>
        <inkml:traceGroup>
          <inkml:annotationXML>
            <emma:emma xmlns:emma="http://www.w3.org/2003/04/emma" version="1.0">
              <emma:interpretation id="{45CC36EA-37A4-41C6-ABF6-DB1700440E61}" emma:medium="tactile" emma:mode="ink">
                <msink:context xmlns:msink="http://schemas.microsoft.com/ink/2010/main" type="inkWord" rotatedBoundingBox="17171,9059 19819,9033 19827,9871 17180,9897"/>
              </emma:interpretation>
              <emma:one-of disjunction-type="recognition" id="oneOf21">
                <emma:interpretation id="interp105" emma:lang="en-US" emma:confidence="0.5">
                  <emma:literal>Leaders</emma:literal>
                </emma:interpretation>
                <emma:interpretation id="interp106" emma:lang="en-US" emma:confidence="0">
                  <emma:literal>headers</emma:literal>
                </emma:interpretation>
                <emma:interpretation id="interp107" emma:lang="en-US" emma:confidence="0">
                  <emma:literal>Ladies</emma:literal>
                </emma:interpretation>
                <emma:interpretation id="interp108" emma:lang="en-US" emma:confidence="0">
                  <emma:literal>headless</emma:literal>
                </emma:interpretation>
                <emma:interpretation id="interp109" emma:lang="en-US" emma:confidence="0">
                  <emma:literal>headiest</emma:literal>
                </emma:interpretation>
              </emma:one-of>
            </emma:emma>
          </inkml:annotationXML>
          <inkml:trace contextRef="#ctx0" brushRef="#br1" timeOffset="1.40733E6">2517 6291 1249 0,'0'0'310'0,"0"0"-158"0,0 0-13 15,0 0 19-15,0 0 4 0,0 0-4 0,0 0-10 16,0 0-25-16,0 0-23 0,0 0-14 15,0 0-14-15,0 0-9 0,167-116-6 0,-147 97-8 16,0-3-9-16,-4 0-8 0,-1-1 0 0,0-1-6 16,-3-1-2-16,0 2 2 0,-5-3-5 15,0 1-1-15,-6 1 0 0,1 0-3 0,-2 3 2 16,0 4 1-16,0 2 4 0,-3 2 0 0,-3 2 4 16,-1 3-1-16,1 4 1 0,-1 0-1 15,3 3-8-15,-2 1-5 0,-1 0-6 0,3 8-6 16,-3 2-3-16,1 8 2 0,-1 6-3 0,0 4 0 15,0 5 4-15,0 4-4 0,3 2 6 0,-2 2-4 16,2 0 1-16,-2 2 0 0,2-2-3 0,2 3 9 16,-3-1-7-16,-2 0 0 0,1 0 0 15,-1-3-5-15,-2-1 6 0,-1-4 1 0,1-2 1 16,-4-4-3-16,1-6 4 0,3-5-3 0,-3-4 4 16,4-6 5-16,5-3-4 0,-1-4 6 0,1-1 2 15,3 0 4-15,0 0-6 0,0-6-4 16,0-5-8-16,0-2-11 0,3-5 3 0,5-3-1 15,3-3 4-15,4 0 1 0,0 2 1 0,-1 2-1 16,3 4 0-16,-5 5 2 0,0 0-6 0,0 9-1 16,-2 0-1-16,1 2-1 0,-1 0 5 0,3 8 2 15,0 2 4-15,1 1-3 0,0 2 3 16,0 0-1-16,0-2 1 0,-1 1 3 0,1-1-4 16,-1-3 0-16,2-2-2 0,0-1 1 0,5-3 0 15,-1-2 3-15,4 0-1 0,0-7-2 16,4-3 4-16,0-5-1 0,1-1 2 0,-1-1 0 15,0-2-2-15,-6-3 0 0,0 2-3 0,-5-1 4 16,-3 2-2-16,-2 0 3 0,-7 3-2 0,0 4 0 16,-4 1 3-16,0 4 2 0,-5 1 0 15,-2 4-7-15,-2 2 1 0,-4 0-4 0,-1 2-4 16,0 7 7-16,-1 6-7 0,-4 0 3 0,1 4 0 16,6 0 0-16,1-2 3 0,4 3-1 0,4-3 0 15,3-2-2-15,0 1 2 0,1-1-1 0,8-3 4 16,2-1-4-16,6-2-1 0,3 2-1 15,7-6-4-15,3 0 7 0,5-4-4 0,4-1 3 16,0 0 3-16,5-4-8 0,-5-3 7 0,0-5 1 16,-3-1 0-16,-2 0 2 0,-6-3 2 0,-1-2-2 15,-2-1 1-15,-5-1 2 0,0-2-2 16,-3 1-1-16,-4 2 1 0,-5 2 2 0,-1 3 0 16,-5 1 3-16,-2 3 0 0,0 2-1 0,0 4 2 15,-2 0-4-15,-5 4-3 0,0 0-5 0,-4 0-3 16,2 4-3-16,-3 5 0 0,-1 4 4 15,2 3 0-15,-2 2 4 0,0 1-2 0,-1 2 1 16,4-2 2-16,4-1 0 0,1-5 0 0,0 0-2 16,5-3-3-16,0-2-2 0,5-2 1 0,3-3-1 15,-1-1-1-15,3-2 2 0,2 0 1 16,2-2 2-16,1-6 4 0,2-3 2 0,3-3 0 16,-4-2-1-16,1 1 3 0,0-1-2 15,-6-1 3-15,2 2-1 0,-2 0 0 0,-7 5-1 16,4 2-1-16,-6 2 4 0,-2 1 2 0,0 3 1 15,0 2-1-15,0 0-3 0,0 0-4 0,0 0-7 16,-1 5 0-16,-3 3-2 0,-2 2 4 0,3 3 1 16,2 3 1-16,1-1 0 0,0 0-2 0,0-2 1 15,1-1-1-15,3-1 0 0,6-1 2 0,2-4 2 16,-1-1-1-16,3-2 1 0,3-3 0 16,0 0-2-16,2-1 6 0,1-7 0 0,-2-3-1 15,2-2-1-15,0-1-3 0,1-3 0 0,0-2 0 16,0-2 4-16,-1 1-1 0,3 1-1 15,-3-2 3-15,-3 2 0 0,0 1 1 0,-4 2 1 16,-6 0 2-16,-5 4 1 0,0 0 2 0,-2 4 0 16,0 0-4-16,-6 2-2 0,-5 1-4 0,0 1-1 15,-5 4-1-15,2 0 2 0,0 3-3 16,-3 4-1-16,0 4-2 0,2 2-4 0,5 3 4 16,-1 0-2-16,3 3 1 0,2-1 5 0,0 3-6 15,5 0 4-15,-1-4-2 0,2 0-1 0,0-3 4 16,0 0 1-16,0-5 0 0,6-1 1 15,-3-4-2-15,4-2-4 0,0-2 3 0,0 0 1 16,3-6 3-16,3-5 4 0,1-4-2 0,6-4-1 16,0-1-1-16,0-2 0 0,2-4 1 0,2-2 0 15,-4-4 0-15,3 0 1 0,-2 1 1 0,0-4-2 16,-4 1 1-16,2-3-2 0,-4 3 0 16,0 1-2-16,-4-1 0 0,-3 4 3 0,-2 2-1 15,-4 2 0-15,-2 3 2 0,0 4-4 0,-5 4 7 16,1 1-1-16,-3 6 1 0,0 3 1 0,0 3-5 15,1 2-6-15,-1 7-3 0,0 9-2 16,0 4-1-16,0 5 7 0,-5 6-1 0,7 6 2 16,-5 2 6-16,-1 4-1 0,2 2 0 0,-1 3 1 15,-3 1-3-15,2-2 1 0,2-2-1 16,2-1-1-16,6-5-3 0,1-3-2 0,0-4 1 16,4-5-2-16,8-7 2 0,3-4 4 0,4-6-2 15,2-7 2-15,3-3 0 0,1 0-1 0,7-10 1 16,0-6 1-16,5-2-2 0,-3-6 1 15,4-3-2-15,-8 0-4 0,-1 2 2 0,-4 0 1 16,-8 1-1-16,0 2 2 0,-7 0 4 0,0 3-2 16,-7 6 6-16,-2 1 3 0,-1 4-3 0,0 2-1 15,-1 2-3-15,-6 3-8 0,0 1-3 0,-5 3 0 16,1 7-4-16,1 2 1 0,-1 1 5 16,-2 4 0-16,6 0 1 0,0 3 1 0,4-2 1 15,-1-1-1-15,-1 3 3 0,5-1 1 0,0-1-2 16,0 0-1-16,5 1-2 0,2-3-1 0,1 0 2 15,5-4 3-15,4-3-1 0,0-4 4 16,1-3-1-16,6-2 2 0,3 0 2 0,0-10 1 16,3-2-1-16,-2-4-1 0,2-3 1 0,-1-2-4 15,-2-1 2-15,-1 0 0 0,0 0-2 0,-5-2 0 16,0 3 1-16,-5-3 2 0,-2 4 4 16,-2 1 2-16,-5 3-1 0,-2 1 0 0,-5 2 3 15,0 4 1-15,0 3-3 0,-5 2-2 0,-4 3-4 16,-4 1-9-16,-2 0 4 0,-2 8-1 15,-2 2 1-15,4 0 3 0,1 2 0 0,5 0-3 16,3-1 3-16,5-1 1 0,0 2-3 0,1-2 0 16,0 1 0-16,2 2-1 0,1-1 0 0,6-3 0 15,-6 2-2-15,2 0-1 0,1 0 3 0,-5 1 1 16,2-1 2-16,1 2 6 0,1-3-5 16,-2 3-2-16,-1-2 2 0,5 1-3 0,-2-3 0 15,-2-1 2-15,1-2-2 0,1-1-3 0,-2-3 1 16,6-2 1-16,-4 0-2 0,7-1 6 0,2-8 0 15,2-4 0-15,2-1 2 0,3-2-3 0,3-3-2 16,0 0 2-16,2-2-1 0,0 1-1 16,0-2 0-16,0 0 0 0,-3 3 0 0,-4 0 2 15,-3 2 1-15,-2-1 1 0,-1 4 2 0,-6 3 3 16,-1 1 3-16,-5 6 1 0,-1-1 3 16,0 3-2-16,0 2-1 0,0 0-2 0,0 0-5 15,-4 0-3-15,-5 3-2 0,5 2-3 0,-6 2-1 16,6 1 4-16,-3-1-2 0,4 1-3 0,2 2 4 15,-1-2-1-15,2 2-2 0,0-2 1 16,0 1 1-16,0 3-3 0,3-1 3 0,0 0-1 16,5 4-4-16,-2-2 4 0,4-2 2 0,-3 5 0 15,0-5 2-15,-5 2-1 0,-1 0 1 0,-1 0 0 16,-1-3 1-16,-5 3 2 0,-7-2-3 0,-4-1-1 16,-3-1 0-16,2-2-4 0,-6-1 4 15,5-1 1-15,2-4-1 0,3-1 3 0,6 0 0 16,-1-5-4-16,6-2-5 0,3 0-21 0,0-3-30 15,2-4-55-15,8-2-96 0,2 1-186 16,-3 4-578-16,-1 2-662 0</inkml:trace>
        </inkml:traceGroup>
        <inkml:traceGroup>
          <inkml:annotationXML>
            <emma:emma xmlns:emma="http://www.w3.org/2003/04/emma" version="1.0">
              <emma:interpretation id="{4E46C678-2E6F-42ED-9DC0-9D4841534AA3}" emma:medium="tactile" emma:mode="ink">
                <msink:context xmlns:msink="http://schemas.microsoft.com/ink/2010/main" type="inkWord" rotatedBoundingBox="20250,8996 26822,8930 26836,10266 20263,10332"/>
              </emma:interpretation>
              <emma:one-of disjunction-type="recognition" id="oneOf22">
                <emma:interpretation id="interp110" emma:lang="en-US" emma:confidence="0.5">
                  <emma:literal>lip-personal</emma:literal>
                </emma:interpretation>
                <emma:interpretation id="interp111" emma:lang="en-US" emma:confidence="0">
                  <emma:literal>hip-personal</emma:literal>
                </emma:interpretation>
                <emma:interpretation id="interp112" emma:lang="en-US" emma:confidence="0">
                  <emma:literal>tip-personal</emma:literal>
                </emma:interpretation>
                <emma:interpretation id="interp113" emma:lang="en-US" emma:confidence="0">
                  <emma:literal>lips-personal</emma:literal>
                </emma:interpretation>
                <emma:interpretation id="interp114" emma:lang="en-US" emma:confidence="0">
                  <emma:literal>kip-personal</emma:literal>
                </emma:interpretation>
              </emma:one-of>
            </emma:emma>
          </inkml:annotationXML>
          <inkml:trace contextRef="#ctx0" brushRef="#br1" timeOffset="1.41558E6">8920 6270 1030 0,'0'0'263'16,"0"0"-12"-16,0 0-9 0,0 0-4 0,0 0-43 15,0 0-49-15,0 0-48 0,0 0-36 0,0 0-23 16,0 0-15-16,0 0-5 0,0 0 2 16,0 0 1-16,0 0 3 0,119-56-1 0,-106 69-2 15,-1 0-3-15,1 1-2 0,-7-1 1 0,0 0 1 16,-5 1 6-16,-1 0 7 0,-3 2 8 0,-11 0 4 16,-7 0-1-16,-3-1-6 0,-5 1-11 15,-3-2-6-15,2-3-5 0,0-1-4 0,2-4-1 16,4-1-3-16,5-2-3 0,5-3-6 0,3 0-4 15,5 0-17-15,2 0-39 0,4 0-89 0,0-1-107 16,7-1-174-16,-1-1-334 0,1 1-642 0</inkml:trace>
          <inkml:trace contextRef="#ctx0" brushRef="#br1" timeOffset="1.41531E6">8961 6217 938 0,'0'0'323'0,"0"0"-47"15,0 0-9-15,0 0-10 0,0 0-27 0,0 0-37 16,0 0-39-16,0 0-28 0,0 0-24 0,0 0-16 16,0 0-14-16,0 0-15 0,0 0-17 15,-37-98-18-15,36 98-11 0,1 6-7 0,-2 7 0 16,1 3 1-16,-5 5 4 0,3 7 4 0,1 4 1 15,-1 3 4-15,-4 4 1 0,4 1-1 16,-2 2-3-16,-2-3-2 0,6-2 0 0,-2 2-4 16,2-4 1-16,-1-1-1 0,-3 1-4 0,3-4 1 15,1 1-2-15,-2-4 0 0,0-1-2 0,-3-4 3 16,5-1-3-16,-2-6 0 0,2-1-1 0,-1-6-5 16,1-2-3-16,1-4-19 0,0-3-29 15,0 0-57-15,0 0-90 0,0-3-125 0,0-2-290 16,0 0-976-16</inkml:trace>
          <inkml:trace contextRef="#ctx0" brushRef="#br1" timeOffset="1.41642E6">9246 6506 1145 0,'0'0'276'0,"0"0"-9"0,0 0-23 16,0 0-54-16,0 0-51 0,0 0-44 15,0 0-21-15,0 0-13 0,0 0-6 0,0 0-6 16,0 0-3-16,0 0-3 0,0 0-5 0,0 0 2 16,160-153-1-16,-142 129-2 0,-2-1-3 15,-2 1-5-15,-2 2-5 0,-4 1 0 0,-1 3 3 16,-5 0 1-16,-2 5 7 0,0 2 1 0,0 3-3 15,-3 3-4-15,-9 2-8 0,2 1-12 0,-5 2-11 16,1 4-1-16,-2 4-5 0,-1 3 1 0,2 5 5 16,-1 2-2-16,3 0-1 0,2 2-1 15,4 1 0-15,2 1 0 0,3 2 3 0,2-2-1 16,0-1 0-16,2 1 1 0,10-6-1 0,-1 1 3 16,3-5-1-16,3 0 2 0,3-4-1 0,1-4 0 15,1 0 5-15,0-4-3 0,2 0 3 0,-4-2-1 16,6-8-2-16,-2-1 4 0,-1-3 1 15,1-4 1-15,0-2 0 0,0-2-1 0,-3 0 0 16,3-2-1-16,-2 2 3 0,-3-1-2 0,-3 2 3 16,-2 2-1-16,-4 0 4 0,-4 3 3 15,-1 3 3-15,-2 1 4 0,-3 5-2 0,0 1 2 16,0 2-5-16,-8 0-5 0,3 3-2 0,-3 1-8 16,-2 0-6-16,0 5-2 0,-3 2 0 0,1 3 1 15,0 2 1-15,2 1 0 0,5 2-3 16,2-3 1-16,3-1 0 0,0 0 2 0,4 0-2 15,6-2 2-15,-1 1-1 0,0-2 0 0,4-1 7 16,0 0-5-16,0-2 3 0,1 1-2 16,-1-1 0-16,1-1 2 0,-3 1-1 0,1 0 2 15,-3 1-4-15,1 1 5 0,-3 0-3 0,1-1 1 16,-6 1 2-16,3-3-4 0,-1 2 0 0,-1-1 0 16,-2-3 2-16,1 1 1 0,-1-2 2 0,6-1-2 15,-1 0 0-15,4-6 5 0,1-5-1 16,5-4 0-16,2-1-3 0,6-3-1 0,2-1-1 15,-1-3 0-15,2 2 7 0,0-2-8 0,-1 0 5 16,0 1-4-16,-1-1-1 0,-7 4 4 0,0-2-2 16,-1 3 5-16,-7 4-1 0,0 3 5 0,-6 2 4 15,-1 4 5-15,-3 2 3 0,0 1-3 16,0 2-6-16,-3 0-6 0,-2 0-5 0,-4 4-8 16,-1 4 1-16,-1 2-2 0,-2 3 0 0,2 1 4 15,4 3-1-15,0-4 1 0,3 3-2 16,2 0-1-16,2-1-2 0,0 1 1 0,3 2 3 15,4-3-3-15,2 3 1 0,0-3-1 0,1 2-2 16,0-2 4-16,3 1 2 0,-3-2 4 0,-3 0-4 16,-1 1 3-16,-3-4-1 0,-2-2 0 15,-1 1 5-15,0-5-3 0,-3 0 0 0,-7-1 2 16,3-3-3-16,-4 0-1 0,-1-1-6 0,1 0-11 16,5 0-19-16,-2-4-23 0,7-2-38 0,-1 0-52 15,2 0-86-15,0-1-119 0,2 2-202 0,-1 1-719 16</inkml:trace>
          <inkml:trace contextRef="#ctx0" brushRef="#br1" timeOffset="1.41757E6">10499 6234 1207 0,'0'0'335'15,"0"0"-40"-15,0 0-7 0,0 0-44 0,0 0-55 16,0 0-44-16,0 0-43 0,0 0-34 15,0 0-21-15,0 0-16 0,0 0-8 0,0 0-3 16,0 0-5-16,1 4-5 0,-2 6 1 0,1 0-6 16,0-1-1-16,0 1 0 0,0-1-2 15,4 1 0-15,2-1 0 0,-2-1 3 0,2-2-1 16,1-1 0-16,-2-2 1 0,4-1 0 0,-3-1 5 16,2-1 3-16,-2 0 4 0,2-1 3 0,2-7 2 15,0-2-1-15,0 0-4 0,3-5-3 0,0-1-4 16,-3 0 0-16,-2-1 2 0,1 3 4 15,-7-5 1-15,3 5 0 0,-5 1 0 0,0 0-4 16,0 3-2-16,-5-1-2 0,0 2-2 0,-7 5-3 16,1 1-5-16,-3 3-1 0,-2 0-4 0,1 1 2 15,1 7 0-15,-2 4-1 0,3-2 2 16,3 3-1-16,2 1 3 0,2 0 0 0,5 4-1 16,-1-3-2-16,2 1-1 0,0-2 3 0,2-1-1 15,3 0 0-15,4-2 1 0,-2-3-1 0,4-1 3 16,1-4 2-16,2 1 2 0,0-4 0 0,0 0 0 15,3 0 0-15,-3-5 0 0,3-2-2 16,-3 0-2-16,-2 1 5 0,1 1-5 0,-1 0 3 16,-2 2-2-16,-1 2-4 0,-2 1 2 0,1 0-1 15,-2 0 3-15,4 0-2 0,-3 4 3 16,2 3-2-16,-2 1-3 0,1-1 4 0,-2 1-4 16,1 0 3-16,-1-2 0 0,-1-1-1 0,-1-2 1 15,-1-1 1-15,3-2 1 0,-3 0 0 0,0 0 5 16,4-3 1-16,0-7-1 0,4 0 1 15,2-2-1-15,0-2-1 0,1 0-3 0,1-1-2 16,1 0-4-16,1 0-1 0,-1 3 3 0,1 2 2 16,-2-2-1-16,-1 5 2 0,-4 3-4 0,-1 2-2 15,-3 2-1-15,-1 0-1 0,-2 2 0 0,1 4 3 16,2 2-3-16,-3 2 4 0,-2-1-1 16,3 0 2-16,4 0-1 0,-3 0-1 0,5 0 3 15,1-1-2-15,2-2 6 0,1 1 4 0,2-4-6 16,1 0-1-16,1-3 0 0,4 0-3 0,-2 0 2 15,1-1 3-15,-1-6-3 0,-2-1 0 16,0-1 2-16,1-2 0 0,-3-2 1 0,2-1 1 16,-4-2 2-16,-1 2-1 0,-5 1 2 0,2 0-1 15,-5 1 0-15,0 3 1 0,-3 0 0 0,-2 3-1 16,0 3 3-16,-2 1-6 0,-6 2-3 16,-4 0-8-16,-2 2 0 0,-3 6-1 0,-3 3 5 15,-1 3 5-15,3-1-3 0,-2 3-2 0,4 0 0 16,3 1-3-16,5-3 1 0,-1 0 1 15,7-1-3-15,0-3 2 0,1 1-1 0,1-3 0 16,0-2 3-16,4-1 1 0,2-2 3 0,2-3 1 16,4 0 3-16,-1 0 4 0,0-5-5 0,3-3 0 15,3-3 0-15,-1-4-2 0,-2 1 2 16,2 0 0-16,-3 0 0 0,-2 1 0 0,-3-2 4 16,-1 5-1-16,-2 2 2 0,-2 2 1 0,-2 6-4 0,-1 0-3 15,0 0-4-15,0 0-9 0,0 0 4 16,0 9-1-16,0 1 2 0,3 1 3 0,0 4 1 15,-1-4 4-15,3 4 0 0,2-3 3 0,0-1-2 16,6-1-3-16,1 0 1 0,1-2-1 16,5-4 1-16,0-2 2 0,-3-2 0 0,3-2 1 15,0-9 0-15,1-4 3 0,0-2-2 0,2-3 0 16,0-2 1-16,-3-5 0 0,2 0 4 16,-1 1 1-16,-4-3-7 0,3-2 0 0,-4 4-2 15,-2-1-2-15,-3-1 6 0,-2 2 1 0,-2 0 1 16,-3 4 2-16,-4 2 2 0,0 0 1 0,0 4 0 15,-5 2 1-15,-1 5-3 0,0 4-4 16,-2 4-2-16,2 2-5 0,-2 2-6 0,-1 10-2 16,-1 5-3-16,-1 7 3 0,-1 5 6 0,4 3-1 15,-3 6 3-15,2 0-2 0,1 4 4 0,1-2-2 16,1 1 3-16,3-1 1 0,3-2-4 16,1-3-1-16,9-2-2 0,9-5-4 0,1-1 4 15,8-5 0-15,2-4 0 0,9-6 3 0,4-6-6 16,1-3-9-16,6-3-31 0,1-3-65 0,-2-7-103 15,6-3-195-15,-16 3-609 0,-11 1-623 0</inkml:trace>
          <inkml:trace contextRef="#ctx0" brushRef="#br1" timeOffset="1.40844E6">5631 6404 1208 0,'0'0'145'0,"0"0"-34"16,0 0 16-16,0 0 16 0,0 0 0 15,0 0-10-15,0 0-19 0,0 0-25 0,0 0-23 16,0 0-8-16,0 0-6 0,0 0-4 0,0 0-1 15,5-126-4-15,5 109-5 0,-3-1-2 0,4 0 4 16,2-6-2-16,-2 2-1 0,-4-3-1 16,3-2-2-16,-6 0-2 0,5-3 3 0,-6-2 3 15,-1 0 0-15,4 1 4 0,-6-2-2 0,0 0-4 16,0 1 1-16,0 2-5 0,-3 0-5 0,-1 3-1 16,3 3-3-16,-1 5-2 0,-1 3 0 0,2 3-2 15,-2 5-2-15,0 3-2 0,2 3-2 16,-1 2-5-16,2 0-9 0,-1 0-5 0,0 8-5 15,-2 5 2-15,-3 6 7 0,2 6 7 0,-3 7 3 16,1 5 1-16,-5 6-4 0,4 1-3 16,-3 6 2-16,-3 0 0 0,5 2-3 0,-1-3 3 15,-1-3-5-15,7-3 1 0,-2-6 1 0,3-3 0 16,-1-8-2-16,3-2 2 0,0-6 1 0,0-7-3 16,9-2 4-16,-3-5-4 0,5-4-1 15,3 0 3-15,3-2 1 0,7-11 2 0,2-2 0 16,-1-7 0-16,1 1-4 0,-4 0 0 0,4 0 3 15,-9 6-2-15,3 0 1 0,-5 6-1 0,-8 3-1 16,3 3-2-16,-8 3-1 0,-1 0-3 0,1 2-3 16,0 5 2-16,1 4 1 0,-1 2 4 15,0 0 2-15,0 1 2 0,4-3 0 0,-1 0 1 16,1-2 1-16,4 0-3 0,1-2 1 0,2-3 1 16,1-2-5-16,2-2 2 0,-1 0-1 0,4-3 0 15,3-4 1-15,-3-2 2 0,2 0-5 16,-2-2 2-16,-1 1 2 0,0 1-2 0,-3 2 3 15,-4 1-4-15,-4 4-2 0,0 2-1 0,-4 0-2 16,-2 0 0-16,-1 0-5 0,0 6 5 0,2-2 0 16,-2 1 1-16,0 1 3 0,3-1 0 15,2 0 0-15,1-2 2 0,2-1 3 0,-1-2-2 16,8 0 4-16,0 0-2 0,7-2-2 0,-4-3 2 16,6-3-4-16,-4-2 3 0,4 1-4 15,0-2 2-15,-3-2-2 0,3 1 1 0,-5-4 4 16,2 2 0-16,-4 1 0 0,-3-1 2 0,0 0-4 15,-1 1 2-15,-1 1 1 0,-7 0 0 0,2 3 0 16,-4 1 4-16,-1 0 0 0,-2 3 1 0,0 2 3 16,0 0-1-16,-2 3-3 0,1 0-1 15,-2 0-3-15,0 1-5 0,0 7 2 0,0 4-1 16,3 2-4-16,-2 5 4 0,0 3-1 0,-3 3 2 16,2 2 0-16,1 6 1 0,-3 1 0 0,-4 4 2 15,-4 4 6-15,1 2-2 0,-3 0 4 16,1 2 0-16,-1 0 0 0,0 1 2 0,0 0 2 15,1-1-2-15,-2 1-3 0,2 0 2 0,0-3-6 16,2-3 0-16,1-2 1 0,0-5-4 0,5-3 1 16,-2-6 0-16,3-4-1 0,-2-6-1 15,3-4 2-15,3-4 1 0,1-6 1 0,0-1 14 16,0-1 1-16,0-11 0 0,0-3-4 0,1-7-13 16,6-4-7-16,-1-5 2 0,-1-2 4 0,1-3-1 15,-2-1 3-15,5-2-3 0,-5-1-4 16,6-1 1-16,1-1 1 0,5-3-2 0,2 0-6 15,6-2 4-15,5-5-3 0,2 2-3 0,-1 0 8 16,7 1-7-16,-6 5 0 0,0 5 0 16,-1 7-2-16,-6 9-3 0,0 9 2 0,-7 6-4 15,-3 5-5-15,-1 3 4 0,0 0 0 0,-5 6 4 16,-2 7 3-16,-5 1 2 0,1 7-1 0,-2-1 2 16,0 2 8-16,-2-1-2 0,-3 1 0 0,-5-2 3 15,-3 0-6-15,-3-3 2 0,1-3 1 16,-7-2-9-16,5-5-19 0,-1-2-51 0,-3-4-97 15,4-1-210-15,1 0-584 0,5 0-666 0</inkml:trace>
          <inkml:trace contextRef="#ctx0" brushRef="#br1" timeOffset="1.40859E6">6281 5855 2872 0,'0'0'129'0,"0"0"-9"16,0 0-16-16,0 0-41 0,0 0-22 0,0 0-14 15,0 0-12-15,0 0-17 0,0 0-32 0,0 0-42 16,0 0-128-16,0 0-239 0,0 0-1245 0</inkml:trace>
          <inkml:trace contextRef="#ctx0" brushRef="#br1" timeOffset="1.41483E6">7549 6351 1399 0,'0'0'154'16,"0"0"33"-16,0 0 24 0,0 0 2 16,0 0-18-16,0 0-42 0,0 0-36 0,0 0-24 15,0 0-21-15,0 0-20 0,0 0-13 0,0 0-11 16,-7 2-10-16,7-1-3 0,0-1-3 15,0 2-1-15,4-1 5 0,6 2 1 0,2-1 3 16,3 0 6-16,4 1 2 0,3-3 1 0,1 0-1 16,4 0-2-16,6-3-4 0,-2 1-3 0,0-3-3 15,-1 1-6-15,4 0-3 0,-6 0 0 0,-5 2-4 16,-1 0 5-16,-6 2 0 0,-2 0-3 0,-4 0-2 16,-6 0-1-16,3 0-1 0,-5 2 1 15,-1 0-1-15,-1 0 1 0,0-2-1 0,0 1 4 16,0-1 1-16,0 0-3 0,0 0-7 0,0 0-13 15,0 0-33-15,0-3-58 0,0-2-92 0,4-3-160 16,4 3-345-16,-4 0-882 0</inkml:trace>
        </inkml:traceGroup>
        <inkml:traceGroup>
          <inkml:annotationXML>
            <emma:emma xmlns:emma="http://www.w3.org/2003/04/emma" version="1.0">
              <emma:interpretation id="{942FCA77-28CA-4224-8A5E-C6E635BDC608}" emma:medium="tactile" emma:mode="ink">
                <msink:context xmlns:msink="http://schemas.microsoft.com/ink/2010/main" type="inkWord" rotatedBoundingBox="27296,9014 27800,9009 27807,9734 27303,9739"/>
              </emma:interpretation>
              <emma:one-of disjunction-type="recognition" id="oneOf23">
                <emma:interpretation id="interp115" emma:lang="en-US" emma:confidence="0.5">
                  <emma:literal>4</emma:literal>
                </emma:interpretation>
                <emma:interpretation id="interp116" emma:lang="en-US" emma:confidence="0">
                  <emma:literal>&amp;</emma:literal>
                </emma:interpretation>
                <emma:interpretation id="interp117" emma:lang="en-US" emma:confidence="0">
                  <emma:literal>.</emma:literal>
                </emma:interpretation>
                <emma:interpretation id="interp118" emma:lang="en-US" emma:confidence="0">
                  <emma:literal>J</emma:literal>
                </emma:interpretation>
                <emma:interpretation id="interp119" emma:lang="en-US" emma:confidence="0">
                  <emma:literal>I</emma:literal>
                </emma:interpretation>
              </emma:one-of>
            </emma:emma>
          </inkml:annotationXML>
          <inkml:trace contextRef="#ctx0" brushRef="#br1" timeOffset="1.41804E6">13011 6444 1601 0,'0'0'212'0,"0"0"-10"16,0 0 7-16,0 0-32 0,0 0-40 0,0 0-36 16,0 0-18-16,0 0-17 0,0 0-13 15,0 0-4-15,-76-183 0 0,69 154 5 0,3-2-2 16,-7 1-3-16,2-1-5 0,-3 1-7 0,-1-4-7 15,-1 1-1-15,1-2-4 0,3 2-2 0,-1-2-1 16,5 1-2-16,2 1-4 0,1-1-2 0,3 5-2 16,0 1-3-16,0 6 0 0,4 5-1 15,2 6-6-15,-3 3-4 0,1 5-6 0,0 3-7 16,0 0 3-16,3 0 0 0,1 5 1 0,0 5 5 16,2 1 1-16,-2 2-1 0,1 1 4 0,-3 3-1 15,1 2-3-15,-2 1 2 0,-5 0 1 16,0 3 1-16,-4 0 0 0,-6 1 4 0,-7 3-2 15,-4 0-1-15,-3 1 5 0,-3-2-2 0,-1 3 0 16,-4-4 1-16,4-2 0 0,1-3-2 16,9-5 1-16,1-1 0 0,7-5-3 0,4-3-2 15,5-4-4-15,1 2-5 0,1 0-1 0,10-3 3 16,6-1 2-16,9 0 1 0,9-3 2 16,6-6-4-16,8-4-10 0,2 1-18 0,4-4-47 15,-1 0-51-15,-3 0-81 0,-2 0-137 0,-9 6-334 16,-17 3-859-16</inkml:trace>
        </inkml:traceGroup>
        <inkml:traceGroup>
          <inkml:annotationXML>
            <emma:emma xmlns:emma="http://www.w3.org/2003/04/emma" version="1.0">
              <emma:interpretation id="{280BED8F-6A22-48E5-ABED-0165D189798D}" emma:medium="tactile" emma:mode="ink">
                <msink:context xmlns:msink="http://schemas.microsoft.com/ink/2010/main" type="inkWord" rotatedBoundingBox="28567,8560 33481,8511 33496,10026 28582,10075"/>
              </emma:interpretation>
              <emma:one-of disjunction-type="recognition" id="oneOf24">
                <emma:interpretation id="interp120" emma:lang="en-US" emma:confidence="0.5">
                  <emma:literal>professional</emma:literal>
                </emma:interpretation>
                <emma:interpretation id="interp121" emma:lang="en-US" emma:confidence="0">
                  <emma:literal>Professional</emma:literal>
                </emma:interpretation>
                <emma:interpretation id="interp122" emma:lang="en-US" emma:confidence="0">
                  <emma:literal>prelesional</emma:literal>
                </emma:interpretation>
                <emma:interpretation id="interp123" emma:lang="en-US" emma:confidence="0">
                  <emma:literal>professionals</emma:literal>
                </emma:interpretation>
                <emma:interpretation id="interp124" emma:lang="en-US" emma:confidence="0">
                  <emma:literal>profession</emma:literal>
                </emma:interpretation>
              </emma:one-of>
            </emma:emma>
          </inkml:annotationXML>
          <inkml:trace contextRef="#ctx0" brushRef="#br1" timeOffset="1.41867E6">13916 6161 1672 0,'0'0'252'0,"0"0"-22"0,0 0-15 15,0 0-37-15,0 0-54 0,0 0-51 16,0 0-26-16,0 0-18 0,0 0-9 0,0 0-8 15,0 0-3-15,0 0-6 0,169-144 1 0,-142 144 3 16,0 5-3-16,-3 7 0 0,-6 2 0 16,2 3-2-16,-4 2 0 0,-8 3 4 0,1 0 1 15,-9 2 0-15,0 1 8 0,-11 1 2 0,-5-2 3 16,-5 0-1-16,-2-4-1 0,-1-1-5 0,-3-4 0 16,6-3 4-16,-1-4-8 0,8-3 0 0,0-3-9 15,3-2-19-15,7 0-49 0,2-8-131 16,2 0-248-16,0 3-879 0</inkml:trace>
          <inkml:trace contextRef="#ctx0" brushRef="#br1" timeOffset="1.41842E6">13979 6089 1091 0,'0'0'222'0,"0"0"-20"0,0 0 17 16,0 0-16-16,0 0-33 0,0 0-24 0,0 0-10 16,0 0-9-16,0 0-6 0,0 0-7 0,0 0-9 15,0 0-15-15,0 0-14 0,12-147-12 16,-12 147-18-16,0 0-16 0,0 5-14 0,0 3-9 15,0 6-4-15,0 7 4 0,-2 3 5 16,0 10 2-16,1 2 3 0,1 5 2 0,-2 2 0 16,1 3-2-16,-2 1 0 0,3 1-6 0,-1 0-3 15,-1-1 4-15,-1-2-6 0,3-4 2 0,-1-2-3 16,0-1-3-16,1-4 0 0,0-1-2 0,0-5-3 16,0-4-4-16,0-3-9 0,0-5-33 0,1-3-56 15,0-4-72-15,2-4-107 0,-1-4-149 16,-2-1-203-16,0 0-894 0</inkml:trace>
          <inkml:trace contextRef="#ctx0" brushRef="#br1" timeOffset="1.41962E6">14333 6242 1824 0,'0'0'263'0,"0"0"-25"16,0 0-2-16,0 0-71 0,0 0-56 0,0 0-33 15,0 0-22-15,0 0-12 0,0 0-8 0,0 0-3 16,0 0-5-16,0 0-1 0,0 0-1 0,179-119-7 16,-148 93 5-16,-3-1 0 0,-1-1-2 15,0 0 2-15,-4 1-5 0,-3-1-2 0,-3 1 2 16,0 3 2-16,-9 0-3 0,2 1 3 0,-7 6-4 16,-3 2 3-16,0 2-2 0,-2 3 0 0,-7 4-2 15,-1 1-12-15,-3 5-1 0,-4 0-5 0,0 3-3 16,-6 7 8-16,2 4-4 0,-5 1 3 15,8 1 1-15,0 0-3 0,5 2 0 0,6-2-2 16,4-1-1-16,3 1-2 0,0-2 5 0,6 1-2 16,5-1 3-16,3-3 0 0,3-2-1 0,6-1 0 15,-2-2-1-15,2 0 5 0,2-2-3 16,-4-1 1-16,1 0-1 0,-5 2-3 0,-2 0 2 16,0 3-2-16,-6 3-1 0,1 3-2 0,-5 3 1 15,-5 4-1-15,0 1 2 0,0 3 3 0,0 0-2 16,-7-1 2-16,-1-1-3 0,7-3 1 15,0-6-2-15,1-4 1 0,0-4-1 0,8-5-3 16,6-1 3-16,6-8 0 0,3-8 1 0,4-4 2 16,2-4 1-16,4-7 1 0,-3 1 0 15,1-3 0-15,-1-1-2 0,-5 2 1 0,1 1 0 16,-9 5 2-16,3 4 4 0,-10 6 2 0,-2 6 1 16,-5 4 1-16,0 4-2 0,-3 2-5 0,0 0-3 15,0 0-4-15,0 6 0 0,-4 4 3 0,2 1 1 16,-1 4 6-16,-1 0-3 0,0-1 1 15,2 0 0-15,2 2-2 0,0-1 2 0,0-1-2 16,6 0 0-16,1-2 1 0,-1 0-2 0,2-1 0 16,-1-3 1-16,0 0 0 0,3-4 1 0,-3 0 3 15,3-1-1-15,0-3 3 0,0 0 2 0,0-3 3 16,3-5 2-16,-2-4-1 0,2 0-1 16,-3-3-5-16,0-1 0 0,0 1-2 0,-6-2 0 15,0 2 1-15,-1 2-3 0,-3 1 2 0,0 1-4 16,-7 4 1-16,3 0-2 0,-8 2-4 0,1 5-2 15,0 0-4-15,-3 0 4 0,-3 7-2 16,5 2 1-16,-1 2 2 0,6 0-5 0,0 0 2 16,4-1-2-16,3 2 0 0,0-1 1 0,9-1 1 15,4-3 2-15,2-2 2 0,4-2 2 16,6-3-2-16,2 0 4 0,2 0 0 0,-1-8-1 16,2-1 1-16,2-3 0 0,-1-3-2 0,-2-2 4 15,-2-2 4-15,-3-3 0 0,-1-3 3 0,-1-4 2 16,-3-2 0-16,-7-1 1 0,1-2 0 15,-6-1 0-15,-1-1 2 0,-3 1 0 0,-3 0 2 16,0 3-2-16,-5 4 2 0,-4 4 0 0,4 5 1 16,-3 4-3-16,5 5-4 0,-3 2 3 0,3 4-4 15,2 4-4-15,0 0-11 0,1 9-3 0,0 4-2 16,0 9 3-16,0 7 13 0,-2 8-3 0,1 8 1 16,-1 6-2-16,-2 6-2 0,-2 5 2 15,-5 4 4-15,0 5 0 0,-3 0 2 0,-3 4 1 16,1 1-1-16,0-3 1 0,1-2 0 0,1-4-2 15,-1-8-1-15,4-5-1 0,0-5-6 16,5-7 4-16,-1-6-1 0,4-7-3 0,3-7 0 16,0-5-6-16,0-5-19 0,7-6-39 0,2-6-71 15,4 0-128-15,1-9-256 0,-2-4-684 0,0 4-41 0</inkml:trace>
          <inkml:trace contextRef="#ctx0" brushRef="#br1" timeOffset="1.41986E6">15125 6343 1606 0,'0'0'718'0,"0"0"-530"0,0 0-21 15,0 0 7-15,0 0-40 0,0 0-49 0,0 0-38 16,0 0-21-16,0 0-15 0,0 0 0 0,0 0-3 16,0 0-1-16,196-87 2 0,-138 66-6 15,0 3-4-15,-1-3-12 0,-5 4-30 0,-9-1-51 16,-5 5-64-16,-8-1-80 0,-9 4-127 0,-8 2-264 15,-4 3-888-15</inkml:trace>
          <inkml:trace contextRef="#ctx0" brushRef="#br1" timeOffset="1.42097E6">15539 6223 1076 0,'0'0'752'0,"0"0"-527"0,0 0-47 16,0 0-14-16,0 0-51 0,0 0-44 0,0 0-23 15,0 0-5-15,0 0-2 0,0 0-5 0,0 0-2 16,0 0-3-16,0 0-3 0,180-49-4 0,-154 39-2 16,1-2-2-16,0-2-2 0,0-1 0 15,0-3-2-15,-2-2-1 0,-2-1-2 0,-1-1 1 16,3-1 0-16,-8 2-3 0,0 2 7 0,-5 3-1 15,-2 1 6-15,-8 4 8 0,-2 2 0 0,0 3 3 16,-2 4-6-16,-9 0-10 0,-2 2-9 16,-2 0-8-16,-5 3-1 0,-3 7 0 0,6 1 2 15,-4 3 1-15,5 3-2 0,3-2 3 0,6 2-2 16,-1 0 0-16,6 3 1 0,2-3-2 0,0 0 0 16,3-1 1-16,7-2-1 0,0-3 1 15,1-1 1-15,1-4-1 0,5-1 2 0,0-3 1 16,0-2 4-16,0 0 0 0,4 0 2 0,-2-7 1 15,-2-2-3-15,4-3 1 0,-3-2-2 16,6 0-1-16,-4-3-1 0,4-2 1 0,-5-1-2 16,5 0 1-16,-4 0-2 0,1-1 3 0,-6 2 1 15,2-1 2-15,2 3 3 0,-8-1-4 0,1 1-1 16,-1 2 1-16,-3 3-5 0,-2 2 2 16,-4 3 3-16,-1 2 0 0,-1 3-1 0,0 1 2 15,0 1-7-15,0 0-8 0,0 0-7 0,0 1-5 16,3 7 1-16,1 1 8 0,-1 6 8 0,-2 1 2 15,2-1 0-15,4 3-3 0,-4 0-1 16,3 1 2-16,-1-1 0 0,-2 1 1 0,0-2 3 0,3 0-2 16,-6 1 0-16,0 0 0 0,0-3 0 15,-6-1-2-15,2-1-1 0,-6 0 0 0,4-4-1 16,-5-3 1-16,0-1 0 0,5-3 0 0,-4-2 2 16,6 0 6-16,-3 0 4 0,5-3 2 15,1-2-1-15,1-3-5 0,0-3-4 0,8 0-2 16,1-2-3-16,5-1 2 0,7-2-1 0,-1-2-1 15,4 3 3-15,0 0 0 0,-4 3 1 0,4-3 0 16,-4 3 0-16,3 0 1 0,-6 0 1 16,4 1 4-16,-3 1 0 0,-2-1-2 0,-2-1 1 15,0 1-2-15,-1 0 1 0,-2 0 1 0,-2 2 0 16,-1-1-1-16,1 1-2 0,-3 1 2 16,-5 2 0-16,5 0 2 0,-3 1 5 0,-3 3 1 15,1 1 0-15,-1 1 3 0,0 0-6 0,0 0-5 16,0 0-6-16,0 0-11 0,0 0-5 0,1 0 2 15,1 4 2-15,5 3 6 0,-3 1 5 16,3 1 1-16,0 2 2 0,-2 0 0 0,4 2 3 16,-6 2-2-16,6-2-2 0,-6 2 0 0,-2-1-1 15,-1 3-2-15,0-1 3 0,-3 0-1 0,-8 0 2 16,0-3 1-16,-1 4 2 0,-5-4 1 0,3-1 0 16,-2-1-1-16,4-3 0 0,5-4 3 0,-2 0 1 15,5-3 0-15,0-1 5 0,1 0 3 16,0 0 2-16,3-3 6 0,-1-3-2 0,-2-4-3 15,1-1 1-15,-2-1-6 0,4 1-1 0,0-1 2 16,0 2-1-16,0 3 0 0,0-1-2 16,0 3 1-16,0 3-5 0,0 0-2 0,0 0-3 15,0 2-9-15,0 0-8 0,0 0-1 0,0 5 1 16,0 3 4-16,7 0 9 0,-3 2 1 0,8 1-1 16,-1 0 3-16,5 1-1 0,-1-4-3 15,4 0 1-15,3-5-3 0,2-2 1 0,-2-1 1 16,5 0 1-16,0-4-1 0,2-6 0 0,-2-2 3 15,2 1 1-15,-2-6 4 0,-2 3 0 0,-2-5-5 16,-3 2 3-16,-5-1-2 0,1 1 2 16,-2 3 1-16,-3 0 0 0,-2 0 1 0,-5 2-2 15,-3 4 7-15,-1 2 0 0,0 3 1 0,0 0 0 16,0 3-5-16,0 0-3 0,0 0-5 0,0 0-8 16,0 3-2-16,-1 5 0 0,1 1 2 0,0 6 4 15,0-1 1-15,0 0 2 0,1 2 0 16,2-1 0-16,7 1 1 0,0-1-2 0,-3-1-2 15,6-3-4-15,1-2-18 0,0-3-29 0,2-4-49 16,4-2-67-16,-3 0-101 0,-2-6-222 0,0-1-657 16,-7 2-34-16</inkml:trace>
          <inkml:trace contextRef="#ctx0" brushRef="#br1" timeOffset="1.42113E6">17165 5519 2420 0,'0'0'215'0,"0"0"-23"0,0 0-17 0,0 0-71 16,0 0-45-16,0 0-29 0,0 0-16 16,0 0-11-16,0 0-13 0,0 0-17 0,0 0-12 15,0 0-13-15,0 0-32 0,0 0-55 0,-71-13-155 16,71 26-440-16,0-4-855 0</inkml:trace>
          <inkml:trace contextRef="#ctx0" brushRef="#br1" timeOffset="1.42244E6">17464 5880 429 0,'0'0'711'0,"0"0"-407"0,0 0-5 0,0 0-2 16,0 0-42-16,0 0-48 0,0 0-48 0,0 0-39 16,0 0-37-16,0 0-30 0,0 0-18 0,0 0-15 15,0 0-6-15,-117-69-1 0,100 80-1 0,0 2-4 16,0 2 1-16,2 1-4 0,3 4-5 15,3-3 0-15,6 1 0 0,3 3-1 0,0-2 2 16,10 2 0-16,-1-3-3 0,5 0 1 0,6-2 0 16,-2-4 1-16,-2-2 2 0,5-2 0 0,-4-5 1 15,0-1 5-15,-3-2 6 0,3-2 4 16,2-8 3-16,-5-4 2 0,1-2-1 0,-2-1 2 16,-4-2 2-16,2-3-3 0,-2 0-3 0,-5-1-2 15,-3 0-6-15,-1 2-1 0,0-1-2 0,-1 1 1 16,-3 6-1-16,-5 1-2 0,-2 3 5 15,5 3-7-15,-5 3-1 0,-1 2-4 0,0 3-10 16,-3 0 2-16,0 1-1 0,-1 8 0 0,-1 3 2 16,0 1 1-16,-3 3-3 0,8-1 3 15,3 1 4-15,1 1-1 0,3-1 1 0,4-1-2 16,1-2 2-16,0 0 1 0,6-2 2 0,8-3 1 16,0-1-2-16,2-3 3 0,6-2-1 0,-2-2 2 15,4 0 0-15,2-3 0 0,-1-2-2 0,-2-1 0 16,4-1 0-16,-2 1-2 0,-2 1 1 15,-3 2-3-15,-3 3-2 0,1 0-1 0,-4 0 0 16,-5 5-2-16,2 3 1 0,-2 0 0 0,-4 1-1 16,-3 1 0-16,-1 2 3 0,4-3 2 0,-5 2 1 15,0 0 3-15,0-4 0 0,0-1 0 0,0-2 2 16,0-4 1-16,0 3 5 0,0-3 5 16,0 0 7-16,0 0 7 0,0 0 3 0,0-7-4 15,0 1-9-15,0-5-11 0,1 0-4 0,2-1-3 16,1-1 1-16,3 2-1 0,-1-2-1 15,2 3-1-15,-3 1-1 0,3 3-1 0,-2-1-3 16,1 4-2-16,-1 2-5 0,2 1 0 0,-1 0 0 16,3 1 1-16,-3 5 5 0,4 1 2 0,-1 1 1 15,2-2 1-15,-5 0 2 0,6 2 1 16,-4-1 0-16,3 0 2 0,-2-1-4 0,2-2 2 16,7-1-1-16,-2-3 4 0,1 0 0 0,6 0-2 15,1-3 3-15,-3-5-3 0,5-1 5 0,-1-4 0 16,1-1-3-16,-2-1 1 0,1-1-3 0,-5-1 1 15,0 2 0-15,-2-1 2 0,-5 1 0 16,-1 0 0-16,-2-1-1 0,-5 0-3 0,5 0 0 16,-7 0-1-16,3 1 3 0,-5 1 1 0,-2 1-1 15,0 2-2-15,-7 1-7 0,1 4-3 0,-5 1-2 16,-4 5-4-16,1 0 4 0,0 2 0 16,-2 9-3-16,2 2 6 0,0 3 2 0,3 3-3 15,-1-1 6-15,7 1 2 0,-2 2-5 0,4-3 7 16,1 0-1-16,1-2-1 0,1-2 3 0,0-1-2 15,1-2-2-15,2-3-1 0,7-3 1 16,-1-2 2-16,-1-3 5 0,5 0 4 0,1-3 0 16,2-7 2-16,4-1-3 0,-5-2 0 0,1-2 1 15,-2 0-1-15,-1 2 3 0,-6 0-3 16,4 0 2-16,-4 2-3 0,-3 1 0 0,-2 4 0 16,-2 2-3-16,0 2 4 0,0 0-5 0,0 2-2 15,0 0-11-15,0 0-6 0,0 2-4 0,0 2 7 16,0 4 10-16,3 4 4 0,4-1 2 0,-3 1-3 15,6 2-2-15,-3-1 1 0,6 0 3 16,0-2 0-16,1-3 0 0,-2-1 1 0,3-2-3 16,0-1 6-16,1-3 1 0,2-1 1 0,1 0 5 15,-2-8-5-15,5-3 1 0,-2-3 1 16,6-4-4-16,1-2-1 0,0-4-4 0,-1-2 0 16,1-5 0-16,-1-5 3 0,-3-1 0 0,1-3 1 15,-6-1-3-15,3-6 1 0,-5 5 2 0,-3-4-2 16,-3 2 0-16,-5 3-1 0,-3 4 0 0,-1 1 2 15,-1 10 4-15,0 4 0 0,-3 6 3 16,-1 5 1-16,-4 6-3 0,2 3-4 0,-3 2-5 16,-3 8-6-16,-1 8 3 0,-1 10-1 0,0 4 5 15,1 4 2-15,6 4-2 0,-3 3 2 0,6 1-3 16,-2 5 2-16,4-2-2 0,2 3 1 16,0-4-1-16,2-3 2 0,8-3 1 0,0-3 0 15,1-4 3-15,-2-2-8 0,5-5-6 0,-2-3-29 16,3-2-65-16,-1-5-104 0,-4-2-217 15,-6-4-634-15,2-5-519 0</inkml:trace>
        </inkml:traceGroup>
      </inkml:traceGroup>
    </inkml:traceGroup>
    <inkml:traceGroup>
      <inkml:annotationXML>
        <emma:emma xmlns:emma="http://www.w3.org/2003/04/emma" version="1.0">
          <emma:interpretation id="{9C1FC108-D198-4671-9C0E-3F6E92C9715C}" emma:medium="tactile" emma:mode="ink">
            <msink:context xmlns:msink="http://schemas.microsoft.com/ink/2010/main" type="paragraph" rotatedBoundingBox="7178,10818 28116,10441 28144,11995 7206,1237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7D4F7F2-0D70-455E-8AF1-9F0FB345A9A3}" emma:medium="tactile" emma:mode="ink">
              <msink:context xmlns:msink="http://schemas.microsoft.com/ink/2010/main" type="line" rotatedBoundingBox="7178,10818 28116,10441 28144,11995 7206,12371"/>
            </emma:interpretation>
          </emma:emma>
        </inkml:annotationXML>
        <inkml:traceGroup>
          <inkml:annotationXML>
            <emma:emma xmlns:emma="http://www.w3.org/2003/04/emma" version="1.0">
              <emma:interpretation id="{B0D178A4-6592-49B7-9CAE-8E75D596A809}" emma:medium="tactile" emma:mode="ink">
                <msink:context xmlns:msink="http://schemas.microsoft.com/ink/2010/main" type="inkWord" rotatedBoundingBox="7184,11129 10074,11077 10084,11632 7194,11684"/>
              </emma:interpretation>
              <emma:one-of disjunction-type="recognition" id="oneOf25">
                <emma:interpretation id="interp125" emma:lang="en-US" emma:confidence="0.5">
                  <emma:literal>women</emma:literal>
                </emma:interpretation>
                <emma:interpretation id="interp126" emma:lang="en-US" emma:confidence="0">
                  <emma:literal>Women</emma:literal>
                </emma:interpretation>
                <emma:interpretation id="interp127" emma:lang="en-US" emma:confidence="0">
                  <emma:literal>wanes</emma:literal>
                </emma:interpretation>
                <emma:interpretation id="interp128" emma:lang="en-US" emma:confidence="0">
                  <emma:literal>woman</emma:literal>
                </emma:interpretation>
                <emma:interpretation id="interp129" emma:lang="en-US" emma:confidence="0">
                  <emma:literal>waver</emma:literal>
                </emma:interpretation>
              </emma:one-of>
            </emma:emma>
          </inkml:annotationXML>
          <inkml:trace contextRef="#ctx0" brushRef="#br1" timeOffset="1.5097E6">-7472 8056 1038 0,'0'0'137'16,"0"0"17"-16,0 0 27 0,0 0 17 0,0 0-4 16,0 0-26-16,0 0-29 0,0 0-34 0,0 0-37 15,0 0-31-15,0 0-26 0,0 0-11 0,3-81 0 16,1 92 2-16,-1 5 7 0,3 3 7 0,0 3 4 15,-3 1 3-15,1 5 2 0,-1 0 1 0,-1 0-4 16,0 3-2-16,-1-3-5 0,4-1-3 16,-3 0-2-16,3-2-1 0,-4-4-3 0,5-1-1 15,-3-2-1-15,1-5-2 0,-3 0 4 0,2-5 0 16,0-3 1-16,-3-2 6 0,1-1 11 0,-1-2 15 16,2 0 15-16,2-2 8 0,-3-6-7 15,5-5-14-15,1-3-14 0,3-5-13 0,3-3-6 16,1-3-3-16,4 2 0 0,-2-1-2 0,1 2 3 15,0 3 0-15,-1 0-4 0,-4 7-1 16,1 3-1-16,-4 3-1 0,2 5 0 0,-3 1 0 16,1 2-3-16,4 3-1 0,1 5 3 0,-1 4 0 15,4 1 3-15,1 4-1 0,2-2 1 0,-3 1 0 16,3 0 0-16,0 0 2 0,-2-1-2 16,0-1-1-16,1-1-1 0,-2 0 0 0,1-4 2 15,-2-1-1-15,-3-2 1 0,-1-2 1 0,-3-3 1 16,-1-1 3-16,0 0 4 0,-1-3 7 0,-2-3 5 15,2-6 3-15,-1 1 0 0,-5-6-2 0,4 0-4 16,-2-2-2-16,-1-2-3 0,-2-1-2 16,0-2 1-16,0 0-4 0,0-4 0 0,0 2 0 15,0-3-3-15,0 2 0 0,0 0-2 0,0-3 3 16,0 3-3-16,0-2 1 0,-2 3 1 0,0 3-4 16,-2 4 3-16,2 5-1 0,1 4-1 0,-2 5 0 15,-1 4-2-15,0 1-4 0,2 0-7 16,1 0-8-16,-3 9-7 0,1 4 1 0,-1 6-5 15,1 4-26-15,1 4-74 0,2 2-126 0,0-7-239 16,0-6-769-16</inkml:trace>
          <inkml:trace contextRef="#ctx0" brushRef="#br1" timeOffset="1.51101E6">-6569 8148 1638 0,'0'0'309'0,"0"0"-132"15,0 0 16-15,0 0 0 0,0 0-36 0,0 0-25 16,0 0-30-16,0 0-35 0,0 0-26 0,0 0-20 16,0 0-14-16,0 0-2 0,0 0 1 0,-66-10 1 15,57 33 0-15,-4 0 0 0,8-2-2 16,-2-1-1-16,7-1-2 0,0-3-1 0,0-3-1 15,3 2-1-15,6-4 3 0,4-3 0 0,0-2 3 16,1-1 1-16,2-4-1 0,-1-1 6 0,1 0 1 16,0-6 2-16,2-4 0 0,-1-1 2 15,-3-3-3-15,0-1 2 0,-1-3 1 0,-6-1-4 16,3 0 1-16,-6-1-3 0,3-2-1 0,-5 1 1 16,-2 0 1-16,0 5 0 0,-10 0-4 15,1 1-1-15,-1 4-3 0,-2 2-1 0,-4 1-1 16,2 3-4-16,-4 3-2 0,1 2-4 0,1 2 3 15,2 4-4-15,0 4 3 0,5 1 0 0,2 2-4 16,1-1 6-16,2 3-1 0,3-2 1 16,1 2 2-16,0-1 1 0,1 0-2 0,9 1 2 15,-2-4 1-15,4-2 0 0,2-1 1 0,0 0 0 16,0-2 3-16,1-1-3 0,-1 0 3 0,1-4 0 16,-1 1-4-16,2-2 4 0,-2 0 0 15,0 0 0-15,1-2 4 0,-1-3-3 0,-2 1 0 0,0-1-2 16,1 2-1-16,-3-1-1 0,-1 4 0 15,-1-1-1-15,-1 1 1 0,-6 0 0 0,2 0 0 16,0 1 1-16,-2 3-4 0,1 0 2 0,-2 1 0 16,2 0 0-16,-2 1 6 0,0-1-5 15,2 0-1-15,-2 0 0 0,1-3-1 0,1 0 1 16,2-2 2-16,2 0 2 0,-4 0-4 0,5 0 5 16,1-2 1-16,3-5 1 0,-3-1 4 0,5-2-6 15,-3 1-1-15,3-2-2 0,-3-1 1 16,0 1-2-16,0-1 2 0,2 0 0 0,1 2-5 15,0 2 3-15,0 0 1 0,-3 3-2 0,-2 1 0 16,2 2-1-16,-6 2-2 0,5 0-1 16,-6 0 5-16,-1 3-3 0,3 3 0 0,-1 1 1 15,-3 0-1-15,1 0 3 0,-2 0 1 0,0 1 0 16,0-2 0-16,1 0-1 0,1-1-1 0,2-2 1 16,-3 0 0-16,4-2 0 0,-4-1 0 0,2 0-1 15,1 0 6-15,3-1-3 0,-1-3 1 16,2-7 2-16,4 3-9 0,-2-7 7 0,2 2-1 15,1 1-1-15,-2-1 2 0,2 1-2 0,0 2-3 16,0 2 1-16,-2 2 0 0,-4 3-4 0,2 3-1 16,-5 0-1-16,4 0-1 0,-5 3 4 15,3 3 1-15,0 1 2 0,-4 1-3 0,5 1 3 16,-1-1 1-16,3 0-2 0,-1-2 5 0,3 0-3 16,4-1 0-16,2 0 1 0,4-4-1 0,-1-1 2 15,5 0 0-15,1 0 2 0,-2-6-3 16,-1-2 2-16,2-1 2 0,-1-3 1 0,-5 0 1 15,5-4-1-15,-7 1-2 0,0 0 1 0,-3-1 0 16,-3 3 3-16,1 0 2 0,-10 0 2 0,3 2 0 16,-4 3 3-16,-1 0 1 0,0 3-3 15,-1 0-4-15,-5 4-5 0,-5 1-10 0,4 0-5 16,-6 6 0-16,-1 5-2 0,-1 2 2 0,1 4 2 16,0 0 4-16,3-1-1 0,1 2 2 15,4-1 0-15,-1 1-3 0,6-3 3 0,-1 1-1 16,2-2 1-16,0 1 1 0,7-2-2 0,2-2 1 15,2-2 0-15,3-2 3 0,1-2 1 0,0-2 0 16,5-3 2-16,0 0-1 0,0 0 3 0,2-4 2 16,2-5 0-16,-2-2 0 0,2-5-2 0,0 0 0 15,-3-2 0-15,2 1-2 0,-5 2 1 0,5-1-1 16,-7 1-3-16,-2 4 2 0,0 2 1 16,-3 2-1-16,-2 1 1 0,-4 3-3 0,-2 2-1 15,-1 1-1-15,-2 0-1 0,1 0 1 0,-1 2-1 16,0 5 1-16,0-3 2 0,0 3 1 15,0-1 1-15,3-1 0 0,0-1-3 0,0 0 2 16,-2-2 0-16,3 1 1 0,5-3 4 0,-4 0 0 16,7-3 2-16,2-4 2 0,4-3-2 15,4-5-1-15,2 1-1 0,-3-1-3 0,4-2 1 16,0 3-1-16,-4-1-1 0,3 6 2 0,-1 2-1 16,-4 2 0-16,4 3-1 0,-4 2-1 0,-2 0 0 15,2 7 0-15,-3 1 0 0,0 7-2 16,-4-1 1-16,1 2 0 0,-3-1 1 0,1 0 1 15,4-3 0-15,4 0 0 0,0-4 1 0,4-4 1 16,-2-2 4-16,3-2 2 0,-6-4 2 0,4-5 4 16,-5-2 0-16,-2-3 1 0,1-1-2 0,-4-3-3 15,0 2-4-15,-5-1-10 0,-3 6-35 0,-4 2-75 16,0 1-220-16,-4 3-704 0,0 3-668 0</inkml:trace>
        </inkml:traceGroup>
        <inkml:traceGroup>
          <inkml:annotationXML>
            <emma:emma xmlns:emma="http://www.w3.org/2003/04/emma" version="1.0">
              <emma:interpretation id="{3686B941-0967-4A45-8141-391A41A265EF}" emma:medium="tactile" emma:mode="ink">
                <msink:context xmlns:msink="http://schemas.microsoft.com/ink/2010/main" type="inkWord" rotatedBoundingBox="11752,11550 12613,11534 12614,11597 11753,11613"/>
              </emma:interpretation>
              <emma:one-of disjunction-type="recognition" id="oneOf26">
                <emma:interpretation id="interp130" emma:lang="en-US" emma:confidence="0.5">
                  <emma:literal>-</emma:literal>
                </emma:interpretation>
                <emma:interpretation id="interp131" emma:lang="en-US" emma:confidence="0">
                  <emma:literal>_</emma:literal>
                </emma:interpretation>
                <emma:interpretation id="interp132" emma:lang="en-US" emma:confidence="0">
                  <emma:literal>~</emma:literal>
                </emma:interpretation>
                <emma:interpretation id="interp133" emma:lang="en-US" emma:confidence="0">
                  <emma:literal>.</emma:literal>
                </emma:interpretation>
                <emma:interpretation id="interp134" emma:lang="en-US" emma:confidence="0">
                  <emma:literal>,</emma:literal>
                </emma:interpretation>
              </emma:one-of>
            </emma:emma>
          </inkml:annotationXML>
          <inkml:trace contextRef="#ctx0" brushRef="#br1" timeOffset="1.50779E6">-2788 8256 183 0,'0'0'674'0,"0"0"-483"0,0 0 20 16,0 0 16-16,0 0 9 0,0 0-4 0,0 0-25 16,0 0-35-16,0 0-24 0,0 0-20 0,0 0-16 15,0 0-11-15,-102 8-14 0,100-8-13 16,1 0-11-16,-1 0-7 0,1 0-9 0,0 0-8 16,-5 0-7-16,4 0-3 0,1 1-3 0,0 2-4 15,1-3-1-15,0 2-7 0,0-2-2 0,0 0-2 16,0 0 0-16,1 0 3 0,8 0 2 15,-2 2 2-15,7-1 0 0,7 1 1 0,5-2-2 16,5 0 0-16,3 0 0 0,11 0-5 0,2 0 4 16,0 0-4-16,5 3 0 0,-1 0-2 0,-3 1-5 15,3 0 0-15,-2 1-4 0,0 0 2 0,-5-2 0 16,-1 0 0-16,-2-1-1 0,-3-2 2 16,-5 0 2-16,-6-4 1 0,-1-3-1 0,-10-1-40 15,-6-2-75-15,-9 2-291 0,-1 3-1369 0</inkml:trace>
        </inkml:traceGroup>
        <inkml:traceGroup>
          <inkml:annotationXML>
            <emma:emma xmlns:emma="http://www.w3.org/2003/04/emma" version="1.0">
              <emma:interpretation id="{261D6133-338E-4F62-9F70-20857A0F1037}" emma:medium="tactile" emma:mode="ink">
                <msink:context xmlns:msink="http://schemas.microsoft.com/ink/2010/main" type="inkWord" rotatedBoundingBox="13671,11199 13881,11195 13885,11440 13675,11443"/>
              </emma:interpretation>
              <emma:one-of disjunction-type="recognition" id="oneOf27">
                <emma:interpretation id="interp135" emma:lang="en-US" emma:confidence="0.5">
                  <emma:literal>@</emma:literal>
                </emma:interpretation>
                <emma:interpretation id="interp136" emma:lang="en-US" emma:confidence="0">
                  <emma:literal>.</emma:literal>
                </emma:interpretation>
                <emma:interpretation id="interp137" emma:lang="en-US" emma:confidence="0">
                  <emma:literal>D</emma:literal>
                </emma:interpretation>
                <emma:interpretation id="interp138" emma:lang="en-US" emma:confidence="0">
                  <emma:literal>*</emma:literal>
                </emma:interpretation>
                <emma:interpretation id="interp139" emma:lang="en-US" emma:confidence="0">
                  <emma:literal>&amp;</emma:literal>
                </emma:interpretation>
              </emma:one-of>
            </emma:emma>
          </inkml:annotationXML>
          <inkml:trace contextRef="#ctx0" brushRef="#br1" timeOffset="1.48071E6">-873 8024 0 0,'0'0'134'0,"0"0"126"0,0 0-11 15,0 0-5-15,0 0-38 0,0 0-37 0,0 0-24 16,0 0-16-16,0 0-4 0,0 0-6 0,0 0-8 15,0 0-14-15,2-25-13 0,-2 23-6 0,0 1-11 16,0-2-5-16,0 1-6 0,0 2-8 16,0-2-4-16,0 1-1 0,0 1 0 0,0 0 2 15,-1 0 3-15,0 0 2 0,1 0-3 0,-3 0-4 16,1 0-8-16,-2 0-8 0,0 3-10 0,1 2-4 16,-1 0-9-16,-3 3 1 0,2 0-1 0,0-1-3 15,1 2 3-15,-1-1-4 0,4 0-1 16,-3-1-2-16,1 1 2 0,3-4-3 0,0 3 0 15,0-3-1-15,0 1 0 0,0-2 0 0,3 2 2 16,1-2 1-16,-1 2-5 0,0-2 3 0,-2-1 1 16,6 1-1-16,-4-1 5 0,0-2-2 15,1 1-1-15,0-1 0 0,-1 0 0 0,0 0 2 16,-2 0 5-16,5-1 2 0,-3-4 1 0,0 2 5 16,-1-4 1-16,4 1 3 0,-2 0 0 15,-1-5 1-15,2 3-2 0,-1-1 1 0,-3-2 7 16,-1 2-1-16,0 0 1 0,0 1 2 0,0 2-3 15,0-1 2-15,-7 1-3 0,1 3 0 0,-1 0-5 16,-1-1-2-16,-2 3-2 0,0 1-4 16,1 0 2-16,-2 0-7 0,0 0-4 0,1 5-1 15,1 1-1-15,-2 2-1 0,5 0 2 0,-1 1-1 16,3 2-3-16,-2 0 2 0,2 0 0 0,4 0 0 16,-1 0 0-16,1-1-2 0,0 0-2 0,0-1-1 15,1-2 4-15,8 1-5 0,-4-1 2 16,4-1 0-16,-4-3-2 0,7 2 5 0,-2-3 1 15,-3 1 1-15,6-2 1 0,-2-1 1 0,-1 0-3 16,-3 0 2-16,6 0 3 0,-3-1-1 0,-5-6 1 16,7 1 2-16,-2-3 2 0,-5-3 0 15,7 0 4-15,-3-2 3 0,-1-3-1 0,1 0 6 16,-4-2 6-16,2 3 5 0,-4-2 7 0,-3 2-4 16,0 0-3-16,0 1-1 0,-7 1 2 0,-2 2-4 15,-2 1-1-15,-3 5-6 0,-2 1-4 16,-2 4-3-16,-2 1-1 0,1 0-2 0,-3 8-9 15,6 2 4-15,-1 0-6 0,4 2-1 0,2-2 6 16,5 0-5-16,1 4 0 0,3-1 0 16,2-2-3-16,0 2 1 0,0-2 1 0,4-1-2 15,3 0 0-15,1-1-1 0,0-1 0 0,1-1 2 16,-4-1 2-16,5-3-1 0,-4 0-2 0,4 0 0 16,-3-3 2-16,3 0 2 0,-2 0 1 0,-2 0 1 15,2-3-3-15,-2-2 2 0,3-2 2 16,-5 1 2-16,-3 1 2 0,2 0 1 0,-3-2-4 15,0 2-2-15,0 2-14 0,-3 0-56 0,-1 3-109 16,-2 0-376-16,1 0-1169 0</inkml:trace>
        </inkml:traceGroup>
        <inkml:traceGroup>
          <inkml:annotationXML>
            <emma:emma xmlns:emma="http://www.w3.org/2003/04/emma" version="1.0">
              <emma:interpretation id="{DC16F4AD-D9A3-42E8-95F2-7830CFE0914E}" emma:medium="tactile" emma:mode="ink">
                <msink:context xmlns:msink="http://schemas.microsoft.com/ink/2010/main" type="inkWord" rotatedBoundingBox="15099,10880 17504,10837 17516,11546 15111,11589"/>
              </emma:interpretation>
              <emma:one-of disjunction-type="recognition" id="oneOf28">
                <emma:interpretation id="interp140" emma:lang="en-US" emma:confidence="0.5">
                  <emma:literal>Birth</emma:literal>
                </emma:interpretation>
                <emma:interpretation id="interp141" emma:lang="en-US" emma:confidence="0">
                  <emma:literal>Births</emma:literal>
                </emma:interpretation>
                <emma:interpretation id="interp142" emma:lang="en-US" emma:confidence="0">
                  <emma:literal>Blithe</emma:literal>
                </emma:interpretation>
                <emma:interpretation id="interp143" emma:lang="en-US" emma:confidence="0">
                  <emma:literal>Britch</emma:literal>
                </emma:interpretation>
                <emma:interpretation id="interp144" emma:lang="en-US" emma:confidence="0">
                  <emma:literal>Birther</emma:literal>
                </emma:interpretation>
              </emma:one-of>
            </emma:emma>
          </inkml:annotationXML>
          <inkml:trace contextRef="#ctx0" brushRef="#br1" timeOffset="1.48574E6">451 7794 256 0,'0'0'183'0,"0"0"26"0,0 0 6 0,0 0 20 16,0 0-12-16,0 0-28 0,0 0-30 0,0 0-25 16,0 0-21-16,0 0-10 0,0 0-11 0,0 0-8 15,11-104-5-15,-11 99-8 0,1 1-3 0,-1 1-2 16,0 2-6-16,0 1-8 0,0 0-11 15,0 0-17-15,0 0-15 0,0 4-13 0,0 2-5 16,0 5 2-16,0 5 6 0,0 3 6 0,0 5 3 16,0 6-1-16,0-1-1 0,0 2 1 0,0 2-1 15,0 1-1-15,0-1-4 0,0-2-1 16,0 2-3-16,0-6 2 0,0 1-1 0,0-2-1 16,2-1 0-16,-2-1 1 0,3-3 0 0,-3 1 1 15,1-5 1-15,-1-3-2 0,0-1-1 16,0-4 1-16,0-2-1 0,0-2 3 0,0-2 3 15,0-1 4-15,0-2 9 0,0 0 10 0,0 0 11 16,0 0 4-16,0 0-1 0,0-5-12 0,0-2-11 16,-1-2-11-16,-2-3-6 0,3-2-1 0,-2-1-3 15,-1-3-1-15,2-4-2 0,-2 0 3 16,0-1 1-16,1-3 0 0,0-3 2 0,1 1-4 16,1 0 1-16,-2-3 4 0,2 1-1 0,-1 1 0 15,1-1 2-15,0 0-4 0,0 2-2 0,0-1 3 16,0 4-3-16,0 1 1 0,3 2 0 0,0 2 1 15,2 4 1-15,2 0-2 0,0 0-1 16,2 4-1-16,4-1-3 0,-1 2 4 0,1 1-2 16,0 4-1-16,3 0 0 0,-2 6-3 0,-2-2-3 15,3 2 4-15,-1 0 0 0,-1 6 1 16,-1 2 1-16,-3 2-1 0,1 1 0 0,-2 2 0 16,-3 2 0-16,-3 1 4 0,-2 5-2 0,0-1 4 15,-2 2 0-15,-7 0-2 0,-4 0-1 0,-1 2 0 16,-2-2-1-16,-3 0 3 0,2-1 0 15,-2-3 3-15,1-2 2 0,4-3-4 0,2-1 2 16,1-7 0-16,4 0-2 0,1-1 5 0,2-4 1 16,2 1-2-16,2-1 0 0,0 0-4 0,0 0-3 15,2 0-7-15,2-4-1 0,6 0 0 0,1-2-1 16,5-1 6-16,4 3 1 0,3-1-2 16,-1 5-2-16,1 0 2 0,1 0-3 0,0 5 3 15,-1 3 0-15,-1 1-2 0,3 2-3 0,-4 2 0 16,-1-2 0-16,-3 4 1 0,-2 1 3 0,-3 2-7 15,-5-1-8-15,-3 3-7 0,-4 0-7 0,-1 3 7 16,-11-1 4-16,-3 0 9 0,-5 0 4 16,-3-1 6-16,-2-4 5 0,0-3 2 0,-1-1 4 15,1-2-1-15,4-1 3 0,-2-3 1 0,4-3 1 16,2-2 1-16,1-2-2 0,5 0 3 16,-3 0-4-16,4 0 3 0,-2-5-1 0,7-1 0 15,-4 1 0-15,3-3-2 0,-2 1 0 0,5 1-3 16,0 0 0-16,0-2-3 0,2 4 1 15,0 1-2-15,1 0-1 0,0 3-2 0,0-2-3 16,0 2-4-16,0 0-9 0,0 0-1 0,0 4 2 16,0 2 3-16,0 2 10 0,1 2 2 0,5-1-1 15,1 2 0-15,3 0-1 0,1-2 1 16,3 1 1-16,3-2 1 0,3-3-2 0,3-1 2 16,1-2 1-16,1-2-2 0,2 0 1 0,2-2 1 15,-1-7 0-15,-1-1 0 0,1 0 3 0,-4-4-3 16,0-4-1-16,2 0 0 0,-5-3-1 15,2-1 4-15,0-7-1 0,-2 2 0 0,-4 0 0 0,1-1 2 16,-4 1 1-16,-2 0 3 0,-4 3 1 16,-1 2 0-16,-2 4 0 0,-3 1 3 0,-2 4 2 15,0 3 1-15,0 5 2 0,0 2-6 0,0 3-6 16,0 0-6-16,-2 5-6 0,-1 6 0 0,-3 5 3 16,3 3 5-16,-2 3-1 0,-1 3 2 15,5-1-1-15,1-1-3 0,0-2 0 0,0-1 1 16,5 0-3-16,2-5 1 0,5 1-1 0,-1-5-2 15,3-2 1-15,3-4 1 0,2-3-1 16,2-2-1-16,0-3 0 0,5-9-8 0,1-2-18 16,-2-4-37-16,5-5-67 0,-2 0-95 0,-2-5-172 15,-8 9-429-15,-7 4-625 0</inkml:trace>
          <inkml:trace contextRef="#ctx0" brushRef="#br1" timeOffset="1.48592E6">1077 7586 1943 0,'0'0'239'0,"0"0"-21"0,0 0-50 0,0 0-58 16,0 0-49-16,0 0-36 0,0 0-20 0,0 0-17 16,0 0-3-16,0 0-6 0,0 0-34 15,0 0-88-15,0 0-142 0,0 0-270 0,84-10-943 0</inkml:trace>
          <inkml:trace contextRef="#ctx0" brushRef="#br1" timeOffset="1.4871E6">1331 8254 524 0,'0'0'223'0,"0"0"-36"0,0 0 34 0,0 0 3 16,0 0-24-16,0 0-31 0,0 0-36 15,0 0-23-15,0 0-15 0,0 0-12 0,0 0-2 16,132-162-6-16,-120 140-3 0,0 0-2 0,-1 0-3 15,-1 0-2-15,-3 1-6 0,0 0-2 0,-3 3-5 16,-2 0-1-16,-2 3-1 0,0 0-3 16,-3 4-3-16,-7 2-6 0,2 3-5 0,-5 3-9 15,-3 3-6-15,-2 0-6 0,-2 6-7 0,2 4-1 16,-4 6-3-16,2 3 0 0,1 1 2 0,3 1-1 16,2 1-2-16,1 1 0 0,7-1 0 15,1 0 0-15,5 0 0 0,3-3-1 0,5-1-2 16,5-5 2-16,4 0-1 0,4-4 1 0,3-2 0 15,0-4 3-15,3-3-1 0,0 0 0 16,0-2 3-16,-3-6-3 0,0-1 0 0,-2-1 1 16,-5 1-1-16,1 0 2 0,-5-1 2 0,-5 2 2 15,-1 2-1-15,-1 1 8 0,-6 1 4 0,0 2 1 16,0 0 4-16,0 2-7 0,0 0-5 0,-3 0-5 16,-1 0-4-16,-2 4-4 0,-1 3-2 0,0 3 1 15,1 1-2-15,-1 1 2 0,3 1 1 16,0 1 1-16,2-1-5 0,0 0 3 0,2 0-1 15,0-2-2-15,5-3 9 0,1 0-6 0,4-1 0 16,1-1 0-16,-1-1-2 0,6 0 4 0,-2-4 2 16,3-1-1-16,1 0 2 0,5 0 0 15,-3-6-2-15,2-2 1 0,0-5 2 0,0 0-1 16,-2-5 0-16,4-1-1 0,-5-2 5 0,2-2-3 16,-1-2 1-16,4-2 1 0,-6-3-9 15,4 0 6-15,-3-2 1 0,0-1 0 0,-2 1 5 16,-4 0-1-16,-1-2-2 0,-3 1 1 0,-2 2 1 15,-3 0-2-15,-1 5 1 0,0 4 0 0,-3 2 0 16,0 8 1-16,0 4 4 0,0 5-1 16,0 1-3-16,0 2 1 0,0 0-7 0,-3 0-4 15,0 5 0-15,3 4-3 0,-5 4 2 0,2 5 2 16,-3 4 2-16,0 2-1 0,1 4 1 0,2 2 0 16,-1-1 0-16,-2 3 1 0,5 1 1 0,-1-1-1 15,2-2-3-15,0-3 2 0,0-2-3 16,9-1 1-16,2-4 6 0,2-2-6 0,2-4 2 15,5-1-1-15,-1-5-4 0,5-2 5 0,0-4 0 16,1-2 2-16,2 0-5 0,-3-2 4 0,3-6-2 16,-1-3 1-16,1-3 5 0,-5 1-6 15,3-6 0-15,-1 0 1 0,-3-3-3 0,-1-2 4 16,-3 1 1-16,0-3 0 0,-2 1 0 0,-2-1 1 16,-2-2-1-16,1 1 2 0,-4-1-3 0,-2 1 3 15,-3 2 0-15,1 0 0 0,-4 1 6 16,0 2-5-16,0 3 0 0,-1 2-1 0,-5 4-6 15,5 4 6-15,-4 2 0 0,2 4-2 0,1 1 1 16,0 2-4-16,1 0-7 0,1 0-4 16,-2 4 0-16,0 5-2 0,0 6 5 0,-4 3 4 15,4 4 6-15,0 3-2 0,-2 2 3 0,1 3 1 16,0 2-8-16,0 1 5 0,-1 2 1 0,1-2-1 16,-1 0 3-16,1-1-1 0,2-2-3 15,-2-3 2-15,2-3 1 0,1-3-2 0,0-4 0 16,0-2 0-16,0-7-4 0,0-2 3 0,5-2 1 15,-2-4 1-15,4 0 2 0,0 0 2 0,5-5 2 16,0-5 1-16,3-2 0 0,-1-3-2 0,1 1-3 16,-1 2-1-16,2-1-2 0,-3 2-1 15,0 3 1-15,-1 3 0 0,-3 2-4 0,-2 1 2 16,0 2-1-16,-1 0-1 0,-1 2 2 0,2 4 0 16,-4 2-2-16,3-1 1 0,0 1 3 0,-4-2-2 15,4 0 2-15,0-2-1 0,1-2 0 0,0-2 1 16,1 0 2-16,1 0 0 0,2-7 0 15,4-3-2-15,-1-4-3 0,0 0-8 0,1-4-18 16,0 0-38-16,-3 0-54 0,1-1-86 0,-6-2-140 16,-1 5-310-16,-5 8-917 0</inkml:trace>
          <inkml:trace contextRef="#ctx0" brushRef="#br1" timeOffset="1.48728E6">1654 7914 1940 0,'0'0'86'0,"0"0"-26"0,0 0 2 15,0 0 6-15,0 0 6 0,0 0-8 16,203-86-10-16,-149 72-15 0,-1 0-11 0,0 2-10 16,-1 2-9-16,-6 1-25 0,-2 2-110 0,-15 2-301 15,-9 2-1078-15</inkml:trace>
        </inkml:traceGroup>
        <inkml:traceGroup>
          <inkml:annotationXML>
            <emma:emma xmlns:emma="http://www.w3.org/2003/04/emma" version="1.0">
              <emma:interpretation id="{4CD1287C-1850-4413-B245-62C62849FA63}" emma:medium="tactile" emma:mode="ink">
                <msink:context xmlns:msink="http://schemas.microsoft.com/ink/2010/main" type="inkWord" rotatedBoundingBox="18226,10906 18843,10895 18853,11451 18236,11462"/>
              </emma:interpretation>
              <emma:one-of disjunction-type="recognition" id="oneOf29">
                <emma:interpretation id="interp145" emma:lang="en-US" emma:confidence="0.5">
                  <emma:literal>&amp;</emma:literal>
                </emma:interpretation>
                <emma:interpretation id="interp146" emma:lang="en-US" emma:confidence="0">
                  <emma:literal>I</emma:literal>
                </emma:interpretation>
                <emma:interpretation id="interp147" emma:lang="en-US" emma:confidence="0">
                  <emma:literal>.</emma:literal>
                </emma:interpretation>
                <emma:interpretation id="interp148" emma:lang="en-US" emma:confidence="0">
                  <emma:literal>J</emma:literal>
                </emma:interpretation>
                <emma:interpretation id="interp149" emma:lang="en-US" emma:confidence="0">
                  <emma:literal>£</emma:literal>
                </emma:interpretation>
              </emma:one-of>
            </emma:emma>
          </inkml:annotationXML>
          <inkml:trace contextRef="#ctx0" brushRef="#br1" timeOffset="1.48788E6">4042 8162 917 0,'0'0'382'16,"0"0"-50"-16,0 0-40 0,0 0-39 0,0 0-59 15,0 0-45-15,0 0-30 0,0 0-24 16,0 0-19-16,0 0-11 0,0 0-6 0,0 0-5 16,-173-144-1-16,161 122-5 0,2-1-8 0,1-1-6 15,-1-1-5-15,8-4-6 0,-1-1-2 16,3 0-5-16,0-2-2 0,0 3-1 0,1-2-3 16,3 3-1-16,3 3-2 0,-2 2-4 0,2 4-2 15,-2 6-2-15,0 1 1 0,-1 4-4 0,2 4-4 16,-5 2-1-16,3 2-4 0,-1 0 3 15,3 0 1-15,1 0 2 0,0 5 2 0,4 1 1 16,-2 2 2-16,-1 2-1 0,4-1 0 0,-8 3-2 16,0 1-1-16,-2 5 1 0,-2 2 5 0,-9 2 3 15,-5 5 3-15,-7 3 2 0,-8 1 0 0,-5 4 0 16,-5 0 0-16,-1 0 1 0,0-4-5 16,3 1 1-16,2-2-1 0,7-5-2 0,9-4 5 15,5-6-2-15,4-3 1 0,9-6-1 0,1-1-4 16,0-2 1-16,0-1-3 0,7-1 4 0,7-1 0 15,6 0 1-15,7-1 3 0,4-6-1 16,9-4-1-16,1 0-2 0,4-3-4 0,5-1-7 16,-5 2 1-16,0 3-6 0,1 1-17 0,-1 3-34 15,-8 0-61-15,-2 2-83 0,-6 0-102 0,-1 3-172 16,-8 1-338-16,-9 0-447 0</inkml:trace>
        </inkml:traceGroup>
        <inkml:traceGroup>
          <inkml:annotationXML>
            <emma:emma xmlns:emma="http://www.w3.org/2003/04/emma" version="1.0">
              <emma:interpretation id="{281769FD-CF3A-48C1-B081-FE682A674094}" emma:medium="tactile" emma:mode="ink">
                <msink:context xmlns:msink="http://schemas.microsoft.com/ink/2010/main" type="inkWord" rotatedBoundingBox="19274,10600 22111,10549 22139,12103 19302,12154"/>
              </emma:interpretation>
              <emma:one-of disjunction-type="recognition" id="oneOf30">
                <emma:interpretation id="interp150" emma:lang="en-US" emma:confidence="0.5">
                  <emma:literal>Beyond</emma:literal>
                </emma:interpretation>
              </emma:one-of>
            </emma:emma>
          </inkml:annotationXML>
          <inkml:trace contextRef="#ctx0" brushRef="#br1" timeOffset="1.48858E6">4662 7669 1336 0,'0'0'473'16,"0"0"-214"-16,0 0-23 0,0 0-19 0,0 0-48 15,0 0-41-15,0 0-33 0,0 0-23 0,0 0-19 16,0 0-9-16,0 0-15 0,0 0-13 15,0 0-9-15,0 0-4 0,-17-63 1 0,18 74 2 0,1 3 9 16,0 5-1-16,3 3 3 0,-1 2 5 16,-4 2-5-16,0 1 2 0,0 2-4 0,0-1-3 15,-1 1 0-15,-4-2-1 0,0-4-2 0,3 1-5 16,1-5 2-16,-3-1-3 0,2-5-1 16,2-2 2-16,-3-3-1 0,3-1-1 0,0-4 2 15,0-3 3-15,0 0 6 0,0 0 13 0,0 0 6 16,0 0 1-16,-1-7-4 0,-1-1-10 0,1-5-11 15,-2 0-5-15,0-5 0 0,3 0-2 16,0-5 3-16,0 0 2 0,0-4-5 0,5 1-1 16,-3-2 0-16,0-2-2 0,2 1 2 0,2 2 1 15,-3-4-2-15,4 3 1 0,0 0-2 0,3 2 0 16,0 2-4-16,0 7-4 0,4 0 1 16,0 3-3-16,3 6 3 0,-1 2 2 0,2 6-6 15,-2 0 3-15,-2 0-3 0,0 9-3 0,-1 4 7 16,-1-2 2-16,0 1-1 0,-7 3 2 0,5-2-1 15,-7 3-2-15,-3 0 5 0,0 2 2 0,0-1 2 16,-3 0 2-16,-8 2 2 0,-2-3 0 16,-1 2-1-16,0-5 2 0,-3 0-2 0,1-2 2 15,-1-3 3-15,3-1-1 0,6-4 3 0,-2-2-2 16,7-1 2-16,1 0 3 0,2 0-2 0,0 0-2 16,0-3-6-16,2-2-6 0,2-1-5 15,6 0-4-15,1-1 1 0,4 2 1 0,2 1-1 16,-2 4 3-16,5 0 0 0,-2 3 0 0,-1 6 2 15,2 4 1-15,-4 2-1 0,0 3-1 16,2-1 0-16,-3 4 1 0,0 0-1 0,-1 1 3 16,-3 0-2-16,-2-1-2 0,-5 1 4 0,0-1-2 15,-3 0 3-15,-3 0 0 0,-7 0 0 0,-4-3 0 16,-6 2 2-16,2-3 1 0,-6-3 0 16,-3-1 3-16,1-2-1 0,1-4 2 0,2-1 1 15,-1-2-2-15,5-3 0 0,2-1-2 0,2 0 2 16,5-1-1-16,0-6 1 0,1 2-3 0,4 0-15 15,2-3-29-15,1-2-54 0,0 2-87 16,2-1-147-16,0 2-294 0,0 3-984 0</inkml:trace>
          <inkml:trace contextRef="#ctx0" brushRef="#br1" timeOffset="1.4904E6">5141 8127 714 0,'0'0'565'16,"0"0"-363"-16,0 0-31 0,0 0-14 0,0 0-53 15,0 0-44-15,0 0-24 0,0 0-5 0,0 0 10 16,0 0 14-16,0 0 8 0,0 0-2 0,0 0-6 15,0 0-10-15,136-22-9 0,-109 9-5 0,-2-1 0 16,1-2-2-16,-8-2 0 0,4 2 0 16,-7-1-6-16,-2-3 2 0,-6 2 0 0,3 1 0 15,-7 2 0-15,-2-1-1 0,-1 0-2 0,0 2 0 16,0-1 1-16,-3 6-3 0,-4 0 2 0,-1 4-6 16,-5 3-4-16,2 2-6 0,-3 0-6 0,-2 8-2 15,2 5-4-15,-3 1 1 0,1 3 1 16,3 2-2-16,2 1 3 0,1-1-3 0,7 2-3 15,3-2 2-15,0 2 1 0,2-4-1 0,9 1 3 16,0-3 0-16,4-2-2 0,2-2 5 0,-2-1-1 16,6-5 3-16,-1 0-1 0,0-3 2 15,1-2-1-15,-1-2 2 0,3-6 4 0,1-2-3 16,-1-5 2-16,-1 0 1 0,2-5-2 0,-5 0 0 16,5 0 2-16,-7-3 1 0,0 0-3 15,0 4 4-15,-4 1 1 0,-5 3 1 0,-2 3 4 16,-2 3 0-16,-2 4 1 0,-2 2-1 0,0 3-2 15,0 0-12-15,0 2-7 0,-3 4-3 0,-3 3-3 16,3 3 8-16,3 0 2 0,0 1 1 16,0 0-1-16,3-1 0 0,6-1 0 0,-1 0 1 15,1-3 4-15,3-3-5 0,0 0 0 0,1-4 0 16,1-1 0-16,1 0 4 0,2-3 4 0,0-5-1 16,5-3 0-16,-5-3 0 0,2 0-1 0,0-3 2 15,-4-1 1-15,-2-1 1 0,0 1 4 16,-7 2 0-16,2 0 8 0,-5 1 0 0,-3 2 4 15,0 4 4-15,0 1-3 0,0 3 7 0,-1 2 2 16,-2 2-3-16,0 1-7 0,0 0-12 0,2 3-11 16,-1 5-6-16,1 4 0 0,-1 6 1 15,2 3 2-15,0 3-2 0,0 4 4 0,0 3 0 16,0 2 3-16,2 4 1 0,-2 3-7 0,1 3 2 16,-1 3 1-16,0 3 1 0,0 2 3 0,0 2-3 15,-1 2-2-15,-2 1 0 0,-1-3 1 16,-1-1 0-16,3-3-1 0,-1-1 1 0,-4-4-2 15,4-3 4-15,-1-3-1 0,-2-5 0 0,3-7 2 16,-1-4-1-16,-3-7 3 0,4-6 4 16,0-4 11-16,-3-5 4 0,-1 0 4 0,-3-1-1 15,3-9-10-15,-4-4-4 0,-2-3-5 0,0-2-4 16,1-5-5-16,2-1 1 0,1-4 0 16,-1 0-3-16,8-4-1 0,0-1-4 0,2-2-5 15,4-2-1-15,9-4-1 0,7-5-3 0,3-1 1 16,5-3-3-16,5-3-5 0,2 2-4 0,-1-1-6 15,1-3-7-15,2 6-6 0,-4 0-1 0,-5 7 5 16,1 4 9-16,-7 0 14 0,-3 7 6 0,-4 1 7 16,-2 5 5-16,-2 2 3 0,-6 5 4 15,2 3 7-15,-6 6 3 0,-1 4 6 0,0 3 9 16,0 3 1-16,0 0-4 0,-1 0-8 0,-2 5-10 16,-1 3-6-16,2 4-4 0,-2 4 9 0,3 0-5 15,-2 3 0-15,3-2 2 0,0 2-8 16,0-1 6-16,4-1 1 0,0-2-1 0,5 1 1 15,-4-6-3-15,7 1-1 0,-2-3 0 0,-2-1 2 16,5-4-1-16,0-1 1 0,-1-2 2 0,1 0 4 16,0-3 1-16,0-4 4 0,1-4-1 15,0-3-5-15,0-4 3 0,-1-1-1 0,-4-1 0 16,0-3 3-16,1-1-6 0,-7 2-1 0,-1 2-2 16,-2-2 2-16,0 4-2 0,-2 1 1 15,-6 3-1-15,1 5-2 0,-6 1-1 0,0 5-2 16,0 3-4-16,-2 1-4 0,-2 9 1 0,1 4-1 15,-4 3 4-15,5 5 6 0,-2 2-2 0,3-1 2 16,2 1 0-16,2 0-4 0,7-2 2 0,3-3 0 16,0-2 1-16,0-1 0 0,10-3-1 15,2-4 0-15,-2-1 1 0,8-4 2 0,0-4 1 16,-1 0 1-16,9-4 1 0,0-5 1 0,-2-4 2 16,-3-1-1-16,3-2 1 0,-1 1-3 0,-1 2 0 15,0-2-3-15,-3 6 0 0,-2 1-1 0,2 5-2 16,-5 3-1-16,-5 1-1 0,2 9 1 15,2 3 2-15,-3 1-1 0,-5 3 3 0,4 2-1 16,-4 0 3-16,-3-1 1 0,3 0 0 0,-3-2-1 16,-1 0 0-16,-1-1-3 0,2-5 1 15,-1-3-1-15,1-3 1 0,-2-3 1 0,2-1-1 16,6 0 4-16,-4-2 4 0,7-8 0 0,0-2 3 16,4-3-3-16,-1-2-4 0,1-1 0 0,1 1-2 15,1 0-3-15,3 1 1 0,-3 2-3 16,0 2 0-16,-3 4 1 0,-1 3-2 0,-2 3 0 15,-5 2-5-15,2 0 0 0,-5 7 3 0,0 1 2 16,3 2 5-16,-4 3 1 0,0-1-1 0,-1-1-1 16,2 1-1-16,4-3-2 0,-3 0 3 15,4-3-2-15,-1 1 0 0,5-2 2 0,3-4 1 16,2-1 2-16,4 0 1 0,-1-1 2 0,5-7-3 16,2-2 1-16,0 0-1 0,1-4 1 0,1-1-1 15,-2-1-2-15,0-3 0 0,-2 1 0 0,-5-3 3 16,4-2 1-16,-7 3 1 0,0 0 1 0,-3 1 0 15,-2 1 2-15,-4 1 3 0,-4 3 1 16,-4 3 2-16,0 1 0 0,0 4-1 0,-10 3-2 16,2 1-8-16,-6 2-6 0,-2 2-4 0,-5 7 1 15,1 4 1-15,-1 2 2 0,1 3 0 16,-3 1 0-16,8 2-1 0,-1-3 0 0,3 2 0 16,2-2-2-16,4 0 1 0,0-1-2 0,5-3-1 15,2-1-1-15,0-5 0 0,0-2 0 16,5 0 3-16,5-6 1 0,1 0 1 0,2 0 7 15,1-6 0-15,3-7 1 0,-2-3 0 0,2-4-3 16,5-2 1-16,-5-3 0 0,-2-3 2 0,1-3 0 16,2-1-2-16,-3-2 1 0,-6-1-2 0,4-2 3 15,-1 0-1-15,-4-1 0 0,-4-3 1 16,-2 2 0-16,-2 1 0 0,-2 0-2 0,-9 3 1 16,0 6 0-16,1 6 2 0,-3 4 1 0,0 6-1 15,2 7 2-15,0 4-7 0,3 2-3 0,-1 12-2 16,-1 8-1-16,2 7 3 0,-1 8 4 0,3 6-2 15,-1 7-2-15,4 1 0 0,0 8-2 16,2-1 3-16,-4 2 0 0,4 0 1 0,0 1 0 16,1-2-1-16,0-5 2 0,7-4-2 0,0-11 2 15,6-5-2-15,2-11-1 0,6-6-1 0,-2-9-2 16,4-6 2-16,-1-9-7 0,4-11-18 16,2-7-59-16,0-4-99 0,-1-3-233 0,-10 7-642 15,-5 9-401-15</inkml:trace>
        </inkml:traceGroup>
        <inkml:traceGroup>
          <inkml:annotationXML>
            <emma:emma xmlns:emma="http://www.w3.org/2003/04/emma" version="1.0">
              <emma:interpretation id="{10E9F9EC-C187-4C26-A74B-FEC86B5EB448}" emma:medium="tactile" emma:mode="ink">
                <msink:context xmlns:msink="http://schemas.microsoft.com/ink/2010/main" type="inkWord" rotatedBoundingBox="23241,10882 28123,10794 28144,11989 23263,12077"/>
              </emma:interpretation>
              <emma:one-of disjunction-type="recognition" id="oneOf31">
                <emma:interpretation id="interp151" emma:lang="en-US" emma:confidence="0.5">
                  <emma:literal>programme</emma:literal>
                </emma:interpretation>
                <emma:interpretation id="interp152" emma:lang="en-US" emma:confidence="0">
                  <emma:literal>programmes</emma:literal>
                </emma:interpretation>
                <emma:interpretation id="interp153" emma:lang="en-US" emma:confidence="0">
                  <emma:literal>programmer</emma:literal>
                </emma:interpretation>
                <emma:interpretation id="interp154" emma:lang="en-US" emma:confidence="0">
                  <emma:literal>programmed</emma:literal>
                </emma:interpretation>
                <emma:interpretation id="interp155" emma:lang="en-US" emma:confidence="0">
                  <emma:literal>programmers</emma:literal>
                </emma:interpretation>
              </emma:one-of>
            </emma:emma>
          </inkml:annotationXML>
          <inkml:trace contextRef="#ctx0" brushRef="#br1" timeOffset="1.49149E6">8659 7960 1147 0,'0'0'240'0,"0"0"-39"0,0 0-21 16,0 0 1-16,0 0-23 0,0 0-34 16,0 0-33-16,0 0-24 0,0 0-15 0,0 0-6 15,0 0-7-15,164-146-5 0,-145 144-6 0,4 2-4 16,-5 0-2-16,-4 2-2 0,0 4-1 0,-2 2 0 16,-8 3 1-16,-1 4 8 0,-3 1 13 0,-4 1 6 15,-13 2 2-15,-9 1-3 0,-4 3-10 16,-8-3-10-16,-3 0-6 0,0 0-6 0,4-5-5 15,0-3 0-15,10-2-1 0,7-4-2 0,8-2 1 16,3-3-4-16,8-1-11 0,1 0-23 16,0 0-11-16,11-5-21 0,5-4-39 0,5-3-66 15,9-1-133-15,-9 2-248 0,-7 3-595 0</inkml:trace>
          <inkml:trace contextRef="#ctx0" brushRef="#br1" timeOffset="1.49123E6">8594 7985 550 0,'0'0'277'0,"0"0"-48"0,0 0 14 16,0 0-17-16,0 0-34 0,0 0-36 0,0 0-32 16,0 0-13-16,0 0-12 0,0 0-7 0,0 0-11 15,0 0-4-15,0 0-6 0,0 0-2 0,95-128-4 16,-87 118-5-16,-3 1-4 0,-3 0-11 16,4 0-5-16,-3 1-6 0,-3-1-6 0,0 0-1 15,0-2-6-15,0 2-1 0,0-1-1 0,0 0-3 16,-3 1 1-16,0 0 1 0,-1 2 1 0,3 3 1 15,-1 0 4-15,-1 1 2 0,-1 2 3 0,0-1-2 16,2 2-6-16,1 0-12 0,0 0-10 16,-2 7-3-16,-3 7 1 0,3 6 2 0,-1 5 6 15,-5 6-3-15,5 4 0 0,-4 5 2 0,5 1-1 16,-1 1 2-16,-3 5-1 0,5-3 0 0,-1 0-2 16,0 0 1-16,1 1 0 0,-1-3-3 0,1-2 1 15,2 0-1-15,0-1 1 0,0 1 1 16,0-4-1-16,0-4-1 0,0-2 0 0,0-3-4 15,0-5-4-15,0-1-11 0,2-7-26 0,-2-4-46 16,3-2-63-16,-3-4-86 0,0-3-135 16,0-1-181-16,0 0-510 0,0 0 353 0</inkml:trace>
          <inkml:trace contextRef="#ctx0" brushRef="#br1" timeOffset="1.49431E6">8889 8086 541 0,'0'0'212'0,"0"0"-15"0,0 0 5 0,0 0 17 16,0 0-14-16,0 0-25 0,0 0-28 16,0 0-38-16,0 0-29 0,0 0-18 0,0 0-9 15,0 0 1-15,170-85 3 0,-142 65 6 0,2-1 0 16,-2 2-3-16,-1-2-2 0,-1-1-5 0,-5 0 1 16,0 0-3-16,-5 1-2 0,-2 0-2 0,-6 3-5 15,1 0 1-15,-6 4 0 0,-3 0-3 16,0 2 1-16,-2 3-3 0,-5 3-6 0,-5 2-6 15,-3 1-11-15,-3 3-10 0,-3 0-4 0,-3 8-3 16,-3 3 1-16,5 4-4 0,0 1 0 0,5 0 0 16,3 0-3-16,2-3 5 0,8 1-3 15,3-1-1-15,1 0 2 0,2 0-1 0,7-2-1 16,2-1 4-16,3 0-4 0,6-1 1 0,-1 0 0 16,-2-2 0-16,4 1 1 0,-3 1 1 0,-3 0-2 15,-1 1 0-15,0-2 0 0,-3 2 3 16,-1-1-2-16,-3 1 1 0,-3 0 1 0,1-2-5 15,-2 1 4-15,-2-1-2 0,0-2 1 0,-1-2 3 16,0 0-3-16,5-4-2 0,2 0 0 16,0 0 1-16,3 0 1 0,7-5 1 0,5-4 0 15,4-4-2-15,1-3 1 0,3-1 2 0,-2-1-1 16,-1 0 0-16,-2 0-1 0,-5-1-2 0,4 2 2 16,-7 0 2-16,-2 3 1 0,-6 1 1 0,-4 2 3 15,-4 3 6-15,2 3-1 0,-3 1 3 0,0 2-2 16,0 2-7-16,0 0 1 0,-3 0-5 15,2 0-4-15,1 3-4 0,-3 5 0 0,0 1-2 16,-4 4 3-16,6 0 5 0,1 1-3 0,0-2 3 16,0 1-2-16,0-2 1 0,0-1 0 0,4-1 1 15,1-2 0-15,0-1-4 0,2-3 2 16,-3 0 1-16,2-1-3 0,1-2 8 0,0 0-3 16,3-2-1-16,1-6 5 0,2-1-2 0,-2 0 0 15,1-3 1-15,-4-1-1 0,2 1-1 16,-6 0 2-16,-2-1-1 0,-2 0 2 0,0 2-5 15,0 0 4-15,-6 2-4 0,-5 3-2 0,-2 0 7 16,-1 3-10-16,-2 3 0 0,1 0 1 0,-4 1-6 16,2 7 3-16,6 0 1 0,2 1-3 15,1 3-1-15,6 1 0 0,2-2-2 0,0 0 1 16,7-2 2-16,2 1 1 0,11-4 1 0,0-1 2 16,4-2 2-16,1-1-3 0,5-2 2 15,0 0-1-15,1 0-3 0,6-5 4 0,0-2 1 16,-2-2 0-16,-1-2 7 0,-1-1-2 0,-3-3 0 15,-1-1 1-15,-2 0 3 0,-3-1-2 0,-4 1 3 16,-6-2 2-16,-2 0 1 0,-7 2 4 0,-3 0 3 16,-2 3-3-16,0-1-4 0,-6 4 0 15,-4-2-5-15,-3 4-1 0,-4 2 2 0,2 3-4 16,-1 3-3-16,-1 0-4 0,-1 6 1 0,-1 4-5 16,5 4 3-16,4 1-2 0,3 4-7 0,0-1 6 15,4 1 0-15,3 3 0 0,0-1 7 0,0-2-4 16,5 0-3-16,2-3 4 0,3-2-1 15,-3-3-1-15,5-4 1 0,0 0-3 0,-1-4 2 16,-1-3 2-16,3 0 4 0,-3-3 5 0,2-7-2 16,0 0 5-16,-4-3 0 0,2-1 0 15,-3-2 9-15,-1 1-5 0,-2-1 3 0,0 0 0 16,1 0-2-16,-4 0 3 0,1 1 1 0,-2 3-1 16,0 1-3-16,0 3 5 0,0 2-2 0,0 1 0 15,0 4-3-15,0 1-7 0,0 0-11 16,0 1-5-16,0 9 1 0,0 4-1 0,2 6 9 15,3 6 3-15,-3 5-2 0,1 5 1 0,-1 4 1 16,1 4-2-16,1 4 1 0,-1 7 0 0,-1 2-1 16,-2 2 2-16,5 6 0 0,-2-3 0 15,-3 1 1-15,0-3-1 0,0-2 2 0,0-2 0 16,-6-7 2-16,3-4 0 0,-4-5 0 0,1-3-1 16,2-8 0-16,-4-5 0 0,3-7 1 0,-2-5 6 15,3-5 6-15,0-3 7 0,-5-4 4 0,5 0-1 16,-6-9-3-16,0-5-8 0,2-3-5 15,-2-5-5-15,0-3-2 0,3-5-1 0,1-5-1 16,2-3-2-16,4-3-2 0,0-5-2 0,7-5-4 16,3-2 3-16,4-1-2 0,7-2-1 0,5-3-1 15,3-2 0-15,5 0-2 0,5 0 1 16,-1-3 4-16,3 3-3 0,0 1-2 0,-3 3 0 16,-1 5-4-16,0 5 2 0,-8 7 3 0,-11 10 4 15,-4 7 4-15,-7 6 3 0,-7 6 4 16,0 6-3-16,-7 3-2 0,-4 2-3 0,-6 0-4 15,-3 4 3-15,-6 7 1 0,-3 2 2 0,-4 3 0 16,2 2 2-16,3 0 1 0,5-4-2 0,4 2 2 16,9-2-4-16,6-3 0 0,3 1-1 0,1-1 1 15,8-1 0-15,7 0 1 0,3 0 1 16,3-2 1-16,6-2 0 0,1-1 2 0,5-2-3 16,-2 2-1-16,-1-1-2 0,-3 1 1 0,-2 2 0 15,-3-1 2-15,-4 1 0 0,-4 4 1 0,-2-1-2 16,-5 3 0-16,0 1 1 0,-3 2-2 0,-2 1 4 15,-2 2-3-15,0 0 0 0,-5 0-4 16,-3-1 2-16,4 0 4 0,-2-2-3 0,4-2 4 16,2-2-3-16,0-5 2 0,6 0 0 0,4-5 2 15,3 0-3-15,5-2 0 0,1-3 1 0,5-5-4 16,-2-7 5-16,5-3-1 0,-1-1 0 16,-2 1-1-16,1-5 3 0,-5 1-1 0,4-2 2 15,-2-1 3-15,-2 1-4 0,-2 0 1 0,-4 0 0 16,0 1 1-16,-1 4-2 0,-3 2 0 15,-7 3 1-15,-2 3-1 0,-1 3 4 0,0 3-1 16,-8 4-4-16,-1 1-4 0,-4 0-5 0,-1 8 0 16,-3 4 2-16,-3 3 4 0,3 5-1 0,0-1-1 15,2 1 0-15,2 2-2 0,2-1 1 0,4-1 0 16,1 0 0-16,3-4 0 0,2 0-3 16,1-3 2-16,0-3-1 0,0-1 2 0,3-5-1 15,-1 0 0-15,3-2 1 0,2-2-5 0,0 0 9 16,1-6-1-16,6-3 3 0,1-3 0 15,2-4 1-15,1-2 0 0,1 0-3 0,-1-1 3 16,2-1-2-16,-2 0 1 0,-4 4-1 0,3-2 3 16,-2 5-4-16,-4 2 1 0,-3 4 1 0,-3 4 0 15,-2 1-1-15,-3 2-3 0,0 0-5 0,0 2-4 16,-5 6 8-16,-2 5 2 0,-1 0 4 16,-2 2 6-16,5-1-7 0,0 2-2 0,3-1 0 15,2 0-3-15,0 0 3 0,5-3-2 0,0 0 0 16,5-2-1-16,0-2 2 0,2-2-2 15,2-2-2-15,-3-1 3 0,3-3-1 0,0 0 3 16,1 0 6-16,0-2 5 0,1-4-6 0,-1-2-3 16,4-2-1-16,-4-2-9 0,4-1 9 0,-2-1 3 15,3 0-5-15,-3 1 2 0,1 0-3 16,2 4-1-16,-3 1 3 0,-3 5 2 0,3 1-4 16,-3 2-2-16,-1 0 2 0,-3 2-4 0,-3 6 0 15,0 1 2-15,-5 3-3 0,2-1 1 0,-3 3 3 16,2-3 3-16,-3 0 1 0,0 0 2 0,0-4 0 15,0 0 0-15,-4-1 1 0,0-3 3 0,4-1-1 16,-2-2 0-16,2 0 3 0,0 0-4 16,0 0 6-16,0 0 0 0,0-5-7 0,0-1 1 15,2-2-6-15,0-1-1 0,1-2-1 0,4-2 0 16,-1-1 2-16,2 1-2 0,2-1 3 0,0 0 1 16,3 0-3-16,0 1 0 0,1 2-2 15,-1 0-5-15,1 2 5 0,-4 5 1 0,1 1-3 16,-4 1 4-16,2 2-5 0,-4 0-1 0,3 2 0 15,-4 7 2-15,0 2 1 0,0 1 0 16,-2 1 3-16,-2 1-2 0,0-1 1 0,0 0-1 16,0-2-3-16,0-1 2 0,-5-2 1 0,4-2 5 15,1-1-1-15,0-2 4 0,0-3-3 0,0 0-2 16,0 0 3-16,1-3 1 0,7-7-2 16,1-1 1-16,1-2-3 0,5-3-2 0,-1 0 1 15,3-2-1-15,0 1 0 0,1-1 3 0,-2 2 0 16,4 3-2-16,-5-2 4 0,4 5 2 15,-8-1-5-15,2 5 1 0,-3 1-6 0,-5 4-4 0,0 1 1 16,-1 0 0-16,-1 3-1 0,-2 3 3 16,3 2 3-16,-4 2 2 0,3-1 2 0,3 4 1 15,-2-1-1-15,5 1 0 0,2-2 2 0,0 2-2 16,3-2-1-16,3-2 1 0,0-1-3 0,2 0 2 16,-2-2 1-16,1-1 1 0,2-2 0 15,0-3 1-15,0 0 1 0,-2 0 0 0,1-5 5 16,-2-2 2-16,-2-3-1 0,0-2 1 0,-3-1-1 15,0 0-3-15,-5-1 3 0,1 1 0 0,-2 0 0 16,0 1 2-16,-4 1-2 0,-2 3-2 16,0 3 2-16,0 2-2 0,0 2 0 0,0 1-3 15,0 0-5-15,0 0-2 0,-2 4-4 0,-3 3 1 16,2 1 1-16,-2-1 0 0,-1 5 6 16,0-2-1-16,-2-2 3 0,2 2 0 0,-2-1 0 15,2-1-2-15,-1-1 1 0,1-1 0 0,2-1-1 16,0-2 5-16,1-1 1 0,0-2 6 0,2 0 1 15,-1 0 0-15,1-3-2 0,1-4-6 16,0-1-2-16,0-1-4 0,0-1-1 0,0 0-1 0,4 2-5 16,5-3-1-16,-1 3 1 0,6-2-1 15,-2 4 1-15,5-1 2 0,-3 1-1 0,0-1 1 16,2 3 2-16,1 1-1 0,-6 1 0 16,2 2-2-16,-2 0-1 0,-2 0-1 0,-4 6 3 0,2 2-1 15,-4 2-2-15,1 1 2 0,-4-1-1 16,0 4 3-16,0-4 3 0,0 3 1 0,-5-3 1 15,-1-1-1-15,3-2 3 0,-2-1-1 0,0-3 2 16,4 1 5-16,-1-4 0 0,1 0 7 16,1 0 3-16,0-2-5 0,0-5-1 0,0-2-7 15,0-2-6-15,0-5 0 0,3 4 0 0,4-7-1 16,0 3 3-16,4-2-3 0,4 1-1 0,-1 1-2 16,1 0 2-16,4 2 1 0,-2 3-3 15,1 0 2-15,-4 4-3 0,2 3-2 0,-3 2 0 16,0 2-2-16,-6 0-1 0,0 9 1 0,-2 0 2 15,-2 5 3-15,-1 3 3 0,-2 1 2 0,0 2-1 16,0-1 1-16,0 0-2 0,0 0 1 16,7 0-2-16,4-2 2 0,9-2-2 0,3-2-1 15,3-3 5-15,9-2-2 0,0-2 4 0,7-3-1 16,1-3-2-16,5 0 0 0,2-5 2 0,2-7-2 16,-6 0 0-16,0-4 3 0,-5-4-2 0,-5 2 0 15,-9-2 0-15,-6-1 1 0,-5 2 2 16,-5 0 4-16,-4 2 4 0,-5 2 0 0,-2 4 2 15,0 0-1-15,-8 3-8 0,-4 2-1 0,-4 3-7 16,-4 3-1-16,-1 0 2 0,0 4-2 0,1 6-2 16,0 3-2-16,7 4 2 0,5 4-2 15,2 1 4-15,6 5 1 0,0 0-1 0,11 0 3 16,4 4 2-16,7-1 0 0,7 0 0 0,5 0-1 16,7-5-4-16,3-3 5 0,7-4 4 15,-4-6-2-15,4-5 3 0,-6-6-3 0,2-1-1 16,-6-3-5-16,-6-8-18 0,-4-2-60 0,-5-3-137 15,-10 4-384-15,-5 4-687 0</inkml:trace>
        </inkml:traceGroup>
      </inkml:traceGroup>
    </inkml:traceGroup>
    <inkml:traceGroup>
      <inkml:annotationXML>
        <emma:emma xmlns:emma="http://www.w3.org/2003/04/emma" version="1.0">
          <emma:interpretation id="{FCAF8B46-BBFD-4DDE-BA6E-D80E51F004DB}" emma:medium="tactile" emma:mode="ink">
            <msink:context xmlns:msink="http://schemas.microsoft.com/ink/2010/main" type="paragraph" rotatedBoundingBox="8356,12786 26386,12140 26436,13524 8406,14170" alignmentLevel="4"/>
          </emma:interpretation>
        </emma:emma>
      </inkml:annotationXML>
      <inkml:traceGroup>
        <inkml:annotationXML>
          <emma:emma xmlns:emma="http://www.w3.org/2003/04/emma" version="1.0">
            <emma:interpretation id="{1AFF9257-A361-4E34-A87F-85E3BAE1FB9A}" emma:medium="tactile" emma:mode="ink">
              <msink:context xmlns:msink="http://schemas.microsoft.com/ink/2010/main" type="line" rotatedBoundingBox="8356,12786 26386,12140 26436,13524 8406,14170"/>
            </emma:interpretation>
          </emma:emma>
        </inkml:annotationXML>
        <inkml:traceGroup>
          <inkml:annotationXML>
            <emma:emma xmlns:emma="http://www.w3.org/2003/04/emma" version="1.0">
              <emma:interpretation id="{E5EBF712-D7EC-496C-8A1E-1BC6B35E1DF6}" emma:medium="tactile" emma:mode="ink">
                <msink:context xmlns:msink="http://schemas.microsoft.com/ink/2010/main" type="inkWord" rotatedBoundingBox="8368,13104 8861,13087 8875,13499 8383,13517"/>
              </emma:interpretation>
              <emma:one-of disjunction-type="recognition" id="oneOf32">
                <emma:interpretation id="interp156" emma:lang="en-US" emma:confidence="0.5">
                  <emma:literal>"</emma:literal>
                </emma:interpretation>
                <emma:interpretation id="interp157" emma:lang="en-US" emma:confidence="0">
                  <emma:literal>y</emma:literal>
                </emma:interpretation>
                <emma:interpretation id="interp158" emma:lang="en-US" emma:confidence="0">
                  <emma:literal>!</emma:literal>
                </emma:interpretation>
                <emma:interpretation id="interp159" emma:lang="en-US" emma:confidence="0">
                  <emma:literal>/</emma:literal>
                </emma:interpretation>
                <emma:interpretation id="interp160" emma:lang="en-US" emma:confidence="0">
                  <emma:literal>.</emma:literal>
                </emma:interpretation>
              </emma:one-of>
            </emma:emma>
          </inkml:annotationXML>
          <inkml:trace contextRef="#ctx0" brushRef="#br1" timeOffset="1.87073E6">-5799 9795 2228 0,'0'0'200'0,"0"0"-20"0,0 0-55 16,0 0-40-16,0 0-21 0,0 0-12 0,0 0-5 15,0 0-4-15,0 0-8 0,0 0-5 0,0 0-11 16,0 0-10-16,0 0-4 0,-35 149-11 16,32-122-32-16,-7 0-119 0,6-4-370 0,-5-7-1127 0</inkml:trace>
          <inkml:trace contextRef="#ctx0" brushRef="#br1" timeOffset="1.87056E6">-6221 9906 1834 0,'0'0'239'0,"0"0"-65"16,0 0-24-16,0 0-12 0,0 0-13 0,0 0-17 16,0 0-30-16,0 0-26 0,0 0-19 0,0 0-10 15,0 0-1-15,0 0 6 0,19 26 8 0,-19-2 4 16,-1 5-3-16,-6 1-2 0,0 0-6 16,-2 1-5-16,-1-1-5 0,2-1-2 0,-1-6-11 15,-1-1-11-15,6-6-24 0,-1-2-60 0,0-5-87 16,5-5-143-16,0-2-336 0,0-2-953 0</inkml:trace>
        </inkml:traceGroup>
        <inkml:traceGroup>
          <inkml:annotationXML>
            <emma:emma xmlns:emma="http://www.w3.org/2003/04/emma" version="1.0">
              <emma:interpretation id="{DC06C13F-E16A-4EDF-AC8B-7002C2DDB388}" emma:medium="tactile" emma:mode="ink">
                <msink:context xmlns:msink="http://schemas.microsoft.com/ink/2010/main" type="inkWord" rotatedBoundingBox="11857,13373 12633,13345 12635,13419 11860,13447"/>
              </emma:interpretation>
              <emma:one-of disjunction-type="recognition" id="oneOf33">
                <emma:interpretation id="interp161" emma:lang="en-US" emma:confidence="0.5">
                  <emma:literal>-</emma:literal>
                </emma:interpretation>
                <emma:interpretation id="interp162" emma:lang="en-US" emma:confidence="0">
                  <emma:literal>_</emma:literal>
                </emma:interpretation>
                <emma:interpretation id="interp163" emma:lang="en-US" emma:confidence="0">
                  <emma:literal>.</emma:literal>
                </emma:interpretation>
                <emma:interpretation id="interp164" emma:lang="en-US" emma:confidence="0">
                  <emma:literal>~</emma:literal>
                </emma:interpretation>
                <emma:interpretation id="interp165" emma:lang="en-US" emma:confidence="0">
                  <emma:literal>,</emma:literal>
                </emma:interpretation>
              </emma:one-of>
            </emma:emma>
          </inkml:annotationXML>
          <inkml:trace contextRef="#ctx0" brushRef="#br1" timeOffset="1.86871E6">-2764 10151 883 0,'0'0'648'0,"0"0"-412"0,0 0 5 0,0 0-27 16,0 0-17-16,0 0-23 0,0 0-36 0,0 0-30 15,0 0-22-15,0 0-17 0,0 0-13 0,0 0-2 16,-31-8-6-16,29 10-7 0,-1-1 1 15,3 1-13-15,0-1-6 0,0-1-5 0,0 0-6 16,0 0-6-16,5 0 3 0,6 2 2 0,6-1 0 16,11-1 10-16,12 0 2 0,5-3-3 0,8-5-2 15,5-3-6-15,4-2-5 0,-2 0-2 16,-4 4-1-16,1 0-1 0,-6 2-1 0,-5 2 0 16,-5 4 0-16,-3 0 0 0,-7 1 0 0,-4 0 0 15,-9 0-5-15,-3 0 3 0,-4 0 1 16,-8 0-1-16,-2 0 8 0,-1 0-7 0,0 0-2 15,0 0-4-15,-3-3-18 0,-1 0-34 0,-9-1-65 16,-5 0-113-16,0 2-260 0,6 2-806 0</inkml:trace>
        </inkml:traceGroup>
        <inkml:traceGroup>
          <inkml:annotationXML>
            <emma:emma xmlns:emma="http://www.w3.org/2003/04/emma" version="1.0">
              <emma:interpretation id="{CD56F2A7-2522-4CC5-973B-9385AADE73AA}" emma:medium="tactile" emma:mode="ink">
                <msink:context xmlns:msink="http://schemas.microsoft.com/ink/2010/main" type="inkWord" rotatedBoundingBox="13668,12980 13881,12972 13892,13283 13679,13290"/>
              </emma:interpretation>
              <emma:one-of disjunction-type="recognition" id="oneOf34">
                <emma:interpretation id="interp166" emma:lang="en-US" emma:confidence="0.5">
                  <emma:literal>.</emma:literal>
                </emma:interpretation>
                <emma:interpretation id="interp167" emma:lang="en-US" emma:confidence="0">
                  <emma:literal>@</emma:literal>
                </emma:interpretation>
                <emma:interpretation id="interp168" emma:lang="en-US" emma:confidence="0">
                  <emma:literal>,</emma:literal>
                </emma:interpretation>
                <emma:interpretation id="interp169" emma:lang="en-US" emma:confidence="0">
                  <emma:literal>*</emma:literal>
                </emma:interpretation>
                <emma:interpretation id="interp170" emma:lang="en-US" emma:confidence="0">
                  <emma:literal>:</emma:literal>
                </emma:interpretation>
              </emma:one-of>
            </emma:emma>
          </inkml:annotationXML>
          <inkml:trace contextRef="#ctx0" brushRef="#br1" timeOffset="1.66969E6">-859 9829 0 0,'0'0'0'0,"0"0"0"0,0 0 0 0,0 0 0 16,0 0 64-16,0 0 86 0,0 0-46 15,0 0-29-15,0 0 5 0,0 0 3 0,0 0-6 16,0 0-1-16,4-10-9 0,-4 9-13 0,0-1 7 16,0 0 3-16,0 1 9 0,0 0 12 0,0 1 6 15,0-2 1-15,0 2-5 0,0 0-8 16,0-2-6-16,0 2-7 0,0 0-2 0,0-2-5 16,0 2-4-16,0-1-4 0,0 1-4 0,0-2-6 15,0 1-3-15,0-1-3 0,0 0-1 0,0 1-4 16,0-1-2-16,0-1-3 0,0 2-4 15,0-1 2-15,0 0-1 0,-3 1 0 0,3-1 1 16,0-1 0-16,-1 1 0 0,1 2 0 0,0-1 0 16,0 1 0-16,0-2 2 0,0 2 1 0,-2-2-2 15,1 2 1-15,1 0-3 0,-1 0 1 0,-1 0 0 16,2 0-4-16,-3 0-2 0,0 0-3 16,2 0-5-16,0 0-3 0,1 0 0 0,-2 0-2 15,-1 2-3-15,2 0-1 0,-5-1-1 0,5 1-1 16,-1 1 1-16,1 2-2 0,-2 0 1 0,2-1 0 15,-2 3-1-15,0-2 3 0,2 1-1 16,1 0 1-16,0-1 0 0,-2 0-1 0,2 1 3 16,0-2-2-16,0 1 1 0,0 0 0 0,0 0 0 15,0-1-1-15,0 0 0 0,0 0 0 16,0 0-1-16,0-1-1 0,0-2-2 0,2 3 1 16,-1-3-1-16,2 1 0 0,0-2 1 0,-2 0 0 15,2 1 3-15,-2-1 2 0,1 0 1 0,2 0 4 16,0 0 2-16,-1 0 2 0,-1-1 3 15,0-2 2-15,6-2 2 0,-4 0 1 0,-3-1 0 16,6-1-1-16,-2-1-1 0,-4-1 1 0,5 2 2 16,-2-2-3-16,-3-2-1 0,2 2-1 0,-3-1-1 15,0 1 2-15,2 1-1 0,-2-3 2 0,0 4 0 16,0 2-3-16,0-3 1 0,-2 1-3 16,1 3 1-16,-2-2-2 0,-1 4-1 0,-2-1-1 15,2-1-2-15,-2 3-4 0,0 0-1 0,-1 1-2 16,2 0-5-16,-4 0 1 0,3 0-1 0,1 0-1 15,-2 1 2-15,1 4-1 0,-2-1 0 0,3 3 1 16,-3-1 3-16,5 2-1 0,-4 0-1 16,1 1 3-16,3 0-5 0,-2-1 3 0,0 2-1 15,4-1 0-15,-2 2 1 0,0 0 1 0,1-2 1 16,2-1 1-16,0 2 1 0,0-1-3 16,0-1-1-16,0 0 0 0,0 0 1 0,2-1-2 15,1-1 1-15,0 1-2 0,0-3-2 0,4 0 3 16,-3 0 0-16,0-1 0 0,4-2 2 15,-6 2-2-15,7-3 2 0,-3 2 0 0,2-2 3 16,-2 0-1-16,1 0 0 0,-3-2 2 0,0-1-1 16,5-1 2-16,-6-2 3 0,5 0-2 0,-2-1-1 15,-2-1 3-15,2 0 0 0,-3-1 1 16,-2 1 3-16,0-1-2 0,2 0 1 0,-3 0 0 16,0 1 0-16,0-1-1 0,0 0-1 0,0 0-2 15,-3 0-2-15,1-1 1 0,-3 2 0 0,-2 2-1 16,3 1-1-16,-2 0 0 0,1 3-2 0,-1 0-1 15,-3 1 3-15,4 1-8 0,-4 0-2 0,1 0-3 16,1 0-4-16,-3 4 5 0,4 0 1 16,-2 4 2-16,2 0 3 0,-3 0-1 0,7 0 1 15,-5 2 0-15,2-1 2 0,2 3 0 0,1-3 0 16,-3 2 1-16,3-1-2 0,0-1 0 0,2-1-2 16,0 1-1-16,0-2-6 0,0-1 4 15,2 0 0-15,3-1 1 0,1 0 4 0,0 0-3 16,2-3 1-16,-2 1 1 0,2 0 1 0,1-1 0 15,-4-2 4-15,7 0-2 0,-5 0-4 16,1 0 6-16,1 0-1 0,-2-3 1 0,0-2 3 16,-1 0 2-16,2-2 2 0,-2 1 3 0,0-2-1 15,1-2 0-15,-5 1-1 0,3-1 0 0,0-1 0 16,-3 0 0-16,-1 0 1 0,-1-1 0 0,0 0-2 16,0 0 2-16,0 1-2 0,0-1-2 15,-1 1 2-15,-6 2-4 0,1 0 0 0,-2 3-1 16,-1-1-2-16,-1 6-3 0,3-1-3 0,-3 2-4 15,-1 0-4-15,4 3-1 0,-3 4 2 16,0 4 0-16,3 1 4 0,-2 3 1 0,1 3 2 0,1 3 2 16,0 0 2-16,2 1-2 0,2-2 1 15,2-1-2-15,1-1-4 0,0-5 4 0,1 1-2 16,2-2 1-16,6-2 2 0,-4-1-2 0,5-3 2 16,-3 0-1-16,3 1 0 0,0-4 2 15,-1-1 1-15,1-2 3 0,1 0 1 0,0 0 0 16,2-2 3-16,-3-4 0 0,0-4 1 0,4-1 3 15,-2-3 0-15,-3-4 3 0,-1 1 2 0,1-3 1 16,-4-1 0-16,3 1-1 0,-5-2 2 16,-2 0-2-16,-1 1-1 0,0 0 1 0,0 2-2 15,-5 2 0-15,-4 2-4 0,1 0-1 0,-1 5-4 16,-3 4-4-16,-1 2-4 0,-3 4-6 16,1 0-4-16,-1 12-5 0,-4 2 2 0,5 4 1 0,0 2-1 15,1 2-4-15,3 2-10 0,4-2-22 16,-2 0-63-16,6 0-98 0,2-1-224 0,1-5-637 15,0-7-89-15</inkml:trace>
        </inkml:traceGroup>
        <inkml:traceGroup>
          <inkml:annotationXML>
            <emma:emma xmlns:emma="http://www.w3.org/2003/04/emma" version="1.0">
              <emma:interpretation id="{B498B5E4-ED8A-4604-8763-0D9760F3DEFD}" emma:medium="tactile" emma:mode="ink">
                <msink:context xmlns:msink="http://schemas.microsoft.com/ink/2010/main" type="inkWord" rotatedBoundingBox="15031,12681 17753,12584 17798,13833 15075,13931"/>
              </emma:interpretation>
              <emma:one-of disjunction-type="recognition" id="oneOf35">
                <emma:interpretation id="interp171" emma:lang="en-US" emma:confidence="0.5">
                  <emma:literal>Family</emma:literal>
                </emma:interpretation>
                <emma:interpretation id="interp172" emma:lang="en-US" emma:confidence="0">
                  <emma:literal>Fairly</emma:literal>
                </emma:interpretation>
                <emma:interpretation id="interp173" emma:lang="en-US" emma:confidence="0">
                  <emma:literal>Foamily</emma:literal>
                </emma:interpretation>
                <emma:interpretation id="interp174" emma:lang="en-US" emma:confidence="0">
                  <emma:literal>Faintly</emma:literal>
                </emma:interpretation>
                <emma:interpretation id="interp175" emma:lang="en-US" emma:confidence="0">
                  <emma:literal>Fancily</emma:literal>
                </emma:interpretation>
              </emma:one-of>
            </emma:emma>
          </inkml:annotationXML>
          <inkml:trace contextRef="#ctx0" brushRef="#br1" timeOffset="1.81704E6">381 9541 1509 0,'0'0'279'0,"0"0"-14"0,0 0-38 0,0 0-34 0,0 0-41 16,0 0-50-16,0 0-41 0,0 0-27 15,0 0-14-15,0 0-1 0,0 0 0 0,0 0 3 16,0 0-1-16,162-85-1 0,-121 73-1 0,-2-1-5 16,1 2-1-16,-2 0-3 0,2 1-2 15,-6 2 0-15,-5 2-3 0,-5 1-2 0,-6 2 0 16,-5 0-1-16,-3 3-2 0,-7-2-4 0,-3 2-13 16,0 0-28-16,-5 0-47 0,-5 6-99 0,-7 3-176 15,3 0-280-15,1-3-886 0</inkml:trace>
          <inkml:trace contextRef="#ctx0" brushRef="#br1" timeOffset="1.81378E6">408 9521 955 0,'0'0'120'0,"0"0"-3"15,0 0 27-15,0 0 30 0,0 0 18 0,0 0-3 16,0 0-38-16,0 0-25 0,0 0-22 16,0 0-13-16,0 0-7 0,0 0-9 0,16-76-11 0,-16 76-12 15,0 0-15-15,0 3-13 0,0 3-5 16,0 4-4-16,0 4 3 0,0 7 10 0,0 4 5 16,-2 6 1-16,-1 4 1 0,-2 3-3 0,0 2-4 15,1 0-2-15,1 3-5 0,-1-3-5 16,1 1-3-16,3-4-3 0,0 0-2 0,0-3-1 15,0-1-1-15,0-3-3 0,0-1 0 0,0-3 0 16,5-3 0-16,-3-4 0 0,-2-2-1 0,2-2 1 16,-2-4-2-16,0-3 4 0,0-4-1 15,0-1-1-15,0-1 1 0,0-2-2 0,1 0 2 16,-1 0-3-16,2 0-16 0,-1-5-32 0,0-2-62 16,4-3-84-16,0-6-129 0,0 3-300 15,-3 5-914-15</inkml:trace>
          <inkml:trace contextRef="#ctx0" brushRef="#br1" timeOffset="1.81704E6">400 9863 896 0,'0'0'732'0,"0"0"-469"15,0 0-22-15,0 0-42 0,0 0-44 0,0 0-33 16,0 0-23-16,0 0-19 0,0 0-18 0,0 0-11 15,0 0-12-15,0 0-11 0,0 0-8 16,185-80-6-16,-156 68-4 0,-3 2-4 0,-6 5-4 16,3 0-2-16,-7 4-10 0,-4 1-16 0,-3 0-49 15,-2 0-76-15,-4 8-97 0,-3 1-193 16,0 0-331-16,0-2-524 0</inkml:trace>
          <inkml:trace contextRef="#ctx0" brushRef="#br1" timeOffset="1.81704E6">948 10008 840 0,'0'0'523'0,"0"0"-265"0,0 0-32 16,0 0-29-16,0 0-32 0,0 0-26 0,0 0-26 15,0 0-17-15,0 0-12 0,0 0-9 16,0 0-5-16,0 0-1 0,0 0-6 0,118-166-2 0,-117 154-5 15,-1 0-8-15,0 2-6 0,-4 2-7 16,-9 0-9-16,2 3-9 0,-6 2-7 0,-2 2-9 16,-3 1-3-16,-2 1 0 0,-1 7-3 0,0 5 1 15,1 3-2-15,1 1 2 0,6 3 0 16,2 3 1-16,0 1 2 0,7 0-6 0,2 0 4 16,3-1-1-16,3-2 0 0,0 0 6 0,3-4-4 15,9 1 0-15,-1-5 0 0,-1-1-1 0,4-3 1 16,0-2 4-16,0-4 0 0,5-3-4 15,-4 0 5-15,4-3-1 0,-5-7 4 0,3-1 0 16,0-4 0-16,-3-3 1 0,0-1-2 0,1 0 7 16,-6 0-2-16,3 0 2 0,-2 2 1 15,-5 2-4-15,2 3 5 0,-2 3 1 0,-5 4-1 16,1 2-3-16,-1 3-4 0,0 0-7 0,0 0-7 16,0 3-3-16,0 5 1 0,0 4 2 0,0 2 7 15,0 2 1-15,0 1 0 0,0 0 0 16,0-3 0-16,2 3-4 0,2-4 2 0,3-1 0 15,-1-2 0-15,-1 0 4 0,4-4-3 0,-1-2-1 16,1 1 1-16,2-4 1 0,-1-1 1 0,3 0 1 16,1 0 2-16,0-6-2 0,2-4 1 0,2 2 3 15,-1-5-3-15,0-1 2 0,-1 1-2 0,2-2-1 16,-1 2 1-16,-1 2 4 0,1 1-3 16,-6 4-1-16,0 1-1 0,-3 3-3 0,0 2-1 15,-4 0 1-15,3 0-1 0,-1 0-6 0,-3 2 6 16,1 3 0-16,0 1 0 0,-1 1 5 0,-1-1-3 15,-1 2-2-15,2-3 0 0,0 2-1 16,-2-2 2-16,1-1 1 0,0 0-1 0,0-1 0 16,-1 0 0-16,2-1 1 0,-1-2 0 0,-1 0 2 15,0 0-2-15,4 0 0 0,-5 0 1 16,2-2 3-16,4-1-1 0,-3-4 0 0,5 0-1 16,0 0-1-16,0 0 0 0,-1-4 2 0,3 3-2 15,0 0-3-15,-2 1 2 0,5-2 0 0,0 1 0 16,-3 1 2-16,-2 3-4 0,2 0-1 15,-3 4-2-15,-2 0 3 0,-2 0-2 0,-1 0 1 16,3 4 0-16,-4 0-5 0,0 1 5 0,1 0 1 16,1 0 1-16,-3 0 3 0,0-1-3 0,1 0 0 15,1-1-1-15,0-2 1 0,1 1 0 0,0-1 0 16,0-1-1-16,4 0 0 0,-1 0 3 16,2 0 1-16,1-1 1 0,2-3-3 0,-1-2 1 15,1-3 1-15,-1-1 0 0,1-1 3 0,2 1-5 16,1 0-1-16,1 1 0 0,-4 1-2 0,0 0 2 15,-2 3 0-15,-2 2 0 0,-1 1-3 16,-2 2 3-16,-1 0-2 0,1 0 1 0,-3 2 2 16,2 6-3-16,1-2 2 0,2 4-1 0,-3-1 1 15,3 1 1-15,-1 0-1 0,2 0 2 0,2-2-4 16,-1 0 3-16,4-4 0 0,-2 2-1 16,1-4 4-16,2-2-2 0,-2 2 0 0,0-2 1 15,1 0-1-15,-4 0 2 0,5-4-1 0,-3-2 3 16,1-5-1-16,-1 0 3 0,1 0 2 15,-1 1-2-15,-3-2 2 0,3 3-2 0,-7-1 0 16,2 4 0-16,-3 1-2 0,-2 3-3 0,2 0 0 16,-2 2-6-16,0 0-1 0,0 2-1 0,0 2-1 15,3 2 2-15,-2 2 3 0,-1 0 0 0,3 0 2 16,1 2-1-16,-1-5-2 0,1 1 1 0,3-2-1 16,0-3 1-16,3-1 0 0,6 0-1 15,1-1 0-15,4-7-6 0,5-4-17 0,-4-4-49 16,4-3-97-16,-5-2-186 0,-5 5-616 0,-5 5-684 15</inkml:trace>
          <inkml:trace contextRef="#ctx0" brushRef="#br1" timeOffset="1.81705E6">1813 9500 2143 0,'0'0'274'16,"0"0"-77"-16,0 0-63 0,0 0-57 0,0 0-58 15,0 0-21-15,0 0-19 0,0 0-40 16,0 0-140-16,0 0-434 0,0 0-935 0</inkml:trace>
          <inkml:trace contextRef="#ctx0" brushRef="#br1" timeOffset="1.81705E6">2246 9973 1122 0,'0'0'350'0,"0"0"-37"0,0 0-36 15,0 0-55-15,0 0-45 0,0 0-35 16,0 0-33-16,0 0-23 0,0 0-18 0,0 0-11 16,0 0-7-16,0 0-4 0,0 0-9 0,0 0-6 15,59-167-3-15,-44 135-7 0,-1 0 6 0,2-3-2 16,-2-3-2-16,-1 2 2 0,-2-2-6 0,-4 2 0 16,-2 1-4-16,-1 2 1 0,-3 1-3 15,-1 6-4-15,0 5 3 0,0 2 0 0,-1 11 2 16,-1 1 2-16,-3 6-1 0,0 1-8 0,3 0 0 15,-4 5-4-15,-1 6-4 0,0 5 5 0,-5 6-6 16,3 1 2-16,-4 7 0 0,4 1 0 0,2 0 1 16,-1 1 0-16,2-1-1 0,2 2-4 15,2-2 6-15,2-2-3 0,0-1 0 0,6-2 1 16,3-3 0-16,3-4 0 0,2-1 1 0,3-5 4 16,2-3-5-16,1-3 0 0,0-3 0 0,-2-4-2 15,5 0 4-15,-5 0 0 0,6-11-1 16,-7 1-2-16,3-3 3 0,-4-1 0 0,2-2 1 15,-4 1 3-15,0 0-6 0,-1 2 2 0,1 0-1 16,-5 6 1-16,-3 0 0 0,-4 4-2 16,1 2-2-16,-1 1-6 0,-2 0 3 0,0 0 0 15,1 7 0-15,0 0 6 0,4 3-3 0,-4 2 2 16,5 0 1-16,-1 1 2 0,0 0-3 0,5-2 0 16,-3-2-2-16,3-2-7 0,1-4 9 0,3-1 0 15,0-2 0-15,3-4 5 0,2-7-5 16,-1-1 4-16,-2-5-2 0,-1 1 3 0,0-3-1 15,-3 1-2-15,1 2 2 0,-6 2 1 0,-1 4 0 16,-5 2 1-16,1 3 0 0,-2 3-4 16,0 2 2-16,0 0-5 0,0 5-6 0,0 5 7 15,-2 6-6-15,-2 7 3 0,-2 4 5 0,3 2-3 16,2 5 0-16,0 0 0 0,1 1 1 0,0 3-2 16,0 1 1-16,0 0-1 0,0 0-1 0,0 3 2 15,0 1 0-15,0 1 3 0,0-1-1 16,-9-2 2-16,5 2-2 0,-7-3 1 0,2 0-1 15,-2-4-1-15,1-2 1 0,-3-5 0 0,2-5 2 16,1-3-2-16,1-5 5 0,-2-6-1 0,5-2 2 16,-1-3 6-16,4-2 5 0,-2-3 9 15,-1 0 5-15,3 0 2 0,-4-5-3 0,0-2-3 16,0-2-4-16,0-3-5 0,0-2-4 0,0-2-6 16,1-3-3-16,-1-3-2 0,5-5-3 15,2-2-1-15,0-2-5 0,2-4-1 0,11-5-5 16,5-3-4-16,9-5-6 0,11-5-12 0,5-3-15 15,11 0-40-15,1 1-57 0,3 2-96 0,2 6-163 16,-14 14-515-16,-14 13-718 0</inkml:trace>
        </inkml:traceGroup>
        <inkml:traceGroup>
          <inkml:annotationXML>
            <emma:emma xmlns:emma="http://www.w3.org/2003/04/emma" version="1.0">
              <emma:interpretation id="{9C51EDB7-C8FA-4F67-931E-4AD63EAD16FC}" emma:medium="tactile" emma:mode="ink">
                <msink:context xmlns:msink="http://schemas.microsoft.com/ink/2010/main" type="inkWord" rotatedBoundingBox="18411,12586 21826,12464 21849,13097 18434,13219"/>
              </emma:interpretation>
              <emma:one-of disjunction-type="recognition" id="oneOf36">
                <emma:interpretation id="interp176" emma:lang="en-US" emma:confidence="0.5">
                  <emma:literal>members</emma:literal>
                </emma:interpretation>
                <emma:interpretation id="interp177" emma:lang="en-US" emma:confidence="0">
                  <emma:literal>member</emma:literal>
                </emma:interpretation>
                <emma:interpretation id="interp178" emma:lang="en-US" emma:confidence="0">
                  <emma:literal>memoirs</emma:literal>
                </emma:interpretation>
                <emma:interpretation id="interp179" emma:lang="en-US" emma:confidence="0">
                  <emma:literal>mamboes</emma:literal>
                </emma:interpretation>
                <emma:interpretation id="interp180" emma:lang="en-US" emma:confidence="0">
                  <emma:literal>memes</emma:literal>
                </emma:interpretation>
              </emma:one-of>
            </emma:emma>
          </inkml:annotationXML>
          <inkml:trace contextRef="#ctx0" brushRef="#br1" timeOffset="1.818E6">3769 9786 1663 0,'0'0'276'15,"0"0"-24"-15,0 0-18 0,0 0-36 0,0 0-38 16,0 0-38-16,0 0-29 0,0 0-23 16,0 0-15-16,0 0-12 0,0 0-10 0,0 0-9 15,0 0-6-15,0 0-3 0,126-117-4 0,-113 117 1 16,-2 0-3-16,-4 6 0 0,3 0-1 0,-3 4 1 16,-1-1-3-16,-3 1 3 0,-2 1 2 0,-1 2 4 15,0 0 1-15,0-1-1 0,-3 0-2 0,-2-2-2 16,-3 0 1-16,6-4-3 0,-3-3 0 15,4 0 0-15,-2-3-1 0,3 0 4 0,0 0 1 16,0 0 1-16,0-1-3 0,4-6-2 0,2-2-6 16,1-4-3-16,3-2 1 0,3-4-1 0,2 0 0 15,2-2 0-15,2 1-2 0,-2 2 4 16,0 1-3-16,0 3 2 0,-2 3-2 0,-2 2 0 16,-1 5 0-16,-2 0-2 0,-2 4 3 0,-1 0-3 15,0 2 2-15,-1 7-2 0,4-1 3 16,-6 7 0-16,3 1 3 0,-1 3-2 0,-2-1-2 15,3 0 1-15,-4 1 1 0,0-3-1 0,2 0 0 16,0-4 2-16,-4-1-3 0,2-1 0 0,1-4 3 16,-2-1-3-16,0-2 2 0,0-2-1 15,-1-1-1-15,-1 0 1 0,2 0 2 0,-1 0 0 16,3-3-1-16,3-5 0 0,-1-1-1 0,3-4 0 16,2-1 1-16,-2-2 0 0,0-1 0 0,4 1 0 15,0 0 1-15,-2 1-2 0,-1 4 0 0,-1 3 0 16,1 1-3-16,-8 4 2 0,4 3-1 15,-4 0-1-15,0 3-1 0,-2 7 3 0,0 4-3 16,0 5 3-16,0 5 6 0,0 1-5 0,-2 0 1 16,0-1 0-16,-1 0-2 0,3-6 1 0,0 0-1 15,7-3 1-15,0-3-2 0,5-3 4 16,2-4-2-16,0-2 0 0,5-3 1 0,2 0-1 16,0-6 0-16,3-4-1 0,3-5 2 0,1 0 0 15,4-3 0-15,-4-2 1 0,0 0-2 0,-1-1 2 16,-4-1-1-16,1 1 1 0,-7 3 0 15,-3-2 0-15,-1 4 1 0,-9 1 1 0,-1 3 5 16,-3 0-2-16,0 4-1 0,-7 0-2 0,-6 6-4 16,1 0-2-16,-4 2-1 0,-1 0-1 15,-6 9-3-15,3 4 3 0,-4 3 0 0,7 4 0 16,-1-3 3-16,4 3-2 0,4 0-2 0,0-1 1 16,7 1 2-16,-1 0-2 0,4-1 1 0,0-3 1 15,5-1-5-15,4 0 5 0,4-4 0 0,2 1 1 16,4-4 4-16,-2-2-3 0,7-4-2 0,-4-2 1 15,4 0 2-15,1-5-2 0,-2-4 3 16,2-5 1-16,1 1 0 0,1-3 1 0,-2-1 1 16,1-1 1-16,-5-1-2 0,3 2 1 0,-5 3 0 15,3 1-2-15,-6 3 6 0,0 3-6 0,-2 3-2 16,-3 1 1-16,0 3-4 0,-2 0 1 16,-1 3 2-16,-2 3-2 0,3-1-1 0,-7 5 3 15,6-2 0-15,-4 2 0 0,-4-1-1 0,1 2 0 16,1-2-1-16,-2 1 0 0,0-1 5 15,0-1-4-15,0-3 2 0,2 1-2 0,1-4-5 16,-1-2 5-16,1 0 0 0,-2 0 0 0,2 0 2 16,5-2 0-16,-2-7 1 0,5-2-3 0,2-3 5 15,3-3-5-15,2 2-2 0,-1-1 2 16,2 2-2-16,-5 1 2 0,0 4 2 0,-1 1-1 16,-3 3-3-16,-5 5 0 0,1 0-2 0,0 0 1 15,-5 0 2-15,0 6-1 0,2 2 0 0,0 3 0 16,0-2-1-16,-2-1 2 0,-1 3 2 0,2-3 0 15,-1-4 0-15,1 0-1 0,2 0 2 16,0-4-2-16,0 0 2 0,6 0-1 0,-3-2 0 16,6-5 0-16,1-3 5 0,5-2-4 0,-1-3-1 15,-1-1-1-15,0 2 0 0,0 0 2 0,-3 2 1 16,-1 2-1-16,-4 2-5 0,1 2 3 0,-6 4 0 16,1 0-1-16,1 2 3 0,-3 0-4 15,-2 4-1-15,6 2 1 0,-2 4 3 0,-2 1-1 16,4 2 1-16,-3-2-1 0,3 2-2 0,0 1 3 15,4-4-1-15,-2 0 1 0,-1-2-1 16,4-4 1-16,-1 1-2 0,-5-3 1 0,5-2 4 16,-2 0-2-16,-1-2 1 0,5-6 2 0,1-4-3 15,2-3 3-15,2-2 1 0,2-4-1 16,-3 1-1-16,1-2-1 0,2-2-1 0,-3 0 1 16,2-1 1-16,-2 0 0 0,-3-2-2 0,-3-1 2 15,-1-3 2-15,1 0-1 0,-2 1 3 0,-5 0-2 16,-1 0-3-16,1 1 2 0,-1 5 1 0,-3 0 1 15,0 6 1-15,0 5-1 0,0 7-1 16,0 3-2-16,0 3-1 0,0 0-5 0,0 0-3 16,0 5-1-16,-6 6 0 0,4 6 4 0,-3 6 3 15,-3 2 2-15,1 6-2 0,-2 3 0 0,-4-2-2 16,5 4 1-16,-2-4 1 0,0 3 0 16,-1-5 0-16,5 0-1 0,-4-2 1 0,6-6 0 15,-3 1 0-15,3-6 0 0,4-1-1 0,-2-3 0 16,2-6 1-16,0-1-1 0,0-2 1 0,0-1-1 15,0-3-1-15,0 0 1 0,0 0 1 0,2 0-1 16,-2 0 0-16,2 0 0 0,6 0 0 16,-3-3 0-16,8-2 2 0,0 0-1 0,1 0-2 15,1 1 1-15,1 3-3 0,-2 0-1 0,0 1 0 16,-2 0-4-16,-7 4 1 0,1 3-4 16,-3 3-1-16,-3 1 6 0,0 2-2 0,0-1 8 15,-2 4-2-15,-9-1 2 0,1 0 2 0,-1-1-1 16,-8-1 3-16,5-4-2 0,0-1 0 15,3-3-1-15,1-2 0 0,-1-1 2 0,-2-2 2 16,3 0-2-16,1-6-1 0,-1-2-3 0,0-4-4 16,5-2-8-16,-4 0-17 0,6-3-22 0,1 3-46 15,2-4-69-15,0-1-134 0,0 6-371 0,0 4-858 16</inkml:trace>
          <inkml:trace contextRef="#ctx0" brushRef="#br1" timeOffset="1.8189E6">6119 9669 441 0,'0'0'338'0,"0"0"-82"16,0 0 29-16,0 0-5 0,0 0-40 0,0 0-27 16,0 0-30-16,0 0-32 0,0 0-24 0,0 0-18 15,0 0-14-15,0 0-9 0,0 0-11 0,0 0-10 16,145-76-5-16,-128 62-6 0,2-2-6 16,-2 0-5-16,-1-1 0 0,1 0-5 0,-3 1 1 15,-2 1-5-15,-4-2-4 0,-5 6-3 0,-3 1-1 16,0 4 0-16,-2-1-3 0,-7 5-5 0,0 2-10 15,-2 0-8-15,-8 5-4 0,2 6-4 0,0 3 3 16,-3 7 2-16,1 1 1 0,3 0-2 0,3 0 2 16,0 0 0-16,9-1-1 0,0-3 1 15,4 1 0-15,0 0-1 0,7-3 2 0,3 0 5 16,-2-4-7-16,7-1 0 0,4-1-2 0,0-4-6 16,5-2 6-16,-4-3 0 0,7-1 3 15,-2 0 2-15,-1-8 0 0,-2-1 0 0,3-3 2 16,-2-1 2-16,-2-5-1 0,5 1 1 0,-1-4 0 15,-1 0-1-15,-1-2-1 0,2-2 0 0,2-1-2 16,-1 1-2-16,-1 0 6 0,-5-1 2 16,1 3 1-16,-6 4 4 0,-10 2 1 0,2 6 2 15,-5 3 3-15,-2 4 0 0,0 1-6 0,-7 3-4 16,0 0-6-16,-3 3-6 0,-3 4 2 0,0 2 0 16,-1 2 1-16,7-1-1 0,0 0 2 15,5-2-1-15,2 0-1 0,0 0 6 0,0-1-5 16,2 1-1-16,5 0 2 0,0 4-3 0,2-4 2 15,-2 1 0-15,4 1-1 0,-1 2-1 0,-3-3 2 16,4 2-1-16,-2 0 1 0,-4 0 1 0,4 0 0 16,-3 0 1-16,1 0 0 0,-3 1 2 15,-1 0-2-15,4-3-1 0,-4 1 0 0,0-1-3 16,-1-2 4-16,6-3 0 0,-4 0-2 0,-1-4-1 16,5 0 3-16,-2 0 0 0,5-4 2 0,3-4 8 15,0-3-6-15,2-3 0 0,4-2-1 16,0 0-4-16,1-4 2 0,-1-1 0 0,3 1 1 15,-4-4-3-15,3 1 3 0,-3-5 0 0,-2 4 0 16,5-2 2-16,-5 2 0 0,-3 2 1 16,0 4 1-16,-4 3 3 0,-6 4-2 0,-2 5 2 15,-2 3 1-15,0 0-7 0,0 3 2 0,-2 3-5 16,-8 5-4-16,3 4 1 0,-4 4 0 0,-2 5 2 16,6 1 0-16,0 0 1 0,6-1-2 15,1-4 1-15,0 0 0 0,1 0 1 0,9-1-1 16,-3-3-1-16,4 0 1 0,1-1-2 0,-7 1 4 15,5-2 0-15,-8 0 2 0,3 0 1 0,-5 2-1 16,0 0 0-16,-7 2 2 0,-4-2 3 0,2 4-1 16,-5-3 1-16,0 1-1 0,0-3-2 15,0-1 0-15,-3-2-2 0,7-1-1 0,-3-1-5 16,0-2-5-16,2-3-20 0,-2 2-42 0,-1-2-85 16,0 1-151-16,3-3-364 0,6 1-1037 0</inkml:trace>
        </inkml:traceGroup>
        <inkml:traceGroup>
          <inkml:annotationXML>
            <emma:emma xmlns:emma="http://www.w3.org/2003/04/emma" version="1.0">
              <emma:interpretation id="{FF554F58-3C99-4C03-BFCA-345DC17D9897}" emma:medium="tactile" emma:mode="ink">
                <msink:context xmlns:msink="http://schemas.microsoft.com/ink/2010/main" type="inkWord" rotatedBoundingBox="22886,12868 23627,12841 23629,12910 22888,12936"/>
              </emma:interpretation>
              <emma:one-of disjunction-type="recognition" id="oneOf37">
                <emma:interpretation id="interp181" emma:lang="en-US" emma:confidence="0.5">
                  <emma:literal>-</emma:literal>
                </emma:interpretation>
                <emma:interpretation id="interp182" emma:lang="en-US" emma:confidence="0">
                  <emma:literal>_</emma:literal>
                </emma:interpretation>
                <emma:interpretation id="interp183" emma:lang="en-US" emma:confidence="0">
                  <emma:literal>.</emma:literal>
                </emma:interpretation>
                <emma:interpretation id="interp184" emma:lang="en-US" emma:confidence="0">
                  <emma:literal>~</emma:literal>
                </emma:interpretation>
                <emma:interpretation id="interp185" emma:lang="en-US" emma:confidence="0">
                  <emma:literal>,</emma:literal>
                </emma:interpretation>
              </emma:one-of>
            </emma:emma>
          </inkml:annotationXML>
          <inkml:trace contextRef="#ctx0" brushRef="#br1" timeOffset="1.83904E6">8329 9599 804 0,'0'0'393'0,"0"0"-109"0,0 0-35 16,0 0-19-16,0 0-25 0,0 0-33 0,0 0-33 16,0 0-27-16,0 0-23 0,0 0-19 15,0 0-21-15,0 0-17 0,-101 20-7 0,107-18-5 16,2 3 5-16,6-1 4 0,3 2 3 0,8-5 2 16,3 1 1-16,2-2-4 0,8 0-6 0,2-3-1 15,2-4-8-15,1 1-2 0,1-2-2 16,-2 0-4-16,2-1-1 0,4 1-3 0,-4 2 0 15,-1 0-2-15,-2 1 1 0,-9 2 0 0,2-1-4 16,-11 3 1-16,-2-1 0 0,-6 2 0 16,-7 0 4-16,-1 0 4 0,-4 0-5 0,-3 0 1 15,0 0 0-15,0 0-2 0,0 0 9 0,-1 0-2 16,-1 2-2-16,-5-2-7 0,3 0-13 0,-2 0-15 16,-1 0-27-16,6-2-37 0,-1-1-72 15,2 0-147-15,0-2-252 0,0 4-1030 0</inkml:trace>
        </inkml:traceGroup>
        <inkml:traceGroup>
          <inkml:annotationXML>
            <emma:emma xmlns:emma="http://www.w3.org/2003/04/emma" version="1.0">
              <emma:interpretation id="{8E4E8EE8-7429-48DA-9C41-D67BEC175ED2}" emma:medium="tactile" emma:mode="ink">
                <msink:context xmlns:msink="http://schemas.microsoft.com/ink/2010/main" type="inkWord" rotatedBoundingBox="24218,12218 26386,12140 26419,13053 24251,13130"/>
              </emma:interpretation>
              <emma:one-of disjunction-type="recognition" id="oneOf38">
                <emma:interpretation id="interp186" emma:lang="en-US" emma:confidence="0.5">
                  <emma:literal>visits</emma:literal>
                </emma:interpretation>
                <emma:interpretation id="interp187" emma:lang="en-US" emma:confidence="0">
                  <emma:literal>Visits</emma:literal>
                </emma:interpretation>
                <emma:interpretation id="interp188" emma:lang="en-US" emma:confidence="0">
                  <emma:literal>visit</emma:literal>
                </emma:interpretation>
                <emma:interpretation id="interp189" emma:lang="en-US" emma:confidence="0">
                  <emma:literal>visit's</emma:literal>
                </emma:interpretation>
                <emma:interpretation id="interp190" emma:lang="en-US" emma:confidence="0">
                  <emma:literal>Visit</emma:literal>
                </emma:interpretation>
              </emma:one-of>
            </emma:emma>
          </inkml:annotationXML>
          <inkml:trace contextRef="#ctx0" brushRef="#br1" timeOffset="1.84127E6">10316 9813 0 0,'0'0'248'0,"0"0"49"0,0 0 32 15,0 0 7-15,0 0-33 0,0 0-50 0,0 0-42 16,0 0-37-16,0 0-28 0,0 0-21 16,0 0-16-16,0 0-16 0,0 0-10 0,0 0-6 15,52-83-11-15,-36 65-3 0,3-3-5 0,3-1-7 16,-2 0-4-16,3-1-5 0,-5 1-3 0,3-2-5 15,-1 0 2-15,-3 1-8 0,2 3-1 0,-8 1 1 16,-2 3-1-16,-4 2 5 0,-2 3 0 16,-3 2-3-16,0 1-9 0,-8 2-7 0,-5-1-8 15,1 3-7-15,-5 2 1 0,0 2-4 0,-4 0 1 16,1 6 1-16,-1 2-1 0,4 2 1 16,3-3 1-16,3 3-2 0,3-1-6 0,3 2 3 15,5-1 1-15,0 0 1 0,0 1 1 0,8 0-1 16,5 1 0-16,1 2 0 0,2-1 3 0,5 1-2 15,-1 1 1-15,0-2-1 0,0 2-1 0,-3-1 0 16,1 0 0-16,-4-1 1 0,-4 0-3 16,0 0-1-16,-4-3-2 0,-6-1-1 0,0 1 4 15,-5-1 1-15,-6-3 2 0,0-1 4 0,-3-1 0 16,-3-2 4-16,0-2 2 0,1 0 1 16,2 0-2-16,2 0 3 0,4-6 1 0,2 1 2 15,2 0-2-15,1-2-1 0,3 1-6 0,0-1-6 16,4-1 2-16,2 0-5 0,7 3 0 15,1-3 0-15,2 3-4 0,2-1 2 0,2 1 2 16,0 0-1-16,2 0 2 0,-2 2 0 0,2-2 0 16,-3 2 1-16,3-3 4 0,-5 1-3 0,4-3 2 15,-5 2 0-15,-2-1 1 0,-2-2 3 0,-2 2 3 16,0-3 3-16,0 0-1 0,-6 1 2 16,5-2 1-16,-5 1 1 0,-2 2 3 0,0 1 0 15,0 1-2-15,-2 1 2 0,3 2-1 0,-3 1 0 16,0 2-3-16,0 0-3 0,0 0-3 0,0 0-4 15,0 0-3-15,0 0 0 0,1 5-1 0,1 3 0 16,0-2 2-16,4 6 0 0,1 1 2 16,-1 0 0-16,4 0 0 0,1 0 1 0,2-3-2 15,0-1 1-15,1-2 2 0,1-2-1 0,1-4 0 16,0-1 1-16,6 0 0 0,0-10 2 0,2-3 2 16,3-5-1-16,-1-4-2 0,3-4 1 15,-1-3-2-15,-1-6 2 0,0-1 1 0,-4-4 0 16,-2 0 0-16,-3-4 2 0,-2 2-1 0,-3-3 2 15,-3 3 1-15,-5-2 0 0,1 3 2 16,-5 0 0-16,-1 1-1 0,0 5 3 0,0 4 0 16,-2 4 2-16,-4 6 1 0,2 5 2 0,-1 6 0 15,1 5-2-15,0 3-7 0,4 2-3 0,-3 0-10 16,0 4-2-16,-1 9 2 0,-2 7-3 0,-1 10 5 16,0 5 0-16,-1 6-1 0,1 3 3 15,1 3 0-15,2 2 0 0,4 0 2 0,0 0-2 16,0-4 1-16,11 2 1 0,0-5-3 0,3-2 2 15,5-6-3-15,2 0 1 0,2-9-2 0,2-7-1 16,1-3 1-16,-1-4 0 0,-1-6-2 0,-1-5 4 16,3 0 1-16,-5-7 3 0,2-5 3 15,-1-3-2-15,0-3-1 0,0-1 0 0,-2-5-2 16,0 3 3-16,-4 1 1 0,-2 1-1 0,-6 3 0 16,1 3 0-16,-5 5 1 0,-3 3 0 15,-1 2-2-15,0 3-2 0,0 0-2 0,0 0-5 16,0 3 0-16,0 6-4 0,0 3 0 0,0 4 5 15,0 3-3-15,0 2 8 0,7-1-2 0,1 1-1 16,1-2 1-16,3-2-2 0,1-1 0 16,-4-2 1-16,0 0 1 0,-2-1-2 0,-3 0 1 15,-4 0 1-15,0-2 0 0,-1-3-3 0,-9 1-4 16,-7 3-12-16,-1-4-32 0,-8 0-47 0,-2-1-94 16,-5-3-273-16,9 0-678 0,8-4-450 0</inkml:trace>
          <inkml:trace contextRef="#ctx0" brushRef="#br1" timeOffset="1.84143E6">10992 9489 3088 0,'0'0'87'16,"0"0"2"-16,0 0-4 0,0 0-12 0,0 0-21 16,0 0-32-16,0 0-11 0,0 0-5 0,166-137-6 15,-97 110-5-15,2 1-16 0,-3 2-43 16,-5-1-98-16,-12 2-165 0,-14 6-664 0,-18 6-695 0</inkml:trace>
          <inkml:trace contextRef="#ctx0" brushRef="#br1" timeOffset="1.84156E6">10513 8917 2944 0,'0'0'134'16,"0"0"-17"-16,0 0-9 0,0 0-43 0,0 0-31 15,0 0-15-15,0 0-17 0,0 0-2 16,0 0-13-16,0 0-50 0,0 0-161 0,0 0-829 15,0 0-674-15</inkml:trace>
          <inkml:trace contextRef="#ctx0" brushRef="#br1" timeOffset="1.83945E6">9634 9533 0 0,'0'0'0'0,"0"0"175"16,0 0 119-16,0 0 37 0,0 0-2 0,0 0-37 16,0 0-45-16,0 0-31 0,0 0-27 0,0 0-33 15,0 0-30-15,0 0-31 0,0 0-29 16,0 0-28-16,-58-123-18 0,60 126-6 0,0 4-3 15,3 2 6-15,2 4 3 0,-4-1 7 0,5 4 3 16,-2 3 4-16,2-1 3 0,-2-1-2 16,4 3 1-16,-3-1-5 0,3 0-4 0,0 1-2 15,-5-3-6-15,7 1-2 0,-4-2-6 0,-1 0-1 16,3-2-4-16,-3-1 0 0,3-4-2 0,-1 1-1 16,-4-4 1-16,5-1-2 0,-4-2 1 0,3-2-2 15,-5 1 3-15,3-2-1 0,-4 0-5 0,-2 0-7 16,-1-3-22-16,0-3-38 0,0-4-67 15,0-1-112-15,-1 0-178 0,-1 1-311 0,1 4-616 0</inkml:trace>
          <inkml:trace contextRef="#ctx0" brushRef="#br1" timeOffset="1.8397E6">9899 9409 664 0,'0'0'307'0,"0"0"21"16,0 0 13-16,0 0-27 0,0 0-52 0,0 0-67 15,0 0-54-15,0 0-35 0,0 0-23 0,0 0-11 16,0 0-8-16,0 0 0 0,0 0 0 0,0 0 1 16,10 30-3-16,-18-13-7 0,-2 5-7 15,-3 0-10-15,2 2-6 0,-2-1-5 0,0 3-9 16,3-2-2-16,-4-1-5 0,8-1-4 0,-3 1 0 16,0-2-2-16,3 0-2 0,-1-3 0 0,2-1-2 15,0-3 0-15,1 0 1 0,0-3-1 0,4 0-1 16,-2-1-6-16,2-4-11 0,0-1-22 15,0-2-37-15,-1-1-48 0,1-2-80 0,-1 0-135 16,-1 0-288-16,2-2-968 0</inkml:trace>
          <inkml:trace contextRef="#ctx0" brushRef="#br1" timeOffset="1.84017E6">10048 9181 1724 0,'0'0'277'0,"0"0"-37"0,0 0-44 16,0 0-19-16,0 0-39 0,0 0-36 0,0 0-28 16,0 0-25-16,0 0-17 0,0 0-9 0,0 0-1 15,0 0-2-15,0 0 2 0,0 0-5 16,-11 27-5-16,25-25-4 0,0-1-7 0,2-1-11 16,-1 0-17-16,2 0-26 0,-2-1-43 0,-1-1-66 15,0 2-85-15,-1 0-155 0,-5 0-268 0,-2 0-797 16</inkml:trace>
          <inkml:trace contextRef="#ctx0" brushRef="#br1" timeOffset="1.83995E6">10170 9386 1089 0,'0'0'683'16,"0"0"-391"-16,0 0-64 0,0 0-29 0,0 0-56 16,0 0-43-16,0 0-25 0,0 0-10 15,0 0-2-15,0 0-3 0,0 0-4 0,0 0-8 16,0 0-6-16,0 0-4 0,-23 158-7 0,23-137-5 16,2 2-6-16,-2-2-5 0,0 3-4 0,0-2-3 15,0 0-1-15,0-2-2 0,-3-2-4 0,2-3-2 16,1 0-8-16,0-5-14 0,0-4-26 0,0 0-44 15,0-3-60-15,1-3-100 0,0 0-231 16,1 0-1098-16</inkml:trace>
        </inkml:traceGroup>
      </inkml:traceGroup>
    </inkml:traceGroup>
    <inkml:traceGroup>
      <inkml:annotationXML>
        <emma:emma xmlns:emma="http://www.w3.org/2003/04/emma" version="1.0">
          <emma:interpretation id="{B8B0E1DB-3FDD-4CB5-981E-DDF86D1A9590}" emma:medium="tactile" emma:mode="ink">
            <msink:context xmlns:msink="http://schemas.microsoft.com/ink/2010/main" type="paragraph" rotatedBoundingBox="8527,14993 33251,13428 33343,14879 8619,1644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B1C414E-383C-441A-9B63-8BC6F3F1CD20}" emma:medium="tactile" emma:mode="ink">
              <msink:context xmlns:msink="http://schemas.microsoft.com/ink/2010/main" type="inkBullet" rotatedBoundingBox="8539,15192 8620,15187 8646,15582 8565,15587"/>
            </emma:interpretation>
            <emma:one-of disjunction-type="recognition" id="oneOf39">
              <emma:interpretation id="interp191" emma:lang="en-US" emma:confidence="0">
                <emma:literal>•</emma:literal>
              </emma:interpretation>
            </emma:one-of>
          </emma:emma>
        </inkml:annotationXML>
        <inkml:trace contextRef="#ctx0" brushRef="#br1" timeOffset="1.87487E6">-6039 11895 1592 0,'0'0'321'0,"0"0"-28"16,0 0-54-16,0 0-47 0,0 0-47 0,0 0-44 15,0 0-42-15,0 0-30 0,0 0-15 0,0 0 6 16,0 0 5-16,0 0 10 0,0 0 4 0,0 0-2 15,3 128-4-15,-3-100-6 0,0 2-5 0,-3 0-7 16,-1-2-4-16,-1 0-4 0,-3-4-5 16,1 0-7-16,-1-2-22 0,1-2-42 0,1-7-58 15,2 0-92-15,0-7-132 0,1-1-220 0,3-3-680 0</inkml:trace>
      </inkml:traceGroup>
      <inkml:traceGroup>
        <inkml:annotationXML>
          <emma:emma xmlns:emma="http://www.w3.org/2003/04/emma" version="1.0">
            <emma:interpretation id="{AC49BA7E-F350-49BB-BC2C-AA857405C6BF}" emma:medium="tactile" emma:mode="ink">
              <msink:context xmlns:msink="http://schemas.microsoft.com/ink/2010/main" type="line" rotatedBoundingBox="8702,14982 33251,13428 33343,14879 8794,16433"/>
            </emma:interpretation>
          </emma:emma>
        </inkml:annotationXML>
        <inkml:traceGroup>
          <inkml:annotationXML>
            <emma:emma xmlns:emma="http://www.w3.org/2003/04/emma" version="1.0">
              <emma:interpretation id="{985DE63F-DA42-4C86-907E-D8B84FD5B867}" emma:medium="tactile" emma:mode="ink">
                <msink:context xmlns:msink="http://schemas.microsoft.com/ink/2010/main" type="inkWord" rotatedBoundingBox="8721,15267 8756,15264 8775,15569 8740,15572"/>
              </emma:interpretation>
              <emma:one-of disjunction-type="recognition" id="oneOf40">
                <emma:interpretation id="interp192" emma:lang="en-US" emma:confidence="0.5">
                  <emma:literal>,</emma:literal>
                </emma:interpretation>
                <emma:interpretation id="interp193" emma:lang="en-US" emma:confidence="0">
                  <emma:literal>l</emma:literal>
                </emma:interpretation>
                <emma:interpretation id="interp194" emma:lang="en-US" emma:confidence="0">
                  <emma:literal>.</emma:literal>
                </emma:interpretation>
                <emma:interpretation id="interp195" emma:lang="en-US" emma:confidence="0">
                  <emma:literal>|</emma:literal>
                </emma:interpretation>
                <emma:interpretation id="interp196" emma:lang="en-US" emma:confidence="0">
                  <emma:literal>)</emma:literal>
                </emma:interpretation>
              </emma:one-of>
            </emma:emma>
          </inkml:annotationXML>
          <inkml:trace contextRef="#ctx0" brushRef="#br1" timeOffset="1.87504E6">-5939 11975 1362 0,'0'0'400'0,"0"0"-70"0,0 0-92 16,0 0-86-16,0 0-57 0,0 0-33 0,0 0-14 15,0 0-1-15,0 0 9 0,0 0 5 0,0 0 0 16,0 0-8-16,0 0-10 0,0 0-12 16,42 138-11-16,-38-112-7 0,-2 3-9 0,-2 2-28 15,0 4-92-15,-4-8-223 0,-2-9-858 0</inkml:trace>
        </inkml:traceGroup>
        <inkml:traceGroup>
          <inkml:annotationXML>
            <emma:emma xmlns:emma="http://www.w3.org/2003/04/emma" version="1.0">
              <emma:interpretation id="{049742BD-3116-4302-8449-CCE9862C5C78}" emma:medium="tactile" emma:mode="ink">
                <msink:context xmlns:msink="http://schemas.microsoft.com/ink/2010/main" type="inkWord" rotatedBoundingBox="11273,15451 12456,15376 12457,15403 11274,15478"/>
              </emma:interpretation>
              <emma:one-of disjunction-type="recognition" id="oneOf41">
                <emma:interpretation id="interp197" emma:lang="en-US" emma:confidence="0.5">
                  <emma:literal>-</emma:literal>
                </emma:interpretation>
                <emma:interpretation id="interp198" emma:lang="en-US" emma:confidence="0">
                  <emma:literal>_</emma:literal>
                </emma:interpretation>
                <emma:interpretation id="interp199" emma:lang="en-US" emma:confidence="0">
                  <emma:literal>.</emma:literal>
                </emma:interpretation>
                <emma:interpretation id="interp200" emma:lang="en-US" emma:confidence="0">
                  <emma:literal>,</emma:literal>
                </emma:interpretation>
                <emma:interpretation id="interp201" emma:lang="en-US" emma:confidence="0">
                  <emma:literal>=</emma:literal>
                </emma:interpretation>
              </emma:one-of>
            </emma:emma>
          </inkml:annotationXML>
          <inkml:trace contextRef="#ctx0" brushRef="#br1" timeOffset="1.8744E6">-3386 12171 1652 0,'0'0'205'15,"0"0"11"-15,0 0-33 0,0 0-30 16,0 0-32-16,0 0-37 0,0 0-38 0,0 0-20 16,0 0-9-16,0 0 4 0,0 0 10 0,0 0 18 15,120 0 3-15,-68 0-3 0,5 0-6 0,8-3-15 16,2-5-4-16,4 2-9 0,3-2-2 0,-1-1-3 15,5 0-2-15,-6 0-1 0,1 3-2 16,-5 0 0-16,-3 3 1 0,-8-1-3 0,-10 4-2 16,-5 0 4-16,-5 0-1 0,-12 0 1 0,-6 0 6 15,-8 0-9-15,-5 0 0 0,-2 0-2 0,-4 0-6 16,0 0-13-16,-7 0-47 0,-7-4-90 16,-5 1-191-16,-2 1-496 0,7 0-749 0</inkml:trace>
        </inkml:traceGroup>
        <inkml:traceGroup>
          <inkml:annotationXML>
            <emma:emma xmlns:emma="http://www.w3.org/2003/04/emma" version="1.0">
              <emma:interpretation id="{7B36A2EC-72DD-4B42-BD8A-BE5542C34DC8}" emma:medium="tactile" emma:mode="ink">
                <msink:context xmlns:msink="http://schemas.microsoft.com/ink/2010/main" type="inkWord" rotatedBoundingBox="13638,14892 13949,14872 13971,15222 13660,15242"/>
              </emma:interpretation>
              <emma:one-of disjunction-type="recognition" id="oneOf42">
                <emma:interpretation id="interp202" emma:lang="en-US" emma:confidence="0.5">
                  <emma:literal>.</emma:literal>
                </emma:interpretation>
                <emma:interpretation id="interp203" emma:lang="en-US" emma:confidence="0">
                  <emma:literal>*</emma:literal>
                </emma:interpretation>
                <emma:interpretation id="interp204" emma:lang="en-US" emma:confidence="0">
                  <emma:literal>:</emma:literal>
                </emma:interpretation>
                <emma:interpretation id="interp205" emma:lang="en-US" emma:confidence="0">
                  <emma:literal>-</emma:literal>
                </emma:interpretation>
                <emma:interpretation id="interp206" emma:lang="en-US" emma:confidence="0">
                  <emma:literal>@</emma:literal>
                </emma:interpretation>
              </emma:one-of>
            </emma:emma>
          </inkml:annotationXML>
          <inkml:trace contextRef="#ctx0" brushRef="#br1" timeOffset="1.84452E6">-836 11745 751 0,'0'0'410'16,"0"0"-166"-16,0 0 1 0,0 0 0 16,0 0-33-16,0 0-46 0,0 0-54 0,0 0-43 15,0 0-15-15,0 0-8 0,0 0-10 0,0 0-9 16,-108 106-8-16,111-100-4 0,5 0-4 0,-2-2 0 16,4-1 2-16,1-1 1 0,-1-1 0 0,1-1 3 15,2 0 0-15,0-3 3 0,1-3 6 16,0-4-1-16,-1-1 4 0,1-4 4 0,-1-1 2 15,0-2 4-15,-2-2 2 0,0-1 2 0,-1-2-6 16,3 0 2-16,-5 1 0 0,-2-1-1 16,1 4 2-16,-4 3-6 0,-3 3-5 0,0 2-3 15,-6 1-3-15,-4 5-5 0,-2 2-6 0,-4 3-5 16,-5 0-7-16,2 10 0 0,-5 4 1 16,0 3 0-16,2 2 0 0,-1 2 0 0,4 1 0 15,4 0-1-15,4 0 5 0,1 0-5 0,8-2-2 16,1 3 0-16,1-3-5 0,0-1 4 0,7-1 2 15,1-2-2-15,5-3 0 0,0 0 1 0,0-2 0 16,-1-1 1-16,1-2 4 0,-1-3-4 0,-3 0-1 16,4-2-1-16,-1-3 5 0,-3 0 0 15,-1 0 0-15,1-8 3 0,-1-3-5 0,1-3 5 16,0-3 3-16,-2-3 0 0,3-2 4 0,-3-2-2 16,0 1-1-16,-3 1 1 0,2-1 4 0,-5 4-1 15,-1 3 0-15,0 1 1 0,-4 4-3 16,-3 3 3-16,-6 5-3 0,-2 3-3 0,-5 0-6 15,-3 6 0-15,-4 7-1 0,-1 5 0 0,-2 1 4 16,2 4-5-16,2-3 2 0,2 0-1 0,10-2 0 16,1-2 0-16,9-1-1 0,1-5 0 15,3 2 0-15,0-4-1 0,3 2 0 0,4 0 0 16,5-5-1-16,0 1 2 0,4-2-2 0,4-4 2 16,-2 0 1-16,-2 0 0 0,-1-1 1 15,2-6-1-15,-2 1-3 0,-3-4 4 0,-2-1 3 16,2-1 2-16,-5-2 3 0,1-2 3 0,-5 0 1 15,3-1 3-15,-5-2 4 0,-1 0-4 0,0 0-1 16,0 0-1-16,-7 2-6 0,1 3-1 0,-4 3-1 16,0 1-2-16,-2 4-2 0,0 3-4 15,0 3-3-15,-4 0-7 0,2 6-7 0,-3 7-16 16,0 2-31-16,3 4-60 0,4 5-111 0,1-1-261 16,4-3-752-16,0-9-225 0</inkml:trace>
        </inkml:traceGroup>
        <inkml:traceGroup>
          <inkml:annotationXML>
            <emma:emma xmlns:emma="http://www.w3.org/2003/04/emma" version="1.0">
              <emma:interpretation id="{1C11CC5E-97B2-4748-9A92-9579DDADD186}" emma:medium="tactile" emma:mode="ink">
                <msink:context xmlns:msink="http://schemas.microsoft.com/ink/2010/main" type="inkWord" rotatedBoundingBox="15154,14757 17608,14601 17688,15870 15234,16025"/>
              </emma:interpretation>
              <emma:one-of disjunction-type="recognition" id="oneOf43">
                <emma:interpretation id="interp207" emma:lang="en-US" emma:confidence="0.5">
                  <emma:literal>Policy</emma:literal>
                </emma:interpretation>
                <emma:interpretation id="interp208" emma:lang="en-US" emma:confidence="0">
                  <emma:literal>Polity</emma:literal>
                </emma:interpretation>
                <emma:interpretation id="interp209" emma:lang="en-US" emma:confidence="0">
                  <emma:literal>policy</emma:literal>
                </emma:interpretation>
                <emma:interpretation id="interp210" emma:lang="en-US" emma:confidence="0">
                  <emma:literal>Pokily</emma:literal>
                </emma:interpretation>
                <emma:interpretation id="interp211" emma:lang="en-US" emma:confidence="0">
                  <emma:literal>Policy's</emma:literal>
                </emma:interpretation>
              </emma:one-of>
            </emma:emma>
          </inkml:annotationXML>
          <inkml:trace contextRef="#ctx0" brushRef="#br1" timeOffset="1.84597E6">660 11664 896 0,'0'0'313'15,"0"0"3"-15,0 0-18 0,0 0-12 16,0 0-33-16,0 0-40 0,0 0-47 0,0 0-36 0,-32-161-28 15,30 152-18-15,2 1-15 0,0 2-13 16,0 3-12-16,0 2-15 0,0 1-12 0,0 0-10 16,0 6-6-16,2 7 0 0,1 6 2 0,1 8 4 15,-1 6 5-15,-1 6 3 0,-2 3 4 16,0 4 1-16,0 3-2 0,-8 0-1 0,5 2-2 16,-4-5-4-16,1 0-2 0,-1-3-4 0,4-3-2 15,-1-5-2-15,1 1-1 0,2-10 1 16,-2-2-2-16,3-7-4 0,0-2-1 0,0-7-10 15,0-3-11-15,0-3-6 0,3-2-21 0,-2 0-2 16,2-4-5-16,1-6-13 0,-2-2-8 0,4-7-20 16,-2-1-16-16,0 0-6 0,0-5 11 15,-4 2 12-15,0 1 14 0,0 1 14 0,-5-2 13 16,-1 3 18-16,-3-4 21 0,1 2 17 0,-1-3 10 16,1 0 7-16,4-2 4 0,1-2 3 0,1 1 11 15,2-2 8-15,0-2 15 0,0 2 13 0,2 0 9 16,1 0 7-16,1 2 3 0,2 2-2 15,-4 4-4-15,3 2-5 0,-1 3-7 0,-1 2-8 16,2 1-9-16,-2 3-12 0,4 2-11 0,3 1-11 16,0 0-4-16,4 3-4 0,5 1-1 0,-1 2-1 15,2 2-3-15,0 0-1 0,-3 2 0 0,-1 7-1 16,-5 3 0-16,-3 1-1 0,-3 4 3 16,-5 3 0-16,-2 2 5 0,-11 1 2 0,-4 2 2 15,-5 1-2-15,-4 0-2 0,-1-2 1 0,0 0-3 16,-1-3 0-16,4-3-4 0,1 0-2 15,2-4-3-15,5-1-9 0,4-5-11 0,5 0-30 16,4-5-47-16,3 1-66 0,0-2-76 0,5 1-151 16,7 0-342-16,-5-3-788 0</inkml:trace>
          <inkml:trace contextRef="#ctx0" brushRef="#br1" timeOffset="1.84669E6">1091 11974 804 0,'0'0'918'0,"0"0"-628"0,0 0-22 0,0 0-27 16,0 0-38-16,0 0-46 0,0 0-34 0,0 0-30 15,0 0-21-15,0 0-23 0,0 0-16 0,0 0-15 16,0 0-3-16,0 0-1 0,-103-36-2 16,91 54 3-16,1 4-8 0,3 0 0 0,3-1-3 15,3-1-3-15,2-1 1 0,0 1-1 0,0-3 0 16,2-1-2-16,7-5 3 0,-3-2-2 0,2-1-1 15,-2-3 1-15,4-3-1 0,-2-2 3 16,3 0 1-16,-2 0 2 0,2-9 0 0,1-2 1 16,0-6 1-16,0-1-1 0,2-7 1 0,-6 3-1 15,0-1 1-15,-3 1-1 0,-3-1 3 16,-2 3 1-16,0 3 1 0,-6 1 3 0,-1 5-7 16,-3 2 1-16,-1 5-2 0,1 4-3 0,-3 0-3 15,0 2-3-15,0 9-1 0,1 2-3 0,2 2 5 16,4 2 0-16,5 1-3 0,1-1 1 0,0-2 0 15,8-1 0-15,6-1 0 0,5-1 5 0,2-3-4 16,3-1 2-16,3-3 1 0,1-2-2 16,4-3 4-16,2 0-3 0,1-8 2 0,5-6-1 15,-1-2 1-15,2-6 2 0,1-3 0 0,-3-4 1 16,-2-3 0-16,0-1-1 0,-3-4 3 16,-3 0 1-16,-5 2-1 0,-2-4 1 0,-7 5 0 15,-3-1-2-15,-3 1 3 0,-8 5 0 0,0 2 0 16,-3 2 1-16,-4 3-2 0,-5 3 2 0,-4 4-1 15,1 6-1-15,-2 2-1 0,1 7-2 16,-1 0-1-16,1 2-4 0,2 9 1 0,-1 4-2 16,5 4 0-16,-1 5-1 0,6 3 2 0,-2 5 1 15,2-1 2-15,2 5 1 0,0-1-3 0,0 6 0 16,0-3 0-16,0 2-1 0,0-2 3 16,2 0-2-16,2-5-1 0,-1-3 0 0,4-3-1 15,3-6 1-15,-1-4-1 0,5-3 0 0,0-6 0 16,3-5-1-16,3-3 1 0,1-3-1 0,4-10 1 15,2-3-1-15,-1-5 1 0,-1 0 1 16,1-1 1-16,-5-2 0 0,-1 4 1 0,-3-1-2 16,-3 7 2-16,-2 2-1 0,-5 5 0 0,-3 4 1 15,2 2-4-15,-2 1-1 0,-4 0 0 0,1 6-1 16,1 4 2-16,1 2-1 0,-2-1 1 0,2 3-2 16,2-1-1-16,4-2-5 0,2-4-8 0,3-2-10 15,6-5-8-15,3 0-11 0,3 0-15 16,2-9-21-16,0-2-37 0,2-3-60 0,0-4-132 15,-10 4-372-15,-6 4-898 0</inkml:trace>
          <inkml:trace contextRef="#ctx0" brushRef="#br1" timeOffset="1.84685E6">1969 11631 2326 0,'0'0'366'0,"0"0"-194"16,0 0-30-16,0 0-29 0,0 0-43 0,0 0-29 15,0 0-23-15,0 0-18 0,0 0-10 16,0 0-10-16,0 0-23 0,0 0-65 0,0 0-121 16,0 0-281-16,58-36-1129 0</inkml:trace>
          <inkml:trace contextRef="#ctx0" brushRef="#br1" timeOffset="1.84754E6">2468 11835 1868 0,'0'0'311'0,"0"0"-51"0,0 0-17 0,0 0-44 16,0 0-47-16,0 0-29 0,0 0-36 15,0 0-25-15,0 0-20 0,0 0-13 0,0 0-8 16,0 0-12-16,0 0-3 0,0 0-2 0,-56 19-1 15,42-1 0-15,4 0-1 0,-1-1-1 0,5 3-3 16,5-3 2-16,1-2-1 0,0 1 0 16,5-1 0-16,5-3-2 0,3-1 0 0,3-1 0 15,1-2 6-15,1-4-7 0,5-1 0 0,-5-3-2 16,4 0-8-16,-4-3 11 0,3-4 1 16,-1-4 0-16,0-2 6 0,1-3-4 0,-1-2 1 15,-2 0 1-15,1-3 2 0,-2 1 0 0,-3 0 0 16,-1 5 0-16,-2 2 1 0,-5 1 1 0,-2 4 1 15,-1 3 3-15,-3 3-5 0,0 2 0 0,0 0-5 16,-3 5-4-16,-1 4 3 0,0 1-4 0,2 3 4 16,2-1-1-16,0 3-2 0,7-4 3 15,2 1-3-15,4-2 1 0,2-2 0 0,1-3 2 16,1-2 0-16,0-2 0 0,1-1-2 0,-1-3 1 16,3-6 1-16,-2-4 0 0,-2-1 6 0,0-2-2 15,-2-3 1-15,-1 2 0 0,-2-2 0 16,-3 1 4-16,-2 1 0 0,-5 3 2 0,-1 0-1 15,0 2-1-15,0 4 1 0,0 1-1 0,-1 2 2 16,0 3-6-16,-2 1-4 0,1 1-7 16,2 0-1-16,0 4 0 0,0 7 1 0,0 0 4 15,0 6-1-15,0-1 4 0,0 7-2 0,0 1 2 16,-2 2-3-16,-3 5-1 0,4 5 2 16,-1 3 0-16,0 4 7 0,0 1-5 0,-2 6 0 15,0 0 0-15,-2-2-4 0,-1 2 7 0,1-3 0 16,-2-2-1-16,1-2 4 0,-2-2-2 0,-1-5 2 15,2-6 3-15,-1-3 1 0,-1-8 1 0,2-3 2 16,-2-5 2-16,0-3 6 0,0-5 4 16,2-3 2-16,-5 0 0 0,1-3-10 0,0-8 0 15,2-3-4-15,0-4-4 0,-1-5 1 0,5-1-7 16,0-6-3-16,6-5-4 0,0-3-4 0,10-3-6 16,4-1-15-16,9-2-21 0,4-4-38 0,5 3-68 15,4-3-115-15,-8 14-360 0,-6 8-1074 0</inkml:trace>
        </inkml:traceGroup>
        <inkml:traceGroup>
          <inkml:annotationXML>
            <emma:emma xmlns:emma="http://www.w3.org/2003/04/emma" version="1.0">
              <emma:interpretation id="{FC2D474A-F1A0-4E00-972C-818FA3D725A2}" emma:medium="tactile" emma:mode="ink">
                <msink:context xmlns:msink="http://schemas.microsoft.com/ink/2010/main" type="inkWord" rotatedBoundingBox="18448,14967 18891,14939 18892,14959 18450,14987"/>
              </emma:interpretation>
              <emma:one-of disjunction-type="recognition" id="oneOf44">
                <emma:interpretation id="interp212" emma:lang="en-US" emma:confidence="0.5">
                  <emma:literal>-</emma:literal>
                </emma:interpretation>
                <emma:interpretation id="interp213" emma:lang="en-US" emma:confidence="0">
                  <emma:literal>_</emma:literal>
                </emma:interpretation>
                <emma:interpretation id="interp214" emma:lang="en-US" emma:confidence="0">
                  <emma:literal>.</emma:literal>
                </emma:interpretation>
                <emma:interpretation id="interp215" emma:lang="en-US" emma:confidence="0">
                  <emma:literal>,</emma:literal>
                </emma:interpretation>
                <emma:interpretation id="interp216" emma:lang="en-US" emma:confidence="0">
                  <emma:literal>1</emma:literal>
                </emma:interpretation>
              </emma:one-of>
            </emma:emma>
          </inkml:annotationXML>
          <inkml:trace contextRef="#ctx0" brushRef="#br1" timeOffset="1.84785E6">3790 11696 2545 0,'0'0'209'0,"0"0"-37"15,0 0-13-15,0 0-30 0,0 0-29 0,0 0-22 16,0 0-26-16,0 0-19 0,0 0-12 0,0 0-3 16,0 0-1-16,0 0-4 0,0 0 0 15,0 0-5-15,118-17-3 0,-79 12 4 0,1 2-3 16,1-1-2-16,-4 1 0 0,0 1-5 0,-7 1 3 16,-5-1 2-16,-5 1 0 0,-3 1-3 0,-3 0 1 15,-5 0-2-15,1 0 0 0,-8 0 2 0,1 0-1 16,-3 0-1-16,0 0-1 0,0 0 2 15,0 0-1-15,0 0-2 0,0 0-5 0,0 0-20 16,0 0-21-16,0 0-47 0,0-3-76 0,-1 1-114 16,1 0-280-16,0-1-1020 0</inkml:trace>
        </inkml:traceGroup>
        <inkml:traceGroup>
          <inkml:annotationXML>
            <emma:emma xmlns:emma="http://www.w3.org/2003/04/emma" version="1.0">
              <emma:interpretation id="{DB5A24B0-F631-44F0-8D62-A18CB9B58085}" emma:medium="tactile" emma:mode="ink">
                <msink:context xmlns:msink="http://schemas.microsoft.com/ink/2010/main" type="inkWord" rotatedBoundingBox="20040,14340 21370,14255 21421,15071 20091,15155"/>
              </emma:interpretation>
              <emma:one-of disjunction-type="recognition" id="oneOf45">
                <emma:interpretation id="interp217" emma:lang="en-US" emma:confidence="0.5">
                  <emma:literal>60%</emma:literal>
                </emma:interpretation>
                <emma:interpretation id="interp218" emma:lang="en-US" emma:confidence="0">
                  <emma:literal>600%</emma:literal>
                </emma:interpretation>
                <emma:interpretation id="interp219" emma:lang="en-US" emma:confidence="0">
                  <emma:literal>60%☺</emma:literal>
                </emma:interpretation>
                <emma:interpretation id="interp220" emma:lang="en-US" emma:confidence="0">
                  <emma:literal>60%/</emma:literal>
                </emma:interpretation>
                <emma:interpretation id="interp221" emma:lang="en-US" emma:confidence="0">
                  <emma:literal>606%</emma:literal>
                </emma:interpretation>
              </emma:one-of>
            </emma:emma>
          </inkml:annotationXML>
          <inkml:trace contextRef="#ctx0" brushRef="#br1" timeOffset="1.84825E6">5518 11265 1239 0,'0'0'272'0,"0"0"-47"0,0 0 6 0,0 0-8 15,0 0-39-15,0 0-33 0,0 0-34 0,0 0-25 16,0 0-16-16,0 0-14 0,0 0-8 15,0 0-4-15,0 0 0 0,7-26 2 0,-21 45-2 16,-2 7-5-16,-1 4-10 0,-3 0-10 0,5 3-7 16,2-2-7-16,6 3-2 0,-3-4-3 0,9-4-3 15,1 0 0-15,0-2 0 0,2-6-1 16,10 1 1-16,1-4-2 0,1-2-1 0,3-4 1 16,-2-3 0-16,7-3 2 0,-5 1-1 0,-2-4 0 15,2 0 0-15,-3 0 2 0,3-5 3 16,-2-5 4-16,0 1 1 0,-3-4 2 0,-3 0 0 15,1 1 0-15,-5 0 1 0,-1-1 0 0,-1 2-2 16,-3 1-1-16,-7 1-4 0,-3 1-8 0,-9 1-10 16,1 4-15-16,-9 3-23 0,-1 0-30 0,-2 6-43 15,-4 4-65-15,8 3-79 0,4-1-131 16,7-2-197-16,5-2-931 0</inkml:trace>
          <inkml:trace contextRef="#ctx0" brushRef="#br1" timeOffset="1.84857E6">5902 11377 2002 0,'0'0'276'0,"0"0"-57"0,0 0-21 0,0 0-52 16,0 0-41-16,0 0-29 0,0 0-26 0,0 0-23 15,0 0-11-15,0 0-10 0,0 0-5 0,0 0 1 16,0 0-2-16,0 0 3 0,-17 58-4 15,20-35 0-15,3-3-1 0,-1-1 0 0,0-2 4 16,3-2-2-16,-4-3 3 0,6-2-2 0,-6-2 0 16,6-2 1-16,-4-3 2 0,4-3-1 0,1 0 3 15,-4-2 3-15,6-5-1 0,1-4 4 16,0-4 0-16,3 0-2 0,-2-5 2 0,-5 0-2 16,1 0 4-16,-3-3 1 0,-6 2 2 0,-2 1-3 15,0 5-4-15,-9 2-4 0,-2 3-7 0,-3 4-6 16,-3 4-10-16,0 2-18 0,-6 0-39 0,5 7-63 15,-2 1-88-15,3 1-175 0,8-1-335 0,1-3-823 16</inkml:trace>
          <inkml:trace contextRef="#ctx0" brushRef="#br1" timeOffset="1.84883E6">6317 11134 1808 0,'0'0'390'0,"0"0"-99"0,0 0-50 16,0 0-63-16,0 0-56 0,0 0-26 0,0 0-23 16,0 0-21-16,0 0-17 0,0 0-15 0,0 0-13 15,0 0-10-15,0 0-2 0,0 0-3 0,-41-63 3 16,43 74 5-16,3 0 1 0,1 1-2 16,-3 1 0-16,3-3-2 0,1-2-6 0,1-2 1 15,-2-1-1-15,5-4-3 0,3-1 2 0,-1 0-3 16,0-8-5-16,1-4-10 0,-1-3-21 0,-3-1-34 15,1 1-50-15,0-1-60 0,-4 3-92 0,2 4-139 16,-8 3-260-16,4 2-646 0</inkml:trace>
          <inkml:trace contextRef="#ctx0" brushRef="#br1" timeOffset="1.84911E6">6697 11009 1820 0,'0'0'500'0,"0"0"-154"0,0 0-84 0,0 0-80 16,0 0-45-16,0 0-24 0,0 0-28 0,0 0-17 15,0 0-18-15,0 0-13 0,0 0-11 16,0 0-11-16,0 0-5 0,0 0-6 0,13-45 0 16,-20 68 0-16,-4 5-2 0,-4 8 0 0,-4 6 1 15,0 5 1-15,-5 1 0 0,1 6 3 0,-2-2-5 16,-2 2 0-16,0 1 0 0,0-2-4 15,2-6 3-15,6-2-2 0,-2-6-1 0,4-4-2 16,4-4-5-16,6-2-9 0,-1-5-14 0,6-3-24 16,2 0-37-16,0-5-54 0,2 0-81 0,5-5-145 15,-2-3-432-15,-3-4-831 0</inkml:trace>
          <inkml:trace contextRef="#ctx0" brushRef="#br1" timeOffset="1.84937E6">6584 11537 1221 0,'0'0'885'16,"0"0"-615"-16,0 0-73 0,0 0-32 16,0 0-54-16,0 0-28 0,0 0-22 0,0 0-21 15,0 0-12-15,0 0-3 0,0 0 2 0,0 0-2 16,0 0 1-16,0 0 2 0,-17 83-3 16,30-76 1-16,-1-3-2 0,3 1-3 0,-3-4-1 15,-2-1 1-15,3 0 3 0,0 0 2 0,0-7 2 16,1-3-2-16,-3-2-2 0,-1-1-4 15,-3 0-1-15,0 0-2 0,-4 0-4 0,0 0-3 16,-3 0-6-16,0 3-4 0,0 0-6 0,-2 2-12 16,-2 0-21-16,-3 3-40 0,6 1-60 0,-4-1-103 15,0 5-211-15,2 0-596 0,1 0-466 0</inkml:trace>
        </inkml:traceGroup>
        <inkml:traceGroup>
          <inkml:annotationXML>
            <emma:emma xmlns:emma="http://www.w3.org/2003/04/emma" version="1.0">
              <emma:interpretation id="{C468AFE6-DE73-4248-8461-1B77E1397BF5}" emma:medium="tactile" emma:mode="ink">
                <msink:context xmlns:msink="http://schemas.microsoft.com/ink/2010/main" type="inkWord" rotatedBoundingBox="21984,14141 26998,13824 27053,14689 22039,15007"/>
              </emma:interpretation>
              <emma:one-of disjunction-type="recognition" id="oneOf46">
                <emma:interpretation id="interp222" emma:lang="en-US" emma:confidence="0.5">
                  <emma:literal>shortlisted</emma:literal>
                </emma:interpretation>
                <emma:interpretation id="interp223" emma:lang="en-US" emma:confidence="0">
                  <emma:literal>Shortlisted</emma:literal>
                </emma:interpretation>
                <emma:interpretation id="interp224" emma:lang="en-US" emma:confidence="0">
                  <emma:literal>short-listed</emma:literal>
                </emma:interpretation>
                <emma:interpretation id="interp225" emma:lang="en-US" emma:confidence="0">
                  <emma:literal>Short-listed</emma:literal>
                </emma:interpretation>
                <emma:interpretation id="interp226" emma:lang="en-US" emma:confidence="0">
                  <emma:literal>shortlisting</emma:literal>
                </emma:interpretation>
              </emma:one-of>
            </emma:emma>
          </inkml:annotationXML>
          <inkml:trace contextRef="#ctx0" brushRef="#br1" timeOffset="1.85044E6">7379 11715 335 0,'0'0'562'0,"0"0"-293"0,0 0-4 15,0 0 20-15,0 0-32 0,0 0-48 0,0 0-38 16,0 0-34-16,0 0-22 0,153-161-19 16,-127 133-14-16,1-1-13 0,0-1-10 0,-1-2-5 15,0 3-9-15,-3 0 0 0,2 2-5 0,-2 4-5 16,-3 1-3-16,-5 2-4 0,1 5 0 0,-3 0 1 16,-3 6 6-16,-8 2 4 0,0 2 4 0,-2 1-3 15,0 3-3-15,-2-1-9 0,-2 2-9 16,-6 0-6-16,-1 2-8 0,2 4 0 0,-5 5-1 15,1-3 2-15,1 3 0 0,2 1-3 0,7-4-1 16,2 1-1-16,1 3-2 0,1-1 3 0,5 1 0 16,6 0 0-16,7 0 2 0,-2 1 0 15,1 0-2-15,-1-2 3 0,4 2-4 0,-5-1-2 16,-3 0-2-16,-3 3-6 0,-5-4 1 0,-3 2-2 16,-2-2 1-16,-2-2 3 0,-9 0 3 15,3 1 3-15,-5-4 4 0,-3 1 2 0,-2-4 3 16,2-2 0-16,2-1 4 0,3 0 0 0,4-6 0 15,-3-2 0-15,8-3-3 0,1-3-4 0,1-3 0 16,4-4-4-16,9-4 0 0,2 1-1 16,10-1-1-16,0-2 2 0,3 0 1 0,4 0-1 15,3-1-2-15,0 3 1 0,1-4 1 0,-2 4 1 16,-3-2 4-16,0 2-1 0,-9-1 0 16,0 3 0-16,-6-2 2 0,-3 2-2 0,-8 0 3 15,1 2 1-15,-3-1-3 0,-3 3 2 0,0 1-2 16,0 0 2-16,-7 2-1 0,4 2 1 0,-3 1 1 15,-2 1 0-15,3 6 3 0,-3-1 0 0,5 3 0 16,0 2 1-16,-2 2-4 0,3 0-1 16,1 0 0-16,-2 3-4 0,0 8 1 0,-5 4-4 15,3 6 3-15,-5 8 0 0,5 2 0 0,-4 7 2 16,5 1-2-16,-5 4 1 0,5 3 4 0,-3 0-3 16,3 0 3-16,0-1-2 0,-2-3-7 0,3 1 6 15,3-4-2-15,0-4 1 0,0-1 2 16,0-9-5-16,2-3 0 0,5-6 1 0,-3-4 2 15,6-6 2-15,-6-3-1 0,6-3 1 0,-3 0-1 16,4-5 6-16,4-5 5 0,-1-7-2 16,7-3-4-16,-1-4-1 0,4-2-4 0,-4 2-2 15,2 1 9-15,-3 4-10 0,2 5 1 0,-5 1 0 16,-3 8-6-16,-4 0 4 0,0 5 0 0,1 0-1 16,-6 3-2-16,3 4 0 0,-3 4 1 15,-1 0 2-15,0 1 3 0,6 0-2 0,-5 0 0 16,6-1-1-16,-3 0 2 0,1-2-3 0,2-1 4 15,2 1-2-15,-5-4-4 0,7-3 5 0,-3-2-1 16,3 0 1-16,1-7 1 0,0-6 0 0,1 2-3 16,-1-2 1-16,5 0 5 0,-6-1-5 15,1 1 1-15,-4 0 1 0,-4 4-5 0,2 0 5 16,-5 6 1-16,-3 1-2 0,-1 2-3 0,0 0-2 16,0 0-1-16,0 2 1 0,0 6 5 0,0 2-1 15,0 1 0-15,0 3 0 0,0-1 2 0,0 2-4 16,2-5 2-16,3 3 0 0,1-5-6 15,0 4 7-15,2-5-1 0,3-2 1 0,1-4 2 16,2-1-2-16,-1 0-1 0,1 0 0 0,1-8 6 16,1-3-6-16,0-3 3 0,-1-1 0 15,4-1-6-15,-2-2 6 0,-3 0 0 0,-1-1 1 16,-5 1 0-16,1 0 1 0,-7 2 1 0,-2 1-1 16,0-1 7-16,-5 4-9 0,-8 0-2 0,-8 5-5 15,0 2-12-15,-8 2-4 0,-3 3-14 16,0 1-25-16,0 7-40 0,3 2-56 0,4 2-85 15,4-3-199-15,9-1-509 0,5-1-633 0</inkml:trace>
          <inkml:trace contextRef="#ctx0" brushRef="#br1" timeOffset="1.85122E6">8991 11511 91 0,'0'0'129'0,"0"0"-34"16,0 0 59-16,0 0 47 0,0 0 64 0,0 0 32 16,0 0 1-16,0 0-20 0,0 0-31 0,0 0-37 15,0 0-39-15,0 0-34 0,0 0-26 16,61-71-22-16,-51 52-15 0,0-2-16 0,1-2-14 15,3-4-11-15,6 1-8 0,0-5-1 0,5 1-1 16,-1 1-2-16,2-2-1 0,-6 5-3 0,4 2 0 16,-6 2-1-16,-4 3 0 0,1 4 1 0,-6 5 3 15,-6 4 9-15,-3 2 4 0,0 1-2 16,-3 3-8-16,-8 0-15 0,-6 0-11 0,-7 7-2 16,-4 4 2-16,-2 1 2 0,-3 4 1 0,-2 0 2 15,7 0-2-15,1-2 2 0,8-2-4 16,5-2-4-16,5 1-3 0,8-2-7 0,1-1-2 0,6-1 2 15,11-1 1-15,3-3 1 0,5 0 3 16,5-1-1-16,2-2 2 0,3 0 3 0,-4 0 0 16,-4 2 2-16,-3 2 1 0,-6 1-2 0,-4 4 1 15,-4 0 1-15,-4 6 1 0,1 1 2 16,-4 1 2-16,-3 3 3 0,0-1 1 0,0 0 2 16,0 1 1-16,1-5-1 0,1-1-3 0,2-4 1 15,4-1-1-15,2-4 2 0,3-3 5 0,3-2 3 16,2 0 3-16,6-10 0 0,5-7-3 15,-1-3-2-15,2-4-3 0,-1-2-2 0,0 0 1 16,-1-4 0-16,-2 2 2 0,-4 1-2 0,-3-2 2 16,-5 0 1-16,-3 1-1 0,-4-1 5 15,-1 2 1-15,-6 3 0 0,0-3 2 0,0-1 0 0,-8 2 0 16,2 1 2-16,-3 2 1 0,2 3 1 16,-1 3 0-16,-1 4 1 0,4 3-1 0,-1 6-4 15,-1 2-4-15,5 2-5 0,-2 0-4 0,-4 5-3 16,5 6 0-16,-4 4-2 0,1 3 2 15,-1 6-2-15,3 4 0 0,-1 3 1 0,4 1 1 16,0 3-1-16,1 1-1 0,0-1-1 0,7 0-4 16,3-5 3-16,2-1 1 0,3-6-1 0,0-1 3 15,2-4-4-15,4-4 0 0,-1-4-1 0,4-7-2 16,-1 1-10-16,1-4-12 0,2-2-15 16,-2-8-17-16,-6-3-21 0,-4-5-26 0,-1-1-27 15,-4-1-60-15,-5 0-98 0,-4-3-197 0,0 6-429 16,0 6-341-16</inkml:trace>
          <inkml:trace contextRef="#ctx0" brushRef="#br1" timeOffset="1.85133E6">9566 11128 1559 0,'0'0'384'15,"0"0"-118"-15,0 0-31 0,0 0-24 16,0 0-46-16,0 0-48 0,0 0-45 0,0 0-28 16,0 0-25-16,0 0-11 0,0 0-1 0,0 0-10 15,0 0-12-15,0 0-21 0,175-67-42 0,-132 57-102 16,1 3-233-16,-12 1-736 0,-14 2-64 0</inkml:trace>
          <inkml:trace contextRef="#ctx0" brushRef="#br1" timeOffset="1.85201E6">9966 11492 772 0,'0'0'245'0,"0"0"-43"15,0 0-9-15,0 0-14 0,0 0-11 16,0 0-4-16,0 0-5 0,0 0-8 0,0 0-12 16,0 0-11-16,0 0-11 0,0 0-5 0,0 0-10 15,125-178-10-15,-113 148-8 0,-2-4-14 0,2 0-6 16,0-5-14-16,0-2-8 0,-5-2-6 15,1 0-7-15,-3-1-1 0,-1 2-5 0,-4 7 0 16,0 2-3-16,0 5 0 0,-7 9-1 0,4 3 4 16,-4 6-6-16,3 5-3 0,-1 4-5 0,-3 1-14 15,4 3 6-15,-8 10-4 0,2 6 2 0,-2 7 6 16,-3 6-5-16,4 5 1 0,0 0-1 0,1 4 0 16,4 2 0-16,2-1 0 0,4 1 0 15,0-2-1-15,6-3 0 0,5-4 1 0,3-3-1 16,2-3-1-16,1-6 2 0,3-3 0 0,2-2 1 15,2-7 2-15,-1-3-3 0,0-1 0 0,-1-6 0 16,0 0-1-16,-1-2 2 0,-1-9 0 16,2-2-2-16,-2-3 0 0,1-3 2 0,-2 3 0 15,-3-4 1-15,1 3 1 0,-6-1-1 0,-1 4 0 16,-6 4 2-16,3 0-2 0,-5 2 1 16,-2 5-2-16,0 1-1 0,0 2-5 0,0 0-4 15,0 3-3-15,0 7 1 0,0 0 3 0,0 5 4 16,0 1 3-16,0 1-1 0,2-1 4 0,3-1-3 15,2 0 0-15,0-1-3 0,3-3 0 16,1-1 2-16,0-4-3 0,1-1 3 0,2-3-2 16,0-2 2-16,3 0 1 0,0-5 2 0,0-3 0 15,4-3 0-15,-1-2 1 0,1-1 0 0,1 0 2 16,0 0-2-16,-3 1 0 0,5 1-1 0,-6 3-3 16,4 3 2-16,-5 3-1 0,0 1-2 15,-3 2 0-15,1 2 1 0,-5 5 0 0,-3 3 0 16,1 1 1-16,-7 2-1 0,-1 1 1 0,0-1 2 15,-9 2 2-15,-5 0 2 0,-1 0 2 0,-5-5 0 16,-1 0 3-16,1-3 0 0,1-2-1 16,1-2-1-16,1-3 0 0,6 0-3 0,-1-2 0 15,5-6-10-15,0-2-15 0,3-4-31 0,2-4-64 16,2-3-102-16,2 0-290 0,5 3-688 0,-2 5-205 0</inkml:trace>
          <inkml:trace contextRef="#ctx0" brushRef="#br1" timeOffset="1.85327E6">10889 11265 1716 0,'0'0'367'15,"0"0"-112"-15,0 0-39 0,0 0-47 0,0 0-44 16,0 0-34-16,0 0-32 0,0 0-28 0,0 0-19 16,0 0-10-16,0 0 0 0,0 0 5 15,0 0 1-15,0 0-2 0,153-36-3 0,-91 25-1 16,5 0-1-16,-3-2 0 0,4-2 4 0,-2 2-3 16,1-5 0-16,-3 1-1 0,-8-1-1 0,-9 2 2 15,-9 1 5-15,-11-1 5 0,-8 0 6 16,-7 2 14-16,-10 1 4 0,-2 1 1 0,-4 3-2 15,-11-1-11-15,-3 2-6 0,-6 3-5 0,-4 4-2 16,-4 1-3-16,-2 1 0 0,0 9-2 0,2 3-3 16,5 0 1-16,4 3-1 0,6 2-2 15,6 1 1-15,5 0-1 0,5 1-1 0,1 1 0 16,7-1 2-16,6 1-4 0,2-3 2 0,5 0 0 16,4-4-2-16,2-1 3 0,2-3 0 15,2-4 0-15,1-4-2 0,0-2 3 0,2 0-2 16,1 0 2-16,1-8 1 0,-1-2-1 0,2-3 0 15,-2 1 0-15,1-4 6 0,-4 2-5 0,0-2 1 16,-4 2 1-16,-4 1-7 0,-3 0 6 0,-6 4 5 16,-5 1 3-16,-5 3 8 0,-4 0 1 15,0 3-3-15,0 0-3 0,-7 1-6 0,-5-1-7 16,-2 2-4-16,-6 0-2 0,1 6 0 0,-4 2 4 16,0 1-1-16,2 2 2 0,0 2-4 0,2 1-1 15,5 1 1-15,4-1-1 0,2 1 0 0,3-2-3 16,4 1 0-16,1-3-1 0,1 1 2 15,6-4 0-15,3-3 1 0,3-2 3 0,1-3 0 16,2 0 4-16,1-3 0 0,3-6 2 0,0-7 0 16,-1-3-1-16,3-1-1 0,-4-7 0 15,3-1 2-15,-2-4-2 0,1-1 0 0,-3-2 0 16,0-1-1-16,-2-4 1 0,-5 0 3 0,-1-2-1 16,1 1 0-16,-9 1 0 0,0-2 2 0,-1 7-1 15,0 4 6-15,-1 4-3 0,-5 6 1 16,-2 5 2-16,1 8 2 0,-2 3-1 0,-1 3-2 15,2 2-6-15,-1 11-5 0,-3 6 1 0,2 9 0 16,0 5 3-16,1 5-2 0,4 6 0 0,2 3-1 16,0-1-1-16,3-1 2 0,7-1-3 15,6-2-2-15,5-2-4 0,6-2-11 0,5-3-13 16,3-3-20-16,9-2-42 0,0-3-50 0,8-5-57 16,0-2-99-16,-8-6-278 0,-12-4-849 0</inkml:trace>
          <inkml:trace contextRef="#ctx0" brushRef="#br1" timeOffset="1.85261E6">11047 10909 1742 0,'0'0'305'0,"0"0"-59"0,0 0-11 16,0 0-29-16,0 0-47 0,0 0-33 0,57-173-16 15,-48 149-12-15,2 1-16 0,-4 4-12 0,2 1-13 16,-4 4-9-16,2 1-6 0,-2 6-6 0,-5 1-5 16,1 3-6-16,-1 1-3 0,0 2-8 15,0 0-6-15,0 2-5 0,-1 7-4 0,-2 6 1 16,-3 9 1-16,-1 8 3 0,1 7-3 0,-2 6 2 16,2 2-1-16,0 1 1 0,2 2 2 0,1-1-6 15,2-1 0-15,1-2-1 0,0-2 0 16,0-1 0-16,3-4-1 0,0-3-5 0,2-5-10 15,1-4-8-15,-3-3-21 0,0-7-20 0,-3-5-29 16,0-2-25-16,0-6-16 0,-5-4-28 16,-2 0-33-16,2 0-119 0,-4-4-194 0,3-2-515 15,4 2 91-15</inkml:trace>
        </inkml:traceGroup>
        <inkml:traceGroup>
          <inkml:annotationXML>
            <emma:emma xmlns:emma="http://www.w3.org/2003/04/emma" version="1.0">
              <emma:interpretation id="{FEA64DB4-652D-4055-AFE1-BD4E9842BD82}" emma:medium="tactile" emma:mode="ink">
                <msink:context xmlns:msink="http://schemas.microsoft.com/ink/2010/main" type="inkWord" rotatedBoundingBox="27473,13903 29783,13924 29776,14658 27466,14636"/>
              </emma:interpretation>
              <emma:one-of disjunction-type="recognition" id="oneOf47">
                <emma:interpretation id="interp227" emma:lang="en-US" emma:confidence="0.5">
                  <emma:literal>CVSL</emma:literal>
                </emma:interpretation>
                <emma:interpretation id="interp228" emma:lang="en-US" emma:confidence="0">
                  <emma:literal>CWVSL</emma:literal>
                </emma:interpretation>
                <emma:interpretation id="interp229" emma:lang="en-US" emma:confidence="0">
                  <emma:literal>CVLL</emma:literal>
                </emma:interpretation>
                <emma:interpretation id="interp230" emma:lang="en-US" emma:confidence="0">
                  <emma:literal>CVGL</emma:literal>
                </emma:interpretation>
                <emma:interpretation id="interp231" emma:lang="en-US" emma:confidence="0">
                  <emma:literal>CVs</emma:literal>
                </emma:interpretation>
              </emma:one-of>
            </emma:emma>
          </inkml:annotationXML>
          <inkml:trace contextRef="#ctx0" brushRef="#br1" timeOffset="1.85355E6">13100 10865 1696 0,'0'0'328'0,"0"0"-47"15,0 0-15-15,0 0-62 0,0 0-47 16,0 0-30-16,0 0-24 0,0 0-21 0,0 0-23 15,0 0-20-15,0 0-15 0,0 0-12 0,0 0-3 16,0 0-2-16,-160-8 4 0,133 39-4 0,1 1-4 16,4 3 1-16,0 2-5 0,7 1 4 0,2-2-1 15,7-1-2-15,6-4 0 0,2 0 0 16,12-6-3-16,6 0-1 0,7-4-5 0,5-7-6 16,4-4-8-16,2-3-15 0,3-6-13 0,2-1-10 15,2-3-15-15,-4-6-17 0,0-5-38 0,-5-2-70 16,-2-1-132-16,-10 4-214 0,-10 3-558 0</inkml:trace>
          <inkml:trace contextRef="#ctx0" brushRef="#br1" timeOffset="1.85388E6">13442 10904 1167 0,'0'0'398'0,"0"0"-55"0,0 0-14 16,0 0-55-16,0 0-63 0,0 0-40 0,0 0-32 15,0 0-28-15,0 0-24 0,0 0-26 0,0 0-26 16,0 0-17-16,0 0-13 0,-8-103-4 15,16 116 1-15,6 7 3 0,0 3-2 0,1 4 5 16,5 2-4-16,-1-1-1 0,-2 4 1 0,3 0-2 16,-1-1 1-16,0-1 1 0,2-3-2 0,-4-2-1 15,-1-3 0-15,-2-2-4 0,-3-7 4 16,-1-3 1-16,-3-5 0 0,2-1 2 0,-6-4 8 16,2 0 9-16,1-8 4 0,0-5 6 0,5-6-11 15,2-5-4-15,-1-5-5 0,3-1-4 0,0-5 0 16,-1-1-2-16,3 0 1 0,2-3-2 0,-1-1 1 15,-2 1 3-15,-2-1-2 0,-5-1-1 16,-2 6-1-16,-6 4-1 0,-1 4 0 0,0 6-2 16,-6 5-5-16,-5 8-8 0,-2 4-15 0,1 4-16 15,0 3-20-15,-1 9-33 0,2 6-48 0,3 5-74 16,2 4-131-16,3-4-316 0,3-7-944 0</inkml:trace>
          <inkml:trace contextRef="#ctx0" brushRef="#br1" timeOffset="1.85427E6">13831 11192 2180 0,'0'0'192'16,"0"0"-16"-16,0 0 11 0,0 0-39 0,0 0-44 16,0 0-30-16,0 0-22 0,0 0-25 0,0 0-10 15,0 0-7-15,0 0-2 0,0 0 1 0,0 0 1 16,0 0 1-16,153-162 1 0,-126 142 4 0,-3-1-2 15,2-1 3-15,-2 2 0 0,0 0 3 0,-7 2 0 16,-3 0 1-16,-1 5 1 0,-6 2-4 16,-1 2 7-16,-5 4 0 0,-1 2 2 0,0 2-3 15,0 1-9-15,-7 0-6 0,-1 0-6 0,-4 0-2 16,0 1-2-16,0 6-1 0,1-2 2 0,2 3-3 16,2-2 1-16,3 2-4 0,4 0-2 15,0 3-1-15,0-2 2 0,9 3 3 0,-4 0 2 16,7 1 3-16,-4 2-1 0,3 2 0 0,-2 0-1 15,-1 0-4-15,0 2 4 0,-3 0-1 16,-1-1 0-16,-2 0 1 0,-2-2 0 0,0 2 1 16,-10-4 0-16,1 1 1 0,-2-3 0 0,-3-1-1 15,1-2 1-15,-1-2-3 0,3-3-12 0,2 0-22 16,2-4-32-16,1 0-42 0,2 0-60 16,1-4-111-16,3 0-254 0,-1 0-729 0</inkml:trace>
          <inkml:trace contextRef="#ctx0" brushRef="#br1" timeOffset="1.85459E6">14312 10710 881 0,'0'0'910'0,"0"0"-636"0,0 0-41 0,0 0-1 15,0 0-52-15,0 0-35 0,0 0-38 0,0 0-28 16,0 0-25-16,0 0-32 0,0 0-9 16,0 0-2-16,0 0 6 0,0 0 4 0,14 56 3 15,-10-13 0-15,-1 3-4 0,-1 3-3 0,0-2-4 16,7 2-4-16,-1-2-2 0,7-2 1 16,3-3-3-16,2-3-1 0,10-4-1 0,2-1-3 15,8-6-2-15,5-4-4 0,2-2-10 0,13-6-10 16,6-1-25-16,14-6-39 0,6-2-67 0,10-6-124 15,-20 1-326-15,-24-2-1009 0</inkml:trace>
        </inkml:traceGroup>
        <inkml:traceGroup>
          <inkml:annotationXML>
            <emma:emma xmlns:emma="http://www.w3.org/2003/04/emma" version="1.0">
              <emma:interpretation id="{AE7D249C-9130-4E52-BF67-E873833747C9}" emma:medium="tactile" emma:mode="ink">
                <msink:context xmlns:msink="http://schemas.microsoft.com/ink/2010/main" type="inkWord" rotatedBoundingBox="29290,13698 33236,13371 33347,14713 29401,15040"/>
              </emma:interpretation>
              <emma:one-of disjunction-type="recognition" id="oneOf48">
                <emma:interpretation id="interp232" emma:lang="en-US" emma:confidence="0.5">
                  <emma:literal>female)</emma:literal>
                </emma:interpretation>
                <emma:interpretation id="interp233" emma:lang="en-US" emma:confidence="0">
                  <emma:literal>female</emma:literal>
                </emma:interpretation>
                <emma:interpretation id="interp234" emma:lang="en-US" emma:confidence="0">
                  <emma:literal>female,</emma:literal>
                </emma:interpretation>
                <emma:interpretation id="interp235" emma:lang="en-US" emma:confidence="0">
                  <emma:literal>females</emma:literal>
                </emma:interpretation>
                <emma:interpretation id="interp236" emma:lang="en-US" emma:confidence="0">
                  <emma:literal>Female)</emma:literal>
                </emma:interpretation>
              </emma:one-of>
            </emma:emma>
          </inkml:annotationXML>
          <inkml:trace contextRef="#ctx0" brushRef="#br1" timeOffset="1.85513E6">15083 10826 1465 0,'0'0'280'15,"0"0"-51"-15,0 0 10 0,0 0-35 0,0 0-57 16,0 0-51-16,0 0-33 0,0 0-22 16,0 0-6-16,0 0 1 0,0 0 0 0,0 0 0 15,0 0 0-15,0 0-3 0,120-106 0 0,-91 85 1 16,-7-3-4-16,1-2 3 0,-6 1 0 16,-4-2-1-16,-2 0-1 0,-5-3-4 0,-3 1-2 0,0 0 0 15,-3 0 1-15,0 3 4 0,-5 3 1 16,0 5 1-16,-4 4-2 0,3 4-3 0,-3 4-6 15,4 3-5-15,-3 3-8 0,4 0-7 0,-2 12-4 16,0 6-2-16,-2 8 4 0,1 8 1 0,-3 3 1 16,4 9 2-16,-4 3-5 0,7 6 4 15,-2 5-2-15,0 5 1 0,4 3 0 0,0 1-1 16,-1 2 0-16,1-1 0 0,1 1 1 0,0 0-2 16,0-3 0-16,0 0 0 0,-3-5 0 0,1-2-3 15,0-7-8-15,-1-6-14 0,0-6-26 16,-3-5-28-16,1-8-31 0,-3-6-34 0,1-3-39 15,5-6-37-15,-7-6-60 0,8-4-68 0,-2-4-85 16,1-2-132-16,2-4-142 0,0-1 386 0</inkml:trace>
          <inkml:trace contextRef="#ctx0" brushRef="#br1" timeOffset="1.85645E6">14707 11334 1775 0,'0'0'181'0,"0"0"-44"0,0 0-16 0,0 0-8 15,0 0-26-15,0 0-38 0,0 0-35 0,0 0-4 16,0 0 2-16,0 0-2 0,186-159 4 0,-118 132-3 16,1 0 9-16,2-1 3 0,7 1 7 0,-4-1 10 15,-3 1 0-15,-2 2 6 0,-6-1-8 16,-9 2-4-16,-15 2 1 0,-8 4 3 0,-12 2 17 16,-13 3 12-16,-4 1 6 0,-2 2-4 0,-7 1-15 15,-5 0-14-15,-5 5-14 0,-6 1-11 16,-1 1-2-16,0 2-5 0,-3 0-1 0,1 5 3 15,5 3-6-15,4 3-1 0,4 0-1 0,8 3-4 16,-1 3-1-16,3 3 1 0,3 0-1 0,4 0-2 16,6 0 2-16,4 0 0 0,9-1-1 15,0-2 4-15,6-3-4 0,3-1 1 0,-3-3 0 16,8-6 1-16,-4-2 2 0,5-2 1 0,-4-2-1 16,3-9-4-16,-4-1 5 0,3-6 0 0,-6 1 1 15,-1-2 3-15,-7 3-2 0,-8-1 4 16,-5 4-1-16,-1 1 4 0,-5 2-1 0,-1 3-3 15,1 2 2-15,-3 0-5 0,0 5 0 0,0 0-2 16,0 0-8-16,0 0-10 0,0 4-1 0,0 2 2 16,0 1 6-16,0 3 9 0,0 0 0 0,0 3 1 15,0-2-1-15,1 0 0 0,2 1 1 0,0-3 2 16,-2 1-1-16,2-1-6 0,4-2 5 16,-3 0 0-16,-1-2 0 0,6-2 8 0,-7 0-6 15,7-3-1-15,-3 0 1 0,5 0 2 0,0-3 3 16,1-5 0-16,3-2 1 0,-1 0-5 15,3-3 1-15,0-1 0 0,-1-1-1 0,4 1-3 16,-5 3 1-16,1 0 1 0,-3 4-2 0,-6 0 8 16,3 3-8-16,-7 4-3 0,4 0-2 15,-6 0-7-15,1 1 5 0,-1 5 1 0,-1 1 1 16,1 2 3-16,-1 0 2 0,2 1-2 0,1-1 2 16,-1 1 2-16,1-2-4 0,0-2 2 0,-1 0 0 15,5-2 0-15,-3-1 0 0,-1-2 2 16,7 1 0-16,-5-2-2 0,7 0 2 0,0-3 1 15,3-4-1-15,0-2 2 0,4-1-2 0,-1-1-2 16,-1 2 3-16,-3-2 3 0,-1 2-2 0,-3 1 0 16,-4 1 1-16,-4 4-1 0,1 2 0 15,0 1 1-15,-3 0-5 0,0 0-9 0,0 0 0 16,0 4-3-16,0 4 4 0,0 0 8 0,0 1-1 16,0 1-1-16,0-1 0 0,6 1 1 0,2-2 1 15,1-2 1-15,4 0 0 0,6-2-1 0,1-1 1 16,7-3 2-16,1 0 0 0,6 0 1 15,2-5-2-15,-2-3-1 0,1-3 0 0,-1 0 0 16,0-4 3-16,-2 2-1 0,3-3-1 0,-2-2 1 16,-5 1 1-16,-4-2 2 0,-5 4 3 0,-7-1-1 15,-2 0 7-15,-7 3 2 0,-3 2-2 16,-1 3 7-16,-11-1-13 0,-2 5-7 0,-4 2-4 16,-5 2-9-16,-5 3 5 0,-4 7 4 0,0 4-1 15,-1 1 1-15,6 0 1 0,6 2-1 16,0 0 0-16,7-2-3 0,1 3-1 0,9-2-2 15,2-2 0-15,2-2 2 0,0 1-2 0,4-4 0 16,6 1 0-16,2-3 1 0,2-3 2 0,3-4 4 16,0 0 1-16,0 0 3 0,6-6 1 15,-5-3-2-15,3-1 3 0,-2-3 2 0,-4 1-1 16,-1-1 1-16,-2 1-1 0,-1-1 1 0,-7 5 2 16,1 0 2-16,-1 3 1 0,-4 3-7 0,0 2-1 15,0 0-8-15,0 0-9 0,0 5 3 0,0 6-2 16,-1 4 4-16,-2 2 5 0,3 2 0 15,0-3 2-15,0 1 1 0,7-1-1 0,1-2 1 16,1-1 0-16,4-4 1 0,1-1 0 0,1-3 2 16,8-4-3-16,-3-1 1 0,4-1 0 0,4-7-2 15,1-4 3-15,3-1 0 0,2-4-2 0,0-4 2 16,5-3-1-16,2-4 2 0,-3-4-1 16,-6-2 2-16,4-4 0 0,-8-2 0 0,-1-1 1 15,-7 0 2-15,3-2-3 0,-6-1 0 0,-3 0 0 16,-3 2 0-16,-5-2 1 0,-3 6 2 15,-3 1 2-15,0 7-1 0,-4 5 2 0,-6 6 1 16,4 7-1-16,-5 4-2 0,-2 6-7 0,0 2-2 16,-4 10-3-16,1 8 1 0,-6 9 1 15,2 7 1-15,-3 4 0 0,5 4 1 0,-1 4 0 16,5-1 1-16,3 3-1 0,2-3-1 0,9 1 0 16,0-3 1-16,12-2 0 0,5 0-1 0,8-8-2 15,5-3-1-15,8-8-1 0,3-7 0 0,3-4 2 16,2-8-1-16,3-3 3 0,-3-8 0 0,-5-8 2 15,-3-6 1-15,-5-4 2 0,1 0 0 16,-10-3 0-16,1 4-1 0,-9-2 2 0,-3 5 1 16,-3 1 1-16,-9 6 0 0,-1 4-3 0,-4 2-2 15,-8 7-7-15,-2 2-1 0,-1 2-1 0,-5 11 2 16,3 3-1-16,1 5 3 0,2 2-1 16,3 3 0-16,9 1-2 0,2-3-1 0,0-1-2 15,10-3-5-15,4-1-4 0,3-4-3 0,2-5-8 16,6-1-10-16,2-6-21 0,2-3-36 0,-1 0-68 15,2-8-125-15,-6 2-305 0,-10-1-712 0</inkml:trace>
          <inkml:trace contextRef="#ctx0" brushRef="#br1" timeOffset="1.85666E6">18318 10333 2171 0,'0'0'230'0,"0"0"-38"0,0 0-5 0,0 0-49 16,0 0-45-16,0 0-16 0,0 0-3 0,0 0-4 15,0 0-7-15,0 0-7 0,181 37-4 16,-154-3-4-16,-2 5-5 0,-5 0-6 0,3 5-8 16,-7 0-7-16,-5 6-3 0,-7-2-5 0,-4 3-1 15,-3 0-4-15,-11-1-4 0,-7-2-3 0,-2-2-3 16,-5-2-9-16,-6 0-12 0,3-4-17 0,-8 0-26 16,-2-1-25-16,-3 0-42 0,-2-4-81 15,-7 0-152-15,12-10-384 0,13-7-889 0</inkml:trace>
        </inkml:traceGroup>
      </inkml:traceGroup>
    </inkml:traceGroup>
    <inkml:traceGroup>
      <inkml:annotationXML>
        <emma:emma xmlns:emma="http://www.w3.org/2003/04/emma" version="1.0">
          <emma:interpretation id="{F2CC4638-4324-4AA0-B90F-E6296F2EB796}" emma:medium="tactile" emma:mode="ink">
            <msink:context xmlns:msink="http://schemas.microsoft.com/ink/2010/main" type="paragraph" rotatedBoundingBox="5117,16615 25121,16241 25153,17967 5149,183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76B5CF2-3B14-40D5-AF41-B6F0B413392E}" emma:medium="tactile" emma:mode="ink">
              <msink:context xmlns:msink="http://schemas.microsoft.com/ink/2010/main" type="line" rotatedBoundingBox="5117,16615 25121,16241 25153,17967 5149,18341"/>
            </emma:interpretation>
          </emma:emma>
        </inkml:annotationXML>
        <inkml:traceGroup>
          <inkml:annotationXML>
            <emma:emma xmlns:emma="http://www.w3.org/2003/04/emma" version="1.0">
              <emma:interpretation id="{174C9C4C-EC06-46B8-AC48-716423D73114}" emma:medium="tactile" emma:mode="ink">
                <msink:context xmlns:msink="http://schemas.microsoft.com/ink/2010/main" type="inkWord" rotatedBoundingBox="5120,16780 6870,16748 6882,17413 5132,17445"/>
              </emma:interpretation>
              <emma:one-of disjunction-type="recognition" id="oneOf49">
                <emma:interpretation id="interp237" emma:lang="en-US" emma:confidence="0.5">
                  <emma:literal>Male</emma:literal>
                </emma:interpretation>
                <emma:interpretation id="interp238" emma:lang="en-US" emma:confidence="0">
                  <emma:literal>Make</emma:literal>
                </emma:interpretation>
                <emma:interpretation id="interp239" emma:lang="en-US" emma:confidence="0">
                  <emma:literal>Mate</emma:literal>
                </emma:interpretation>
                <emma:interpretation id="interp240" emma:lang="en-US" emma:confidence="0">
                  <emma:literal>Made</emma:literal>
                </emma:interpretation>
                <emma:interpretation id="interp241" emma:lang="en-US" emma:confidence="0">
                  <emma:literal>Males</emma:literal>
                </emma:interpretation>
              </emma:one-of>
            </emma:emma>
          </inkml:annotationXML>
          <inkml:trace contextRef="#ctx0" brushRef="#br1" timeOffset="1.90196E6">-9491 13955 709 0,'0'0'293'0,"0"0"20"0,0 0-12 15,0 0-28-15,0 0-37 0,0 0-41 16,0 0-28-16,0 0-24 0,-40-160-22 0,38 149-18 16,1 3-15-16,1 2-12 0,0 4-16 0,0 1-17 15,0 1-15-15,0 0-15 0,0 0-6 0,0 0-6 16,0 6 0-16,0 5 6 0,3 6-1 16,0 1 4-16,1 4 2 0,0 0-3 0,-2 4 3 15,-2-1-3-15,1 2-1 0,-1-2-1 0,0 1-2 16,0-2 0-16,0 0-2 0,1 0-1 0,1-4-1 15,-2-2 3-15,3-4 0 0,0-3 0 0,-1-3-4 16,0-3 3-16,-2-4 0 0,0-1 5 0,1 0 19 16,-1-1 0-16,0-10 5 0,0-4-8 15,0-4-9-15,0-2-6 0,-1-6-3 0,-1-1 1 16,-2 1-5-16,3-4 3 0,1 2-2 0,-3-2-2 16,3 3 1-16,0 1-2 0,0 2 1 15,0 3-1-15,0 4 5 0,0 7-4 0,0 3 0 16,0 6-3-16,3 2-7 0,0 0 3 0,1 2 0 15,0 9 4-15,5 4 1 0,-2 0 1 16,3 6 0-16,-1 1-2 0,0 0 3 0,1 2-2 16,0 0 2-16,0-4 0 0,0 1 1 0,2-6-1 15,1 0-1-15,0-3 2 0,-2-4-3 0,-1-3 2 16,0-2 1-16,3-3 0 0,-2-2 2 16,2-7-1-16,0-5 1 0,1-4 0 0,3-5 1 15,1-3-2-15,-1-2-1 0,5-1 0 0,-3 0-3 16,1-2 4-16,0 5-1 0,-6 3 1 0,0 0 0 15,-2 6-3-15,-4 2 4 0,-1 4-1 0,-4 3 3 16,2 2-2-16,-4 4-3 0,-1 2-3 0,0 0-1 16,0 0-3-16,0 4 3 0,1 6 1 15,1 3-2-15,1 6 6 0,-1 4-1 0,3 1 2 16,-4 3 0-16,2 2-2 0,1-1 1 0,0-1-2 16,2 2 0-16,0-3 1 0,1 0-1 0,0-1-2 15,3-5 0-15,0 1 1 0,-2-4-1 16,2 1-5-16,2-3-19 0,-1-2-24 0,0 0-42 15,1-2-45-15,0-2-58 0,3 0-83 0,-1-2-136 16,-2-4-243-16,-2-2-854 0</inkml:trace>
          <inkml:trace contextRef="#ctx0" brushRef="#br1" timeOffset="1.90275E6">-8739 13996 1037 0,'0'0'435'0,"0"0"-108"0,0 0-78 0,0 0-60 16,0 0-58-16,0 0-33 0,0 0-21 0,0 0-18 15,0 0-18-15,0 0-8 0,0 0-2 0,0 0-2 16,0 0 5-16,4 53-1 0,9-49-1 0,1-4-1 16,1 0 0-16,2 0 0 0,-3-4-1 15,0-5 1-15,-1 1-3 0,1-3-1 0,-4-3 0 16,-2 1 2-16,2-4-2 0,-7 1-2 0,1-2-1 16,-4 3-6-16,0 1 3 0,-1 1-4 0,-8 1 0 15,-1 2-2-15,-1 4-6 0,0 3 0 16,-2 3-3-16,-3 0-2 0,2 1-3 0,-3 6-1 15,3 4-1-15,1 1 2 0,3 1-1 0,-1 1 0 16,3 1 0-16,2 2-3 0,2-1 3 0,-1-2 0 16,5 0 0-16,0-2 3 0,0-1-3 15,6 0-2-15,1-2 1 0,-1-1-1 0,2 0 2 16,-1-5 1-16,3-2-1 0,2-1-2 0,0 0 6 16,0-3 1-16,0-6 2 0,0-1 0 15,-2-1-1-15,0 0-1 0,0 0-1 0,-3-1 6 16,0 2-5-16,-3 0-1 0,0 4 0 0,1 1-5 15,-4 4 3-15,0 1-3 0,2 0-2 16,0 0-3-16,3 0 3 0,-1 3 1 0,4 2 1 0,-1 1 4 16,2-1-5-16,0 2 0 0,2-4 1 15,-1 2 2-15,2-2 0 0,-1-1 0 0,3-2 2 16,0 0-5-16,4-7 5 0,-2-3 1 0,1-4 0 16,2-4 5-16,0-4-6 0,-2-2-1 0,5-2 0 15,-6-3 2-15,3-1 0 0,0-2-2 0,-1-3 1 16,-2 3-2-16,-1 0 4 0,-3 2 2 15,-5 0 1-15,-1 3-2 0,-4 2 3 0,-3 3 2 16,0 0-1-16,0 2 4 0,-10 2-3 0,2 4-4 16,-2 2 0-16,0 5 0 0,0 3-4 15,-1 4 1-15,1 0-2 0,-2 10-9 0,2 4 6 16,-1 5 0-16,1 3 0 0,-1 3 5 0,4 4-5 16,0 0-1-16,5 2-1 0,2 0 3 0,0 3 0 15,0-1 1-15,7 1-1 0,3 0-2 16,4-5 2-16,3 2 1 0,0-4 0 0,3-3-5 15,2-2 4-15,-3-4-2 0,4-3 1 0,-3-6 8 16,1-2-9-16,-2-4 2 0,-4-3 0 16,1 0-3-16,-2-8 7 0,-1-5 0 0,0-1 2 15,-4-4-3-15,1 1 4 0,-3-3-1 0,1 3 0 16,-3-1 3-16,-3 3-4 0,-2 2-1 0,0 6 0 16,0 1 4-16,-2 3-6 0,-2 3-3 0,-2 0-6 15,3 8-11-15,-2 5 8 0,-1 5 4 16,3 5 3-16,-2-2 1 0,3 4-1 0,2-1-1 15,0-2-1-15,2-2 2 0,5-1-2 0,4-3-3 16,-1 0-2-16,3-4-1 0,2-4-3 0,4-3-10 16,2-1-16-16,3-2-39 0,4-2-51 0,6 0-78 15,0 0-150-15,-7-3-337 0,-7 2-906 0</inkml:trace>
        </inkml:traceGroup>
        <inkml:traceGroup>
          <inkml:annotationXML>
            <emma:emma xmlns:emma="http://www.w3.org/2003/04/emma" version="1.0">
              <emma:interpretation id="{32FDE59D-2649-4259-8E17-84259B89BCCA}" emma:medium="tactile" emma:mode="ink">
                <msink:context xmlns:msink="http://schemas.microsoft.com/ink/2010/main" type="inkWord" rotatedBoundingBox="7427,17371 7585,16643 8309,16800 8151,17528"/>
              </emma:interpretation>
              <emma:one-of disjunction-type="recognition" id="oneOf50">
                <emma:interpretation id="interp242" emma:lang="en-US" emma:confidence="0.5">
                  <emma:literal>&amp;</emma:literal>
                </emma:interpretation>
                <emma:interpretation id="interp243" emma:lang="en-US" emma:confidence="0">
                  <emma:literal>4</emma:literal>
                </emma:interpretation>
                <emma:interpretation id="interp244" emma:lang="en-US" emma:confidence="0">
                  <emma:literal>.</emma:literal>
                </emma:interpretation>
                <emma:interpretation id="interp245" emma:lang="en-US" emma:confidence="0">
                  <emma:literal>I</emma:literal>
                </emma:interpretation>
                <emma:interpretation id="interp246" emma:lang="en-US" emma:confidence="0">
                  <emma:literal>A</emma:literal>
                </emma:interpretation>
              </emma:one-of>
            </emma:emma>
          </inkml:annotationXML>
          <inkml:trace contextRef="#ctx0" brushRef="#br1" timeOffset="1.90329E6">-6491 14157 1296 0,'0'0'256'0,"0"0"0"0,0 0 2 0,0 0-52 15,0 0-31-15,0 0-25 0,0 0-27 0,0 0-18 16,0 0-14-16,0 0-7 0,0 0-10 0,-173-141-11 15,156 122-11-15,0-1-9 0,0-4-7 16,-5-1-5-16,0-2-2 0,0-6-6 0,-7 2-2 16,4-4-3-16,1 0-5 0,0-1-1 0,1 0-2 15,3 1 0-15,5-2-1 0,0 3 2 16,4 0-2-16,3 0-1 0,6 4-1 0,1 1 0 16,1 5-3-16,0 4 1 0,3 6-4 0,5 1-5 15,1 8 0-15,2 4-3 0,2 1 0 0,-1 0 0 16,-2 13 0-16,2 3 0 0,-4 6 2 15,-1 4 3-15,-3 8 1 0,-4 0 2 0,-4 5 2 16,-6 2-1-16,-8 3-1 0,-2-1 1 0,-5 4 1 16,-4-2 1-16,-2 5 2 0,-7-3 1 15,-1-1 0-15,3-6 2 0,-1-4 1 0,10-9-3 16,8-4 0-16,7-9-4 0,6-8-1 0,6-4 1 16,0-2 0-16,4 0-2 0,9-2 0 0,5-9 1 15,14-7-4-15,7-5 8 0,12-3-6 16,5 0-6-16,2-3-3 0,4 2-14 0,0 3-18 15,-1 0-40-15,-7 4-56 0,0 5-100 0,-6 3-207 16,-14 5-548-16,-10 2-571 0</inkml:trace>
        </inkml:traceGroup>
        <inkml:traceGroup>
          <inkml:annotationXML>
            <emma:emma xmlns:emma="http://www.w3.org/2003/04/emma" version="1.0">
              <emma:interpretation id="{712B63B5-47DF-4ABD-9E86-5A76F6F72987}" emma:medium="tactile" emma:mode="ink">
                <msink:context xmlns:msink="http://schemas.microsoft.com/ink/2010/main" type="inkWord" rotatedBoundingBox="8341,16570 11014,16466 11067,17839 8394,17942"/>
              </emma:interpretation>
              <emma:one-of disjunction-type="recognition" id="oneOf51">
                <emma:interpretation id="interp247" emma:lang="en-US" emma:confidence="0.5">
                  <emma:literal>female</emma:literal>
                </emma:interpretation>
                <emma:interpretation id="interp248" emma:lang="en-US" emma:confidence="0">
                  <emma:literal>Female</emma:literal>
                </emma:interpretation>
                <emma:interpretation id="interp249" emma:lang="en-US" emma:confidence="0">
                  <emma:literal>females</emma:literal>
                </emma:interpretation>
                <emma:interpretation id="interp250" emma:lang="en-US" emma:confidence="0">
                  <emma:literal>femmage</emma:literal>
                </emma:interpretation>
                <emma:interpretation id="interp251" emma:lang="en-US" emma:confidence="0">
                  <emma:literal>Remake</emma:literal>
                </emma:interpretation>
              </emma:one-of>
            </emma:emma>
          </inkml:annotationXML>
          <inkml:trace contextRef="#ctx0" brushRef="#br1" timeOffset="1.90372E6">-6064 13791 651 0,'0'0'364'16,"0"0"-24"-16,0 0-17 0,0 0-71 0,0 0-41 15,0 0-32-15,0 0-42 0,0 0-27 0,0 0-28 16,0 0-19-16,0 0-9 0,0 0-4 0,0 0 0 16,0 0-1-16,48-73 1 0,-37 55-6 0,-1-1-2 15,-1 0-4-15,2-5-3 0,-2-1-3 0,-2 1-2 16,-3-5-2-16,0-3-8 0,-1 0 2 16,-3-3-3-16,0 1 0 0,-3 0 5 0,-4 4-4 15,0 5 0-15,-1 2 2 0,1 6 1 0,-2 3-2 16,-1 7 0-16,4 0 0 0,-2 5-7 0,4 1 5 15,-5 1-6-15,6 0-5 0,-4 10-2 16,0 3-6-16,2 9 3 0,-4 7 0 0,2 5 4 16,0 9-6-16,4 2 0 0,-4 4 0 0,6 1-3 15,-1 0 4-15,2 3-2 0,0 0 2 16,0 2-4-16,0 3 6 0,0 1-1 0,3 0-1 16,4 2 5-16,-4 3-6 0,0-3 2 0,-2-1-1 15,2-2-1-15,-3-1-1 0,1-3-3 0,-1-2 2 16,0-4-2-16,0-5-2 0,0-5-11 15,-4-8-21-15,3-6-29 0,-2-6-34 0,1-5-35 16,-2-5-39-16,3-3-42 0,1-5-59 0,0 0-98 16,0-3-194-16,0-1-676 0</inkml:trace>
          <inkml:trace contextRef="#ctx0" brushRef="#br1" timeOffset="1.9052E6">-6281 14256 1085 0,'0'0'356'0,"0"0"-56"0,0 0-64 0,0 0-64 0,0 0-60 16,0 0-37-16,0 0-20 0,0 0-14 16,0 0-1-16,0 0-7 0,0 0-5 0,0 0-7 15,183-105-4-15,-139 86 0 0,3-3-2 0,-1-2-2 16,-2 2 2-16,2-4 0 0,2 0 3 16,-6-1 3-16,0 0 4 0,-10-2 3 0,1 1 5 15,-11 3 3-15,-2 1 6 0,-10 3 3 0,-3 0 0 16,-5 3-1-16,-2 1-5 0,-6 4-3 0,-2 1-6 15,-5 4-3-15,-3 3-5 0,-1 4-4 16,-1 1-5-16,1 0-3 0,1 8 0 0,1 1-3 16,-2 5 0-16,2 0-3 0,4 4 0 0,1 1 0 15,3 2-3-15,1-2 4 0,5 2-3 16,1 1 0-16,0-3 0 0,7 0-1 0,2-1 0 16,3-3 1-16,4 0 0 0,4-5 0 0,0-2 2 15,4-1 1-15,-3-6 3 0,3-1 0 0,2 0 2 16,-4-3 0-16,1-5 0 0,2 0 1 0,-2-6-3 15,-2 2 0-15,3-3-3 0,-5 3-1 0,1-1 3 16,-3 2-1-16,-6 3 1 0,-4 2 0 16,2 4-3-16,-8-1 0 0,0 3-4 0,-1 0-1 15,0 0-1-15,0 5 1 0,2 3 2 0,-2 2 3 16,0 5 1-16,0-2-2 0,0 4-1 0,0-3-2 16,0 2 2-16,0-2 0 0,0-3 1 15,0-1-1-15,1-2-2 0,2-4 3 0,3 0-2 16,-5-2 2-16,1-2 2 0,-1 0 1 0,0 0 6 15,2-4 5-15,6-3 0 0,-2-4-2 16,1-1-6-16,0-1-1 0,1-1-4 0,1-2 1 16,3 2-2-16,-2 1-2 0,-3 2-1 0,3 2 0 15,-4 4-1-15,0 2-3 0,3 3-1 0,-6 0-1 16,5 0-1-16,-4 3 0 0,1 3 3 16,1 4 1-16,-3-1 0 0,3 1 3 0,-4 1 0 15,2-1 0-15,2-1 2 0,-5 1-1 0,1-5 0 16,4 0-3-16,-5 0 2 0,1-3 0 0,-3-2 2 15,0 0 1-15,3 0 0 0,1-5 4 16,1-3-3-16,0-3 1 0,5-1-1 0,0-3-1 16,-3-1-3-16,4 3 1 0,2-3-1 0,-2 1 0 15,0 0 1-15,-1 2-3 0,2 2-1 0,0 1 0 16,-5 1 1-16,1 7 0 0,-1 0-2 0,-2 2-2 16,-2 0-2-16,1 2 1 0,1 4 1 15,-2 5 4-15,-2 2-2 0,2 2 3 0,4 0 0 16,-3 1-1-16,6 1 4 0,0-2-4 0,0-1 3 15,5-1-2-15,5-4 1 0,-1 0 4 0,6-4-2 16,1-2 1-16,1-1-1 0,1-2-2 16,3 0 0-16,-2-8 3 0,-1-3 0 0,0-2-2 15,-1-1 2-15,-6-2-2 0,1-1 4 0,-2 0-1 16,-2-3 2-16,-1 0 0 0,-3-1-5 16,-2 1 5-16,-1 3 0 0,-5-2-1 0,-1 3 1 15,-1 1-2-15,-4 2 1 0,0 2 0 0,-1 3 1 16,-7 3-4-16,-4 3-3 0,-1 2-4 0,-1 0-3 15,-1 7 3-15,-1 4 1 0,-1 3 1 16,-1 3-1-16,1 1 2 0,5-1-1 0,2 1 1 16,0-2 2-16,8-1-4 0,-1-3 2 0,0 1-1 15,3-2 2-15,0-3-1 0,0-1 1 0,6 0-2 16,-4-2-2-16,7-2 5 0,-5-3 1 0,6 0 1 16,-4 0 0-16,4-3-1 0,-3-3 0 0,3-4 2 15,0 1 3-15,-3-4-3 0,4 2 0 16,-2-2-1-16,-4 0-2 0,4 5 3 0,-5-2 0 15,0 2 1-15,2 3-5 0,-3 2 1 0,-2 1-2 16,2 2-2-16,3 0 3 0,-2 4-2 16,-1 4 0-16,5 1 2 0,-3 3 0 0,3-1 2 15,-2 4 1-15,4-2-1 0,-3-1-3 0,5-1 2 16,1-1 0-16,6-3 2 0,-1 0-1 0,-1-3-1 16,6-1 0-16,-3-3 0 0,2 0 5 15,-3-9-2-15,5 0 0 0,-6-4 2 0,5-2-8 16,-5-3 9-16,-1-3 1 0,3 0-3 0,-3-3 3 15,0-3-5-15,-3-1 2 0,2-2 2 0,-3-2 2 16,0 1-2-16,-5-3-1 0,-4 1-1 16,-2 0 4-16,-2-1-1 0,0 0 0 0,-3 2 1 15,-7 5-6-15,3 2 7 0,-4 6-2 0,-1 6 2 16,-1 6 3-16,5 6-8 0,-1 1 1 0,-1 3-3 16,3 8-1-16,-3 11 0 0,-1 3-1 0,4 6 0 15,-1 6-3-15,3 0 4 0,0 4 1 16,3 0 0-16,2 3-2 0,0-3-1 0,6 0 1 15,0-2-1-15,6-2 6 0,1 1-6 0,3-4-1 16,2-2 1-16,6-6-4 0,2-4 5 0,2-6-1 16,-1-4 0-16,1-7-2 0,2-5 2 15,-2 0 0-15,1-9 1 0,-1-7 4 0,-1-3-5 16,-1-2 1-16,-2-6 0 0,-4 3 1 0,-2-2 0 16,-4 3 1-16,-4 1 0 0,-7 1-1 15,-3 5 4-15,0 3-3 0,-6 6 2 0,-5 2-6 16,-3 5 2-16,0 0-2 0,-1 10-1 0,0 4 6 15,-1 3-4-15,5 2 0 0,1 4 0 0,7-4-2 16,3 2 3-16,3-2 1 0,10-1 0 16,1-3-2-16,7-4 2 0,-2-2-1 0,6-3 2 15,1-2 1-15,-4-2-2 0,4-2 0 0,-1 0-1 16,-6-3 4-16,2-2-1 0,-5-3-1 0,-2 2 2 16,-4-2-9-16,-3 0 9 0,0 2-1 0,-3-2 0 15,-3 3 3-15,-1-1-8 0,0 3 0 0,0 0-10 16,-2-1-18-16,-8 3-35 0,3 1-52 15,-6 0-77-15,-1 0-133 0,2 0-395 0,2 0-633 0</inkml:trace>
        </inkml:traceGroup>
        <inkml:traceGroup>
          <inkml:annotationXML>
            <emma:emma xmlns:emma="http://www.w3.org/2003/04/emma" version="1.0">
              <emma:interpretation id="{D26256B0-2230-45AD-9825-0C61FCF4E7FA}" emma:medium="tactile" emma:mode="ink">
                <msink:context xmlns:msink="http://schemas.microsoft.com/ink/2010/main" type="inkWord" rotatedBoundingBox="13765,16824 13950,16821 13954,17076 13770,17079"/>
              </emma:interpretation>
              <emma:one-of disjunction-type="recognition" id="oneOf52">
                <emma:interpretation id="interp252" emma:lang="en-US" emma:confidence="0.5">
                  <emma:literal>@</emma:literal>
                </emma:interpretation>
                <emma:interpretation id="interp253" emma:lang="en-US" emma:confidence="0">
                  <emma:literal>O</emma:literal>
                </emma:interpretation>
                <emma:interpretation id="interp254" emma:lang="en-US" emma:confidence="0">
                  <emma:literal>.</emma:literal>
                </emma:interpretation>
                <emma:interpretation id="interp255" emma:lang="en-US" emma:confidence="0">
                  <emma:literal>*</emma:literal>
                </emma:interpretation>
                <emma:interpretation id="interp256" emma:lang="en-US" emma:confidence="0">
                  <emma:literal>8</emma:literal>
                </emma:interpretation>
              </emma:one-of>
            </emma:emma>
          </inkml:annotationXML>
          <inkml:trace contextRef="#ctx0" brushRef="#br1" timeOffset="1.86213E6">-805 13669 1006 0,'0'0'245'0,"0"0"-13"0,0 0-9 0,0 0 3 15,0 0-14-15,0 0-28 0,0 0-41 16,0 0-25-16,0 0-23 0,0 0-15 0,0 0-13 16,0 0-11-16,-13-46-10 0,4 46-11 0,2 2-6 15,-4 6-6-15,3 0-6 0,-1 3 0 0,-1 2-3 16,4-1 0-16,-1 2-1 0,4 0-2 0,2 1-1 15,0-3-1-15,1 0-2 0,0-1 0 16,1-2-2-16,3-1-1 0,6-2 0 0,0-3-4 16,0 0 6-16,0-1 0 0,4-2 3 0,-2 0 4 15,-1 0-2-15,-1-3 4 0,0-4-1 0,2-1 3 16,1 0 2-16,-1-5-1 0,-1-2 3 16,-4 0-3-16,3-2 1 0,-6-2 0 0,3 2-2 15,-5-3-1-15,-1 1 1 0,-1 3-3 0,0 1 1 16,0 2 1-16,-10 1-3 0,4 3-1 15,-3 3-4-15,-4-1-1 0,3 6-2 0,0 1-5 16,-3 0-1-16,0 1-5 0,1 7 2 0,-1 2 1 16,0 4 0-16,8 1 3 0,-4 0-1 15,5 1 2-15,-2 0 0 0,6 1 0 0,0-2-2 16,0 1 1-16,4-5 0 0,2 2-3 0,0-2 4 16,2-1-3-16,4-4 1 0,-1-1 0 0,-4-2 0 15,4-1 2-15,-1-2 1 0,-1 0 1 0,-2 0 2 16,-3-6 4-16,5-6 5 0,-7 0 2 0,0-4 2 15,-2-5-2-15,0 2 0 0,-3-6-1 16,-7 3 1-16,3 0-1 0,-4 2 0 0,-1 4 0 16,0 3-4-16,-3 5-2 0,5 3-3 0,3 4-7 15,-3 1-18-15,6 0-28 0,-3 9-64 0,3 8-153 16,0-4-562-16,2-1-922 0</inkml:trace>
        </inkml:traceGroup>
        <inkml:traceGroup>
          <inkml:annotationXML>
            <emma:emma xmlns:emma="http://www.w3.org/2003/04/emma" version="1.0">
              <emma:interpretation id="{8D20D947-A075-4EC9-9489-7524FBA8D01B}" emma:medium="tactile" emma:mode="ink">
                <msink:context xmlns:msink="http://schemas.microsoft.com/ink/2010/main" type="inkWord" rotatedBoundingBox="15240,16498 19904,16501 19903,18133 15239,18130"/>
              </emma:interpretation>
              <emma:one-of disjunction-type="recognition" id="oneOf53">
                <emma:interpretation id="interp257" emma:lang="en-US" emma:confidence="0.5">
                  <emma:literal>Ergonomic</emma:literal>
                </emma:interpretation>
                <emma:interpretation id="interp258" emma:lang="en-US" emma:confidence="0">
                  <emma:literal>Ergonomics</emma:literal>
                </emma:interpretation>
                <emma:interpretation id="interp259" emma:lang="en-US" emma:confidence="0">
                  <emma:literal>Egomania</emma:literal>
                </emma:interpretation>
                <emma:interpretation id="interp260" emma:lang="en-US" emma:confidence="0">
                  <emma:literal>Egomaniac</emma:literal>
                </emma:interpretation>
                <emma:interpretation id="interp261" emma:lang="en-US" emma:confidence="0">
                  <emma:literal>Ergonovine</emma:literal>
                </emma:interpretation>
              </emma:one-of>
            </emma:emma>
          </inkml:annotationXML>
          <inkml:trace contextRef="#ctx0" brushRef="#br1" timeOffset="1.89514E6">585 13510 0 0,'0'0'186'0,"0"0"119"0,0 0-36 16,0 0-31-16,0 0-24 0,0 0-40 0,0 0-36 15,0 0-28-15,0 0-28 0,0 0-18 0,0 0-20 16,0 0-9-16,2 8-3 0,-1-8-6 16,2 0 8-16,0 0 7 0,1 0 7 0,-1 0 6 15,0 2 2-15,-1-2 2 0,1 0 2 0,3 0 2 16,-3 0-1-16,0 0-2 0,2-4-3 16,0-2-9-16,2-2-5 0,1-3-5 0,4-4-5 15,-1 0-4-15,-1-1-4 0,3-1-2 0,-4-2 0 16,3 0-1-16,-4-2 1 0,1 3-1 15,1-3-1-15,-6 2 2 0,4 0-5 0,-3 2 3 16,-2 1-1-16,-1 2-2 0,-2 1 1 0,0 2-1 16,0 5 2-16,-1 1-3 0,-3 2 1 0,-2 3-8 15,-4 0-7-15,-1 0-5 0,-3 8-3 0,-2 2 2 16,0 4 4-16,-1 3 2 0,0 0-1 16,3 0-1-16,1 0 0 0,4 1-3 0,1 0 5 15,0 1-3-15,1-1 1 0,3 4 1 0,1 1-1 16,0 0 1-16,2 1 0 0,1 0-1 0,0-2-2 15,1 0 3-15,5-3-1 0,1 0 2 16,1-2-1-16,2 0-2 0,0-3 1 0,3 1-3 16,1-2 4-16,2-3-2 0,1-3 1 0,0-1 2 15,0-2-3-15,1 0 2 0,2-4 1 0,0 0 0 16,-3 0-3-16,3-6 2 0,-3-2 0 0,1-1 0 16,2-2 6-16,-5-1-2 0,-2 3 0 15,-3 1 0-15,-4 1 6 0,-3 4 3 0,-3 1 3 16,0 2 4-16,0 0-6 0,-3 0-4 0,-7 3-7 15,-3 7-4-15,-2 5-2 0,-5 5 2 16,-2-1 4-16,1 3 1 0,0 2-1 0,2 1 1 16,5-1-5-16,3-1 2 0,4-2-2 0,3 0 1 15,4-3 0-15,0 1 1 0,4 1-1 16,3-5 0-16,6 1 0 0,4-2 0 0,0-1-2 16,5-2 0-16,5-3 2 0,5-2 0 0,6-4 4 15,3-2 2-15,4 0-2 0,1-8 3 0,3-5-4 16,2-2 3-16,-4-2-1 0,5-1-1 0,-6-2 1 15,1-3-2-15,-2-1 0 0,-8-1 1 0,-2 1 1 16,-5-1 1-16,-3-2-1 0,-7 2 1 16,-2 1 1-16,-5-1 1 0,-4 3 2 0,-4 1 3 15,-3 4-5-15,-2 2 0 0,0-1 0 0,-7 6-3 16,1 3-1-16,-3-2-2 0,2 4-2 0,0 2-1 16,-4 3-4-16,2 0 0 0,-2 0-4 15,-2 8 3-15,-1 2 0 0,0 2 4 0,-2 3 2 16,2-1 1-16,1 1-3 0,3 1 0 0,2-1 0 15,2-3-2-15,6 3 3 0,-3-5-1 0,3 3-1 16,0-4 2-16,3 1 0 0,0-1 0 16,4-1 1-16,0 0 1 0,2-1-2 0,1-1 1 15,-2 1 0-15,4-3 0 0,-4 0 0 0,3 1-1 16,-2 0-1-16,2 0 0 0,-1 0 1 16,-1-1 2-16,2 3-2 0,-3-1 2 0,0 0-4 15,2 1 2-15,-1 1 1 0,-1-2 0 0,1 1 0 16,1 0-2-16,-1-1 0 0,-1-3 0 0,1 2 0 15,1-3 1-15,0-1-1 0,0-1 1 0,-2 0 1 16,2 0 1-16,1-5 1 0,2-1 0 16,3-4-3-16,-1 0 0 0,4-3-1 0,-2-1 0 15,4 0 2-15,0-4-2 0,1 3 0 0,-3-3-1 16,3 1 2-16,-2-1 0 0,2 2 1 0,-2 0 0 16,4-2-3-16,-8 4 3 0,-1-1 1 0,-3 2-1 15,-5 4 4-15,-4 0-3 0,-3 3 0 16,0 0 0-16,-3 1 0 0,-4 2-1 0,-5-1-3 15,0 4-1-15,0 0-3 0,-5 0 1 0,2 4 1 16,-1 5 2-16,2 2-2 0,-3-2 1 16,6 2-1-16,-2 2 1 0,6 0 4 0,0 0-5 15,2-1 1-15,2 1-2 0,2-1 0 0,1 1 2 16,0-2-1-16,1-2 0 0,7 1-1 0,-1 0 1 16,3-4 1-16,1-1 2 0,2-2 1 15,1-1-3-15,-3-2 2 0,5 0 0 0,-2-7 5 16,0-1-1-16,-3-1 1 0,2-3 1 0,-1 0-5 15,-3-1 6-15,3-1 0 0,-4-2 2 0,-2 2 1 16,1 0 0-16,-4 1 0 0,0 0 0 16,-2 4 3-16,-1 2-2 0,0 2 0 0,0 3 0 15,0 1 0-15,0 1-2 0,0 0-3 0,0 0-5 16,0 4-8-16,0 5 6 0,0 4 1 0,0 4 2 16,0 4 6-16,0 5-8 0,0 3 1 0,6 6 1 15,-2 3 1-15,0 6 0 0,-1 5 1 16,-3 4-1-16,0 6-6 0,0 4 6 0,-1 0 2 15,-6 3-1-15,-2 1 1 0,-2-1 0 0,-3 0-1 16,-3 1 1-16,-2-4 5 0,-2-3-3 0,0-5 1 16,-5-4 1-16,2-7-1 0,-1-8 9 15,0-8-2-15,1-4 4 0,2-6-3 0,2-9 3 16,4-4 5-16,1-5 0 0,2 0 5 0,2-8-8 16,-1-6-6-16,5-7-2 0,-1-5-8 15,5-6 1-15,1-6-1 0,2-6-4 0,5-5-3 16,6-5 2-16,7-4-2 0,2-4 1 0,3-2-2 15,4-2-7-15,1-3-2 0,6 1-4 0,2 0 0 16,2 1-4-16,2 2-4 0,-4 7-7 16,3 4-6-16,-8 6 2 0,-3 9-6 0,-2 8-7 15,-5 5-14-15,-5 5-22 0,-4 7-23 0,-4 7-34 16,-3 3-41-16,-3 2-46 0,-2 2-73 0,0 4-103 16,-3 4-203-16,0-3-631 0</inkml:trace>
          <inkml:trace contextRef="#ctx0" brushRef="#br1" timeOffset="1.89597E6">2411 13689 0 0,'0'0'257'16,"0"0"52"-16,0 0 15 0,0 0-2 0,0 0-22 16,0 0-34-16,0 0-34 0,0 0-39 15,0 0-24-15,0 0-28 0,0 0-23 0,0 0-18 16,0 0-17-16,0 0-12 0,-11-124-15 0,3 124-14 16,4 0-13-16,-7 8-8 0,4 2-8 0,-5 2 1 15,3 3-3-15,0 3-4 0,-1 3-1 16,3-1-3-16,3 0 1 0,-2 1 0 0,5-2-1 0,1 0-1 15,0-2-2-15,4-1 1 0,3-2 0 16,4-1-1-16,-1-2 2 0,4-1-2 0,2-4 1 16,0-2 0-16,-2-2 1 0,1-2 0 15,4 0 2-15,-2-4 1 0,1-6 3 0,-4-2 1 16,2-2 1-16,-2-4 0 0,-1-1 0 0,0 0 1 16,-3-2 1-16,-5 1 1 0,0-1 1 0,-5 3-3 15,0-1-1-15,-5-1-2 0,-2 3 0 16,-3 3-1-16,-2 3-1 0,-3 2-2 0,1 5-1 15,0 2-1-15,-4 2-2 0,2 0 2 0,-1 6-3 16,1 5 0-16,2 2 0 0,4-2-1 0,0 5 1 16,2 0 0-16,5 0 0 0,0 0 1 15,2-1-2-15,1 1 3 0,0 0 0 0,4-3 0 16,2 1 1-16,4-2-2 0,4-2 1 0,0-2 1 16,2-2-2-16,2-2 0 0,2-3 0 0,-2-1 0 15,6 0 2-15,-1-5 1 0,3-1 1 16,-4-4 0-16,5 0 0 0,-4-1-1 0,-2-2 1 15,3 2 0-15,-5 0 0 0,-1 3-1 0,-1 1-3 16,-3 3 0-16,-1 2-2 0,-2 2 1 0,-2 0-1 16,4 8 0-16,-5 2 0 0,-1 1 3 0,5 3 1 15,-5 0 0-15,0 2 1 0,0 0 0 0,-2-1-3 16,0 1 1-16,2-1-2 0,-3-2-1 16,-3 0 2-16,2-2 0 0,2-3 0 0,-4-1 0 15,3-4 1-15,-2-2 2 0,2-1 1 0,0 0 5 16,3-6 2-16,5-4 2 0,0-4-2 15,3-1-3-15,-1-1-3 0,1-3-1 0,4 1-3 16,-2-1 2-16,1 4-2 0,1-1 0 0,-1 3-1 16,0 4 1-16,-2 2-1 0,-5 2-2 15,-2 4 1-15,-2 1-5 0,0 0 0 0,-4 5 1 16,1 4 0-16,-2 2 2 0,2 4 1 0,-1-1 2 16,-2 1-1-16,3-2 4 0,-1 1-1 0,6-4-2 15,-5 1 3-15,7-3-3 0,-1-3 1 0,3-2 0 16,5-1-1-16,1-2-2 0,6 0-3 15,5-3-6-15,7-4-14 0,0-2-21 0,4-1-37 16,1 0-54-16,2-2-79 0,2 1-179 0,-15 3-402 16,-7 4-771-16</inkml:trace>
          <inkml:trace contextRef="#ctx0" brushRef="#br1" timeOffset="1.89739E6">3609 13770 0 0,'0'0'354'15,"0"0"-28"-15,0 0 2 0,0 0-4 16,0 0-32-16,0 0-29 0,0 0-34 0,0 0-40 15,0 0-29-15,1-164-21 0,-1 157-28 0,-4 2-18 16,1 2-17-16,2 3-16 0,-5 0-19 0,0 1-16 16,-1 9-11-16,-1 1-8 0,-1 7 3 0,-2 0-2 15,2 4-1-15,1-2 4 0,1 2-5 0,1 2 0 16,2-3-1-16,2 1 1 0,2-3-2 16,0 0-2-16,2-2 1 0,8-3-2 0,-3-1 0 15,3-4 1-15,2-2-2 0,3-4-2 0,-1-2 4 16,0-1 4-16,0 0 1 0,0-6 9 0,-1-5-5 15,1-2-1-15,-1-2 2 0,1-3-2 16,-1 0 1-16,-3-5-1 0,-2 3 0 0,2-4-3 16,-5 2 1-16,0-1 1 0,-2 2-1 0,-3-1-1 15,0 1 0-15,-10 2-1 0,2 5 0 0,-5 3 3 16,2 3-6-16,-8 3-2 0,1 5-4 16,1 0-3-16,-5 7 3 0,3 4 0 0,-1 3 0 15,1 1 1-15,5 1 1 0,3 4 1 0,2-3 0 16,2 1 1-16,4 0-1 0,3-1 0 15,0-1 2-15,3 0-1 0,9-2 0 0,0-1-1 16,4-2 1-16,2 0-2 0,2-5 1 0,-1 1 0 16,5-6 1-16,-3-1 3 0,0 0-2 0,0 0 3 15,-1-5 0-15,-3-3 3 0,3 2-3 0,-3-3 1 16,-1-1 1-16,-2 0-3 0,-1 2 0 16,-5 1-2-16,2 2-3 0,0 2 1 0,-4 3 0 15,2 0 0-15,-5 2 1 0,3 6 2 0,-2 1-1 16,-3 2 1-16,-1 3 2 0,0 2 1 0,0-2-1 15,0 1 1-15,-4-2-2 0,1-2-4 0,-1-1 4 16,3-4-2-16,1-1-1 0,0-3 4 16,0-2-3-16,0 0 2 0,2 0 5 0,7-5 2 15,1-6 1-15,3-2-1 0,2-4-3 0,2-2 0 16,0-2-3-16,-1 2 0 0,2 1-2 16,1 0-1-16,-2 1 1 0,-2 4 0 0,-1 2 0 15,1 3 1-15,-3 6-6 0,0-1 1 0,-4 3-2 16,-1 0-2-16,0 7 2 0,1 0-1 0,-3 5 2 15,1 0 0-15,-3 1 3 0,4 2-1 16,0-2 0-16,-1 0 1 0,-1 0 0 0,-1-2 2 16,2-1-1-16,0-1 2 0,-2-3-3 0,3-1 1 15,-4-3 1-15,0-2-1 0,2 0 5 0,1 0 0 16,1-7 3-16,2-1 0 0,2-3-1 0,0 0-2 16,1-2-1-16,2-1 2 0,0 1-4 15,-1 0 2-15,0-2 0 0,-3 4-1 0,1-1-1 16,-4 6-2-16,-1 1 1 0,-5 3-2 0,-1 2 0 15,0 0-3-15,0 0 0 0,0 3 0 0,1 3 1 16,-1 2 3-16,2 2 0 0,-1 1 1 0,2 0-1 16,-1 0-1-16,3-2 0 0,-3 1 0 15,5-2 2-15,-2 0-3 0,5-1 1 0,-3-3 0 16,5 0 1-16,1-2 1 0,-1-2 2 0,2 0-2 16,2-3-2-16,-2-4 3 0,3-4-1 15,2 0 0-15,-2-2 2 0,-2 0-2 0,1-2-1 16,-3 0 1-16,-1 2 1 0,-2 0 0 0,-3 3 1 15,0 3 1-15,-1 2-3 0,-4 2 2 16,-1 2-1-16,-1 1-2 0,0 0-2 0,0 0-6 16,0 3 1-16,-1 3 1 0,-1 3 3 0,1 3 2 15,-1-1 0-15,-1 3-2 0,3-2 2 0,0 1 0 16,0 0 2-16,6-1-1 0,1-1-4 0,3-1 5 16,3 0-2-16,2-3 1 0,4-3 2 15,1 0-3-15,-3-2 1 0,4-2 0 0,-3 0 1 16,2-7 2-16,2-1-2 0,-3-4-6 0,3-1-1 15,-4-3 2-15,5 1 1 0,-5-1 6 0,3-2-2 16,-4 1 0-16,0 2 0 0,2-1-1 16,-5 2 1-16,-1-1-2 0,-3 4 0 0,1 1 1 15,-7 4-1-15,5 0 2 0,-8 5-1 0,1-1 1 16,-1 2-4-16,2 0-2 0,-2 0 1 0,2 0-1 16,0 0 4-16,-2 3-3 0,2 0 2 15,4 0-1-15,-2-2 2 0,2 2 1 0,0-1 0 16,1-2 1-16,-2 0-3 0,4 0 4 0,-6 0 0 15,5 0 1-15,-5-5 0 0,3 1 1 0,-1-3 2 16,-5 0-1-16,2 1 4 0,1-1-3 16,-4 3 0-16,3-2 2 0,-3 4-1 0,0-1 1 15,0 1-2-15,0 2-2 0,0 0-4 0,-7 0-1 16,3 0-1-16,-6 6 1 0,0 1 1 16,-2 1-2-16,-2 0 1 0,-1 0-3 0,1 2 5 15,-1-1-1-15,4 3-1 0,1-1 0 0,-1 0-4 16,6 2 2-16,3-3 0 0,-4 4 1 0,6-4 1 15,0 1-2-15,0-1 1 0,3-1-2 16,2 1 0-16,0-2 0 0,5-2 0 0,-5-1-1 16,5-3 2-16,4 0-3 0,-1-2 1 0,3 0-2 15,-1 0-5-15,8-4-4 0,-5-4-11 0,5-3-23 16,-6-4-36-16,4 0-54 0,-2-5-105 0,-2 0-282 16,-3 3-614-16,-3 4-106 0</inkml:trace>
          <inkml:trace contextRef="#ctx0" brushRef="#br1" timeOffset="1.89757E6">4676 13265 2104 0,'0'0'276'16,"0"0"-42"-16,0 0-32 0,0 0-40 0,0 0-45 16,0 0-22-16,0 0-25 0,0 0-29 15,0 0-15-15,0 0-17 0,0 0-13 0,0 0-6 16,0 0-16-16,0 0-26 0,-96 8-55 0,101 0-95 15,2 1-173-15,3-1-433 0,-5-2-793 0</inkml:trace>
        </inkml:traceGroup>
        <inkml:traceGroup>
          <inkml:annotationXML>
            <emma:emma xmlns:emma="http://www.w3.org/2003/04/emma" version="1.0">
              <emma:interpretation id="{3FA05A26-A63D-45F5-ADDE-28B915D9D505}" emma:medium="tactile" emma:mode="ink">
                <msink:context xmlns:msink="http://schemas.microsoft.com/ink/2010/main" type="inkWord" rotatedBoundingBox="21202,16295 25131,16287 25132,17291 21203,17298"/>
              </emma:interpretation>
              <emma:one-of disjunction-type="recognition" id="oneOf54">
                <emma:interpretation id="interp262" emma:lang="en-US" emma:confidence="0.5">
                  <emma:literal>Solutions</emma:literal>
                </emma:interpretation>
                <emma:interpretation id="interp263" emma:lang="en-US" emma:confidence="0">
                  <emma:literal>Solution's</emma:literal>
                </emma:interpretation>
                <emma:interpretation id="interp264" emma:lang="en-US" emma:confidence="0">
                  <emma:literal>Solutions'</emma:literal>
                </emma:interpretation>
                <emma:interpretation id="interp265" emma:lang="en-US" emma:confidence="0">
                  <emma:literal>solutions</emma:literal>
                </emma:interpretation>
                <emma:interpretation id="interp266" emma:lang="en-US" emma:confidence="0">
                  <emma:literal>Solation's</emma:literal>
                </emma:interpretation>
              </emma:one-of>
            </emma:emma>
          </inkml:annotationXML>
          <inkml:trace contextRef="#ctx0" brushRef="#br1" timeOffset="1.89805E6">6544 14007 2104 0,'0'0'240'0,"0"0"-154"0,0 0-1 0,0 0 17 16,0 0-1-16,0 0-5 0,0 0-11 0,0 0-20 15,0 0-14-15,0 0-14 0,0 0-1 16,68-173-7-16,-42 140-3 0,1-4-1 0,0-3-11 15,2-1 3-15,3-1-3 0,3-2-4 0,-2-2-1 16,-2 0-7-16,3 2-2 0,-6 1 2 16,-1 1 2-16,-7 9 1 0,-3 5 2 0,-4 5 5 15,-5 6 5-15,-6 6 12 0,-2 4 2 0,0 4-5 16,-12 3-12-16,0 0-5 0,-4 5-6 0,-3 8 0 16,-5 5 4-16,-1-1-3 0,4 6 1 0,-2 1-2 15,6-3 0-15,4 6-3 0,5-2 0 16,8-3-2-16,0 2-2 0,10-1 4 0,4-1 0 15,1-2 0-15,7 1-2 0,-3-2-3 0,7 2-1 16,-2-3 0-16,-4 1 3 0,3-1 1 0,-6 1-4 16,-6-1 1-16,-7 1-1 0,-4-1 5 0,-1-1 0 15,-13-2-2-15,-5 0-5 0,-5-1-3 16,-4-2-2-16,-1-2 0 0,1-3-2 0,1-1-9 16,3-3-3-16,10-3-3 0,1 0-2 0,10 0-10 15,3-4-25-15,0-4-36 0,10-2-50 16,4-3-70-16,3 1-147 0,-1 2-291 0,-3 2-855 0</inkml:trace>
          <inkml:trace contextRef="#ctx0" brushRef="#br1" timeOffset="1.89926E6">7142 13666 1265 0,'0'0'445'0,"0"0"-188"16,0 0-43-16,0 0-13 0,0 0-34 0,0 0-26 15,0 0-20-15,0 0-27 0,0 0-19 0,0 0-20 16,0 0-21-16,0 0-18 0,0 0-7 15,0 0-3-15,-27-49 3 0,33 60 1 0,-2 2-1 16,-1 1 0-16,0 0-3 0,4-2 3 0,-3 2-3 16,5-4 2-16,-5 0-1 0,6-2-2 0,-4-3 2 15,5-2 1-15,0-3 5 0,2 0 3 0,1 0 4 16,0-8 2-16,1-3-4 0,0-4-1 16,-2-1-2-16,-2-1-3 0,-4-5 0 0,-4 3-1 15,3-1 0-15,-6 1-1 0,0 0-1 0,-9 1-4 16,2 3-2-16,-3 3-2 0,-2 2-2 15,-1 4 3-15,-1 2-3 0,0 4-1 0,-1 0-1 16,1 4-1-16,0 6 0 0,1 0 2 0,3 4 4 16,5 0-4-16,2 3 3 0,3 1-1 15,0-1-2-15,4 1 2 0,9-2-1 0,2-3 0 16,2 0-1-16,8-6 3 0,3-3 0 0,2 0-1 16,7-4 3-16,1 0-1 0,-3-10 0 0,6-1 2 15,-2-6-1-15,-1-2 0 0,-6-1-1 0,-2-7-1 16,-1 1-3-16,-4-2 4 0,-1-5-1 15,-4-3 0-15,-3-2 2 0,2-4-1 0,-5 2 0 16,-4 1 1-16,0 0 2 0,-1 1-5 0,-6 0 1 16,-1 2 1-16,-2 1-3 0,0 6 4 0,-3 4-1 15,-6 4 1-15,4 5 2 0,-4 6 2 0,5 5 0 16,-6 5-1-16,6 0 1 0,-6 7-7 16,4 9 0-16,-4 4 3 0,5 7-4 0,-4 4 3 15,3 5-2-15,-2 4 0 0,5 4-2 0,-5 2 3 16,5 3 0-16,0 2 0 0,1 2 2 0,1-2-3 15,1-2 2-15,0-3 0 0,3-7 2 16,3-1-3-16,5-5-1 0,2-5-2 0,2-4-3 16,1-6 6-16,7-5-2 0,-5-6 1 0,7-4 2 15,-2-3-3-15,-2-6 5 0,5-8 2 16,-2-4 3-16,-4-2-2 0,4-3-1 0,-7-2-2 16,0-1-2-16,-3 1 3 0,-3 4-3 0,1 2 1 15,-9 5-4-15,-1 2 8 0,3 6-1 0,-5 3-2 16,0 3 3-16,-5 0-13 0,3 3 2 15,-1 8 0-15,-6 4 2 0,6 1 3 0,-1 1-2 16,3 1 0-16,-1 0-6 0,2 0 5 0,0-3 0 16,6-3 0-16,3 0 2 0,-4-3 0 0,7-1 0 15,-1-3 0-15,2-2 4 0,-3-1-4 0,2-2-1 16,3 0 0-16,-1-8 0 0,0-2 3 16,4-1-2-16,-4-1 1 0,-4-1-4 0,3-1 5 15,-2-2 1-15,1 2 1 0,-6 1 4 0,2 4-7 16,-5 0 2-16,-2 4-1 0,-1 2 0 0,0 3-2 15,0 0-5-15,0 1 0 0,0 7-5 16,0 3 5-16,0 1 3 0,0 4 2 0,0 0 4 16,0 1-3-16,0-2-1 0,6 1 2 0,0-2 2 15,2-3-4-15,1 0 0 0,3-2 0 0,4-1-8 16,5-3 10-16,-2-3-3 0,6-2 2 16,-1-2 2-16,3-7-1 0,-3-4 1 0,3-3-3 15,0-2 4-15,0-4-4 0,-1 1 1 0,-2-5 1 16,-4 0 2-16,2-1-1 0,-3-5-3 0,-5 1 2 15,0-5-7-15,-1-2 7 0,-3 1 1 16,-5-2-1-16,0-1 7 0,-5 2-5 0,0 2 1 16,0 1 1-16,-5 6 0 0,1 1 2 0,-4 7-1 15,2 8 2-15,-3 3-4 0,5 4 2 0,-4 6-4 16,3 0-2-16,-2 5-2 0,2 7-1 16,-4 8 2-16,1 7 1 0,-2 4 3 0,5 5-4 15,-3 4 0-15,4 0 0 0,-1 5-1 0,0 3 3 16,3-2-2-16,2-2-1 0,0-1-3 0,0-5 3 15,0-4 1-15,12-2-3 0,0-4 4 16,5-3-4-16,3-4 1 0,3-3 2 0,5-7-3 16,-1-4 1-16,3-7-1 0,-3 0 1 0,1-9 0 15,-1-5 2-15,-1-3 1 0,-5-4-1 0,0-1-1 16,-5 0 3-16,-2 0-1 0,-3 2 2 16,-6 4 1-16,2 3-1 0,-6 3 0 0,-1 4 0 15,0 3-3-15,0 3-1 0,0 0-5 0,-6 5-2 16,1 6 3-16,-1 0-1 0,-1 3 6 0,4 0-2 15,2-1-1-15,1-1 0 0,3 1-2 16,7-2 1-16,-1-3 3 0,6-1-4 0,3-3-4 16,1-3-2-16,3-1-11 0,2 0-2 0,3-1-6 15,4-7-22-15,-2-3-37 0,-1-3-58 16,-7-2-115-16,2-3-251 0,-10 4-526 0,-9 4-312 0</inkml:trace>
          <inkml:trace contextRef="#ctx0" brushRef="#br1" timeOffset="1.89958E6">8312 13404 2409 0,'0'0'197'0,"0"0"-36"16,0 0-19-16,0 0-52 0,0 0-24 0,0 0-18 15,0 0-16-15,0 0-12 0,0 0-5 0,0 0-9 16,170-81-3-16,-136 77-11 0,-6 0-17 0,1 1-36 15,-4 2-60-15,-4-1-107 0,3 2-210 0,-7 0-499 16,-2 0-434-16</inkml:trace>
          <inkml:trace contextRef="#ctx0" brushRef="#br1" timeOffset="1.89941E6">9056 13106 2281 0,'0'0'296'0,"0"0"-55"16,0 0-42-16,0 0-64 0,0 0-36 0,0 0-27 15,0 0-22-15,0 0-21 0,0 0-17 0,0 0-12 16,0 0-11-16,0 0-3 0,0 0-6 0,0 0-11 16,-43-4-30-16,48 19-55 0,-4 1-81 15,-1 2-124-15,0-5-269 0,0-3-1015 0</inkml:trace>
          <inkml:trace contextRef="#ctx0" brushRef="#br1" timeOffset="1.90048E6">9286 13533 896 0,'0'0'462'0,"0"0"-79"0,0 0-27 15,0 0-57-15,0 0-65 0,0 0-46 0,0 0-41 16,0 0-34-16,0 0-24 0,0 0-26 0,0 0-18 15,0 0-21-15,0 0-9 0,0 0-2 0,-22-17-6 16,8 29 4-16,0 4-3 0,5 0-2 16,0-1-4-16,6 4-1 0,1-7 0 0,2 4 0 15,0-2 2-15,5 1-3 0,6-4-1 0,2 0 0 16,1-3 1-16,1 0 1 0,1-4-1 0,0-1 0 16,3-3-2-16,-2 0 2 0,0-7 1 0,-1-1 2 15,1-4 1-15,1-2-1 0,-2-2 1 16,-2-3-1-16,0 2 5 0,-2-3-3 0,-2 1-1 15,-2-2 1-15,-5 1-6 0,0-1 6 0,-3 0-2 16,0 2 0-16,-6 4-1 0,-5 0-3 16,-1 4 0-16,-3 4-2 0,-1 3 2 0,-1 4-4 15,-4 5-1-15,3 7 1 0,-1 3 3 0,4 4 1 16,0 1 0-16,4 1-1 0,3 2-4 0,5-1 5 16,0 0 0-16,3 1 2 0,0-3 2 15,4-2-5-15,9-2 1 0,0-2 0 0,4-3 0 16,1-5 1-16,5-2-2 0,1-4 2 0,1 0-1 15,1-4 4-15,-2-5 1 0,3-5 1 0,0-2-3 16,0-2 0-16,-2 1 0 0,-2 0-1 0,0 0 7 16,-1 3-6-16,-5 5 0 0,-4 1-3 15,-2 5-2-15,-5 3 1 0,0 0 0 0,-2 1 0 16,-1 7-2-16,-2 6 2 0,4-3 1 0,-3 6 1 16,-2-1 4-16,2-3-4 0,-2 2 0 0,1-3-2 15,2 0 4-15,-2-2-1 0,4-5-1 0,0 0 0 16,0-4-4-16,5-1 6 0,-2 0 2 15,2-7 2-15,4-3 0 0,3-4-3 0,0-2-1 16,2 0-1-16,-2 1 5 0,0-3-4 0,-3 3-2 16,-3-2 0-16,2 5-2 0,-3 2 3 15,-3 5 2-15,-1 1-1 0,-4 3-4 0,0 1-1 16,-1 0-2-16,-1 6 2 0,0 3 3 0,0 4-1 16,3 2 0-16,-1 0-1 0,0 3 6 0,3-3-4 15,0 1 0-15,5-2 1 0,2-1-6 16,2-2 6-16,1-3 0 0,1-3 0 0,1-4 2 15,1-1-3-15,-1 0 2 0,0-8 0 0,6-3 3 16,-5-3-2-16,5-2 0 0,-3-3-1 16,1 0 1-16,-2-3 1 0,0 1 0 0,1 0 1 15,-1 0-6-15,2 2 4 0,-3 1-1 0,1 2 0 16,1 4 4-16,-5 3-8 0,1 3-1 0,-2 5 0 16,-1 1-2-16,-2 1 1 0,-1 8 0 0,-1 4-1 15,1 1 0-15,-6 3 3 0,4 0 1 0,-3 3 3 16,-4-2-2-16,-1-1-1 0,0 3 0 15,0-4-1-15,-4-2 6 0,-2-2-4 0,-1-3 2 16,0-1-1-16,-2-3-2 0,-1-3 4 0,-2-2-4 16,0 0-24-16,-5-3-57 0,-1-4-106 15,2 2-333-15,5 2-809 0</inkml:trace>
        </inkml:traceGroup>
      </inkml:traceGroup>
    </inkml:traceGroup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53:49.6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B7D0868-CEA9-4E14-A892-2D46369C2433}" emma:medium="tactile" emma:mode="ink">
          <msink:context xmlns:msink="http://schemas.microsoft.com/ink/2010/main" type="inkDrawing" rotatedBoundingBox="14270,4669 25253,4041 25262,4205 14280,4833" semanticType="underline" shapeName="Other">
            <msink:sourceLink direction="with" ref="{F41BFEDA-911D-4DEA-BB7C-818E527AC190}"/>
            <msink:sourceLink direction="with" ref="{56242BAC-61BE-4C17-A436-E8FDEEEF53BD}"/>
            <msink:sourceLink direction="with" ref="{809B77AF-89AC-4633-87A7-571CFAB1225E}"/>
          </msink:context>
        </emma:interpretation>
      </emma:emma>
    </inkml:annotationXML>
    <inkml:trace contextRef="#ctx0" brushRef="#br0">0 701 998 0,'0'0'616'15,"0"0"-327"-15,0 0-7 0,0 0-22 0,0 0-71 16,0 0-40-16,0 0-30 0,0 0-33 0,0 0-22 16,0 0-19-16,0 0-19 0,0 0-8 0,0 0-5 15,0 0-4-15,-1-18 1 0,10 18 1 0,6 0-2 16,-1 0 1-16,7 0 2 0,0 0-5 16,6-1 0-16,4-3 1 0,6 0-4 0,4-3 4 15,5 1-2-15,9-4 0 0,3 1-3 16,9-1 2-16,2-1-1 0,9 0-2 0,2 2 2 15,7-1-3-15,6 2 1 0,6 1-1 0,6 0 2 0,5 1-6 16,5-1 0-16,13 3 0 0,3 0-5 16,6-1 9-16,7 1 0 0,6-1 0 0,8-1 0 15,5 0 0-15,5-4 0 0,7-3-1 0,2-1 3 16,7-2-2-16,3-3-3 0,5-1 3 0,2-2-1 16,3 0 0-16,3 0 3 0,1 0-5 15,0 0-2-15,2 1 4 0,-2 4-2 0,-1 0 4 16,-1 1 3-16,-4 3-4 0,4 0-1 0,0 4 1 15,-3 0-1-15,-5 1 0 0,1 1 0 16,1 3 1-16,-8 0-5 0,5 0 5 0,-8 2 1 16,-2 0-1-16,-9 1 2 0,3 1-3 0,-5 0 0 15,-2 0 2-15,-2 0 2 0,-5 0-1 0,2 0-1 16,-5 0 2-16,-3 0-5 0,0 0 2 16,-4-2-1-16,-8 0 0 0,-2-1-2 0,-3-1 3 15,-5-3 0-15,0 1 1 0,-4-4 5 0,-2 2-7 16,-7-2 1-16,-3-1 0 0,-8-2-1 15,-6 2 2-15,-9-2 0 0,-6 0-1 0,-12 1-4 0,-8 1 4 16,-5 2 2-16,-15 2-1 0,-8 0 0 16,-9 1 1-16,-10 2-3 0,-6 2 1 0,-4 1 5 15,-10 1-7-15,0 0-1 0,0 0-4 0,0 0-17 16,-4 0-3-16,-6 0-13 0,-4 3-30 0,-6 2-50 16,-4 1-90-16,-3 0-218 0,3-2-647 15,7 2-263-15</inkml:trace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4:57:06.2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4D537A4-00B9-4C9E-8C47-56DF2AA81654}" emma:medium="tactile" emma:mode="ink">
          <msink:context xmlns:msink="http://schemas.microsoft.com/ink/2010/main" type="writingRegion" rotatedBoundingBox="5229,6273 11343,5637 11545,7577 5431,8214"/>
        </emma:interpretation>
      </emma:emma>
    </inkml:annotationXML>
    <inkml:traceGroup>
      <inkml:annotationXML>
        <emma:emma xmlns:emma="http://www.w3.org/2003/04/emma" version="1.0">
          <emma:interpretation id="{D0E27372-5F98-4E1B-97A2-4E5DE476FDF1}" emma:medium="tactile" emma:mode="ink">
            <msink:context xmlns:msink="http://schemas.microsoft.com/ink/2010/main" type="paragraph" rotatedBoundingBox="5833,6203 9446,5975 9522,7182 5909,74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0E8BDE-B7DE-4C6E-A59C-9B4F4B4E2846}" emma:medium="tactile" emma:mode="ink">
              <msink:context xmlns:msink="http://schemas.microsoft.com/ink/2010/main" type="line" rotatedBoundingBox="5833,6203 9446,5975 9522,7182 5909,7409"/>
            </emma:interpretation>
          </emma:emma>
        </inkml:annotationXML>
        <inkml:traceGroup>
          <inkml:annotationXML>
            <emma:emma xmlns:emma="http://www.w3.org/2003/04/emma" version="1.0">
              <emma:interpretation id="{DFA02EF4-CB69-4E35-92F7-1CF86A6E7EEE}" emma:medium="tactile" emma:mode="ink">
                <msink:context xmlns:msink="http://schemas.microsoft.com/ink/2010/main" type="inkWord" rotatedBoundingBox="5833,6203 9446,5975 9522,7182 5909,7409"/>
              </emma:interpretation>
              <emma:one-of disjunction-type="recognition" id="oneOf0">
                <emma:interpretation id="interp0" emma:lang="en-US" emma:confidence="0.5">
                  <emma:literal>everyone</emma:literal>
                </emma:interpretation>
                <emma:interpretation id="interp1" emma:lang="en-US" emma:confidence="0">
                  <emma:literal>Everyone</emma:literal>
                </emma:interpretation>
                <emma:interpretation id="interp2" emma:lang="en-US" emma:confidence="0">
                  <emma:literal>lovesome</emma:literal>
                </emma:interpretation>
                <emma:interpretation id="interp3" emma:lang="en-US" emma:confidence="0">
                  <emma:literal>liverymen</emma:literal>
                </emma:interpretation>
                <emma:interpretation id="interp4" emma:lang="en-US" emma:confidence="0">
                  <emma:literal>liveryman</emma:literal>
                </emma:interpretation>
              </emma:one-of>
            </emma:emma>
          </inkml:annotationXML>
          <inkml:trace contextRef="#ctx0" brushRef="#br0">-8804 3271 601 0,'0'0'281'0,"0"0"-81"0,0 0-18 16,0 0 10-16,0 0-4 0,0 0-30 0,0 0-27 15,0 0-26-15,0 0-23 0,0 0-13 0,0 0-14 16,0 0-10-16,17-36-6 0,-7 26-2 15,3-2 2-15,2-1 0 0,2-1 2 0,-1-2-2 16,2-3 0-16,-1-1-1 0,2-3-2 0,-2 2-4 16,1-3-3-16,-2 1-2 0,-2 2-2 0,-3 0 3 15,-4 2 5-15,-1 3 1 0,-3 2 4 16,-3-1-1-16,0 5-4 0,-2 0-2 0,-5 2-7 16,-1 4-7-16,-2 1-8 0,0 3-7 0,-3 0-7 15,-1 0-4-15,0 12-3 0,0 3 1 16,-3 2 0-16,1 6 4 0,2 5 1 0,1-2 1 15,3 3 3-15,-1 2-2 0,4-1 0 0,4-1 0 16,-3-2 1-16,6-1-1 0,0-1-2 0,6-2 1 16,1-3-4-16,4-1 4 0,1-3 2 15,2-2-1-15,4-1 4 0,-2-6 1 0,4-1 0 16,0-4 4-16,2-2 3 0,0 0 0 0,0-6 1 16,2-3 2-16,-1-4 0 0,0-3 0 0,-3 0 2 15,-1-1-2-15,-3-1-2 0,-2 3 5 0,-4-1 2 16,-1 3 1-16,-7 2 5 0,1 4-2 15,-3 1 0-15,0 3-2 0,0 2-3 0,0 1-6 16,-5 0-7-16,-1 3-9 0,-1 6-6 0,-2 6 1 16,-1 4 3-16,1 3 5 0,0 0 1 0,2 2 1 15,3 0-3-15,4-3 1 0,0 1 4 16,0-1-6-16,5-2 2 0,4-4 0 0,-1 0-3 16,4-2 4-16,0-4 2 0,0 1-1 0,3-6 0 15,0 0 1-15,0-4 3 0,2 0 0 0,6-4 5 16,-2-7 0-16,2-3-1 0,1-5 2 15,0-3 0-15,-3-3-3 0,1-1 2 0,-3 3-2 16,-4-1-1-16,-3 3 4 0,-2 2 1 0,-4 2 0 16,0 3 2-16,-4 1-2 0,0 4-2 15,-2 4 1-15,0 2 1 0,0 1-3 0,0 2-4 16,0 0-4-16,0 0-10 0,0 0-5 0,0 5 0 16,0 1 0-16,0 4 6 0,3 1 9 0,-3 0 0 15,2 2 3-15,3-1 1 0,-2 1-3 16,1 0 1-16,-3-1 1 0,2 1 1 0,3 0-2 15,-2-3-1-15,-1 0-1 0,2-1 0 0,1-1 2 16,-3-1 0-16,1-4 0 0,2-1 0 0,-5-2 2 16,2 0 0-16,1-3 5 0,2-6 1 0,-2-2-1 15,6-2 1-15,-3 0-3 0,0-3-1 0,2-2-1 16,-2-1 0-16,2 2-2 0,-2-2 0 16,0 2 2-16,-2 1-1 0,0 2 2 0,-3 4 3 15,0 3-1-15,-2 2 2 0,0 2 1 0,0 3-3 16,0 0-5-16,-3 0-6 0,-3 3-7 15,4 4-3-15,-4 2 2 0,2 1 3 0,2 3 2 16,2-2 3-16,0 2 0 0,2-2-1 0,5 0 3 16,0-2 0-16,6-1-1 0,1-3 2 0,4 0 0 15,3-4 0-15,6-1 2 0,0 0 2 16,2-5 0-16,0-3 1 0,1-3 1 0,1-1-3 16,-2-2 2-16,-2-2 1 0,-3 0 0 0,1-3 0 15,-1 2 0-15,-2-2 1 0,-3 2-1 16,-4-1 1-16,-3 4 0 0,-5 2 3 0,-1 2 5 15,-4 2 1-15,-2 3 2 0,0 2-3 0,-2 2-4 16,-4-2-8-16,-2 3-8 0,-1 3-8 0,-3 5-4 16,-1 3 1-16,-1 3 5 0,-2 3 2 0,3 0 5 15,-1 3-1-15,7-3-2 0,0 0-2 0,4-1-1 16,3-2-2-16,0 0 3 0,3 0 1 16,6-4 1-16,-1-1 3 0,3-1 1 0,4-2 3 15,-1-1 0-15,0-3 1 0,2-2 0 0,3 0 1 16,1 0 1-16,1-3 1 0,1-5 1 0,0-3 1 15,3 0 0-15,-3-2 1 0,-1-4 0 16,-1-1 1-16,3-1-1 0,-3 1 0 0,1-4 0 16,-1 1-1-16,-3-1-1 0,0 2 1 0,-3 0-2 15,-4 4 4-15,1 1 4 0,-6 3 0 16,-1 1 7-16,-3 2 0 0,-1 1 1 0,0 4 1 16,-3-1-4-16,-4 3-4 0,-4 2-9 0,-2 0-4 15,-2 3-5-15,-1 7-1 0,-4 3 1 0,0 0 0 16,5 1 0-16,2-1-2 0,6 0-4 15,6 0-2-15,1-2 0 0,2 2 3 0,10-4 0 16,0 0 5-16,6-2-1 0,0-1 0 0,-2 0 1 16,2 0-1-16,-1-2 1 0,0-1 0 0,-3 1 1 15,-3 2 1-15,2 1 1 0,-1 2 1 16,-4 0 0-16,-1 0 0 0,-1 1 3 0,-3-1 0 16,1 1 0-16,-1-1 0 0,1-1-2 0,-3-1 0 15,2-3 2-15,3-1 0 0,-2-3 2 0,3 0 1 16,0 0-1-16,6 0 2 0,1-4 0 0,0-3 0 15,8-4-1-15,-1 0 1 0,5-3 0 0,-7-1 0 16,5 2-1-16,-4-3 1 0,0 0-1 16,-4-2 1-16,-1 2 2 0,-2 1 1 0,0 3 3 15,-6 0 0-15,-1 3 0 0,-4 2 5 0,-2 3 2 16,2 2 3-16,-2 2-1 0,0 0-7 16,0 0-6-16,0 0-9 0,0 0-7 0,0 5-8 15,0-1-1-15,0 6 4 0,0 0 6 0,0 3 8 16,1-1 1-16,5-1 1 0,-2 1-2 15,5-2 0-15,-1 0-1 0,4-5 0 0,-1 1 3 16,-1-3-2-16,-2-2 1 0,5-1 0 0,-4 0 2 16,2-4 2-16,-3-4 2 0,5-3 1 0,-4-2-3 15,2-3 1-15,-1 1-2 0,1-1 2 0,-2-2-2 16,-1 2 1-16,2 0 0 0,-6 1 0 16,5 2 2-16,-6 2-3 0,0 3 1 0,1 2-2 15,-4 4 1-15,1 1-2 0,-1 1-1 0,0 0-4 16,0 0-12-16,0 4 0 0,0 4 2 0,0 7 2 15,0 2 14-15,3 5-4 0,0 4 0 0,-3 5 1 16,1 5-2-16,1 4 2 0,-2 5 1 16,0 6 2-16,-2 1 0 0,-2 6 1 0,-6-3-1 15,2 5 1-15,-5-4 1 0,-1-1 0 0,0 2-1 16,-5-3-1-16,2-2 6 0,-1-4-3 0,-4-3 1 16,5-7 1-16,-2-5-5 0,0-6 6 15,4-5 0-15,0-6 6 0,4-7 6 0,3-2 5 16,-1-4 4-16,2-3 3 0,0 0 1 0,-4-10-8 15,3-3-5-15,1-4-9 0,5-3-8 16,2-7-1-16,0-5-4 0,0-4 2 0,9-7-3 16,6-1 1-16,3-4 0 0,8-2-1 0,-1-2-1 15,8-4 0-15,-2 0-1 0,7-1-1 0,-4-2 4 16,2 2-4-16,-1 1 1 0,-1 4 0 16,-4 4-3-16,0 5 4 0,-3 3 0 0,-3 5 2 15,-7 6 0-15,1 4 2 0,-8 5 0 0,1 4 1 16,-8 5 3-16,1 5-3 0,-4 1 1 0,2 3-1 15,-2 2-1-15,0 0-3 0,0 0-8 0,0 8-8 16,0 0-4-16,-2 5 6 0,-2 1 8 16,3 6 9-16,-1-2 4 0,2-1-5 0,0 0 0 15,0 2-1-15,2-4 1 0,3-1 0 0,3-3-1 16,-1 0 2-16,0-1-2 0,4-4 0 0,-2-1 1 16,0-3 2-16,4-2-3 0,-3 0 4 15,0 0 2-15,0-7 0 0,1-2 2 0,2-2 1 16,-4-4 2-16,-1-2-1 0,2 0-1 0,-6-1 0 15,2 2-1-15,-2 1 1 0,-4-1 2 0,0 0-1 16,0 4-2-16,-1-1 2 0,-8 2-1 16,5 3-3-16,-6 1 0 0,2 3-8 0,-2 3 0 15,-2 1-5-15,-2 0-5 0,1 5 1 0,-1 8-4 16,0 1 6-16,0 2 4 0,1 2 0 16,5-2 3-16,1-1-2 0,1 1-1 0,4-2 0 15,2 1 2-15,0-4-2 0,5-1-1 0,0-2-1 16,7-1 0-16,2-3 5 0,0-2 1 0,3-2 3 15,4 0 0-15,-4-5 0 0,5-3 1 0,-1-2-4 16,-1-1 3-16,1-2-1 0,-5 2 0 0,-1 1 2 16,-1 1 2-16,-1 5-2 0,-2 1-2 15,-2 2 1-15,-2 1-6 0,0 0 5 0,0 1-1 16,5 6 0-16,-4 0 3 0,-1 3-2 0,4 1 2 16,-5 1-1-16,4-3 0 0,-6 0 0 0,6-1 1 15,-7-2 0-15,6-1 0 0,-7-2 0 16,1-3 1-16,4 0 2 0,-2 0 2 0,2-3 3 15,0-5 0-15,5-3 0 0,0 0 0 0,-1-3-4 16,2 0 0-16,-3 1-2 0,1 3-2 16,2-1 0-16,-6 3-3 0,0 4 1 0,2 3-3 15,-4-2-2-15,2 3 0 0,0 0 0 0,-2 6 1 16,5 0 1-16,-3 0 2 0,0 3-1 0,4-1 4 16,-2 0-2-16,1-1 1 0,2-1 1 15,3-1-3-15,3-2 3 0,2-3 1 0,-3 0 0 16,7-3 2-16,-4-7 0 0,4-3 2 0,-3-2 0 15,0-4 0-15,1 0 1 0,-3-2-1 16,-4 4 2-16,-4-1 3 0,-4 3 4 0,0 6 3 0,-5-2 2 16,-2 7-1-16,0 0-1 0,0 1-5 15,-6-1-3-15,-1 4-5 0,3 0-7 0,-6 0-6 16,0 11-5-16,4-1 1 0,-2 4-2 0,5 3 2 16,3 5 2-16,0-3 0 0,11 2 4 0,5-2 0 15,1-4 3-15,10 0 3 0,5-4 0 16,4-3 3-16,2-5-1 0,0-3 2 0,-1 0-2 15,1-1-2-15,-7-4-17 0,5-2-69 0,-13 0-209 16,-6 3-701-16,-9 1-702 0</inkml:trace>
        </inkml:traceGroup>
      </inkml:traceGroup>
    </inkml:traceGroup>
    <inkml:traceGroup>
      <inkml:annotationXML>
        <emma:emma xmlns:emma="http://www.w3.org/2003/04/emma" version="1.0">
          <emma:interpretation id="{FA2D6DEC-E7C7-439B-88D6-1269614C6B71}" emma:medium="tactile" emma:mode="ink">
            <msink:context xmlns:msink="http://schemas.microsoft.com/ink/2010/main" type="paragraph" rotatedBoundingBox="5322,7165 11436,6528 11545,7577 5431,82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0F05D3-6169-476E-A731-D1A5772B8DC2}" emma:medium="tactile" emma:mode="ink">
              <msink:context xmlns:msink="http://schemas.microsoft.com/ink/2010/main" type="line" rotatedBoundingBox="5322,7165 11436,6528 11545,7577 5431,8214"/>
            </emma:interpretation>
          </emma:emma>
        </inkml:annotationXML>
        <inkml:traceGroup>
          <inkml:annotationXML>
            <emma:emma xmlns:emma="http://www.w3.org/2003/04/emma" version="1.0">
              <emma:interpretation id="{9887E23E-BB81-4969-826C-16CE578E025F}" emma:medium="tactile" emma:mode="ink">
                <msink:context xmlns:msink="http://schemas.microsoft.com/ink/2010/main" type="inkWord" rotatedBoundingBox="5322,7165 9272,6753 9382,7803 5431,8214"/>
              </emma:interpretation>
              <emma:one-of disjunction-type="recognition" id="oneOf1">
                <emma:interpretation id="interp5" emma:lang="en-US" emma:confidence="0.5">
                  <emma:literal>(managerial</emma:literal>
                </emma:interpretation>
                <emma:interpretation id="interp6" emma:lang="en-US" emma:confidence="0">
                  <emma:literal>[managerial</emma:literal>
                </emma:interpretation>
                <emma:interpretation id="interp7" emma:lang="en-US" emma:confidence="0">
                  <emma:literal>(managerially</emma:literal>
                </emma:interpretation>
                <emma:interpretation id="interp8" emma:lang="en-US" emma:confidence="0">
                  <emma:literal>[managerially</emma:literal>
                </emma:interpretation>
                <emma:interpretation id="interp9" emma:lang="en-US" emma:confidence="0">
                  <emma:literal>(managerialist</emma:literal>
                </emma:interpretation>
              </emma:one-of>
            </emma:emma>
          </inkml:annotationXML>
          <inkml:trace contextRef="#ctx0" brushRef="#br0" timeOffset="40272.6187">-9197 3945 453 0,'0'0'240'0,"0"0"-50"0,0 0 33 15,0 0 31-15,0 0 8 0,0 0-15 0,0 0-33 16,0 0-36-16,0 0-34 0,0 0-23 0,0 0-17 16,0 0-16-16,13-87-18 0,-19 87-16 15,1 5-15-15,-4 3-8 0,1 4-7 0,-5 7-1 16,0 5-1-16,1 6-1 0,-3 2 3 0,3 3 2 16,3 1 0-16,2-1-4 0,3-3-1 0,-1 0-8 15,5-3-4-15,0-3-2 0,8-2-7 16,0 0 0-16,3-4 0 0,5-2-1 0,1-2 2 15,3-4-1-15,0-1 0 0,4-2-2 0,-3-1-3 16,0-1-8-16,3-5-19 0,-4 4-29 0,3-3-71 16,0 0-126-16,-8 0-259 0,-6-1-1074 0</inkml:trace>
          <inkml:trace contextRef="#ctx0" brushRef="#br0" timeOffset="43964.6003">-8648 4194 0 0,'0'0'253'0,"0"0"90"0,0 0-17 16,0 0-34-16,0 0-43 0,0 0-49 0,0 0-41 15,0 0-25-15,0 0-11 0,0 0-16 16,0 0-8-16,0 0-8 0,0 0-9 0,0 0-9 16,-21-94-10-16,23 88-11 0,3 1-13 0,-2 2-10 15,2 0-9-15,1 1-7 0,-3 2-3 0,4 0-2 16,0 4 2-16,3 3 2 0,0 6 2 0,-3 2 2 15,4 3 4-15,-5 1-1 0,0 2 0 16,-4 0 0-16,1 0-2 0,1 1-2 0,-4 0-2 16,0-3 0-16,0 0-3 0,0-5 0 0,0-1 3 15,0-4-2-15,-1-4 0 0,1-2 1 0,0-2 4 16,0-1 6-16,0 0 8 0,0 0 7 16,0-2-1-16,3-6-7 0,0-5-10 0,2-4-10 15,2-6-5-15,5 0-2 0,-2-5 1 0,2 4 0 16,0 0 0-16,2 0 0 0,-5 4 2 0,-1 2-4 15,-1 5 2-15,-1 1 0 0,-1 4-2 16,-2 4 0-16,0 1-1 0,-1 3-2 0,-1 0-2 16,0 2 0-16,4 3 3 0,0 5 3 0,0 2 1 15,2 2 1-15,-2 2-3 0,4 2 0 16,-4 0 2-16,1-2-1 0,0 2-1 0,1-3 2 16,-1 0-2-16,-4-1 0 0,4-2 0 0,-3-5-1 15,0 1 0-15,1-4 1 0,-1-2-1 0,0 0 3 16,-2-2 1-16,-1 0 3 0,3 0-1 0,-3-2 3 15,3-3 2-15,2-4-1 0,3-2 1 0,0-3-5 16,2-4-1-16,0 2-3 0,1-1 1 16,1 3-2-16,-3-2 1 0,0 5-2 0,1 3-2 15,-2 2 0-15,1 4-3 0,-3 2 1 0,1 0-4 16,0 0 1-16,0 7 1 0,0 2 1 0,0 1 4 16,2 0 0-16,-2 1 1 0,1-1 0 15,2 0 1-15,-1-1-1 0,-1 0 1 0,1 0 1 16,0-1-3-16,3-2 1 0,1-1-1 0,-1-2 3 15,4 0-1-15,1-3 1 0,-3 0-2 16,3 0 0-16,-1-5 2 0,1-1 0 0,-2-5 1 16,-1 1 0-16,1-3-2 0,-3 2 2 0,1-3 0 15,-3 2 2-15,1-1-2 0,-3-1 2 0,-3 1-1 16,2 1 1-16,-4 1 3 0,-1 1-1 16,-2 0 2-16,0 3-3 0,-3 1 0 0,-4 2-6 15,0 4-5-15,-5 0-9 0,2 6-4 0,-4 4 2 16,-3 5 2-16,1 5 6 0,1 2 3 15,1 0 0-15,2 0 0 0,4-2-2 0,2 1 3 16,5-2-1-16,1-5-1 0,0-1 2 0,4-2-2 16,0-3 1-16,3 0 1 0,3-3 1 0,-1-4 0 15,4 1 3-15,-4-2-1 0,3 0 1 0,-2-7 4 16,2-1-2-16,1-3 2 0,1-2-1 16,-4 2 1-16,3-4 1 0,-4 1 0 0,1 1 3 15,-6 3-5-15,4 1 3 0,-6 4-2 0,1 2 0 16,-3 1 2-16,0 2-6 0,0 0-2 0,0 0-2 15,2 7 0-15,0-1 1 0,1 4 3 0,1-1 2 16,2 1-1-16,-2 3 1 0,0-5-2 16,3 0 0-16,-1 0 0 0,1-1 1 0,0-3-2 15,-3 1 1-15,5-2 3 0,-5 1-3 0,3-4 2 16,-1 0-1-16,1 0-1 0,-2 0 2 16,4 0 3-16,-2-7 3 0,2-1-5 0,1-1 3 15,-2-2-3-15,5-1 0 0,-5-3 2 0,1 2-4 16,2 1 0-16,-2-1-2 0,-1 3 0 0,2 2 2 15,0 3-1-15,-3 1-1 0,0 1-3 16,0 3 1-16,0 0-2 0,-1 3 2 0,3 1 0 16,-4 2 1-16,1 1 0 0,1 3-1 0,-1-2 6 15,-1 1-5-15,-2-3 2 0,3-1 0 16,-3-1-4-16,1-2 6 0,-3 1-1 0,2-2 1 16,0-1 0-16,-2 0-1 0,4 0 1 0,-4 0 2 15,3-5 3-15,2-1-4 0,0-2 2 0,2-1-4 16,-1-3 3-16,5 2-2 0,-5-1-1 0,0 0 3 15,1-1-6-15,-1 3 4 0,3 1 1 0,-5-1-2 16,2 5 0-16,-3-1-4 0,2 4 1 0,-2 0-2 16,0 1 3-16,-1 0-3 0,3 2 1 15,-1 5 1-15,1 1-1 0,1 0 5 0,1 1-2 16,1 1 3-16,2-2-2 0,2 0-1 0,-2-2 1 16,2 1-2-16,1-5 4 0,1 1-2 15,2-1 1-15,-3-2-2 0,0 0 0 0,0-2 4 16,0-3-1-16,2-3 3 0,1-4-5 0,1 0 4 15,1-3 0-15,-2-1-1 0,-2 0 3 16,-2 2-3-16,-2 1 3 0,-2 2 2 0,-3-1 4 16,-6 3 4-16,0 1-4 0,0 1 0 0,-3 2-7 15,-6 0 1-15,2 2-6 0,-3 1-3 0,-1 2-4 16,-2 0-6-16,-1 8-1 0,0 2 0 16,0 5 4-16,-1 3 2 0,3 2 4 0,2 0-2 15,1 1 0-15,4-2 1 0,0-2-2 0,4-1 3 16,1-2-2-16,0-1-1 0,1-2 1 0,9-3 0 15,-1-2 1-15,1-1-1 0,4-5 3 16,7 0-2-16,-4-3 6 0,6-7 0 0,-2-3 0 16,2-2 2-16,-3-4-3 0,-1 0 5 0,0-2 0 15,-5 0 0-15,-3 3 3 0,-5 1-2 0,0 4 2 16,-2 2 0-16,-3 4 1 0,-1 4 0 0,0 3-1 16,0 0-4-16,0 0-5 0,0 0-4 15,-1 5-1-15,0 3 1 0,-4 2 0 0,1 1 3 16,1 1 0-16,2 0-1 0,-1 1 3 0,2-2-4 15,0 2 2-15,0-2-3 0,5 0 1 0,6-1 1 16,3 0-2-16,2-2 4 0,5-1-4 16,4-2 3-16,4-4 0 0,3-1 2 0,0 0 0 15,3-3-1-15,-1-7 0 0,-3 0-2 0,-1-3 2 16,-6-3 1-16,-3-1 0 0,-2-3 1 16,-4 1 0-16,-2-2 2 0,-2-1-1 0,-6 1 4 15,0 3 0-15,0 0 0 0,-5 5 2 0,0 4 0 16,0 1 1-16,-9 5-4 0,5 1-3 0,-3 2-9 15,-2 2-5-15,-2 5 0 0,1 5 1 16,0 4 5-16,0 0-1 0,-1-2 2 0,4 3-1 16,1-1-1-16,5-4 3 0,-1 1-1 0,2-2-1 15,0-4-1-15,0 0-1 0,2-3-1 0,-1-2 1 16,5-2 3-16,-1 0-1 0,3 0 3 0,-1-3 1 16,1-5 2-16,-1-1 1 0,0-2-1 0,-1 0 1 15,1 0 0-15,-1-2 4 0,-5 2-3 16,2-1 1-16,1 4-2 0,-4-3 1 0,2 3 1 15,-2 0 0-15,0 1 2 0,0 3-2 0,0 2-1 16,0 0-4-16,0 2-5 0,0 0-4 0,0 8 1 16,0 4 2-16,0 5 3 0,0 1 3 15,0 8 2-15,-2 1-1 0,1 4 0 0,-2 4 0 16,3 1 2-16,0 1 1 0,3 3 1 0,0 0 4 16,1 2-2-16,-3-2 3 0,-1 0 0 15,0-4 0-15,0-1 2 0,0-5-1 0,-5-1-1 16,-2-6-1-16,-2-3 2 0,2-2 2 0,-4-5 1 15,2-4 1-15,2-2 2 0,0-6 4 16,1-1 3-16,3 0 0 0,-2-1-3 0,-1-7-6 16,3-4-9-16,-1-2-4 0,1-4-1 0,0 0-3 15,3-4 0-15,0-4-1 0,9-2-2 0,-1-2-1 16,2 0 0-16,4 0 1 0,2-1-3 0,1 0-1 16,1 3 3-16,-2 0-2 0,0 0 1 0,1-1 0 15,-2 3-2-15,1-1-3 0,-3 1 5 16,-2 1 0-16,0-1 6 0,-1 4 3 0,-7 0-1 15,1 1 2-15,-1 5-3 0,-3 0 4 0,0 1-1 16,0 5 1-16,0 3 2 0,-6 4-4 0,4-1 2 16,-4 4-1-16,0 0-4 0,3 0-2 15,-5 8-2-15,4 4 1 0,-2 4 2 0,0 1 3 16,5 3 0-16,0 3-1 0,1-1 0 0,0 1-3 16,1-2 3-16,5-1-1 0,1 0-1 0,4-7-2 15,-4 0 1-15,4-4 0 0,2-2 2 16,1-4 2-16,1-3-2 0,0 0 1 0,-1-10 0 15,5-2 2-15,-4-2-1 0,4-5 2 0,-4-2-1 16,2-1-3-16,2-3 3 0,-2 1-3 16,-2-1 2-16,0 2 1 0,-1-1 0 0,0 0 1 15,-3 5 0-15,-5 3 6 0,0 4-5 0,-4 4 2 16,-2 4-1-16,0 4-5 0,0 0 4 0,0 0-4 16,-5 5-4-16,-1 5 1 0,-5 2-1 0,-2-1 3 15,3 3 2-15,2 1 4 0,-2-4-3 16,7-2 0-16,3-1-3 0,0-3-1 0,0 0-1 15,0 0 0-15,7-4 0 0,-1 1-5 0,1 0 7 16,0 0 0-16,4-1 1 0,-5 1 8 0,5 0-7 16,-4 1 0-16,0 0 0 0,3 2-3 0,-6 1 1 15,6 1 1-15,-5 2-1 0,0 1-2 16,2 0 1-16,-4 4 0 0,3-4 0 0,-2 1 0 16,-1 0 1-16,0-3-2 0,1 0 0 0,2-1 6 15,-5-3-8-15,3 0-3 0,-1-4 0 16,3 0-6-16,-5 0 6 0,5 0 4 0,1-5 2 15,-1-3 0-15,1-2 2 0,1-1 1 0,1-2-1 16,2-1 6-16,-2 0-4 0,2 2 0 0,-2-1 1 16,2 2-2-16,-5 1 0 0,2 1 1 15,-5 4-2-15,0 0 1 0,0 4 1 0,-3 1 1 16,0 0-1-16,0 0-1 0,0 0-4 0,0 2-3 16,0 3 1-16,-3 2 6 0,1 2-2 0,2-1 1 15,0 4 1-15,0-2-7 0,2-1 4 16,8 0 2-16,-2-2-2 0,6 1 3 0,2-1 0 15,1-2 0-15,-1-2 1 0,5-2 1 0,-1-1-1 16,4 0 1-16,-3-3-2 0,3-5 2 0,2-1 0 16,-7-2-1-16,3-2 1 0,-7-1-3 0,-1 0 4 15,-2-2 1-15,-5 1-1 0,3 0 2 16,-2-1 0-16,-2 0-1 0,1 2 1 0,-1 1 1 16,-5 5 1-16,1 1-1 0,-2 2 5 0,0 3-2 15,0 2-1-15,0 0-4 0,-3 0-12 0,-7 4-6 16,1 7 1-16,-2 1 3 0,-2 6 7 15,-2 1 4-15,2 0-2 0,0-1-2 0,2-2 2 16,4-1-1-16,2-3-4 0,4-1 1 0,1-3-2 16,0-3 0-16,0-2 0 0,6-3 0 15,-1 0 1-15,2 0 4 0,1-6 4 0,1-4 0 16,-1 1 4-16,3-4-1 0,-4 2-5 0,1 0 1 16,1 1-3-16,-5 5-2 0,2 0 2 0,-2 3 0 15,-2 2-4-15,-1 0-1 0,0 0 2 16,1 2 0-16,2 3 2 0,0-2 5 0,-1 4-4 15,-1-2 2-15,3 0 2 0,1-2-2 0,-3 0 0 16,7-1 0-16,-6-2-2 0,7 0 2 16,1 0 2-16,-2-4 0 0,-1-2 2 0,4-4 2 15,0 0 0-15,1-4 1 0,0-5 0 0,2-2 0 16,0-2-4-16,-2-1 1 0,1-3-3 0,-3 0-4 16,-1 1 7-16,2-2 0 0,-6 2 0 0,0-1 4 15,-4 3-1-15,1 2 1 0,-1 3 2 0,-3 2 5 16,0 4-2-16,-3 3 1 0,-3 4-1 15,3 3-1-15,1 3-4 0,-5 0-3 0,2 3-5 16,-5 10-6-16,5 4 6 0,-5 6 2 0,-2 4 0 16,7 2 4-16,-4 2-4 0,5 1-2 0,-2-2 4 15,1 0-3-15,5-3 0 0,0-1 0 16,0-3-3-16,5-3-2 0,2-2-5 0,6-5-10 16,-1-2-14-16,3-5-18 0,1-4-47 0,2-2-69 15,5 0-89-15,-5-8-193 0,-1 0-493 16,-7 0-528-16</inkml:trace>
          <inkml:trace contextRef="#ctx0" brushRef="#br0" timeOffset="44125.5018">-5895 3618 2224 0,'0'0'101'0,"0"0"-16"16,0 0-3-16,0 0-44 0,0 0-54 15,0 0-28-15,0 0-24 0,0 0-115 0,0 0-316 16,0 0-959-16</inkml:trace>
        </inkml:traceGroup>
        <inkml:traceGroup>
          <inkml:annotationXML>
            <emma:emma xmlns:emma="http://www.w3.org/2003/04/emma" version="1.0">
              <emma:interpretation id="{FF4C1B88-EAAC-4931-957F-C863C2CE5BB8}" emma:medium="tactile" emma:mode="ink">
                <msink:context xmlns:msink="http://schemas.microsoft.com/ink/2010/main" type="inkWord" rotatedBoundingBox="9729,6765 11442,6586 11503,7168 9789,7346"/>
              </emma:interpretation>
              <emma:one-of disjunction-type="recognition" id="oneOf2">
                <emma:interpretation id="interp10" emma:lang="en-US" emma:confidence="0.5">
                  <emma:literal>roles)</emma:literal>
                </emma:interpretation>
                <emma:interpretation id="interp11" emma:lang="en-US" emma:confidence="0">
                  <emma:literal>roles))</emma:literal>
                </emma:interpretation>
                <emma:interpretation id="interp12" emma:lang="en-US" emma:confidence="0">
                  <emma:literal>rolls)</emma:literal>
                </emma:interpretation>
                <emma:interpretation id="interp13" emma:lang="en-US" emma:confidence="0">
                  <emma:literal>role's)</emma:literal>
                </emma:interpretation>
                <emma:interpretation id="interp14" emma:lang="en-US" emma:confidence="0">
                  <emma:literal>robes)</emma:literal>
                </emma:interpretation>
              </emma:one-of>
            </emma:emma>
          </inkml:annotationXML>
          <inkml:trace contextRef="#ctx0" brushRef="#br0" timeOffset="45489.7819">-4859 4049 645 0,'0'0'488'0,"0"0"-103"0,0 0-71 16,0 0-70-16,0 0-43 0,0 0-40 0,0 0-24 15,0 0-20-15,0 0-15 0,0 0-15 0,0 0-14 16,0 0-14-16,0 0-9 0,0 0-7 16,-14-21-12-16,21 11-6 0,3-4-12 0,2-4-5 15,5-3-2-15,3 0 0 0,-1-5 3 0,0-2-2 16,1 3 1-16,-3-2-1 0,-1-2-3 0,-2 3 4 15,-3-1-1-15,1 1 1 0,-8 7 1 16,0 1 3-16,-1 5 1 0,-3 5 3 0,0 2 3 16,0 4-3-16,-7 2-3 0,3 0-7 0,-6 0-5 15,3 5-3-15,-5 3-1 0,0 3 1 16,-2 3 1-16,1-1 1 0,1 1-1 0,8-1 1 16,1-4-3-16,3 0 0 0,0-1-2 0,3-1-1 15,6-1 4-15,1-1-1 0,2-2 2 0,1 2 1 16,1-3-3-16,-1 1 3 0,-2 1-2 0,-1-1 2 15,-1 2 2-15,1 1-2 0,-6 0 0 16,-1 4 0-16,0 1-1 0,-3 4 3 0,0 3 1 16,-3 1-1-16,-3 3 3 0,-5 2-4 0,5-2 0 15,-2-3 1-15,5-3-8 0,3-3 5 0,0-4-1 16,0-2-3-16,4-4 8 0,6-2-5 0,1-1 1 16,3-3 1-16,1-6 1 0,2-6 1 15,-2-1-2-15,2-3 2 0,2 1-2 0,-4-3 3 16,-2 2 1-16,-2 0 0 0,-1 3-3 0,2 1-2 15,-5 2-1-15,-2 3 0 0,-2 2 6 16,0 4-2-16,-3 2 4 0,0 2-2 0,0 0-5 16,0 0-3-16,0 5-1 0,0 1 1 0,0 4 2 15,0-1 6-15,0 2 0 0,0 2-3 0,0-2 4 16,4 1-6-16,1 1 2 0,-1-3-1 16,4 1-3-16,-3-3 3 0,3 1-2 0,-4-3 2 15,6-1 1-15,-4 0 0 0,4-4 2 0,0-1 0 16,-5 0-1-16,7-1 1 0,-4-6 2 0,1-3-1 15,4-1 4-15,-4-4-2 0,-1 1 2 16,0-1-2-16,-5 0-2 0,0 1 4 0,-3-1-5 16,0 1 3-16,-2 2-2 0,-6 0-1 0,-2 1-1 15,-4 5-3-15,-5 2 0 0,-1 2-6 0,3 2 0 16,-7 0-1-16,6 6 1 0,-3 2 3 0,5 0 3 16,5 1-1-16,5-1-4 0,5 0 0 15,1-1-3-15,0-1 3 0,7 0 6 0,7-1-1 16,6-2 4-16,0 1-4 0,5-3 0 0,2-1 3 15,0 0-4-15,0 0 1 0,1-6 0 0,1-2 0 16,0-1 0-16,0-4 3 0,-2-5-3 16,0-1 2-16,-3-1 3 0,-4-2-3 0,4-4 6 15,-7 1-2-15,0-3 0 0,-3-2-1 0,-3 1 0 16,2-2 1-16,-9 1 1 0,5 0 1 16,-8 2-3-16,-1 3 2 0,0 2 0 0,0 4 0 15,-7 6 2-15,1 4-2 0,1 5-1 0,-4 2-6 16,3 2 0-16,-2 2-6 0,2 11-2 0,-2 6 4 15,-2 5-2-15,6 4 6 0,-1 4 1 16,-2 3 1-16,6 3-2 0,1-2 1 0,0 0 0 16,3 2-3-16,5-7 7 0,2 1-5 0,-1-4 0 15,3-2 0-15,3-5-2 0,-1-5 4 0,0-1-3 16,2-6 2-16,2-2-1 0,-2-4-1 0,-1-3 0 16,2 0 1-16,-1-9 2 0,-1-2-2 0,4-4 1 15,-2 0-2-15,-2-6 5 0,0 0-3 16,-1-2 1-16,-2 1 2 0,0 2-9 0,-5 0 9 15,1 3-1-15,-5 4 1 0,-1 5 2 0,-2 4-2 16,0 0 1-16,0 4-7 0,0 0-8 16,-2 4-7-16,-1 7 0 0,-5 2 2 0,5 2 9 15,-1 4 5-15,2-2-2 0,2 1 3 0,0-2-5 16,0-3 3-16,6-2 0 0,7-1-1 0,-2-2 6 16,5-3-4-16,-1-4 0 0,2-1 3 15,5 0 0-15,-4-1 0 0,-4-7-1 0,2-2 1 16,-2-1-2-16,-1-1 4 0,-1-2-1 0,0-2 2 15,-2 1-2-15,-3 1 0 0,3 0 0 0,-5 3-1 16,4 2 4-16,-6 1-4 0,0 3 0 16,4 3-3-16,-4 2-5 0,-2 0 3 0,2 0-2 15,4 5 4-15,-3 5 0 0,-1-1 1 0,4 4 1 16,-4 1 0-16,-2 1 2 0,1 2-2 0,-2 0 1 16,0-2-1-16,0 1 2 0,0 0-2 0,-5-1 2 15,-3-5 4-15,4 0-4 0,-2-3 2 16,-1-3-1-16,1-3-5 0,-1-1-19 0,6 0-82 15,-2-2-163-15,1-3-569 0,2 2-848 0</inkml:trace>
          <inkml:trace contextRef="#ctx0" brushRef="#br0" timeOffset="45680.6632">-3304 3304 2685 0,'0'0'207'0,"0"0"-23"16,0 0-13-16,0 0-67 0,0 0-37 0,0 0-19 15,0 0-16-15,0 0-5 0,0 0 2 0,0 0 5 16,0 0-3-16,0 0-3 0,0 0-6 16,83 110-3-16,-73-83-3 0,2 4-5 0,-10 3-4 15,3 6-3-15,-5 4-5 0,-12 6-12 0,-10 3-40 16,-7 5-93-16,2-13-299 0,10-14-1337 0</inkml:trace>
        </inkml:traceGroup>
      </inkml:traceGroup>
    </inkml:traceGroup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04:42.253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3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E8BDADB-00CD-428E-9136-549D1928F64A}" emma:medium="tactile" emma:mode="ink">
          <msink:context xmlns:msink="http://schemas.microsoft.com/ink/2010/main" type="writingRegion" rotatedBoundingBox="438,923 26378,-95 27014,16094 1073,17113"/>
        </emma:interpretation>
      </emma:emma>
    </inkml:annotationXML>
    <inkml:traceGroup>
      <inkml:annotationXML>
        <emma:emma xmlns:emma="http://www.w3.org/2003/04/emma" version="1.0">
          <emma:interpretation id="{0937921B-B3C0-4D2B-8F40-C088B8C3D54A}" emma:medium="tactile" emma:mode="ink">
            <msink:context xmlns:msink="http://schemas.microsoft.com/ink/2010/main" type="paragraph" rotatedBoundingBox="951,650 16206,605 16211,2195 956,22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708E78-DF02-43E4-9B7C-D8B3FBFA9D3E}" emma:medium="tactile" emma:mode="ink">
              <msink:context xmlns:msink="http://schemas.microsoft.com/ink/2010/main" type="line" rotatedBoundingBox="951,650 16206,605 16211,2195 956,2240"/>
            </emma:interpretation>
          </emma:emma>
        </inkml:annotationXML>
        <inkml:traceGroup>
          <inkml:annotationXML>
            <emma:emma xmlns:emma="http://www.w3.org/2003/04/emma" version="1.0">
              <emma:interpretation id="{57867F74-C307-40E1-AD45-0DB50C9BA2F3}" emma:medium="tactile" emma:mode="ink">
                <msink:context xmlns:msink="http://schemas.microsoft.com/ink/2010/main" type="inkWord" rotatedBoundingBox="952,778 4605,767 4607,1521 954,1532"/>
              </emma:interpretation>
              <emma:one-of disjunction-type="recognition" id="oneOf0">
                <emma:interpretation id="interp0" emma:lang="en-US" emma:confidence="0.5">
                  <emma:literal>(Mandate)</emma:literal>
                </emma:interpretation>
                <emma:interpretation id="interp1" emma:lang="en-US" emma:confidence="0">
                  <emma:literal>[Mandate)</emma:literal>
                </emma:interpretation>
                <emma:interpretation id="interp2" emma:lang="en-US" emma:confidence="0">
                  <emma:literal>"Mandate)</emma:literal>
                </emma:interpretation>
                <emma:interpretation id="interp3" emma:lang="en-US" emma:confidence="0">
                  <emma:literal>("Mandate)</emma:literal>
                </emma:interpretation>
                <emma:interpretation id="interp4" emma:lang="en-US" emma:confidence="0">
                  <emma:literal>(Mandate?)</emma:literal>
                </emma:interpretation>
              </emma:one-of>
            </emma:emma>
          </inkml:annotationXML>
          <inkml:trace contextRef="#ctx0" brushRef="#br0">-6178-198 844 0,'0'0'79'0,"0"0"-23"0,0 0 22 16,0 0 47-16,0 0 34 0,0 0 15 0,0 0-18 16,0 0-27-16,0 0-18 0,0 0-13 0,0 0-6 15,0 0-6-15,0-26-7 0,0 26-4 16,0 0-12-16,0 0-7 0,0 3-4 0,0 1-8 15,0-1-4-15,0 0-6 0,0 0-10 0,-1 4-6 16,-2 4 0-16,-4 6 3 0,4 6 2 0,-7 6 3 16,5 2-6-16,-4 3-6 0,5-1-2 0,0-2-4 15,-1 1-4-15,5-2-2 0,0-2 0 16,5-2-4-16,2-3 1 0,3-2-4 0,2-2-6 16,4-3-7-16,2-2-12 0,7-5-22 0,0-4-34 15,2-5-74-15,3 0-148 0,-10 0-204 0,-5-3-743 16</inkml:trace>
          <inkml:trace contextRef="#ctx0" brushRef="#br0" timeOffset="715.1009">-5690-240 1425 0,'0'0'156'0,"0"0"40"16,0 0-4-16,0 0 3 0,0 0-45 0,0 0-58 15,0 0-41-15,0 0-17 0,0 0-10 16,0 0-1-16,0 0-2 0,0 0 0 0,0 0 1 16,0 0 0-16,-31 134-1 0,29-116-3 0,2-1-2 15,-4-1-5-15,4 1-1 0,0-3-1 0,0-2 0 16,-1-2-2-16,1 0 0 0,0-2-2 0,0-3 0 15,0-2 3-15,0-1 3 0,0-2 11 16,0 0 9-16,0 0 14 0,0 0 11 0,0 0 4 16,0-3-4-16,0-2-16 0,0-3-14 0,0-4-15 15,0 1-8-15,0-3 5 0,0-1-6 16,-2-2 1-16,2-3-1 0,0 0 0 0,0 0 1 16,-1-3 0-16,1 1 0 0,0 2 1 0,0-1 1 15,0 2-2-15,0 2 1 0,0 5-3 0,1 1-1 16,1 4 1-16,-1 4-2 0,-1 1-2 15,4 2-1-15,-4 0-2 0,2 5 3 0,1 5 1 16,0 2 2-16,5 5 1 0,-4 6-2 0,1-1-1 16,3 1 0-16,-4 2 0 0,5 1 2 15,-5-3 2-15,5 1-2 0,-4-1 1 0,4-4-2 16,-4-2 1-16,5-6 0 0,0 0 0 0,-4-3-1 16,4-5-1-16,-4-2 1 0,2-1 1 0,-2 0 3 15,4-6 2-15,0-5 2 0,-3-3 1 16,5-5 1-16,0-1 1 0,1-3-3 0,-1-1-1 15,-2 0-1-15,3-1-3 0,0 0 3 0,1 2 2 16,-1-1 0-16,-1 0-1 0,1 3-3 0,-2 1-1 16,1 3-1-16,-5 1 1 0,0 6 2 0,-3 4-1 15,-2 1 3-15,-2 3 1 0,0 2-2 0,0 0-1 16,0 0-3-16,0 5-6 0,0 3 4 16,0 4 5-16,-2 8 1 0,1 1 5 0,-2 4-1 15,-4 3-5-15,4 4-1 0,-5-4 1 0,5 4-2 16,-3 1 2-16,-2 2 0 0,5-2-2 15,-4-2 1-15,2 0-3 0,4-3 1 0,0-4-6 16,-1-4 3-16,2-4-1 0,0-5-6 0,3 0 1 16,0-5-15-16,7-1-12 0,-3-3-15 0,6-2-31 15,1 0-40-15,6-10-74 0,-2-4-122 16,0 2-166-16,1 1-408 0,-12 3-188 0</inkml:trace>
          <inkml:trace contextRef="#ctx0" brushRef="#br0" timeOffset="1563.5955">-5022-12 874 0,'0'0'134'0,"0"0"13"0,0 0 33 0,0 0 13 16,0 0-43-16,0 0-17 0,0 0-12 0,0 0-6 15,0 0 0-15,0 0-20 0,0 0-12 16,0 0-13-16,0 0-6 0,72-57-1 0,-62 44-6 16,-6 0-4-16,5 0-5 0,-5-1-6 0,-3-1-7 15,2 2-2-15,-3-2-1 0,0 1-1 16,0 1 2-16,0 2-5 0,-3 3 2 0,-2 2-6 16,-4 2-5-16,-4 4-7 0,1 0-11 0,-3 4-8 15,0 5-7-15,-4 6 3 0,-5 3 6 0,6 4 2 16,-5 2 4-16,6 2-1 0,2-3-2 15,2 2-1-15,3-1 2 0,6 0-2 0,1-4-3 16,3 1 1-16,0-4-3 0,0-1-3 0,3-5-1 16,4-2-5-16,3-3 2 0,4-4 3 0,0 0 5 15,0-2 5-15,0 0 7 0,2-8 2 16,0 0 3-16,-1-3 2 0,2-3-1 0,-4 0 1 16,-3-1 2-16,0-1 1 0,1 2-3 0,-4 0 1 15,2 2 0-15,-5 1 0 0,2 0 2 0,-3 3-1 16,-2 3 1-16,0 2-3 0,-1 1-2 0,0 2-1 15,0 0-5-15,0 0-6 0,0 3-6 0,-1 2 1 16,1 3 1-16,-1 1 5 0,-1 1 4 16,1 1 0-16,1 0-1 0,-3-1-1 0,3 2 1 15,0-3-3-15,0 1 1 0,0 0 0 0,0-2 0 16,6 0 0-16,-4-3-1 0,7-2 1 16,-3 2-1-16,2-3 0 0,-2-1 0 0,2-1 0 15,-2 0 2-15,2 0 0 0,-2-1 1 0,4-4 3 16,-6-1-1-16,6 0 1 0,-1-2 1 15,-1-2-2-15,3 2-1 0,-5-1-1 0,4-1 2 16,-1 2-2-16,-4 1 1 0,-2 2-2 0,4 1-2 16,-4 3 0-16,-2 1-3 0,-1 0-2 0,0 4-1 15,0 2-1-15,2 1 1 0,2 3 2 0,0-1 3 16,-1 3 2-16,-1-1 2 0,0-2-1 16,6 0-1-16,-4-2-1 0,3-1 0 0,-1-3 1 15,-2 0 0-15,3-1 2 0,-4-2 0 0,0 0 2 16,4 0 5-16,-5-3 0 0,1-4 3 0,6 1-1 15,-5-3-5-15,5 0-1 0,-4-1-2 0,4 0-2 16,-2 1 2-16,3 1-2 0,0 0-3 16,-3 0 2-16,3 2-1 0,-2 1 0 0,1 2 2 15,1 2-1-15,-6 1-2 0,4 0 0 0,-2 0 1 16,-3 0-2-16,4 1 1 0,-3 3-1 0,0 1-2 16,2 0 3-16,-2 1-1 0,5 1 4 15,-5-3-1-15,6 0 0 0,-3-1 2 0,4-2-3 16,4 1 2-16,-1-2 0 0,1 0-4 0,7 0-4 15,-2-2-6-15,5-4-13 0,1 0-19 16,-1-3-35-16,2 2-57 0,-1-1-61 0,-2-2-81 16,3 3-94-16,-5 1-89 0,-5 2-162 0,-5 0-247 0</inkml:trace>
          <inkml:trace contextRef="#ctx0" brushRef="#br0" timeOffset="2791.2018">-4136-53 0 0,'0'0'0'0,"0"0"0"15,0 0 0-15,0 0 136 0,0 0 121 0,0 0 3 16,0 0 5-16,0 0 1 0,0 0-15 16,0 0-25-16,0 0-35 0,0 0-37 0,0 0-33 15,0 0-28-15,8 6-23 0,-5-9-13 0,3 0-10 16,-4-2 0-16,1-1 5 0,0-1 2 0,4-2 1 16,-3-1 4-16,-1 0 0 0,4-1-2 15,-2 0 6-15,-4-1-8 0,2 2-3 0,0-2-4 16,-3 1-8-16,0 3-3 0,-6-1-6 0,2 3-4 15,-5 1-3-15,4 2-2 0,-7 1-8 0,4 2-7 16,-4 2-9-16,-2 6-3 0,-3 5 0 16,0 2 2-16,0 5 6 0,0 4-4 0,-1 1 1 15,2 1 0-15,5-1-6 0,2-1 4 0,-1-2-1 16,9-2-3-16,1-2 0 0,0-4-4 16,0-3-1-16,6-2-2 0,2-3 1 0,4-1-1 15,-3-3 2-15,3-2 5 0,2 0 3 0,3-7 3 16,-1-2 3-16,-2-5 2 0,1 0-4 0,0-4 5 15,0-1-1-15,-1-1 1 0,0-1 3 16,-1-1-3-16,0 0 1 0,-2 0 0 0,-1-1 1 16,-1-1-2-16,2 0 2 0,-7 2 1 0,5-2-2 15,-6-1 2-15,-2 2-2 0,3-4-2 0,-4-1-1 16,0 5 1-16,0-1 0 0,0 3 0 0,0 3 5 16,0 5-5-16,-4 2 1 0,3 5 0 0,-1 3-5 15,-1 3 1-15,-2 0-9 0,2 3-4 16,1 5 2-16,-5 5 1 0,2 5 6 0,-1 2 4 15,-2 6 3-15,-1 1-1 0,3 3 0 0,1-1-1 16,-2-1 0-16,4 0-4 0,1-1 1 16,2-3-1-16,0-1-5 0,0-2 6 0,6-1-2 15,5-2 0-15,1-4 0 0,0-3-1 0,3-1-1 16,2-4 0-16,0-1 2 0,5-4-2 0,1-1 1 16,1 0-3-16,3 0-3 0,0-6 1 15,-1-2-1-15,0-1 1 0,-3-1 3 0,1-3 1 16,0 0 0-16,-5 0 1 0,1 0 2 0,-5 0 2 15,-6 4 4-15,-1-2 1 0,-6 3 3 0,-1 0 1 16,-1 0 1-16,0 3-1 0,-1-1-3 16,-5 2-3-16,-4 2-5 0,-3 2-6 0,-1 0-4 15,1 6-2-15,-2 3 1 0,-1 4 3 0,1 3 2 16,-1 1 2-16,3 1 1 0,2-1 0 0,0 0 2 16,6 1-1-16,0-2-2 0,0-3 0 0,5 1-2 15,0-4 1-15,0 0-1 0,0-4 1 16,5 0 1-16,2-2 0 0,-4-3 2 0,6-1 2 15,-3 0 3-15,5 0 5 0,1-8 2 0,1-1 2 16,-1-4-2-16,2-1 0 0,1-2-3 0,-3 1 1 16,0-3-1-16,1 2 2 0,-4 2 2 15,-3 2-1-15,1 2 2 0,-5 4-3 0,2 3-1 16,-4 0-2-16,0 3-5 0,0 0-5 0,0 3-2 16,0 1 0-16,0 4 4 0,0 0 4 15,0 3 0-15,0 0 0 0,1 0 0 0,5 0-2 16,-2-1 1-16,6-1-1 0,0 0-1 0,-1-2 0 15,3-3 0-15,5 2 1 0,-1-3 0 0,1-2 1 16,0-1 2-16,-1 0 0 0,-1-4 0 16,5-3 1-16,-3-2-1 0,0-1 1 0,1-2 2 15,2-4-2-15,-1-2 1 0,-1 0 0 0,2-4-1 16,-3 1 2-16,4 0 1 0,-2-1 1 0,-4-2 1 16,-1 2 2-16,1 1 1 0,-4-2 0 0,-4 1 2 15,2 3 2-15,-7 2 2 0,5 1 1 16,-5 3 2-16,-2 4 1 0,0 1 1 0,0 1 2 15,0 4 1-15,-2 2 2 0,-5 1-4 0,6 0-8 16,-5 1-4-16,-2 6-8 0,2 4-4 0,-4 2-1 16,-3 6 1-16,1 2 1 0,0 2 0 15,0 4 1-15,2-2-1 0,0-2 0 0,1 1 0 16,5 0-1-16,4-4 1 0,0 0-2 0,0-2-1 16,10 0-1-16,1-5 2 0,1-1-3 0,2-3 1 15,0-1 2-15,3-1-3 0,-1-4 1 16,-2-2 2-16,1-1 1 0,-1 0 0 0,1 0 1 15,-1-3 0-15,-1-2-1 0,-1-1 1 0,1 0-2 16,0-2 2-16,-6 1 2 0,4 0-2 16,-4 2-2-16,0-1 0 0,-4 3 1 0,2 1-1 15,-3 2 1-15,0 0-3 0,-2 0-6 0,1 0 1 16,1 0-2-16,-1 0 0 0,6 0 1 0,-3 0 0 16,2 0-3-16,3 0 3 0,-2 0-3 0,1 0-4 15,5 0-4-15,0-3-3 0,2-3-3 0,4-2 1 16,3-2-5-16,4 0-15 0,-3-1-20 15,-1 0-22-15,2 2-31 0,-7-2-56 0,-3 2-157 16,-5 1-419-16,-5 3-796 0</inkml:trace>
          <inkml:trace contextRef="#ctx0" brushRef="#br0" timeOffset="2962.1109">-3628-188 2016 0,'0'0'476'0,"0"0"-390"0,0 0-29 16,0 0 0-16,0 0-22 0,0 0-15 0,0 0-1 16,0 0-6-16,0 0-6 0,0 0-8 15,0 0-20-15,195-48-34 0,-141 31-94 0,2-4-154 16,-13 8-271-16,-15 1-943 0</inkml:trace>
          <inkml:trace contextRef="#ctx0" brushRef="#br0" timeOffset="3147.0228">-2794-533 2172 0,'0'0'308'0,"0"0"-115"0,0 0-59 16,0 0-48-16,0 0-29 0,0 0 6 0,0 0 12 15,0 0 10-15,0 0-4 0,0 0-8 16,0 0-12-16,0 0-11 0,0 0-11 0,167 112-12 16,-151-85-7-16,-2 4-5 0,-3 4-1 0,-5 8-4 15,-3 1-2-15,-3 4-8 0,-3 2-17 0,-8 3-27 16,-6 3-63-16,-6 1-100 0,5-13-284 15,6-16-1232-15</inkml:trace>
        </inkml:traceGroup>
        <inkml:traceGroup>
          <inkml:annotationXML>
            <emma:emma xmlns:emma="http://www.w3.org/2003/04/emma" version="1.0">
              <emma:interpretation id="{0F9549DD-549B-4D6D-A33F-0ED19C84A89D}" emma:medium="tactile" emma:mode="ink">
                <msink:context xmlns:msink="http://schemas.microsoft.com/ink/2010/main" type="inkWord" rotatedBoundingBox="7182,1301 7360,1300 7361,1614 7183,1615"/>
              </emma:interpretation>
              <emma:one-of disjunction-type="recognition" id="oneOf1">
                <emma:interpretation id="interp5" emma:lang="en-US" emma:confidence="0.5">
                  <emma:literal>8</emma:literal>
                </emma:interpretation>
                <emma:interpretation id="interp6" emma:lang="en-US" emma:confidence="0">
                  <emma:literal>.</emma:literal>
                </emma:interpretation>
                <emma:interpretation id="interp7" emma:lang="en-US" emma:confidence="0">
                  <emma:literal>,</emma:literal>
                </emma:interpretation>
                <emma:interpretation id="interp8" emma:lang="en-US" emma:confidence="0">
                  <emma:literal>@</emma:literal>
                </emma:interpretation>
                <emma:interpretation id="interp9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-55459.0208">96 106 302 0,'0'0'232'0,"0"0"-75"0,0 0 13 16,0 0 52-16,0 0 24 0,0 0-17 0,0 0-20 16,0 0-46-16,0 0-32 0,0 0-17 0,0 0-24 15,0 0-5-15,-6-33-14 0,2 33-16 0,0 0-15 16,0 3-15-16,-2 3-8 0,3 1-11 16,-2-1-1-16,-1 3-4 0,3 1 0 0,3 0-2 15,0 0 0-15,0-3-2 0,0 4 1 0,1-2 0 16,5-1-4-16,1-1 5 0,-1-1-2 0,1-1 0 15,-3-2 3-15,6 0-5 0,-6-3 2 16,5 0 2-16,-5 0 6 0,2 0 6 0,-2 0 11 16,-1-6 10-16,1-2 4 0,0-3 4 0,1 0-3 15,-3-5 0-15,3 4-5 0,-1-4 4 0,-1 0 1 16,-3 0 0-16,0 0 7 0,0 2-4 0,0 0-3 16,-3 3-2-16,-6 0-6 0,5 4-5 15,-6 1-3-15,3 4-5 0,-3 2-13 0,-2 0-2 16,-1 8-7-16,-1 7-3 0,-1 5 6 0,0 2-5 15,1 3 5-15,2 1-1 0,5-1 2 0,0 2-2 16,6-2 0-16,1-2-1 0,0-4-2 16,3 1 1-16,6-3 0 0,1-2-1 0,2-5 0 15,1 0 3-15,-4-4 0 0,4-5 1 0,0-1 5 16,1 0-4-16,-1-3 5 0,-2-8 2 16,2-2-1-16,-2-5 9 0,-1-1 5 0,2-3 9 15,-8 2 9-15,2-1 9 0,-4 0 1 0,-2 2-2 16,0 4-5-16,-4 2-8 0,-4 4-6 0,-4 2-7 15,-3 7-10-15,-4 0-31 0,-5 15-49 16,-4 6-141-16,2 0-521 0,11-5-972 0</inkml:trace>
        </inkml:traceGroup>
        <inkml:traceGroup>
          <inkml:annotationXML>
            <emma:emma xmlns:emma="http://www.w3.org/2003/04/emma" version="1.0">
              <emma:interpretation id="{9432E4C3-A7B1-4EB6-B1E1-245EC2A3B823}" emma:medium="tactile" emma:mode="ink">
                <msink:context xmlns:msink="http://schemas.microsoft.com/ink/2010/main" type="inkWord" rotatedBoundingBox="8310,921 12184,910 12187,2083 8313,2095"/>
              </emma:interpretation>
              <emma:one-of disjunction-type="recognition" id="oneOf2">
                <emma:interpretation id="interp10" emma:lang="en-US" emma:confidence="0.5">
                  <emma:literal>Day-can</emma:literal>
                </emma:interpretation>
                <emma:interpretation id="interp11" emma:lang="en-US" emma:confidence="0">
                  <emma:literal>Day-care</emma:literal>
                </emma:interpretation>
                <emma:interpretation id="interp12" emma:lang="en-US" emma:confidence="0">
                  <emma:literal>Day-cane</emma:literal>
                </emma:interpretation>
                <emma:interpretation id="interp13" emma:lang="en-US" emma:confidence="0">
                  <emma:literal>Day-case</emma:literal>
                </emma:interpretation>
                <emma:interpretation id="interp14" emma:lang="en-US" emma:confidence="0">
                  <emma:literal>Day-car</emma:literal>
                </emma:interpretation>
              </emma:one-of>
            </emma:emma>
          </inkml:annotationXML>
          <inkml:trace contextRef="#ctx0" brushRef="#br0" timeOffset="-44527.8067">1295-185 6 0,'0'0'284'16,"0"0"-4"-16,0 0 14 0,0 0-9 0,0 0-56 15,0 0-22-15,0 0-34 0,0 0-21 16,0 0-22-16,0 0-19 0,0 0-13 0,0 0-17 16,-11-92-13-16,11 92-13 0,0 0-14 0,0 0-8 15,0 0-7-15,0 0-2 0,0 0-4 0,0 0-5 16,0 3-3-16,0 3 2 0,0 6 0 15,-1 1 11-15,-1 4 8 0,-4 8 5 0,-1 1 2 16,0 3-2-16,-1 3-2 0,-2-1-6 0,0 4 3 16,1 0-10-16,-3-1-4 0,-1 0-2 15,2-2-4-15,1-1-1 0,0-4-2 0,-2 1-3 16,5-6-2-16,0-3 1 0,4-3-1 0,-1-6 1 16,3 0 2-16,-2-5-3 0,1-4 3 0,2 1 6 15,0-2 7-15,0 0 8 0,0 0 7 0,0-5-1 16,0-3-11-16,0-2-8 0,0-5-11 0,0-2-5 15,6-2-1-15,0-5 0 0,1 1-1 16,0-1 2-16,6 0-1 0,-3 3-1 0,0 4 0 16,-1 5 0-16,3 2-2 0,-4 4 1 0,1 2-2 15,-3 4 0-15,1 0-1 0,4 2 3 0,-4 8 3 16,4 1-2-16,2 3 4 0,-2 0-2 16,-1 2 0-16,0 0 1 0,3 0 0 0,-2 0-1 15,4-2 0-15,-3-1-1 0,1-1 0 0,1-3-1 16,0-2 2-16,2-3 0 0,-2-2 0 15,0-2 1-15,1 0-1 0,-1-2 3 0,-2-9 0 16,1 0 2-16,-3-3 1 0,-1-4 0 0,2-2-1 16,-1-1 2-16,-4-2 0 0,4-1 0 0,-8-1 2 15,4 1 1-15,-5-1 0 0,-1 0 0 16,0-1 2-16,0 0-2 0,-4 0 2 0,0-1-3 16,-7 1 4-16,2-1-4 0,-4-2-2 0,2 3 0 15,-2 0-7-15,-1 1 5 0,0 5 0 0,0 4 0 16,0 3 1-16,1 4-2 0,0 2 1 15,0 4-4-15,2 3 4 0,4 0-9 0,-4 3-3 0,-2 8-2 16,1 5-3-16,4 2 7 0,-2 5 3 16,-1 6 0-16,2-2 2 0,2 0-3 0,0 2 0 15,3-1 2-15,4 1-1 0,0-3-1 16,4 0-3-16,6-2 0 0,4-3 0 0,4-2 0 0,4-6 3 16,6 0-2-16,0-5 1 0,6-2 2 15,3-6-1-15,3 0 1 0,1-3 1 0,2-6-2 16,1-4 0-16,2-2 0 0,1-3 0 0,-6-1 3 15,-2 0-1-15,-5 0 0 0,-5 2 3 16,-2-1-1-16,-3 2 1 0,-7 1 4 0,-5 3 0 16,-7 2 3-16,2 0 1 0,-5 2 1 0,-2 2 3 15,0 0-3-15,-2 1 2 0,-6 0-2 16,2 2-5-16,-5 1-1 0,-2 1-2 0,0 1-4 16,-1 0-1-16,-1 5-1 0,0 2-3 0,0 5-1 15,-1 2 1-15,2 2-3 0,3 4 1 0,-2 0 0 16,6 1-1-16,1 1 2 0,3 0 1 15,2-1 1-15,1-1 0 0,0 0-3 0,1-5-3 0,4-2-1 16,3-2-1-16,-1-3-1 0,3-3 1 16,2-2 0-16,-4-3 1 0,1 0 5 0,2-3 5 15,-3-7 3-15,2-3-1 0,2-1 3 0,0-1 0 16,0-5 0-16,-5 2 4 0,4-2-3 16,0 1-2-16,-2-1 0 0,0 3-4 0,2 1 3 15,-5 3 0-15,1 4 1 0,-5 2 0 0,-2 4 3 16,0 3 1-16,0 0-1 0,0 0 0 0,0 0-4 15,0 3-3-15,-1 4 0 0,-2 2 2 0,-4 1 1 16,4 1-2-16,0 2 1 0,1-2-4 16,0 1 2-16,2-1 1 0,0 0-3 0,6-1 4 15,0-2-2-15,3 0 0 0,3-4-1 0,-2 1 2 16,2-1-2-16,0-4 3 0,1 0-1 16,-1 0-1-16,2-6 1 0,2-3 1 0,1-2 2 15,-1-4-2-15,1-2 3 0,0 0 0 0,-2-4 0 16,4 1 5-16,-5-1-2 0,-4 1 0 15,1 1 0-15,-4 1-2 0,0 4 1 0,-5 4 3 16,-1 2 1-16,-1 4 2 0,0 2 2 0,0 2-2 16,0 0-5-16,-3 0-4 0,2 6-2 0,-2 0-3 15,-4 2-1-15,4-1 2 0,2 1-2 0,-1 0 1 16,2 0 1-16,0-2-3 0,0 1 1 16,3-2-1-16,0-2 0 0,5 2-3 0,-3-2 5 15,5 0 1-15,-5-1 1 0,7-1 6 0,-5 2-6 16,1-3 1-16,2 0 0 0,-4 0-1 0,4-3 1 15,-6 0 3-15,6-2 3 0,-6-1-1 0,3 1 2 16,-2-1-2-16,-1-1 0 0,0 1 1 16,-1 1 0-16,-2 0 1 0,-1 4 0 0,0-1 3 15,0 2-7-15,0 0-1 0,0 0-6 0,0 0-7 16,0 8 3-16,0 6 0 0,0 6 4 0,0 6 3 16,-1 7 4-16,-1 5-3 0,1 7 2 15,-3 2 2-15,0 6-3 0,2 1 0 0,-2 4 1 16,-5 2-1-16,5 2 1 0,-4-4 3 0,1 2 0 15,-3-6-1-15,-2-3 7 0,2-4 1 16,-2-2-1-16,0-5 2 0,1-3-1 0,-3-4 1 16,1-6 0-16,0-5 5 0,-1-7-5 0,6-4 3 15,0-4 6-15,-1-6 1 0,4-1 4 0,-5 0-1 16,5-4-5-16,-5-8-8 0,1-1-3 16,1-6-5-16,-4-5-3 0,5-3 0 0,0-4-6 15,4-5 0-15,3 1 0 0,0-4-4 0,0-1 3 16,6-2-1-16,5 0-2 0,4-1-3 0,2-3 0 15,5 5-3-15,4 0-6 0,4 3 3 0,-1 4-8 16,0 2-4-16,2 6-7 0,3 2-13 0,-4 4-13 16,-5 3-16-16,-4 5-20 0,-2 1-20 15,-2 3-14-15,-7 1-24 0,-3 1-29 0,0 1-34 16,-3 2-33-16,-1 0-34 0,-3 0-65 0,0 0-169 16,1 1-426-16</inkml:trace>
          <inkml:trace contextRef="#ctx0" brushRef="#br0" timeOffset="-44318.9347">2570-18 583 0,'0'0'456'0,"0"0"-61"15,0 0-19-15,0 0-74 0,0 0-97 0,0 0-68 16,0 0-44-16,0 0-28 0,0 0-16 0,0 0-9 16,0 0-8-16,0 0-5 0,0 0-2 15,0 0-4-15,164-43-1 0,-140 41-3 0,-1 1-3 16,-5 1-1-16,-4 0-2 0,-4 0 0 0,-4 1-2 15,2 1-2-15,-5 0-4 0,-1-2-6 0,-1 1-9 16,1-1-14-16,0 0-35 0,-2 0-71 0,5-1-145 16,-3-3-266-16,0 1-993 0</inkml:trace>
          <inkml:trace contextRef="#ctx0" brushRef="#br0" timeOffset="-42963.2369">3757-224 1096 0,'0'0'307'0,"0"0"-4"0,0 0-10 15,0 0-39-15,0 0-66 0,0 0-38 0,0 0-29 16,0 0-25-16,0 0-22 0,0 0-19 15,0 0-15-15,0 0-15 0,0 0-11 0,0 0-11 16,-42-19-2-16,42 22-1 0,0 5 1 0,0 0 4 16,0 2 0-16,0-1 1 0,0 1 1 15,0 0-1-15,0-2 0 0,0-1-2 0,0-1 1 16,0-1-2-16,0-2 1 0,0-3 7 0,0 0 8 16,0 0 15-16,0 0 14 0,0-1-4 0,0-7-5 15,-6-2-16-15,5 0-16 0,-2-5-1 16,0-1-3-16,-4 0-1 0,3-1 2 0,-3 2 1 15,1-1-1-15,-5 1 0 0,4 3 3 0,-3 4-3 16,-3 3 0-16,-1 3-2 0,0 2-8 0,-2 3 0 16,-2 10-3-16,-5 6 2 0,-3 2 1 0,5 4 2 15,-3 3 3-15,0 1 1 0,8-1 0 16,2 2 2-16,0 0-6 0,8-1 0 0,-1-2 0 16,6-3-5-16,1-1 0 0,1-3 1 0,12-2-2 15,1-3-2-15,2-4 0 0,6-1-3 0,4-4 3 16,-1 0 6-16,8-6 1 0,-2 0 5 15,6 0 0-15,-1-9-2 0,3 0 3 0,2-6 1 16,0 0-1-16,-2-4-1 0,-5-3 3 0,1 1 0 16,-2 0 1-16,-5-4 1 0,-1 0 2 0,0 0-2 15,-4-1 4-15,-6 3 3 0,-3 1-1 16,-9 0 3-16,3 1 2 0,-7 2-2 0,-1 1 5 16,0 2-3-16,-10 3-2 0,3 2 0 0,-6 6-5 15,0 3-4-15,-2 2-7 0,1 4-4 16,-6 10-5-16,4 2 3 0,1 5 3 0,-1 0 1 15,0 5 3-15,2-2-1 0,2 0-2 0,0 0-3 16,2-1 2-16,6-4 1 0,1 1-2 16,3-4 4-16,0 0-5 0,3-6-1 0,6 0-1 15,-1-4-2-15,3-1 1 0,4-5 3 0,-1 0 2 16,3-4-1-16,3-4 9 0,-3-5 0 0,0-3 0 16,2-2 5-16,-3-1-4 0,0 1 0 0,-4-1 2 15,-3 0 2-15,1 1 0 0,-7 5 1 0,2 0-1 16,-3 3-2-16,-2 2 5 0,0 3 1 15,0 4-1-15,-2 1-4 0,-5 0-7 0,6 1-7 16,-3 7-2-16,-5 5 5 0,3 4-3 0,-2 1 3 16,5 2 1-16,-1 1-4 0,0-2 4 0,4-1 0 15,0 0-2-15,5-1-3 0,1-6 0 16,7 1 2-16,1-4-1 0,0-2 4 0,7-3-4 16,-2-2 3-16,-1-1 2 0,6-3 5 0,0-7 0 15,-1-2 1-15,3-3-2 0,0-6-4 0,1-2 7 16,0-1 0-16,-1-2 2 0,-5 1 1 15,3 0-1-15,-5-1 0 0,0 0 1 0,-6 1 1 16,-4 4 3-16,-1-1 1 0,-6 6 3 0,-1 4-1 16,-1 2 1-16,0 5 1 0,-1 2-1 15,-2 3-6-15,-6 0-7 0,4 3-6 0,-7 5-5 16,0 2 3-16,-1 3-1 0,-1 3 4 0,2 0 1 16,4 0-1-16,-1-1-2 0,9-3-3 0,0 0-4 15,0-2-2-15,7-2 1 0,0 0 3 0,5-2-2 16,1-1 4-16,-2 2-3 0,2-3 1 0,-3 1 4 15,2 1 1-15,0-2 2 0,0 3 2 16,-2 1 1-16,-3 0-2 0,3 3-1 0,-5 0 1 16,2 0-2-16,-3 3 2 0,-1-2 2 0,2 3-1 15,-2-2 2-15,2-2 2 0,-4-3-6 0,5-1 4 16,-4-2-4-16,1-4 0 0,6 2 4 16,-5-3 0-16,2 0 2 0,4-5 2 0,1-3 1 15,0-3-1-15,2-2 1 0,1-3-4 0,0 0 1 16,1-2 0-16,0 0 1 0,-1-1 2 15,-1 0-1-15,-4 2 4 0,1 1 1 0,-1 2 1 16,-4 4 4-16,-5 4 1 0,0 3 2 0,0 1-3 16,0 2-1-16,0 0-5 0,0 0-9 0,-3 5-7 15,0 1-5-15,-4 4 1 0,4 1 3 16,0 4 5-16,2-2-2 0,1 0-3 0,0-1-3 16,4-1-3-16,6 1 1 0,0-3-2 0,8-1 2 15,1-1 3-15,3-4-1 0,0-3 1 0,3 0 3 16,-1-3-7-16,-2-8-4 0,3-2-24 0,-2-2-45 15,-3 0-60-15,-3-3-102 0,3 0-228 16,-8 3-560-16,-6 6-259 0</inkml:trace>
        </inkml:traceGroup>
        <inkml:traceGroup>
          <inkml:annotationXML>
            <emma:emma xmlns:emma="http://www.w3.org/2003/04/emma" version="1.0">
              <emma:interpretation id="{639E53EF-DA33-44C5-BD7F-99C44274D077}" emma:medium="tactile" emma:mode="ink">
                <msink:context xmlns:msink="http://schemas.microsoft.com/ink/2010/main" type="inkWord" rotatedBoundingBox="12630,616 16206,605 16211,2195 12634,2206"/>
              </emma:interpretation>
              <emma:one-of disjunction-type="recognition" id="oneOf3">
                <emma:interpretation id="interp15" emma:lang="en-US" emma:confidence="0.5">
                  <emma:literal>facilities</emma:literal>
                </emma:interpretation>
                <emma:interpretation id="interp16" emma:lang="en-US" emma:confidence="0">
                  <emma:literal>facilities'</emma:literal>
                </emma:interpretation>
                <emma:interpretation id="interp17" emma:lang="en-US" emma:confidence="0">
                  <emma:literal>Facilities</emma:literal>
                </emma:interpretation>
                <emma:interpretation id="interp18" emma:lang="en-US" emma:confidence="0">
                  <emma:literal>farcicalities</emma:literal>
                </emma:interpretation>
                <emma:interpretation id="interp19" emma:lang="en-US" emma:confidence="0">
                  <emma:literal>Facilities'</emma:literal>
                </emma:interpretation>
              </emma:one-of>
            </emma:emma>
          </inkml:annotationXML>
          <inkml:trace contextRef="#ctx0" brushRef="#br0" timeOffset="-41619.6697">5450 255 1599 0,'0'0'462'0,"0"0"-311"0,0 0-17 15,0 0-5-15,0 0-51 0,0 0-51 16,0 0-18-16,0 0-1 0,0 0 11 0,0 0-1 15,178-90-1-15,-114 63-5 0,-1-1 1 0,5-3-5 16,-2 1-2-16,-1-3 0 0,-1 1-1 16,-7 5-1-16,-5-1-2 0,-8 6 1 0,-12 5 2 15,-7 1 14-15,-9 3 13 0,-5 4 20 0,-10 1 13 16,-1 0 4-16,0 0-5 0,-4 1-11 0,-9 1-13 16,-1 1-13-16,-6 2-13 0,1 1-10 15,-7 2-4-15,2 2 0 0,0 6 1 0,0 2 0 16,0 1-3-16,5 3 1 0,4 1 1 0,3 2-2 15,1 1 10-15,7 0-8 0,-1 3-1 0,5-2-1 16,0 0-4-16,0 0 1 0,2-4 1 16,3 0 0-16,5-4-5 0,-1-3 0 0,-1-2 2 15,7-2 2-15,-3-3 5 0,1-1 3 0,1-3 4 16,2-7 3-16,-2-2 4 0,2-4-2 16,3-2-2-16,-3 1 0 0,-2 0-6 0,-4-1 5 0,-1 6 0 15,-1 0 2-15,-4 3 2 0,-2 4-4 16,-2 2-4-16,1 3-4 0,-1 0-5 0,0 0-10 15,0 3 0-15,2 5 0 0,1 3 4 0,1 0 6 16,-1 4 1-16,-2-3 1 0,6 3-1 16,-1-3 3-16,2-1 1 0,-1-2 0 0,3-1 2 15,2-3-2-15,-4-3 3 0,6-2-1 0,2 0 3 16,2-8-1-16,1-3-2 0,3-3 1 0,-2 0-3 16,6-2 0-16,-5-2 0 0,0 2 1 15,-4 4 0-15,0-1 2 0,-2 6-2 0,-7 2-2 16,2 2 0-16,-6 3-3 0,2 0 0 0,1 1 0 15,-4 7 0-15,5-1 0 0,-3 3 2 0,-1-2 1 16,1 2-1-16,-2-2 1 0,0 0 0 16,3-4 0-16,-3 1 2 0,1-1 0 0,-3-3-1 15,5-1 1-15,-2 0 2 0,-2 0 5 0,3-3 3 16,2-5 4-16,-1 0 0 0,0-3 0 16,-2-2 1-16,-3 2-3 0,4-1 0 0,-5 2 0 15,0 1-1-15,0 2 2 0,0 2 2 0,-5 4-6 16,1 1-6-16,-6 0-11 0,3 2-9 0,-4 10-3 15,-5 3 2-15,-2 1 8 0,-1 3 3 0,2 4 2 16,0-2 1-16,3 2-2 0,3-3 0 16,1 1-1-16,9-3 0 0,1-3 0 0,0-1 1 15,9-3-4-15,1-3 0 0,7-1 2 0,2-3 0 16,1-2 6-16,4-2 3 0,1 0 1 0,2-3 1 16,0-4-1-16,0-2 0 0,0-1 1 0,0-2 3 15,-4-1 0-15,2-2 2 0,-2-1 1 16,-5 0-4-16,-2-1 3 0,1 2-3 0,-6 1 2 15,-1 2 1-15,-6 2 0 0,3 4-2 0,-4 1-2 16,-3 3-2-16,0 2-5 0,0 0-11 16,0 5 0-16,0 6-1 0,0 2 2 0,-1 4 11 15,1 0 0-15,0 2 0 0,0 0-1 0,0 1-2 16,4-5-4-16,6-1 1 0,1-1-1 0,5-4-1 16,2-5 0-16,6-1 0 0,3-3-6 15,2 0-13-15,-1-10-53 0,2-4-84 0,-2-4-113 16,-5 5-346-16,-9 2-982 0</inkml:trace>
          <inkml:trace contextRef="#ctx0" brushRef="#br0" timeOffset="-42501.1514">5695-44 1125 0,'0'0'144'0,"0"0"7"0,0 0 36 0,0 0 6 15,0 0-33-15,0 0-24 0,0 0-11 0,157-184-12 16,-132 151-4-16,-7-4 0 0,2 3-6 16,-6-1-4-16,-7 0-5 0,-3 2-9 0,-4-1-8 15,0 5-7-15,-4 0-9 0,-9 4-1 0,-1 5-7 16,0 2-3-16,-2 4-4 0,2 3-8 16,1 4-4-16,1 3-6 0,5 4-6 0,-2 0-7 15,5 3-10-15,-5 10-7 0,4 6-2 0,-5 9 2 16,-3 11 4-16,3 5 2 0,0 7-2 0,0 6 0 15,-1 6 0-15,5 5-6 0,-4 1 3 0,5 3 0 16,-4 4-1-16,-2 1 6 0,2 2 3 16,-4 1 0-16,-1 1 1 0,0-2 0 0,0-7-3 15,1-4-2-15,2-3 0 0,0-5-3 0,-1-5-1 16,7-6-3-16,-5-7-8 0,5-7-11 16,-3-5-26-16,4-8-25 0,-1-6-38 0,0-5-48 15,2-4-64-15,1-6-116 0,1-1-204 0,0 0-966 0</inkml:trace>
          <inkml:trace contextRef="#ctx0" brushRef="#br0" timeOffset="-41468.0811">6944-280 2246 0,'0'0'256'15,"0"0"-44"-15,0 0-37 0,0 0-77 16,0 0-59-16,0 0-33 0,0 0-44 0,0 0-36 15,0 0-48-15,0 0-177 0,0 0-537 0,0 0-727 0</inkml:trace>
          <inkml:trace contextRef="#ctx0" brushRef="#br0" timeOffset="-40133.3236">7254 179 1665 0,'0'0'299'0,"0"0"-61"0,0 0 3 0,0 0-33 16,0 0-80-16,0 0-48 0,0 0-36 0,0 0-27 16,0 0-12-16,0 0 1 0,0 0 4 15,0 0 3-15,0 0 3 0,138-191-1 0,-117 155 0 16,-3-3 2-16,1 2-1 0,-5-3 4 0,-3-1 3 16,-5 0-2-16,-5 2 2 0,-1-3-4 0,0 5 2 15,-1 5-3-15,-9 4 5 0,2 6 0 16,-4 4 1-16,1 6 4 0,-2 2-2 0,3 6-1 15,3 2-5-15,-1 2-5 0,2 0-11 0,-1 6-4 16,1 4-4-16,-2 10-1 0,-1 4 5 0,-1 6-1 16,0 5 3-16,5 0-3 0,-2 6 1 0,1-2-2 15,3-3-2-15,0 1 4 0,3-2-1 16,0-4-1-16,0-1 3 0,3-2-2 0,4-6 1 16,5-1 3-16,2-5-4 0,3-2-2 0,3-3-2 15,-2-5-4-15,6-2 3 0,-3-4 2 16,2 0 1-16,1-7 4 0,-4-2-2 0,3-4 2 0,-6-1 1 15,-2 0 2-15,-2-2 0 0,0 2-2 16,-3 1 4-16,-5 0-3 0,0 2 2 0,-1 5 1 16,-3 0-1-16,-1 4-1 0,0 1 0 0,0 1-4 15,0 0-8-15,0 1-7 0,-1 3-4 16,-2 6 1-16,2 0 7 0,1 2 10 0,0 3-3 16,0-3-1-16,0 3 1 0,5-5-6 0,0 1 6 15,4-1 1-15,-1-2-1 0,3-2 2 16,0-1-2-16,3-2 3 0,2-1-1 0,1-2 4 15,3 0-2-15,-2-2 1 0,6-4 1 0,-2-4 1 16,0-2 1-16,0 1 2 0,-3-5-2 0,1 1-2 16,-1-3 3-16,-1-1-1 0,-2-2 3 0,-2 1 5 15,0-3-4-15,-3 1 2 0,-1-1 2 16,-3-2-3-16,1-2 0 0,-4-1-2 0,0 1-1 16,-3-4 0-16,-1 2 0 0,2 0 1 0,-2 0-5 15,0 5 5-15,0 3-3 0,0 3 0 0,0 7 4 16,0 5-1-16,0 3-4 0,0 3-3 0,-2 0-9 15,1 0-11-15,-3 8 7 0,2 4 3 16,-3 6 6-16,0 6 6 0,3 2 2 0,-3 4 1 16,-2 2-3-16,3 4 4 0,-3 2-3 0,1-2-2 15,2 1 3-15,-3-3-5 0,7 1 0 0,0-2 2 16,0-3-3-16,0-4-2 0,7-2 3 16,0-7 0-16,6-2-2 0,0-3 5 0,1-3-4 15,1-2-2-15,4-4 2 0,-1-3 1 0,1 0-1 16,-2-3 2-16,0-5 4 0,1-4-4 15,-4 0 5-15,2-1 1 0,-3-1-3 0,-1 2 3 16,-2-1-4-16,-1 2 2 0,1 1-1 0,-6 2 1 16,0 3-4-16,-1 4-2 0,-3 1-1 0,1 0-6 15,1 0 1-15,-1 5 0 0,4 4 3 16,-4 1-2-16,5 2 4 0,1 1 0 0,-2 1 1 16,1-1 4-16,5-1-4 0,1-1 1 0,1-1 0 15,1-2-3-15,0-3 4 0,1-2-2 0,2-1 1 16,3-2 2-16,3-4 3 0,3-4 0 0,-1-4-2 15,2-1-1-15,-2-3 1 0,2 1-2 16,-1-5 3-16,-2 2 2 0,-3-2-2 0,1 1 4 16,-5 1 1-16,-3 0 0 0,-7 2 7 0,-3 2 0 15,-4 3 2-15,0 1 1 0,0 3-7 0,-4 1-6 16,-6 3-6-16,-1 3-10 0,-4 0-1 16,0 1-3-16,3 10 1 0,-2-2 2 0,3 4-2 15,1 2 2-15,3 0 1 0,1 3 4 0,1-2 1 16,3 4-3-16,2-4 0 0,0 0-3 0,2-2-4 15,6-2 1-15,2 1-1 0,3-5-1 16,1 1 2-16,2-4-2 0,1-2 3 0,5-3 4 16,-2 0 6-16,7 0 3 0,1-10 3 0,1-3 1 15,0-1 1-15,0-3-2 0,1-1 2 16,-2-3-1-16,-1-2 1 0,-3 2 1 0,1 0 1 16,-5 1 1-16,-1 2-1 0,-4 1 1 0,-2 3 1 15,-6 4 2-15,-3 2 5 0,1 5 2 0,-5 2-2 16,0 1-4-16,0 0-11 0,0 0-7 0,-2 4-1 15,-2 4-1-15,1 3 6 0,-1 2 5 0,1 0 0 16,0 2 0-16,2-1-2 0,-1 1-1 16,1 1-1-16,1-2 2 0,0 0-2 0,0-2 2 15,0 1-1-15,0-3-1 0,0-1 0 16,0 1 0-16,0-2-1 0,0-2-5 0,0-1-9 0,0-3-20 16,0-2-38-16,-4 0-73 0,-3 0-150 15,2 0-419-15,1 0-896 0</inkml:trace>
          <inkml:trace contextRef="#ctx0" brushRef="#br0" timeOffset="-39634.6314">7643-691 2391 0,'0'0'282'16,"0"0"-65"-16,0 0-32 0,0 0-41 0,0 0-51 15,0 0-30-15,0 0-23 0,0 0-30 0,0 0-21 16,0 0-14-16,0 0-16 0,0 0 3 16,0 0-9-16,0 0-37 0,-50 2-81 0,50 14-167 15,0-4-351-15,0-2-932 0</inkml:trace>
          <inkml:trace contextRef="#ctx0" brushRef="#br0" timeOffset="-39803.5271">7756-252 2177 0,'0'0'299'0,"0"0"-167"0,0 0-13 0,0 0-27 15,0 0-75-15,0 0-27 0,0 0 0 0,0 0 6 16,0 0 18-16,0 0 0 0,0 0-5 16,197-57-5-16,-153 41-10 0,-1 2-56 0,-7 2-143 15,-12 2-311-15,-7 4-1056 0</inkml:trace>
          <inkml:trace contextRef="#ctx0" brushRef="#br0" timeOffset="-39966.4267">8802-513 2926 0,'0'0'175'0,"0"0"-27"16,0 0-20-16,0 0-29 0,0 0-39 0,0 0-23 15,0 0-14-15,0 0-15 0,0 0-12 0,0 0-11 16,0 0-15-16,0 0-23 0,0 0-27 0,0 0-39 15,-139-22-71-15,141 22-125 0,-1 0-297 0,-1 2-1027 16</inkml:trace>
        </inkml:traceGroup>
      </inkml:traceGroup>
    </inkml:traceGroup>
    <inkml:traceGroup>
      <inkml:annotationXML>
        <emma:emma xmlns:emma="http://www.w3.org/2003/04/emma" version="1.0">
          <emma:interpretation id="{CD120C6A-C8C3-4EEF-B564-92371A1980C3}" emma:medium="tactile" emma:mode="ink">
            <msink:context xmlns:msink="http://schemas.microsoft.com/ink/2010/main" type="paragraph" rotatedBoundingBox="1210,2850 24636,2134 24673,3359 1247,40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6DF557-7970-4599-A2AE-6E70F2EBE5DA}" emma:medium="tactile" emma:mode="ink">
              <msink:context xmlns:msink="http://schemas.microsoft.com/ink/2010/main" type="line" rotatedBoundingBox="1210,2850 24636,2134 24673,3359 1247,4075"/>
            </emma:interpretation>
          </emma:emma>
        </inkml:annotationXML>
        <inkml:traceGroup>
          <inkml:annotationXML>
            <emma:emma xmlns:emma="http://www.w3.org/2003/04/emma" version="1.0">
              <emma:interpretation id="{66BF5EB3-E6EC-4F19-836F-5D5F6D54E612}" emma:medium="tactile" emma:mode="ink">
                <msink:context xmlns:msink="http://schemas.microsoft.com/ink/2010/main" type="inkWord" rotatedBoundingBox="1210,2850 4503,2749 4524,3448 1231,3549"/>
              </emma:interpretation>
              <emma:one-of disjunction-type="recognition" id="oneOf4">
                <emma:interpretation id="interp20" emma:lang="en-US" emma:confidence="0.5">
                  <emma:literal>(women)</emma:literal>
                </emma:interpretation>
                <emma:interpretation id="interp21" emma:lang="en-US" emma:confidence="0">
                  <emma:literal>[women)</emma:literal>
                </emma:interpretation>
                <emma:interpretation id="interp22" emma:lang="en-US" emma:confidence="0">
                  <emma:literal>(woman)</emma:literal>
                </emma:interpretation>
                <emma:interpretation id="interp23" emma:lang="en-US" emma:confidence="0">
                  <emma:literal>(women</emma:literal>
                </emma:interpretation>
                <emma:interpretation id="interp24" emma:lang="en-US" emma:confidence="0">
                  <emma:literal>[woman)</emma:literal>
                </emma:interpretation>
              </emma:one-of>
            </emma:emma>
          </inkml:annotationXML>
          <inkml:trace contextRef="#ctx0" brushRef="#br0" timeOffset="126715.1887">-5914 1909 0 0,'0'0'0'0,"0"0"0"0,0 0 142 0,0 0 131 15,0 0-29-15,0 0-29 0,0 0-28 0,0 0-18 16,0 0-6-16,0 0-10 0,0 0-18 0,31-163-18 15,-31 152-13-15,0 0-9 0,0 3-9 0,0 2-3 16,-1 2-5-16,-1 1-3 0,2-1-4 0,-1 3-6 16,1 1-8-16,0 0-7 0,0 0-10 15,-1 0-9-15,1 0-6 0,-2 0-12 0,-2 1-7 16,3 6-3-16,-1 3-2 0,1 8 8 0,-2 6 8 16,-6 4 5-16,5 3 5 0,-6 5 1 15,3-1-1-15,-1 2-1 0,2 1-2 0,-1 0-3 16,5-3-3-16,1-1-3 0,1-4-1 0,0-2-5 15,6-4-3-15,4-1-2 0,1-7-4 16,2 0 3-16,-1-5-1 0,3-1 0 0,0-1 0 16,2-7 0-16,0 0-4 0,6-2-5 0,1 0-17 15,-1-4-32-15,4-5-47 0,0 1-73 0,-2 2-75 16,-1-1-181-16,-8 3-596 0,-5 0 148 0</inkml:trace>
          <inkml:trace contextRef="#ctx0" brushRef="#br0" timeOffset="127288.8966">-5401 1958 1407 0,'0'0'227'0,"0"0"-8"15,0 0 5-15,0 0 1 0,0 0-32 16,0 0-33-16,0 0-34 0,0 0-38 0,0 0-29 15,0 0-28-15,0 0-15 0,0 0-5 0,0 0 5 16,0 0 7-16,0-15 3 0,0 44 2 16,0 1-5-16,0 0-4 0,0 2-4 0,0-2-3 15,0 0-3-15,0-3-1 0,0-5-1 0,0-2-1 16,0-4-2-16,2-5-2 0,0-5 0 0,0-2 0 16,1-3 3-16,2-1 9 0,-3 0 15 15,1-5 14-15,1-4 1 0,6-7-3 0,0-6-12 16,-2 0-12-16,4-3-3 0,0-1-3 0,3 0-4 15,-4 2-1-15,2 3 2 0,-6 3-5 0,3 3 0 16,0 4 0-16,-6 5-3 0,6 1 2 0,-6 4-2 16,3 1 1-16,-3 0-2 0,1 0 1 15,3 6 0-15,-4 3 0 0,6 1 1 0,-4 1-1 16,5 1 0-16,1 1 0 0,-1 1 0 0,2-1 1 16,1 1 0-16,1-2-1 0,2-1-1 0,-1 1 1 15,1-3 1-15,3-1-1 0,-4-1 2 16,-1-3-2-16,-2 0-1 0,-2-1 1 0,-4-3 0 15,3 0 1-15,-4 0 2 0,2-7 1 0,-3-1 2 16,3-3 2-16,-5-2 3 0,5-2 1 0,-3-4-1 16,-4 0-2-16,2-2-1 0,0 0 0 15,0-2 1-15,-2 1-2 0,1 0-3 0,-2 0 2 16,0 3-3-16,0 0 3 0,0 5 1 0,0 2 0 16,0 1-3-16,-3 3 0 0,-3 3-3 15,3 2-1-15,2-1-3 0,-1 4-8 0,1 0-15 16,-1 0-19-16,-2 4-21 0,4 4-29 0,0 4-32 15,0-1-48-15,0 5-71 0,7-1-97 0,-2 0-213 16,2-2-419-16,-3-7 33 0</inkml:trace>
          <inkml:trace contextRef="#ctx0" brushRef="#br0" timeOffset="128573.1266">-4630 1955 1338 0,'0'0'321'16,"0"0"-43"-16,0 0-6 0,0 0-40 0,0 0-49 16,0 0-35-16,0 0-28 0,0 0-21 15,0 0-18-15,0 0-12 0,0 0-17 0,0 0-11 16,0 0-15-16,-4-131-12 0,-4 136-7 0,-4 6-7 16,1 6 3-16,0 2-3 0,-4 3 2 0,3 3-2 15,0 0 0-15,2 1 0 0,8-2-1 16,0 0 0-16,2-5-1 0,2 2 0 0,2-5-1 15,7-1 1-15,2-4-1 0,1-3-1 0,0-3 2 16,0-2-1-16,2-3 4 0,4 0 0 0,-2-3 1 16,-2-5 1-16,1-4-2 0,3-2 3 0,-5-4 1 15,1-2 1-15,-1-3 1 0,0 2-1 16,-3-3-1-16,0 0 0 0,-7 1 2 0,3-2 2 16,-6 5 2-16,-2-1 0 0,0 3-2 0,-10 1-3 15,3 0-4-15,-5 3-2 0,-1 4-2 0,-3 2-2 16,1 2-1-16,-2 4-3 0,-2 2-1 0,5 0-2 15,-2 6-1-15,2 2 2 0,2 3 0 16,-1 3 2-16,6 0 4 0,0 2 1 0,4 2 0 16,1-1 0-16,2 2-1 0,0-2 2 0,5-1-2 15,4-1 1-15,3-2 1 0,-4-2-2 16,5-1 2-16,1-4 0 0,0-1-1 0,1-2 2 16,2 0-1-16,0-3 5 0,-2 0 2 0,2-6 2 15,-1 0-1-15,-2-1-1 0,0-1-1 16,0 0-2-16,1 2 3 0,-3 0-5 0,1 4 1 15,-3 0-3-15,0 2 0 0,-2 0 0 0,5 4-2 16,-2 4 3-16,1 0-2 0,-5 0 2 0,6 1 1 16,-5-1-2-16,-1-2 2 0,3 1 1 0,-6-4 0 15,5 0 0-15,-6-1 5 0,-2-2-3 0,2 0 4 16,3 0 7-16,-3-4 1 0,-1-5 5 16,7-2-3-16,-2-2-6 0,4-3-4 0,-1-1-3 15,3 0 0-15,-5 0-2 0,5 2 2 0,0 1-2 16,1 2-2-16,-2 5 0 0,-1 1-1 0,-4 3-4 15,4 3 1-15,-2 0-1 0,-4 5-4 16,7 2 5-16,-5 4 1 0,1 3-1 0,1 0 7 16,-3 1-3-16,2-1 0 0,-2 1 0 0,2-3-2 15,-2-1 2-15,-3-3 0 0,5-3 0 0,-5-2-1 16,3-2 2-16,-1-1 3 0,-2 0 3 16,6-4 3-16,-4-6 2 0,5-3-1 0,-1 0-3 15,-1-3 3-15,5-2-4 0,-6 3-3 0,2 0 2 16,1 2-6-16,-5 4 2 0,4-2 0 15,-5 5-2-15,-3 3 0 0,2 1-4 0,0 2-1 16,0 0-2-16,0 2 0 0,-2 4 1 0,3 2 1 16,2 1 2-16,-2 0 2 0,4 2 0 0,-3 1 0 15,1-1 2-15,2-2-1 0,1 1-1 0,-2-2 1 16,6-2 0-16,-2-1-1 0,3-3 2 16,0-2 1-16,2 0-1 0,-2 0 2 0,5-4-1 15,-1-4 1-15,-2-1 0 0,1-4-1 0,-3 0 3 16,1-3 0-16,0 0 0 0,2-2-4 0,-3 1 2 15,0-3 0-15,-1 3-1 0,-3-1 5 0,-2 5-1 16,-4 0 1-16,-2 4 3 0,1 2 2 16,-3 2 3-16,0 4-2 0,-5 1-6 0,-3 0-17 15,-2 6-3-15,-7 7-4 0,-3 3 4 0,0 5 9 16,0-4 0-16,5 5 2 0,5-3-2 16,6-2 1-16,1-2-1 0,3 3-3 0,1-4 0 15,6-1 1-15,3 0-1 0,4-5 2 0,3-3 2 16,2 0 2-16,-1-3 2 0,5-2-1 0,-3 0 2 15,2-7 0-15,-2-3 2 0,3-1 0 16,-5-3 1-16,4-2 0 0,-5-2 0 0,0 1 1 16,-3 0-4-16,0 1 1 0,-1 0-1 0,-2 2 0 15,-2 2 2-15,-2 4 0 0,-4 1-2 0,2 6-2 16,-5-1-2-16,2 2 1 0,-2 0-7 16,0 2 1-16,1 4 1 0,2 0-3 0,-2 4 11 15,6-1-2-15,-2-1 0 0,-3 3 1 0,6-3 2 16,-6-2-1-16,1 1 0 0,1-1 1 0,2-3-4 15,-3 1 1-15,-2-3-1 0,4-1 1 0,-1 0 1 16,0 0 2-16,-1 0 2 0,6-5 2 16,-4-1-3-16,7-4-2 0,-3-1 0 0,1 0-3 15,0-2 0-15,3 3 1 0,1-1-1 0,-1 1 1 16,1 3-1-16,-1 0-1 0,0 3 0 0,-1 4-3 16,-3 0 2-16,1 0-1 0,-4 7 2 15,2 1 0-15,-1 1 0 0,-1 1 0 0,-1-1 1 16,1-1 0-16,-2 0 2 0,3-4-2 0,-2 1 1 15,-2-2 2-15,5-3-1 0,-4 0 1 16,8 0 1-16,-4-6-1 0,5-2-1 0,1-1-1 16,5-2-7-16,-2 0-25 0,0-2-53 0,4 0-89 15,-3 2-146-15,-5 2-408 0,-3 4-908 0</inkml:trace>
          <inkml:trace contextRef="#ctx0" brushRef="#br0" timeOffset="128752.0163">-2814 1453 1993 0,'0'0'436'0,"0"0"-271"0,0 0-8 0,0 0 7 16,0 0-47-16,0 0-13 0,0 0-2 0,0 0-10 15,0 0-15-15,0 0-16 0,0 0-14 0,0 0-12 16,0 0-11-16,136 189-5 0,-132-149-5 0,-1 2-3 16,-3 4-2-16,-3 1-12 0,-5 4-32 15,-6 3-79-15,-5-1-209 0,4-13-884 0,5-13-540 0</inkml:trace>
        </inkml:traceGroup>
        <inkml:traceGroup>
          <inkml:annotationXML>
            <emma:emma xmlns:emma="http://www.w3.org/2003/04/emma" version="1.0">
              <emma:interpretation id="{1BE5A385-34FE-411D-AF5C-442622FF63F6}" emma:medium="tactile" emma:mode="ink">
                <msink:context xmlns:msink="http://schemas.microsoft.com/ink/2010/main" type="inkWord" rotatedBoundingBox="7464,2974 7616,2969 7623,3214 7471,3219"/>
              </emma:interpretation>
              <emma:one-of disjunction-type="recognition" id="oneOf5">
                <emma:interpretation id="interp25" emma:lang="en-US" emma:confidence="0.5">
                  <emma:literal>.</emma:literal>
                </emma:interpretation>
                <emma:interpretation id="interp26" emma:lang="en-US" emma:confidence="0">
                  <emma:literal>8</emma:literal>
                </emma:interpretation>
                <emma:interpretation id="interp27" emma:lang="en-US" emma:confidence="0">
                  <emma:literal>,</emma:literal>
                </emma:interpretation>
                <emma:interpretation id="interp28" emma:lang="en-US" emma:confidence="0">
                  <emma:literal>:</emma:literal>
                </emma:interpretation>
                <emma:interpretation id="interp29" emma:lang="en-US" emma:confidence="0">
                  <emma:literal>a</emma:literal>
                </emma:interpretation>
              </emma:one-of>
            </emma:emma>
          </inkml:annotationXML>
          <inkml:trace contextRef="#ctx0" brushRef="#br0" timeOffset="4367.4253">402 1777 0 0,'0'0'0'0,"0"0"0"0,0 0 97 15,0 0 129-15,0 0-11 0,0 0-10 0,0 0-17 16,0 0-18-16,0 0-11 0,0 0-14 0,0 0-16 16,0 0-20-16,-46-43-14 0,40 43-16 15,2 0-15-15,-5 1-10 0,5 4-9 0,2 1-6 16,-2 2-3-16,0 0 1 0,4 2-4 0,0 1 0 15,0-2 1-15,0 2 1 0,3 0-1 0,2-1 1 16,-2-1-1-16,3-1-3 0,1-1 0 0,-3-2-5 16,5-1 0-16,-4-2 1 0,4-1 3 0,-5-1 5 15,5 0 2-15,-5 0 4 0,3 0 5 0,-1-3 6 16,-1-3 4-16,2-2 1 0,-2-2-6 16,0-2-8-16,0-4-5 0,-4 3-7 0,2-2-4 15,-3 0-3-15,0-1-5 0,0 2 1 0,0 1-1 16,-4 1 0-16,-2 0-1 0,-3 2-2 15,0 4-1-15,0 1-4 0,-1 2-3 0,-1 3-6 16,-1 0-6-16,3 3-6 0,-1 5-1 0,-3 3 1 16,0 3 1-16,5 5 2 0,0 0 0 0,-1 2 2 15,6-1 0-15,1-1 0 0,-1 3 3 16,3-4-2-16,0 0 1 0,5-7-1 0,-2 3-1 16,6-6-2-16,-1 0 0 0,0-1-2 0,3-4 2 15,-1-1 0-15,0-2 3 0,2 0 4 0,0-2 7 16,0-7 1-16,-4 2 7 0,1-3 2 15,-1-6 1-15,-4 3 9 0,1-1-4 0,-2-2 3 16,-3-1 3-16,0 2 0 0,-6 1 6 0,-1 3-4 16,-2 1-3-16,-2 5-3 0,1-1-4 0,-1 5-4 15,1 1-9-15,-3 0-7 0,0 4-6 0,5 8-6 16,-1 0 2-16,-1 2-7 0,7 2-10 16,2 0-14-16,1 0-38 0,0-2-84 0,0-2-229 15,1-2-797-15,1-4-305 0</inkml:trace>
        </inkml:traceGroup>
        <inkml:traceGroup>
          <inkml:annotationXML>
            <emma:emma xmlns:emma="http://www.w3.org/2003/04/emma" version="1.0">
              <emma:interpretation id="{2478EB19-CCA9-4D1C-8728-BBC4A3E38BB2}" emma:medium="tactile" emma:mode="ink">
                <msink:context xmlns:msink="http://schemas.microsoft.com/ink/2010/main" type="inkWord" rotatedBoundingBox="8661,2634 12100,2529 12121,3218 8682,3323"/>
              </emma:interpretation>
              <emma:one-of disjunction-type="recognition" id="oneOf6">
                <emma:interpretation id="interp30" emma:lang="en-US" emma:confidence="0.5">
                  <emma:literal>women's</emma:literal>
                </emma:interpretation>
                <emma:interpretation id="interp31" emma:lang="en-US" emma:confidence="0">
                  <emma:literal>women'S</emma:literal>
                </emma:interpretation>
                <emma:interpretation id="interp32" emma:lang="en-US" emma:confidence="0">
                  <emma:literal>Women's</emma:literal>
                </emma:interpretation>
                <emma:interpretation id="interp33" emma:lang="en-US" emma:confidence="0">
                  <emma:literal>woman's</emma:literal>
                </emma:interpretation>
                <emma:interpretation id="interp34" emma:lang="en-US" emma:confidence="0">
                  <emma:literal>woman'S</emma:literal>
                </emma:interpretation>
              </emma:one-of>
            </emma:emma>
          </inkml:annotationXML>
          <inkml:trace contextRef="#ctx0" brushRef="#br0" timeOffset="73298.7981">1502 1687 441 0,'0'0'173'0,"0"0"-3"0,0 0 20 15,0 0 14-15,0 0 2 0,0 0-24 0,0 0-28 16,0 0-22-16,0 0-22 0,0 0-17 0,0 0-12 16,0 0-1-16,-4-42-6 0,4 37 1 15,0 2-2-15,0-2-4 0,0 0-5 0,0 0-2 16,0 3-2-16,0-1-2 0,0 2-4 0,0 1-9 15,0 0-15-15,0 0-14 0,0 0-18 16,-1 6-7-16,1 4-2 0,0 6 3 0,0 4 6 16,0 7 6-16,0 1 0 0,0 0-1 0,0 3 1 15,0-1 1-15,0 1 0 0,0-3 1 0,0 0-1 16,0 0-3-16,4-4-1 0,-3-3 1 16,1-2-2-16,0-6 2 0,0-2-2 0,2-6 1 15,-1-3 4-15,-2-2 5 0,1 0 13 0,-2 0 18 16,3-5 4-16,1-7 0 0,2-3-11 0,1-4-15 15,1-4-8-15,4 0-2 0,0-1-3 16,2-1 0-16,1 2-3 0,-1 0-2 0,0 4 0 16,0 3-1-16,-1 4 2 0,-2 3-4 0,-2 2-1 15,2 6 1-15,0 1-2 0,-2 0-1 0,-1 0 2 16,4 6 0-16,-4 0-1 0,1 2 3 0,1 0 1 16,-3-1-1-16,3 1 3 0,0-1-2 15,-5-1 3-15,7 1 1 0,-5-3-2 0,0 1 0 16,1 0-1-16,-1-2 0 0,1 1-1 0,-3-1 1 15,-1-2 0-15,2 2 1 0,-2-3 0 0,-4 0 1 16,3 0 0-16,0 0 1 0,-2 0 3 16,2 0 2-16,-1 0 1 0,1-4 3 0,-2-1-3 15,3-3 2-15,0-2-2 0,1 1 0 0,-2-4-1 16,5-1 0-16,-5-3-2 0,3-1-2 16,1-2 2-16,-5-1-2 0,6-1 0 0,-4 3 0 15,-1 0-1-15,1 6 0 0,-1 5-1 0,-3 5-1 16,0 1-3-16,0 2-3 0,0 0-8 0,0 0-10 15,-3 7-2-15,-1 6-6 0,1 3-19 16,0 4-45-16,-4 2-81 0,3-1-136 0,1-6-234 16,0-4-811-16</inkml:trace>
          <inkml:trace contextRef="#ctx0" brushRef="#br0" timeOffset="74662.9328">2187 1877 808 0,'0'0'487'0,"0"0"-231"0,0 0-5 16,0 0 2-16,0 0-42 0,0 0-52 0,0 0-32 16,0 0-24-16,0 0-14 0,0 0-7 15,0 0-12-15,0 0-7 0,0 0-7 0,42-159-8 16,-43 159-9-16,-3 0-17 0,-5 0-14 0,1 3-12 15,-5 5-5-15,2 5 1 0,-2 3 5 16,2 3 1-16,-2-1 0 0,6 3 2 0,1-2 0 16,5 3 1-16,1-7 2 0,0 5-3 0,2-4 0 15,8-2 1-15,3-1-1 0,1-3 1 0,0 0 0 16,2-4 1-16,0-1 0 0,-2-4 0 0,1-1 2 16,2 0-1-16,-2-4 3 0,2-6 3 15,-2 0 1-15,-1-3 2 0,2-3 4 0,-2-2-5 16,-1 1 0-16,-2-2 1 0,-4-1-8 0,3-1 6 15,-7 0 0-15,-2 3-1 0,-1-3 0 0,0 2-2 16,0 0-1-16,-4 4-3 0,-6-1 2 0,3 3-4 16,-4 4-1-16,-2 1-2 0,3 5-4 15,2 3-7-15,-2 0-6 0,-3 5-4 0,0 10-3 16,1 3 12-16,0 2 4 0,2 4 6 0,-1 1 5 16,1 0-4-16,6-2 2 0,-2 2 1 15,3-5-1-15,3-3 1 0,0 1-1 0,9-5 0 16,-1-1 0-16,2-4 2 0,7-2 3 0,3-4 2 15,0-2-1-15,5-2 3 0,2-7 0 0,3-2-2 16,0-5 4-16,2 0-4 0,-3-3 1 16,-4 4-2-16,-2-1-2 0,0 1 0 0,-6 4-1 15,-5 3 1-15,0 2-3 0,-5 3 1 0,1 3-2 16,-3 0-1-16,2 0 2 0,-3 6-2 0,-1 1 1 16,4 3 1-16,-4 0 2 0,-2 1 0 15,3 0 0-15,2 1 0 0,-3-1-1 0,0-3-1 16,0 0 0-16,2 0 0 0,-3-4 0 0,0-1 2 15,-2 0-1-15,2-3 1 0,-1 1 2 0,2-1-1 16,1 0 3-16,-1 0 1 0,-1 0 2 0,3-4 4 16,2-1 1-16,-2-1-2 0,5-2-2 0,2-2-2 15,0 1-2-15,-1 0-3 0,2-2-1 16,1 1-4-16,3 2 1 0,-3 0-1 0,0 2 2 16,-5 0-2-16,2 5 0 0,-1 1-3 0,-6 0-4 15,3 0 4-15,-4 7 0 0,0-1 1 16,0 2 0-16,4 0 3 0,-6 2 0 0,1-2 3 15,1 1 2-15,1 0-3 0,0-4 1 0,-1-1-2 16,1 1 2-16,3-2 0 0,-2-3-1 16,3 0 3-16,-2 0-3 0,4 0 3 0,-2 0 1 15,2-4 1-15,1-4 3 0,4-1-2 0,-3 0-1 16,0-1-3-16,0-1 0 0,-3-1 0 0,2 3-2 16,-1-1 4-16,-4 1-4 0,2 3 1 0,-5 1 1 15,0 1-4-15,3 2 0 0,-3 2-3 16,-2 0-1-16,0 0-1 0,1 6 4 0,1 1-3 15,2 0 2-15,0 2 0 0,3 2-3 0,-2-1 6 16,4 0 2-16,0-1 0 0,1 0 3 0,3-2-4 16,5-1 1-16,-2-5 0 0,0 1 1 15,5-2 0-15,-3 0 0 0,3-2 1 0,-2-3 1 16,1-3-1-16,-1-2 2 0,0-2 1 0,1-3-2 16,-4-1 3-16,5-2-1 0,-4 0-1 0,-2-1 2 15,-1 0-1-15,0 1-2 0,-1 2 1 0,-3 0-1 16,0 0 1-16,-8 3 0 0,1 4 2 15,-1 2-1-15,-3 4 0 0,0 1-3 0,-3 2-8 16,-4 0-13-16,-4 3-8 0,-2 7-3 0,-1 6 3 16,-2 5 12-16,-1 3 7 0,0 1 3 15,3 0 2-15,2-1-2 0,2-2-1 0,7-4 0 16,1-1-1-16,2-3-1 0,0-3 3 0,5-1-2 16,6-3 2-16,2-2 2 0,-1-2-1 15,4-2 4-15,2-1 0 0,0 0 2 0,6-6 1 16,-5-4 0-16,3-1 1 0,-4-4 0 0,5-1 0 15,-6-1 0-15,4-2-1 0,-2 0-2 0,-5 2 4 16,0-1-3-16,0 4 0 0,-3 2 3 0,-5 2-5 16,1 4 1-16,-3 4-1 0,-4 1-3 15,0 1-4-15,0 0-2 0,0 1 0 0,2 4-1 16,-1 0 4-16,3 3 1 0,-1-1 1 0,-1 3 0 16,-1-2 1-16,2 1 1 0,4-1 0 0,-3-2 2 15,5 1-1-15,-4-1 0 0,7-3 0 0,-7 1-1 16,5-4 2-16,-1 0 2 0,-3 0-1 15,2-4 3-15,-1-2 3 0,5-1-4 0,-3-4 0 16,0 2-1-16,2-2-2 0,-1 1 0 0,2 2-1 16,-5 1-1-16,1 4-4 0,-2 0-1 0,1 3-2 15,-1 0-3-15,-2 4 1 0,6 5-1 16,-2 6 1-16,-1 1 5 0,5 3 0 0,-2 1 3 16,-2-1 3-16,5-2-2 0,0-2-1 0,-1-6 2 15,3-1 0-15,-1-4 1 0,-2-4 3 16,3 0-2-16,0-5-2 0,1-5-1 0,2-3-9 15,-2-1-23-15,-1-4-56 0,0 2-110 0,-3-5-256 16,0 5-667-16,-7 5-333 0</inkml:trace>
          <inkml:trace contextRef="#ctx0" brushRef="#br0" timeOffset="74873.8123">4160 1252 1601 0,'0'0'607'0,"0"0"-369"16,0 0-13-16,0 0-35 0,0 0-65 0,0 0-54 16,0 0-28-16,0 0-3 0,0 0 2 0,0 0 6 15,0 0-3-15,0 0-9 0,0 0-5 16,0 0-9-16,47 64-6 0,-44-55-9 0,-3 2-4 16,0 0-11-16,0 2-23 0,0 0-52 0,0 1-107 15,1-1-206-15,3-1-651 0,-2-6-588 0</inkml:trace>
          <inkml:trace contextRef="#ctx0" brushRef="#br0" timeOffset="75371.2009">4669 1920 1431 0,'0'0'321'0,"0"0"-40"16,0 0-14-16,0 0-37 0,0 0-53 0,0 0-31 15,0 0-33-15,0 0-31 0,0 0-32 0,0 0-14 16,0 0-8-16,0 0-2 0,0 0-1 15,0 0-2-15,58-154-2 0,-37 125-1 0,-4-1 2 16,4 0-2-16,-2-2-3 0,-4 4 0 0,0 0-3 16,-1 1-2-16,-1 5-1 0,-3 3-1 0,-6 1 2 15,0 7 6-15,0 2 4 0,-4 4 1 16,0 0 5-16,-4 4-11 0,0 1-8 0,-2 0-5 16,-2 0-10-16,-4 3-3 0,5 3 1 0,-4 2-1 15,1 3-1-15,4 0 4 0,-2 3 0 0,6 1 1 16,2 0 1-16,0 1 1 0,2 0 0 15,9 2 0-15,2 1 4 0,1-3-2 0,2 2-1 16,-1 1 0-16,1-1-4 0,-2-3 2 0,-3 2 0 16,1-1-1-16,-10 0 1 0,0-1-3 0,-2 3 2 15,-4-2 1-15,-9 0 0 0,-4 0 0 0,-4 1-2 16,1-6-2-16,-1-2-5 0,3-1-6 0,4-3-16 16,3-3-31-16,5-2-56 0,3 0-84 15,3-4-191-15,0 1-643 0,0 0-458 0</inkml:trace>
        </inkml:traceGroup>
        <inkml:traceGroup>
          <inkml:annotationXML>
            <emma:emma xmlns:emma="http://www.w3.org/2003/04/emma" version="1.0">
              <emma:interpretation id="{01C409E0-387A-40F4-812F-2078CCA49341}" emma:medium="tactile" emma:mode="ink">
                <msink:context xmlns:msink="http://schemas.microsoft.com/ink/2010/main" type="inkWord" rotatedBoundingBox="12647,2829 14540,2771 14568,3668 12674,3725"/>
              </emma:interpretation>
              <emma:one-of disjunction-type="recognition" id="oneOf7">
                <emma:interpretation id="interp35" emma:lang="en-US" emma:confidence="0.5">
                  <emma:literal>ang.</emma:literal>
                </emma:interpretation>
                <emma:interpretation id="interp36" emma:lang="en-US" emma:confidence="0">
                  <emma:literal>engr.</emma:literal>
                </emma:interpretation>
                <emma:interpretation id="interp37" emma:lang="en-US" emma:confidence="0">
                  <emma:literal>engage</emma:literal>
                </emma:interpretation>
                <emma:interpretation id="interp38" emma:lang="en-US" emma:confidence="0">
                  <emma:literal>Ang.</emma:literal>
                </emma:interpretation>
                <emma:interpretation id="interp39" emma:lang="en-US" emma:confidence="0">
                  <emma:literal>Eng.</emma:literal>
                </emma:interpretation>
              </emma:one-of>
            </emma:emma>
          </inkml:annotationXML>
          <inkml:trace contextRef="#ctx0" brushRef="#br0" timeOffset="76884.7913">5475 1884 1275 0,'0'0'156'16,"0"0"-103"-16,0 0 4 0,0 0 49 0,0 0 28 16,0 0 26-16,0 0 8 0,0 0-22 0,0 0-20 15,0 0-9-15,0 0-5 0,0 0-6 0,0 0-8 16,165-62-10-16,-147 41-14 0,6-2-11 0,-2-4-8 16,-3 0-8-16,-3-1-2 0,-2 0-4 15,-2 0-3-15,-7 4-4 0,1 0-2 0,-6 3-4 16,0 4 0-16,-6 3-1 0,-1 4-6 0,-3 4-4 15,-3 3-9-15,2 3-10 0,0 0-5 0,-1 3-7 16,-2 8 0-16,-4 5 4 0,2 4 4 16,2 4 5-16,1 2 0 0,6 0 0 0,-3 4-1 15,6-3 1-15,3-2 1 0,1-3 0 0,0 1 1 16,2-7 0-16,4-1-1 0,5-1 0 16,2-4-1-16,1-4-2 0,1-1 2 0,0-4-1 15,8-1 2-15,-5 0 1 0,5-6 2 0,-2-4 3 16,5-4 0-16,-1-2 1 0,-5-1-1 0,3 0-2 15,-6-2 0-15,3 1-2 0,-5 2-1 16,-1 4 3-16,-1-1-4 0,-4 5 2 0,1 4-3 16,-6 1-2-16,4 3 0 0,-5 0-2 0,4 0 0 15,-3 4-2-15,-1 3 1 0,4 1-1 0,-4 1 0 16,1 1 2-16,-4-3 2 0,5 1-1 0,-2 0 2 16,-2-3 1-16,0 0-1 0,2-2 3 15,-1-3 0-15,-1 0-1 0,5 0 1 0,-3 0 1 16,-1 0 1-16,1-2 0 0,6-3 0 0,-5-1 0 15,6-2 0-15,0-2 1 0,-2 2-5 0,5-5 2 16,3 0-2-16,1-2 0 0,1 4 2 16,-2 0-1-16,-4 2-1 0,-3 4-2 0,0 1 0 15,-7 4-3-15,4 0-3 0,-3 2-4 0,-2 5-3 16,1 4 0-16,-2 2 3 0,1 4 5 0,1 1 2 16,5 0 4-16,-3-2 2 0,4 0 2 15,2-2 3-15,4-2-2 0,3-4 0 0,3 1 5 16,3-6-6-16,1-1 5 0,4-2-1 0,4 0-1 15,-1-6 3-15,0-4-1 0,4-4 2 16,-3-4-2-16,-3-1 1 0,1-1 1 0,-3-1-1 16,-1-1-1-16,-4 1 3 0,-2 1-3 0,-6 0 2 15,0 2 1-15,-4 1-3 0,-5 3 6 0,-1 1-2 16,-4 3 2-16,0 3-1 0,-3 3-6 0,-1-2-6 16,-8 6-10-16,3 0-6 0,-4 0-6 15,-1 6 0-15,-3 5 4 0,1 2 5 0,0 1 4 16,2 2 3-16,1 1 0 0,1-1-1 0,6 0 3 15,-2-4 0-15,5 1-2 0,0-3 4 0,3-1-6 16,0-2-1-16,0 0 0 0,1-3-3 0,4-3 2 16,-1-1 3-16,3 0 5 0,-3-1 1 15,6-6 8-15,0-3 0 0,-3 1 1 0,4-4 1 16,-1 1-2-16,-4 0 0 0,5-1 1 0,-4 0 3 16,1 0 2-16,-4 2 1 0,3 0 1 15,-4 4-6-15,0 1 0 0,-2 1-3 0,2 3-3 16,0 1-1-16,-3 1-4 0,1 0-3 0,2 4-3 15,-2 4 4-15,4 4-2 0,-1 4 1 0,-1 5 3 16,-3 4-4-16,1 0 3 0,-1 9 1 16,0 0 1-16,0 4 0 0,1 1 1 0,1 1 0 15,2 2-1-15,0 5 1 0,1-2 0 0,-4 2 1 16,3 1 1-16,2-3 3 0,-5-1-3 0,1-2 1 16,-2-4 2-16,0-2-5 0,0-3 6 0,0-4-1 15,-4-7 1-15,-2-6 4 0,2-5 0 16,-1-5 3-16,0-2 6 0,-1-1 5 0,-1-3 1 15,-2 0 1-15,0-3-5 0,-4-4-4 0,1-3-7 16,4-4-5-16,-2-2-2 0,2-5-5 0,2 0-1 16,3-3-2-16,3-1-5 0,0-2-1 15,3-2-4-15,8 0 0 0,5-5-1 0,1-1-3 16,8-5-1-16,4-2-1 0,3 0-1 0,2-2 0 16,2-1 1-16,1 2 1 0,-2 0 3 0,-4 2 5 15,-2 3 3-15,-4 3 4 0,-5 2 4 16,-2 7 4-16,-5 2 1 0,-4 4 2 0,-7 5 4 15,-2 3 0-15,0 0 4 0,0 3 0 0,-2 1-3 16,-6 1-1-16,0 3-2 0,-2 2-2 16,3 0-5-16,-4 2 1 0,1 0-7 0,-3 8-3 15,3 0 1-15,2 4 0 0,-4 2 1 0,7 3 2 16,0 0 1-16,2 1-3 0,3-1 4 0,0 0-1 16,0 0 1-16,9 0 2 0,-3-5-3 15,5-1 0-15,-1-1-2 0,0-4 1 0,0-3-2 16,0-3 1-16,1 0 3 0,-4-3-1 0,6-6 6 15,-3-4 2-15,0-4 0 0,-2 0 1 0,2-2 0 16,-4 1 1-16,1 1 2 0,-4-1 2 16,0 1-2-16,-3 5 0 0,0 0-2 0,0 4 2 15,0 5-3-15,0 0-1 0,0 3-5 0,0 0-14 16,0 0-6-16,0 6-1 0,2 9 3 0,3 2 14 16,-1 8 4-16,-1 5 1 0,4 5 0 0,-4 6-2 15,-1 0 2-15,-2 5-2 0,2 1 1 0,-2 2-3 16,0 2 2-16,-2-3-1 0,1 3 3 15,-3-4-1-15,-3-1 2 0,4-5 0 0,-4-2 0 16,1-5 4-16,0-5-1 0,-4-2 2 0,-1-6 2 16,3-3 2-16,-1-8 4 0,-2-2 5 15,1-6 4-15,0-2-1 0,-3 0 1 0,0-8-5 16,-1-6-5-16,2-5-5 0,-1-3-5 0,1-1-5 16,5-2-6-16,0-6-5 0,7 1-7 0,0-4-10 15,2 0-17-15,10-2-27 0,3-2-53 16,7-2-114-16,-3 10-356 0,-7 11-757 0</inkml:trace>
          <inkml:trace contextRef="#ctx0" brushRef="#br0" timeOffset="77039.7038">7338 1644 2419 0,'0'0'271'0,"0"0"-93"0,0 0-6 0,0 0-21 15,0 0-46-15,0 0-22 0,0 0-16 0,0 0-25 16,0 0-19-16,0 0-14 0,0 0-13 15,0 0-12-15,0 0-25 0,0 0-58 0,24-30-116 16,-24 30-268-16,0 3-1173 0</inkml:trace>
        </inkml:traceGroup>
        <inkml:traceGroup>
          <inkml:annotationXML>
            <emma:emma xmlns:emma="http://www.w3.org/2003/04/emma" version="1.0">
              <emma:interpretation id="{6D9E0043-19C6-450B-A2A8-A38936EAC6FA}" emma:medium="tactile" emma:mode="ink">
                <msink:context xmlns:msink="http://schemas.microsoft.com/ink/2010/main" type="inkWord" rotatedBoundingBox="15291,2434 17947,2352 17980,3451 15324,3532"/>
              </emma:interpretation>
              <emma:one-of disjunction-type="recognition" id="oneOf8">
                <emma:interpretation id="interp40" emma:lang="en-US" emma:confidence="0.5">
                  <emma:literal>college</emma:literal>
                </emma:interpretation>
                <emma:interpretation id="interp41" emma:lang="en-US" emma:confidence="0">
                  <emma:literal>colleges</emma:literal>
                </emma:interpretation>
                <emma:interpretation id="interp42" emma:lang="en-US" emma:confidence="0">
                  <emma:literal>College</emma:literal>
                </emma:interpretation>
                <emma:interpretation id="interp43" emma:lang="en-US" emma:confidence="0">
                  <emma:literal>collegex</emma:literal>
                </emma:interpretation>
                <emma:interpretation id="interp44" emma:lang="en-US" emma:confidence="0">
                  <emma:literal>Colleges</emma:literal>
                </emma:interpretation>
              </emma:one-of>
            </emma:emma>
          </inkml:annotationXML>
          <inkml:trace contextRef="#ctx0" brushRef="#br0" timeOffset="79064.3022">8323 1545 816 0,'0'0'418'15,"0"0"-30"-15,0 0-26 0,0 0-70 0,0 0-83 16,0 0-45-16,0 0-34 0,0 0-33 0,0 0-30 16,0 0-22-16,0 0-18 0,0 0-11 0,0 0-6 15,0 0-6-15,9-25-3 0,-7 25 1 16,0 0 0-16,2 0 5 0,-1 0 7 0,0 0 4 16,1-2 6-16,0-2 12 0,-2 0 0 0,0-3 4 15,0 3-3-15,-2-3-7 0,0 2-1 0,0-1-4 16,0 1-3-16,-4 0-4 0,-3 0-5 15,-2 2-6-15,-2-2-6 0,-3 3-3 0,-2 1-4 16,-2 1-2-16,-2 0 0 0,-2 6 1 0,1 2-1 16,1 1 2-16,3 4-1 0,3-1 1 15,-1 5 1-15,3 0-1 0,5 0 2 0,0 0 1 16,4 1 1-16,3-1-2 0,0-1 0 0,4-1-1 16,6 0 1-16,5-1 2 0,3-3 0 0,3-3 2 15,3-2-2-15,0-1-3 0,3-3-2 0,0-2-3 16,0 0 1-16,-1-5 1 0,-1-3 3 15,-1 0 3-15,0-3 3 0,-1-4 3 0,0 1 0 16,-3-1 2-16,-2 1-1 0,0-2 4 0,-2 1 0 16,-3 3 1-16,0-1-2 0,-5 3-1 0,1-1 0 15,-4 5-2-15,1 2 5 0,-3 3-4 0,-3 1-2 16,0 0-2-16,0 0-10 0,0 2-7 16,-2 5 1-16,-2 2 2 0,1 4 4 0,-1 2 8 15,1 1 0-15,-1 2 1 0,3-2 1 0,1-1-2 16,0-1 0-16,5-2 0 0,2-1 0 15,5-4 1-15,0-2 0 0,3-2 2 0,2-3-3 16,0 0 2-16,2-8 1 0,1-5 0 0,3-1-3 16,-3-2 3-16,2 0 1 0,-2-3 0 0,-1-1 8 15,-5 1-5-15,-4 3 2 0,-3-2 3 16,-6 4-7-16,-1-1 6 0,-5 4-4 0,-8 3-3 16,-3 1-3-16,-4 2-8 0,-4 2-3 0,0 3-3 15,-3 0 1-15,-1 3 1 0,2 5 0 0,4 1 1 16,5 2 0-16,3 2-2 0,8-2 1 15,0 2 0-15,6-2-6 0,0 0 8 0,6-2 1 16,4 0 1-16,3-1 6 0,5-1-2 0,2-2 1 16,0-4 3-16,4 1 0 0,0-2 4 0,1 0-1 15,-2-3 4-15,3-5-3 0,-2 0 2 0,-3-3 1 16,0-3 0-16,2-4-1 0,-3-1 2 16,2-1-1-16,0-2-1 0,-1-2 4 0,0-1-3 15,0-2-1-15,-1-1 1 0,0-5-5 0,-1 4 2 16,-5-3 1-16,-1 2 1 0,-6 4-1 0,-3 3 4 15,-4 4-1-15,0 6 0 0,0 4 2 16,-6 4-5-16,2 3-3 0,-3 2-8 0,3 0-4 16,-3 2-6-16,1 8 2 0,-3 6 4 0,1 4 1 15,2 7 7-15,1 3 1 0,-1 4 0 16,0-1 1-16,5 1-2 0,-1 3 2 0,0-1-1 16,2 0 2-16,0-1-2 0,0-2 0 0,0-2 0 15,2-4-3-15,7-1 1 0,-2-8-4 0,3-2 0 16,1-4-7-16,1-3-3 0,-1-7-1 0,2-2 0 15,-1 0 9-15,4-8 4 0,1-5 4 16,0-5 2-16,4-2 0 0,1-2-1 0,-3-5-1 16,4-2 0-16,-2 0-4 0,3-4 4 0,-2-2-2 15,-2-2 2-15,-2 0 2 0,0-1-1 0,-2-1 6 16,-3-1 2-16,-2 4 4 0,-4 2 1 0,-3 8 2 16,1 4 2-16,-4 6 3 0,-1 6 2 15,0 5 0-15,0 4-4 0,-1 1-12 0,-4 0-9 16,4 0-13-16,-2 6-5 0,0 5 7 0,0 5 2 15,-4 8 8-15,3 6 5 0,-3 3-1 16,3 5 0-16,-3-1 0 0,-2 3-1 0,4 0-2 16,-1 0 2-16,2-4 2 0,2-2 0 0,1 2-2 15,1-7 1-15,0-1-2 0,4-4 1 0,5-3 1 16,-1-5-3-16,5-3-1 0,-3-3-1 16,2-4-5-16,1-5 3 0,-1-1 1 0,5-1 1 15,-2-8 1-15,5-6 2 0,-3 0 1 0,7-4-2 16,-3 0 2-16,1-3 0 0,-3 3-3 15,0-2 2-15,-2 1 1 0,-1 1 0 0,-4 3 1 16,-3 2 1-16,-4 3 0 0,-2 5 3 0,-3 2 1 16,0 3-2-16,-1 1-8 0,-6 0-11 0,-3 3-10 15,-3 5-2-15,-1 1 6 0,-3 6 6 16,3-2 6-16,2 3 1 0,2 0 1 0,8 0 2 16,2 0 0-16,0-1 0 0,1-2 1 0,10 0-2 0,4-2 1 15,4 0 3-15,4-3 3 0,4-1 1 16,3-2-1-16,4-3 1 0,3-2 0 0,2 0-2 15,-2-6 4-15,1-3-2 0,-2-4 2 0,-2-2 1 16,-3 1 2-16,-3-3 0 0,-1 0 0 16,-5 0 0-16,-1-1 0 0,-4 0 3 0,-6 3 1 15,1-1 5-15,-5 1 3 0,-6 2 3 0,-1 4-1 16,0 1 0-16,-1-3-7 0,-12 6-9 16,0-2-7-16,-2 5-7 0,-1 2-3 0,-2 0 1 15,1 0-1-15,-2 9 1 0,4-1 1 0,0 7-1 16,4-1 0-16,1 2 0 0,3 0 4 0,0 1 0 15,1 2 3-15,6-2-4 0,-1-1-2 16,1-1 0-16,0-5-3 0,1 0 0 0,5-4 0 16,1-1-1-16,0-4 3 0,3-1 7 0,1-1 6 15,4-9 4-15,-1-1 4 0,0-2-3 0,0-4-1 16,2-2 0-16,-4 2 0 0,1-1 2 0,0 0 2 16,-6 2 3-16,2 0 0 0,-7 0 0 15,3 3 3-15,-4 0 3 0,-1 2-3 0,0 1 3 16,0 4-2-16,0 1-5 0,0 3 0 0,-1 1-8 15,-4 1-12-15,3 0-10 0,0 6-1 0,-2 5 2 16,-2 5 8-16,3 1 9 0,-4 7 0 16,0 2 0-16,2 2 1 0,-4 2 0 0,2 3-1 15,-3 1-1-15,3 6-1 0,3-1-1 0,-1 6 3 16,4-1 0-16,1-1 1 0,0 1 1 0,0-2-5 16,1 1 4-16,4-2 0 0,-4-1 0 15,2-4 4-15,0-3-3 0,0-4-1 0,-3-3 1 16,0-5 2-16,0-4-2 0,0-6 2 0,0-4 4 15,0-4 5-15,-2-3 20 0,-4 0 4 16,1-5-1-16,-4-4-4 0,1-4-17 0,-4-2-4 16,3-5-5-16,-1 0-2 0,3-4-4 0,-2-3-2 15,8-2 0-15,-1-2-2 0,2-2-4 0,3-2-3 16,10-3-3-16,4-1-7 0,7-1 1 16,4-1-2-16,3 0-3 0,8 2 3 0,2-1-2 15,-3 6 2-15,2 0 3 0,-5 6 5 0,-2 4 2 16,-2 2 7-16,-7 3 1 0,-3 4 2 0,-6 1 4 15,-3-1 3-15,-6 4 5 0,0 1 3 0,-6-1 5 16,0 3-1-16,0 0 0 0,-9 0 1 16,1 3-8-16,-4 2-5 0,1 1-4 0,-5 2-7 15,5 0 2-15,-2 10 0 0,3 2-1 0,5 5 0 16,0 5 4-16,1 5 0 0,4 1 1 0,6 3 2 16,5 1-1-16,5-1-1 0,4-3 0 0,7-2 5 15,2-2-3-15,10-7 0 0,-3-5 4 16,3-5-6-16,0-7 8 0,0 0 3 0,-10-12 1 15,0-6 5-15,-2-2-3 0,-6 0-3 0,-4 0-2 16,-3-1 0-16,-7 5-9 0,-3 2-9 16,-4 3-32-16,-1 3-79 0,-15 6-266 0,5 2-659 15,3 0-664-15</inkml:trace>
        </inkml:traceGroup>
        <inkml:traceGroup>
          <inkml:annotationXML>
            <emma:emma xmlns:emma="http://www.w3.org/2003/04/emma" version="1.0">
              <emma:interpretation id="{2168A5E8-8E27-4F22-B73D-E21196D0AE78}" emma:medium="tactile" emma:mode="ink">
                <msink:context xmlns:msink="http://schemas.microsoft.com/ink/2010/main" type="inkWord" rotatedBoundingBox="18876,2791 19209,2781 19210,2796 18877,2807"/>
              </emma:interpretation>
              <emma:one-of disjunction-type="recognition" id="oneOf9">
                <emma:interpretation id="interp45" emma:lang="en-US" emma:confidence="0.5">
                  <emma:literal>-</emma:literal>
                </emma:interpretation>
                <emma:interpretation id="interp46" emma:lang="en-US" emma:confidence="0">
                  <emma:literal>.</emma:literal>
                </emma:interpretation>
                <emma:interpretation id="interp47" emma:lang="en-US" emma:confidence="0">
                  <emma:literal>_</emma:literal>
                </emma:interpretation>
                <emma:interpretation id="interp48" emma:lang="en-US" emma:confidence="0">
                  <emma:literal>,</emma:literal>
                </emma:interpretation>
                <emma:interpretation id="interp49" emma:lang="en-US" emma:confidence="0">
                  <emma:literal>&lt;</emma:literal>
                </emma:interpretation>
              </emma:one-of>
            </emma:emma>
          </inkml:annotationXML>
          <inkml:trace contextRef="#ctx0" brushRef="#br0" timeOffset="96561.6865">11828 1502 430 0,'0'0'226'0,"0"0"18"0,0 0 12 15,0 0 4-15,0 0-20 0,0 0-38 0,0 0-36 16,0 0-29-16,0 0-19 0,0 0-15 16,-52-8-15-16,49 8-15 0,-7 0-5 0,6 0-8 15,-6 0-7-15,2 0-3 0,-1 0-10 0,-2 0-6 16,4 0 1-16,-1 1 4 0,6 1-1 0,-3 0 0 16,1-2-3-16,3 1-5 0,1-1 0 15,0 0-2-15,0 0 0 0,0 0-3 0,0 0-2 16,0 0-4-16,0 0-5 0,1 0-1 0,2 0-6 15,-2 0-4-15,2 0-3 0,0 0-4 16,-2 0 0-16,9 0 3 0,0 0 2 0,5 0 0 16,3 0 4-16,0 0-1 0,6 0 1 0,-1 0 5 15,0 0-5-15,4-1-2 0,-3-1 1 0,-4-1-3 16,2 1 4-16,-5 1-1 0,0-3-2 0,-2 3-1 16,-4-1 0-16,0 1 0 0,-7 1 1 0,4-2-1 15,-7 2 1-15,0 0 1 0,1 0 0 16,-2 0 7-16,0 0-1 0,0 0 3 0,0 0 2 15,0 0-5-15,-2 0 4 0,1 0-4 0,0 0-5 16,-2 0-7-16,-2 0-16 0,3 0-37 0,-1 0-74 16,-7 2-160-16,6-1-419 0,-3 1-956 0</inkml:trace>
        </inkml:traceGroup>
        <inkml:traceGroup>
          <inkml:annotationXML>
            <emma:emma xmlns:emma="http://www.w3.org/2003/04/emma" version="1.0">
              <emma:interpretation id="{B3BE8320-0C20-458A-80BF-47CEED5A09E8}" emma:medium="tactile" emma:mode="ink">
                <msink:context xmlns:msink="http://schemas.microsoft.com/ink/2010/main" type="inkWord" rotatedBoundingBox="20405,2487 22392,2426 22404,2812 20417,2873">
                  <msink:destinationLink direction="with" ref="{2BE95554-5030-4BB4-8FAA-753428F9F305}"/>
                </msink:context>
              </emma:interpretation>
              <emma:one-of disjunction-type="recognition" id="oneOf10">
                <emma:interpretation id="interp50" emma:lang="en-US" emma:confidence="0.5">
                  <emma:literal>lower</emma:literal>
                </emma:interpretation>
                <emma:interpretation id="interp51" emma:lang="en-US" emma:confidence="0">
                  <emma:literal>Lower</emma:literal>
                </emma:interpretation>
                <emma:interpretation id="interp52" emma:lang="en-US" emma:confidence="0">
                  <emma:literal>tower</emma:literal>
                </emma:interpretation>
                <emma:interpretation id="interp53" emma:lang="en-US" emma:confidence="0">
                  <emma:literal>Lowe</emma:literal>
                </emma:interpretation>
                <emma:interpretation id="interp54" emma:lang="en-US" emma:confidence="0">
                  <emma:literal>Lowie</emma:literal>
                </emma:interpretation>
              </emma:one-of>
            </emma:emma>
          </inkml:annotationXML>
          <inkml:trace contextRef="#ctx0" brushRef="#br0" timeOffset="98591.6693">14536 1475 1379 0,'0'0'384'0,"0"0"-193"0,0 0-12 0,0 0 6 16,0 0-47-16,0 0-35 0,0 0-12 0,0 0-15 15,0 0-3-15,0 0-1 0,0 0-1 0,0 0-3 16,0 0-8-16,0 0-8 0,161-126-7 16,-154 109-6-16,5 2-2 0,-4-1-5 0,-2 2-4 15,-3 1-3-15,2 2-1 0,-5 5-1 0,0 1 0 16,0 4-5-16,0 1-9 0,-5 0-12 0,1 4-14 16,-8 6-3-16,-1 3 3 0,-2 3 7 15,1 3 4-15,-3 0 1 0,2 1 1 0,3-1 1 16,0-1 1-16,8-3-2 0,3 1 2 0,1-4-2 15,0 1-1-15,4-5 0 0,4 0-2 16,0-3 1-16,4-2 0 0,0-1 2 0,0-2 2 16,3 0 2-16,0 0 0 0,2-7 2 0,6 1-1 15,-3-4-1-15,5-1 3 0,2-2-3 16,0-3 1-16,0 1 2 0,0-1-3 0,-6-1 5 16,3-1 0-16,-5 1-1 0,1 0 3 0,-5-1 0 15,-4 2-1-15,-3 2 3 0,0 1-1 0,-7 5 1 16,-1 3 1-16,0 3-1 0,0 2-4 0,-8 0-8 15,2 0-10-15,-5 3-1 0,-3 5-1 16,0 3 4-16,-1 0 7 0,3 2-1 0,-1-3 4 16,9 0 0-16,-1 0-2 0,1-1 2 0,4-1-2 15,0 3 0-15,4-2 4 0,1 1-3 0,-1 1 1 16,3 0 0-16,-1 1 0 0,1-2-1 0,-2 1 1 16,4 2 1-16,-3 0-2 0,2 1 0 15,-2-3-1-15,2 0 1 0,-5-2 0 0,0-1 2 16,-3-3-2-16,1 0 3 0,1-4 0 0,-2-1 0 15,4 2 3-15,-3-2 2 0,1 0 2 0,1 0 2 16,1-2 4-16,6-4-2 0,1-1-3 16,3-1-3-16,2 0-8 0,1-4 2 0,4 3-5 15,-2-1-4-15,2 2-14 0,-3 0-34 0,-1 2-65 16,5 0-128-16,-12 2-291 0,0 1-749 0</inkml:trace>
          <inkml:trace contextRef="#ctx0" brushRef="#br0" timeOffset="97956.824">13293 1277 844 0,'0'0'306'0,"0"0"10"15,0 0 14-15,0 0-20 0,0 0-56 0,0 0-55 16,0 0-52-16,0 0-30 0,0 0-20 0,0 0-12 16,0 0-14-16,0 0-11 0,0 0-11 0,0 0-12 15,0 0-9-15,18-93-8 0,-18 93-7 16,0 0-6-16,0 2-4 0,0 0-4 0,-1 4-1 15,-1 1 3-15,1 7 1 0,-2 2 5 0,-6 4 3 16,7-1-1-16,-8 1-1 0,5 0 0 0,-3-2-1 16,4-2-2-16,-3 1 3 0,1-1-4 15,3-1-1-15,-3 1 1 0,2-3-1 0,3 0 0 16,-1 0 1-16,0-1 0 0,-1 0-1 0,3-4-1 16,0 2 1-16,0-2-1 0,0 0 0 0,4-2 0 15,-1 1 1-15,5-1-1 0,-2 0 2 0,7-1 1 16,-1-2-1-16,4 1 2 0,1-4-2 15,6 0 4-15,-3 0 0 0,5 0 2 0,1-5-2 16,-1-2-2-16,-4 1-3 0,5-2 0 0,-2 0-1 16,-6 2 0-16,1-2 0 0,-1 1-2 15,-4 1 1-15,-2 0 2 0,-4 0 0 0,2 1 3 16,-6 0-2-16,4 2 3 0,-6-2-1 0,0 2 2 16,-1 0 2-16,1-2-3 0,2 2 1 15,-4 0-1-15,1-2 1 0,-1 4-2 0,0-3 0 16,0 4-2-16,0 0-1 0,0 0 2 0,0 0-1 15,0 0-1-15,0 0-1 0,0 0-3 0,0 0-1 16,-1 0-4-16,-3 0 2 0,2 1-7 0,1 3-2 16,-1 1 3-16,0-1-1 0,-7 5 7 15,6 2 2-15,-4 0 1 0,1-1-1 0,5 3-2 16,0-3 2-16,-1 2-2 0,2-4 3 0,0 0-3 16,3 2 2-16,0-4 1 0,5 0-1 0,-3-3 2 15,3 0-2-15,-2-1 2 0,1-2 0 0,-1 0 2 16,2 0 1-16,-2-5 3 0,5-2 0 15,-2-4 1-15,-1-2 0 0,2-3-3 0,-3 2 4 16,2-2-1-16,-5 2-2 0,2 0 0 0,-5-2-4 16,-1 2 2-16,0 2 0 0,0 0-1 0,-7 1-2 15,3 3-3-15,-6 2-3 0,3 1-4 16,-2 4-2-16,-2-1-7 0,4 2-5 0,-3 0-3 16,4 3 1-16,-2 4 2 0,-2 3 6 0,7 0 4 15,-1 2 2-15,-1 1 7 0,2-2 1 16,3 0 0-16,0-1 2 0,8-2-4 0,-3-2-1 15,5 1 1-15,1-2 1 0,-2-2 3 0,7 1 3 16,1-3 1-16,1-1 1 0,-1 0 1 0,6-1 0 16,-3-7 0-16,4 2 0 0,-2-4 2 15,-2 1-2-15,0-3 2 0,0 3 4 0,-6-2-1 16,-1 1 0-16,-2 1 0 0,-4 2-2 0,2-1 1 16,-5 3-2-16,-3 3 0 0,-1 2-6 0,2 0-2 15,-2 0-3-15,0 0-4 0,0 4 2 0,3 4 1 16,-1 0 1-16,1 3 5 0,-1 2 2 0,-1 2-1 15,2-3 0-15,1 3 1 0,-1-3-6 16,0-1 4-16,0-2 0 0,4-1 0 0,-4-1 2 16,-1-3-2-16,1 0 2 0,4-4 0 0,-4 0 2 15,-1 0 0-15,5 0 4 0,-2-4 2 16,4-2-1-16,-3-3 0 0,5-1-1 0,0-1-3 16,-2-1-3-16,2 1 2 0,2-2-3 0,-3 3 0 15,-5 1 1-15,5 2-1 0,-7 3-2 0,4 2-3 16,-2 2 3-16,-3 0-6 0,1 0-3 15,4 0 3-15,-2 4-6 0,2 0 7 0,-2 2 2 16,4 1 1-16,-3-1 3 0,3 1-1 0,-1-1 1 16,3-1-1-16,-1-2 4 0,1 0-1 0,-1-1-1 15,4-2 2-15,2 0 0 0,2 0 0 16,-1-5 2-16,0-3-1 0,5-4-3 0,-4 2 7 16,-2-4-1-16,3-3-1 0,-4 3 6 0,-6-3-3 15,1 1 1-15,0 2 3 0,-5 0-1 0,2 2 0 16,-5-1-1-16,1 0 0 0,-3 0-3 0,0 2 2 15,0 0 0-15,0 1-1 0,-4 3-3 16,-3 1-2-16,4 1-2 0,0 0-4 0,0 2 3 16,-2 1-10-16,3 2-8 0,2-1-18 0,0 1-42 15,0 0-73-15,0 0-90 0,2 1-205 0,5 4-527 16,-4-2-639-16</inkml:trace>
        </inkml:traceGroup>
        <inkml:traceGroup>
          <inkml:annotationXML>
            <emma:emma xmlns:emma="http://www.w3.org/2003/04/emma" version="1.0">
              <emma:interpretation id="{988765AB-F690-4E8C-9371-95FEC1DBC6B3}" emma:medium="tactile" emma:mode="ink">
                <msink:context xmlns:msink="http://schemas.microsoft.com/ink/2010/main" type="inkWord" rotatedBoundingBox="22634,2217 24636,2156 24654,2733 22651,2795">
                  <msink:destinationLink direction="with" ref="{2BE95554-5030-4BB4-8FAA-753428F9F305}"/>
                </msink:context>
              </emma:interpretation>
              <emma:one-of disjunction-type="recognition" id="oneOf11">
                <emma:interpretation id="interp55" emma:lang="en-US" emma:confidence="0.5">
                  <emma:literal>levels</emma:literal>
                </emma:interpretation>
                <emma:interpretation id="interp56" emma:lang="en-US" emma:confidence="0">
                  <emma:literal>bevels</emma:literal>
                </emma:interpretation>
                <emma:interpretation id="interp57" emma:lang="en-US" emma:confidence="0">
                  <emma:literal>levees</emma:literal>
                </emma:interpretation>
                <emma:interpretation id="interp58" emma:lang="en-US" emma:confidence="0">
                  <emma:literal>lends</emma:literal>
                </emma:interpretation>
                <emma:interpretation id="interp59" emma:lang="en-US" emma:confidence="0">
                  <emma:literal>Levels</emma:literal>
                </emma:interpretation>
              </emma:one-of>
            </emma:emma>
          </inkml:annotationXML>
          <inkml:trace contextRef="#ctx0" brushRef="#br0" timeOffset="100029.9882">15536 1476 481 0,'0'0'401'16,"0"0"-85"-16,0 0-7 0,0 0-18 16,0 0-67-16,0 0-48 0,0 0-29 0,0 0-18 15,0 0-23-15,0 0-11 0,0 0-21 0,0 0-18 16,0 0 6-16,0 0-7 0,47-77 6 0,-34 59-5 16,0-3-7-16,-1-2-5 0,3-1-7 15,-3-3-4-15,0-2-3 0,-5 1 2 0,3-2-8 16,-6-2-2-16,3 2 0 0,-5 2-6 0,-2-1 2 15,0 0-3-15,-3 3-3 0,-6 0-2 16,-2 2 1-16,2 6-2 0,-3 4 2 0,0 3 3 16,1 4-4-16,5 5-2 0,-2-1-2 0,1 3-10 15,0 0-5-15,-5 8-2 0,5 7 3 0,-6 7 0 16,-1 4 7-16,-1 6 2 0,-1 2-2 0,2 0 3 16,1 3-2-16,2 0 0 0,1 3 1 0,6-2 2 15,2-3-3-15,2-2 1 0,0-5-2 16,6-2-3-16,7-2 4 0,1-5 0 0,0-3-2 15,9-3 1-15,-4-3 1 0,7-4-1 0,1-3 1 16,0-3 0-16,3 0-4 0,-2-6 1 16,0-6 3-16,-1-2 2 0,-1-2 0 0,-4 0-1 15,1-2 0-15,-2-1-4 0,-4 0 5 0,-2 1 1 16,-4 1 1-16,-5 2 5 0,-4 0-6 0,3 4 0 16,-5 3 0-16,0 3-4 0,-7 2-3 15,4 3-9-15,-7 0-11 0,4 5-7 0,-5 5 1 16,-1 4 6-16,-2 1 9 0,7 3 6 0,-3 1 5 15,6-2 1-15,-2 2 2 0,6-3 2 0,0 0-3 16,2-1-2-16,8-2 0 0,1 0-3 16,2-3 3-16,2-3-1 0,2-2 1 0,5 0 0 15,-1-3 2-15,2-2 2 0,-4 0 1 0,4-2 3 16,-3-4-1-16,3-2 0 0,-6-2 2 16,4-2 0-16,-4 1 0 0,-1-3 0 0,-2 3 0 15,-2-4-1-15,0 2 3 0,-4 2 0 0,2 2-1 0,-6 2-1 16,2 2 1-16,-3 4-4 0,-3 1-2 15,0 0-6-15,0 0-5 0,1 3 0 0,1 3 1 16,-1 2 3-16,6 2 4 0,-4 1 1 16,0 0 1-16,4-1-1 0,-3 0 0 0,1 1 0 15,2-3 0-15,-3 0 2 0,-1-1-1 0,4-1 0 16,-3-1 0-16,-3-2 2 0,5 0 0 0,-3-3 1 16,0 0 2-16,-2 0 1 0,6 0 6 0,0-6 1 15,5-2 1-15,1-3-3 0,1-2-3 16,0-1-2-16,-1 1 1 0,-1-2 2 0,-5 2 0 15,5 0 2-15,-4 0-1 0,-3 5-2 0,-3-2-2 16,3 4 1-16,-3 1-1 0,-2 2-2 16,0 3-1-16,0 0-8 0,0 0-11 0,0 0-9 15,0 3-3-15,0 3 3 0,0 2 10 0,3 0 9 16,0-1 4-16,6 1 1 0,-4 0 1 0,4 0-1 16,-2-1-1-16,6-1-1 0,-2-3 3 15,3 1-1-15,0-4 5 0,2 0-1 0,5 0 0 0,-1-5 1 16,3-5-1-16,-3-1 1 0,4-2 1 15,-4 1-3-15,2-2 2 0,-5-2 0 0,2 2 1 16,-8 1 2-16,2 0 0 0,-6 2 4 0,-4 5-3 16,-2 2 4-16,-1 0-3 0,0 4-5 15,-1 0-9-15,-5 2-12 0,-1 4-8 0,-3 5 0 16,1 2 5-16,-2 2 5 0,1 1 7 0,3 2-1 16,0-3 1-16,6 1 3 0,1 0-1 0,0-2 1 15,1 0-1-15,8-3 1 0,0 0-3 0,3-2 6 16,5-3 0-16,3-2 1 0,-3-3 3 15,8-1 1-15,-1 0 1 0,2-5 2 0,1-7 2 16,1 0-2-16,3-3 2 0,-1-3 0 0,-2-1 2 16,-1-3 0-16,-4 0 2 0,0-4 0 15,-3 1-2-15,1-3 3 0,-4-1 1 0,3 1-2 16,-5-2 4-16,1 0-1 0,-2 0-3 0,-3-2 1 16,-1 2-1-16,-1-1-2 0,-6 2 2 15,4 4 2-15,-6 5 0 0,-1 4 4 0,0 3 1 16,0 7-3-16,-3 1-5 0,-4 3-10 0,3 2-11 15,-6 2-10-15,0 8 3 0,-1 4 3 0,-6 7 9 16,0 2 5-16,3 6-2 0,-1 1 2 0,3 4 1 16,5 0 0-16,-2-1 0 0,3 3 0 15,-1-2 0-15,6 0-1 0,1-1 2 0,0-2-2 16,6-4-1-16,2-3 0 0,6-6-1 0,0-3-1 16,2-2-1-16,4-7 1 0,0-3-1 0,1-3 1 15,-1 0 1-15,4-9 3 0,-1-4 1 0,1-5 1 16,4-1 0-16,-2-4-2 0,-1 1 2 15,-4 0-1-15,-1 2 3 0,-1 1-1 0,-4 3-3 16,2 3 2-16,-4 5-3 0,-3 3-1 0,-4 5-2 16,1 0-4-16,-2 3-2 0,1 7-4 0,-3 3 5 15,-2 6 0-15,-1 0 3 0,2 1 4 16,-2 2 0-16,0-2 2 0,2 0 1 0,3-3-1 16,-2 0-1-16,-1-2 2 0,3-4 1 0,-3 0-1 15,0-3 2-15,-2-2-3 0,0-2 1 16,0 1 3-16,-9-2 0 0,-5 2-3 0,-1 0-27 15,-11 1-89-15,-2 1-194 0,5-1-571 0,5-3-786 0</inkml:trace>
        </inkml:traceGroup>
      </inkml:traceGroup>
    </inkml:traceGroup>
    <inkml:traceGroup>
      <inkml:annotationXML>
        <emma:emma xmlns:emma="http://www.w3.org/2003/04/emma" version="1.0">
          <emma:interpretation id="{A76E342B-8867-4004-B5C6-133C8A55795F}" emma:medium="tactile" emma:mode="ink">
            <msink:context xmlns:msink="http://schemas.microsoft.com/ink/2010/main" type="paragraph" rotatedBoundingBox="7516,4252 18300,3840 18337,4790 7552,520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0AF3E53-8742-4DA7-8D5B-39AD12623F9D}" emma:medium="tactile" emma:mode="ink">
              <msink:context xmlns:msink="http://schemas.microsoft.com/ink/2010/main" type="inkBullet" rotatedBoundingBox="7536,4794 7745,4786 7754,5013 7545,5021"/>
            </emma:interpretation>
            <emma:one-of disjunction-type="recognition" id="oneOf12">
              <emma:interpretation id="interp60" emma:lang="en-US" emma:confidence="1">
                <emma:literal>.</emma:literal>
              </emma:interpretation>
              <emma:interpretation id="interp61" emma:lang="en-US" emma:confidence="0">
                <emma:literal>8</emma:literal>
              </emma:interpretation>
              <emma:interpretation id="interp62" emma:lang="en-US" emma:confidence="0">
                <emma:literal>,</emma:literal>
              </emma:interpretation>
              <emma:interpretation id="interp63" emma:lang="en-US" emma:confidence="0">
                <emma:literal>)</emma:literal>
              </emma:interpretation>
              <emma:interpretation id="interp64" emma:lang="en-US" emma:confidence="0">
                <emma:literal>0</emma:literal>
              </emma:interpretation>
            </emma:one-of>
          </emma:emma>
        </inkml:annotationXML>
        <inkml:trace contextRef="#ctx0" brushRef="#br0" timeOffset="80263.5884">405 3578 766 0,'0'0'356'0,"0"0"-60"0,0 0-47 15,0 0-15-15,0 0-47 0,0 0-53 0,0 0-41 16,0 0-31-16,0 0-20 0,0 0-11 0,0 0 3 16,0 0 2-16,-45 74 1 0,49-62 3 0,3-1-6 15,0 0 0-15,5 1-2 0,-1-5-4 16,-1 0 1-16,3-4 0 0,-2-1 3 0,2-2 3 16,-2 0 7-16,0-4 8 0,-2-4 5 0,-1-2 2 15,-1-3-2-15,-1-1-8 0,-2-3-5 16,-1-1-4-16,-1-2-6 0,-2 3-3 0,0 1-5 15,-5-1-2-15,1 6-2 0,-3-1-1 0,0 4-4 16,0 3-2-16,0 2-3 0,-5 1-7 16,4 2-4-16,-1 0-5 0,-3 6-6 0,0 4 3 15,2 4 1-15,-1-1 4 0,1 3 2 0,3-1 1 16,1-2 1-16,6 0-2 0,0 0 4 0,0-4-4 16,0-1 1-16,0-2 0 0,7 0-2 0,1-2 5 15,0-2 0-15,1 0 2 0,2-2-2 16,2 0 4-16,1-2-1 0,0-3 2 0,0-5 2 15,0 1-3-15,2-2 0 0,-3-2-1 0,-1 2 1 16,1-2 3-16,-4 2 3 0,-2 0 4 0,-4-2 0 16,1 2 4-16,-4 0 1 0,0 0-1 0,0 2-1 15,-2 0-3-15,-3-1-3 0,-2 4-3 16,-2-1-1-16,-2 6-6 0,0 1-5 0,1 0-3 16,0 0-6-16,-2 3 1 0,5 5-2 0,2 2-5 15,3-2-12-15,2 5-31 0,0 1-64 16,0 1-137-16,6-5-438 0,-3-1-1001 0</inkml:trace>
      </inkml:traceGroup>
      <inkml:traceGroup>
        <inkml:annotationXML>
          <emma:emma xmlns:emma="http://www.w3.org/2003/04/emma" version="1.0">
            <emma:interpretation id="{089AFA34-CDA3-4B68-9EEF-DC478034703F}" emma:medium="tactile" emma:mode="ink">
              <msink:context xmlns:msink="http://schemas.microsoft.com/ink/2010/main" type="line" rotatedBoundingBox="8785,4203 18300,3840 18337,4790 8822,5153"/>
            </emma:interpretation>
          </emma:emma>
        </inkml:annotationXML>
        <inkml:traceGroup>
          <inkml:annotationXML>
            <emma:emma xmlns:emma="http://www.w3.org/2003/04/emma" version="1.0">
              <emma:interpretation id="{E4D2FF6B-6CEB-4FA2-A7FD-B9AD54CE0DE6}" emma:medium="tactile" emma:mode="ink">
                <msink:context xmlns:msink="http://schemas.microsoft.com/ink/2010/main" type="inkWord" rotatedBoundingBox="8796,4471 11355,4374 11378,4986 8819,5083"/>
              </emma:interpretation>
              <emma:one-of disjunction-type="recognition" id="oneOf13">
                <emma:interpretation id="interp65" emma:lang="en-US" emma:confidence="0.5">
                  <emma:literal>Middle</emma:literal>
                </emma:interpretation>
                <emma:interpretation id="interp66" emma:lang="en-US" emma:confidence="0">
                  <emma:literal>middle</emma:literal>
                </emma:interpretation>
                <emma:interpretation id="interp67" emma:lang="en-US" emma:confidence="0">
                  <emma:literal>Midge</emma:literal>
                </emma:interpretation>
                <emma:interpretation id="interp68" emma:lang="en-US" emma:confidence="0">
                  <emma:literal>Middles</emma:literal>
                </emma:interpretation>
                <emma:interpretation id="interp69" emma:lang="en-US" emma:confidence="0">
                  <emma:literal>Middy</emma:literal>
                </emma:interpretation>
              </emma:one-of>
            </emma:emma>
          </inkml:annotationXML>
          <inkml:trace contextRef="#ctx0" brushRef="#br0" timeOffset="142605.052">1668 3377 565 0,'0'0'258'0,"0"0"19"0,0 0 2 15,0 0-17-15,0 0-25 0,0 0-43 0,0 0-39 16,0 0-15-16,0 0-15 0,0 0-12 0,0 0-13 15,0 0-16-15,0-107-14 0,0 107-18 0,0 0-12 16,0 0-15-16,0 0-10 0,0 0-5 16,0 7-7-16,0 1 0 0,0 8 2 0,-3 4 3 15,3 3 4-15,-4 3 2 0,3 3 3 0,-2 0 0 16,0 1 1-16,-1-2-3 0,-1 0 0 0,3 1-3 16,0-4-2-16,1-2 0 0,-2-1-3 15,1 0 1-15,2-6-3 0,-2-2 0 0,2-4 0 16,0-2 0-16,0-2 2 0,0-4 2 0,0-2 4 15,0 0 5-15,0 0 7 0,0 0 4 0,0 0 4 16,0 0 1-16,0 0-2 0,0-2-3 0,0-4-8 16,0-2-8-16,0-2-6 0,0-4-4 15,0-4-1-15,4-3-1 0,-1 0 1 0,0-3-1 16,-1-5 1-16,3 1-1 0,0-2 1 0,-2 0 0 16,3 2 0-16,-1-1 0 0,-2 3-1 15,3 2 0-15,0 0-1 0,-3 5 0 0,2 3 0 16,-1 4 0-16,-1 4-1 0,-3 3-3 0,2 3-3 15,2 2-3-15,-3 0 0 0,4 2 1 0,-3 6 3 16,6 2 4-16,-1 1 0 0,3 4 2 16,-5 1-2-16,5 0 1 0,-4-2 1 0,4 0-2 15,0-2 3-15,-3 1-1 0,4-3 1 0,0-1-1 16,-1-1 0-16,0 0 0 0,2-3 0 0,-1-2 0 16,-3-2 1-16,1-1 0 0,1 0 0 0,-2-2 3 15,-1-5-2-15,5-2 2 0,-5-2 0 16,4-4-1-16,2 1 1 0,-2-4-2 0,-1 1 0 15,3-1 0-15,-2-3-1 0,2 0-1 0,0 1 2 16,0 0-3-16,-1 3 2 0,-3-2-1 0,-1 4 1 16,2 5 0-16,-7 1 0 0,-1 4 0 15,-1 4 1-15,-1 1-3 0,0 0 0 0,0 0-5 16,0 3-1-16,0 6 3 0,0 5-1 0,-3 6 5 16,2 1 0-16,-2 5 0 0,-4 2 1 0,4 0 0 15,0-1-2-15,2 1 1 0,-2 0 1 16,3-2-2-16,0-1 1 0,0-2 0 0,0 1-1 15,0-3 0-15,4 0 0 0,-1-2 1 0,3-1-2 16,1-3 2-16,-3 1 0 0,4-4 0 16,-2 1 2-16,4-5-4 0,-3-1 0 0,0-3 2 15,3-2-1-15,-4-2 0 0,5 0 1 0,-2 0 0 16,-1-2-2-16,4-4 3 0,0-2 0 0,1-3-1 16,0 1 4-16,1 1-4 0,-4-1 1 0,0 4-2 15,0 2 1-15,-7 1-3 0,2 3-2 16,-2 0 0-16,0 0-3 0,-2 6 1 0,2 1 2 15,1 4 0-15,1 0 0 0,-3 2 4 0,6-2 0 16,-1 1 0-16,0-3 4 0,0-1-5 0,4-2 0 16,2-2 1-16,0-2-3 0,1-2 2 15,3 0-2-15,0 0-9 0,6-8-22 0,-4-2-29 16,7-5-34-16,-2 1-43 0,0-6-57 0,-1 2-75 16,1-2-158-16,-9 4-416 0,-3 5-439 0</inkml:trace>
          <inkml:trace contextRef="#ctx0" brushRef="#br0" timeOffset="142755.9589">2489 3210 1325 0,'0'0'302'0,"0"0"-43"0,0 0-42 16,0 0-41-16,0 0-54 0,0 0-36 0,0 0-37 16,0 0-34-16,0 0-35 0,0 0-14 0,0 0-5 15,0 0-10-15,0 0-58 0,0 0-153 0,-10 14-457 16,14-8-608-16</inkml:trace>
          <inkml:trace contextRef="#ctx0" brushRef="#br0" timeOffset="144149.3436">2816 3587 927 0,'0'0'650'0,"0"0"-439"0,0 0 11 0,0 0-1 16,0 0-37-16,0 0-33 0,0 0-24 15,0 0-23-15,0 0-20 0,0 0-13 0,0 0-14 16,0 0-8-16,0 0-10 0,0 0-12 0,12-109-6 16,-24 109-14-16,2 0-1 0,-4 5-2 0,-3 3-2 15,0 0 4-15,3 3-5 0,-2 0 1 16,4 1-2-16,-1 1 1 0,7 0-2 0,-1 1 1 15,6 0-2-15,-1-2-2 0,2 1 3 0,0 2-2 16,2-6 2-16,0 2 0 0,7-3-1 0,-5 1 0 16,6-3 0-16,-4-1 2 0,4-2-1 0,0-1 1 15,-3-2 1-15,4 0 0 0,-1-2 4 16,0-7 1-16,0-2 1 0,3-4 1 0,2-6-1 16,-1-1-1-16,3 0 2 0,0-4 2 0,-1-1-2 15,-2-1 1-15,-4-2 0 0,0 0 1 0,0-1 2 16,-6-1 1-16,2 1 0 0,-5-1-1 0,-1 0-1 15,0 2 0-15,-7 3 1 0,2-1 0 16,-7 8-2-16,5 2-1 0,-1 5-1 0,-2 3 2 16,5 4 0-16,-3 3-3 0,5 2-1 0,0 1-6 15,0 0-1-15,-4 8-2 0,6 4 0 16,-3 6 1-16,-3 5 1 0,4 3 0 0,1 2 1 16,1 6 1-16,1-2-2 0,0 3 2 0,0 0-2 15,0-2 0-15,0 0 1 0,1-4 0 16,1 1 0-16,6-4-2 0,-2 1 1 0,2-4-1 15,1-3 2-15,4-3 0 0,1 1-1 0,1-2 0 16,5-4-1-16,-1-1 1 0,3-3-1 0,-2-3 0 16,4-4-1-16,-4-1 2 0,4 0-1 0,-5-6-1 15,5-3 3-15,-7-1-1 0,4-1 1 0,-5 0 1 16,-1-3-1-16,-2 1 0 0,0 0 1 16,-2 1 1-16,-5 1 0 0,2 0 2 0,-5 1-1 15,-1 4-1-15,-2 0 2 0,0 2-2 0,0 3-1 16,-2 1-4-16,-6 0-5 0,3 1-2 0,-5 6-2 15,5 2 3-15,-5 1 0 0,4 3 2 16,-1 1 1-16,4-3 0 0,3 4 1 0,0 0-1 16,0-2 1-16,0-1 1 0,0 1 0 0,3-3 1 15,6 1 0-15,-4-1 0 0,5-3-1 0,0 0 2 16,-1-2 0-16,2-2 1 0,2-3 1 16,-1 0-1-16,1-4 3 0,1-7 2 0,1-2 0 15,-1-5 1-15,1 1-2 0,0-8 1 0,0-4 0 16,6 1 0-16,-6 0 2 0,-1-3-1 15,-2 0 0-15,-3-1 0 0,2 0 2 0,-5-2-1 16,0 0 0-16,-4 1 1 0,-2-3-3 0,0 4 0 16,0 1 0-16,-4 2 0 0,-3 5 0 0,3 3 0 15,-3 5 0-15,1 6-3 0,0 2 2 16,-1 5-2-16,5 1-1 0,-3 2-4 0,-2 0-1 16,3 2-1-16,-5 4 1 0,5 3 3 0,-6 4 0 15,5 3 0-15,-5 1 2 0,5 4-1 0,-3 1 0 16,7 1 1-16,-2 4 1 0,0 1-2 0,-3 3 1 15,5-1-2-15,1-1 1 0,0 0 1 0,0-3-2 16,0 1 2-16,1-1-1 0,6-3 4 16,-2-1-4-16,6 1 0 0,-3-2 1 0,4-5-4 15,0 1 2-15,1 0-1 0,1-8-1 0,-1-1 0 16,1-6-2-16,0-2 2 0,-1 0 1 16,3-10 5-16,1-2 0 0,3-8 1 0,-2-1 1 15,3-3-3-15,-1-3 0 0,3 1 0 0,-3-5 0 16,4 1-3-16,-3-1 3 0,3-3 1 0,-1 0 0 15,-5-3 4-15,-1 2-2 0,-3 4 0 16,-2 1 2-16,-4 5-1 0,-6 3 3 0,-2 4 0 16,0 4 0-16,-7 3-4 0,1 4 1 0,-5 3-3 15,-2 1-2-15,0 3-1 0,5 0-1 0,-5 2-1 16,0 6 1-16,2 3 3 0,-1 7-4 16,7 1 1-16,-4 5-1 0,5 4-3 0,1 1 5 15,-2 2-1-15,3 4 0 0,1-3 2 0,1 1 0 16,0-3-1-16,0-2 1 0,1-1 2 0,8-1-3 15,-5-2 1-15,9-1-1 0,-2-3 0 0,5-2 0 16,-1-3 0-16,4-4-1 0,3-2-3 16,1-3 4-16,-3-6 0 0,2 0 1 0,-2-4 0 15,-3-5 3-15,6-6 0 0,-7 2 1 0,5-5 3 16,-6-1-5-16,1 2 0 0,-2 0 1 0,-1-1-3 16,-6 2 4-16,4 1-2 0,-4 3 1 15,-2-2 1-15,-2 7 0 0,-3 3 4 0,0 0-1 16,0 2 0-16,-2 2-7 0,-4 0-7 0,-3 3-1 15,-3 7-1-15,1 0 2 0,4 5 1 16,-3-1 2-16,7 2-5 0,0-2 3 0,-1 1 1 16,4-3-1-16,0 0 4 0,6 0 0 0,-1-1 0 15,7-2 0-15,-1-1 3 0,5-3-1 0,1 0 0 16,0-2 0-16,7-3-1 0,-6 0 3 16,6 0 1-16,-7-3-2 0,3-3 3 0,-4-2 0 15,-4-1 0-15,0 2 1 0,-5 0 3 0,-4 1-7 16,2 1-10-16,-3 2-37 0,-2 0-84 0,0 1-193 15,0 2-562-15,-2 0-781 0</inkml:trace>
        </inkml:traceGroup>
        <inkml:traceGroup>
          <inkml:annotationXML>
            <emma:emma xmlns:emma="http://www.w3.org/2003/04/emma" version="1.0">
              <emma:interpretation id="{5E2F1AF5-F686-406C-9AC6-A36D9C8B3850}" emma:medium="tactile" emma:mode="ink">
                <msink:context xmlns:msink="http://schemas.microsoft.com/ink/2010/main" type="inkWord" rotatedBoundingBox="11871,4326 12457,4303 12484,5013 11898,5036"/>
              </emma:interpretation>
              <emma:one-of disjunction-type="recognition" id="oneOf14">
                <emma:interpretation id="interp70" emma:lang="en-US" emma:confidence="0.5">
                  <emma:literal>f</emma:literal>
                </emma:interpretation>
                <emma:interpretation id="interp71" emma:lang="en-US" emma:confidence="0">
                  <emma:literal>&amp;</emma:literal>
                </emma:interpretation>
                <emma:interpretation id="interp72" emma:lang="en-US" emma:confidence="0">
                  <emma:literal>*</emma:literal>
                </emma:interpretation>
                <emma:interpretation id="interp73" emma:lang="en-US" emma:confidence="0">
                  <emma:literal>l</emma:literal>
                </emma:interpretation>
                <emma:interpretation id="interp74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145343.7726">4957 3726 0 0,'0'0'238'0,"0"0"95"16,0 0 12-16,0 0 3 0,0 0-27 15,0 0-24-15,0 0-26 0,0 0-44 0,0 0-40 16,0 0-35-16,0 0-31 0,0 0-21 0,0 0-16 16,0 0-13-16,38-61-14 0,-44 50-5 0,5-4-9 15,-3-2-6-15,-4-1-5 0,6 0-6 16,-4-3-2-16,-1-1-6 0,3-4-1 0,-5 0-2 16,6-4-4-16,-2-1 0 0,-3-6-5 0,6-1 0 15,-1-2-1-15,1-2-2 0,2-1 0 16,0 4-2-16,0-1 1 0,6 6-1 0,-2 4 2 15,5 4-3-15,-5 9 0 0,5 3-2 0,-4 5-3 16,5 4-5-16,0 3-2 0,-3 2 0 0,6 0-3 16,0 10 5-16,-2 4 3 0,-4 3 0 15,3 6 7-15,-9 3-2 0,-1 3 2 0,-4 5 2 16,-11 1 0-16,-8 4 2 0,-4 1-1 0,-3 1 2 16,-4 0-3-16,-4-3 1 0,-2-2 0 0,2-6-1 15,7-3 0-15,4-5 0 0,11-6-2 16,5-4-2-16,10-4 4 0,1 0-3 0,9-3 0 15,7-1 3-15,8-4-2 0,7 0 6 0,3-1 1 16,9-8 0-16,4-4-1 0,-1-1 0 0,-2-2-1 16,0 4-3-16,2 1 1 0,-11 1-4 0,1 3-5 15,-5 4-15-15,-4 3-34 0,-8 0-53 16,4 2-92-16,-9 6-151 0,-4-2-420 0,-5 1-848 0</inkml:trace>
          <inkml:trace contextRef="#ctx0" brushRef="#br0" timeOffset="144531.7122">4801 3524 1324 0,'0'0'333'0,"0"0"-50"0,0 0-30 16,0 0-38-16,0 0-52 0,0 0-42 0,0 0-42 16,0 0-38-16,0 0-11 0,0 0-2 0,0 0 5 15,0 0 4-15,0 0-2 0,45 1-7 0,-28-1-3 16,-3 0-2-16,3 0-3 0,3 0 0 0,-3 0-1 16,-1 0-5-16,-1 2-1 0,1-2-3 0,1 0-3 15,-7 0 2-15,3 0-1 0,-1 0 1 16,-3 0-3-16,-5-2-6 0,0 1-20 0,2-1-36 15,-6 2-87-15,0-1-185 0,0-1-585 0,0 0-695 0</inkml:trace>
        </inkml:traceGroup>
        <inkml:traceGroup>
          <inkml:annotationXML>
            <emma:emma xmlns:emma="http://www.w3.org/2003/04/emma" version="1.0">
              <emma:interpretation id="{5AD3B7FE-9C85-4BD6-A418-12ECBF70EFD6}" emma:medium="tactile" emma:mode="ink">
                <msink:context xmlns:msink="http://schemas.microsoft.com/ink/2010/main" type="inkWord" rotatedBoundingBox="12946,4404 15500,4306 15521,4863 12967,4961"/>
              </emma:interpretation>
              <emma:one-of disjunction-type="recognition" id="oneOf15">
                <emma:interpretation id="interp75" emma:lang="en-US" emma:confidence="0.5">
                  <emma:literal>senior</emma:literal>
                </emma:interpretation>
                <emma:interpretation id="interp76" emma:lang="en-US" emma:confidence="0">
                  <emma:literal>Senior</emma:literal>
                </emma:interpretation>
                <emma:interpretation id="interp77" emma:lang="en-US" emma:confidence="0">
                  <emma:literal>seniors</emma:literal>
                </emma:interpretation>
                <emma:interpretation id="interp78" emma:lang="en-US" emma:confidence="0">
                  <emma:literal>Seniors</emma:literal>
                </emma:interpretation>
                <emma:interpretation id="interp79" emma:lang="en-US" emma:confidence="0">
                  <emma:literal>Serial</emma:literal>
                </emma:interpretation>
              </emma:one-of>
            </emma:emma>
          </inkml:annotationXML>
          <inkml:trace contextRef="#ctx0" brushRef="#br0" timeOffset="146460.9839">5784 3641 576 0,'0'0'680'16,"0"0"-444"-16,0 0-2 0,0 0-2 0,0 0-42 15,0 0-58-15,0 0-40 0,0 0-30 0,0 0-19 16,0 0-1-16,0 0 12 0,0 0 2 0,0 0 7 16,54-50 3-16,-41 40-4 0,0-4 3 0,0-1-6 15,1-5-6-15,1-3-10 0,1-3-7 0,-2-4-8 16,2 0-4-16,1-3 2 0,-6-1-5 16,2 3 0-16,-1 1-1 0,-3 4 2 0,-3 3-1 15,-2 3 3-15,-1 9 2 0,-3-1-3 0,0 7 3 16,-6 0-5-16,0 3-8 0,-4 2-7 15,-4 0-8-15,0 4-4 0,-1 6 1 0,-2 4 2 16,-2 2-2-16,4 2 1 0,6-1-4 0,1 0-4 16,8 0 3-16,0 3 1 0,0-3 3 0,9 1 3 15,3-2 0-15,2 0 0 0,3 2 1 16,0 0 2-16,0-2-2 0,6 3 0 0,-5 0 1 16,2 1-2-16,-3-2 2 0,-4 1 0 0,-5 1 0 15,-2-5 0-15,-5 3 0 0,-1-5 0 0,0 0 3 16,-11 1 2-16,-2-6 0 0,-1-1 1 15,-2-2-1-15,1-5 4 0,-1 0 0 0,2 0 1 16,4-5 1-16,2-3-1 0,2-3-2 0,6-5-3 16,0 1-3-16,3-1-4 0,10-2-4 0,8-1 1 15,-1 1 1-15,7 0 2 0,0 0-2 0,-1 2 2 16,1 2 0-16,0 1-3 0,0 1 3 16,0 1 2-16,0-2-2 0,-4 2 1 0,2 2 2 15,-5-2-2-15,-1-1 2 0,-5 1 2 0,-3 2-2 16,-5 0 1-16,2-1 0 0,-5 3 3 0,-1-2 2 15,-2 1 0-15,0 2-2 0,-2 1-3 16,-6 4-2-16,2-1-2 0,-4 2-3 0,0 0-1 16,-1 8-2-16,-1 3 1 0,0 5 1 0,0 0 1 15,1 2 1-15,5 2-1 0,1-1 1 16,0 1 0-16,5-1 2 0,0 0-1 0,0 0 2 16,0-3 0-16,10 0-1 0,-4-2 0 0,5-2 0 15,2-1 2-15,1-1-3 0,0-2 2 0,2-2-1 16,5-1 1-16,-1-5 1 0,4 0 0 15,-4 0 2-15,4-8-1 0,0-1 2 0,-4-3 0 16,3-2 1-16,-5 0-1 0,1-1-1 0,-1-1 0 16,-2 0-1-16,-4 5-1 0,-2 3 1 15,-1 1-1-15,-3 6-2 0,-1 1-1 0,-2 0-2 0,1 1 0 16,2 6 1-16,-2 2 2 0,-2 1 1 0,3 2 1 16,-3 3 0-16,-1-1 0 0,1-2 0 15,-1 1 1-15,0-2-2 0,1-3 1 0,1-2 0 16,1-3 0-16,-1 1 1 0,0-4 0 0,-2 0 0 15,7 0 2-15,-3 0 2 0,6-7 1 0,0 1-1 16,2-4-1-16,1 1-1 0,3-2-2 16,-1 0 0-16,2-1 1 0,1-1-1 0,-2 3-1 15,-2 1 1-15,0-1-1 0,-3 4 1 0,0 1-1 16,-7 3-2-16,5 2-1 0,-7 0-1 16,1 0 1-16,1 0-1 0,-3 6 2 0,1 1 0 15,-3 3-1-15,2-1 3 0,3-1-1 0,-2 2 2 16,1-2-1-16,4 0 0 0,-3-3 0 15,5 2-1-15,-1-4 2 0,1 0 0 0,1-3-1 16,0 0 2-16,2 0-2 0,-2 0 3 0,3-5 0 16,1-1-1-16,0-1 0 0,-1-3 1 0,-2 1 1 15,-2-3 0-15,2 3 3 0,-2-1-5 16,-4 1 1-16,3 2-1 0,-5-1-3 0,3 4 3 16,-4 1 0-16,-2 3-3 0,-1 0 0 0,0 0-3 15,0 0-5-15,0 1 4 0,0 5 1 0,0 2 0 16,0 2 4-16,0 3 0 0,0-1 0 0,2 1 1 15,0 0-1-15,7-3-1 0,-2-2-4 0,4 0 5 16,1-3-1-16,2-3 1 0,1-2 2 16,2 0-2-16,3-10-1 0,-1-1-5 0,1-1-14 15,1-4-35-15,-6-2-49 0,4-1-104 0,-5 0-190 16,-4 5-532-16,-2 3-668 0</inkml:trace>
          <inkml:trace contextRef="#ctx0" brushRef="#br0" timeOffset="146603.8968">7188 3049 1930 0,'0'0'315'0,"0"0"-103"0,0 0-29 0,0 0-48 15,0 0-65-15,0 0-46 0,0 0-21 16,0 0-29-16,0 0-6 0,0 0-3 0,0 0-28 16,0 0-110-16,0 0-321 0,0 0-1051 0</inkml:trace>
          <inkml:trace contextRef="#ctx0" brushRef="#br0" timeOffset="147408.7803">7697 3335 663 0,'0'0'533'0,"0"0"-222"16,0 0-7-16,0 0-24 0,0 0-50 16,0 0-38-16,0 0-28 0,0 0-34 0,0 0-26 15,0 0-23-15,0 0-21 0,0 0-18 0,0 0-17 16,0 0-8-16,-44-89-8 0,27 105 4 0,0 3-3 15,-3 1 1-15,1 3 0 0,2-1-2 0,3-2-2 16,3-1-3-16,2-1-1 0,4-3-3 16,5-1 1-16,0 0-1 0,1-4 1 0,10-1 0 15,-1-2 1-15,3-1 1 0,3-3-1 0,-1-1 5 16,1-2 3-16,2-2 1 0,2-6 3 0,-2-3-3 16,1-1 1-16,1-4 0 0,-5 0-1 0,0 1 1 15,-3-3-1-15,-3 2 3 0,-1 1-2 16,-2-1 2-16,-2 0-3 0,-4 0-2 0,0 2-2 15,0-1 1-15,-5 2-3 0,-3 2-1 0,-1 3-2 16,-1 1-4-16,0 2-2 0,-3 5-1 16,0 0-3-16,0 0 2 0,-1 8-2 0,3 5 0 15,-3 2 2-15,7-2 0 0,-2 3 0 0,5-2 0 16,0 0 1-16,2-1-2 0,2 0 2 0,2-2 0 16,5 0 2-16,4-3 1 0,2 0 1 15,2-3-1-15,4-1 2 0,-1-2 1 0,5 0 0 16,1-2-1-16,-1 0 0 0,1-4-1 0,-3-2 0 15,-1-4 4-15,0-3-1 0,0-1 0 0,-1-1 1 16,1-2 0-16,-1-3 0 0,-2 0 1 16,1-2 2-16,-4 1 0 0,-2 2-1 0,0-3 3 15,-3 6-1-15,-3-1 2 0,-5 5 1 0,-1 4 1 16,0 1-2-16,-1 4-2 0,-6 1-4 0,-5 2-5 16,-1 4-2-16,-1 7-2 0,-1 3 2 0,-1 2 1 15,0 2-1-15,4 0 0 0,2-1 0 16,8 3-3-16,2-3 0 0,0 0 3 0,9-1-1 15,2-2 3-15,6-1 1 0,-1 0-1 0,2-4 0 16,1 0 1-16,2 0-1 0,-5 0 2 0,2 0-1 16,-4-1 0-16,-3 0 0 0,-2 0 0 15,-3 1 2-15,-4-3 0 0,1-1 0 0,-1 1 0 16,-2-1-1-16,0-2 0 0,0 1 2 0,0-2 0 16,0-2 0-16,0 0 2 0,0 0-1 15,4 0 1-15,2-4 1 0,5-4-3 0,5-2-2 16,3-3-1-16,4-3-4 0,4-2-5 0,0 1-16 15,0 0-45-15,-3 3-70 0,-6 3-134 0,-5 3-265 16,-4 3-662-16</inkml:trace>
        </inkml:traceGroup>
        <inkml:traceGroup>
          <inkml:annotationXML>
            <emma:emma xmlns:emma="http://www.w3.org/2003/04/emma" version="1.0">
              <emma:interpretation id="{77F0C75A-A4C8-4FFC-A5EB-E1BB75B7A363}" emma:medium="tactile" emma:mode="ink">
                <msink:context xmlns:msink="http://schemas.microsoft.com/ink/2010/main" type="inkWord" rotatedBoundingBox="16138,3923 18300,3840 18333,4700 16171,4782"/>
              </emma:interpretation>
              <emma:one-of disjunction-type="recognition" id="oneOf16">
                <emma:interpretation id="interp80" emma:lang="en-US" emma:confidence="0.5">
                  <emma:literal>levels</emma:literal>
                </emma:interpretation>
                <emma:interpretation id="interp81" emma:lang="en-US" emma:confidence="0">
                  <emma:literal>lends</emma:literal>
                </emma:interpretation>
                <emma:interpretation id="interp82" emma:lang="en-US" emma:confidence="0">
                  <emma:literal>tends</emma:literal>
                </emma:interpretation>
                <emma:interpretation id="interp83" emma:lang="en-US" emma:confidence="0">
                  <emma:literal>bends</emma:literal>
                </emma:interpretation>
                <emma:interpretation id="interp84" emma:lang="en-US" emma:confidence="0">
                  <emma:literal>bevels</emma:literal>
                </emma:interpretation>
              </emma:one-of>
            </emma:emma>
          </inkml:annotationXML>
          <inkml:trace contextRef="#ctx0" brushRef="#br0" timeOffset="148785.1782">9010 3473 1537 0,'0'0'239'0,"0"0"-18"0,0 0-13 0,0 0-39 16,0 0-51-16,0 0-29 0,0 0-20 0,0 0-17 15,0 0-3-15,0 0-1 0,0 0-1 16,0 0-4-16,66-173-2 0,-46 143-3 0,-2-2-4 15,-1-3-1-15,-3 1-3 0,0-3-2 0,-2 0-4 16,-2-2-1-16,-6 0-4 0,-1 0 0 0,-3-2-1 16,0 4-4-16,-3 5-1 0,-4 1-2 15,-5 7 2-15,2 9 6 0,-1 4 0 0,3 6-2 16,-4 5-5-16,2 0-7 0,-1 5-4 0,0 9-2 16,-2 8 0-16,-1 7-1 0,0 4 2 0,-1 6 0 15,1 3 2-15,1 5-1 0,5 0 0 16,-3 2 0-16,5-2-2 0,2 2 2 0,4-3-1 15,0-2 1-15,5-4 0 0,11-6-1 0,0-4 0 16,6-6 1-16,5-4-1 0,2-5 2 0,3-6 1 16,2-4-1-16,3-5 3 0,3 0 3 0,-3-13 0 15,-2-3 2-15,5-2-6 0,-5-6 3 16,-1-2-1-16,-3-2-1 0,-2 0 8 0,-5-3-5 16,-6 4 0-16,-2-1-1 0,-8 5-1 0,-6 1 2 15,-2 4-2-15,0 6 2 0,-7 1-7 0,-5 4-4 16,-2 6-5-16,-1 1-3 0,-1 1-3 15,-3 10 2-15,4 2-1 0,1 3 1 0,2 2 5 16,5 2-2-16,4 1 2 0,3 2 2 0,0 0-1 16,6-2 2-16,3-1 2 0,3-2 0 15,3-3-1-15,0 0 3 0,1-4-3 0,2-1 1 16,3-2 3-16,1-4-2 0,0-1 2 0,2-3-2 16,-1 0 1-16,0-1 2 0,-2-7 0 0,3-3 1 15,-3-2-2-15,1-1 3 0,-5-2-2 16,3 1 3-16,-2-2-2 0,-4-3 0 0,0 2 1 15,1 2-1-15,-6 1 6 0,-1 2-5 0,0 4 0 16,-5 3-2-16,0 3-3 0,0 3-1 0,-3 0-4 16,1 0 0-16,3 3-1 0,-1 3 2 0,3 3 4 15,1 3-1-15,-4 0 4 0,4 1-2 0,-2 1 0 16,1-2 0-16,0 1 1 0,1-1 0 16,0-3-1-16,-3-1 1 0,6-2-4 0,-4-1 3 15,2-2 0-15,-1-3 2 0,0 0 5 0,2 0-1 16,2-5 1-16,-2-3 0 0,4-5 2 15,-1-1-2-15,-2-2 0 0,2-3-1 0,-4 3-2 16,2-4 2-16,0 1-1 0,-3 3-1 0,-3 3-3 16,2 2 2-16,-2 1 2 0,-4 5-2 0,2 2 7 15,-2 3-7-15,0 0-5 0,0 0-8 16,0 3-6-16,0 5 4 0,0 3 2 0,2 1 8 16,3 1-1-16,0 0 1 0,2 0 3 0,1-1-1 15,4 0 2-15,-2-3-2 0,3-2 1 0,0-2 0 16,1-2-3-16,0-3 6 0,2 0-2 15,-1-1 4-15,2-8-1 0,0-2-1 0,3-4 0 16,0-1-1-16,-4-1 0 0,5 1 0 0,-4 0 1 16,-3 1-3-16,-4 1 7 0,-2 1-3 0,1 4 1 15,-6 3 3-15,-3 3-2 0,0 3-1 0,0 0-6 16,-2 0-8-16,-9 7-4 0,1 4-1 16,-4 3 3-16,-2 5 5 0,1 0 3 0,5 2-3 15,3 1 1-15,0-2-2 0,4 0 2 0,3-2-2 16,0-4 0-16,7-1 1 0,3-3-2 0,5-3 5 15,1 0 0-15,2-4 1 0,4-3 2 16,-1 0 0-16,6-3 2 0,-3-7-1 0,1-4 2 16,0-4 0-16,0-2-1 0,2-2 0 0,0-5-1 15,-3 1 1-15,2-5 0 0,-2 0 0 16,1-2 0-16,2-3 1 0,-4-1 0 0,2-3 0 16,-1 0 3-16,0-3-2 0,-5-1 1 0,-1 1-3 15,-5-1-1-15,-6 1 1 0,-5 3 0 0,-2 1 1 16,0 5-2-16,-7 5 3 0,-3 7 0 15,-3 7-2-15,-1 5-5 0,-2 7-2 0,-1 3-6 16,1 8-2-16,-1 10 8 0,2 9-4 0,1 10 3 16,0 7 1-16,4 5-1 0,1 5 7 0,-1 2-1 15,5 2 1-15,-3 1-2 0,7 0 0 0,0-6 0 16,1-4 0-16,1-5 0 0,8-6-2 16,2-6 1-16,3-8-2 0,2-8 1 0,2-5 1 15,-1-7 0-15,6-4 2 0,-1-10 1 0,3-7 1 16,3-9 1-16,0-2 0 0,-1-3 1 0,0-2-2 15,0 1-1-15,-4 2 0 0,-3 3-2 16,-1 2 1-16,-3 6-1 0,-5 3 0 0,-2 7-2 16,-2 5-1-16,-1 4-3 0,1 0-1 0,0 5 1 15,0 6-1-15,0 5 3 0,0 2 2 0,0 0 1 16,-1 1 0-16,1 1 1 0,-6-1-1 16,2-3 0-16,0 0 2 0,-3-3-1 0,0 0 2 15,0-4-1-15,-6 1 2 0,-5-3 0 0,0 1 2 16,-6 0-1-16,-2-3-4 0,-5 1-8 15,0 1-31-15,-6 1-78 0,0 0-195 0,6-2-640 16,6-3-735-16</inkml:trace>
        </inkml:traceGroup>
      </inkml:traceGroup>
    </inkml:traceGroup>
    <inkml:traceGroup>
      <inkml:annotationXML>
        <emma:emma xmlns:emma="http://www.w3.org/2003/04/emma" version="1.0">
          <emma:interpretation id="{55F42F33-4287-41A1-AD72-7A47D1C3DBA9}" emma:medium="tactile" emma:mode="ink">
            <msink:context xmlns:msink="http://schemas.microsoft.com/ink/2010/main" type="paragraph" rotatedBoundingBox="8969,5708 24118,5129 24181,6764 9031,734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B66BAC7-9DB8-480E-9E06-29BC83D8BC67}" emma:medium="tactile" emma:mode="ink">
              <msink:context xmlns:msink="http://schemas.microsoft.com/ink/2010/main" type="line" rotatedBoundingBox="8969,5708 24118,5129 24181,6764 9031,7343"/>
            </emma:interpretation>
          </emma:emma>
        </inkml:annotationXML>
        <inkml:traceGroup>
          <inkml:annotationXML>
            <emma:emma xmlns:emma="http://www.w3.org/2003/04/emma" version="1.0">
              <emma:interpretation id="{8C4B08FD-4606-4925-8989-D38390F2E8DC}" emma:medium="tactile" emma:mode="ink">
                <msink:context xmlns:msink="http://schemas.microsoft.com/ink/2010/main" type="inkWord" rotatedBoundingBox="8975,5870 12038,5754 12075,6706 9012,6822"/>
              </emma:interpretation>
              <emma:one-of disjunction-type="recognition" id="oneOf17">
                <emma:interpretation id="interp85" emma:lang="en-US" emma:confidence="0.5">
                  <emma:literal>Growing</emma:literal>
                </emma:interpretation>
                <emma:interpretation id="interp86" emma:lang="en-US" emma:confidence="0">
                  <emma:literal>Growling</emma:literal>
                </emma:interpretation>
                <emma:interpretation id="interp87" emma:lang="en-US" emma:confidence="0">
                  <emma:literal>Growingly</emma:literal>
                </emma:interpretation>
                <emma:interpretation id="interp88" emma:lang="en-US" emma:confidence="0">
                  <emma:literal>Growing's</emma:literal>
                </emma:interpretation>
                <emma:interpretation id="interp89" emma:lang="en-US" emma:confidence="0">
                  <emma:literal>Growling's</emma:literal>
                </emma:interpretation>
              </emma:one-of>
            </emma:emma>
          </inkml:annotationXML>
          <inkml:trace contextRef="#ctx0" brushRef="#br0" timeOffset="153778.9463">2177 4630 779 0,'0'0'277'0,"0"0"-39"0,0 0-1 0,0 0-7 15,0 0-20-15,0 0-22 0,0 0-35 0,0 0-15 16,0 0-10-16,0 0-14 0,0 0-16 16,0 0-19-16,10-74-22 0,-23 74-22 0,-2 0-13 15,-7 10-9-15,-5 3-2 0,-5 4 0 0,-1 5 0 16,-7 5-2-16,2 1 1 0,4 5 3 0,2 1-3 15,3 1 1-15,7 1-3 0,3-1-3 16,6 2 0-16,6 0-1 0,6 0-2 0,1-2 0 16,0-4-1-16,11 0 1 0,3-4-2 0,2-2 3 15,2-5-1-15,6-2-1 0,1-4 2 0,-1-3 0 16,4-5-2-16,-2-1 3 0,5-4-2 0,-3-1 1 16,2-3-1-16,-2-5-1 0,1-4 0 15,-5-2-5-15,0-3-5 0,1 2-13 0,-5-3-27 16,-3 3-32-16,-3 1-58 0,-7 1-65 0,0 4-84 15,-5 0-125-15,-2 6-306 0,0-1-490 0</inkml:trace>
          <inkml:trace contextRef="#ctx0" brushRef="#br0" timeOffset="154130.7642">2034 4999 872 0,'0'0'405'15,"0"0"-100"-15,0 0-44 0,0 0-46 0,0 0-60 16,0 0-48-16,0 0-32 0,0 0-18 0,0 0-2 15,0 0 11-15,0 0 10 0,0 0 1 0,0 0-4 16,0 0-8-16,68 0-11 0,-41-11-5 16,0-1-8-16,0 0-4 0,-3 0 0 0,-3 1-4 15,-4 3-1-15,-1 0-1 0,-5 3-5 0,0 0 0 16,-6 2 1-16,2 1-2 0,-5 2 1 0,-2 0-2 16,0 0-2-16,0 0-2 0,0 0-3 15,0 0-4-15,0 0-7 0,0 2 0 0,0 3-3 16,0 1 2-16,0 5 4 0,0 4 2 0,0 3 0 15,0 3-2-15,0 3 4 0,0 7-3 0,0 0-1 16,0 2 1-16,0 2-4 0,0 0-1 16,0 0-2-16,2 1 1 0,-1-1-3 0,4-1 0 15,-1-2 1-15,-3-4-1 0,1-1 2 0,-1-3-2 16,0-5 1-16,1-3-3 0,-2-4-4 16,3-3-4-16,-3-1-13 0,0-3-21 0,0-2-31 15,3-2-38-15,-3 1-64 0,1-2-95 0,0 0-170 16,-1 0-559-16,2 0-381 0</inkml:trace>
          <inkml:trace contextRef="#ctx0" brushRef="#br0" timeOffset="156108.1904">2424 5204 1557 0,'0'0'198'0,"0"0"-15"15,0 0 2-15,0 0-23 0,0 0-45 16,0 0-37-16,0 0-25 0,0 0-14 0,0 0 4 15,0 0 11-15,0 0-2 0,0 0-6 0,0 0-7 16,0 0-9-16,123-94-1 0,-103 69-1 16,4 0-3-16,-7-2-1 0,4-2-1 0,-4 1-3 15,-3 0-1-15,0 0 1 0,-2 4 2 0,-8 3 0 16,3 4-4-16,-4 3 0 0,-3 3-4 0,0 3 2 16,0 3 6-16,-1 2-2 0,-8 3-1 15,5 0-10-15,-6 2-7 0,1 6-5 0,-2 3 0 16,-2 4 2-16,1 2 0 0,-1 3 3 0,1-1-4 15,7-3 1-15,-2 4 0 0,5-5-2 0,2-2 1 16,0 0 0-16,9-3 0 0,-4-2 0 16,8 0 3-16,0-3-3 0,0 1 0 0,1-6 1 15,0 0-5-15,2 0 6 0,-2 0 0 0,0 0 0 16,2 0 1-16,-4-4 0 0,1 1-2 0,-3 3-1 16,-6 0 4-16,2 0-4 0,0 1-2 0,-5 7-1 15,0 1 1-15,2 6 0 0,0 1 2 16,0 0 0-16,0-1-2 0,-2-1 3 0,3-1 0 15,5-3 1-15,-1-3 0 0,1 0-2 0,4-2 0 16,-1-4-1-16,1-1 5 0,1 0-4 0,1-8 4 16,-1-1 0-16,0-4-5 0,0-3 9 15,-1 0-2-15,0-1 2 0,-1-2 2 0,0 0-5 16,-1-1 0-16,2 0-3 0,0 3 1 0,-1-2-1 16,0 4-1-16,-7 2 1 0,2 2 1 15,-4 5 2-15,-3 3 1 0,0 3 1 0,0 0-9 16,0 0-1-16,0 1-6 0,-3 6-1 0,-4 5 4 15,3 1 1-15,1 2 4 0,-4 1 0 0,6 0-1 16,-1-2 1-16,2 0 1 0,0-1 1 16,2 0-1-16,6-2 0 0,-2-1 1 0,4-3 0 15,-4 0 1-15,3-3-1 0,3-1 2 0,-1-3-3 16,-4 0 5-16,6 0 0 0,-2-2-1 0,1-3 4 16,-4-5-3-16,3-2 5 0,2-3 0 0,-3-2 2 15,-3-2-3-15,3 1-1 0,-7 0 1 16,1-2-2-16,-1 1 1 0,-3 3-2 0,0 0-2 15,-8 1-3-15,2 6-2 0,-5 1-1 0,-2 3-4 16,-1 3-3-16,-2 2-6 0,0 4 2 0,-3 7 1 16,2 2 3-16,2 4 5 0,1 1-1 0,2 3 1 15,3-2 0-15,2 1 1 0,3-2-1 16,1-1 2-16,3-1-2 0,0-1 0 0,8-3 2 16,2-1-1-16,4-2 3 0,3-2-1 0,3-4 0 15,3-2 1-15,2-1 1 0,1-1 2 16,-2-7-1-16,0-3 1 0,2-1-2 0,-6-3 4 15,1-1 1-15,-6-1-1 0,1 2 5 0,-2-3-5 16,-1 2 3-16,-2 2-2 0,1 1 0 0,-8 0 2 16,3 6-5-16,-4 4 1 0,-2 0-3 15,1 3-4-15,-2 0 0 0,0 5-1 0,0 5-1 16,2 3 5-16,0 1 0 0,2 2 0 0,-4-1 2 16,2-1-3-16,-1-2 0 0,2 0 2 0,-2-4-2 15,6-1 2-15,-4-2-1 0,0-2 2 0,1-2 0 16,5-1 0-16,-2 0 2 0,1-1 1 15,4-7 1-15,-1 0-2 0,2-2 0 0,-3 0-1 16,2-1-1-16,0 0-1 0,2 2 1 0,-3-2-1 16,-1 2-1-16,-4 2 3 0,-2 1-3 0,3 3 0 15,-4 1 2-15,-3 2-2 0,0 0 0 16,0 0-3-16,0 0-1 0,0 2-1 0,0 4 0 16,0 2 2-16,0 2 1 0,-1 2 2 0,1-2-2 15,0 1 2-15,1 1-2 0,2-1 0 0,7-1 1 16,-5 0 0-16,5-1 1 0,3-2 0 15,-2-3-1-15,2 0 1 0,0-4 0 0,-3 0 0 16,3 0 1-16,-1-5 0 0,3-5 0 0,-1 1 1 16,0-4 0-16,2-3 0 0,-1 1 1 15,2-3-2-15,-4 1 1 0,-3-2-1 0,3-1 1 16,-2 0 1-16,-1 3-1 0,-4-1 1 0,1 4-1 16,-3 2 3-16,-3 2 1 0,-1 4-1 0,0 1 1 15,0 4-3-15,-3 1-3 0,-5 0-3 0,5 0-5 16,-3 5-5-16,-2 2 4 0,7 5 2 15,-2-2 3-15,1 1 2 0,2 2-1 0,0-3 0 16,5 1 1-16,4-2-2 0,6 1 2 0,2-5-1 16,1 3 1-16,8-4 2 0,-1-4 0 0,-1 0 0 15,-3 0 2-15,5-5-1 0,-8-4 0 0,5-1 1 16,-6-1-2-16,-1-1 0 0,-2 1 2 16,-1-2-2-16,-1 1 3 0,-2 4-1 0,-4 0 0 15,1 1 0-15,-4 3 0 0,-2 2-1 0,-1 2 0 16,0 0-3-16,0 0-5 0,0 3 2 15,-4 5-3-15,-2 2 2 0,2 2 2 0,1 0-1 16,0 4 4-16,-2-3-1 0,3 0 1 0,1 0 4 16,0 0-4-16,1 0 1 0,0-4 0 0,0 1-1 15,0-4 0-15,0 1 1 0,1-4 0 16,0 1-1-16,6 0 0 0,-4-2-1 0,2 1 1 16,2-3-1-16,-2 0 2 0,5 0 0 0,-3-3 2 15,5-4 5-15,0-2-5 0,1-4 1 0,0-2-2 16,-2 0 1-16,-1-2 0 0,2 2 0 0,-1 0-1 15,-1 5-1-15,-5 0 4 0,3 4-3 16,-6 3 1-16,1 1-4 0,-1 2-3 0,-1 0-1 16,0 8 1-16,5 2 1 0,-3 3 0 0,-2-1 1 15,-1 4 0-15,3-1-2 0,4 0 3 0,-2-3 0 16,-1 0 0-16,6-5 3 0,-2-3-1 0,-1-2 1 16,5-2 3-16,-1 0 5 0,0-9-1 15,-1-2-1-15,3-3 0 0,1 0-6 0,0-3 1 16,1 0 0-16,-1 4-1 0,0 0-1 0,0 2 1 15,-3 1-2-15,2 4 1 0,-3 2 4 16,-6 2-5-16,3 2-1 0,-2 0 0 0,-2 0-2 16,-2 0 1-16,5 4 0 0,-4 2 1 0,1 1-4 15,2-1 5-15,2 1 1 0,-2 1-1 16,7 0 6-16,-1-1-5 0,2-1 0 0,1 1 1 16,3 0 1-16,-2-3-2 0,8-2 1 0,-4 0-1 15,3-2-3-15,-3 0 3 0,-2-5 1 0,3-3 0 16,-5-2 1-16,-1-2 2 0,-1-1 0 15,-4-3 0-15,2 1 1 0,0-1-3 0,-1-2 0 16,-4 1 1-16,4-1 1 0,-6 1 1 0,-3 5 2 16,1 0-1-16,-2 3 0 0,0 4-2 0,-3 3-8 15,-3 2-7-15,-4 0-6 0,-2 7-1 16,-1 4 4-16,-1 3 7 0,0 2 5 0,1-1-4 16,4 1 0-16,-1-1 0 0,2-2-5 0,5-4 9 15,0 1 0-15,2-5 0 0,1 2 2 0,0-4-4 16,0-2-3-16,0-1 1 0,4 0 1 0,3 0 1 15,-1-3 2-15,4-2 0 0,-3-3 1 0,3 0-3 16,0-2 4-16,-5 1-3 0,0-3 0 16,3 1 7-16,-7 1-1 0,2-1 1 0,2 4 5 15,-4-1-6-15,0 4 0 0,-1-1-1 0,0 3 2 16,2 2-5-16,-2 0-6 0,0 0-2 16,0 3-4-16,0 5 5 0,0 5 4 0,0 0 3 15,0 4-1-15,0 0 4 0,0 5-2 0,-2 2 3 16,0 0 1-16,-6 7-4 0,6 2-1 15,-5 2 1-15,2-1 0 0,2 5-1 0,-4-2 1 16,3 0-1-16,0-2-1 0,-5 1 3 0,7-4 0 16,-7-4 2-16,3-3 2 0,-2-4-2 0,4-8 3 15,-2-3 1-15,-1-4 4 0,3-4 0 0,-6-2 0 16,5 0-9-16,-4-10-17 0,3-1-49 0,-3-4-97 16,-1-2-205-16,6 1-573 0,0 4-701 0</inkml:trace>
          <inkml:trace contextRef="#ctx0" brushRef="#br0" timeOffset="156266.0929">4373 4493 2456 0,'0'0'129'0,"0"0"-14"0,0 0-36 15,0 0-58-15,0 0-33 0,0 0-12 0,0 0-20 16,0 0-66-16,0 0-180 0,0 0-698 0,0 0-344 0</inkml:trace>
        </inkml:traceGroup>
        <inkml:traceGroup>
          <inkml:annotationXML>
            <emma:emma xmlns:emma="http://www.w3.org/2003/04/emma" version="1.0">
              <emma:interpretation id="{60820509-D646-45EF-B4BE-DB4955F5C459}" emma:medium="tactile" emma:mode="ink">
                <msink:context xmlns:msink="http://schemas.microsoft.com/ink/2010/main" type="inkWord" rotatedBoundingBox="12983,5716 15345,5626 15366,6173 13004,6263"/>
              </emma:interpretation>
              <emma:one-of disjunction-type="recognition" id="oneOf18">
                <emma:interpretation id="interp90" emma:lang="en-US" emma:confidence="0.5">
                  <emma:literal>Women</emma:literal>
                </emma:interpretation>
                <emma:interpretation id="interp91" emma:lang="en-US" emma:confidence="0">
                  <emma:literal>women</emma:literal>
                </emma:interpretation>
                <emma:interpretation id="interp92" emma:lang="en-US" emma:confidence="0">
                  <emma:literal>Waven</emma:literal>
                </emma:interpretation>
                <emma:interpretation id="interp93" emma:lang="en-US" emma:confidence="0">
                  <emma:literal>Woven</emma:literal>
                </emma:interpretation>
                <emma:interpretation id="interp94" emma:lang="en-US" emma:confidence="0">
                  <emma:literal>Warren</emma:literal>
                </emma:interpretation>
              </emma:one-of>
            </emma:emma>
          </inkml:annotationXML>
          <inkml:trace contextRef="#ctx0" brushRef="#br0" timeOffset="156864.7855">5824 4700 1464 0,'0'0'232'15,"0"0"4"-15,0 0-4 0,0 0-22 0,0 0-46 16,0 0-43-16,0 0-44 0,0 0-36 0,0 0-8 15,0 0 1-15,0 0 9 0,0 0 10 0,0 0-2 16,0 0-4-16,14 73-7 0,-18-47-7 16,-3 2-9-16,4-5-6 0,2 0-4 0,-1-3-5 15,2-4-1-15,0-2-3 0,0-4-1 0,0-3-1 16,3-4 0-16,-3-3 2 0,3 0 8 16,4 0 10-16,-3-10 6 0,6-2 1 0,-1-6-6 15,2 1-9-15,3-5-6 0,0 0-3 0,1 0-1 16,-3 3-1-16,1 0-2 0,0 5 2 15,-2 3-4-15,-2 5-2 0,-1 3-2 0,2 3-3 0,-4 0 1 16,6 3-1-16,-2 8 3 0,2 2 0 0,-4 3 1 16,5 4 1-16,0 0-1 0,1-1 2 15,-1 0 1-15,-1-2-1 0,1-2 0 0,0-3 1 16,-3-2-2-16,1-5 2 0,1 1 0 0,0-6 1 16,0 0 1-16,0-7-1 0,1-3 2 0,1-6 0 15,1-5 0-15,-1-1 3 0,0-3-4 16,0-2 1-16,-1-4 1 0,1 0 0 0,-4 0 1 15,0-1 1-15,1 0-2 0,-4-1 1 0,-1 4 4 16,-5-2 0-16,-1 4 3 0,0 4 1 16,-4-1 0-16,-4 3 0 0,-4 5-2 0,4 0-1 15,-2 3-3-15,-2 3-1 0,7 4-7 0,-2 3-8 16,4 3-15-16,1 0-11 0,2 6-9 0,0 8-24 16,0 6-52-16,5 1-99 0,7 5-152 15,-3-5-340-15,-3-7-872 0</inkml:trace>
          <inkml:trace contextRef="#ctx0" brushRef="#br0" timeOffset="158105.0334">6533 4806 807 0,'0'0'928'0,"0"0"-645"0,0 0-2 16,0 0-40-16,0 0-62 0,0 0-33 0,0 0-30 15,0 0-30-15,0 0-25 0,0 0-26 0,0 0-16 16,0 0-10-16,0 0-1 0,-27-24-1 0,27 41 1 16,0 1-1-16,0-1-3 0,1 0 0 15,6-1 0-15,-1 0-3 0,5-2 5 0,1-1-3 16,-1-3-1-16,2-5 2 0,-2-2-2 0,2-3 5 16,1 0 5-16,-1-3 5 0,1-9 1 15,-3 0 3-15,2-3 0 0,-4-4-4 0,1 0 1 16,-1-1-5-16,-1-1-3 0,-1 0-3 0,-3 0-1 15,0 0-1-15,-1 2-1 0,-3 2-1 0,0-1-2 16,-3 6 1-16,-4-1-3 0,-4 5-6 16,-2 4-5-16,-1 2-4 0,-2 2-2 0,1 2 0 15,-4 7 6-15,-1 6-1 0,5 1 4 0,-1 4 2 16,2 0-1-16,3 0 4 0,6 1 1 0,4-2 0 16,1-1-1-16,0-2-1 0,3-4 1 0,7-1 1 15,0-2 1-15,1-1 0 0,2-1 0 16,2-4 1-16,2-1-1 0,0-2-2 0,-1 0 0 15,0 0 2-15,-2-5-2 0,-2 1 5 0,1 1 1 16,-3 0-1-16,-1 1 2 0,2 2-3 0,0 0-1 16,-1 2 0-16,2 3 2 0,0 1-1 0,1 2 0 15,1-1 2-15,-4 2-5 0,-4-1 4 16,4-2 2-16,-7-1 0 0,5-2-1 0,-5-1 0 16,0-2 1-16,1 0 1 0,2 0 9 0,-3 0 2 15,5-6 1-15,-2-4-2 0,5-3-5 16,-1-1-2-16,1-2-1 0,1-2-1 0,3 3-2 15,-3-2 0-15,2-1-1 0,-1 2 0 0,1 2-2 16,-2 4-2-16,-2 3-3 0,-1 2-3 16,-2 5 2-16,0 0-3 0,0 4 3 0,-3 5 1 15,3 2-3-15,-1 3 7 0,-4 0-1 0,3 1 3 16,-3 1-1-16,-1-1-2 0,0-4 2 0,1 2-3 16,-1-2 5-16,-1-2-4 0,0-5 2 0,2 2 0 15,1-5-2-15,-1-1 5 0,0 0 1 0,-1 0 3 16,2 0 3-16,-1-3 3 0,5-5-3 15,-2-1-3-15,1-2-2 0,2-1-3 0,1 2-1 16,-2-1-1-16,3 1 4 0,-3 1-5 0,3 1 1 16,-2-1 0-16,-2 5-9 0,1 1 7 0,-1 1-2 15,-2 2-1-15,0 0 2 0,1 0-4 16,-4 2 0-16,0 4 1 0,4 2 2 0,-1 0 1 16,0 0 0-16,0 0 0 0,4 0 0 0,-4 0 1 15,7-2-1-15,1 0 4 0,0-1-2 0,4-2 0 16,1-1 0-16,4-2 0 0,-1 0 1 15,-2 0-1-15,1-7 1 0,-2 1-1 0,0-3-1 16,0-2 0-16,1 0 1 0,-2-4 0 0,-2 3 2 16,0-4 1-16,0 2-2 0,-1 0 2 15,0 1 0-15,-6 0 1 0,2 4 0 0,-5 1 0 16,-4 0 5-16,0 5-2 0,0-1-4 0,-3 4-9 16,-7 0-12-16,3 4 0 0,-4 4-1 0,-1 3 7 15,-1 1 6-15,2 3 3 0,3-1 1 0,-1 0 1 16,5 1 0-16,0-4-1 0,2 1 0 15,2-1 0-15,0-3-1 0,9 2 4 0,1-2-1 16,2-1 3-16,4-2-3 0,1-1 1 0,3-2-1 16,3 0-2-16,-1-2 1 0,-1 0-1 15,4-5-1-15,-4-2 0 0,0-1 1 0,-4-2 2 0,4-3 0 16,-2 1 1-16,-4-4 1 0,2 1 1 16,2 0 0-16,-4 1 2 0,0 1 1 0,-3 3 0 15,-6 2 0-15,3 4-1 0,-7 2-1 0,-2 2-1 16,2 0-4-16,-2 0-2 0,0 6 3 15,0 2 1-15,0 2 2 0,0 1 2 0,1-1-2 16,-1-1 1-16,0-2-2 0,4 1 0 0,-1-3 0 16,2-2 0-16,-1-1 0 0,1-2 1 0,1 0 4 15,0 0 0-15,2-2 2 0,2-6 0 16,-1 0-1-16,1-1 1 0,4 0-4 0,-1-2 1 16,-2 1-2-16,2-2-1 0,-2 4-1 0,-1 0-1 15,0 1 1-15,-2 3-2 0,-3 2-1 0,-3 2-1 16,3 0-5-16,-2 0 2 0,-1 6 1 0,1 2 1 15,0 2 2-15,0 3 0 0,1-2 0 16,0 2 1-16,1-1 2 0,3 0-2 0,1-2 1 16,1-3-1-16,-1-1 1 0,3-3 0 0,-1-3 0 15,0 0 1-15,2-5-2 0,-3-5-2 16,4-2-7-16,-2-2-21 0,-2-2-45 0,-2-1-93 16,-2 1-224-16,-3 3-631 0,-2 5-550 0</inkml:trace>
        </inkml:traceGroup>
        <inkml:traceGroup>
          <inkml:annotationXML>
            <emma:emma xmlns:emma="http://www.w3.org/2003/04/emma" version="1.0">
              <emma:interpretation id="{100F3909-A460-4391-80C4-938A45D60ED5}" emma:medium="tactile" emma:mode="ink">
                <msink:context xmlns:msink="http://schemas.microsoft.com/ink/2010/main" type="inkWord" rotatedBoundingBox="16279,5429 18868,5330 18899,6143 16311,6242"/>
              </emma:interpretation>
              <emma:one-of disjunction-type="recognition" id="oneOf19">
                <emma:interpretation id="interp95" emma:lang="en-US" emma:confidence="0.5">
                  <emma:literal>headers</emma:literal>
                </emma:interpretation>
                <emma:interpretation id="interp96" emma:lang="en-US" emma:confidence="0">
                  <emma:literal>Leaders</emma:literal>
                </emma:interpretation>
                <emma:interpretation id="interp97" emma:lang="en-US" emma:confidence="0">
                  <emma:literal>headers'</emma:literal>
                </emma:interpretation>
                <emma:interpretation id="interp98" emma:lang="en-US" emma:confidence="0">
                  <emma:literal>heads</emma:literal>
                </emma:interpretation>
                <emma:interpretation id="interp99" emma:lang="en-US" emma:confidence="0">
                  <emma:literal>Leadups</emma:literal>
                </emma:interpretation>
              </emma:one-of>
            </emma:emma>
          </inkml:annotationXML>
          <inkml:trace contextRef="#ctx0" brushRef="#br0" timeOffset="160151.3025">9122 4740 983 0,'0'0'405'0,"0"0"-204"0,0 0-7 16,0 0 24-16,0 0-25 0,0 0-18 0,0 0-21 15,0 0-25-15,0 0-19 0,0 0-24 16,0 0-14-16,0 0-12 0,54-181-10 0,-47 151-4 16,2-3-13-16,-3-2-5 0,1 1-5 0,0-1-5 15,-6-1 1-15,3 3-3 0,-4 2 1 0,0 2 1 16,0 5 1-16,-2 6 3 0,-1 6-1 16,-1 4 1-16,1 5 0 0,-2 3-6 0,3 0-6 15,2 3-3-15,-5 9-10 0,3 6 0 0,-3 7 0 16,2 7-2-16,1 3 5 0,-1 4-1 15,3 2 2-15,-2 1 0 0,2 1 0 0,0 1-1 16,-2 3 1-16,2-2 1 0,-5 1-2 0,5-2 1 16,-5-1 1-16,0-5-4 0,2-2 2 0,-2-6 0 15,-1-3-1-15,3-6 2 0,-2-5 1 16,2-7 1-16,-1-3 4 0,4-5 7 0,-2-1 8 16,2 0 4-16,0-4-4 0,0-8-6 0,0-3-13 15,0-5-6-15,6-4 0 0,2 0-6 0,1-4 5 16,4 1 1-16,2 0-3 0,-2 0 4 0,1 5-1 15,0 2-1-15,-2 7-2 0,-2 5-1 0,1 3-3 16,-1 4-1-16,-2 1 2 0,2 5 3 16,0 4 1-16,0 4-1 0,-1 4 1 0,-1 0-5 15,1 1 6-15,1-1 1 0,1-2 2 0,2 0 6 16,2-4-3-16,2-1-1 0,-1-6-1 0,5-2 1 16,0-2 0-16,5-2 0 0,-2-9 0 15,1-3-1-15,1-5 1 0,-3-3 0 0,-2-2 1 16,-1 0 0-16,-6 0 3 0,0 0 1 0,-5 1 1 15,-2 4 6-15,-3 1-6 0,-4 2 1 16,0 3-1-16,-4 3-5 0,-3 3 0 0,-3 7-5 16,-3 0-5-16,-1 0-2 0,-5 6 0 0,2 5 1 15,-3 4 4-15,2 1 2 0,2 0 0 0,2 0 0 16,6 2 0-16,1-1-5 0,4 1 3 16,3-1 1-16,4-1 0 0,6 1 2 0,7-3-2 15,4 1 2-15,2-5-1 0,5-2 3 0,5-3 0 16,-2 0-3-16,7-4 1 0,-1-1-3 0,3 0-3 15,-3-6 1-15,1-3 4 0,-7-4 2 0,-1-1 2 16,-4-4 2-16,-1-1 0 0,-8 0-1 16,1 1 5-16,-6-1 0 0,-1 2 2 0,-4 0 4 15,-3 5-2-15,-2 0 0 0,-2 4 0 0,0 0-1 16,-7 3-7-16,-2 0-5 0,-2 3-6 0,-2 2-7 16,0 0 3-16,2 7 0 0,-3 2 2 15,0 3 2-15,1 2 1 0,0 1 1 0,2 1 2 16,1-2 1-16,3 2-2 0,1-3 1 0,5-1-1 15,-1-1-1-15,2-3-1 0,0-2 0 0,5-1-1 16,2-2 0-16,3-3 2 0,0 0 0 16,2 0 3-16,3-4 4 0,0-4 1 0,2-3 1 15,-1-3 0-15,2 1 0 0,-4-3-1 0,0 3 4 16,-2-2-1-16,-2 2-2 0,-2 3 4 16,-2 1-2-16,-2 5 1 0,-1 1-2 0,-3 1-2 15,0 2-5-15,0 0-2 0,0 8 1 0,0 2-2 16,1 1 5-16,-1 4 1 0,3 1-2 0,2 0 4 15,0-2-2-15,2 0 1 0,0 0-2 16,8-3 1-16,-3 0 0 0,4-4-1 0,-1-1 2 16,7-3-1-16,-2-3 0 0,2 0 2 0,0-1 0 15,2-7 0-15,0-4 0 0,0 0-1 0,-2-3-3 16,1 0 3-16,-2-2 0 0,2-1 4 0,-6 1-2 16,-1-1 1-16,-2 4-1 0,-1 0 3 0,-6 3 5 15,-2 1-1-15,-5 2 4 0,0 3-5 16,0 1-2-16,-8 1-7 0,-2 3-7 0,-1 0-5 15,-4 4-4-15,-3 4 4 0,0 4 3 0,1 0 2 16,2 3 4-16,1 0-3 0,1-1 2 16,2 2 0-16,5-2-1 0,1 1-1 0,2-2 1 15,2-5-3-15,1 2 1 0,0-4 1 0,1-1-4 16,7-2 2-16,-3-1-3 0,6-2 1 0,-1 0 4 16,1-8 2-16,4-6 7 0,-1 2 2 15,4-7-1-15,-2-1 1 0,4-2-2 0,1-3 2 16,-4-3-1-16,4-4-2 0,-1-1 0 0,1 0 1 15,-1-2-1-15,-3-1 2 0,0-2 2 0,-3 0-5 16,-4-2 4-16,0 1 0 0,-6 3 0 16,-1 3 3-16,-3 2-1 0,0 6 1 0,0 5 1 15,-7 4 2-15,0 6 0 0,-3 5-6 0,0 5-4 16,0 0-5-16,0 9-2 0,-2 11 1 0,0 2 5 16,-2 6 0-16,3 4-2 0,-2 3 2 0,6 3-2 15,1 3 4-15,3-2-2 0,3 0 0 16,0-3-2-16,0-1 1 0,3-3 1 0,8-1-2 15,-1-3 2-15,6-5-1 0,1-2 1 0,0-3-1 16,6-5 2-16,-5-5 0 0,8-1 2 0,-5-7 1 16,2 0-1-16,2-2 2 0,-2-8 0 15,-1-2-1-15,4-3 2 0,1-5-2 0,-2 0-1 16,-2-2-2-16,-2 2 1 0,-4-1-1 0,-2 2 1 16,-3 3-1-16,0 2 1 0,-7 4 2 15,-3 6 1-15,-2 2-3 0,0 2-13 0,-7 3-5 16,-6 10-4-16,-3 5 0 0,-5 3 14 0,0 5 1 15,-5 1 0-15,9-1 1 0,3 0-2 0,3-3-1 16,9-3-1-16,2 0 1 0,2-6-5 16,12-1 2-16,3-5-6 0,7-4 0 0,4 0 3 15,2-4 3-15,3-2 8 0,1-8 2 0,-4-4 3 16,4-2-3-16,-5-1 2 0,4-2 1 0,-5-1-3 16,-1-3 4-16,-1 2-1 0,-4 1 0 0,0 0 2 15,-5 1 1-15,-3 1 1 0,-1 3 1 0,-3 2 3 16,-6 2 0-16,-3 1 5 0,-1 5 1 15,0-1 2-15,0 3-1 0,-3 2-6 0,-5 1-7 16,-1 0-8-16,-3 1 0 0,-1 6-1 0,-1 0 2 16,4 3 2-16,4-2-1 0,-2 2-1 15,6-2 0-15,1-1 1 0,1 1-4 0,0 0 4 16,3 0 1-16,2 0-3 0,1 0 6 0,2-2-4 16,-1 2 0-16,3 1 1 0,-1 2-4 0,-1 0 4 15,4 2-2-15,-5 0 1 0,1 1 0 16,-1 0-1-16,1 0 1 0,-6 0-3 0,5 1 1 15,-4-3-1-15,0-1 0 0,1-3-1 0,2-3 5 16,0-2-6-16,4-1-3 0,2-2 3 0,3 0-3 16,0-8 9-16,2-2 4 0,4-4 1 15,-2-1 1-15,2-2-1 0,-1 0 1 0,1 0-1 16,-1-1 3-16,-3 1-3 0,1-1 2 0,1 2-2 16,-3 0 0-16,-2 0 0 0,0 1-1 0,-1 3 2 15,-2 0-5-15,-4 0 4 0,2 2 1 0,-5 3 1 16,-3 1 7-16,2 2 3 0,-3 0 1 15,0 2-1-15,0 1-2 0,-4-1-9 0,1 2-6 16,0 0-7-16,-1 0-7 0,1 0 2 0,2 5-2 16,1 3 3-16,0-1 1 0,0 5 4 0,1-1 3 15,8 2 0-15,-4 0 6 0,5 3-4 16,-3 2-1-16,0-2 1 0,0 4-2 0,-1 0 3 16,-5-1-1-16,-1 2 1 0,0-4-4 0,-1 2 4 15,-12-1 1-15,1-3 0 0,-4 0 6 16,0-4-11-16,-6-1-9 0,3-2-29 0,-1-1-79 15,1-4-189-15,4-2-597 0,8 1-759 0</inkml:trace>
        </inkml:traceGroup>
        <inkml:traceGroup>
          <inkml:annotationXML>
            <emma:emma xmlns:emma="http://www.w3.org/2003/04/emma" version="1.0">
              <emma:interpretation id="{BF4EF2ED-EBE7-460F-955F-BD35BE0776EA}" emma:medium="tactile" emma:mode="ink">
                <msink:context xmlns:msink="http://schemas.microsoft.com/ink/2010/main" type="inkWord" rotatedBoundingBox="19449,5316 24118,5138 24181,6764 19511,6943"/>
              </emma:interpretation>
              <emma:one-of disjunction-type="recognition" id="oneOf20">
                <emma:interpretation id="interp100" emma:lang="en-US" emma:confidence="0.5">
                  <emma:literal>Programme</emma:literal>
                </emma:interpretation>
                <emma:interpretation id="interp101" emma:lang="en-US" emma:confidence="0">
                  <emma:literal>Pregame</emma:literal>
                </emma:interpretation>
                <emma:interpretation id="interp102" emma:lang="en-US" emma:confidence="0">
                  <emma:literal>Programmer</emma:literal>
                </emma:interpretation>
                <emma:interpretation id="interp103" emma:lang="en-US" emma:confidence="0">
                  <emma:literal>Programmes</emma:literal>
                </emma:interpretation>
                <emma:interpretation id="interp104" emma:lang="en-US" emma:confidence="0">
                  <emma:literal>Programmed</emma:literal>
                </emma:interpretation>
              </emma:one-of>
            </emma:emma>
          </inkml:annotationXML>
          <inkml:trace contextRef="#ctx0" brushRef="#br0" timeOffset="162974.7582">12359 4268 43 0,'0'0'611'16,"0"0"-193"-16,0 0-62 0,0 0-53 0,0 0-57 16,0 0-49-16,0 0-31 0,0 0-31 0,0 0-17 15,0 0-10-15,0 0-8 0,0 0-12 0,0-155-16 16,0 155-18-16,0 0-23 0,0 0-16 16,0 5-9-16,0 6-4 0,0 6 5 0,1 7 8 15,-1 6 7-15,0 4 2 0,0 7 1 0,0-1-5 16,0 1-3-16,-6 0-4 0,1-3 0 0,3-4-6 15,-2 2 0-15,0-5-2 0,-1-1-6 16,4-3 5-16,1-4 0 0,0-1-1 0,0-4 5 16,0-4-7-16,0-3-1 0,0-3-3 0,0-4-8 15,0 0-13-15,0-1-25 0,-1-3-31 0,-2 0-38 16,-4 0-53-16,2 0-63 0,-6 0-102 16,4 0-217-16,1 0-922 0</inkml:trace>
          <inkml:trace contextRef="#ctx0" brushRef="#br0" timeOffset="163236.5972">12326 4179 1636 0,'0'0'288'15,"0"0"-25"-15,0 0-45 0,0 0-36 16,0 0-44-16,0 0-41 0,0 0-31 0,0 0-26 16,0 0-15-16,0 0-7 0,0 0-1 0,0 0-5 15,105-166 1-15,-81 163-4 0,-3 1-5 0,3 2 0 16,-4 0-1-16,1 10-2 0,-5 1 1 0,-2 3-1 15,-1 4 1-15,-3 0 3 0,-7 3 5 0,-3 4 0 16,-2-3 2-16,-11 4 0 0,-2-1 0 16,-9-2 0-16,-2 3 0 0,-1-2-1 0,-2 0-5 15,2-6 3-15,3-2-1 0,2-3-3 0,7-4 3 16,3-2-12-16,5-3-16 0,3 0-42 0,3-1-64 16,1-2-89-16,0 1-107 0,4 0-273 15,0-2-932-15</inkml:trace>
          <inkml:trace contextRef="#ctx0" brushRef="#br0" timeOffset="166103.6653">12595 4670 1446 0,'0'0'216'0,"0"0"-3"0,0 0-24 15,0 0-23-15,0 0-47 0,0 0-36 0,0 0-24 16,0 0-12-16,0 0 3 0,0 0 8 0,0 0 8 15,0 0 7-15,0 0-5 0,46-16-5 0,-29 4-8 16,2-3-5-16,-2-1-4 0,0 0-6 16,2-4 0-16,-1-1-1 0,-1-1-2 0,-2-1 0 15,2-2-7-15,-3-1-2 0,3 1-4 0,-5 2-4 16,-2 0-1-16,0 5-1 0,-7 4 3 0,-1 2 1 16,-2 4 0-16,0 4-2 0,-3 0-5 0,-4 4-7 15,1 0-4-15,-5 4-7 0,1 5-1 16,-4 4 1-16,-3 3 0 0,1 4 2 0,0 1 1 15,4-1 0-15,0-1-1 0,8-2-1 0,1 1-2 16,3-3-1-16,0-2 1 0,6-2-1 16,5-2 1-16,0-1 2 0,2-1-2 0,1-1 2 15,1-3 1-15,0 0 0 0,1 1 0 0,-2-3 1 16,0 2 0-16,-1 1 0 0,-3-1-2 16,-6 3 0-16,3 2-2 0,0 0 0 0,-3 2 0 15,5 0-1-15,-2 1 0 0,2 0 2 0,2 1-2 16,3-5 0-16,2 1-3 0,8-4-3 0,-3-3 0 15,7-1 0-15,4-5 0 0,0-4 2 0,-2-5 4 16,0-2 1-16,-2-3 3 0,-2 0 3 0,-4 0 2 16,-6 1 1-16,-6 1 2 0,-2 3 4 15,-5 3-1-15,0 2 3 0,0 1 2 0,-3 3-3 16,0 3 0-16,0 2-6 0,-6 0-7 0,3 0-6 16,-1 8 0-16,-6 2-2 0,6 3 4 0,-6 3 4 15,7-3-1-15,0 2 2 0,3 0-1 16,0-2 0-16,2 0 0 0,3-3 0 0,8 0 0 15,1-1 0-15,2-2 2 0,4-1 0 0,0-3-1 16,-1 0 0-16,3-3-1 0,-4 0 2 0,6-3 0 16,-1-3 6-16,-2-4-2 0,5-1 3 15,-2-1-1-15,-4-2-2 0,1-2 2 0,-4 2 0 16,-4-2 0-16,-2 3 2 0,-5 1-1 0,-1-1 1 16,-2 0 2-16,-3 2-1 0,0 2-2 15,0 1-2-15,-8 0 1 0,2 2-3 0,-4 3-3 16,-3 0-1-16,-1 1-4 0,0 2-2 0,-2 0 3 15,-4 0-3-15,1 5 2 0,0 2 2 0,-2 3-2 16,5 1 1-16,2 2-2 0,1-2 1 0,8 2-1 16,-2-2 0-16,4-2-1 0,3 2-1 15,0-2 0-15,1-1-2 0,8 2 3 0,1-4-2 16,1 1 3-16,3-4 3 0,3 0 0 0,2-3 2 16,-2 0-2-16,7 0 1 0,-4-2 1 0,4-4 1 15,1-4 2-15,2 1-3 0,1-4 0 0,1 0 0 16,1-2 0-16,-1-1 0 0,3-3 2 15,3 0 0-15,-4-1 1 0,-2-1 4 0,-5 3 0 16,-7 0 4-16,-5 0 0 0,-5 4 4 0,-4 3 1 16,-3 0-3-16,-3 3 2 0,-6 2-8 15,-6-1-6-15,-4 5-6 0,-1 2-3 0,-6 0 0 16,-1 12 0-16,2 1 4 0,3 4 0 0,-2 0-1 16,9 2 1-16,-1 2-1 0,5 0 0 0,1-1 1 15,4 0-1-15,3-2 0 0,-2-1 2 16,5-2-1-16,0-3-1 0,0-4-1 0,7-1-2 15,-3-2 3-15,6-4 2 0,0-1 4 0,1 0 1 16,3-4 2-16,5-5-1 0,-2-2 0 16,0-3 2-16,-3 0-2 0,2-1 4 0,-4 1 1 15,1 1 1-15,-3 1 2 0,-6 3 0 0,-1 2 1 16,3 1-2-16,-5 3-2 0,-1 1-2 0,0 0-4 16,0 2 0-16,0 0-5 0,0 0-5 0,0 0-11 15,0 5 2-15,0 6-1 0,0 5 7 0,0 4 9 16,0 6-3-16,-1 5 4 0,-6 7 0 0,4 4 0 15,-1 8 1-15,-2 3-2 0,3 7 4 16,0 5-4-16,-5 0 5 0,5 3-2 0,-1 0-1 16,-5-1 0-16,5-2-2 0,-6 0 3 0,4-5-1 15,-4-1 2-15,-1-8-3 0,1-5 1 16,-1-6 1-16,1-9-2 0,-1-6 7 0,5-7-3 16,-3-7 5-16,7-5 8 0,-1-3 9 0,-3-3 10 15,3-3 1-15,-1-8-3 0,-5-3-15 16,4-6-7-16,-5-8-5 0,6-2-4 0,-2-7 0 15,5-5-1-15,1-3-1 0,0-4 0 0,9-3 1 16,3-3-2-16,5-2-1 0,6-4-1 0,5-2-4 16,6-1-1-16,7-7-2 0,10 2 0 15,-3-4 2-15,6-1 0 0,0 1 1 0,-2 2-2 16,-2 3 2-16,1 7 0 0,-7 5 1 0,-6 8 2 16,-7 6 6-16,-6 10-2 0,-10 9 2 0,-5 7 1 15,-7 4-6-15,-3 2 8 0,0 5-1 16,-10 2-2-16,-4 1-2 0,-2 2-4 0,-9 0-3 15,-2 8 3-15,-2 5 4 0,1 1-2 0,0 2 1 16,8 0 1-16,0 3-4 0,11-2 1 0,1 1 0 16,7 1 0-16,1-3-1 0,0-1 0 0,5 1 1 15,7-3-2-15,3-1 5 0,5-2-1 16,-2-1-3-16,1-3 0 0,2 1 1 0,-4-1 1 16,-1 0 0-16,-4 0 0 0,1-1-5 0,-8 1 5 15,2 3-1-15,-6-1-1 0,-1 5 4 0,0-1-6 16,-4 5 0-16,-5 1 0 0,-2 1 1 15,4-1 1-15,-2 1-1 0,5-3-2 0,4-1-2 16,0-4-1-16,4-2 0 0,9-3 5 0,3-3-2 16,5-3 6-16,0 0 2 0,6-9 0 15,-1-5 9-15,-1-2-5 0,1-2 1 0,-5-2-1 16,3 0-6-16,-6 0 4 0,5-2 0 0,-4 2-1 16,2 0-2-16,-3 2 2 0,-2 1 2 0,-2 2-1 15,-3 4 2-15,-5 4-2 0,1 2 3 16,-5 3 2-16,-2 2 2 0,0 0-1 0,-3 0-6 15,-6 0-5-15,-4 6-8 0,-2 2 2 0,-2 2 3 16,-7 3 1-16,4 0 5 0,-1-2-1 0,5 3-2 16,2-2 0-16,4-1 0 0,6 0-1 0,1 0 0 15,1 0-1-15,1 1-1 0,1-1 1 16,0-2 0-16,1 0 1 0,4 0-2 0,3-5 2 16,1 3 0-16,2-3 1 0,3-2 3 0,2-2-1 15,4 0-1-15,-3-1 2 0,0-5-1 0,0-4 2 16,3-1 0-16,-5-1 2 0,-1-2-1 0,0 0 3 15,-2-1 0-15,-7 1 2 0,4 2 1 16,-5 1-2-16,-2 3 2 0,-1-1-3 0,-1 7 1 16,0-2-3-16,0 4-2 0,0 0-5 0,0 0-8 15,0 4 1-15,0 2-1 0,-1 2 5 16,1 3 6-16,0 0-1 0,0 1 1 0,0 3 1 16,0-3-1-16,0 0-1 0,2 0 1 0,7 0-1 15,-5-4 0-15,5 2 1 0,-4-4 0 16,7 1 1-16,-2-3 0 0,-3 0 1 0,4-4 1 15,3 0 1-15,-1 0 3 0,0 0-3 0,0-5 1 16,-1-1-3-16,1 2-1 0,1-1 0 0,-5 1 1 16,3 2-2-16,1 0-1 0,0 2 0 0,-2 0 0 15,-1 0-1-15,-3 0 2 0,5 4-2 0,-7 2 0 16,7 1 1-16,-4 4-2 0,-4 0 1 0,5 0 0 16,-5 2-1-16,-2-3 1 0,0 1 2 15,-2-1 1-15,2-2 1 0,-2-2 0 0,0-1-2 16,0-4 1-16,0-1 2 0,0 0 2 0,0 0 3 15,4 0 7-15,-2 0 3 0,2-3-2 16,-1-2-3-16,4-4-4 0,-2-1-7 0,5 1-2 16,2-1 1-16,-4-2-1 0,5 0 2 0,1 2 1 15,0 0-2-15,0 1-1 0,-1 1-2 0,1 1 0 16,-2 3 2-16,2 1-2 0,-3 1 1 16,1 2-3-16,-5 0 0 0,4 0 0 0,-1 5-1 15,-4 1 2-15,2 3 0 0,-4 3 1 0,1 2 2 16,0 1 1-16,0-1-2 0,-4-2 1 0,0 1-1 15,5-2-3-15,-5-2 5 0,-1-1 0 16,2-5 0-16,-1 1 1 0,-1-3 0 0,2-1 3 16,-2 0 7-16,1 0 7 0,1-5-3 0,3-1-2 15,-1-3-7-15,-1-1-7 0,7-3 2 0,-4 2-2 16,5-3 0-16,1 2-2 0,0-3 2 0,2 0-2 16,2 2 1-16,0 2 2 0,-2 2-5 15,0-2 0-15,-1 7 0 0,-2 0-1 0,-7 2-3 16,5 2-2-16,-5 0-1 0,-2 6-4 0,3 1 6 15,-2 3 2-15,-2 4 3 0,-1 1 5 16,2 1-3-16,-2 0 1 0,0-1 0 0,0-1 3 16,1-1-4-16,2 0 1 0,4-4 1 0,-3 1-3 15,8-4 4-15,-2-1-1 0,3-2 0 0,1-1 0 16,3-2 2-16,1 0 1 0,3-7 1 16,-1-1 6-16,3-1-7 0,-3-2 1 0,2 0-3 15,-3-1-4-15,2 1 5 0,-5 2 2 0,-2 0-1 16,-4 1 1-16,-2 2-1 0,1 1-1 0,-5 2 1 15,-3 1 1-15,-1 2-3 0,0 0-1 16,0 0-2-16,0 0 1 0,0 0-7 0,0 2 2 16,0 2 0-16,0 1-3 0,-1 2 9 0,0-1 1 15,-1-1-1-15,1 2 7 0,-5-3-6 16,3 1 0-16,2 0 2 0,-6 0 0 0,1 0 1 16,0 0 2-16,-3-1 0 0,-1 0-1 0,3-1 0 15,-2-2 1-15,3-1 0 0,-2 0-2 0,5 0 5 16,-1 0 0-16,0-4 1 0,2-2 2 0,1-3-6 15,1 0-3-15,0-2-2 0,3-1-3 16,5-1 0-16,2 0-1 0,-2 0-1 0,5 0-4 16,1 2 2-16,1 2 0 0,0 2 0 0,-1 3-1 15,0 0-2-15,1 2-1 0,-3 2 0 0,0 0 4 16,-1 6-2-16,-7 1 1 0,5 1 1 0,-5 2-1 16,-2 0 4-16,3 3 0 0,-2 2 1 15,-3 1-2-15,0-1 4 0,0 0-1 0,0-2 0 16,0-2 7-16,-1-2-8 0,-1-1 3 0,2-5 0 15,0 1-2-15,0-3 5 0,0-1 2 16,0 0 9-16,0-1-1 0,0-6 2 0,3-2-5 16,1-2-6-16,-1-4-1 0,7-1-4 0,0 0 0 15,3-2 0-15,-2 0 4 0,6 2-4 0,-1 0 0 16,-1 1-2-16,1 2-5 0,-2 1 7 16,-1 1-1-16,-2 4-2 0,-4 1 0 0,5 4-7 15,-4 2-1-15,-2 0-2 0,4 2 1 0,-6 4 2 16,4 5 2-16,-5 2 4 0,-1 0 2 0,0 1-1 15,4 2 2-15,-3-2 0 0,0 0-5 0,7-1 5 16,-3 0-1-16,7-4 1 0,6-1 6 16,0-2-4-16,9-1 1 0,5-4 2 0,-1-1-3 15,7 0 2-15,-2-8 0 0,0-2 2 0,-1-4-3 16,3-2 3-16,-5-4-2 0,1 1 1 0,-5 1 0 16,-3-1 3-16,-2 0 1 0,-8 0 0 15,-6 3 4-15,-3 0-3 0,-7 3-2 0,-2 1 0 16,0 2-6-16,-13 4-4 0,-2 3-4 0,-5 3-2 15,-6 0-1-15,-1 8 3 0,2 6 2 0,-1 4 3 16,11 2 1-16,2 4 0 0,9 1 0 16,4 1 0-16,0 1-1 0,12-3 0 0,7 2 0 15,13-3-1-15,8-1 1 0,14-3 0 0,3-4-2 16,6-6-6-16,0-4-13 0,2-5-55 16,-5 0-154-16,-12-3-526 0,-20-2-531 0</inkml:trace>
        </inkml:traceGroup>
      </inkml:traceGroup>
    </inkml:traceGroup>
    <inkml:traceGroup>
      <inkml:annotationXML>
        <emma:emma xmlns:emma="http://www.w3.org/2003/04/emma" version="1.0">
          <emma:interpretation id="{EA8B4A42-0217-427F-9AF7-5CCA565B3217}" emma:medium="tactile" emma:mode="ink">
            <msink:context xmlns:msink="http://schemas.microsoft.com/ink/2010/main" type="paragraph" rotatedBoundingBox="904,7633 26638,6571 26693,7886 959,89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9639D9-6A6F-49A9-919C-D79E48491369}" emma:medium="tactile" emma:mode="ink">
              <msink:context xmlns:msink="http://schemas.microsoft.com/ink/2010/main" type="line" rotatedBoundingBox="904,7633 26638,6571 26693,7886 959,8949"/>
            </emma:interpretation>
          </emma:emma>
        </inkml:annotationXML>
        <inkml:traceGroup>
          <inkml:annotationXML>
            <emma:emma xmlns:emma="http://www.w3.org/2003/04/emma" version="1.0">
              <emma:interpretation id="{3CAEB1C2-309C-4087-BBCC-8EBC19F93CD0}" emma:medium="tactile" emma:mode="ink">
                <msink:context xmlns:msink="http://schemas.microsoft.com/ink/2010/main" type="inkWord" rotatedBoundingBox="912,7814 5737,7615 5784,8750 959,8949"/>
              </emma:interpretation>
              <emma:one-of disjunction-type="recognition" id="oneOf21">
                <emma:interpretation id="interp105" emma:lang="en-US" emma:confidence="0.5">
                  <emma:literal>compromising</emma:literal>
                </emma:interpretation>
                <emma:interpretation id="interp106" emma:lang="en-US" emma:confidence="0">
                  <emma:literal>companioning</emma:literal>
                </emma:interpretation>
                <emma:interpretation id="interp107" emma:lang="en-US" emma:confidence="0">
                  <emma:literal>complaining</emma:literal>
                </emma:interpretation>
                <emma:interpretation id="interp108" emma:lang="en-US" emma:confidence="0">
                  <emma:literal>Compromising</emma:literal>
                </emma:interpretation>
                <emma:interpretation id="interp109" emma:lang="en-US" emma:confidence="0">
                  <emma:literal>comparing</emma:literal>
                </emma:interpretation>
              </emma:one-of>
            </emma:emma>
          </inkml:annotationXML>
          <inkml:trace contextRef="#ctx0" brushRef="#br1" timeOffset="307581.3365">-5998 6872 1389 0,'0'0'509'0,"0"0"-207"16,0 0-33-16,0 0-11 0,0 0-60 0,0 0-58 15,0 0-49-15,0 0-37 0,0 0-34 16,0 0-12-16,0 0-1 0,0 0 1 0,0 0 5 16,-11-16 2-16,13 34 1 0,0-3-4 0,5 3-2 15,-4-6-5-15,0 0-2 0,4-4 2 0,-3-2-3 16,-2-1 3-16,4-4-2 0,-5-1 8 16,0 0 10-16,1 0 14 0,-2-4 10 0,0-4-8 15,0-7-6-15,0-1-12 0,0-4-12 0,-3 1 4 16,-6-1-3-16,0 0-3 0,1 2-1 0,-4 1-1 15,-1 4-1-15,-1 2 1 0,1 3 0 0,0 3-5 16,1 3-3-16,-1 2-3 0,-3 3 1 16,1 12-5-16,-1 3 1 0,-2 8 2 0,-4 4-6 15,5 3 11-15,0 2-2 0,3-2 2 0,3 1 2 16,2 1-2-16,6-4 2 0,3-1-2 0,0 0 5 16,10-4-2-16,3-2-1 0,4-2 0 15,0-6 0-15,10-3-3 0,1-3 0 0,2-5-3 16,6-3-1-16,-2-2 3 0,5-5 1 0,1-7 5 15,-2-4 1-15,-4-6 3 0,2-1 5 0,-5-2-1 16,-4-3 5-16,-6 1-5 0,2-1 1 16,-8 2-1-16,-2 2-3 0,-4 5 6 0,-7 6-1 15,0 2 1-15,-2 4 3 0,0 6-2 0,0 1-4 16,0 0-2-16,-3 0-8 0,-4 8-6 16,3 3-2-16,-6 2 2 0,6 6 5 0,-5 1 1 15,6-2 0-15,2-1 0 0,1-1-5 0,0-1 4 16,4-4 0-16,6 0 1 0,-2-3 2 0,0-3-2 15,3-2 0-15,0-1 0 0,-4-2-3 16,5 0 5-16,2-7 0 0,-3-2-1 0,2-4 4 16,-2-2-2-16,-2-2 0 0,2-1 2 0,0-1-1 15,-6-1 2-15,2 3 0 0,-4 0 1 16,-3 3 4-16,0-1-4 0,-2 4-2 0,-6 2-1 16,2 2-8-16,-4 3 1 0,0 2-6 0,5 2-4 0,-7 0-1 15,1 2 1-15,4 7 1 0,-3 4 4 16,-1 1 5-16,5 2 1 0,-1-1 4 0,4 0 1 15,1-1-2-15,2-1 0 0,0-2-4 16,2-3 0-16,5-2-2 0,-1-1 3 0,4-3 0 16,-3 1 0-16,4-3 2 0,2 0 0 0,1 0 1 15,0 0 1-15,2-4 2 0,-1-2-2 0,4 0 2 16,-4-2-1-16,1 2-4 0,-2-1 3 0,0 4-1 16,-1 3-2-16,0 0 0 0,0 0 2 15,1 9 0-15,-4-2 4 0,4 2-1 0,-1-1-3 16,-1 1 1-16,0-2-1 0,0-1 1 0,-2-4 1 15,-3 2 0-15,2-4 2 0,-3 0 4 16,2 0 7-16,-4-4 3 0,5-6 2 0,-2 0-1 16,3-2-3-16,1-3-2 0,-4 0-1 0,5-1-3 15,0 0-3-15,0 3-1 0,-1 0-5 0,-4 2 0 16,6 1 1-16,-3 4-1 0,-3 3 1 16,4 3-5-16,-2 0 1 0,-4 0-2 0,5 8-2 15,-5 1 5-15,5 2-3 0,-6 2 1 0,4 1 2 16,-3 0 0-16,-3-1 1 0,5-4 2 0,-2 2 0 15,-1-5 0-15,3-3 1 0,-3-1-1 0,5-2 0 16,-5 0-1-16,5 0 5 0,-4-5 1 16,2-4 1-16,0-2 4 0,3-2-7 0,-4-1 2 15,4 1-4-15,-6 0-2 0,5 2 4 0,-6 3-3 16,-1 1 1-16,4 4-2 0,-5 3-2 0,2 0-3 16,-1 0 0-16,1 5-2 0,2 3-2 15,1-2 5-15,1 2 0 0,0 0 4 0,2 0-1 16,-2-1 0-16,4 0-2 0,3-3 1 0,-1 0 4 15,1-3-2-15,2-1 5 0,-1 0-2 0,5 0-2 16,-3-3-1-16,0-3 0 0,4-4 1 16,-4-2 0-16,0-4 4 0,6 0-4 0,-6-4 1 15,-1-2 1-15,-2 0-2 0,-1-4 4 0,-3 1-1 16,-5 0 2-16,1-1 0 0,0 3 2 16,-5 3 1-16,-1 2-2 0,0 4 2 0,0 5 0 15,0 2 0-15,0 4-3 0,-1 3-3 0,-1 0-10 16,1 3-9-16,-2 8 2 0,0 5-1 0,0 8 10 15,3 4 5-15,-1 6 0 0,-2 1 1 0,2 6 1 16,-2 5 0-16,3 2 0 0,-3 2 0 16,3 4-2-16,-2 0 1 0,2 2 4 0,0-1-2 15,0 3 2-15,0-5-4 0,0-3 2 0,0-3-2 16,2-7-1-16,4-4 4 0,-2-10-7 0,-3-3 5 16,2-8-1-16,0-6-2 0,-3-4 7 0,0-2-2 15,3-3 6-15,-3 0 11 0,0-3 7 16,0-5-1-16,0-6-5 0,-3-8-12 0,-3-2-8 15,5-6 2-15,-2-3-2 0,2-6 5 0,1-3-8 16,0-2 0-16,0 0 2 0,1-3-4 16,3-2 7-16,6-4-7 0,1-2-1 0,-1 1 1 15,6-4-7-15,1 4 7 0,-1-2 0 0,-2 5 0 16,0 7 1-16,-1 8-1 0,-6 7 0 0,4 9-3 16,-5 7-2-16,2 7-6 0,-2 4-2 15,2 2-3-15,2 2 6 0,-3 9-3 0,3 3 4 16,-1 5 1-16,-5 4-2 0,-2 0 6 0,-2 4 3 15,0 0 3-15,-13-1 3 0,-1 0 0 0,-1-4 4 16,-2-2-2-16,2-6 4 0,-1-4-5 0,2-4-5 16,3-3-9-16,-1-3-24 0,3 0-36 15,3-3-56-15,0-3-119 0,3-1-336 0,3 0-662 16,0 3-51-16</inkml:trace>
          <inkml:trace contextRef="#ctx0" brushRef="#br1" timeOffset="308915.5645">-4496 7119 482 0,'0'0'280'16,"0"0"-49"-16,0 0 44 0,0 0 74 0,0 0 1 15,0 0-119-15,0 0-60 0,0 0-38 0,0 0-25 16,0 0-12-16,161-129-17 0,-135 100-11 0,2-4-12 16,-4 1-10-16,-1-4-8 0,-2 2-2 15,-4 3 2-15,-1 1-2 0,-1 0 9 0,-5 5 1 16,0 2 1-16,-6 4 4 0,-2 5-1 0,-2 3-1 16,0 0-4-16,-3 5-4 0,-6 1-20 0,1 4-4 15,-5 1-12-15,-1 0-9 0,-2 6 4 0,-2 5-6 16,0 4 2-16,2 3 3 0,-1-1 2 15,4 3 0-15,2-1 2 0,8-3-3 0,2 0-5 16,1 2 5-16,0-4 0 0,4 0-1 0,6-1 0 16,0-2-1-16,4-2 1 0,3 1-5 0,0-2 8 15,0-2-9-15,1 1-1 0,2-3 4 16,-4 0-7-16,-2 0 7 0,-1 0-2 0,-2-2 3 16,-7 4 2-16,2 1-1 0,-2 2-1 0,-4 4-4 15,0 6 3-15,0 4-2 0,-4 1 6 16,-2 3-1-16,1 0 1 0,-4-3 2 0,8-2-1 15,1-5 2-15,0-5-5 0,7-5 3 0,1-4 0 16,6-3 1-16,5 0 6 0,-1-7-3 0,2-6 0 16,3-3-1-16,-3-3-2 0,4-3 2 15,-6-3 1-15,3 1 2 0,-4 0-1 0,-4 3 3 16,-1 0-1-16,-7 2 3 0,4 3-2 0,-6 3 1 16,-2 4 4-16,-1 3-3 0,0 3 5 0,0 3-8 15,0 0-6-15,0 0-6 0,0 1-10 0,0 6-1 16,0-1 0-16,0 1 9 0,0 6 4 0,0-2 4 15,0 0 1-15,1 0-4 0,7 1 3 16,-3-4-4-16,4 1 2 0,-4-2 0 0,7-2-2 16,-5 0 1-16,3-2-1 0,0-1 0 0,-2-2 1 15,1 0 3-15,1-4 2 0,-5-6 2 16,5 2 5-16,-3-5-5 0,2 1 1 0,-1-4-4 16,-2 1 2-16,-3-1-1 0,2 1-1 0,-3 1 1 15,-2 1-4-15,0 2 2 0,-4 1-2 0,-2 2-2 16,-5 4-5-16,3 0-3 0,-4 4-4 15,-1 0-2-15,-1 0 2 0,-2 7-1 0,2 2 3 16,0 4 1-16,0-2 5 0,4 0 3 0,0 1 0 16,7-4 4-16,3 0-1 0,0-1-1 0,0-2 0 15,6-1-2-15,2 1-3 0,2-3 2 16,0 1 1-16,3-2-2 0,1 1 0 0,0-2 0 16,5 0-1-16,-2 0 0 0,-2-3 1 0,4 0 5 15,-1-1 1-15,-4-2 2 0,0 3 4 16,-4 0-3-16,-1 0-2 0,2 1-1 0,-4 2-1 0,2 0-1 15,-1 0-1-15,-2 5-1 0,5 3-2 16,-4 2 3-16,3-1-1 0,-1 0 1 0,-4 1 6 16,3-4-4-16,-4 1 3 0,-1-2 3 0,-2-3-3 15,5-1 0-15,-3-1 0 0,-2 0 2 0,0 0 3 16,4 0 9-16,0-2 3 0,0-4-1 16,3-2-4-16,-2-2-6 0,6-3-3 0,1 1-1 15,1-1 0-15,2-1-2 0,-2 3-3 0,2 0 0 16,1 3-4-16,-3 2-2 0,0 3 1 15,-4 1-4-15,3 2-1 0,-3 0 4 0,-5 2-3 16,4 4 3-16,-5 0 1 0,3 2-1 0,-4 0 1 16,0-1 3-16,-2-3 1 0,-1 2-1 0,2-3 0 15,1 0-2-15,-1-3-2 0,1 0 6 16,-1 0 2-16,0 0 1 0,1 0 7 0,4-1 0 16,-2-2 0-16,6-5 1 0,0 0-1 0,-1-1-6 15,0-1-2-15,3 1 0 0,-2-1-2 16,-4 3 0-16,2 1 1 0,-3 2-2 0,-2 0-1 15,-1 3 3-15,-3 1-2 0,0 0 2 0,0 0-2 0,0 0-2 16,1 5-2-16,-1 1 0 0,4 2 1 16,1 0 0-16,-1 0 3 0,1 1-1 0,3-2 0 15,1 2 2-15,-1-5 0 0,4-2 0 16,1-2 0-16,1 0 2 0,0 0 0 0,2 0 4 0,-2-6 3 16,3-5-4-16,-3-2 2 0,1-1-3 15,-1-2-5-15,-2 1 3 0,0-1 1 0,1 1-3 16,-1 0 1-16,-2 4 1 0,-4 1-3 0,0 4 4 15,-1 3-2-15,-3 3-2 0,-2 0-3 16,0 0-2-16,0 7 0 0,0 3-3 0,0 1 4 16,0 4-1-16,1-2 0 0,3 2 6 0,3-1 1 15,3-1 0-15,2-2 4 0,5 0-2 16,0-5-2-16,3 1 3 0,2-6 1 0,-2 1-3 16,1-2 1-16,-1 0-3 0,-1-5 0 0,-2-3 3 15,-3-1 1-15,-1-1-1 0,-1-1 0 0,-2 0 3 16,0 0-2-16,-1 0 2 0,-5 3 2 15,0-1-9-15,-2 2-8 0,-2-1-25 0,0 3-67 16,0-1-169-16,-2 3-633 0,-1 1-830 0</inkml:trace>
          <inkml:trace contextRef="#ctx0" brushRef="#br1" timeOffset="309105.4481">-2730 6428 2073 0,'0'0'626'0,"0"0"-452"16,0 0-25-16,0 0-35 0,0 0-66 0,0 0-25 15,0 0-16-15,0 0-16 0,0 0-34 0,0 0-19 16,0 0-29-16,0 0-41 0,0 0-18 16,0 0-88-16,-36 11-275 0,39-3-965 0</inkml:trace>
          <inkml:trace contextRef="#ctx0" brushRef="#br1" timeOffset="310272.2159">-2736 6913 1642 0,'0'0'270'16,"0"0"-38"-16,0 0-14 0,0 0-59 0,0 0-33 15,0 0-31-15,0 0-16 0,0 0-13 0,0 0-7 16,122-174-6-16,-104 150-7 0,-2-2-6 16,5 1-4-16,-5 1-3 0,-1 0-3 0,0 2-3 15,-4 2-2-15,-1 0-3 0,-2 5-2 0,-2 1 0 16,0 4 3-16,-5 4 3 0,-1 1 5 0,0 3 1 16,0 2-2-16,0 0 1 0,0 0-9 15,-3 0-9-15,-2 4-7 0,0 2-8 0,0 2-3 16,-2 2 3-16,1-1 0 0,0 2 1 0,2 2 3 15,3-1-3-15,1 1 3 0,0 1-2 16,1-1-1-16,3 1 1 0,5 0-1 0,-4-3 1 16,4 3-4-16,-2-1-2 0,2 0-1 0,-1 0-4 15,-2-1 2-15,2 0-3 0,-2 1-2 16,1 0 1-16,-6 0-3 0,-1-1-5 0,0 3 0 16,0-3-3-16,-8 0-1 0,-1-2 4 0,1-2 6 15,-1-2 4-15,2-1 10 0,-3-3 6 0,8-2 0 16,-1 0 5-16,0-8-1 0,3-2-5 0,0-3-5 15,7-2-4-15,4-4-8 0,5-3 3 0,4-1 2 16,4 0-2-16,1 1 1 0,1 1 2 16,-2 2-1-16,-1 2 3 0,1 3 2 0,-7 1 1 15,-2 4 2-15,-2 1 2 0,-2 3 0 0,-2 1 0 16,-1 2 2-16,-2 0 0 0,0 0-1 0,-3 2 1 16,-1 0 0-16,0 0 1 0,-1 0 1 15,2 4 0-15,-1 2 3 0,-1 1 2 0,2 4-1 16,0 0-1-16,2 3-4 0,0 1 1 0,0-2-3 15,2 0-1-15,0-1 2 0,2-1-3 0,1-2 0 16,-3-3 3-16,1-1-2 0,-2-5 3 16,3 0 8-16,-4 0 2 0,4-7 5 0,1-2-1 15,-2-4-2-15,1 0-3 0,2-1-2 0,-5-1 0 16,5 0-6-16,-4 1 0 0,0 3-4 16,-1 1-2-16,0 5 0 0,-2 2-4 0,0 3-1 15,2 0-1-15,-2 7 0 0,4 2 0 0,-2 4 2 16,3 1-2-16,-4 1 2 0,4 0 1 0,-4-2 2 15,7-1 1-15,-5-4-1 0,4 0 2 0,-2-3-2 16,2-2 0-16,-1-3 7 0,0 0-3 16,4 0 3-16,-1-4 2 0,0-5-5 0,-1 0 2 15,1 0-4-15,-3-1-1 0,3 0-3 0,-3 1 1 16,5 2 1-16,-5-1 0 0,3 3 0 0,-2 2 0 16,-1-1-1-16,0 3-2 0,3 1 4 0,-2-2-2 15,2 2 4-15,1-3 1 0,0 0-4 16,1-2 3-16,-1-1-2 0,1-2 1 0,4-1 0 15,1-3 0-15,1 0 1 0,-3-1-2 0,2 1 2 16,-4-1 0-16,-2 0 2 0,2-1 0 16,-7 7 1-16,-1-3 2 0,-3 0 5 0,-3 2 4 15,-2 2 1-15,0-1 1 0,0-2-5 0,-7 1-1 16,-1 0-1-16,-1 0-4 0,-4-1-1 0,1 3-4 16,1 0-3-16,0 1-3 0,-1 3-2 15,2 2-2-15,3 0-6 0,-1 7 2 0,1 5-1 16,-2 4 3-16,5 3 3 0,-2 5-1 0,2 0-1 15,3 0-2-15,1 0 0 0,0 0-5 0,0-2-3 16,1-2 1-16,10-4-4 0,-2-5 3 0,4-4 2 16,-2-6 4-16,3-1 9 0,-4-8 6 15,1-6 6-15,-1-3 3 0,2-3 2 0,-4-3-2 16,-1-1 3-16,-1 2 0 0,-3 1 1 0,0 0 1 16,-3 3 1-16,0 3-2 0,0 2-1 0,0 4-1 15,0 2-3-15,0 3 2 0,-3 2-1 0,1 2-8 16,1 0-5-16,0 2-11 0,-2 6 1 15,1 4 1-15,1 5 8 0,1 5 3 0,0 7-3 16,0 2 4-16,0 7-2 0,0 5 2 0,0 5 1 16,1 8-2-16,6 2 1 0,3 5 0 15,-1 4 2-15,-2 0-3 0,0-2 2 0,-4-1-3 16,-3-2 2-16,0-7 4 0,-2-2 0 0,-5-6 2 16,-4-7-3-16,0-7 0 0,-3-9-4 15,-2-8 2-15,0-7-3 0,1-5-10 0,-1-4-15 16,-2-2-35-16,-1-12-54 0,5-7-97 0,3-8-267 15,-1 4-636-15,10 6-404 0</inkml:trace>
          <inkml:trace contextRef="#ctx0" brushRef="#br1" timeOffset="310432.1174">-1887 6333 2612 0,'0'0'155'0,"0"0"-11"16,0 0-20-16,0 0-50 0,0 0-41 15,0 0-26-15,0 0-33 0,0 0-21 0,0 0-18 16,0 0-29-16,0 0-27 0,0 0-81 0,0 0-181 16,0 0-394-16,-69 86-657 0</inkml:trace>
        </inkml:traceGroup>
        <inkml:traceGroup>
          <inkml:annotationXML>
            <emma:emma xmlns:emma="http://www.w3.org/2003/04/emma" version="1.0">
              <emma:interpretation id="{8450BD70-35D7-4029-98A9-FDA51A1581A9}" emma:medium="tactile" emma:mode="ink">
                <msink:context xmlns:msink="http://schemas.microsoft.com/ink/2010/main" type="inkWord" rotatedBoundingBox="9493,7335 12680,7204 12716,8080 9529,8211"/>
              </emma:interpretation>
              <emma:one-of disjunction-type="recognition" id="oneOf22">
                <emma:interpretation id="interp110" emma:lang="en-US" emma:confidence="0.5">
                  <emma:literal>Internal</emma:literal>
                </emma:interpretation>
                <emma:interpretation id="interp111" emma:lang="en-US" emma:confidence="0">
                  <emma:literal>Interval</emma:literal>
                </emma:interpretation>
                <emma:interpretation id="interp112" emma:lang="en-US" emma:confidence="0">
                  <emma:literal>Internaut</emma:literal>
                </emma:interpretation>
                <emma:interpretation id="interp113" emma:lang="en-US" emma:confidence="0">
                  <emma:literal>Intimal</emma:literal>
                </emma:interpretation>
                <emma:interpretation id="interp114" emma:lang="en-US" emma:confidence="0">
                  <emma:literal>Internals</emma:literal>
                </emma:interpretation>
              </emma:one-of>
            </emma:emma>
          </inkml:annotationXML>
          <inkml:trace contextRef="#ctx0" brushRef="#br2" timeOffset="209331.7569">2809 6439 838 0,'0'0'141'0,"0"0"34"16,0 0 31-16,0 0 34 0,0 0 1 0,0 0-40 15,0 0-34-15,0 0-26 0,0 0-23 0,0 0-13 16,0 0-9-16,0 0-15 0,-64 12-13 0,50-12-12 16,-1 0-11-16,-4-5-9 0,-2-2-4 15,1 1-2-15,-3-3-2 0,4 0 5 0,-4-2 0 16,4-4 5-16,0-2-2 0,3-4 0 0,2-2-4 16,1-1-6-16,3-5-3 0,3 1-10 15,3-4 3-15,-2 2-7 0,6 2 0 0,0 1 0 16,3 2-5-16,4 3-2 0,4 3-2 0,-1 3 2 15,0 5-3-15,2 3 2 0,0 4-3 16,1 4-4-16,0 0 4 0,1 13-1 0,0 7 3 16,2 5 0-16,-2 6 3 0,0 6-1 0,-1 2 0 15,0 4 3-15,-3 4-4 0,-2 1-1 0,3-1-2 16,-4 0 3-16,-1-2-1 0,-4-2 0 0,-2 1 1 16,0-2-7-16,-5 1 7 0,-9-2 2 0,-7 0 1 15,-2-5 5-15,-2-2-2 0,-8-1 2 16,2-7-1-16,0-4 5 0,-5-6-2 0,7-4 2 15,2-5 3-15,5-6-4 0,0-1 3 0,6 0-2 16,3-6 0-16,1-7-4 0,7 0-9 0,1-5-15 16,1-1-20-16,3-2-22 0,3 0-51 15,6 2-61-15,3 1-108 0,5 5-209 0,-4 4-407 16,-2 4-583-16</inkml:trace>
          <inkml:trace contextRef="#ctx0" brushRef="#br2" timeOffset="209921.705">2781 6752 1455 0,'0'0'563'0,"0"0"-304"16,0 0-13-16,0 0-28 0,0 0-61 0,0 0-41 16,0 0-31-16,0 0-33 0,0 0-21 0,0 0-17 15,0 0-11-15,0 0 0 0,0 0-3 16,0 0 4-16,15-54 0 0,-9 63 0 0,4-1 1 15,-6 0 0-15,3-2 1 0,-2 3 0 0,-3-3-1 16,3-1-1-16,-3-2 3 0,-2-1 0 0,2-2 8 16,-2 1 5-16,0-1 8 0,0 0 11 0,0 0 3 15,0 0-1-15,0-1-8 0,0-6-11 16,1-1-8-16,1-2-8 0,-1 0 0 0,6-2-4 16,-1-1 0-16,5 0-5 0,1 2 1 0,-1 0 2 15,0 2-3-15,2 3 3 0,0 1-3 16,0 5-1-16,-2 0 1 0,-3 4-1 0,2 3 2 15,2 2 0-15,-2 2 2 0,-3 2-2 0,4-1 2 16,0 0 0-16,-2 0-1 0,1-2 1 0,1-4-2 16,2 1 3-16,0-2-1 0,1-5 2 15,0 0-2-15,2-1-1 0,-1-10 2 0,2 0-2 16,6-5 4-16,-6-5-1 0,4-1 0 0,-2-3-1 16,-2-2-2-16,0-1 4 0,0 0-3 0,-3-3 3 15,-2 1 1-15,-4 2 0 0,2-1 1 16,-6 2 1-16,-1-2 1 0,2 1-2 0,-5 3 1 15,0 4 0-15,0 2 3 0,0 4 0 0,-1 6 2 16,-5 2 0-16,3 5-3 0,2 0 3 0,-2 2-5 16,-3 0-1-16,2 4-2 0,0 6-3 0,-6 9 1 15,0 7 0-15,2 5 2 0,-4 4 0 16,-1 2 1-16,1 3-1 0,0-2-1 0,5 0 3 16,-1-2-2-16,5-1 0 0,3-5 0 0,0-4-4 15,1-2 3-15,8-5-4 0,-2-3 3 0,6-4-4 16,1-2-2-16,0-2-6 0,0-5-9 15,7-3-7-15,-2 0-23 0,-2-2-32 0,8-4-50 16,-2-3-48-16,-3-2-111 0,-3 2-281 0,-6 2-1051 0</inkml:trace>
          <inkml:trace contextRef="#ctx0" brushRef="#br2" timeOffset="210115.3454">3104 6504 1238 0,'0'0'862'16,"0"0"-658"-16,0 0-24 0,0 0-37 16,0 0-45-16,0 0-22 0,0 0-9 0,0 0-6 15,0 0-12-15,0 0-15 0,0 0-15 0,166-6-11 16,-121-1-8-16,-2-3-12 0,-2 4-19 0,-10 1-33 16,2 3-52-16,-12 2-77 0,2 0-132 0,-11 0-225 15,-6 2-955-15</inkml:trace>
          <inkml:trace contextRef="#ctx0" brushRef="#br2" timeOffset="211515.1373">3623 6752 1210 0,'0'0'592'0,"0"0"-375"0,0 0-11 16,0 0-11-16,0 0-40 0,0 0-36 0,0 0-21 15,0 0-17-15,0 0-13 0,0 0-6 0,0 0-4 16,167-100-4-16,-151 88-5 0,-2 0-2 0,0-3-5 16,-3 0-5-16,1 2 0 0,-7-1-7 15,4-3-4-15,-6 2-2 0,-1 1-3 0,3-1-4 16,-5 3-1-16,0 3-3 0,-6 1-4 0,2 3 0 16,-8 2-4-16,5 3-6 0,-4 0-2 0,-3 0-3 15,0 10 2-15,-6 1 3 0,3 2 3 0,1 5-1 16,1 1-1-16,-1 2 1 0,5-1 0 15,1 0-1-15,7 1 0 0,3-3-2 0,0-2-5 16,1-1 6-16,11-1 0 0,0-3 2 0,4-3 6 16,1 0-6-16,6-3-1 0,-2-3 2 0,5-2-2 15,0 0 0-15,1-8 2 0,2-4-2 0,-2 0-1 16,0-4 3-16,0-2 0 0,-1 0-2 16,0-3 2-16,-3 0 2 0,2-1-2 0,-4 1 3 15,-2 1 3-15,-4 0-3 0,0 2 2 0,-7 1 1 16,-4 3-1-16,-2 3 5 0,-2 1 2 15,0 3-1-15,-7 2-3 0,-3 3 1 0,-3 0-4 16,-1 2-3-16,-3 0 2 0,-4 7-3 0,5-1-1 16,0 3 2-16,4-2 0 0,2 1-3 15,5-2 0-15,5 1-2 0,0 1-2 0,0 1 3 16,3 0 2-16,7 1-1 0,-4-1 3 0,4-1-3 16,3 2-2-16,-2-1 3 0,2 1 0 0,-5-1-3 15,5 0 2-15,-2 2-2 0,1 1-1 0,-5 0 1 16,3 3 2-16,0 0-4 0,-6-4 1 0,4 2 2 15,-3 0 0-15,-3-2 2 0,5-4 0 16,-2-1-2-16,-4-2-1 0,6-1 0 0,-3-3 1 16,1 0-2-16,5 0 3 0,0-4 0 0,-2-5 0 15,6-2 4-15,6-1-1 0,-3-3 0 0,0 0 0 16,6-4-1-16,-5 2-3 0,4-3 3 16,-4 2-1-16,-1-1 0 0,3 4 1 0,-6 0-2 15,-4 2 1-15,0 5 0 0,0 3-2 0,-6 3-2 16,0 2-3-16,2 0 2 0,-2 4 0 0,3 5 3 15,-1 4 3-15,-2 1-2 0,8 2 0 16,-5 0-1-16,-2-1 0 0,4 0 0 0,-4-1 2 16,0-1-2-16,3 0-1 0,-5-4 2 0,4 0-3 15,-3-3 2-15,-2-2 1 0,1-3 0 16,2-1 1-16,-2 0 2 0,0 0 7 0,0-3 0 16,5-3 4-16,-2-3-3 0,5-4-4 0,2 0 0 15,-2-1-3-15,1-2-3 0,1 2 0 0,-5 2-2 16,5 1 0-16,0 1 1 0,-2 3 1 0,-4 1-3 15,3 1 1-15,-2 4 0 0,-2 1-3 16,1 0 0-16,-1 1-2 0,-2 4 1 0,3 3-4 16,-3 0 4-16,5 2 0 0,-5 0 1 0,0 0 2 15,6 1 0-15,0-1 1 0,3 2 0 0,0-2 1 16,2-1-1-16,2-2 1 0,-1-3 0 0,1 0-2 16,4-3 1-16,-4-1-2 0,-1 0-1 15,-1-5 0-15,5-3 3 0,-4-4 1 0,1-3 1 16,0-1 1-16,3-2-1 0,-3-1-1 0,0 0 0 15,-2-2 1-15,1 1-2 0,-2 1 1 16,-3 1 0-16,1 4 0 0,-9 1 2 0,-2 4-1 16,-1 2 1-16,0 2 1 0,-4 4-7 0,-9 1-4 15,-1 0-2-15,-5 6-2 0,-3 4 4 0,-4 5 4 16,4 0-1-16,-1 3 1 0,4-1 0 16,5 2-3-16,3-2 2 0,0 1-1 0,8-2 2 15,0-2 0-15,-1 0 0 0,4-3 1 0,0 0-2 16,0-3-2-16,5-2 0 0,0-3-1 0,5-1 0 15,-3-2 2-15,4 0 1 0,2-3 3 0,1-5 1 16,0-3 0-16,0-2 2 0,0-3-1 16,1 1 3-16,-3-1 0 0,1-2 2 0,-2 2 0 15,-3 1-1-15,3 3 0 0,-8 0 0 0,4 2-1 16,-4 6 4-16,-2 1-1 0,-1 1-4 0,0 2-1 16,0 0-5-16,0 2-3 0,0 4 2 15,0 4 1-15,0 3 1 0,0-1 2 0,0 2 1 16,3 0-1-16,4 1-2 0,-3-1 1 0,6-3-3 15,-3 0-1-15,6-2 4 0,0-1 0 0,2-3 2 16,-1-3 2-16,1-2-3 0,-1 0 1 16,0-2 3-16,0-7-2 0,5-3-2 0,-4-2 1 15,2-3-1-15,-3-4 0 0,3-1 2 0,0-1 0 16,2-3 0-16,-5-1 0 0,2-2 2 16,-2-2-1-16,0 2 1 0,-1-3 1 0,-3 2-1 15,-5 0-2-15,-2 0 2 0,-1 3 0 0,-2 3 1 16,0 1 3-16,-5 4-2 0,-5 3 1 0,5 4 4 15,-7 4-4-15,8 3-1 0,-4 5-2 16,3 0-5-16,-2 9 0 0,3 7 1 0,1 8 0 16,-4 4-1-16,4 3 2 0,2 5-3 0,-2 6 0 15,2-1 2-15,-5 1-1 0,3 0 1 0,2-5-1 16,1-2 1-16,0-3-5 0,0-5-2 0,0-3-5 16,2-7-14-16,8-3-4 0,-4-4-13 15,4-5-19-15,-1-1-19 0,-4-4-31 0,4 0-48 16,-4-5-101-16,1-5-260 0,0 4-604 0,-3 0-171 0</inkml:trace>
        </inkml:traceGroup>
        <inkml:traceGroup>
          <inkml:annotationXML>
            <emma:emma xmlns:emma="http://www.w3.org/2003/04/emma" version="1.0">
              <emma:interpretation id="{50DECFC0-B715-4951-B207-61A83416F645}" emma:medium="tactile" emma:mode="ink">
                <msink:context xmlns:msink="http://schemas.microsoft.com/ink/2010/main" type="inkWord" rotatedBoundingBox="13239,7405 15972,7292 15994,7836 13261,7949"/>
              </emma:interpretation>
              <emma:one-of disjunction-type="recognition" id="oneOf23">
                <emma:interpretation id="interp115" emma:lang="en-US" emma:confidence="0.5">
                  <emma:literal>PMS.</emma:literal>
                </emma:interpretation>
                <emma:interpretation id="interp116" emma:lang="en-US" emma:confidence="0">
                  <emma:literal>PMs.</emma:literal>
                </emma:interpretation>
                <emma:interpretation id="interp117" emma:lang="en-US" emma:confidence="0">
                  <emma:literal>PMs</emma:literal>
                </emma:interpretation>
                <emma:interpretation id="interp118" emma:lang="en-US" emma:confidence="0">
                  <emma:literal>PMS</emma:literal>
                </emma:interpretation>
                <emma:interpretation id="interp119" emma:lang="en-US" emma:confidence="0">
                  <emma:literal>PMSM</emma:literal>
                </emma:interpretation>
              </emma:one-of>
            </emma:emma>
          </inkml:annotationXML>
          <inkml:trace contextRef="#ctx0" brushRef="#br2" timeOffset="212113.7738">6061 6217 1158 0,'0'0'455'16,"0"0"-30"-16,0 0-61 0,0 0-88 0,0 0-69 15,0 0-49-15,0 0-45 0,0 0-35 16,0 0-26-16,0 0-15 0,0 0-13 0,0 0-4 15,0 0-4-15,0 0-2 0,75-116-1 0,-55 123 0 16,-3 2-1-16,-2 4-3 0,2 1 2 0,-5 2-1 16,-1 4 1-16,-1 0 0 0,-7 0-2 0,-3 4-1 15,0-2-2-15,-6-2-1 0,-5 1-4 16,-2 0-3-16,0-5-5 0,1-5-12 0,-1 1-16 16,3-4-36-16,1-3-57 0,-1-1-96 0,8 0-246 15,-1-1-867-15</inkml:trace>
          <inkml:trace contextRef="#ctx0" brushRef="#br2" timeOffset="211902.8852">6089 6146 1562 0,'0'0'405'0,"0"0"-65"0,0 0-38 15,0 0-63-15,0 0-69 0,0 0-58 0,0 0-45 16,0 0-34-16,0 0-7 0,0 0-8 0,0 0 7 16,0 0 8-16,0 0-2 0,11 95 6 15,-8-62-1-15,-1 0-4 0,3 1-9 0,-3-2-4 16,-1-1-7-16,1-5-7 0,-1-1 7 0,-1-2-12 16,0-5-2-16,0-2-3 0,0-3-13 15,0-1-7-15,0-5-17 0,0-1-24 0,0-2-37 16,0-1-36-16,0-3-37 0,-1 0-60 0,-1 0-67 15,2-3-134-15,-1 1-281 0,1 0-551 0</inkml:trace>
          <inkml:trace contextRef="#ctx0" brushRef="#br2" timeOffset="212809.3486">6503 6317 1200 0,'0'0'268'0,"0"0"8"0,0 0 5 15,0 0-34-15,0 0-30 0,0 0-31 16,0 0-28-16,0 0-21 0,0 0-19 0,0 0-17 16,0 0-20-16,0 0-24 0,0 0-18 0,0 0-21 15,9-110-6-15,-12 120-5 0,1 4-1 0,1 9 6 16,-2-2 0-16,2 5 1 0,1 1-2 15,-2-1-2-15,2 0 1 0,-3 0-3 0,3-4 0 16,0 2-3-16,0-3-1 0,0 0-3 0,0-5 1 16,0-1 1-16,0-3-2 0,0-5 1 15,0-1 0-15,0-6 2 0,0 0 4 0,0 0 9 16,3 0 13-16,-1-4 1 0,-1-5-1 0,0-5-10 16,1-3-8-16,-1-2-5 0,1-5-1 15,5-1-1-15,-3-1-4 0,-1-3 4 0,4-1-4 16,-3-2 4-16,0 1 1 0,2 0-2 0,-2-1 2 15,-2 6-3-15,2 5 3 0,2 4-3 0,-5 5 1 16,1 5-1-16,-2 6-3 0,1 1-1 16,-1 0-4-16,6 3 1 0,-4 7 0 0,3 3 2 0,3 2 3 15,-2 5 1-15,4 3 2 0,1 4-4 16,-4-3 2-16,6 2-1 0,0-1-2 0,0-1 2 16,-2-4 0-16,2-2-1 0,-3-2 0 0,-1-6 1 15,3-2 0-15,-4-3 1 0,2-2 4 0,2-3-4 16,-1 0 2-16,2-5 0 0,2-6-1 15,1-2 2-15,-1-3-2 0,4-5-1 0,-2 0-1 16,0-1 2-16,-3-1-2 0,0-1 3 0,-1 1 0 16,0-1-1-16,0 5 1 0,-4 1 1 0,0 5 3 15,-3 6-5-15,-1 1 0 0,-3 4-1 16,-2 2-5-16,0 0 2 0,0 0-2 0,0 7 0 16,0 3 2-16,0 4 1 0,1 4 2 0,-1 1-1 15,0 7 4-15,0-3-2 0,0 1 0 16,0 0 0-16,0 1-2 0,0-2-1 0,2-1 0 15,-1-3-3-15,5 0-5 0,-2-2 0 0,0-1-12 16,5-1-16-16,-4-3-22 0,5-1-57 0,-3-2-79 16,0 3-154-16,-1-5-445 0,-2-3-869 0</inkml:trace>
          <inkml:trace contextRef="#ctx0" brushRef="#br2" timeOffset="213138.1423">7518 6129 2314 0,'0'0'318'15,"0"0"-76"-15,0 0-32 0,0 0-47 16,0 0-47-16,0 0-27 0,0 0-21 0,0 0-16 16,0 0-9-16,0 0-10 0,0 0-9 0,0 0-7 15,0 0-11-15,0 0 1 0,-91-59-3 0,77 67-2 16,-2 3 1-16,1 1 0 0,1 4-2 15,-1 4 1-15,4-1 2 0,3 1-4 0,3-1 2 16,5 3-1-16,0 0-1 0,3-2-3 0,9-2 0 16,5-1-2-16,2-1-4 0,4-2 5 15,1-1 2-15,0-4 0 0,-2 2 7 0,-3-3-5 16,-3 2-1-16,-3-1 0 0,-6 1-2 0,-6 3 1 16,-1-1-1-16,-5 4 1 0,-10 1-2 0,-4 2 2 15,-13 2-3-15,-2-1-11 0,-7 1-18 0,-3 0-54 16,-4 0-100-16,13-7-350 0,9-2-1211 0</inkml:trace>
          <inkml:trace contextRef="#ctx0" brushRef="#br2" timeOffset="217351.67">8404 6391 854 0,'0'0'811'0,"0"0"-634"0,0 0 35 16,0 0 6-16,0 0-6 0,0 0-22 0,0 0-37 16,0 0-33-16,0 0-22 0,0 0-19 0,0 0-16 15,0 0-19-15,-116 22-8 0,123-22-6 0,3-3-9 16,5 0 5-16,6-4-8 0,1 1-1 0,5 0-2 16,2-1-3-16,5-1-1 0,0 2 0 0,0 0 0 15,2 2-5-15,-5 0 2 0,2 0 0 16,-6 3-2-16,-3 1 1 0,0 0-3 0,-4 0-1 15,-5 1-2-15,-2 3 4 0,-4-2-4 0,-1 2 2 16,-5-2 2-16,1-2-5 0,-2 3 5 0,-2-3 1 16,2 0-1-16,-2 0 3 0,0 0-3 15,0 0-4-15,0 0 0 0,0 0-4 0,0 0-16 16,0 0-26-16,3 0-51 0,1 1-88 0,6 4-136 16,0 0-262-16,-4-2-1066 0</inkml:trace>
        </inkml:traceGroup>
        <inkml:traceGroup>
          <inkml:annotationXML>
            <emma:emma xmlns:emma="http://www.w3.org/2003/04/emma" version="1.0">
              <emma:interpretation id="{3186BCE4-532A-4FF2-A5E7-D59F995DA6FD}" emma:medium="tactile" emma:mode="ink">
                <msink:context xmlns:msink="http://schemas.microsoft.com/ink/2010/main" type="inkWord" rotatedBoundingBox="17352,6954 19224,6877 19274,8085 17402,8162"/>
              </emma:interpretation>
              <emma:one-of disjunction-type="recognition" id="oneOf24">
                <emma:interpretation id="interp120" emma:lang="en-US" emma:confidence="0.5">
                  <emma:literal>High</emma:literal>
                </emma:interpretation>
                <emma:interpretation id="interp121" emma:lang="en-US" emma:confidence="0">
                  <emma:literal>Highs</emma:literal>
                </emma:interpretation>
                <emma:interpretation id="interp122" emma:lang="en-US" emma:confidence="0">
                  <emma:literal>Haigh</emma:literal>
                </emma:interpretation>
                <emma:interpretation id="interp123" emma:lang="en-US" emma:confidence="0">
                  <emma:literal>Hight</emma:literal>
                </emma:interpretation>
                <emma:interpretation id="interp124" emma:lang="en-US" emma:confidence="0">
                  <emma:literal>HighQ</emma:literal>
                </emma:interpretation>
              </emma:one-of>
            </emma:emma>
          </inkml:annotationXML>
          <inkml:trace contextRef="#ctx0" brushRef="#br2" timeOffset="217785.4087">10281 6006 709 0,'0'0'330'16,"0"0"0"-16,0 0-34 0,0 0-36 0,0 0-41 16,0 0-34-16,9-164-28 0,-9 148-11 0,0 1-15 15,0 6-10-15,-2 1-15 0,0 4-12 16,1 3-18-16,1 1-19 0,0 0-18 0,-2 0-21 15,2 0-6-15,-2 3-7 0,2 5 0 0,-2 6 3 16,1 6 0-16,-1 3 6 0,-1 7 0 0,1 3 4 16,0 3-1-16,-2 4 0 0,0-1 0 15,1 2-4-15,1-3 0 0,-2 2-3 0,1-2-1 16,-1 0-2-16,3-1 0 0,-1-2-1 0,-2-4-3 16,3-5 3-16,1-5-4 0,0-4-1 0,0-4-2 15,0-3-2-15,0-3 0 0,0-2-4 16,1-4-5-16,2 1-13 0,-2-2-19 0,2 2-39 15,1-2-62-15,3 0-96 0,1 0-147 0,-1 0-403 16,-5-2-788-16</inkml:trace>
          <inkml:trace contextRef="#ctx0" brushRef="#br2" timeOffset="218043.2577">10608 5927 1760 0,'0'0'246'0,"0"0"16"15,0 0-19-15,0 0-28 0,0 0-38 0,0 0-37 16,0 0-36-16,0 0-35 0,0 0-25 0,0 0-21 16,0 0-9-16,0 0-4 0,0 0 3 15,0 0 6-15,-3-7 3 0,3 35 3 0,-1 4-1 16,1 2-3-16,0 0-4 0,0-1-4 0,0-2-6 16,0 1-2-16,1 0-1 0,5-4-2 0,1 1 0 15,-3-3-2-15,5 0 0 0,-7-4-4 16,6-3-5-16,-3-5-8 0,-3-1-16 0,3-5-27 15,-3 0-38-15,-1-5-51 0,-1-2-60 0,0-1-75 16,0 0-148-16,0-3-635 0,-3 0-52 0</inkml:trace>
          <inkml:trace contextRef="#ctx0" brushRef="#br2" timeOffset="219107.6186">10195 6264 1561 0,'0'0'488'0,"0"0"-276"15,0 0-25-15,0 0-20 0,0 0-48 0,0 0-50 16,0 0-34-16,0 0-12 0,0 0 1 0,0 0 11 16,0 0 4-16,0 0-1 0,168 2-4 0,-126-2-10 15,4-2-3-15,-2-1-1 0,4-1-4 16,0-2 0-16,-4-2-3 0,4-4-3 0,-1 3 1 16,-3-4 2-16,0 0-2 0,-3-3 0 0,-3 3 1 15,-8-2 0-15,-3 1 2 0,-7 3 0 16,-5 1 1-16,-5 2 1 0,-3 6 7 0,-4-2 5 15,-3 4 1-15,0 0 4 0,0 0-12 0,0 0-5 16,-1 2-9-16,-1 1-8 0,-2 3 0 0,0 4-1 16,1 1 2-16,3 2 0 0,-1 2-1 15,1-2 0-15,0 1 0 0,2 0-1 0,8 0 3 16,-4-1 0-16,5 2 1 0,3-6 4 0,1-2-6 16,0 0 0-16,5-2 0 0,0-4-4 0,3-1 5 15,-1 0-1-15,5-3 0 0,0-5 0 0,1-1 1 16,-1-3 2-16,0-4 0 0,0 0 2 0,-4 0-4 15,-3-1 0-15,-5 2 5 0,-2-2 0 16,-2 3 5-16,-6 0 1 0,-1 4-1 0,-4-1-5 16,0 3 3-16,0 0-1 0,-6 4-6 0,-1 1-2 15,-3 1-6-15,-1 2-4 0,-3 0 2 0,0 4 3 16,-1 5-2-16,0 2 1 0,2 1-2 16,2 1-5-16,4-2 4 0,1 1 1 0,5 1 0 15,1-1 3-15,0-3 1 0,0 0 0 0,1-1 1 16,5-2 2-16,-1-3-2 0,2 0 0 15,1-3 3-15,3 0-2 0,-1-7 5 0,0-5 1 16,2 0-5-16,1-1 0 0,1-2 2 0,-1-1 0 16,0 0 3-16,0 1 4 0,-5 1-2 0,-1 3 0 15,-1 1 5-15,0 3 1 0,-5 2-2 16,-1 4 0-16,0-1-2 0,0 2-6 0,0 0-2 16,0 0-6-16,0 5-4 0,-1 5 1 0,-2 2 3 15,0 7 3-15,-1 5 4 0,2 4 3 0,-3 5-4 16,-1 3 0-16,2 5 0 0,-5 4-3 0,3 0 3 15,-5 3 0-15,0-1 0 0,-1 1 0 16,0-3 4-16,-2-1-3 0,-3-2 2 0,2-5 0 16,0-2-2-16,1-3 0 0,-1-4 2 0,1-5 4 15,1-6-4-15,4-4 2 0,-3-4 3 0,4-6 0 16,-1-2 9-16,2-1 4 0,-3-3-2 16,6-7-3-16,-5-4-6 0,5-6-10 0,4-4-2 15,0-3-1-15,0-7-4 0,7-3 0 0,7 0 2 16,2-6-2-16,4 1 1 0,5-4-1 0,-1-1 0 15,5-4 0-15,1-2 0 0,-2-3-3 16,2-4 3-16,-2 0-2 0,0 0 2 0,1 0 3 16,-2 0 0-16,-2 2 6 0,-6 1-3 0,-1 3 1 15,-7 7-1-15,1 4-5 0,-7 7 6 16,-3 7 1-16,-2 7 2 0,0 4 3 0,-6 10-2 16,3 1 0-16,-4 5 0 0,0 2 1 0,4 0-7 15,-4 2-2-15,3 9-2 0,-2 5-1 0,-1 6 6 16,4 3 2-16,-2 5 0 0,0 1-4 0,4 0 5 15,1 2-1-15,0-1 1 0,0 0 3 0,0 0-3 16,0-1 0-16,0 0-1 0,0-1 2 16,0-3-1-16,1-1-1 0,4-1 0 0,0-5-5 15,0-2 4-15,0-7-1 0,2 1 0 0,-1-6 0 16,0-3 0-16,-2-1 2 0,5-2 2 0,-4 0 9 16,7-8-5-16,-1-3 4 0,0-4-2 15,2 1-7-15,0-1 3 0,-3 2-2 0,1 2-3 16,-3 5-3-16,-2 4 0 0,3 2-4 0,-4 0 2 15,5 10 1-15,-3 1 0 0,5 5 4 16,-2 1 0-16,0-2 3 0,-1 1-2 0,4-1-1 16,0-4 0-16,1-3-4 0,3-3 4 0,4-4 0 15,-2-1 0-15,6-5 4 0,-2-7-3 0,1-6 0 16,3-1-5-16,-1-5-18 0,-1 0-37 16,-2-2-76-16,-3 0-155 0,-8 6-548 0,-6 8-853 0</inkml:trace>
          <inkml:trace contextRef="#ctx0" brushRef="#br2" timeOffset="219270.5174">11009 5794 2497 0,'0'0'137'0,"0"0"14"0,0 0-1 0,0 0-56 0,0 0-52 15,0 0-33-15,0 0-20 0,0 0-13 16,0 0-20-16,0 0-59 0,0 0-129 0,0 0-318 15,0 0-1047-15</inkml:trace>
        </inkml:traceGroup>
        <inkml:traceGroup>
          <inkml:annotationXML>
            <emma:emma xmlns:emma="http://www.w3.org/2003/04/emma" version="1.0">
              <emma:interpretation id="{6747A53D-8D4D-4DDF-81DF-52CB1E290747}" emma:medium="tactile" emma:mode="ink">
                <msink:context xmlns:msink="http://schemas.microsoft.com/ink/2010/main" type="inkWord" rotatedBoundingBox="19818,7006 23236,6865 23283,8006 19866,8148"/>
              </emma:interpretation>
              <emma:one-of disjunction-type="recognition" id="oneOf25">
                <emma:interpretation id="interp125" emma:lang="en-US" emma:confidence="0.5">
                  <emma:literal>potential</emma:literal>
                </emma:interpretation>
                <emma:interpretation id="interp126" emma:lang="en-US" emma:confidence="0">
                  <emma:literal>potentials</emma:literal>
                </emma:interpretation>
                <emma:interpretation id="interp127" emma:lang="en-US" emma:confidence="0">
                  <emma:literal>potentially</emma:literal>
                </emma:interpretation>
                <emma:interpretation id="interp128" emma:lang="en-US" emma:confidence="0">
                  <emma:literal>podetial</emma:literal>
                </emma:interpretation>
                <emma:interpretation id="interp129" emma:lang="en-US" emma:confidence="0">
                  <emma:literal>potential's</emma:literal>
                </emma:interpretation>
              </emma:one-of>
            </emma:emma>
          </inkml:annotationXML>
          <inkml:trace contextRef="#ctx0" brushRef="#br2" timeOffset="219677.2668">12670 6218 701 0,'0'0'342'16,"0"0"-71"-16,0 0 3 0,0 0-19 0,0 0-25 0,0 0-16 15,67-167-19-15,-66 148-11 0,1 2-16 16,-1 3-18-16,-1 4-21 0,0 4-17 0,0 1-19 15,0 4-15-15,-1 1-10 0,-1 0-21 0,2 0-15 16,0 1-15-16,0 6-10 0,0 7-2 0,0 7 1 16,0 5 1-16,0 6 2 0,-1 6 4 15,1 7-2-15,0 1 4 0,-3 6 0 0,-1 1-3 16,0-2-3-16,1 0-3 0,0-2-1 0,-1-2-3 16,-2 1 3-16,5-4-2 0,-4-3-8 15,-2-2 3-15,6-4-7 0,-2-4-4 0,-1-3-8 16,2-5-21-16,0-6-25 0,0-2-28 0,2-7-23 15,0-2-29-15,0-6-17 0,0 0-16 16,0-2-28-16,0-9-57 0,4-5-99 0,1-2-165 16,-3 0-331-16,0 6 259 0</inkml:trace>
          <inkml:trace contextRef="#ctx0" brushRef="#br2" timeOffset="219901.7576">12673 6377 511 0,'0'0'643'0,"0"0"-320"15,0 0-49-15,0 0-33 0,0 0-41 0,0 0-35 16,64-164-37-16,-50 152-25 0,0 4-27 0,1 0-13 15,0 3-13-15,4 3-18 0,2 0-3 0,3 2-6 16,3 0-5-16,-2 2 1 0,2 4-3 0,-1 3-2 16,1 2-1-16,-3 3 0 0,-9 3-2 15,0 0 0-15,-13-2 6 0,-2 3 4 0,-1-1 10 16,-12 1 6-16,-4-1-2 0,-10-3-7 0,-1-1-6 16,0-4-6-16,-2-1-6 0,4-3 1 0,4-2-7 15,7-3-6-15,7 0-8 0,1 0-21 16,7 0-39-16,0 0-51 0,7-3-34 0,3-2-76 15,5 1-135-15,-3 0-378 0,-4 1-734 0</inkml:trace>
          <inkml:trace contextRef="#ctx0" brushRef="#br2" timeOffset="220181.585">13281 6217 575 0,'0'0'739'0,"0"0"-315"0,0 0-67 0,0 0-61 0,0 0-71 15,0 0-66-15,0 0-47 0,0 0-44 16,0 0-30-16,0 0-15 0,0 0-7 0,0 0 0 15,0 0 3-15,0 0 0 0,-29 49-3 0,27-32-1 16,2 0-4-16,0-3 0 0,0 0-2 0,3-4-3 16,5 0 3-16,-2-4-5 0,4-3 11 0,0-1 4 15,1-2 8-15,3-2 7 0,5-9-4 16,-4-1-1-16,2-5-4 0,-1-2-4 0,-2-1-2 16,-1 1 0-16,-2 1-1 0,-6-1 3 0,-1 4-1 15,-4 0-2-15,0 3 0 0,-4 5-8 16,-2 1-5-16,-4 2-7 0,-4 1-11 0,0 3-7 15,-5 0-10-15,-2 9-8 0,4 2-18 0,0 1-36 16,4 3-61-16,3-2-77 0,7 0-81 0,3 3-150 16,0-6-546-16,2-5-95 0</inkml:trace>
          <inkml:trace contextRef="#ctx0" brushRef="#br2" timeOffset="221834.9868">13534 6259 1748 0,'0'0'338'0,"0"0"-80"0,0 0-61 0,0 0-76 15,0 0-60-15,0 0-27 0,0 0-9 0,0 0 10 16,0 0 11-16,0 0 2 0,0 0-5 0,0 0-8 16,0 0-8-16,167 13-5 0,-127-23-1 15,-2 0-1-15,-3-1-1 0,5-3-1 0,-2 0-2 16,-7-3-1-16,-1 1 1 0,-4 1 3 0,-4-1-2 16,-5 2 4-16,-2 0-2 0,-6 2 1 0,-4 4 6 15,-4 1 3-15,-1 2 2 0,0 2-1 0,0 2-1 16,-1-1-5-16,-4 2-3 0,-3 0-6 15,1 3-9-15,-2 4-5 0,-2 1-2 0,4 3 1 16,-3 2 0-16,2 3 0 0,3-1-2 0,2 1 0 16,2-3 0-16,1 2-2 0,0-1 3 0,0-1-2 15,4 1-1-15,5-4 1 0,-4-2-1 16,7 0 1-16,-1-1 1 0,-2-3 0 0,5-2 0 16,0 0-1-16,2-2 3 0,1 0-2 0,0 0 1 15,0-7-1-15,4-1 1 0,-3-2 2 16,1-1 0-16,5-5 4 0,-2 0-3 0,-2 2-2 15,6-2 2-15,-6 1-2 0,1 0 0 0,-4 4 2 16,-4 3-1-16,-3 2-3 0,-6 2 1 0,-3 4-3 16,-1 0-3-16,0 0-1 0,0 5-2 0,0 3 3 15,0 3 2-15,0 3 9 0,0-1-3 0,-1 1 0 16,-1-1-2-16,2-1-4 0,0 0 4 16,0-3-1-16,3 1 1 0,4-4 1 0,-1-1-1 15,-2-3 3-15,5-2-1 0,-4 0 5 0,5 0-3 16,3 0 2-16,-2-7 1 0,2 1-3 0,0-4 1 15,-3 2-2-15,4 0-1 0,3-1-6 16,-3 1 5-16,-4 1 0 0,2 3 2 0,-3 2 3 16,-4 0-6-16,-4 2-1 0,1 0-1 0,-2 0-2 15,4 5 1-15,-4 3 2 0,1 0 1 16,2 1-3-16,-2 1 4 0,4 1-3 0,3-4 1 16,1 1 2-16,-1-3 1 0,6-3 2 0,1-1 2 15,4-1 4-15,0 0-6 0,-1-3-1 0,6-9 2 16,-1 0-7-16,-3-3 6 0,3-1-1 15,-4-1 0-15,4 0 0 0,-4-2 1 0,2-3 0 16,0-2 0-16,0 0 4 0,-1-1-4 0,-3-2 2 16,3-1 1-16,-4 1-2 0,-2-2 1 15,-1 3-3-15,-1 0 0 0,-5 3-2 0,2-1 3 16,-5 4 5-16,-2 0-1 0,-1 6 0 0,-1 4 5 16,0 3-1-16,0 6-3 0,-3 1-2 0,-3 1-9 15,-3 11-2-15,-7 6 1 0,-1 7-1 0,-4 4 5 16,2 5 1-16,-3 3-1 0,3 0 0 15,-2 2-1-15,5-2 0 0,4 1 1 0,6-2 2 16,2-2-4-16,-1-5 1 0,5-2 0 0,7-3 1 16,5-1-2-16,2-8 0 0,4-2 0 0,2-5-5 15,6-4 7-15,2-2 0 0,2-2 1 0,5-6 4 16,-5-7-3-16,7-2-1 0,-3-3 1 16,1-3 0-16,-3 1 0 0,-3 1-1 0,-3 2 0 15,-9-1 0-15,-2 6 1 0,-3-1 3 0,-9 5 1 16,-2 3 0-16,-1 2 4 0,0 3-5 15,-1 0-4-15,-4 0-4 0,-3 4-8 0,1 2-2 16,-3 5 4-16,4-2-2 0,-1 1 6 0,6 1 0 16,1-1 0-16,0 1-1 0,0-4 1 0,7 2 1 15,0-1-1-15,4-1 3 0,2-1 1 16,0-1 1-16,1 0 4 0,1-4 1 0,3-1-4 16,-3 0 0-16,5-4-2 0,-2-3-2 0,-2-1 4 15,1-3 2-15,4 0-2 0,-4 0 1 0,-1-2 1 16,4-1-2-16,-6 2 4 0,-6 0 2 15,4 1 0-15,-9 4 0 0,2 1 2 0,-5-1 0 16,0 2-4-16,-5 2-3 0,-1 0-6 0,-5 1-6 16,-2 2 2-16,-1 0-2 0,-2 0 1 0,3 5 2 15,0 2 1-15,1 1-1 0,6-1 3 0,-4 3-1 16,6 1-1-16,-3-2 4 0,4 1-3 0,2-1-1 16,-1-1 1-16,2 0-1 0,0-1 0 15,0-2-2-15,0-2 2 0,0 1-2 0,3-4 5 16,4 0 3-16,0 0 1 0,4-2 3 0,2-4 0 15,1-2-1-15,2-4 2 0,0 0-2 16,-1 1-1-16,1 0 0 0,-2 2 1 0,-1 0-2 16,-2 4 2-16,-1-1-3 0,-6 6 0 0,-1 0-2 15,4 0 0-15,-3 0 0 0,3 0 0 16,-1 6 2-16,3-1-1 0,-2 1 1 0,4 3 0 16,0-3 0-16,2 1 0 0,1-3 0 0,2 1 0 15,2-3 2-15,4-1 1 0,-3-1 4 0,4 0-3 16,-2-6 1-16,5-5 0 0,1-2-3 0,-2-1 4 15,1-3 0-15,-5-2-2 0,3-2 1 16,-7 0 1-16,2 0 0 0,-4-1 0 0,-5-2 1 16,2 1-1-16,-4-1 1 0,-2 0 2 0,1-2 2 15,-2 3-5-15,-3-4 1 0,5 3-1 0,-6-1-4 16,2 2 9-16,-3 6-2 0,0 0 1 0,0 7 5 16,0 2-4-16,0 5 0 0,-1 3-5 15,-2 1-5-15,-4 12-4 0,1 5-1 0,-2 8 2 16,-5 7 1-16,0 1 3 0,5 5-1 0,-5 0-1 15,2 2 1-15,-2-2-4 0,2 1 2 0,5-4 0 16,-1-1-2-16,7-4-2 0,0-1 0 16,8-4-4-16,4-4-2 0,2-3-6 0,3-7-11 15,0-2-24-15,5-4-43 0,-2-6-79 0,4 0-147 16,-8-8-486-16,-3 4-856 0</inkml:trace>
          <inkml:trace contextRef="#ctx0" brushRef="#br2" timeOffset="220425.4344">13722 6032 2001 0,'0'0'306'0,"0"0"-53"16,0 0-24-16,0 0-37 0,0 0-41 0,0 0-31 16,0 0-23-16,0 0-18 0,0 0-17 0,0 0-15 15,-8-159-15-15,8 159-10 0,0 0-12 16,0 1-9-16,0 9-2 0,0 4-2 0,1 8 3 16,5 5 3-16,-3 6 1 0,-1 6 0 0,-2 0-2 15,0 2 1-15,0 0-2 0,0-1 0 0,0-5-2 16,-1 2-3-16,1-6-2 0,0-4-7 15,0-4-7-15,0-7-17 0,3-4-24 0,4-3-38 16,-1-6-61-16,-4-1-75 0,7-2-137 0,-6 0-348 16,-3 0-866-16</inkml:trace>
          <inkml:trace contextRef="#ctx0" brushRef="#br2" timeOffset="222194.7796">14822 5854 2389 0,'0'0'170'0,"0"0"-22"15,0 0-16-15,0 0-58 0,0 0-26 0,0 0 2 16,0 0 0-16,0 0 7 0,0 0 4 0,0 0-15 15,0 0-14-15,0 0-12 0,201 20-8 16,-157-21-6-16,-1 1-3 0,-4 0-6 0,-2 0-6 16,-5 0-15-16,-6 2-52 0,-1 4-102 0,-7-3-213 15,-4 0-797-15,-4-2-241 0</inkml:trace>
          <inkml:trace contextRef="#ctx0" brushRef="#br2" timeOffset="222016.8892">15770 5592 2363 0,'0'0'324'0,"0"0"-165"0,0 0-9 0,0 0-19 16,0 0-39-16,0 0-23 0,0 0-21 0,0 0-26 16,0 0-29-16,0 0-11 0,0 0-1 15,0 0-6-15,0 0 0 0,0 0-31 0,-71-13-59 16,77 26-106-16,-4-2-176 0,-2-3-590 0,0-3-501 0</inkml:trace>
        </inkml:traceGroup>
        <inkml:traceGroup>
          <inkml:annotationXML>
            <emma:emma xmlns:emma="http://www.w3.org/2003/04/emma" version="1.0">
              <emma:interpretation id="{8F5897DF-3CB4-4E99-B259-06F79F982C84}" emma:medium="tactile" emma:mode="ink">
                <msink:context xmlns:msink="http://schemas.microsoft.com/ink/2010/main" type="inkWord" rotatedBoundingBox="23999,7125 26657,7015 26670,7332 24012,7442"/>
              </emma:interpretation>
              <emma:one-of disjunction-type="recognition" id="oneOf26">
                <emma:interpretation id="interp130" emma:lang="en-US" emma:confidence="0.5">
                  <emma:literal>name</emma:literal>
                </emma:interpretation>
                <emma:interpretation id="interp131" emma:lang="en-US" emma:confidence="0">
                  <emma:literal>wanes</emma:literal>
                </emma:interpretation>
                <emma:interpretation id="interp132" emma:lang="en-US" emma:confidence="0">
                  <emma:literal>women</emma:literal>
                </emma:interpretation>
                <emma:interpretation id="interp133" emma:lang="en-US" emma:confidence="0">
                  <emma:literal>wane</emma:literal>
                </emma:interpretation>
                <emma:interpretation id="interp134" emma:lang="en-US" emma:confidence="0">
                  <emma:literal>names</emma:literal>
                </emma:interpretation>
              </emma:one-of>
            </emma:emma>
          </inkml:annotationXML>
          <inkml:trace contextRef="#ctx0" brushRef="#br2" timeOffset="222782.4302">16819 5885 1848 0,'0'0'485'0,"0"0"-338"16,0 0-10-16,0 0 13 0,0 0-19 16,0 0-33-16,0 0-27 0,0 0-23 0,0 0-17 15,0 0-14-15,0 0-4 0,0 0-3 0,0 0 3 16,0 0 6-16,85-46-1 0,-83 73 2 0,-2 4-1 16,0 2-3-16,-3-2-1 0,-3 1-3 0,-1-3-1 15,3-3-7-15,1-2 1 0,-3-3-2 16,5-7 0-16,1-4 2 0,0-2-3 0,0-4 1 15,0-3 0-15,1-1 5 0,5 0 9 0,0-8 4 16,4-5 5-16,2-2-9 0,4-7-3 0,1-4-2 16,-1 0-5-16,2-1 3 0,0 0-3 0,-1 4-3 15,-1 2-2-15,-2 2 2 0,0 6-4 16,1 4-1-16,-6 2-1 0,3 6-5 0,-5 1 3 16,4 0 2-16,-1 8-1 0,-3 3 1 0,6 1 2 15,-2 6-2-15,1 0 1 0,0-2 4 16,-2 3-5-16,2-1 2 0,0 0-2 0,1-5-1 15,-1 1 3-15,0-1-3 0,1-3 3 0,-2-4-1 16,5-1 1-16,-2-5 2 0,2 0 1 16,-1-2 2-16,0-7-2 0,0-4 1 0,-1 0-1 15,-2-3 4-15,-4 0 0 0,1-4 1 0,-5 3 3 16,-3-2-5-16,-1 0 6 0,0 0-2 0,-4 0 0 16,-2 2 0-16,-4 0-3 0,-2 3-2 15,5 1-3-15,-5 3 0 0,2 2-11 0,6 3-10 0,-4 4-18 16,6-1-27-16,1 2-34 0,1 2-55 15,0 6-75-15,1 3-126 0,3 0-290 0,2-4-947 0</inkml:trace>
          <inkml:trace contextRef="#ctx0" brushRef="#br2" timeOffset="223907.218">17580 5901 2025 0,'0'0'248'0,"0"0"-43"0,0 0-9 16,0 0-30-16,0 0-35 0,0 0-20 15,0 0-18-15,0 0-13 0,0 0-11 0,0 0-13 16,0 0-13-16,0 0-14 0,0 0-13 0,0 0-7 16,-69-35-5-16,62 50 0 0,3 4-1 15,-2 1-2-15,2 1 2 0,2 1-2 0,2-4 1 16,0 4 1-16,2-5-3 0,8 1 0 0,-3-2-2 16,3 0-1-16,1-6 1 0,0-3-1 15,-1-1 0-15,0-5 1 0,4-1 4 0,1 0 0 0,3-8 4 16,0-6 0-16,1-2 0 0,2-5 0 15,-4-2-1-15,0-2 0 0,-3 1-2 0,0 0 1 16,-1-3-1-16,-7 3 0 0,0 2 3 0,-6 2 0 16,0 4 0-16,-3 2-1 0,-9 3-3 0,0 3-6 15,-4 3 0-15,-4 3-3 0,0 2 0 16,-2 4 3-16,0 7 1 0,3 2 1 0,2 3 3 16,2-1-2-16,4 2 0 0,5 1-1 0,3-1 2 15,3-1-1-15,0-1 2 0,6-3 1 0,8 0-4 16,3-2 1-16,3-2-1 0,-1-2 2 15,5-1-1-15,-2-3 2 0,1 1-1 0,0-2-2 16,-3-1 4-16,2 0-2 0,0 0-1 0,-1 0 2 16,-4 0-1-16,-2 0-1 0,-2 2 1 0,-3 3 0 15,-1 3-1-15,-1 1-1 0,-2 3-2 16,-1-1 2-16,0 2 2 0,-5 0 1 0,0-1 2 16,3-3-2-16,-3-1-1 0,1-5 0 0,2-2 1 15,-2-1 1-15,1 0 1 0,-1 0 1 16,2 0 4-16,4-3 1 0,0-5 2 0,6-2 0 15,1-7-7-15,3 1-1 0,1-3 0 0,1 2-1 16,-4-3 1-16,7 4 0 0,-5 0-2 16,-2 2-1-16,1 3 0 0,-3 1 0 0,-2 6-2 0,-3 2-1 15,2 2-3-15,-3 3-2 0,1 7 2 0,-4 3 1 16,3 0 2-16,-4 4-1 0,1-2 4 16,0 1-1-16,-1-2 1 0,-2-4 3 0,2 0-3 15,-1-3 2-15,2-3-2 0,-1 0-2 0,0-4 4 16,0 0-2-16,2 0 3 0,1 0-1 0,4-5 2 15,1-3 0-15,0-5-1 0,2 1 5 16,1-2-6-16,1-3 0 0,-1 3 1 0,-2 2-2 16,0 0 2-16,-1 2-1 0,-1 1-2 0,-4 2-3 15,-2 4 2-15,2 1-2 0,-5 2-2 16,2 0 0-16,-3 2-1 0,7 4 2 0,-3 2 1 16,-1 0 7-16,6 3-6 0,-4-2 2 0,5 1-2 15,-1-1-6-15,3-1 7 0,1-1-1 0,6-1 1 16,0-1 1-16,4-3-1 0,-3-2 1 15,6 0 1-15,-1-8 4 0,-1-4-4 0,2 0 3 16,1-3 0-16,-3 0-3 0,0-2 1 0,-4 1-1 16,2-2-1-16,-5 1-6 0,-3 1 7 15,-1 2 1-15,-6 1 1 0,0 2 9 0,-5 3-8 16,-2 0 0-16,0 3-4 0,-3 1-6 0,-7 2-3 16,-1 2-4-16,-3 0-2 0,-1 8 1 0,-4 5 6 15,2 4-1-15,-2 2 1 0,5 3 3 0,1 2-1 16,5 0 2-16,1-2-1 0,4 0 3 15,3-2-7-15,0 0-1 0,10-4 0 0,4-3-2 16,1 0 5-16,1-5-1 0,0-5 1 0,2-1-4 16,0-2 5-16,1-4 1 0,5-5 2 0,-1-2 8 15,2-1-3-15,-1-3 1 0,2 1 1 0,-1 0-2 16,1-1-2-16,-2 4 0 0,-1 1-2 16,-4 3-2-16,-2 3 2 0,-1 2-1 0,-5 2-1 15,1 0-1-15,-2 3 0 0,-3 3 0 0,0-1 3 16,-1-1 4-16,-1 1-4 0,1 0 1 15,-3 0 2-15,4-2-7 0,-2-2 5 0,4 2 1 16,1-3-1-16,0 0 2 0,3 0 0 0,-2-4 0 16,2-1 1-16,-1 2 0 0,1 0 0 0,-2 0-1 15,-2-1 1-15,0 3-1 0,-4 1-4 16,1 0 1-16,-2 0-4 0,0 0-3 0,-2 0 5 16,3 3 0-16,1 2 1 0,-3-2 5 0,4 2-2 15,-1-2 0-15,4 1 2 0,2-3 1 0,7 0-2 16,1 1 0-16,4-2-3 0,3 0-12 15,1 0-56-15,-2-3-98 0,-5-5-220 0,-7 3-656 16,-7 0-601-16</inkml:trace>
        </inkml:traceGroup>
      </inkml:traceGroup>
    </inkml:traceGroup>
    <inkml:traceGroup>
      <inkml:annotationXML>
        <emma:emma xmlns:emma="http://www.w3.org/2003/04/emma" version="1.0">
          <emma:interpretation id="{2D96FD5C-EE1C-46F6-A02E-51BC53EC310E}" emma:medium="tactile" emma:mode="ink">
            <msink:context xmlns:msink="http://schemas.microsoft.com/ink/2010/main" type="paragraph" rotatedBoundingBox="1354,8938 20434,8189 20486,9506 1405,102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D4D7593-728C-4598-A61D-CFF9677F9BDF}" emma:medium="tactile" emma:mode="ink">
              <msink:context xmlns:msink="http://schemas.microsoft.com/ink/2010/main" type="line" rotatedBoundingBox="1354,8938 20434,8189 20486,9506 1405,10255"/>
            </emma:interpretation>
          </emma:emma>
        </inkml:annotationXML>
        <inkml:traceGroup>
          <inkml:annotationXML>
            <emma:emma xmlns:emma="http://www.w3.org/2003/04/emma" version="1.0">
              <emma:interpretation id="{C9193F1C-75A3-47D9-846C-9B5DB3F1E344}" emma:medium="tactile" emma:mode="ink">
                <msink:context xmlns:msink="http://schemas.microsoft.com/ink/2010/main" type="inkWord" rotatedBoundingBox="1375,9493 2335,9455 2345,9711 1385,9749"/>
              </emma:interpretation>
              <emma:one-of disjunction-type="recognition" id="oneOf27">
                <emma:interpretation id="interp135" emma:lang="en-US" emma:confidence="0.5">
                  <emma:literal>on</emma:literal>
                </emma:interpretation>
                <emma:interpretation id="interp136" emma:lang="en-US" emma:confidence="0">
                  <emma:literal>one</emma:literal>
                </emma:interpretation>
                <emma:interpretation id="interp137" emma:lang="en-US" emma:confidence="0">
                  <emma:literal>our</emma:literal>
                </emma:interpretation>
                <emma:interpretation id="interp138" emma:lang="en-US" emma:confidence="0">
                  <emma:literal>or</emma:literal>
                </emma:interpretation>
                <emma:interpretation id="interp139" emma:lang="en-US" emma:confidence="0">
                  <emma:literal>an</emma:literal>
                </emma:interpretation>
              </emma:one-of>
            </emma:emma>
          </inkml:annotationXML>
          <inkml:trace contextRef="#ctx0" brushRef="#br1" timeOffset="311130.0318">-5639 8220 1829 0,'0'0'280'0,"0"0"-37"0,0 0-22 0,0 0-57 15,0 0-46-15,0 0-29 0,0 0-16 16,0 0-8-16,0 0-11 0,0 0-6 0,0 0-8 16,0 0-13-16,-160 147-6 0,160-130-9 0,0-2-4 15,1 0-2-15,11-3 0 0,-1-4-2 16,3 0-2-16,2-5 2 0,-1-3 1 0,7 0 2 16,-5-1 1-16,0-8 2 0,-2-4-2 0,5-3 3 15,-4-1-2-15,-2-4-2 0,-1 1 0 0,-8 0-1 16,0 0 0-16,-1 4 2 0,-4 0-1 15,-9 1-2-15,-2 5-11 0,-3 0 2 0,-3 3-7 16,-2 6 0-16,-3 1 6 0,3 0-6 0,-3 9 1 16,3 4 3-16,-1 1 1 0,5 2 4 0,6-1 2 15,1 3-1-15,3-4-2 0,4 2 0 16,1-2 0-16,0-2 0 0,6-2-1 0,5-2 1 16,2-3-1-16,2 0-1 0,2-4 5 0,7-1-6 15,-2 0 2-15,3-8-2 0,2-1-4 0,-1-3 8 16,-2-1 0-16,-4 0 0 0,-5 3 6 0,1-4-2 15,-3 5 0-15,-2 1 5 0,0 0 2 16,-6 4-2-16,3 1 0 0,-5 1-4 0,0 2-2 16,2 0 0-16,-2 5 1 0,0 0 0 0,0 5-2 15,3 1 4-15,-2 0-1 0,0 1 3 0,5-3 2 16,-4-1-6-16,5-2 2 0,0-1-2 16,-1-5 2-16,3 0 0 0,4-6 1 0,4-7 1 15,-2-4-3-15,5-4 1 0,-3-1-1 0,2-3-2 16,-3 2 1-16,-2 0 0 0,1 3 0 15,-8 4 0-15,2 4 2 0,-4 8-5 0,-4 2-1 16,-1 2-4-16,3 5-1 0,-3 6 5 0,-1 6 0 16,0 0 2-16,2 4 1 0,-1 1 2 0,0-1-1 15,0-3 2-15,4-2 1 0,-2-4-4 16,4-4 2-16,-1-4 0 0,4-4-4 0,3 0-1 16,8-6-4-16,-2-5-8 0,6-5-10 0,7 1-22 15,-1-3-49-15,4 4-73 0,-3-1-128 0,-6 8-255 16,-7 2-713-16</inkml:trace>
        </inkml:traceGroup>
        <inkml:traceGroup>
          <inkml:annotationXML>
            <emma:emma xmlns:emma="http://www.w3.org/2003/04/emma" version="1.0">
              <emma:interpretation id="{9DC2B12C-077D-496F-BF8C-9C223AE6106A}" emma:medium="tactile" emma:mode="ink">
                <msink:context xmlns:msink="http://schemas.microsoft.com/ink/2010/main" type="inkWord" rotatedBoundingBox="2739,9005 6077,8874 6105,9589 2767,9720"/>
              </emma:interpretation>
              <emma:one-of disjunction-type="recognition" id="oneOf28">
                <emma:interpretation id="interp140" emma:lang="en-US" emma:confidence="0.5">
                  <emma:literal>inclusion</emma:literal>
                </emma:interpretation>
                <emma:interpretation id="interp141" emma:lang="en-US" emma:confidence="0">
                  <emma:literal>inclusions</emma:literal>
                </emma:interpretation>
                <emma:interpretation id="interp142" emma:lang="en-US" emma:confidence="0">
                  <emma:literal>inclusive</emma:literal>
                </emma:interpretation>
                <emma:interpretation id="interp143" emma:lang="en-US" emma:confidence="0">
                  <emma:literal>incursion</emma:literal>
                </emma:interpretation>
                <emma:interpretation id="interp144" emma:lang="en-US" emma:confidence="0">
                  <emma:literal>inclusively</emma:literal>
                </emma:interpretation>
              </emma:one-of>
            </emma:emma>
          </inkml:annotationXML>
          <inkml:trace contextRef="#ctx0" brushRef="#br1" timeOffset="313033.4036">-3989 8260 2189 0,'0'0'193'0,"0"0"-2"0,0 0 20 0,0 0-28 15,0 0-30-15,0 0-37 0,0 0-31 0,0 0-25 16,0 0-21-16,0 0-14 0,0 0-10 16,0 0-9-16,0 0-7 0,0 0 4 0,-13-32-2 15,13 43 5-15,-3 1 4 0,2 2-3 0,-3 0 0 16,0-3-4-16,2-2 2 0,-1-1-2 0,2-5 0 15,1 0 3-15,0-3-1 0,0 0 6 0,0 0 2 16,0-8 4-16,3-1-3 0,2-5-6 16,4-6-6-16,1 0-4 0,0-2 1 0,4 3-1 15,0-1 2-15,0 5-4 0,-1 5 0 0,-2 4 0 16,2 5 0-16,-2 1 3 0,1 3-4 16,1 5 3-16,-4 3-2 0,3 4-1 0,1 1 6 15,-2-2-5-15,0 1 2 0,-4-1-1 0,5 1 1 16,2-4 1-16,-3 0 3 0,2-3 0 0,0-5-2 15,-1-1 2-15,0-2-2 0,2-3 3 16,0-8-1-16,3-5 0 0,0-4-1 0,0-2-3 16,4 0 4-16,-1-5-3 0,-4 3 2 0,1 3 1 15,-3 2-3-15,0 3 2 0,-5 5 0 0,2 4 1 16,-7 4-1-16,3 3-2 0,-2 0-3 16,-4 0-2-16,6 2 2 0,-5 4 0 0,0 1 2 15,1-1-2-15,-3-1 4 0,2 1 0 0,0-1 1 16,1-4 4-16,-1 2-6 0,-1-3 5 0,1 0 1 15,-1 0-1-15,-1 0 9 0,1-6-2 0,4-1 0 16,-3-3-3-16,0-3 1 0,-2 0-4 16,0 0 1-16,0 2 0 0,0-1 0 0,-6 2-3 15,1 6 3-15,-3 1-4 0,1 1-6 0,-3 2-5 16,2 3-7-16,-5 7-1 0,-1 4 6 0,-3 4 3 16,0 0 4-16,1 3 2 0,2 1 1 15,4-1 0-15,3 1 1 0,4-2 0 0,3-2-3 16,0 1-1-16,6-4 0 0,7-1-1 0,1-4 0 15,3 0-3-15,7-4-2 0,3-3 1 16,1-3 1-16,2-1 0 0,3-10 3 0,2-4 0 16,1-3 0-16,-1-4 5 0,-2-6 0 0,-1-4 3 15,-2 0-1-15,-3-5-1 0,-4 0 0 0,-1-5-1 16,-2 1 4-16,0 0-1 0,-4 1-2 16,-2-2 3-16,-1 4 0 0,-6 3 0 0,0 4 4 15,-6 6-3-15,-1 2-1 0,0 8 1 0,-3 6-1 16,-2 1 0-16,-1 8-4 0,3 0-7 0,-4 3-6 15,3 6-4-15,-5 7 8 0,4 4 3 0,-4 6 4 16,2 2 4-16,0 4-2 0,1 1 2 0,2 1 0 16,0 1-3-16,1 0 1 0,3-2-3 15,0-2-1-15,3 0 1 0,7-4-3 0,0-4 1 16,4-6-3-16,1-2-3 0,1-4-1 0,2-6-2 16,2-4 1-16,-1-1 2 0,2-5-3 0,-4-7 4 15,0-6 2-15,1 0 4 0,-3-4 7 16,-3-2 0-16,-2 3 0 0,0 2 1 0,-6 2 2 15,-2 4 2-15,1 5 4 0,-3 3 0 0,0 5-9 16,0 0-6-16,-3 5-6 0,0 6-5 16,-4 5 2-16,1 3 6 0,1 1 2 0,0 3 1 15,2-3 4-15,3-1 1 0,0-3 0 0,8-2 2 16,-3-1-4-16,7-5 0 0,-1-2 3 0,0-3-1 16,3-3-2-16,3 0 6 0,-2 0-4 15,2-6 2-15,-2-4 5 0,4-2-4 0,0-3-2 16,-2-1 1-16,2-2-1 0,-1 1 0 0,-2-3 3 15,-2 3-2-15,-3 3-2 0,-3 2 1 0,-1 4-1 16,-5 4 2-16,0 3-2 0,-2 1-3 0,0 0-9 16,0 8 0-16,-2 1 3 0,0 3 1 15,-3 4 8-15,5-1-1 0,0-1-2 0,0-1-1 16,0-2 2-16,7-3 0 0,2-4-1 0,2-1 2 16,1-1-4-16,2-2 3 0,3-2 1 0,-2-5 1 15,2-4 2-15,0-4 0 0,-1-1-3 16,0-3 0-16,1 1 1 0,2-1-1 0,-2 0-2 15,3 1 2-15,-1 1-1 0,-1 0 1 0,-4 2 0 16,3 4 0-16,-5 3-2 0,-1 2 0 0,-4 3 0 16,-1 3-3-16,-3 0 1 0,-1 0-3 15,0 5-3-15,-1 3 3 0,2 1-1 0,-3 0 3 16,2 1-1-16,0 1 2 0,0-1 1 0,2 2 0 16,2 1 3-16,-2-4-1 0,-1 2 2 15,-2-3-3-15,-1-1 3 0,0-2 0 0,0-1 4 16,-7-1 3-16,-4 0 1 0,-3 0 2 0,-3-3-3 15,0 0 3-15,-5 0 0 0,7 0-3 0,-2 0 0 16,1-2-3-16,-1-1-1 0,3 1 2 16,4 2 1-16,0 0-4 0,2 0-1 0,3 0-5 15,3 1-9-15,-1 5 4 0,0 2-4 0,1 3 0 16,2 2 0-16,0 0-9 0,5-1-3 0,2 1-6 16,4-4-2-16,2 1 4 0,1-4 2 0,3-3 5 15,-3-3 8-15,5 0 5 0,1-6 6 0,-1-7 4 16,3-1 1-16,-3-5 3 0,3-1 0 15,-4-1 2-15,-1-1 1 0,2 0 1 0,-4 1 4 16,-2 3 5-16,-3 2 7 0,-2 3 6 0,-3 4 6 16,-1 2 6-16,-4 6-3 0,0-1-3 15,0 2-13-15,0 0-11 0,0 6-13 0,-4 2-7 16,1 4 3-16,1 0-1 0,1 4 4 0,1 1-1 16,0 1 0-16,0-1 1 0,3-2-4 0,5 1 5 15,1-1-5-15,4-3-1 0,1 0-2 16,1-5-4-16,4-2-7 0,-1-3-6 0,1-2-12 15,0 0-42-15,0-10-55 0,-2-2-148 0,-4 0-468 16,-5 4-929-16</inkml:trace>
          <inkml:trace contextRef="#ctx0" brushRef="#br1" timeOffset="313177.3141">-2180 7662 2578 0,'0'0'188'0,"0"0"-47"0,0 0-33 15,0 0-69-15,0 0-33 0,0 0-13 0,0 0-28 16,0 0-46-16,0 0-62 0,0 0-127 0,0 0-278 16,0 0-1014-16</inkml:trace>
          <inkml:trace contextRef="#ctx0" brushRef="#br1" timeOffset="313857.1896">-1939 7846 2119 0,'0'0'304'16,"0"0"-61"-16,0 0-30 0,0 0-77 0,0 0-35 15,0 0-33-15,0 0-32 0,0 0-10 0,0 0 2 16,0 0 3-16,0 0 7 0,0 0-4 15,0 0-8-15,0 0-4 0,10 66-7 0,-10-55-4 16,0 0-3-16,0-3-4 0,7 0-1 0,3-3-5 16,0-3 6-16,2-2 1 0,2 0 3 0,1-5 9 15,0-5-7-15,1-4-2 0,-1-1 0 0,0-1-4 16,-1-4 0-16,1 0 4 0,-3-2-4 16,-1 3-1-16,-4 0 3 0,-1 2 0 0,-3 2-1 15,-3 3 1-15,0 3 3 0,-2 3-3 0,-5 2 0 16,-1 4-1-16,-2 0-12 0,-2 0-1 15,-3 0-2-15,3 7 1 0,1 1 4 0,0 0 3 16,1 4 0-16,0-1-2 0,4 0 3 0,-1 0-4 16,6 0 5-16,-2 0 3 0,3-2-4 15,0 1 2-15,0-1-1 0,0-1-6 0,4-1 6 16,2-1 0-16,1-1-3 0,0-1 3 0,0 0-2 16,3-2-3-16,0 2 1 0,0-4 0 0,3 0-4 15,-1 0-2-15,3 0 2 0,-1-5 3 0,1-1 1 16,1-2 3-16,2-1 0 0,-1-3-1 0,2 0 0 15,1 0 0-15,-1-1-1 0,-2 2-1 16,2 1 2-16,-1 4-2 0,-2-1 3 0,-1 6 0 16,-2-1-1-16,1 2-2 0,-5 0-1 0,-1 2 1 15,1 3 1-15,1-1 1 0,-3 0 0 0,1-1-2 16,-2 0 3-16,1-1 0 0,0-1 2 16,-1-1 5-16,1 2-4 0,-4-2 1 0,4 0 1 15,-3 0 2-15,2 0-3 0,-2 0 1 0,2 0-1 16,-1 0-6-16,1 0 4 0,1 0-3 0,0 3 0 15,2 5-1-15,-1 1 3 0,4 2 0 16,-1 2 2-16,2 1 8 0,1-3-8 0,0 0 0 16,3-3 1-16,-3-3-4 0,0-3 4 0,2-2 2 15,2-4 2-15,-1-7-1 0,2-2 1 16,-2-7-1-16,1 1-6 0,-3-3-5 0,-4 3-19 16,-3 0-55-16,-6 3-126 0,-1 7-533 0,-1 3-990 0</inkml:trace>
          <inkml:trace contextRef="#ctx0" brushRef="#br1" timeOffset="311367.8847">-4406 8218 1917 0,'0'0'244'0,"0"0"-25"0,0 0 10 16,0 0-28-16,0 0-35 0,0 0-33 0,0 0-32 15,0 0-33-15,0 0-30 0,0 0-16 16,0 0-7-16,0 0 0 0,0 0 7 0,-11-11 4 16,11 32 0-16,4 3 0 0,-1 1-4 0,0-2-6 15,0 1-3-15,2-3-5 0,0-2-5 16,-1-1-2-16,3-7-6 0,-3-1-9 0,-2-2-15 16,5-5-27-16,-4 1-42 0,-1-4-64 0,-2 0-87 15,0 0-229-15,0-2-733 0</inkml:trace>
          <inkml:trace contextRef="#ctx0" brushRef="#br1" timeOffset="311507.7981">-4396 7950 2084 0,'0'0'266'0,"0"0"-37"16,0 0-40-16,0 0-69 0,0 0-60 16,0 0-34-16,0 0-32 0,0 0-41 0,0 0-19 15,0 0-14-15,0 0-25 0,0 0-28 0,0 0-194 16,0 0-496-16,-38-9-564 0</inkml:trace>
        </inkml:traceGroup>
        <inkml:traceGroup>
          <inkml:annotationXML>
            <emma:emma xmlns:emma="http://www.w3.org/2003/04/emma" version="1.0">
              <emma:interpretation id="{B9E12E98-9B06-4879-8194-FB398125D858}" emma:medium="tactile" emma:mode="ink">
                <msink:context xmlns:msink="http://schemas.microsoft.com/ink/2010/main" type="inkWord" rotatedBoundingBox="9609,9032 12117,8934 12133,9326 9625,9424"/>
              </emma:interpretation>
              <emma:one-of disjunction-type="recognition" id="oneOf29">
                <emma:interpretation id="interp145" emma:lang="en-US" emma:confidence="0.5">
                  <emma:literal>career</emma:literal>
                </emma:interpretation>
                <emma:interpretation id="interp146" emma:lang="en-US" emma:confidence="0">
                  <emma:literal>careers</emma:literal>
                </emma:interpretation>
                <emma:interpretation id="interp147" emma:lang="en-US" emma:confidence="0">
                  <emma:literal>cares</emma:literal>
                </emma:interpretation>
                <emma:interpretation id="interp148" emma:lang="en-US" emma:confidence="0">
                  <emma:literal>carness</emma:literal>
                </emma:interpretation>
                <emma:interpretation id="interp149" emma:lang="en-US" emma:confidence="0">
                  <emma:literal>carries</emma:literal>
                </emma:interpretation>
              </emma:one-of>
            </emma:emma>
          </inkml:annotationXML>
          <inkml:trace contextRef="#ctx0" brushRef="#br2" timeOffset="256798.2679">2602 7906 903 0,'0'0'112'15,"0"0"5"-15,0 0 42 0,0 0 33 0,0 0 10 16,0 0-27-16,0 0-44 0,0 0-32 0,0 0-24 15,0 0-13-15,0 0-16 0,0 0-10 16,51-78-9-16,-45 78-6 0,-5 0-4 0,4 0 0 16,0 0 0-16,-1 5 1 0,-2 0 2 0,2 1-1 15,0-1 3-15,-1 2-1 0,-1-3-1 16,-2 1-1-16,1-2-1 0,-1 0 1 0,1-3-4 16,2 0 5-16,-3 0 12 0,3 0 12 0,-1 0 18 15,-1-6 1-15,0-3-8 0,-1-4-14 16,2-2-13-16,-2 0-4 0,0-1-3 0,0 0 2 15,0 4-2-15,0-1-1 0,-6 4 0 0,-2 2 0 16,-1 1-5-16,1 3-6 0,-5 3-6 0,-1 0-8 16,-3 3-1-16,-3 8-1 0,1 1 2 15,-5 6 3-15,4 3 0 0,-4 3 1 0,6-1-1 16,-2 1 0-16,5 1-1 0,2-4 2 0,6 2 0 16,-2-2-4-16,8 0 0 0,1-2-2 0,0 2-3 15,5-2 0-15,5-1 4 0,5-3-2 0,6-1 2 16,-1-2 0-16,7-3-3 0,-1-3 4 0,6-2-1 15,3-4 1-15,-1 0 1 0,6-5 1 16,-2-4 2-16,-4-6 2 0,4-1 4 0,-6-2 1 16,2-3 1-16,-5-2 1 0,0-1 0 0,-2-3 2 15,-6 1-2-15,3 0 1 0,-4 0 0 0,-2 1 3 16,-5 1 4-16,-7 4 4 0,1 3 0 16,-6 4 3-16,-1 4-1 0,0 3-2 0,-8 3 1 15,2 3-10-15,-7 0-6 0,-5 10-3 0,-2 4-5 16,-4 5 2-16,1 4 2 0,-2 0-1 15,-2 1-1-15,1-2 3 0,9-2-3 0,2 1 0 16,3-4 2-16,7-1-5 0,0-2 0 0,5-2-3 16,0 1-2-16,5-4-1 0,2 1 2 0,1-2 0 15,-1-1-4-15,5-3 4 0,0-2-2 16,1-2 2-16,1 0 10 0,1-2-2 0,0-5 5 16,1-5 1-16,1-2 0 0,3-4 0 0,-2 0 3 15,-2-3 1-15,2-1-4 0,-1 1 3 0,-3 1-1 16,-5 3 3-16,1 1 2 0,-8 5 3 0,4 3 0 15,-4 3-1-15,-2 2 5 0,0 3-5 16,0 0-1-16,0 0-9 0,-2 5-9 0,-5 3-2 16,6 3 1-16,-4 1 3 0,-2 4-2 0,4 0 6 15,3 0-5-15,0 1 1 0,0 1 4 0,0 1-5 16,10-3 0-16,0 0 0 0,0 0 0 16,6-3 1-16,-2-2 2 0,6-1 0 0,-3-2-5 15,0-4 3-15,4-3-2 0,-2-1 2 0,-2 0 4 16,2-5-1-16,0-5 1 0,-1-4-1 0,5-6 6 15,-2 0-5-15,2-1 5 0,2-5-3 16,-1-1-2-16,-2 1 3 0,0-2 2 0,-3 3 3 16,-4 0-2-16,-2 3 4 0,-1 3-2 0,-8 4 3 15,1 4 4-15,-3 6-3 0,-2 1 2 16,0 4-3-16,0 0-3 0,-7 0-7 0,1 4-3 16,-5 3-2-16,-1 2-6 0,0 4 7 0,-2 2 0 15,5-3 1-15,-1-1 3 0,0-1-5 0,7-3-2 16,3 1-2-16,0-3 1 0,0 1-2 0,0-1 2 15,3-2-2-15,6 2-2 0,-5-2 4 0,6 0-1 16,-4 3 5-16,3-2-3 0,0 1 3 16,-3 1-1-16,-2 2-3 0,6 0 7 0,-5 3-6 15,3 1 0-15,-4 3 3 0,4 1-4 0,-5 0 5 16,4-3 1-16,-1 1 0 0,-2-1-1 0,5-2 0 16,-4-3-2-16,5-3-1 0,0-2 3 15,0-3-6-15,1 0 3 0,4-1 0 0,3-9 4 16,-1-1 1-16,0-4 1 0,4-2 3 0,-1-1-3 15,3-1 3-15,-3-4-1 0,4 1-1 16,-6 0 0-16,5 0-2 0,-5 0 1 0,-2 2-2 16,-2 2 4-16,-3 2-1 0,-1 5 1 0,-5 2 4 15,-4 5 3-15,0 0 4 0,-1 0 3 0,0 4-3 16,-2 0-8-16,-4 0-4 0,-3 0-6 16,-2 0-2-16,3 2 2 0,-4 4-1 0,1 2 1 15,0 1 0-15,5 2-1 0,-1-2 0 0,4 2 1 16,2 2 1-16,1 1-5 0,0 2 4 0,0-1-1 15,1 2 0-15,2 0 0 0,7-3-2 0,0 3-3 16,-2-3 0-16,6 1 1 0,6-2 3 16,-3-5 1-16,0 0 1 0,6-3 2 0,-3-2 0 15,4-3 2-15,0-1 0 0,-3-9 0 0,3-2 1 16,0-3-1-16,-1-5 0 0,3-1 4 0,0-2-3 16,1-2 0-16,0-2-1 0,-3 0 0 0,-4 0 4 15,-3 4 2-15,-3 1 2 0,-2 7-3 16,-4-1 0-16,-5 5-2 0,-3 5 3 0,0 1 0 15,0 3-3-15,-1 2-7 0,-6 0-7 0,2 4 1 16,-5 4-2-16,3 3 0 0,-4 2 8 16,-2 2-6-16,-1 2 5 0,1 2 5 0,-1 2-3 15,3 0 2-15,2-1-2 0,1 1-3 0,2-3-1 16,0 2 0-16,6-3 1 0,0-2-2 16,5 1-1-16,2-2 3 0,7-4-1 0,3 0 3 15,6-6 3-15,1-1 3 0,-2-3-1 0,7 0 1 16,-2-9-3-16,1-2 0 0,0-3 2 0,-2-4-1 15,1-2 4-15,-3 1 1 0,-3-3 0 0,2-2 2 16,0-2-1-16,-4 2-5 0,-3-2 4 16,4 1-3-16,-5 2 4 0,0 0-1 0,-3 4 0 15,-3 2 0-15,1 5-4 0,-7 4 5 0,-1 2 0 16,3 5 0-16,-5 1-2 0,0 0-6 0,0 1-4 16,-7 5-5-16,2 5 3 0,-5 1 3 15,3 3 4-15,-3 2 2 0,-1-1-2 0,7 0-1 16,-3-5-3-16,5 2 1 0,2-2-4 0,0-2 0 15,2 2 0-15,6-3-1 0,-3-2 1 0,3 2-2 16,-2-2 1-16,5-1 0 0,-1 1 0 0,-3 2 3 16,4 0-1-16,-2 3 1 0,-2 1 0 15,2 3 1-15,-5 1-1 0,-4-1 2 0,0 2 1 16,0 1-2-16,-2 0 5 0,-8-3-2 0,5-1 4 16,-4-1 3-16,6-6-2 0,1-1 3 15,0-6-3-15,2 0 2 0,0 0 2 0,2 0-2 16,3-7-3-16,8-6-7 0,8-3 2 0,1-3-6 15,6-4 1-15,6 1-5 0,-2-1-17 0,-3 0-28 16,1 3-60-16,-2 1-137 0,-7 5-395 0,-7 6-1025 16</inkml:trace>
        </inkml:traceGroup>
        <inkml:traceGroup>
          <inkml:annotationXML>
            <emma:emma xmlns:emma="http://www.w3.org/2003/04/emma" version="1.0">
              <emma:interpretation id="{283D6EEA-E81F-4B65-B0BA-6E751646CB9E}" emma:medium="tactile" emma:mode="ink">
                <msink:context xmlns:msink="http://schemas.microsoft.com/ink/2010/main" type="inkWord" rotatedBoundingBox="12629,8495 17446,8306 17497,9623 12681,9812"/>
              </emma:interpretation>
              <emma:one-of disjunction-type="recognition" id="oneOf30">
                <emma:interpretation id="interp150" emma:lang="en-US" emma:confidence="0.5">
                  <emma:literal>development</emma:literal>
                </emma:interpretation>
                <emma:interpretation id="interp151" emma:lang="en-US" emma:confidence="0">
                  <emma:literal>developments</emma:literal>
                </emma:interpretation>
                <emma:interpretation id="interp152" emma:lang="en-US" emma:confidence="0">
                  <emma:literal>development's</emma:literal>
                </emma:interpretation>
                <emma:interpretation id="interp153" emma:lang="en-US" emma:confidence="0">
                  <emma:literal>developmental</emma:literal>
                </emma:interpretation>
                <emma:interpretation id="interp154" emma:lang="en-US" emma:confidence="0">
                  <emma:literal>developments'</emma:literal>
                </emma:interpretation>
              </emma:one-of>
            </emma:emma>
          </inkml:annotationXML>
          <inkml:trace contextRef="#ctx0" brushRef="#br2" timeOffset="258757.6597">5698 7934 1226 0,'0'0'309'0,"0"0"-48"16,0 0 1-16,0 0-26 0,0 0-42 0,0 0-33 16,0 0-42-16,0 0-36 0,0 0-25 15,0 0-13-15,0 0-6 0,0 0-1 0,0 0 3 0,0 0 0 16,69-108-1-16,-69 89-1 0,0 1-9 15,-11 2-4-15,3 4-5 0,-11 0-4 0,3 4-2 16,-1 3-2-16,-7 3-1 0,5 2-2 0,-6 0-2 16,6 6-3-16,-5 3-1 0,1 3-1 0,4 3 1 15,1 2-4-15,0 0-2 0,8 1-1 16,-2 0-6-16,4 0 4 0,6-1 1 0,2-1-1 16,0-4 3-16,10 1-3 0,3-5-1 0,3-2 4 15,2-3-1-15,6-3 2 0,2-1 1 16,2-11 3-16,2-2-1 0,1-6 1 0,4-4 3 15,-3-3-2-15,-1-2 0 0,-4-3 3 0,0-3 1 16,-5 0 2-16,-3-1 5 0,-4 0-4 0,-2-4-1 16,-2 1 1-16,-3-3-4 0,1 0 1 15,-3 2 3-15,-2-4-2 0,-2 4 2 0,-2 3 1 16,0 5 2-16,-2 8 1 0,-6 4 2 0,5 8 3 16,-5 2-1-16,2 5 0 0,-3 3-1 0,5 2-11 15,-3 0-3-15,0 4-9 0,0 5-3 0,1 9 5 16,-2 4 2-16,1 7 2 0,-3 2-1 15,5 5 2-15,-3 3-2 0,4-1 2 0,1 1 3 16,1-1-5-16,2 1 0 0,0-2 1 0,6-3-2 16,4-1-1-16,3-3 0 0,2-3-2 0,2-3-1 15,5-3 1-15,-1-5-2 0,3-1-1 0,1-4-2 16,-2-5-4-16,4-3-2 0,-1-3 2 16,-1 0 3-16,-1-6 2 0,-4-7 3 0,0-3 1 15,-2-1 0-15,-2-1 6 0,-3-5 2 0,-5 2 2 16,-1-1 0-16,-5 1 1 0,-2 1-2 15,0 0 3-15,0 2 0 0,-9 5-5 0,-1 0 1 16,-1 7-4-16,-2 2-2 0,-2 4-6 0,-1 2-1 16,-2 12-2-16,-1 5-2 0,4 5 10 15,0 3-3-15,3 1 4 0,7 2 2 0,4 0-5 16,1-2-3-16,6 1 0 0,6-4-2 0,4-2-1 16,7 0 4-16,1-3 0 0,5-4 1 0,1-3 1 15,0-6-1-15,0-3 2 0,0-4-2 0,-4 0 2 16,1-4 0-16,-1-8 3 0,-6-3 8 15,4-2-1-15,-7-6 3 0,3-1 2 0,-5 1-4 16,-1-3 6-16,-4 2 3 0,0 3 0 0,0 0 0 16,-7 6-1-16,4 4-4 0,-4 3-1 0,-2 5-3 15,-1 3-5-15,2 0-4 0,-1 0-1 0,-1 8 1 16,5 1 0-16,-1 4 2 0,0 0-2 16,-1 3-2-16,4-2 4 0,-3 2 0 0,0-4 0 15,4 1 2-15,-4-2-3 0,4-1 0 0,-3-2 0 16,3-3 2-16,-2-1-1 0,2-2 2 0,-2-2 0 15,2 0 0-15,-2-5 0 0,7-6 0 16,0-2-2-16,-1-4 1 0,4-1 1 0,-2-2-1 16,0 0 2-16,-1-1-1 0,0 2 0 0,0 2 1 15,-5 1-1-15,1 3 3 0,-4 5-2 16,1 2-3-16,-6 4 1 0,0 2-6 0,0 0 1 16,0 2-1-16,0 3-2 0,-2 3 3 0,2 1 3 15,-1 2 1-15,1 1 2 0,0-3 0 16,0 3-2-16,1-2 0 0,5 1-1 0,4-3 1 15,1 0-1-15,5-3-1 0,2-1 1 0,1-4-4 16,4 0 6-16,-1 0 0 0,-2-6 0 0,3-2 5 16,-5-3-3-16,2-2-1 0,-2-1 2 0,-2 0-1 15,-3 0-1-15,-5 1 3 0,1 0-2 0,-8 2 1 16,3 2 2-16,-4 2 0 0,0 2 2 16,0 2-2-16,0 3-1 0,-4 0-6 0,3 2-3 15,-5 6-1-15,-1 3-1 0,0 3 1 0,-2 2 1 16,1 3-3-16,4-2 1 0,1 1 0 0,3-1-2 15,0-1 0-15,1 0 2 0,9-4-2 16,3 0 0-16,3-5 5 0,2-3 0 0,6 0 2 16,2-4 3-16,2-4-1 0,0-5-1 0,2-7 0 15,-2 0-2-15,1-5-1 0,-1-5 4 0,-2 0 3 16,-1-4 2-16,-4-4 0 0,2 0 0 16,-3-2 0-16,1-1 1 0,-2-2 3 0,-4-2-4 15,-2 0 1-15,0-2 0 0,-3 2-4 0,-5 3 2 16,-2 3-1-16,-1 4-2 0,-2 6 3 15,0 4 3-15,0 7 0 0,-5 5 3 0,2 6-2 16,-2 3-9-16,-1 0-3 0,0 8-3 0,-3 10-2 16,-4 5 4-16,-3 5 1 0,2 5-1 0,-2 3 1 15,2 4 3-15,0 7 0 0,1-1 0 16,1 1 1-16,0 1-1 0,-1-3-1 0,8 0 4 16,-4-5-4-16,8-1-4 0,1-7 2 0,6-1-4 15,3-4 0-15,8-7 1 0,3-4-1 0,2-5 0 16,0-8 1-16,4-3 4 0,-1 0-1 0,-1-11 2 15,0-5 2-15,2-3-3 0,-2 0 2 16,-4-6 0-16,-3 2 0 0,-3 4 3 0,-3-3 0 16,-1 5 0-16,-7 3 3 0,1 3 2 0,-2 4 0 15,-2 4 2-15,0 2-4 0,0 1-3 0,-4 0-5 16,1 8-1-16,-4 3 0 0,0 2-2 16,-2 3 4-16,2-2-3 0,4 0-2 0,0-2 3 15,3 1-2-15,0-4 0 0,6-1 0 0,3-1 1 16,0-4-1-16,4-1 5 0,1-2-2 0,1 0 0 15,2-4 3-15,-3-2-1 0,0-5 3 16,-1-1 0-16,-2 2 0 0,0-4-1 0,-4 0 0 16,-1 3 6-16,-3-2-2 0,-3 0 3 0,0 2 0 15,0 1-4-15,-6 5-3 0,-2 0-2 16,-2 2-2-16,-1 3-5 0,-1 0 3 0,-2 1-4 16,0 8 3-16,-3-1 2 0,3 5-1 0,1-2 0 15,4 2-3-15,2-3 2 0,3 0-2 0,4-2 0 16,0-1 0-16,0-2-5 0,11-1 3 0,1-3 0 15,3-1 3-15,2 0 1 0,6 0-1 16,1-5 3-16,4 0-2 0,4-5 6 0,0 1-1 16,-2-4 1-16,3 0 0 0,-4 0 0 0,-3-1 1 15,-3-1 2-15,-1 0 0 0,-5 1 0 0,-4-2 3 16,-4 2 1-16,-1 2 4 0,-4 3 5 0,-2-1 1 16,-2 3 2-16,0 4-2 0,0 0-1 15,-5 1-3-15,4 2-3 0,-3 0-5 0,0 4-9 16,-1 5 0-16,1 6 0 0,-2 3 0 0,2 7 5 15,3 4-2-15,-1 4-2 0,1 5 1 16,1 4 0-16,0 7 0 0,1 0 2 0,2 5-1 16,0 2-3-16,-2 0 3 0,-1 1 0 0,0-1 4 15,-5 0-2-15,-5-2 0 0,-3-3-3 0,3-4-1 16,-3-8 3-16,2-3-3 0,0-10 3 16,5-6-6-16,-3-7-6 0,9-7-7 0,0-4-15 15,0-2-26-15,0-5-50 0,3-6-84 0,6-5-165 16,-2 2-392-16,-1 3-883 0</inkml:trace>
          <inkml:trace contextRef="#ctx0" brushRef="#br2" timeOffset="258984.5204">7925 7612 2079 0,'0'0'236'15,"0"0"-63"-15,0 0-56 0,0 0-53 0,0 0-24 16,0 0-16-16,0 0-10 0,0 0-2 0,0 0-1 15,0 0 1-15,0 0 4 0,0 0 3 0,170-60 2 16,-159 69 6-16,-4 3 3 0,-3 1 7 16,-2 4 5-16,-2 2-5 0,-7 0-7 0,-6 2-8 15,-1-3-6-15,-3 1-6 0,1-3-2 0,1 0-7 16,1-3-10-16,-2-3-14 0,5-2-34 16,2-3-82-16,2 0-153 0,1-4-356 0,2 1-938 0</inkml:trace>
          <inkml:trace contextRef="#ctx0" brushRef="#br2" timeOffset="260230.0192">8163 7804 1082 0,'0'0'394'0,"0"0"-173"0,0 0 5 15,0 0-14-15,0 0-61 0,0 0-40 0,0 0-32 16,0 0-27-16,0 0-12 0,0 0-4 0,0 0 1 16,0 0 6-16,0 0 2 0,81-51 5 15,-66 40 2-15,2-3-5 0,2 0-6 0,-1-4-6 16,1 1-10-16,-1 0-6 0,-2-1 4 0,1 5 1 15,-3 2 1-15,-4 2 1 0,1 4-7 0,-5 2-5 16,-1 3-4-16,0 0 0 0,2 6-3 16,-4 4 3-16,5 5 0 0,-5 0-2 0,0 4 2 15,0-1-2-15,-3 3 0 0,1-1 4 0,-1-2-4 16,0 2 0-16,0-5-3 0,0-2-4 0,0-5 1 16,0-2 0-16,3-5 2 0,-2-1 4 0,2 0 11 15,1-4 4-15,3-7 5 0,3-6-2 16,3-2-11-16,3 0-1 0,2-4-7 0,-1 2 0 15,0 1-3-15,0 3-1 0,0 3-5 0,-3 5-2 16,0 3 1-16,-4 5-4 0,2 1 5 0,-4 1-2 16,1 7 2-16,-2 1-1 0,-2 5-1 15,3-2 3-15,-4 0 0 0,-1 1 1 0,1 0 0 16,-3-2-1-16,2-1 0 0,0-4 0 0,-2-2-1 16,4-2 1-16,-3-2 4 0,4 0 4 15,1-4 2-15,3-6 4 0,4-4-4 0,3-4-2 16,0-2-2-16,2 1-2 0,-5-2 3 0,2 2-2 15,-4 0 0-15,1 5-1 0,-3 3-1 0,-4 3-1 16,-1 4 0-16,-2 2-1 0,-3 2-2 16,2 0-1-16,-2 6-1 0,0 5 3 0,0 3 2 15,0 0-1-15,0 2-1 0,0 0-2 0,0-1 1 16,0 1 0-16,0-4 0 0,5 0 0 0,7-2 0 16,-1-2-1-16,6-2 1 0,3-4 2 0,-2-2 0 15,2 0 2-15,4-2 0 0,-3-7-2 16,2-3-1-16,3-2 0 0,-5-1-1 0,2-5 0 15,-2 3 4-15,-1-2 0 0,1 1 2 0,-5 0 2 16,-4 4-1-16,-3-2 0 0,-2 5-1 0,-3 3 3 16,-4 1 1-16,0 3-1 0,0 3 1 0,0-1-5 15,-7 2-3-15,0 0-3 0,-4 0-2 16,-1 2 4-16,0 3-3 0,-3 2 3 0,1 3 1 16,1-1-4-16,2 2 2 0,1 2-2 0,3-2-1 15,1 3-4-15,2 0 1 0,3-1-1 16,1 2-2-16,0-4-4 0,4 1 2 0,2-2 0 15,4-3 2-15,2-1 7 0,5-1-2 0,5-4 2 16,-3-1 3-16,4 0-3 0,0-1 2 0,-2-5 2 16,2-3-1-16,-3-1 1 0,-1 1 4 15,0-2-3-15,-2 1 1 0,-2 0 3 0,0 2-4 16,-3 4 1-16,-3-1 1 0,-2 3-1 0,0 2-2 16,-3 0-2-16,-2 0-3 0,-1 5-2 15,1 0 4-15,0 1 3 0,0-1 0 0,-1 0 4 0,1-1-2 16,0 0 0-16,1-1-1 0,4-1 2 15,-1-1-1-15,5-1 0 0,-1 0 2 0,5 0-3 16,0-1 0-16,2-5 2 0,-1-4-4 0,2 0 1 16,-1 0 2-16,-1 1 0 0,-4 0 2 0,0 3 2 15,-4-1-4-15,-1 6-2 0,-1-1-1 16,0 2-5-16,-2 0 3 0,0 5-2 0,-1 3 2 16,1 1-1-16,2 2 1 0,-3-2 3 0,3-1-2 15,-1-1 2-15,-2-3 2 0,4 0 0 0,3-4 5 16,0 0 3-16,3 0-5 0,4-8 0 15,3-3-4-15,1-4-3 0,3 0 5 0,0-3 1 16,-1-1 0-16,1-2 0 0,0 0 0 0,-3-3-1 16,3-1 3-16,-2-2 2 0,-3-3-2 15,-3 0 0-15,0-3-4 0,1-3 3 0,-6 1-1 16,2-2 1-16,-5 2 2 0,-2 1-2 0,-2 4 4 16,-4 2 4-16,0 3 1 0,0 8 3 0,-4 1-1 15,1 8 1-15,-1 3 0 0,1 5-5 16,-3 1-7-16,1 14-6 0,-4 2-3 0,2 11 0 15,-4 3 2-15,1 6 4 0,-2 4-2 0,2 2 2 16,1 3-1-16,-1-1-2 0,3 1 3 0,-1-3 0 16,8-2-2-16,0-3-3 0,3-3-2 15,10-1-3-15,7-6-4 0,3-5-3 0,5-7-16 16,5-5-22-16,1-8-30 0,2-3-66 0,-2-3-103 16,-1-8-258-16,-10 1-630 0,-9 0-173 0</inkml:trace>
          <inkml:trace contextRef="#ctx0" brushRef="#br2" timeOffset="260413.9062">9936 7417 1985 0,'0'0'599'0,"0"0"-380"0,0 0-25 16,0 0-60-16,0 0-61 0,0 0-26 0,0 0-24 15,0 0-18-15,0 0-9 0,0 0 3 16,0 0 2-16,0 0-3 0,0 0-4 0,191-76-12 15,-159 71-27-15,-3 2-48 0,0 3-106 0,-2 0-234 16,-7 0-729-16,-8 0-155 0</inkml:trace>
        </inkml:traceGroup>
        <inkml:traceGroup>
          <inkml:annotationXML>
            <emma:emma xmlns:emma="http://www.w3.org/2003/04/emma" version="1.0">
              <emma:interpretation id="{972A9FD8-AE27-49D8-BFE3-7C5DB1E43EB9}" emma:medium="tactile" emma:mode="ink">
                <msink:context xmlns:msink="http://schemas.microsoft.com/ink/2010/main" type="inkWord" rotatedBoundingBox="18251,8354 20437,8268 20484,9448 18298,9534"/>
              </emma:interpretation>
              <emma:one-of disjunction-type="recognition" id="oneOf31">
                <emma:interpretation id="interp155" emma:lang="en-US" emma:confidence="0.5">
                  <emma:literal>plan</emma:literal>
                </emma:interpretation>
                <emma:interpretation id="interp156" emma:lang="en-US" emma:confidence="0">
                  <emma:literal>plans</emma:literal>
                </emma:interpretation>
                <emma:interpretation id="interp157" emma:lang="en-US" emma:confidence="0">
                  <emma:literal>plane</emma:literal>
                </emma:interpretation>
                <emma:interpretation id="interp158" emma:lang="en-US" emma:confidence="0">
                  <emma:literal>plana</emma:literal>
                </emma:interpretation>
                <emma:interpretation id="interp159" emma:lang="en-US" emma:confidence="0">
                  <emma:literal>plain</emma:literal>
                </emma:interpretation>
              </emma:one-of>
            </emma:emma>
          </inkml:annotationXML>
          <inkml:trace contextRef="#ctx0" brushRef="#br2" timeOffset="260777.6928">11341 7516 1215 0,'0'0'494'15,"0"0"-167"-15,0 0-23 0,0 0-43 0,0 0-61 16,0 0-44-16,0 0-38 0,0 0-30 15,0 0-29-15,0 0-15 0,0 0-9 0,0 0-4 16,0 0 7-16,0 0 1 0,-81 85-2 0,70-50-6 16,1 4 0-16,-2 3-6 0,2 3-5 0,-2 1-3 15,-1 2-6-15,4-1-3 0,1-1 0 16,-3-1 0-16,6-2-7 0,-3-4-2 0,4-1-2 16,-2-9-7-16,0-4-1 0,3-4-11 0,-1-2-21 15,0-9-35-15,1-2-44 0,3-3-53 0,-3-3-57 16,0-2-59-16,3-4-103 0,0-7-85 0,0-4-112 15,0-1-141-15,0 5 310 0</inkml:trace>
          <inkml:trace contextRef="#ctx0" brushRef="#br2" timeOffset="261768.6616">11149 7782 699 0,'0'0'600'0,"0"0"-135"0,0 0-94 16,0 0-82-16,-1-163-60 0,1 140-45 16,0 5-42-16,1 2-38 0,5 5-31 0,1-1-25 15,6 7-17-15,1 1-9 0,2 3-8 0,5 1-5 16,2 1-1-16,2 7-3 0,4 6-1 15,-3-1-3-15,0 5 1 0,-6-1-1 0,1 2-2 16,-7 0 6-16,-7 2-2 0,0-1 4 0,-7 0 2 16,0-1-1-16,-11 1 5 0,-5-4 2 0,-8-1 0 15,0-3 4-15,-3-4-2 0,-1-3-1 0,0-3 2 16,2-2-1-16,5-3 1 0,5-8 0 16,4 1-5-16,4-5-1 0,4 2-6 0,4-4-2 15,4-3-4-15,9 1-9 0,4-1 1 0,4-1-1 16,6 2-2-16,2 0 6 0,3 2-3 0,2 0-1 15,-2 1 0-15,6-4 0 0,-3 5 1 0,4-3 2 16,0-2-1-16,-3-2 1 0,-2-3 2 16,0 0 1-16,-9-4 3 0,1-2-4 0,-4-4 3 15,-5-2-2-15,-2 1 1 0,-3-1 5 0,-3 3-2 16,-2 3 3-16,-4 1 1 0,-3 3-3 0,0 5 1 16,0 5 2-16,0 3 2 0,-2 8 1 15,1 4 1-15,-2 2-7 0,-3 1-4 0,1 12 0 16,-5 5-2-16,0 8 1 0,-1 6 4 0,-2 6 1 15,0 1-1-15,0 5 4 0,-1 1-3 16,4 3-2-16,5-4 1 0,0-1-1 0,5-6 1 16,3-1-1-16,7-5 1 0,6-3-3 0,6-4 0 15,7-5 3-15,6-3-3 0,3-7 1 0,8-4-3 16,-2-5-5-16,0 0 1 0,2-10 1 16,0-6 1-16,-4-2 2 0,-1-4 6 0,-7-5-4 15,2 2 4-15,-11-1 5 0,-3 0-5 0,-7 2 5 16,-2 2-1-16,-5 1 1 0,-6 4 0 0,-2 3-1 15,-2 3 4-15,-7 3-8 0,-3 5 4 0,-1 3-5 16,-2 3-2-16,-2 8 4 0,-3 3-6 16,0 2 1-16,5 1-1 0,-1 1 2 0,5-2 0 15,2-4 0-15,5 1-2 0,2 1-1 0,2-3 1 16,2-2 0-16,6-2 0 0,-1-1-4 0,6-2 2 16,0-3 0-16,1-1 0 0,2 0 9 15,1 0-6-15,-2-5 2 0,4-3 0 0,-4-1-4 16,5-3 6-16,0 0 0 0,-2-3 0 0,5 2 0 15,-6-2 2-15,-1 2-2 0,-3 2 3 0,-1 4 3 16,-7 0-6-16,2 4 1 0,-6 1-6 16,-1 2 4-16,0 0-4 0,0 5 3 0,0 5 3 15,0 0-6-15,0 1 6 0,0 3 1 0,0-1-1 16,0 0 1-16,0 0-3 0,1 0-1 16,7-4-2-16,0 1 3 0,3-4-4 0,2 1 1 15,1-5 0-15,0 0 0 0,2-2 4 0,0 0 0 16,4-3 3-16,-1-5-1 0,0 0-2 0,3-3-3 15,-3 0 2-15,4 0 1 0,-8 1-2 16,4 1 2-16,-4 1-4 0,-1 4 0 0,-4 0 1 16,3 3 0-16,-3 1 0 0,-4 0-3 0,2 8 4 15,-4-1-1-15,6 2 2 0,-7 3 1 0,4-3-2 16,-1 1-2-16,-3-2-2 0,5-2 4 0,-3 0-1 16,4-5 4-16,-3-1-2 0,5 0 0 0,4-4 4 15,2-5-1-15,4-4 1 0,-3-3 1 16,5-1-2-16,-5 1 3 0,2-3-4 0,0 3 3 15,-4 2-4-15,-4 1-2 0,-3 8 0 0,-2 2-2 16,-1 3 1-16,-1 0-1 0,-2 7 2 16,-1 5 1-16,2 4 0 0,-4 0 1 0,3 2 1 15,-2-1 0-15,3-2-4 0,-1-2 3 0,7-2-6 16,0-6 5-16,-1-5 2 0,6 0 2 0,4-8 6 16,-1-6-2-16,6-5 1 0,-1-4-4 15,-1-1-1-15,3-3-5 0,-7 0-2 0,0 1-9 16,-6 4-34-16,-2 4-85 0,-10 5-284 0,0 5-765 15,-5 4-546-15</inkml:trace>
        </inkml:traceGroup>
      </inkml:traceGroup>
    </inkml:traceGroup>
    <inkml:traceGroup>
      <inkml:annotationXML>
        <emma:emma xmlns:emma="http://www.w3.org/2003/04/emma" version="1.0">
          <emma:interpretation id="{91BEA6AC-22CB-43F5-B884-E8AF552086DE}" emma:medium="tactile" emma:mode="ink">
            <msink:context xmlns:msink="http://schemas.microsoft.com/ink/2010/main" type="paragraph" rotatedBoundingBox="9437,10403 20282,9580 20387,10963 9542,1178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9E9D9E4-06DA-457B-80F5-E737DE2DA7DF}" emma:medium="tactile" emma:mode="ink">
              <msink:context xmlns:msink="http://schemas.microsoft.com/ink/2010/main" type="line" rotatedBoundingBox="9437,10403 20282,9580 20387,10963 9542,11786"/>
            </emma:interpretation>
          </emma:emma>
        </inkml:annotationXML>
        <inkml:traceGroup>
          <inkml:annotationXML>
            <emma:emma xmlns:emma="http://www.w3.org/2003/04/emma" version="1.0">
              <emma:interpretation id="{DEF00E80-4D7F-472B-9586-9FE924634163}" emma:medium="tactile" emma:mode="ink">
                <msink:context xmlns:msink="http://schemas.microsoft.com/ink/2010/main" type="inkWord" rotatedBoundingBox="9449,10560 9932,10523 9975,11091 9492,11128"/>
              </emma:interpretation>
              <emma:one-of disjunction-type="recognition" id="oneOf32">
                <emma:interpretation id="interp160" emma:lang="en-US" emma:confidence="0.5">
                  <emma:literal>+</emma:literal>
                </emma:interpretation>
                <emma:interpretation id="interp161" emma:lang="en-US" emma:confidence="0">
                  <emma:literal>4</emma:literal>
                </emma:interpretation>
                <emma:interpretation id="interp162" emma:lang="en-US" emma:confidence="0">
                  <emma:literal>x</emma:literal>
                </emma:interpretation>
                <emma:interpretation id="interp163" emma:lang="en-US" emma:confidence="0">
                  <emma:literal>X</emma:literal>
                </emma:interpretation>
                <emma:interpretation id="interp164" emma:lang="en-US" emma:confidence="0">
                  <emma:literal>¢</emma:literal>
                </emma:interpretation>
              </emma:one-of>
            </emma:emma>
          </inkml:annotationXML>
          <inkml:trace contextRef="#ctx0" brushRef="#br2" timeOffset="322659.8715">2371 9484 0 0,'0'0'201'0,"0"0"358"0,0 0-52 15,0 0-60-15,0 0-71 0,0 0-72 16,0 0-68-16,0 0-52 0,0 0-37 0,0 0-34 16,0 0-23-16,0 0-13 0,-61-10-17 0,50 10-6 15,2 1-6-15,4 0-13 0,3 0-10 16,2-1-9-16,0 3-11 0,0-2-1 0,0 1 1 15,5 3-5-15,6-1 1 0,2 3 1 0,2 1-2 16,8-3 3-16,1 1 2 0,7-1 1 0,0-4-3 16,2 1 7-16,5-2 2 0,-1 0-5 0,-3 0 1 15,3 0-5-15,-7 0-5 0,-3 0 5 16,-5 0 2-16,-2 0-3 0,-4 0 3 0,-3 0-3 16,-5 0-2-16,-1 0 2 0,-4 0 0 0,3 2-1 15,-5-2 0-15,0 1-1 0,1-1-4 0,-1 0-9 16,-1 0-15-16,0 0-26 0,0 0-32 0,0 0-36 15,0-1-55-15,0-1-102 0,0-1-237 16,0 1-731-16</inkml:trace>
          <inkml:trace contextRef="#ctx0" brushRef="#br2" timeOffset="322922.7685">2523 9240 1926 0,'0'0'238'0,"0"0"-43"16,0 0-37-16,0 0-26 0,0 0-32 0,0 0-18 15,0 0-12-15,0 0-8 0,0 0 0 16,0 0-3-16,0 0-2 0,0 0-3 0,13 178-8 16,-11-147-5-16,1-3-7 0,-3 3-6 0,0-4-4 15,0 0-3-15,0 0-7 0,-4-2-1 0,0 0-2 16,-5-1-6-16,5-2 0 0,-6 1-3 0,6-5-5 15,-5 1-10-15,5-3-28 0,3 1-46 16,1-6-76-16,0 0-108 0,1-2-260 0,0-5-1116 0</inkml:trace>
        </inkml:traceGroup>
        <inkml:traceGroup>
          <inkml:annotationXML>
            <emma:emma xmlns:emma="http://www.w3.org/2003/04/emma" version="1.0">
              <emma:interpretation id="{65911738-472A-42A8-933E-FD81BC9F8AF8}" emma:medium="tactile" emma:mode="ink">
                <msink:context xmlns:msink="http://schemas.microsoft.com/ink/2010/main" type="inkWord" rotatedBoundingBox="10909,10291 15429,9952 15533,11336 11013,11674">
                  <msink:destinationLink direction="with" ref="{ACA652B7-8B45-4A79-BCAB-3F5785BD8979}"/>
                </msink:context>
              </emma:interpretation>
              <emma:one-of disjunction-type="recognition" id="oneOf33">
                <emma:interpretation id="interp165" emma:lang="en-US" emma:confidence="0.5">
                  <emma:literal>fast-track</emma:literal>
                </emma:interpretation>
                <emma:interpretation id="interp166" emma:lang="en-US" emma:confidence="0.5">
                  <emma:literal>fast Hack</emma:literal>
                </emma:interpretation>
                <emma:interpretation id="interp167" emma:lang="en-US" emma:confidence="0">
                  <emma:literal>fast-flack</emma:literal>
                </emma:interpretation>
                <emma:interpretation id="interp168" emma:lang="en-US" emma:confidence="0">
                  <emma:literal>fast track</emma:literal>
                </emma:interpretation>
                <emma:interpretation id="interp169" emma:lang="en-US" emma:confidence="0">
                  <emma:literal>fast. Hack</emma:literal>
                </emma:interpretation>
              </emma:one-of>
            </emma:emma>
          </inkml:annotationXML>
          <inkml:trace contextRef="#ctx0" brushRef="#br2" timeOffset="324143.572">3787 9800 1399 0,'0'0'313'16,"0"0"-37"-16,0 0-38 0,0 0-45 0,0 0-58 15,0 0-61-15,0 0-39 0,0 0-21 0,0 0-4 16,0 0 8-16,0 0-3 0,0 0-3 16,0 0 2-16,183-55-2 0,-142 42 2 0,0-1 0 15,2-1-1-15,-1-5-1 0,1 2-3 0,-5-1 4 16,-4-1 4-16,2-1 3 0,-7-1 7 0,-3 5-2 15,-8-3 2-15,-2 5 3 0,-5 0 6 16,-7 3 7-16,1 2 3 0,-5 0-1 0,-6 2-6 16,-1 3-8-16,-4 0-10 0,-4 0-7 0,0 4-6 15,-5 1 0-15,2 0-3 0,1 6 0 0,-5 3-3 16,5 0-5-16,2 4 1 0,-1 2 0 0,5 1 2 16,-1-1 0-16,8 1 0 0,1 1-1 0,-2 1 0 15,5-1 3-15,0 0-4 0,4-3 2 16,2 1-1-16,5-4-4 0,2 0 4 0,-1-3-2 15,4-3 0-15,0-4 0 0,-1-1 2 0,-1-1-2 16,3-9 3-16,5 0 3 0,-5-7-2 16,0 1 2-16,3-2 2 0,-6-1-1 0,0 0 1 15,-6 2 2-15,4-1 2 0,-5 5-2 0,-3-1 7 16,-3 6 2-16,-1 3 2 0,0 1 5 16,0 4-8-16,-1 0-8 0,-2 0-7 0,2 3-4 15,-5 3-4-15,5 4 2 0,-1 2 3 0,1-2 0 16,1 0 1-16,0 2 3 0,4-3 0 0,7 1-3 15,-1-4 3-15,-1 0-1 0,5-1 0 16,-1-2 2-16,5-3-1 0,-1 0 1 0,0 0 1 16,2-1 1-16,2-7-2 0,-4-2 1 0,4-1-1 15,-1-3 2-15,3-2 1 0,-3-2-2 16,4-2 2-16,-3-2 1 0,3 1-4 0,-3 0-1 0,-2 0 0 16,-4 2 4-16,-1 4-3 0,-4 4 2 0,-4 3-1 15,3 4-9-15,-5 3 5 0,-3 1-3 16,6 0 0-16,-2 5 1 0,-1 3-1 0,3 3-2 15,-3 2 3-15,3 2 2 0,-2 3-2 0,-4-3-1 16,3 1-1-16,0 1-1 0,-1-3 4 16,-3 4 0-16,0-4 1 0,0 0-3 0,-8-2 2 15,1 3-1-15,-7-4 3 0,-2 2 5 0,-5-4-4 16,1 1 1-16,-4-1 0 0,1-2-3 0,5-4 2 16,2-1 1-16,3-2-3 0,2 0-7 15,5 0-4-15,-1-5-15 0,6-3-23 0,1-2-36 16,0-1-57-16,0 0-117 0,10-3-226 0,-5 5-562 15,4 2-204-15</inkml:trace>
          <inkml:trace contextRef="#ctx0" brushRef="#br2" timeOffset="323442.0042">3956 9444 777 0,'0'0'318'0,"0"0"-97"16,0 0 18-16,0 0 8 0,0 0-28 0,0 0-46 15,0 0-48-15,0 0-41 0,0 0-29 16,0 0-14-16,0 0-7 0,0 0 5 0,0 0 10 16,0-8 13-16,4 8 12 0,6 0 9 0,1-1 0 15,2-9-11-15,3-5-11 0,1-4-13 0,7-6-14 16,-4-2-5-16,4-3-2 0,-2-1 0 16,-2-1-1-16,-3-1 1 0,2 0-2 0,-9 0 1 15,1 1 0-15,-4 3-3 0,-4 2 0 0,-3 3-1 16,0 3 0-16,-2 4-3 0,-6 3 0 0,4 4-1 15,-6 2-2-15,4 5 1 0,-4 0-5 16,0 3-4-16,3 0-4 0,-3 2-2 0,0 9-2 16,3 5-1-16,-3 4 3 0,-1 8-2 0,4 6 1 15,-2 3 0-15,5 6-1 0,-4 3 0 16,5 4 0-16,1 4-2 0,0 1 2 0,0 2 3 16,-4 2 0-16,5-1 3 0,0-1 0 0,-4-1-3 15,-2 5-1-15,3-1 1 0,-6 0 0 0,4-1-2 16,-3 0 1-16,-3-4-3 0,7-1-2 0,-4-2 5 15,3-5-7-15,-2-2-6 0,4-6-13 16,-1-5-27-16,-2-5-36 0,6-5-44 0,-2-4-50 16,2-6-63-16,-1-6-96 0,2-5-152 0,-4-3-291 15,4 0-455-15</inkml:trace>
          <inkml:trace contextRef="#ctx0" brushRef="#br2" timeOffset="324614.2816">5027 9417 2382 0,'0'0'245'0,"0"0"-32"0,0 0-42 16,0 0-51-16,0 0-42 0,0 0-23 0,0 0-14 15,0 0-4-15,0 0 4 0,0 0-1 0,0 0-7 16,0 0-7-16,0 0-7 0,172 3-4 0,-132-11-5 16,-3 0-1-16,-3 2-2 0,2-3-1 15,-4 2 0-15,-4 1-3 0,-4 1-1 0,-7 0-6 16,-3 2-7-16,-5 2-9 0,-5-1-14 0,-4 0-27 16,0 2-42-16,0 0-57 0,-1 0-106 0,-1 0-245 15,-2 0-761-15</inkml:trace>
          <inkml:trace contextRef="#ctx0" brushRef="#br2" timeOffset="324402.4119">5185 9062 2207 0,'0'0'270'0,"0"0"-16"0,0 0-45 15,0 0-48-15,0 0-50 0,0 0-39 0,0 0-30 16,0 0-18-16,0 0-4 0,0 0 1 16,0 0 6-16,0 0 3 0,0 0 1 0,0 0-4 15,-3 141-5-15,0-107-6 0,-4-3-2 0,4 3-2 16,2-1-2-16,-2-2 0 0,0 1-6 0,-3-7 0 16,5 1-1-16,1-4-4 0,-1-5 1 0,1-1-4 15,-2 0-7-15,2-5-10 0,0-3-20 16,0-2-35-16,0-1-44 0,0-3-66 0,0 0-78 15,0-2-182-15,0 0-458 0,0 0-623 0</inkml:trace>
          <inkml:trace contextRef="#ctx0" brushRef="#br2" timeOffset="324964.066">5627 9472 1960 0,'0'0'276'0,"0"0"-52"0,0 0-37 16,0 0-37-16,0 0-45 0,0 0-20 0,0 0-19 15,0 0-11-15,0 0-1 0,0 0-8 0,0 0-1 16,0 0-10-16,0 0-5 0,179-4-5 15,-150-3-6-15,-2-1-2 0,-4 1-3 0,-2 1 0 16,-4 1-6-16,-4 1 1 0,-2 2-3 0,-6-2-1 16,0 2-4-16,-3 2-4 0,-2-2-3 15,0 2-18-15,0-1-18 0,0-1-44 0,0-1-86 16,0 0-180-16,-2-2-519 0,2 4-774 0</inkml:trace>
          <inkml:trace contextRef="#ctx0" brushRef="#br2" timeOffset="325337.8601">6490 9180 1100 0,'0'0'307'0,"0"0"-81"0,0 0 12 16,0 0 18-16,0 0-17 0,0 0-37 0,0 0-36 16,41-172-26-16,-38 158-20 0,-1 5-13 0,-2 1-5 15,0 4-10-15,0 4-13 0,0 0-15 16,0 0-19-16,-2 4-25 0,1 5-9 0,-1 7-8 16,-3 6-2-16,0 6 10 0,4 7 2 0,-3 3 0 15,2 1-2-15,0 2-2 0,2 0-3 16,0 1 2-16,0-1 1 0,4 0-4 0,-1-2-1 15,-2-3 0-15,2-4-5 0,0 3 0 0,0-6-2 16,-3-7-5-16,1 1-7 0,-1-7-9 0,0-2-17 16,0-4-26-16,0-6-25 0,0-1-24 0,0-3-19 15,0 0-21-15,-4-1-63 0,-2-5-121 16,3-4-204-16,0 0-500 0,-2 6 239 0</inkml:trace>
          <inkml:trace contextRef="#ctx0" brushRef="#br2" timeOffset="326461.7124">6319 9476 898 0,'0'0'373'0,"0"0"-19"0,0 0-24 0,0 0-61 16,0 0-89-16,0 0-62 0,0 0-49 0,0 0-24 15,0 0-4-15,0 0 4 0,0 0 1 0,0 0-7 16,0 0-10-16,0 0-6 0,174-34-6 16,-121 13-4-16,-7-1 0 0,4-3-3 0,-5 0 1 15,-2-1 0-15,-2-2-1 0,-8 1 0 0,-5-1 5 16,-5 4 3-16,-8 1 10 0,-4 3 9 15,-8 4 6-15,-3 1 8 0,0 6 3 0,-1 1-2 16,-9 5-6-16,1 1-10 0,-3 2-10 0,-5 2-9 16,-3 7-4-16,3 6-4 0,-4 1-1 0,2 3-1 15,2 2-3-15,2 0-1 0,3-4 0 16,4 3 1-16,3 0-3 0,4-2-1 0,1-3 2 16,1 1-4-16,11-2 2 0,-1-2 1 0,3-1-4 15,2 1-1-15,-1-3 2 0,1-1-3 0,0-1 0 16,-2 0 2-16,0-1-3 0,0 0 3 15,-1-1 1-15,0 2 1 0,-1-1 1 0,0 1-2 0,-1 2 2 16,-4 1-2-16,5 0 0 0,-2 1 0 16,-5 0-4-16,7 0-1 0,-4-1-4 0,1-2-6 15,3-3 0-15,0-1-4 0,0-2 2 0,3-2 2 16,0 0 4-16,2-8 2 0,-1-3 5 16,5-5 4-16,-3-2-1 0,1 0 5 0,-2-3 0 15,-2-1 4-15,-2 0 2 0,-3 0-1 0,0 0-1 16,-1 3-1-16,-4 1 3 0,-1 6 0 0,-2-1 3 15,-2 6 2-15,0 0-2 0,0 4-1 16,0 3 0-16,-6 0-8 0,3 0-7 0,-4 6-1 16,-1 4-3-16,-2 3 5 0,-3 3 5 0,6-1-1 15,-1-1 1-15,2 2-3 0,0-2 2 16,5 2 0-16,1-5 1 0,0 0 2 0,0-2-3 16,0-3 2-16,7-2-2 0,-3-1 2 0,0-1 1 15,5-2 1-15,-2 0 2 0,3-4 1 16,0-3 2-16,0-5-4 0,0 0 0 0,2-3-4 15,1 0-1-15,1-1 1 0,1 2 2 0,-3 1 0 16,0 2-3-16,-4 1 1 0,-1 4-3 0,-4 4 0 16,-2 0 2-16,2 1-3 0,-3 1 1 0,0 0-2 15,0 0-1-15,0 3 2 0,0 1 0 0,0 3 5 16,0-2 0-16,3 2 0 0,0-1-1 0,0-2 0 16,2 2 0-16,3-3-1 0,-1-1-1 15,3-1 1-15,2-1 1 0,2 0-1 0,1 0 4 16,2-6-2-16,-3-1-2 0,1 1 2 0,0-2 0 15,-1 1 1-15,-1-2-1 0,1 2 0 16,-2-1-2-16,0 2-2 0,1 1 2 0,-2 3-3 16,0 2 1-16,-2 0 1 0,1 0-1 0,0 2 2 15,-5 4 0-15,7 0 0 0,-7 3 0 0,2-4 0 16,-2 1-1-16,-1-3 2 0,2-1 0 16,-5 1 0-16,0-3 3 0,2 0 3 0,-1 0 12 15,-1-4 2-15,2 0 3 0,-2-4-1 0,1-1-7 16,-1-1-1-16,-1 0 1 0,0 2 0 0,0 2 0 15,0 1 0-15,-7 2-3 0,1 1-3 16,-2 2-4-16,-1 0-4 0,-3 0-3 0,-3 6-3 16,1 6 4-16,-1 0 0 0,-1 3 0 0,2 1 4 15,0 4-8-15,2-2 4 0,2 3-2 0,5 0-3 16,1-3 5-16,2 4-2 0,2-7-2 0,0 1 0 16,7-5 0-16,2 1-1 0,5-1 0 0,4-3 1 15,4-3 0-15,2-3-1 0,3-2 2 16,2 0 0-16,0-11-4 0,3-3-1 0,1-1 1 15,-2-7-2-15,-3-2 8 0,5-6-2 0,-5-3 2 16,1-3 2-16,-4 0-1 0,1-4 1 16,-4 2 1-16,-3-1 1 0,2 0-4 0,-5 0 3 15,-2 2 2-15,-1 0-2 0,-8 6 6 0,1 2-1 16,-3 5 0-16,-3 7 4 0,0 0 5 16,0 8 2-16,0 2 3 0,-4 4-3 0,2 3-9 15,-1 0-5-15,1 5-6 0,-1 9-2 0,-3 4-2 16,-1 6 5-16,1 4 1 0,1 4-1 0,-2 3 7 15,1 4-6-15,0 0 1 0,-4 1 0 0,2 1-3 16,1-1 2-16,-3 0 1 0,8-4 0 16,1 0-6-16,1-4-10 0,3-6-18 0,5-3-23 15,2-6-33-15,3-4-56 0,-2-4-70 0,3-7-185 16,-1-2-485-16,-3 0-736 0</inkml:trace>
          <inkml:trace contextRef="#ctx0" brushRef="#br2" timeOffset="326790.5094">8275 9030 1772 0,'0'0'356'15,"0"0"-49"-15,0 0-70 0,0 0-74 0,0 0-32 16,0 0-18-16,0 0-29 0,0 0-17 0,0 0-10 16,0 0-11-16,0 0-2 0,-180 93-3 15,157-80-2-15,2-3-4 0,-2-1-1 0,2-2 3 16,3 1-8-16,3-3 2 0,4-2 1 0,2-1-7 15,2-1 1-15,5-1-2 0,2 2-6 0,0-2-6 16,0 0-3-16,0 0-10 0,0 0-3 16,2 3 5-16,3 3-6 0,-1 1 1 0,6 3 3 15,-3 4-3-15,3 3 2 0,1 0 2 0,1 1-1 16,-1 1-6-16,2-4 1 0,1 1-5 16,3-2 0-16,0-1 1 0,0-3-2 0,1-1-1 15,2-2-1-15,-1-4 4 0,2-2-7 0,-3-1-2 16,-2 0-7-16,-2-6-11 0,2 0-14 0,-5-2-26 15,0-2-46-15,-2 1-68 0,-1-3-151 0,-2 4-436 16,0 3-861-16</inkml:trace>
        </inkml:traceGroup>
        <inkml:traceGroup>
          <inkml:annotationXML>
            <emma:emma xmlns:emma="http://www.w3.org/2003/04/emma" version="1.0">
              <emma:interpretation id="{A1894A29-1E84-4561-89AF-99C104B76FD6}" emma:medium="tactile" emma:mode="ink">
                <msink:context xmlns:msink="http://schemas.microsoft.com/ink/2010/main" type="inkWord" rotatedBoundingBox="16177,9908 20283,9597 20377,10840 16272,11152">
                  <msink:destinationLink direction="with" ref="{ACA652B7-8B45-4A79-BCAB-3F5785BD8979}"/>
                </msink:context>
              </emma:interpretation>
              <emma:one-of disjunction-type="recognition" id="oneOf34">
                <emma:interpretation id="interp170" emma:lang="en-US" emma:confidence="0.5">
                  <emma:literal>promotions</emma:literal>
                </emma:interpretation>
                <emma:interpretation id="interp171" emma:lang="en-US" emma:confidence="0.5">
                  <emma:literal>promo tigons</emma:literal>
                </emma:interpretation>
                <emma:interpretation id="interp172" emma:lang="en-US" emma:confidence="0">
                  <emma:literal>promo Lions</emma:literal>
                </emma:interpretation>
                <emma:interpretation id="interp173" emma:lang="en-US" emma:confidence="0">
                  <emma:literal>promo Pions</emma:literal>
                </emma:interpretation>
                <emma:interpretation id="interp174" emma:lang="en-US" emma:confidence="0">
                  <emma:literal>promo pions</emma:literal>
                </emma:interpretation>
              </emma:one-of>
            </emma:emma>
          </inkml:annotationXML>
          <inkml:trace contextRef="#ctx0" brushRef="#br2" timeOffset="327177.2729">9094 9188 347 0,'0'0'403'0,"0"0"18"0,0 0-3 0,0 0-28 15,0 0-57-15,0 0-63 0,0 0-53 0,0 0-40 16,0 0-34-16,0 0-26 0,0 0-23 0,0 0-21 16,0 0-21-16,0 0-19 0,23-125-13 15,-23 134-7-15,0 7 1 0,0 6 4 0,0 7 5 16,0 5 1-16,0 8-2 0,0 2-1 0,0 5-5 16,-2 1-1-16,-2 2-2 0,0-1-4 0,-2 1 0 15,1-3-2-15,-1-3-1 0,3-4-3 16,2-3-3-16,1-4-5 0,0-3-2 0,0-6-4 15,0-5-10-15,1-4-18 0,5-3-36 0,-5-5-51 16,2-2-74-16,-3-6-92 0,0-1-159 0,0 0-351 16,0-1-780-16</inkml:trace>
          <inkml:trace contextRef="#ctx0" brushRef="#br2" timeOffset="327414.1257">9064 9221 1719 0,'0'0'327'0,"0"0"-33"15,0 0-52-15,0 0-52 0,0 0-48 0,0 0-31 16,0 0-28-16,0 0-23 0,0 0-12 0,0 0-11 16,0 0-4-16,0 0-4 0,175-155-2 15,-157 164-4-15,3 2-3 0,-4 2-2 0,-2 4-1 16,-3 1-1-16,-7 3-1 0,-3-1-2 0,-2 3-6 16,-5-1-3-16,-7-2-2 0,-3 2-4 0,-4-3 2 15,1-2-6-15,-2-6-3 0,6-1-5 0,0-4-9 16,2-2-10-16,7-3-13 0,2-1-17 15,2 0-30-15,1-3-52 0,0-1-97 0,7-4-192 16,-2 2-399-16,0 2-701 0</inkml:trace>
          <inkml:trace contextRef="#ctx0" brushRef="#br2" timeOffset="328703.3409">9327 9346 829 0,'0'0'429'0,"0"0"-98"15,0 0-6-15,0 0-43 0,0 0-59 16,0 0-37-16,0 0-36 0,0 0-42 0,0 0-26 15,181-95-16-15,-140 67-15 0,-1-1-2 0,1-1-1 16,-3 0-3-16,-1-1-4 0,-2-1-1 0,-3 1-2 16,-4-1-4-16,-2 2 1 0,-5 1-4 15,-6 2-3-15,-3 3 1 0,-5 3-2 0,-6 6 0 16,-1 0-1-16,0 7-1 0,-1 2-6 0,-8 2-6 16,-1 4-10-16,-1 0-6 0,-5 4-3 0,-1 5 0 15,-2 4 5-15,3-1-1 0,-1 3 9 0,3-1-7 16,4 0 0-16,3 1 0 0,3-3-4 0,4 2 5 15,0-1 1-15,2-2 0 0,7 2-3 16,1-2 1-16,4-2-1 0,3-1-1 0,0 0 1 16,4 0-1-16,1-2-1 0,0 2-1 0,-1 1 4 15,-2 1-7-15,-2 1-2 0,-1 3-2 16,-4 2-6-16,-5 3 3 0,-1 2 0 0,-5 0 0 16,-1 1 2-16,0 2 1 0,-4-3 3 0,0-3 3 15,0-2 5-15,2-4-1 0,2-4 0 16,0-4-1-16,2-2-2 0,3-2 2 0,2 0 0 15,6-8 4-15,-1-6-1 0,3-2 5 0,1-4 2 16,-1-3-2-16,5-2 3 0,-3 1-4 0,0-1 0 16,-1 1 2-16,-2 4-2 0,-1 1 5 0,-6 5 0 15,-2 4 2-15,-3 6-3 0,-2 2 3 16,0 2-5-16,0 0-6 0,-7 5-2 0,0 6-3 16,-2 3 2-16,-1 3 3 0,0 2 4 0,0 2-3 15,5 0-1-15,1-3-2 0,2-1-2 0,2-1 2 16,0 0 1-16,3-1 0 0,4-2-4 0,4-2 4 15,-1-1-1-15,3-4 0 0,0-2 7 16,0-3-4-16,-2-1 0 0,2-3 3 0,-1-7 0 16,3-2-1-16,-1-4 2 0,1-3-3 0,0 0 0 15,-3-3 1-15,0 0 0 0,-4 0-1 16,-2 1-1-16,-5 1 1 0,-1 1-1 0,0 2 1 16,-5 4 0-16,-5 0-5 0,-5 5-5 0,0 2-3 15,-5 4-5-15,0 2 2 0,-4 2 3 0,1 7 0 16,1 3 4-16,0 3 0 0,3-2 1 15,3 5 1-15,5-3 1 0,5 0 1 0,3 2 0 16,3-3 2-16,0-3-2 0,6 0-2 0,1-3-1 16,3 0-1-16,4-4-3 0,3 0 3 15,0-4 0-15,3 0-1 0,-3 0 6 0,6-1-1 16,-2-6 2-16,2 0 2 0,-2-2 0 0,0 2 0 16,2-1 0-16,-3 0-1 0,-5 3 1 0,2 2-2 15,-7 1 0-15,0 2-2 0,-6 0 0 0,1 6 2 16,-3 2 1-16,1 4 2 0,-3-2 3 0,0 1-1 15,0 2-2-15,0-2 0 0,0-2-2 0,0 0 0 16,0-3 2-16,0-3-3 0,0-1 2 16,0-2 3-16,0 0 1 0,0 0 5 0,2-2 4 15,3-3 0-15,2-3-2 0,0-4-2 0,3 1-3 16,5-4-6-16,2 1-1 0,-2-1-3 16,4 0 1-16,-2 1 0 0,0 1 2 0,0 2-2 15,-2 2-1-15,2 3 1 0,-5 3-1 0,0 3 1 16,1 0-1-16,-4 0-1 0,2 5-1 0,-7 2 2 15,6 1-3-15,-7-1 2 0,4 1-1 16,-1-1 1-16,1-1 2 0,-2-1 2 0,2-3 1 16,1-1 1-16,0-1-1 0,1 0 2 0,2-5-1 15,3-3 1-15,-1-3 1 0,0-1-3 16,-2-1 0-16,3-1 0 0,-1 1-2 0,0 1 3 16,-3 2 1-16,1 1-2 0,-4 1 2 0,-1 4 0 15,-5 1-4-15,-1 3 1 0,0 0-2 0,0 0-1 16,0 2 0-16,2 3-1 0,-1-1 3 15,2 3-1-15,0-2 3 0,1-1-2 0,-3 1-2 16,2 1 4-16,1-4-2 0,2 3 2 0,-3-4 1 16,5 2-2-16,-3-1-1 0,2 0 1 0,-2-2-1 15,4 0 0-15,-1 0 3 0,2 0-2 0,0 0 1 16,0-4-1-16,-1-1-1 0,3-1 0 16,-3-1-2-16,1 0 3 0,1 1-1 0,1-1 2 15,-4 3 0-15,-1 0-3 0,-1 3 0 0,-3 1-3 16,1 0 1-16,-3 5-3 0,-1 3 2 0,0 1-1 15,0 2 1-15,2 2 3 0,2 1-2 16,2 2 3-16,-4-1-2 0,7 0 2 0,-2-4 2 16,4-1 2-16,4-2-1 0,-3-4-2 0,2-1 1 15,1-3-3-15,-1-3 4 0,0-5 2 0,0-4-1 16,2-3 1-16,2-2-5 0,-2-1 4 16,-1 1-1-16,2 1 0 0,-4-3 4 0,-3 2-3 15,-3 2 4-15,-1 0 0 0,-3 1 0 0,0 1-1 16,-3 2-3-16,-3 1-4 0,-6 1-3 15,1 2-2-15,-5 0-4 0,-1 7-2 0,-3 0-2 16,0 0-2-16,0 4 0 0,-6 6 0 0,5 3 0 16,-2 3-11-16,1 0-13 0,4 1-32 0,1-1-55 15,-1 2-74-15,3-2-184 0,3-3-525 0,3-7-727 16</inkml:trace>
          <inkml:trace contextRef="#ctx0" brushRef="#br2" timeOffset="329331.953">11473 8957 807 0,'0'0'564'0,"0"0"-139"16,0 0-60-16,0 0-75 0,0 0-77 0,0 0-41 15,0 0-51-15,0 0-35 0,0 0-31 16,0 0-20-16,0 0-8 0,0 0-5 0,0 0 0 16,0 0-1-16,-29 8-5 0,68-17-5 0,2-4-2 15,1-1-10-15,-1 0 1 0,-1-2-1 0,-6 0-2 16,1 0 8-16,-6 2-2 0,-9 0 4 0,-3 4 3 16,-9 5 6-16,-1 1 5 0,-3 3 1 15,-4 1-5-15,0 0-9 0,0 6-2 0,-1 4-1 16,-2 4 3-16,-1 4 2 0,1 3 2 0,2 1-4 15,-1-2-2-15,1 3 3 0,1-4-5 0,0 0-1 16,4-4-2-16,3-2-10 0,3-4-3 0,1-1-8 16,4-4-8-16,-1-4-13 0,1 0-15 15,2-5-31-15,-2-8-65 0,0-3-140 0,-6 3-280 16,1 3-1055-16</inkml:trace>
          <inkml:trace contextRef="#ctx0" brushRef="#br2" timeOffset="329067.1167">11508 8674 1336 0,'0'0'459'0,"0"0"-53"0,0 0-61 0,0 0-73 15,0 0-65-15,0 0-53 0,0 0-43 0,0 0-34 16,0 0-27-16,0 0-18 0,0 0-11 0,0 0-6 16,0 0 1-16,0 0 3 0,10 47-1 15,-10-19 1-15,0 2 0 0,0 2-7 0,0 1-2 16,0 1-3-16,0-2-2 0,0-1-2 0,0 0-1 15,0-3-3-15,0-3-11 0,0-2-9 0,0-3-24 16,4-5-33-16,-2-3-31 0,-1-4-56 16,0-2-49-16,1-5-83 0,-2-1-156 0,0 0-216 15,3 0-849-15</inkml:trace>
          <inkml:trace contextRef="#ctx0" brushRef="#br2" timeOffset="329489.856">11904 8455 2187 0,'0'0'357'0,"0"0"-136"0,0 0-31 16,0 0-37-16,0 0-47 0,0 0-27 0,0 0-21 15,-159-56-28-15,159 56-32 0,0 0-10 0,7 7-11 16,6 3-13-16,4 6-19 0,2 2-31 0,0 3-49 16,4 5-53-16,-5 1-79 0,0 2-168 0,-3-5-259 15,-8-9-754-15</inkml:trace>
          <inkml:trace contextRef="#ctx0" brushRef="#br2" timeOffset="330247.7811">12041 8934 2077 0,'0'0'339'16,"0"0"-47"-16,0 0-39 0,0 0-68 0,0 0-25 16,0 0-26-16,0 0-25 0,0 0-21 0,0 0-23 15,0 0-15-15,0 0-16 0,0 0-8 16,0 0-12-16,41-92-6 0,-44 100-6 0,0 5-6 15,-1 1 4-15,1 3-1 0,2 3 1 0,-2 0 1 16,3 1-3-16,0-1 0 0,0-1-3 16,0-1-4-16,3-2-2 0,1-1-4 0,5-3 0 15,-2-5-1-15,1-1 2 0,2-4 3 0,0-2 3 16,0 0 0-16,4-8 1 0,2-5 1 0,1-3 2 16,1-3 2-16,-4-2 0 0,1-2 3 15,-5 2-3-15,-3-2 1 0,-2 1 1 0,-2 1 2 16,-3 2 3-16,0 1-3 0,-8 0 4 0,1 4-4 15,-3 1 3-15,-3 4 0 0,0 2-6 0,0 4-2 16,3 3-5-16,0 0 1 0,1 6 1 0,-3 4 0 16,8 4 4-16,-5 1-2 0,7 2 4 15,-1-2-1-15,3 1-1 0,0-1 0 0,0-3-2 16,4 1-3-16,7-2-1 0,2-3-2 0,0-2-2 16,3-1 1-16,-1-4-1 0,2-1 2 0,4 0 4 15,-2-8 2-15,5-3 5 0,-4 2 2 0,4-7 0 16,1 2-1-16,-6 1 3 0,3 1 0 15,-5-1-1-15,-1 7 0 0,-2 0-3 0,-1 3-1 16,-2 3 2-16,-2 0-1 0,-2 0 2 0,0 6-1 16,0 0 0-16,0 0 4 0,0 0-2 15,0-1 1-15,0 0-2 0,-1-1-3 0,3 0 2 16,-2-3-1-16,1-1 3 0,4 0 1 0,0 0 0 16,2-6 2-16,1-3 2 0,0-5 3 15,-1 0 0-15,2-1-2 0,2-1-4 0,-5 0-1 16,-1 1 1-16,-1 4-2 0,-3 3 0 0,-2 2-3 15,-3 4-1-15,4 2-1 0,-4 0 0 0,-2 2 2 16,5 6-4-16,1 3 2 0,-3-1 0 0,5 3-1 16,-2 0 2-16,1-2 0 0,4 2-3 0,-1-5-3 15,-2 1 1-15,3-3-2 0,1-1 4 16,0-4 5-16,1-1-2 0,0 0 2 0,0-6 0 16,2-5-1-16,-2-1 2 0,3-3 1 0,-3-1-1 15,0 2 3-15,1-1-5 0,-1-1 1 0,-1 0-2 16,-2 2 0-16,2 1 1 0,-2 3 0 15,-1 2 3-15,-4 1-2 0,2 5 1 0,-2-1-3 16,4 3-1-16,-5 0-1 0,7 4-1 0,-2 2 2 16,-5 3-1-16,5 2 0 0,-4 2-2 0,1 1-2 15,-3 0 3-15,-1 1-1 0,3-2 1 16,-6 2 3-16,0-3-1 0,0 2 0 0,0-3 0 16,-3 1-11-16,-6 2-10 0,-3-2-29 0,-5 3-86 15,-8-1-159-15,8-3-639 0,3-4-822 0</inkml:trace>
        </inkml:traceGroup>
      </inkml:traceGroup>
    </inkml:traceGroup>
    <inkml:traceGroup>
      <inkml:annotationXML>
        <emma:emma xmlns:emma="http://www.w3.org/2003/04/emma" version="1.0">
          <emma:interpretation id="{6062DC0A-0A7A-4D54-9354-4603315C9285}" emma:medium="tactile" emma:mode="ink">
            <msink:context xmlns:msink="http://schemas.microsoft.com/ink/2010/main" type="paragraph" rotatedBoundingBox="9241,12503 9900,12087 9955,12175 9297,1259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5351DAD-EFCA-49FE-901C-92F4AE4BD0A3}" emma:medium="tactile" emma:mode="ink">
              <msink:context xmlns:msink="http://schemas.microsoft.com/ink/2010/main" type="line" rotatedBoundingBox="9241,12503 9900,12087 9955,12175 9297,12591"/>
            </emma:interpretation>
          </emma:emma>
        </inkml:annotationXML>
        <inkml:traceGroup>
          <inkml:annotationXML>
            <emma:emma xmlns:emma="http://www.w3.org/2003/04/emma" version="1.0">
              <emma:interpretation id="{4EC0AC87-22CA-4D65-81C4-91E63E01E1A0}" emma:medium="tactile" emma:mode="ink">
                <msink:context xmlns:msink="http://schemas.microsoft.com/ink/2010/main" type="inkWord" rotatedBoundingBox="9241,12503 9900,12087 9955,12175 9297,12591"/>
              </emma:interpretation>
              <emma:one-of disjunction-type="recognition" id="oneOf35">
                <emma:interpretation id="interp175" emma:lang="en-US" emma:confidence="0.5">
                  <emma:literal>-</emma:literal>
                </emma:interpretation>
                <emma:interpretation id="interp176" emma:lang="en-US" emma:confidence="0">
                  <emma:literal>_</emma:literal>
                </emma:interpretation>
                <emma:interpretation id="interp177" emma:lang="en-US" emma:confidence="0">
                  <emma:literal>.</emma:literal>
                </emma:interpretation>
                <emma:interpretation id="interp178" emma:lang="en-US" emma:confidence="0">
                  <emma:literal>,</emma:literal>
                </emma:interpretation>
                <emma:interpretation id="interp179" emma:lang="en-US" emma:confidence="0">
                  <emma:literal>~</emma:literal>
                </emma:interpretation>
              </emma:one-of>
            </emma:emma>
          </inkml:annotationXML>
          <inkml:trace contextRef="#ctx0" brushRef="#br3" timeOffset="678971.8358">2061 11201 875 0,'0'0'215'15,"0"0"-17"-15,0 0-13 0,0 0-1 16,0 0-9-16,0 0-37 0,0 0-36 0,0 0-26 0,0 0-19 16,0 0-9-16,0 0-5 0,0 0-8 15,3 1-9-15,-3 0-3 0,1 3-2 0,2-3 2 16,0 4 3-16,-1-2 0 0,0 4-2 0,-1-3-1 15,2 1-1-15,3 0-3 0,-5-1 0 16,1 0 1-16,-1-2-1 0,-1 1 3 0,1-2 2 16,1-1 3-16,-1 2 5 0,-1-2 0 0,3 1 6 15,0-1-3-15,-2 2 0 0,1 0-3 0,-1-2-3 16,1 1 0-16,-1 1-1 0,6-2 2 16,-3 0 0-16,2 0 2 0,3 0 4 0,3 0 6 15,3-3 4-15,2-8 2 0,7 0-2 0,4-9-5 16,0-1-7-16,8-8-6 0,1-1-4 0,5-5-5 15,1 0-2-15,5-1-1 0,-3 0-2 16,-2 1 1-16,-2 4 0 0,-3 0-2 0,-7 5 0 16,-2 5 0-16,-7 5-2 0,-6 5 0 0,-10 6 1 15,-2 5-9-15,-4 0-4 0,0 0-13 0,-4 12-17 16,-3 7-38-16,-13 11-91 0,3-5-254 16,4-3-984-16</inkml:trace>
        </inkml:traceGroup>
      </inkml:traceGroup>
    </inkml:traceGroup>
    <inkml:traceGroup>
      <inkml:annotationXML>
        <emma:emma xmlns:emma="http://www.w3.org/2003/04/emma" version="1.0">
          <emma:interpretation id="{78CF4912-2C07-406B-BD84-6A8ED44EAE08}" emma:medium="tactile" emma:mode="ink">
            <msink:context xmlns:msink="http://schemas.microsoft.com/ink/2010/main" type="paragraph" rotatedBoundingBox="959,14297 4001,14018 4100,15088 1057,153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3D76CF-DE40-4E5F-9333-FB59C13DE703}" emma:medium="tactile" emma:mode="ink">
              <msink:context xmlns:msink="http://schemas.microsoft.com/ink/2010/main" type="line" rotatedBoundingBox="959,14297 4001,14018 4100,15088 1057,15367"/>
            </emma:interpretation>
          </emma:emma>
        </inkml:annotationXML>
        <inkml:traceGroup>
          <inkml:annotationXML>
            <emma:emma xmlns:emma="http://www.w3.org/2003/04/emma" version="1.0">
              <emma:interpretation id="{72794C91-6A9C-406F-BB8F-ADEA348092CD}" emma:medium="tactile" emma:mode="ink">
                <msink:context xmlns:msink="http://schemas.microsoft.com/ink/2010/main" type="inkWord" rotatedBoundingBox="959,14297 1330,14263 1383,14839 1012,14873"/>
              </emma:interpretation>
              <emma:one-of disjunction-type="recognition" id="oneOf36">
                <emma:interpretation id="interp180" emma:lang="en-US" emma:confidence="0.5">
                  <emma:literal>3</emma:literal>
                </emma:interpretation>
                <emma:interpretation id="interp181" emma:lang="en-US" emma:confidence="0">
                  <emma:literal>,</emma:literal>
                </emma:interpretation>
                <emma:interpretation id="interp182" emma:lang="en-US" emma:confidence="0">
                  <emma:literal>.</emma:literal>
                </emma:interpretation>
                <emma:interpretation id="interp183" emma:lang="en-US" emma:confidence="0">
                  <emma:literal>z</emma:literal>
                </emma:interpretation>
                <emma:interpretation id="interp184" emma:lang="en-US" emma:confidence="0">
                  <emma:literal>}</emma:literal>
                </emma:interpretation>
              </emma:one-of>
            </emma:emma>
          </inkml:annotationXML>
          <inkml:trace contextRef="#ctx0" brushRef="#br3" timeOffset="612219.3298">-6196 13123 309 0,'0'0'413'0,"0"0"-87"16,0 0-40-16,0 0-41 0,0 0-29 16,0 0-36-16,0 0-31 0,0 0-21 0,0 0-15 15,0 0-20-15,0 0-18 0,0 0-18 0,-21-56-11 16,21 46-13-16,0 1-8 0,3 2-5 0,4-1-9 15,-2 0-2-15,5 0-4 0,0 0-3 0,0 3-1 16,3-2-1-16,0 3-3 0,1 0-1 16,0 3 2-16,0-1-2 0,-1 2 2 0,0 0 0 15,1 0 0-15,-3 5 1 0,1 0 0 0,-7 1 1 16,5 0-2-16,-7 2 3 0,0 3 6 16,-2 0 6-16,-1 3 12 0,0 6 0 0,-5-2 0 15,-7 3-3-15,1-1-7 0,1 0-1 0,0-3-4 16,-1-2-3-16,6-2-3 0,-2-3-2 0,6-2-1 15,1-4-2-15,0-1-3 0,0 1-1 16,0-3-1-16,8 3 2 0,-3-1 6 0,7 1-3 16,3-2 2-16,-1 0 1 0,4 2-4 0,5-1 3 15,0 2 0-15,-2 1 0 0,3 0-2 16,-3 3-1-16,0-2 1 0,-4 3 0 0,-1 3 3 16,-3-1-2-16,-2 1-1 0,-5 4 0 0,1 0 3 15,-7 1 1-15,0 2 4 0,0 1 2 0,-10 3-1 16,-1-2 8-16,1-4-2 0,-3-2 2 15,-1-1 2-15,0-4-1 0,-1-3-1 0,3 0 2 16,-1-4 4-16,2-2-2 0,1 0 1 0,4-1 0 16,-4-1-2-16,6 0 0 0,-6 0-3 0,6 0-3 15,-5-1-7-15,5-3-3 0,0 3-12 0,-3-2-32 16,4 3-72-16,0 0-178 0,1 0-373 16,-2 0-966-16</inkml:trace>
        </inkml:traceGroup>
        <inkml:traceGroup>
          <inkml:annotationXML>
            <emma:emma xmlns:emma="http://www.w3.org/2003/04/emma" version="1.0">
              <emma:interpretation id="{B8808803-A9B7-4DD6-93F2-73BE5DF50558}" emma:medium="tactile" emma:mode="ink">
                <msink:context xmlns:msink="http://schemas.microsoft.com/ink/2010/main" type="inkWord" rotatedBoundingBox="1645,14347 4012,14130 4100,15088 1733,15305"/>
              </emma:interpretation>
              <emma:one-of disjunction-type="recognition" id="oneOf37">
                <emma:interpretation id="interp185" emma:lang="en-US" emma:confidence="0.5">
                  <emma:literal>position</emma:literal>
                </emma:interpretation>
                <emma:interpretation id="interp186" emma:lang="en-US" emma:confidence="0">
                  <emma:literal>positions</emma:literal>
                </emma:interpretation>
                <emma:interpretation id="interp187" emma:lang="en-US" emma:confidence="0">
                  <emma:literal>Position</emma:literal>
                </emma:interpretation>
                <emma:interpretation id="interp188" emma:lang="en-US" emma:confidence="0">
                  <emma:literal>Positions</emma:literal>
                </emma:interpretation>
                <emma:interpretation id="interp189" emma:lang="en-US" emma:confidence="0">
                  <emma:literal>positron</emma:literal>
                </emma:interpretation>
              </emma:one-of>
            </emma:emma>
          </inkml:annotationXML>
          <inkml:trace contextRef="#ctx0" brushRef="#br3" timeOffset="615848.6093">-3837 13158 1684 0,'0'0'439'0,"0"0"-165"0,0 0-54 0,0 0-59 15,0 0-61-15,0 0-36 0,0 0-28 16,0 0-21-16,0 0-14 0,0 0-4 0,0 0 1 15,0 0 2-15,0 0 0 0,0 0 1 0,-31 79-1 16,32-68-1-16,3-2 0 0,0-1 1 0,2-1 0 16,-2-3 0-16,2-2 0 0,1-2 0 15,-1 0 3-15,2 0 4 0,-2-3 6 0,2-4 4 16,1-7 0-16,-2-1-1 0,3-4-3 0,-2-3 1 16,1-1-3-16,-3 2 0 0,-1 0 0 0,-3 2 0 15,-2 3 3-15,0 2 2 0,-2 5 0 0,-5 1-3 16,-1 3-5-16,-2 3-8 0,-3 2-8 0,0 4-3 15,-1 7-2-15,0 0 4 0,0 6 2 16,4-3 5-16,3 2 0 0,3-3 0 0,1-2 0 16,3 0-4-16,0-5 3 0,7-1-1 0,3-1 4 15,0-2 3-15,7-2 1 0,-2 0 1 0,2-3 0 16,0-4 0-16,2 0 1 0,-1-3-1 16,-2 3-2-16,-1-1 1 0,-2 2-1 0,0 0-1 15,-2 2-1-15,-4 2-3 0,5 0 1 0,-3 2-1 16,-3 0 0-16,3 0 3 0,-5 0-3 15,2 0 1-15,-1 2-1 0,-2 1 1 0,-2 0 1 16,4-1 0-16,-2 2 1 0,-1-3-1 0,0-1 1 16,-1 0 1-16,1 0 2 0,2 0 0 0,2 0 3 15,-4-1 0-15,6-5 4 0,-3 2-2 16,1-3-1-16,2 2-3 0,2-1-3 0,-4 1-3 16,5 4 0-16,-4 1-1 0,2 0-2 0,1 0-1 15,-5 6-1-15,5 0 0 0,-3 1 3 0,2 2 0 16,-1-3 0-16,-2 0 1 0,4-2 1 0,-4 0 1 15,4-3 1-15,-3-1 1 0,1 0 2 0,2 0-2 16,0-6 2-16,0-2 0 0,3-3 1 16,1-2 0-16,0-3 1 0,0 1-1 0,0-3-2 15,-1 1 4-15,1 4-3 0,-4 2-2 16,-4 3 1-16,3 1 0 0,-7 6 0 0,0-1-1 16,-1 2-2-16,2 0-4 0,0 0 1 0,-2 0 0 15,2 2 0-15,0 3 2 0,1-2-1 0,0 2 1 16,1-1 1-16,3 2 2 0,-2-4-1 15,5 3 0-15,1-2 0 0,-3-2 0 0,1 1 0 16,-1-2 1-16,-3 0 1 0,1 0-1 0,-3 0 1 16,-3 0-2-16,-1 0 3 0,2 0 2 0,-2 0 0 15,0 0-1-15,0 0-1 0,0 0-8 0,0 4-7 16,-2 2-13-16,1 5-51 0,-2 4-155 16,-1-3-374-16,0-3-1070 0</inkml:trace>
          <inkml:trace contextRef="#ctx0" brushRef="#br3" timeOffset="613157.4877">-5442 13137 1271 0,'0'0'253'0,"0"0"-5"15,0 0-8-15,0 0-34 0,0 0-35 0,0 0-37 16,0 0-23-16,0 0-23 0,0 0-20 15,0 0-22-15,0 0-25 0,0 0-17 0,-20-67-12 16,20 82 0-16,0 11 9 0,0 6 13 0,5 7 4 16,-4 5 3-16,-1 4-1 0,0 1-4 0,1 6 0 15,-1 0-3-15,0 0-2 0,0 1-3 0,0-5-1 16,0 2 0-16,0-3 0 0,0 0 4 16,0-4-5-16,0-3 1 0,0-6-2 0,0-3-1 15,2-7 1-15,-1-7-2 0,-1-2-3 0,2-6-13 16,-2-2-15-16,1-5-37 0,-1-3-57 15,1 0-85-15,-1-2-105 0,5 0-154 0,-4-3-385 0,1 2-130 16</inkml:trace>
          <inkml:trace contextRef="#ctx0" brushRef="#br3" timeOffset="613449.3523">-5436 13285 1026 0,'0'0'397'0,"0"0"-135"0,0 0-54 0,0 0-24 16,0 0-41-16,0 0-35 0,0 0-28 0,0 0-19 15,0 0-13-15,0 0-11 0,0 0-3 0,0 0-8 16,0 0-4-16,0 0-5 0,120-141-7 16,-113 143 0-16,3 6 0 0,-5 2 4 0,2 5 1 15,-6 5 9-15,-1 1 5 0,-1 0 4 0,-11 6 3 16,0-3-6-16,-3 0-5 0,0 1-5 0,-4-3-3 15,-1-1-1-15,5-4-1 0,-1-3-1 16,4-3-5-16,-1-3 1 0,6-3-2 0,0-3-3 0,5-2-12 16,1 0-43-16,1-2-59 0,0-3-105 15,1-3-128-15,2 0-198 0,4 4-814 0</inkml:trace>
          <inkml:trace contextRef="#ctx0" brushRef="#br3" timeOffset="613757.1626">-5117 13210 1456 0,'0'0'246'0,"0"0"-62"0,0 0-43 16,0 0-33-16,0 0-19 0,0 0-6 16,0 0-8-16,0 0-11 0,0 0-19 0,0 0-14 15,0 0-14-15,0 0-5 0,-80 170-4 0,90-155-2 16,2-3 2-16,-1-1 0 0,2-1 1 15,1-4-1-15,0-2 4 0,0-4 3 0,0 0 4 0,-2-4 8 16,-1-8 4-16,0 2 5 0,2-3 3 16,-3-2 1-16,-4-2-2 0,1-1 0 0,-3-2-2 15,-2 3 0-15,-2-1 2 0,0 2-5 0,0 2-4 16,-6-1-7-16,-3 7-9 0,-3 0-7 0,0 3-14 16,-2 5-12-16,0 0-17 0,0 3-25 15,0 7-40-15,1 0-76 0,6 3-106 0,0-1-162 16,5 0-304-16,1-6-469 0</inkml:trace>
          <inkml:trace contextRef="#ctx0" brushRef="#br3" timeOffset="614088.7809">-4754 13162 1644 0,'0'0'310'0,"0"0"-55"0,0 0-32 0,0 0-64 15,0 0-51-15,0 0-37 0,0 0-25 16,0 0-18-16,0 0-9 0,0 0-5 0,0 0-1 16,0 0-3-16,0 0-2 0,0 0-3 0,-112 52-4 15,112-45-2-15,0 0-5 0,1 2-1 0,9-1 1 16,-2 0 2-16,2 0 3 0,3 0 1 0,1-1 0 16,0 2 2-16,1 2-1 0,-1-2 0 0,0 1 0 15,-1 0 0-15,-2 3-2 0,-7 0 1 16,2 1-2-16,-5 2 2 0,-1 0 2 0,0-1 0 15,-7 2 2-15,0 0 2 0,-5-5 4 0,-1 1 3 16,-3-6 2-16,1 0 2 0,0-3 0 0,3-2 1 16,0-2-2-16,2 0-4 0,5-2-11 15,-2-4-22-15,4-1-34 0,3-2-54 0,0-3-93 16,0-1-136-16,1 2-227 0,3 2-957 0</inkml:trace>
          <inkml:trace contextRef="#ctx0" brushRef="#br3" timeOffset="614282.5839">-4610 13241 1605 0,'0'0'312'0,"0"0"-70"0,0 0-46 15,0 0-65-15,0 0-40 0,0 0-30 0,0 0-17 16,0 0-6-16,0 0 1 0,0 0 3 0,0 0-1 16,0 0-1-16,0 0-7 0,0 0-7 0,24 121-5 15,-17-108-9-15,-2-1-1 0,-4-1-2 16,6-2-6-16,-4-1-13 0,1-1-35 0,3-1-49 15,-1-6-93-15,0 0-120 0,-1 0-216 0,-2 0-909 0</inkml:trace>
          <inkml:trace contextRef="#ctx0" brushRef="#br3" timeOffset="614427.4948">-4555 13064 1397 0,'0'0'402'0,"0"0"-115"0,0 0-81 16,0 0-66-16,0 0-65 0,0 0-31 0,0 0-22 15,0 0-25-15,0 0-44 0,0 0-22 0,0 0-3 16,0 0-2-16,0 0-40 0,-18-33-143 16,31 37-407-16,-5-1-609 0</inkml:trace>
          <inkml:trace contextRef="#ctx0" brushRef="#br3" timeOffset="614929.4158">-4289 12932 2118 0,'0'0'292'0,"0"0"-52"16,0 0-49-16,0 0-72 0,0 0-38 0,0 0-35 15,0 0-25-15,0 0-13 0,0 0-7 16,0 0 2-16,0 0 3 0,0 0-2 0,0 0 7 16,0 0-1-16,5 151 1 0,-2-122 0 0,-2 0-3 15,4-2 0-15,0-3-1 0,-2 1 1 16,-1-5-5-16,5-3-2 0,-4-2 0 0,-2-5-6 15,0 0 1-15,2-3-9 0,3-1-21 0,-3-1-26 16,0 0-38-16,-3-4-39 0,4 2-41 0,-1-1-40 16,-2 0-28-16,-1-2 3 0,0 0 54 15,0 0 78-15,0 0 68 0,0 0 48 0,-8 0 18 16,2 0 13-16,-4 0 37 0,-3 0 40 0,2-2 30 16,2 0 15-16,-2 1-6 0,0 1-12 0,5 0-14 15,-2 0-12-15,3-2-14 0,4 2-14 16,-3 0-17-16,4 0-21 0,0-1-18 0,0 1-19 15,0-2-12-15,7-1-2 0,-3 0 2 0,9-1 4 16,1-2 3-16,0-3 4 0,3 2-4 0,4-3 1 16,-4-2-1-16,0-1-3 0,3 1 3 0,-3-1-1 15,-1-1-1-15,-2 0 1 0,0-1 0 16,-1 4 1-16,-3 1 1 0,-5 3 0 0,1 3 0 16,-2 0-2-16,-2 4-1 0,-1 0-1 0,-1 0-8 15,0 7 2-15,0 1-2 0,2 0-1 0,-1 7 8 16,2 0-1-16,1 2 1 0,-1 2 0 15,0-2-1-15,4 0 0 0,-1-1-2 0,-1-2-9 16,4-1-35-16,-1-2-44 0,-2-4-95 0,5-1-115 16,-6-2-251-16,2-2-1021 0</inkml:trace>
          <inkml:trace contextRef="#ctx0" brushRef="#br3" timeOffset="615086.3202">-4058 12949 1785 0,'0'0'195'0,"0"0"-44"0,0 0-28 16,0 0-50-16,0 0-40 0,0 0-45 15,0 0-31-15,0 0-29 0,0 0-47 0,0 0-96 0,0 0-328 16,0 0-813-16</inkml:trace>
        </inkml:traceGroup>
      </inkml:traceGroup>
    </inkml:traceGroup>
    <inkml:traceGroup>
      <inkml:annotationXML>
        <emma:emma xmlns:emma="http://www.w3.org/2003/04/emma" version="1.0">
          <emma:interpretation id="{F159F2EF-AF9A-4087-A43D-CB517F943C5A}" emma:medium="tactile" emma:mode="ink">
            <msink:context xmlns:msink="http://schemas.microsoft.com/ink/2010/main" type="paragraph" rotatedBoundingBox="1172,16039 6575,15602 6666,16734 1264,171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EAF044-742D-4F89-9B13-0C99D1F4A2B8}" emma:medium="tactile" emma:mode="ink">
              <msink:context xmlns:msink="http://schemas.microsoft.com/ink/2010/main" type="line" rotatedBoundingBox="1172,16039 6575,15602 6666,16734 1264,17171"/>
            </emma:interpretation>
          </emma:emma>
        </inkml:annotationXML>
        <inkml:traceGroup>
          <inkml:annotationXML>
            <emma:emma xmlns:emma="http://www.w3.org/2003/04/emma" version="1.0">
              <emma:interpretation id="{5A079652-A546-4F48-93ED-0B1B56C90988}" emma:medium="tactile" emma:mode="ink">
                <msink:context xmlns:msink="http://schemas.microsoft.com/ink/2010/main" type="inkWord" rotatedBoundingBox="1178,16110 1652,16071 1691,16551 1217,16590"/>
              </emma:interpretation>
              <emma:one-of disjunction-type="recognition" id="oneOf38">
                <emma:interpretation id="interp190" emma:lang="en-US" emma:confidence="0.5">
                  <emma:literal>15</emma:literal>
                </emma:interpretation>
                <emma:interpretation id="interp191" emma:lang="en-US" emma:confidence="0">
                  <emma:literal>(5</emma:literal>
                </emma:interpretation>
                <emma:interpretation id="interp192" emma:lang="en-US" emma:confidence="0">
                  <emma:literal>[5</emma:literal>
                </emma:interpretation>
                <emma:interpretation id="interp193" emma:lang="en-US" emma:confidence="0">
                  <emma:literal>55</emma:literal>
                </emma:interpretation>
                <emma:interpretation id="interp194" emma:lang="en-US" emma:confidence="0">
                  <emma:literal>95</emma:literal>
                </emma:interpretation>
              </emma:one-of>
            </emma:emma>
          </inkml:annotationXML>
          <inkml:trace contextRef="#ctx0" brushRef="#br3" timeOffset="616321.3177">-5954 14805 1682 0,'0'0'246'0,"0"0"-15"0,0 0-17 0,0 0-42 16,0 0-47-16,0 0-43 0,0 0-38 0,0 0-23 16,0 0-5-16,0 0 11 0,0 0 14 15,0 0 8-15,0 0 3 0,-14 165-8 0,13-130-5 16,-1 0-7-16,1 0-8 0,1-4-5 0,0-3-6 15,0-1-5-15,0-4-3 0,0-3 2 0,1-3-1 16,4-2-3-16,-2-3-3 0,5-1-30 16,-2-2-43-16,4-2-67 0,1-5-98 0,3 0-105 15,-7-2-190-15,2 0-722 0</inkml:trace>
          <inkml:trace contextRef="#ctx0" brushRef="#br3" timeOffset="616758.1192">-5805 15008 958 0,'0'0'807'0,"0"0"-495"0,0 0-57 0,0 0-39 15,0 0-82-15,0 0-52 0,0 0-32 0,0 0-18 16,0 0-11-16,0 0-6 0,0 0-5 0,0 0-6 16,43-170-6-16,-21 155 3 0,4 4-4 15,1 4-4-15,0 1-28 0,0 6-100 0,-3 0-178 16,-9 0-386-16,-3 3-869 0</inkml:trace>
          <inkml:trace contextRef="#ctx0" brushRef="#br3" timeOffset="616607.2124">-5636 14910 1652 0,'0'0'315'0,"0"0"-43"0,0 0-44 0,0 0-43 16,0 0-43-16,0 0-33 0,0 0-27 0,0 0-22 15,0 0-23-15,0 0-11 0,0 0-8 0,0 0-8 16,0 0-3-16,0 0-3 0,-81 7-1 0,81 1 0 16,2 1 4-16,6 1-6 0,-1-1 0 0,6 1 2 15,1-3-5-15,3 1 6 0,4 0 0 16,-2-2-4-16,3 2 5 0,-2-1-5 0,2 1 0 15,-5 1 2-15,-3 2-4 0,-4 0 2 0,-6 3 0 16,-4 2 2-16,0 3 3 0,-13 4-2 16,-2 0-3-16,-11 2-1 0,-1 1-8 0,-3-5 4 15,1-2-4-15,0-1-6 0,2-7-4 0,7-4-16 16,1-4-17-16,6-3-22 0,7-3-36 0,-1-9-78 16,6-5-130-16,1 2-220 0,0 4-998 0</inkml:trace>
        </inkml:traceGroup>
        <inkml:traceGroup>
          <inkml:annotationXML>
            <emma:emma xmlns:emma="http://www.w3.org/2003/04/emma" version="1.0">
              <emma:interpretation id="{617189CF-BB07-4CA2-876A-D928DEC82F7A}" emma:medium="tactile" emma:mode="ink">
                <msink:context xmlns:msink="http://schemas.microsoft.com/ink/2010/main" type="inkWord" rotatedBoundingBox="1824,15986 3542,15847 3633,16979 1915,17118"/>
              </emma:interpretation>
              <emma:one-of disjunction-type="recognition" id="oneOf39">
                <emma:interpretation id="interp195" emma:lang="en-US" emma:confidence="0.5">
                  <emma:literal>people</emma:literal>
                </emma:interpretation>
                <emma:interpretation id="interp196" emma:lang="en-US" emma:confidence="0">
                  <emma:literal>peoples</emma:literal>
                </emma:interpretation>
                <emma:interpretation id="interp197" emma:lang="en-US" emma:confidence="0">
                  <emma:literal>peopled</emma:literal>
                </emma:interpretation>
                <emma:interpretation id="interp198" emma:lang="en-US" emma:confidence="0">
                  <emma:literal>peepee</emma:literal>
                </emma:interpretation>
                <emma:interpretation id="interp199" emma:lang="en-US" emma:confidence="0">
                  <emma:literal>pimple</emma:literal>
                </emma:interpretation>
              </emma:one-of>
            </emma:emma>
          </inkml:annotationXML>
          <inkml:trace contextRef="#ctx0" brushRef="#br3" timeOffset="617081.518">-5314 15242 734 0,'0'0'336'0,"0"0"-65"16,0 0 2-16,0 0-15 0,0 0-36 0,0 0-24 15,0 0-21-15,0 0-21 0,0 0-28 0,0 0-26 16,0 0-28-16,0 0-23 0,0 0-23 0,0 0-17 16,18-144-6-16,-18 157 3 0,6 2 6 0,-3 6 7 15,-1 5 4-15,3 1-4 0,2 2 2 16,-3 5-2-16,5 0-2 0,-5 1 1 0,0 0-6 15,5 4-3-15,-7-1-2 0,5-2 1 0,-2 0-1 16,-4-2-1-16,2-6-1 0,3-2-4 16,-5-1 1-16,1-5-4 0,-1-1-14 0,-1-5-41 0,0-3-66 15,0-1-97-15,1-4-154 0,1-3-259 16,-1-1-942-16</inkml:trace>
          <inkml:trace contextRef="#ctx0" brushRef="#br3" timeOffset="618071.7667">-5259 15118 1007 0,'0'0'784'15,"0"0"-550"-15,0 0-31 0,0 0-36 0,0 0-67 16,0 0-41-16,0 0-27 0,0 0-5 0,0 0-8 16,0 0-4-16,0 0-4 0,0 0-3 0,0 0-4 15,0 0 1-15,125-99 1 0,-111 106-3 0,-3 1 2 16,-5 3 0-16,-3-1 3 0,-2 5 3 15,-1-1 3-15,-4 2 3 0,-6 0-4 0,0-2 2 16,-8 3-4-16,3-4-2 0,1-4 2 0,2-2-3 16,3-2 2-16,-1-4 0 0,4-1-3 0,-1 0-2 15,5 0-2-15,-1 0-3 0,-3-1-2 16,5-1 0-16,-1 2-5 0,2-2-10 0,0 2-16 16,0 0-29-16,0 0-6 0,0 0 7 0,7 4 16 15,-1 0 25-15,2 1 12 0,0 0 2 0,4-2-2 16,1-1 1-16,1-1 0 0,2-1 0 15,-1 0 3-15,7-3 0 0,-4-5 0 0,5-3 4 16,-3-2 0-16,4-3 1 0,-4-4 3 0,4 3 1 16,-6-4 6-16,2 2 7 0,-6 3 6 15,-4 3 10-15,-3 1 18 0,-5 4 8 0,-2 2 7 16,0 3-3-16,-2 3-16 0,-5 0-13 0,0 0-14 16,-4 0-11-16,-1 6-5 0,4 2-7 0,-4 3 0 15,1 1 2-15,4 5-3 0,0-4 3 16,3 5-1-16,2 0-2 0,2-3-1 0,0 1 0 15,4 0 0-15,5-2 2 0,-1-3 1 0,5 0-1 16,1-4-1-16,2 0-1 0,1-5 2 0,1 1-3 16,-1-3 1-16,0 0-1 0,5-5-2 0,-4-4 7 15,-2-2 2-15,5-5 3 0,-4 0 2 16,0-3-2-16,3-1-1 0,-2-2-1 0,-1-1 1 16,5 3-2-16,-4 1-2 0,-2 3-1 0,-4 2 0 15,1 4-1-15,-6 6-1 0,-1 1-3 0,-3 3-16 16,-3 0-4-16,0 6-4 0,0 3 0 15,1 2 14-15,-1 4 3 0,0-2 6 0,0 3 4 16,0-3 0-16,0-3 3 0,4 1-1 0,1-5 0 16,-3-1-1-16,3-3 4 0,5-2 3 0,0 0 6 15,-1-4 2-15,1-4 2 0,3-4 0 16,1-1-4-16,-2-1 5 0,-1 0-5 0,-5 1 1 16,1 0 1-16,-6 2 0 0,-1 2 3 0,0-1-2 15,-7 1-3-15,0 5-6 0,-4-3-5 16,-1 2-3-16,-2 2-6 0,0 2 1 0,1 1-1 15,0 0-1-15,4 0 0 0,-1 0 1 0,0 4-3 16,5 2-3-16,-2 0-2 0,5 2-5 0,2 1 4 16,0 3 3-16,0-1 4 0,0 0 3 15,0 2-3-15,0-2 1 0,2 0 1 0,7-2 4 0,-5 0 0 16,6 0-1-16,-1-5-1 0,-1 0-5 16,5-3 5-16,-2-1 1 0,2 0 3 0,0-5 1 15,1-2 3-15,-1-4 1 0,1-2 3 0,1-2 4 16,0 2-1-16,-1-3 1 0,-2 0 3 15,1 1 5-15,-6 1 5 0,3 4 4 0,-7 0 4 16,0 4-4-16,3 1 5 0,-6 3-4 0,1 2-7 16,-1 0-7-16,0 0-13 0,0 4-9 0,0 1 1 15,1 4 4-15,1 2 5 0,-1 3 1 16,2 5-1-16,0 2-1 0,0 5 1 0,0 3 1 16,-2 6 1-16,0 2-3 0,1 5 1 0,-1 2-1 15,5 1 0-15,-5 4 6 0,2 0-4 0,-1 4 1 16,-2-3 1-16,0-3-3 0,0-4 6 15,0-6-2-15,1-4 1 0,-1-7-1 0,1-4 1 16,2-4 0-16,-3-4-2 0,0-5-6 0,3-2-24 16,-3-4-41-16,0-1-56 0,0-2-85 0,0 0-133 15,0-5-444-15,0 0-630 0</inkml:trace>
          <inkml:trace contextRef="#ctx0" brushRef="#br3" timeOffset="618673.7584">-4308 15071 1954 0,'0'0'298'0,"0"0"-50"0,0 0-53 16,0 0-61-16,0 0-38 0,0 0-34 0,0 0-24 15,0 0-20-15,0 0-12 0,0 0-5 0,0 0-3 16,0 0 1-16,0 0-2 0,0 0 0 16,53-50 1-16,-41 58 2 0,-3 1-2 0,-1-1 0 15,1 3 1-15,-6 2-1 0,-1-1 4 0,-2 1 2 16,0 2 3-16,-2-1 3 0,-7-1 4 15,2 0 3-15,-3 0 1 0,-3-3 1 0,-1-1-3 16,1-3-1-16,-1 1 2 0,2-4-1 0,0 0 1 16,2-3-1-16,0 0-4 0,0 0-3 0,8-1-1 15,0-4-8-15,1-2-6 0,1 1-11 0,0-3-7 16,3-1-2-16,6-1 4 0,3-2 5 16,-1-2 2-16,8 1-1 0,-1-3-2 0,-1-1-3 15,7-3 4-15,-1-2 0 0,-3-5 4 0,5 1 3 16,-6-9 6-16,5 0 4 0,-7-3 3 15,4-3 5-15,-4 0 0 0,-3 2 2 0,-3 3 2 16,-6 3 10-16,-2 8 7 0,-3 4 7 0,0 6 4 16,-5 3-4-16,-6 5-3 0,4 5-7 0,-4 3-8 15,-4 1-8-15,1 12-11 0,0 4-2 0,-2 6 1 16,2 5 1-16,2 5-1 0,3 5 1 0,5 0-2 16,4 3 0-16,0-1 3 0,4-1 0 15,10 0 3-15,0-7-1 0,8 0-2 0,-3-5 1 16,6-4-2-16,-3-6 1 0,1-2-4 0,4-4 1 15,-3-5-3-15,-4-4-3 0,4-2 2 16,-7-5-2-16,4-8 2 0,-4-3 3 0,0-2 6 16,-3-4 4-16,1-1 2 0,-3 1 1 0,-3 4 2 15,-5 2-1-15,-4 5 3 0,0 4 0 16,0 6-2-16,-1 1-8 0,-5 0-9 0,0 3-12 16,2 8-2-16,-4-1-1 0,5 5 7 0,-3 1 6 15,6 1-1-15,0-3 1 0,6 1-1 0,5-3 1 16,3-5 3-16,2-1-1 0,2-2 0 15,5-4-3-15,0 0-1 0,-1-3-7 0,4-5-24 16,-2-7-22-16,-4 1-53 0,-6-4-110 0,0 5-239 16,-8 5-786-16</inkml:trace>
        </inkml:traceGroup>
        <inkml:traceGroup>
          <inkml:annotationXML>
            <emma:emma xmlns:emma="http://www.w3.org/2003/04/emma" version="1.0">
              <emma:interpretation id="{45A19829-8D9E-4D0C-8549-677B372D0235}" emma:medium="tactile" emma:mode="ink">
                <msink:context xmlns:msink="http://schemas.microsoft.com/ink/2010/main" type="inkWord" rotatedBoundingBox="5757,15808 6586,15741 6645,16462 5816,16530"/>
              </emma:interpretation>
              <emma:one-of disjunction-type="recognition" id="oneOf40">
                <emma:interpretation id="interp200" emma:lang="en-US" emma:confidence="0.5">
                  <emma:literal>12</emma:literal>
                </emma:interpretation>
                <emma:interpretation id="interp201" emma:lang="en-US" emma:confidence="0.5">
                  <emma:literal>, 2</emma:literal>
                </emma:interpretation>
                <emma:interpretation id="interp202" emma:lang="en-US" emma:confidence="0">
                  <emma:literal>. 2</emma:literal>
                </emma:interpretation>
                <emma:interpretation id="interp203" emma:lang="en-US" emma:confidence="0">
                  <emma:literal>1 2</emma:literal>
                </emma:interpretation>
                <emma:interpretation id="interp204" emma:lang="en-US" emma:confidence="0">
                  <emma:literal>l 2</emma:literal>
                </emma:interpretation>
              </emma:one-of>
            </emma:emma>
          </inkml:annotationXML>
          <inkml:trace contextRef="#ctx0" brushRef="#br3" timeOffset="786028.0754">-1293 14567 7 0,'0'0'347'15,"0"0"-13"-15,0 0-39 0,0 0-16 16,0 0-22-16,0 0-20 0,0 0-40 0,0 0-36 16,0 0-33-16,0 0-25 0,0 0-15 0,0 0-15 15,-18-69-12-15,18 69-11 0,0 0-11 0,0 0-10 16,0 0-10-16,0 0-7 0,0 2-10 0,0 2-2 15,0 5 1-15,0 6 3 0,0 6 9 16,0 5 2-16,0 8 4 0,0 4 2 0,-3 4 2 16,-4 4 1-16,1 2 0 0,-3-1-2 0,4 2 0 15,-1 0 6-15,0-1-5 0,2-5-2 16,1-2-5-16,-1-4-8 0,3-8-1 0,-1-2-1 0,2-5-1 16,0-5-4-16,0-5 4 0,0-3-2 15,0-2-1-15,0-3 1 0,0 0-4 0,0-4-5 16,0 1-19-16,0-1-42 0,0 0-74 0,0 0-112 15,0 0-165-15,0 0-324 0,0 0-639 0</inkml:trace>
          <inkml:trace contextRef="#ctx0" brushRef="#br3" timeOffset="786453.6888">-970 14657 1133 0,'0'0'373'0,"0"0"-38"0,0 0-47 0,0 0-49 16,0 0-47-16,0 0-47 0,0 0-39 0,0 0-31 15,0 0-20-15,0 0-18 0,0 0-11 0,0 0-9 16,0 0-9-16,19-114-2 0,-5 106-3 16,3 0-1-16,3 3-1 0,-2 0-1 0,-1 4-1 15,0 1 0-15,2 0-1 0,-5 0-1 0,-2 9 0 16,-3 2-2-16,1 4 0 0,-6 2 1 0,-2 5 0 15,-2 1 2-15,-2 5 2 0,-11 1 2 16,-2 3 2-16,-6 2 1 0,-5 1 4 0,-1-4-3 16,2-3 0-16,3-4 0 0,2-5 0 0,6-5 0 15,4-5-2-15,6-3 1 0,1-3-4 0,3-1 3 16,0-2 1-16,0 0-2 0,3 0 1 16,1 0 2-16,6 0 2 0,4 0 4 0,2-3 2 15,5 0-2-15,2-4-1 0,4 2-5 0,1 0-2 16,3-1-1-16,-1 1 0 0,0 2 1 0,1 1-5 15,-1 0 1-15,0 2 0 0,-5-1-2 16,-2 1 7-16,-6 0-5 0,-3 0 0 0,-7 0 0 16,-4 0-1-16,-2 0 1 0,-1 0-4 0,0 0-16 15,-2 3-56-15,-10 0-160 0,2 2-498 16,5-2-922-16</inkml:trace>
        </inkml:traceGroup>
      </inkml:traceGroup>
    </inkml:traceGroup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06:57.2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BE95554-5030-4BB4-8FAA-753428F9F305}" emma:medium="tactile" emma:mode="ink">
          <msink:context xmlns:msink="http://schemas.microsoft.com/ink/2010/main" type="inkDrawing" rotatedBoundingBox="21146,3137 24323,3107 24324,3184 21147,3213" semanticType="underline" shapeName="Other">
            <msink:sourceLink direction="with" ref="{B3BE8320-0C20-458A-80BF-47CEED5A09E8}"/>
            <msink:sourceLink direction="with" ref="{536BB510-220B-478A-804A-EDD5B06E915E}"/>
            <msink:sourceLink direction="with" ref="{988765AB-F690-4E8C-9371-95FEC1DBC6B3}"/>
          </msink:context>
        </emma:interpretation>
      </emma:emma>
    </inkml:annotationXML>
    <inkml:trace contextRef="#ctx0" brushRef="#br0">110 38 70 0,'0'0'396'0,"0"0"-191"0,0 0 16 15,0 0 19-15,0 0 9 0,0 0-29 0,0 0-41 16,0 0-31-16,0 0-25 0,0 0-18 0,0 0-13 15,0 0-12-15,-48-8-14 0,48 8-17 16,-4 0-8-16,2 0-9 0,1 0-9 0,-1 3 2 16,-2 2-5-16,-4 1 2 0,3 1 4 0,-5 0 1 15,5 1 4-15,-4-2-3 0,6 3 0 0,-4-5-4 16,6 1-1-16,-1-3-2 0,2 2 0 16,0-4 2-16,0 2-4 0,0-2 0 0,0 0-1 15,0 0-1-15,0 0 1 0,0 0 1 0,2 0 5 16,4 0 3-16,-1 0 3 0,5 0 1 15,3 1-1-15,3-1-3 0,5 0-4 0,9 0-1 16,6-1-5-16,8-2-1 0,10-4-5 0,11 1-3 16,9-1-1-16,10-1-1 0,11 0 1 15,4 0-1-15,12 3 0 0,2-1-3 0,7-1 3 0,4 1 1 16,-4-1-1-16,5 3 1 0,1-1-3 16,0 3-1-16,5 1 1 0,-2-1 0 0,1 2 2 15,3 0 3-15,-4 0 0 0,-3 0-3 0,-4 5 2 16,-8 1-4-16,-8 1 1 0,-12-1-2 0,-8 1 1 15,-12 0-1-15,-15-4 0 0,-8 1 0 16,-18 0 1-16,-9-1 0 0,-11 0-1 0,-9-1 7 16,-4-2 8-16,0 1 9 0,0-1 9 0,0 0 5 15,0 0 0-15,0 0-6 0,-1 0-7 0,-1 0-10 16,-1-1-12-16,-4-3-7 0,6 1-13 16,-2 2-16-16,2-3-31 0,-1 4-55 0,1 0-91 15,1 0-132-15,0 0-325 0,0 0-990 0</inkml:trace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09:11.77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EA5BEA1-5752-4A99-94FB-9F466C6969F8}" emma:medium="tactile" emma:mode="ink">
          <msink:context xmlns:msink="http://schemas.microsoft.com/ink/2010/main" type="writingRegion" rotatedBoundingBox="1510,5609 4723,5325 4893,7245 1680,7530"/>
        </emma:interpretation>
      </emma:emma>
    </inkml:annotationXML>
    <inkml:traceGroup>
      <inkml:annotationXML>
        <emma:emma xmlns:emma="http://www.w3.org/2003/04/emma" version="1.0">
          <emma:interpretation id="{CA2D2F34-8A47-487D-BFCF-8BC401166FF1}" emma:medium="tactile" emma:mode="ink">
            <msink:context xmlns:msink="http://schemas.microsoft.com/ink/2010/main" type="paragraph" rotatedBoundingBox="1999,5566 4723,5325 4774,5900 2050,61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AC53053-F468-4A74-BB24-0FA14008780F}" emma:medium="tactile" emma:mode="ink">
              <msink:context xmlns:msink="http://schemas.microsoft.com/ink/2010/main" type="line" rotatedBoundingBox="1999,5566 4723,5325 4774,5900 2050,6141"/>
            </emma:interpretation>
          </emma:emma>
        </inkml:annotationXML>
        <inkml:traceGroup>
          <inkml:annotationXML>
            <emma:emma xmlns:emma="http://www.w3.org/2003/04/emma" version="1.0">
              <emma:interpretation id="{9350FD59-D3C6-4CA2-AB15-E31E8A762F07}" emma:medium="tactile" emma:mode="ink">
                <msink:context xmlns:msink="http://schemas.microsoft.com/ink/2010/main" type="inkWord" rotatedBoundingBox="1999,5566 4723,5325 4774,5900 2050,6141"/>
              </emma:interpretation>
              <emma:one-of disjunction-type="recognition" id="oneOf0">
                <emma:interpretation id="interp0" emma:lang="en-US" emma:confidence="0.5">
                  <emma:literal>women)</emma:literal>
                </emma:interpretation>
                <emma:interpretation id="interp1" emma:lang="en-US" emma:confidence="0.5">
                  <emma:literal>w omen)</emma:literal>
                </emma:interpretation>
                <emma:interpretation id="interp2" emma:lang="en-US" emma:confidence="0">
                  <emma:literal>women</emma:literal>
                </emma:interpretation>
                <emma:interpretation id="interp3" emma:lang="en-US" emma:confidence="0">
                  <emma:literal>woman)</emma:literal>
                </emma:interpretation>
                <emma:interpretation id="interp4" emma:lang="en-US" emma:confidence="0">
                  <emma:literal>Women)</emma:literal>
                </emma:interpretation>
              </emma:one-of>
            </emma:emma>
          </inkml:annotationXML>
          <inkml:trace contextRef="#ctx0" brushRef="#br0">98 292 1101 0,'0'0'168'0,"0"0"36"16,0 0 41-16,0 0 18 0,0 0-24 0,0 0-40 16,0 0-39-16,0 0-29 0,0 0-30 0,-99-175-19 15,99 157-12-15,0 5-9 0,0 2 4 0,0 3-7 16,0 5-10-16,0 1-13 0,0 2-16 15,0 0-10-15,0 0-6 0,0 5-2 0,0 3-1 16,0 1 5-16,8 3 4 0,-2 4 3 0,-3 3 3 16,5 0-2-16,-5 3-2 0,0 2 0 0,4-1-2 15,-6 3-2-15,1-1-2 0,-1 0 0 0,-1-2-1 16,2-2 0-16,-2-2 0 0,0-4 0 16,1-4-1-16,3-5 0 0,-4-1 0 0,2-3-1 15,-1-2 3-15,0 0 5 0,1 0 5 0,1-7 5 16,4-2 0-16,-2-7-4 0,7-3-5 0,-2-4-4 15,3-5-2-15,-4 1-2 0,3 1 1 16,1 0 0-16,-1 5 0 0,0-1-2 0,-1 7-1 16,-4 4-3-16,4 3-3 0,-5 5 0 0,4 1-1 15,-2 2-1-15,0 2 1 0,3 8 2 0,0-1 0 16,2 4 2-16,0 0 0 0,-3 2 1 16,5-1 1-16,-3 0 0 0,2-1 1 0,4-1-2 15,-4-2 0-15,2-1-1 0,-2-1-1 0,2-3 4 16,-3-2-1-16,-1-1 1 0,-3-2 2 15,1 0-1-15,-2 0 3 0,-4-7 1 0,-2 1 2 16,1-3 1-16,2-3-1 0,-3 0 1 0,-2-3-4 16,1 0-1-16,-1-4 2 0,0 0-2 0,0-1 1 15,0-1 0-15,-3 0-1 0,-2-1 2 0,2 5-2 16,-1-5-2-16,-3 6 0 0,4 2-2 16,1 5-1-16,-1 3 1 0,2 4-1 0,-3 0-7 15,2 2-7-15,2 0-10 0,0 0-18 0,0 4-11 16,0 5-30-16,2 5-53 0,5 3-84 0,-3 3-195 15,3-5-455-15,-4-6-729 0</inkml:trace>
          <inkml:trace contextRef="#ctx0" brushRef="#br0" timeOffset="1232.2468">819-28 1347 0,'0'0'505'16,"0"0"-197"-16,0 0-25 0,0 0-35 0,0 0-69 16,0 0-52-16,0 0-45 0,0 0-36 0,0 0-27 15,0 0-11-15,0 0 0 0,0 0 1 0,0 0 1 16,0 0 3-16,-45 69-1 0,41-43-2 16,4-2-3-16,0-3-3 0,0 1-1 0,3-2-1 15,4-4 4-15,5-1-6 0,3-4 0 0,-1-3-1 16,0-2-5-16,4-4 9 0,-1-2 2 0,0-2 4 15,0-6 6-15,2-5 0 0,-1-3 1 0,-2-2 0 16,-1-3-1-16,-2 0-2 0,-1 1-2 16,-7 0 2-16,2 1 1 0,-5 1 1 0,-2 1 2 15,0 2-3-15,-7 0-5 0,0 4-1 0,-6 2-4 16,-3 1-4-16,-4 5 0 0,3 1-8 0,-7 2-1 16,4 0 1-16,-5 5 2 0,2 5 1 15,2 0 1-15,1 1 0 0,3 2-2 0,9-2 4 16,-1 0-1-16,5 0 0 0,2 2 0 0,2-2-1 15,0 2 0-15,0-1 0 0,6 0 0 16,7-1-2-16,0 2-1 0,2-2-1 0,1-1-1 16,5-2 1-16,-3-3 0 0,1-4 0 0,2-1-1 15,-2 0 7-15,-1-1 2 0,2-7 2 0,-5 0 5 16,1-3-5-16,-2-1 0 0,0 0 0 16,-1 4 0-16,0 1 0 0,-3 2-2 0,-5 1-1 15,4 3-4-15,-3 1 3 0,2 0-2 0,-2 3 1 16,4 4 0-16,-2 4 1 0,1-1 1 0,1 3 1 15,-3 0 6-15,1-2-5 0,-1 0 0 0,-1-1 0 16,-2-5-6-16,3-2 5 0,-4 0 4 0,0-3-1 16,-2 0 7-16,4 0 5 0,-1 0 7 15,0-8 2-15,2 0 0 0,1-5-8 0,3-1-5 16,-3-2-3-16,6 0 0 0,-2 3-6 0,2 1-1 16,1 2-2-16,2-2-8 0,-1 5 6 15,-1 1-1-15,1 4-1 0,-1 2 3 0,-2 0-3 16,0 0 0-16,-4 5 2 0,1 1 1 0,1 1 0 15,-6-1 1-15,4 1 0 0,-3-3 0 0,-4 3 1 16,3-5 0-16,-1 1 0 0,-1 1 0 16,-1-3 1-16,0-1-1 0,1 0 2 0,-1 0 2 15,1 0-1-15,3 0 3 0,-2 0 4 0,0-3 2 16,6-2 4-16,-4-2-1 0,4-3-2 16,-4-3-5-16,7-2-2 0,-5-1-2 0,1 2-2 15,1 1 2-15,-2 2-3 0,0 3-1 0,-1 3-2 16,-3 5-4-16,4 0-3 0,-3 0-1 0,6 6 0 15,-2 4 1-15,2 2 5 0,3 0-1 16,0 2 3-16,0 0 0 0,-1 1 0 0,1-3 1 16,-2-2 2-16,5 0 1 0,-2-5-3 0,2 1 2 15,-2-4-2-15,1-2 0 0,0 0 3 0,0-2 0 16,-1-5 0-16,1-2 2 0,0-4-1 0,4-1 0 16,-1-2 1-16,-2 0-1 0,-2 1 0 0,-1-1 3 15,-5 0-1-15,-1 1 4 0,-4 1-4 16,0 3 0-16,-3 0 1 0,0 5-5 0,0 0 1 15,-4 4-6-15,-5 2-7 0,-1 0-5 0,-3 2-3 16,-4 8 2-16,-4 1 3 0,4 5 8 16,-3 1 0-16,6 0 3 0,4 0-1 0,2-2 0 15,5 3 0-15,3-4-1 0,0 2 0 0,1-2-2 16,8-1 2-16,-2-2 0 0,7-4-1 0,3 2 5 16,1-3 0-16,1-3 1 0,-1-1 1 15,2-2 2-15,-3 0 1 0,0-2 3 0,4-6 1 16,-2-3-1-16,-4 1 1 0,4-4-1 0,-2 1-1 15,-4 0 0-15,-2 0-1 0,-3 2 0 16,4 1 0-16,-8 4-2 0,3 3-3 0,-3 1-4 16,-2 2-3-16,2 0-1 0,2 5-1 0,-3 3 2 15,-1 1 2-15,4 1 0 0,-3 0 3 0,0-1 0 16,-2 1 0-16,3-2 2 0,1-3-1 0,-2-1 1 16,-2-1-2-16,5-2 3 0,-2-1-3 0,-1 0 1 15,-2 0 3-15,5 0-2 0,1-1 2 16,-1-4 0-16,1-1-2 0,0 0 1 0,1-2 0 15,1 2 0-15,-2-2 0 0,1 3 0 0,-3 0-5 16,3 3-1-16,-2 1-1 0,-2 1-4 0,2 0 2 16,-2 0 0-16,2 0 1 0,-1 5 2 15,-2-2 2-15,6 1 1 0,-5-2 2 0,2 0 2 16,-1-2 0-16,-1 0-2 0,5 0 1 0,-3 0 2 16,6 0-5-16,1-3-3 0,1-4-11 15,2-1-39-15,2 0-46 0,2-3-117 0,-1 2-208 16,-1 0-322-16,-7 4-857 0</inkml:trace>
          <inkml:trace contextRef="#ctx0" brushRef="#br0" timeOffset="1421.1307">2655-413 1681 0,'0'0'326'0,"0"0"-77"16,0 0-75-16,0 0-31 0,0 0-15 0,0 0-5 15,0 0 1-15,0 0-35 0,0 0-17 16,0 0-17-16,0 0-13 0,0 0-8 0,57 161-8 15,-56-133-6-15,-1 3-4 0,0 5-6 0,-8-3-2 16,-5 3-9-16,-6-3-13 0,0-2-35 16,-8 1-62-16,-5-2-98 0,0 0-202 0,8-7-589 0,5-8-525 15</inkml:trace>
        </inkml:traceGroup>
      </inkml:traceGroup>
    </inkml:traceGroup>
    <inkml:traceGroup>
      <inkml:annotationXML>
        <emma:emma xmlns:emma="http://www.w3.org/2003/04/emma" version="1.0">
          <emma:interpretation id="{3ADCCF47-43E6-4EFC-81CA-9F2EF2DDA72E}" emma:medium="tactile" emma:mode="ink">
            <msink:context xmlns:msink="http://schemas.microsoft.com/ink/2010/main" type="paragraph" rotatedBoundingBox="1733,5578 2680,7283 2184,7559 1237,58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F8065E-B2E6-45E7-B5A8-1083E8910A07}" emma:medium="tactile" emma:mode="ink">
              <msink:context xmlns:msink="http://schemas.microsoft.com/ink/2010/main" type="line" rotatedBoundingBox="1733,5578 2680,7283 2184,7559 1237,5854"/>
            </emma:interpretation>
          </emma:emma>
        </inkml:annotationXML>
        <inkml:traceGroup>
          <inkml:annotationXML>
            <emma:emma xmlns:emma="http://www.w3.org/2003/04/emma" version="1.0">
              <emma:interpretation id="{C672B6B8-C16E-4816-9B97-5B5CCF724BD9}" emma:medium="tactile" emma:mode="ink">
                <msink:context xmlns:msink="http://schemas.microsoft.com/ink/2010/main" type="inkWord" rotatedBoundingBox="1706,5593 2048,6207 1703,6398 1362,5784"/>
              </emma:interpretation>
              <emma:one-of disjunction-type="recognition" id="oneOf1">
                <emma:interpretation id="interp5" emma:lang="en-US" emma:confidence="0.5">
                  <emma:literal>.</emma:literal>
                </emma:interpretation>
                <emma:interpretation id="interp6" emma:lang="en-US" emma:confidence="0">
                  <emma:literal>-</emma:literal>
                </emma:interpretation>
                <emma:interpretation id="interp7" emma:lang="en-US" emma:confidence="0">
                  <emma:literal>\</emma:literal>
                </emma:interpretation>
                <emma:interpretation id="interp8" emma:lang="en-US" emma:confidence="0">
                  <emma:literal>,</emma:literal>
                </emma:interpretation>
                <emma:interpretation id="interp9" emma:lang="en-US" emma:confidence="0">
                  <emma:literal>:</emma:literal>
                </emma:interpretation>
              </emma:one-of>
            </emma:emma>
          </inkml:annotationXML>
          <inkml:trace contextRef="#ctx0" brushRef="#br0" timeOffset="1856.081">-319-149 2069 0,'0'0'234'15,"0"0"-9"-15,0 0-5 0,0 0-12 0,0 0-47 16,0 0-43-16,0 0-39 0,0 0-25 0,0 0-19 16,0 0-7-16,0 0 2 0,0 0 0 15,0 0 3-15,-72 166 1 0,55-112 0 0,-6-3-8 16,6 0-7-16,4 0-6 0,6-2-9 0,3-1 1 16,4-7-4-16,10-2-5 0,8-2-9 0,15-4-19 15,4-2-38-15,15-6-74 0,15-4-177 16,-13-7-791-16,-19-6-617 0</inkml:trace>
        </inkml:traceGroup>
        <inkml:traceGroup>
          <inkml:annotationXML>
            <emma:emma xmlns:emma="http://www.w3.org/2003/04/emma" version="1.0">
              <emma:interpretation id="{FD280DD6-9A0B-48CD-A782-27386D78A5AB}" emma:medium="tactile" emma:mode="ink">
                <msink:context xmlns:msink="http://schemas.microsoft.com/ink/2010/main" type="inkWord" rotatedBoundingBox="2317,6631 2680,7283 2184,7559 1822,6906"/>
              </emma:interpretation>
              <emma:one-of disjunction-type="recognition" id="oneOf2">
                <emma:interpretation id="interp10" emma:lang="en-US" emma:confidence="0.5">
                  <emma:literal>x</emma:literal>
                </emma:interpretation>
                <emma:interpretation id="interp11" emma:lang="en-US" emma:confidence="0">
                  <emma:literal>y</emma:literal>
                </emma:interpretation>
                <emma:interpretation id="interp12" emma:lang="en-US" emma:confidence="0">
                  <emma:literal>Y</emma:literal>
                </emma:interpretation>
                <emma:interpretation id="interp13" emma:lang="en-US" emma:confidence="0">
                  <emma:literal>W</emma:literal>
                </emma:interpretation>
                <emma:interpretation id="interp14" emma:lang="en-US" emma:confidence="0">
                  <emma:literal>X</emma:literal>
                </emma:interpretation>
              </emma:one-of>
            </emma:emma>
          </inkml:annotationXML>
          <inkml:trace contextRef="#ctx0" brushRef="#br1" timeOffset="36247.6293">291 922 1518 0,'0'0'232'0,"0"0"4"0,0 0 5 16,0 0-20-16,0 0-37 0,0 0-43 0,0 0-32 15,0 0-30-15,0 0-23 0,0 0-18 0,0 0-19 16,0 0-9-16,1-33-5 0,3 47 3 15,3 6 6-15,-2 8 7 0,3 3 4 0,-4 6-2 16,1 2 2-16,-3 2-1 0,0 5 0 0,-2-1-1 16,0 1-6-16,0 1-2 0,-4 3-5 0,-1-5-1 15,4 2-7-15,-2-2-2 0,2-4 0 16,-4-6-2-16,5-2 4 0,-2-8 0 0,2-6 1 16,0-6-1-16,0-7-2 0,0-3-2 0,0-3-4 15,0 0 0-15,2 0-11 0,1-3-15 0,-3-3-33 16,2-4-48-16,-2-1-83 0,1-2-195 15,-1 4-514-15,2 2-686 0</inkml:trace>
          <inkml:trace contextRef="#ctx0" brushRef="#br1" timeOffset="36537.4718">48 1618 1986 0,'0'0'251'0,"0"0"-61"15,0 0-33-15,0 0-51 0,0 0-26 16,0 0-11-16,0 0 3 0,0 0-9 0,0 0-8 16,0 0-4-16,0 0-5 0,0 0-7 0,0 0-4 15,135 104-4-15,-112-98-4 0,-2-3 1 0,0-2 0 16,-2-1 0-16,3 0-2 0,-3-3 2 16,3-4 0-16,-3-5 3 0,2-2 1 0,-3-5-3 15,5 2-5-15,-4-6 1 0,-2-1-2 0,0-1 0 16,0 2 0-16,-6 0-3 0,-3 3-4 0,2 2-3 15,-5 6-4-15,-3 1-6 0,3 6-2 16,-5 2-10-16,0 3-14 0,0 0-35 0,0 2-54 16,-6 8-72-16,2 4-115 0,-1-2-321 0,0-1-1061 0</inkml:trace>
        </inkml:traceGroup>
      </inkml:traceGroup>
    </inkml:traceGroup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4:40.34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86B1877-7E3A-4308-9AB6-5A04CE09AEE2}" emma:medium="tactile" emma:mode="ink">
          <msink:context xmlns:msink="http://schemas.microsoft.com/ink/2010/main" type="inkDrawing" rotatedBoundingBox="5623,12571 9269,12154 9529,14429 5883,14846" hotPoints="8890,13508 7384,15014 5879,13508 7384,12003" semanticType="enclosure" shapeName="Circle">
            <msink:sourceLink direction="with" ref="{B3612B4C-9922-4F20-B75F-B45F25BD2AFF}"/>
          </msink:context>
        </emma:interpretation>
      </emma:emma>
    </inkml:annotationXML>
    <inkml:trace contextRef="#ctx0" brushRef="#br0">3615 705 690 0,'0'0'566'0,"0"0"-334"0,0 0 4 0,0 0-15 16,0 0-41-16,0 0-24 0,0 0-31 15,0 0-19-15,-15-163-17 0,8 142-11 0,-2-2-8 16,-4 1-5-16,1 0-3 0,-4-2-7 0,-1 2-8 16,-6-2-6-16,2 1-8 0,-3-1-7 0,-4 2-9 15,-5 0-3-15,-1 0-8 0,-6 0 3 0,-1-1-2 16,-3 2-2-16,-1 0 2 0,-8 2-5 16,1-2 0-16,2 4 0 0,-5-2-3 0,1 2 0 15,-1 2-1-15,-2 1-1 0,-2 4 0 0,-1 0 0 16,1 1 1-16,-1 3-1 0,-5 0-2 15,1 3 2-15,0 2 2 0,-2-1 0 0,1 2 4 16,-4 0-3-16,3 0-3 0,-4 0 1 0,1 0-2 16,-5 0 2-16,3 0 1 0,-4 0 0 0,4 0-1 15,-4 0 1-15,2 0 1 0,2 3-2 0,4 2 1 16,0 3-2-16,2 2 1 0,4 1-1 16,0 2 2-16,3 3-3 0,3 2 1 0,5 1-2 15,2-2-1-15,6 2 2 0,-1-2 2 0,2 4 1 16,3-1 1-16,1 4-2 0,0 0 2 15,-3 2 0-15,3 0-1 0,2 4 1 0,-2-4 0 16,5 5 1-16,2-6-2 0,4 1 2 0,-2-2-1 16,4 3 1-16,1-5 0 0,2 2-1 0,1 0 2 15,0 0-1-15,3-1 1 0,3 3-2 16,-4-1 0-16,2 1 2 0,-2 3 0 0,1 1 0 16,-2 1-1-16,2 1 0 0,-3-1 0 0,-1 2 1 15,0 0 0-15,-3-1 1 0,7 3-1 0,-3-3-1 16,4-1 3-16,2 2-2 0,1-3 0 15,3-3-2-15,2-1-1 0,2 0 2 0,2 0-2 0,3-3 2 16,-2 2-2-16,3-1 0 0,0 1-1 16,4 2 1-16,3 0 1 0,-1 2 0 0,-1-1 2 15,7 1-2-15,-1-1 0 0,-1 2 0 0,3 0 0 16,1 0 2-16,0-2-3 0,5 2 2 16,-2 2-2-16,1-2 0 0,3 3 3 0,-1-3-2 15,1 0-2-15,1 1 3 0,2 0-1 0,3-3 0 16,1 0 1-16,2 2-4 0,1-6 2 0,4 3 2 15,1-3-2-15,3 0 7 0,3-1-4 16,-3-1-2-16,5 0 2 0,-1-2-1 0,1 0-1 16,4-1 2-16,1-3-2 0,4-3-2 0,4 1 3 15,2-4 0-15,6-3 2 0,5 2-1 0,1-3-1 16,0-1-1-16,2 0-2 0,1-3 6 16,0-1-5-16,-3 2 0 0,1-1 0 0,0 0-3 15,-1 0 4-15,-2-2 0 0,2 0 1 0,3 0-3 16,-3 0 3-16,1-4-2 0,2-2 1 0,-2-2 3 15,0-2-4-15,-2-3 0 0,-1 0-1 16,2-4 0-16,-1-1 2 0,-5-5 0 0,0 3 1 16,0-4-2-16,-7 1 3 0,1-1-1 0,-6-2 1 15,0 1 1-15,-8-2 0 0,-1 2 0 0,-6 2-1 16,-4-3 4-16,-7 1 0 0,-4 3-1 16,-6-2 1-16,-3-1-1 0,-1 0 4 0,-2-1 2 15,1 0 1-15,-8-3-1 0,6-1 2 0,-4-2 0 16,3-4 0-16,3-4 0 0,2-3-4 0,2-8 0 15,1-3-2-15,7-5 3 0,-4-3-2 16,4-3 1-16,1 0-2 0,-2 0-5 0,-1 1 6 16,1 2-1-16,-6 6 1 0,-5 2 5 0,-10 7-3 15,-2 4-2-15,-1 5 0 0,-17 3-8 0,-7 4-19 16,-13 1-62-16,-4 2-165 0,2 10-695 16,12 5-764-16</inkml:trace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4:36.13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3612B4C-9922-4F20-B75F-B45F25BD2AFF}" emma:medium="tactile" emma:mode="ink">
          <msink:context xmlns:msink="http://schemas.microsoft.com/ink/2010/main" type="writingRegion" rotatedBoundingBox="6049,13042 9049,12940 9076,13719 6076,13822">
            <msink:destinationLink direction="with" ref="{986B1877-7E3A-4308-9AB6-5A04CE09AEE2}"/>
          </msink:context>
        </emma:interpretation>
      </emma:emma>
    </inkml:annotationXML>
    <inkml:traceGroup>
      <inkml:annotationXML>
        <emma:emma xmlns:emma="http://www.w3.org/2003/04/emma" version="1.0">
          <emma:interpretation id="{ADA0E45F-51C1-400D-B49A-394EFB2CD560}" emma:medium="tactile" emma:mode="ink">
            <msink:context xmlns:msink="http://schemas.microsoft.com/ink/2010/main" type="paragraph" rotatedBoundingBox="6049,13042 9049,12940 9076,13719 6076,138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667B9B-09E3-4E85-89FF-9DC8EAC5FAFB}" emma:medium="tactile" emma:mode="ink">
              <msink:context xmlns:msink="http://schemas.microsoft.com/ink/2010/main" type="line" rotatedBoundingBox="6049,13042 9049,12940 9076,13719 6076,13822"/>
            </emma:interpretation>
          </emma:emma>
        </inkml:annotationXML>
        <inkml:traceGroup>
          <inkml:annotationXML>
            <emma:emma xmlns:emma="http://www.w3.org/2003/04/emma" version="1.0">
              <emma:interpretation id="{688E69BF-A1EC-46A8-A547-1B7C8735C8D9}" emma:medium="tactile" emma:mode="ink">
                <msink:context xmlns:msink="http://schemas.microsoft.com/ink/2010/main" type="inkWord" rotatedBoundingBox="6049,13042 9049,12940 9076,13719 6076,13822"/>
              </emma:interpretation>
              <emma:one-of disjunction-type="recognition" id="oneOf0">
                <emma:interpretation id="interp0" emma:lang="en-US" emma:confidence="0.5">
                  <emma:literal>Position</emma:literal>
                </emma:interpretation>
                <emma:interpretation id="interp1" emma:lang="en-US" emma:confidence="0.5">
                  <emma:literal>Posi ton</emma:literal>
                </emma:interpretation>
                <emma:interpretation id="interp2" emma:lang="en-US" emma:confidence="0">
                  <emma:literal>Positions</emma:literal>
                </emma:interpretation>
                <emma:interpretation id="interp3" emma:lang="en-US" emma:confidence="0">
                  <emma:literal>Posi" ton</emma:literal>
                </emma:interpretation>
                <emma:interpretation id="interp4" emma:lang="en-US" emma:confidence="0">
                  <emma:literal>Posi Lion</emma:literal>
                </emma:interpretation>
              </emma:one-of>
            </emma:emma>
          </inkml:annotationXML>
          <inkml:trace contextRef="#ctx0" brushRef="#br0">10 146 994 0,'0'0'182'0,"0"0"17"0,0 0 13 15,0 0 7-15,0 0-20 0,0 0-32 0,0 0-32 16,0 0-21-16,0 0-15 0,0 0-7 16,0 0-8-16,0 0-5 0,7-145-3 0,-7 143-8 15,0 2-9-15,0 0-15 0,0 0-20 0,0 3-19 16,0 4-13-16,0 5 0 0,0 3 5 0,0 7 9 15,0 4 6-15,0 8-1 0,0 0 0 0,-1 4 0 16,-1 3 2-16,-2 1 0 0,3-3 0 0,-1 0-3 16,0-1-3-16,0-1-1 0,2-3-1 15,-1-4-1-15,1-2 1 0,0-4-2 0,0-5 1 16,0-6 0-16,0-2-1 0,0-6 3 0,0-1-4 16,0-3-2-16,0-1 0 0,0 0-6 0,0 0-13 15,0 0-35-15,0-4-65 0,0 1-81 16,0-2-116-16,1 1-265 0,1 2-968 0</inkml:trace>
          <inkml:trace contextRef="#ctx0" brushRef="#br0" timeOffset="302.8222">-5 115 1301 0,'0'0'245'0,"0"0"-4"15,0 0-15-15,0 0-25 0,0 0-39 0,0 0-56 16,0 0-44-16,0 0-28 0,0 0-3 0,0 0-2 16,0 0-1-16,0 0 3 0,0 0-5 15,0 0-3-15,147-101-4 0,-127 101-4 0,0 0-3 16,-3 0-3-16,0 3-1 0,-3 3 1 0,-6 2 0 16,-2-1 6-16,-3 5 4 0,-3-2 4 0,0 5 7 15,-1-1 4-15,-11 2 0 0,1 0 3 16,-6-2-10-16,0 0-4 0,0-3-5 0,1-2-7 15,1 0 2-15,0-5-1 0,4 1-5 0,1-2-3 16,2 2-7-16,2-3-14 0,3-1-38 0,2 1-64 16,1 1-115-16,0 2-165 0,0 0-446 15,4-2-617-15</inkml:trace>
          <inkml:trace contextRef="#ctx0" brushRef="#br0" timeOffset="739.1946">461 405 602 0,'0'0'489'15,"0"0"-227"-15,0 0-20 0,0 0-8 0,0 0-39 16,0 0-29-16,0 0-22 0,0 0-20 15,0 0-12-15,0 0-7 0,0 0-2 0,0 0-1 16,0 0-13-16,0 0-17 0,13-140-20 0,-20 140-21 16,0 1-11-16,-3 4-9 0,-2 4-4 15,0 1-4-15,-3 4 1 0,3 0-2 0,0 2-2 16,4 0 0-16,1 0 0 0,4 1 0 0,0 2 0 16,3-3 2-16,0 1-4 0,3-1 0 0,4-2 0 15,1-2-5-15,5 1 4 0,0-2 0 16,1-3 1-16,0 0 3 0,0-3-2 0,1 0 1 15,-1-4-1-15,-1-1 2 0,-2 0 0 0,3-3 2 16,-3-4 3-16,2-3 0 0,-1-3 2 0,-1-3 1 16,2-2 0-16,-5-1 1 0,1-5 2 0,1 1 0 15,-8 0 1-15,3-1 0 0,-4 2 1 16,-1 2-2-16,0 4 1 0,-7 1-2 0,0 6-7 16,-4 3-6-16,-4 4-15 0,1 2-22 0,-1 6-30 15,-5 5-73-15,4 7-122 0,2-5-222 0,4-1-861 0</inkml:trace>
          <inkml:trace contextRef="#ctx0" brushRef="#br0" timeOffset="1162.9332">995 273 1284 0,'0'0'407'0,"0"0"-166"16,0 0-5-16,0 0-15 0,0 0-47 15,0 0-41-15,0 0-35 0,0 0-12 0,0 0-12 16,0 0-8-16,0 0-7 0,0 0-8 0,0 0-3 16,0 0-9-16,29-126-13 0,-36 126-11 0,-3 7-12 15,-2 1-5-15,-6 3-2 0,-1 2 3 0,2 3 0 16,-1-1 1-16,2-3 1 0,2 1 0 15,6-2 0-15,-2 0-4 0,6-6-1 0,4 3-2 16,0-1 1-16,0-1 1 0,2 1 0 0,6 2 1 16,0 0-1-16,3 2 2 0,2-1 0 0,1 1 2 15,-1 1 0-15,1 1-1 0,-1 1 1 0,-2 1-2 16,-1 0 2-16,-1-1-1 0,-2 2 0 16,-4-1 0-16,-3 1 0 0,0 1 3 0,-2-3-1 15,-6 0 1-15,-6-2 1 0,1-1 0 0,0-4 1 16,0-3 1-16,2-4-3 0,0 0 0 15,2-3-9-15,1-7-14 0,3-1-17 0,4-4-24 16,1-1-39-16,0-4-81 0,3 0-189 0,4 7-686 16,-1 3-340-16</inkml:trace>
          <inkml:trace contextRef="#ctx0" brushRef="#br0" timeOffset="1402.357">1139 299 1934 0,'0'0'323'0,"0"0"-94"0,0 0-7 16,0 0-33-16,0 0-57 0,0 0-50 0,0 0-36 15,0 0-14-15,0 0-8 0,0 0 2 0,0 0 2 16,0 0-1-16,0 0 5 0,0 0-5 16,46 51-5-16,-44-35-4 0,-2-1-6 0,3 1-2 15,-3-3-3-15,1-1-3 0,-1-2-3 0,3-2-8 16,-2-2-8-16,3-1-13 0,1-2-24 0,-4 0-43 15,2-2-63-15,1-1-90 0,2 0-111 16,-5 0-295-16,1-1-906 0</inkml:trace>
          <inkml:trace contextRef="#ctx0" brushRef="#br0" timeOffset="1588.2424">1260-42 1867 0,'0'0'275'0,"0"0"-54"16,0 0-17-16,0 0-39 0,0 0-53 0,0 0-44 16,0 0-33-16,0 0-16 0,0 0-7 0,0 0-5 15,0 0-5-15,0 0 1 0,0 0-1 0,0 0-3 16,-36 67-20-16,44-63-81 0,-4 1-212 0,3-1-781 16,-2 0-364-16</inkml:trace>
          <inkml:trace contextRef="#ctx0" brushRef="#br0" timeOffset="2881.537">1477 345 1408 0,'0'0'381'0,"0"0"-97"0,0 0-40 0,0 0-37 16,0 0-56-16,0 0-39 0,0 0-36 0,0 0-37 16,0 0-23-16,0 0-11 0,0 0-2 0,0 0 4 15,0 0 4-15,0 0-3 0,77-22 0 16,-42 17-1-16,-1-1-3 0,0 0 0 0,2 2 0 15,-7-2 0-15,1 0-2 0,-1 0 2 0,-2-1 1 16,-2-1 0-16,-4 0 3 0,-4 2 1 0,-2 2 0 16,-7-2 1-16,-1 3 0 0,-4 2 1 15,1 1 0-15,-2 0-2 0,-1 0-4 0,3 1-1 16,-2 4-1-16,1 3 1 0,5 2 1 0,-4 0 0 16,3 3-1-16,0 1 0 0,3 0 1 15,-4 2-3-15,4-1 0 0,-3-1 0 0,0-3-1 16,2 0 1-16,-2-3 0 0,3-2-1 0,-2-2 0 15,1-3-3-15,2-1-2 0,-1-4-2 16,1-3-2-16,1-5-4 0,2 0-6 0,0-2-2 16,-1-3-3-16,-1 1 5 0,1-4 5 0,-4 1 3 15,2 3 4-15,-2-2 3 0,0 0 3 0,-4 5 0 16,0 2 5-16,0 3 1 0,-4 1 1 0,-1 6 4 16,0 1 0-16,0 0-1 0,0 0-4 0,0 5-8 15,0 1 0-15,-1 4 2 0,-2 1 3 16,-1 4 4-16,2 2-1 0,2 1-2 0,0-1-2 15,0-1-1-15,2 0 0 0,5 0-1 0,-2-2 1 16,5-1-1-16,-1-1 0 0,-1-3 1 0,4-1 1 16,-4-2 0-16,1-1 2 0,1-3 1 15,-2-2 1-15,1 0 1 0,3-3 4 0,0-7 0 16,-2-1 1-16,2-2-1 0,0-2-4 0,0-2 3 16,1-3-1-16,0 1 0 0,1-1-1 0,-3 1 0 15,-5 0 2-15,3 1 4 0,-7 7 4 16,-2-1 0-16,0 1 1 0,-1 6-5 0,-9 1-5 15,2 1-4-15,-4 3-7 0,-2 0-2 0,-3 3-2 16,-3 3 3-16,3 4 3 0,-5-2 2 16,3 0 2-16,-1-1-3 0,2 1 1 0,4-2-2 15,4 0-1-15,1 1 0 0,1 0-2 0,4-1-2 16,2 1-3-16,1-2 0 0,1 1 1 16,0 3 0-16,1 0 2 0,5-2 0 0,4-1 1 0,4 0 0 15,0 0 3-15,2-4-2 0,6-1-3 16,-3-1-1-16,6 0-5 0,-3-5 1 0,-1-3-4 15,1 0 0-15,1-2 0 0,3 0 4 0,-1-2 4 16,-2 1 3-16,-2 1 6 0,-4 2-4 0,-3 2-1 16,-1 2 0-16,-2 3-2 0,-1 1 1 15,-3 0-2-15,2 0 3 0,-5 5 0 0,5 1 2 16,-7 0 3-16,1 1-1 0,-1-1 2 0,2 1 0 16,-1-3 2-16,-3 1-1 0,1-2 4 0,1 0-6 15,-2-2 0-15,1-1 0 0,0 0-3 16,4 0 7-16,-1 0 5 0,-1 0 2 0,1-4 5 15,6-4-1-15,0 0-4 0,0 0-3 0,1-1-3 16,2 1-4-16,0 0-3 0,-1 3 0 0,1 3-3 16,0 2-1-16,-3 0-1 0,0 2 0 15,0 6-5-15,1 3 8 0,-1 0 0 0,-1 1 1 16,2 0 6-16,-3-2-6 0,-1-2 2 0,5-4 1 16,-7-1-3-16,5-3 2 0,-3 0 0 0,3-2-1 15,3-8-5-15,3-6-3 0,2-5-21 16,1-3-48-16,-2-2-83 0,1-4-142 0,-7 6-407 15,1 10-888-15</inkml:trace>
          <inkml:trace contextRef="#ctx0" brushRef="#br0" timeOffset="1949.0629">1832 7 641 0,'0'0'616'0,"0"0"-217"0,0 0-54 0,0 0-55 16,0 0-56-16,0 0-43 0,0 0-39 16,0 0-37-16,0 0-27 0,0 0-20 0,0 0-19 15,0 0-13-15,0 0-17 0,0 0-8 0,-56-49-7 16,55 62-2-16,1 2 4 0,0 6-2 0,-3 3-1 15,2 3 1-15,-4 1-2 0,3 2 0 0,-1 1 3 16,-1 1-1-16,-1 0-2 0,2-4 0 16,3-2-4-16,0-3-4 0,0-1-10 0,0-4-23 15,0-3-45-15,2 0-78 0,4-5-96 0,-5-2-143 16,3-3-348-16,-4-2-779 0</inkml:trace>
          <inkml:trace contextRef="#ctx0" brushRef="#br0" timeOffset="3132.4783">2151-114 2355 0,'0'0'168'0,"0"0"-28"16,0 0-1-16,0 0-28 0,0 0-28 15,0 0-16-15,0 0-21 0,0 0-8 0,0 0 0 16,0 0-1-16,0 0-1 0,0 0-3 0,0 0-3 16,0 0-4-16,58-71-2 0,-58 57-6 0,0-2-11 15,0 1-11-15,-7 4-26 0,0 0-36 16,-5 5-51-16,4 5-81 0,1 1-128 0,-1 0-241 15,3 1-1036-15</inkml:trace>
        </inkml:traceGroup>
      </inkml:traceGroup>
    </inkml:traceGroup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3:17.36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A9FB94A-1722-4D8C-8492-B31E3C3CAEAB}" emma:medium="tactile" emma:mode="ink">
          <msink:context xmlns:msink="http://schemas.microsoft.com/ink/2010/main" type="writingRegion" rotatedBoundingBox="17306,14612 21869,14255 21978,15657 17415,16014">
            <msink:destinationLink direction="with" ref="{A1379830-82A6-4FD9-8A40-AA4E8ED24C2F}"/>
          </msink:context>
        </emma:interpretation>
      </emma:emma>
    </inkml:annotationXML>
    <inkml:traceGroup>
      <inkml:annotationXML>
        <emma:emma xmlns:emma="http://www.w3.org/2003/04/emma" version="1.0">
          <emma:interpretation id="{EDCD8BDE-01BB-427F-8677-0D19BDEFA7DE}" emma:medium="tactile" emma:mode="ink">
            <msink:context xmlns:msink="http://schemas.microsoft.com/ink/2010/main" type="paragraph" rotatedBoundingBox="17306,14612 21869,14255 21978,15657 17415,160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2B9EB2-7BA2-4A91-B119-84C2070E02A9}" emma:medium="tactile" emma:mode="ink">
              <msink:context xmlns:msink="http://schemas.microsoft.com/ink/2010/main" type="line" rotatedBoundingBox="17306,14612 21869,14255 21978,15657 17415,16014"/>
            </emma:interpretation>
          </emma:emma>
        </inkml:annotationXML>
        <inkml:traceGroup>
          <inkml:annotationXML>
            <emma:emma xmlns:emma="http://www.w3.org/2003/04/emma" version="1.0">
              <emma:interpretation id="{84F99B0B-8A95-43B9-870C-83B635B0D50B}" emma:medium="tactile" emma:mode="ink">
                <msink:context xmlns:msink="http://schemas.microsoft.com/ink/2010/main" type="inkWord" rotatedBoundingBox="17306,14612 21869,14255 21978,15657 17415,16014"/>
              </emma:interpretation>
              <emma:one-of disjunction-type="recognition" id="oneOf0">
                <emma:interpretation id="interp0" emma:lang="en-US" emma:confidence="0.5">
                  <emma:literal>Distributive</emma:literal>
                </emma:interpretation>
                <emma:interpretation id="interp1" emma:lang="en-US" emma:confidence="0">
                  <emma:literal>Distributives</emma:literal>
                </emma:interpretation>
                <emma:interpretation id="interp2" emma:lang="en-US" emma:confidence="0">
                  <emma:literal>Distributive's</emma:literal>
                </emma:interpretation>
                <emma:interpretation id="interp3" emma:lang="en-US" emma:confidence="0">
                  <emma:literal>Distributing</emma:literal>
                </emma:interpretation>
                <emma:interpretation id="interp4" emma:lang="en-US" emma:confidence="0">
                  <emma:literal>Distributivity</emma:literal>
                </emma:interpretation>
              </emma:one-of>
            </emma:emma>
          </inkml:annotationXML>
          <inkml:trace contextRef="#ctx0" brushRef="#br0">273 125 894 0,'0'0'351'0,"0"0"7"15,0 0-49-15,0 0-39 0,0 0-52 0,0 0-49 16,0 0-33-16,0 0-30 0,0 0-22 0,0 0-17 15,0 0-9-15,0 0-11 0,-6-51-9 0,6 51-10 16,0 0-11-16,0 0-7 0,0 2-5 16,-1 4-1-16,-2 5 2 0,0 7 5 0,-4 6 8 15,0 2 5-15,-5 6 4 0,1 0-1 0,-3 3-3 16,-2 1-5-16,-1 1 0 0,0-1 0 0,-1 1-3 16,1-4 2-16,-2 0-8 0,1-3-1 15,2-2-2-15,2-3 1 0,2-1-4 0,0-4 0 16,4-4-1-16,-1-3-5 0,5-5 5 0,0-2 0 15,1-2 1-15,1-3 7 0,2-1 2 0,0 0 9 16,0 0 4-16,0-4 0 0,0-2-5 16,2-3-8-16,2-4-6 0,2-3-4 0,1-5-2 15,1 0-2-15,5-3-1 0,0 3-4 0,-2 2 4 16,3 1-1-16,1 5 1 0,-3 4 4 0,0 5-7 16,-2 4 1-16,-1 0-2 0,1 0-2 15,-1 4 2-15,2 5 1 0,-1 1 2 0,2 3 1 16,-3-1 1-16,3 3 0 0,1-1 1 0,-1 0-1 15,0 0 2-15,0-1 1 0,3-2 0 16,-1 0 2-16,0-3-4 0,-1-2 0 0,-1-3-1 16,3-1-2-16,-5-2 5 0,2 0-2 0,1 0 2 15,-2-9 0-15,-1 2 2 0,0-7 3 0,0 1-2 16,0-3 3-16,-3-2-3 0,2-1 0 0,-7 2 1 16,4-5-2-16,-3 0-1 0,1-1 0 15,-2-3-1-15,-2-1-4 0,0 1 4 0,0-4-2 16,-2 2 0-16,-5-4 3 0,1 0-3 0,-5 1 1 15,3-3 0-15,-5 3 1 0,-1 1-2 0,-2 1-1 16,-2 6 0-16,-1 4-2 0,-5 6 2 16,0 5-3-16,-7 2-1 0,0 6 1 0,-3 0 2 15,-2 12 2-15,2 1-1 0,4 5 6 0,4 2-5 16,3 2-1-16,3 2-1 0,6 1-3 0,2 1 4 16,5 2 0-16,6-2 1 0,1 0 3 15,1-1-3-15,12 1 0 0,3-5 0 0,8 2 0 16,1-3 0-16,4-4 3 0,3 0-3 0,4-2 0 15,-1-4-1-15,3-2 0 0,-1-4 2 16,0 0-4-16,3-4 5 0,-6 0-1 0,1 0 0 16,1-7 0-16,-2-2-1 0,1-3 2 0,1-4 0 15,3-1 5-15,-6-1-5 0,4-3 0 0,-7-2 1 16,-2 4-3-16,-1-2 4 0,-10 3-1 0,-3 4 1 16,-4 3 0-16,-7 6 4 0,-2 2 2 0,-1 3-3 15,0 0 1-15,-4 0-8 0,-7 8-1 16,1 3 0-16,-3 3 1 0,0 4 0 0,3 1-2 15,-1 1 1-15,5 1-5 0,1-1 5 0,3 1 1 16,2-3-2-16,0 2 4 0,0-3-4 0,6 1 2 16,1-5 0-16,3 0-1 0,0 0 0 15,0-4 0-15,2-1 2 0,1-3 0 0,1-3 0 16,1-2 0-16,0 0-1 0,2 0-1 0,3-8 4 16,-3-2-1-16,3-3 1 0,1-1 0 15,2-1-3-15,-2-4 2 0,3 0 1 0,-1-2-1 16,-2 1 1-16,5-4-2 0,-5 0 2 0,2 1-2 15,-6 2 1-15,1 2-3 0,-5 0 0 0,-3 5 1 16,0 3-1-16,-8 3 4 0,3 3 3 16,-5 4 1-16,0 1-2 0,0 0-2 0,0 0-4 15,-3 1-3-15,-1 6 2 0,-2 1-1 0,-1 1 4 16,1 0 0-16,0 2 0 0,4 2 0 0,-1 0-4 16,0 0 2-16,3-1-1 0,0 0 1 0,0 1 0 15,3 0-1-15,0-2-1 0,2 2-2 0,1-2 0 16,-3-1 1-16,2 0 2 0,1 0 1 15,-3-1-1-15,-2 1 0 0,-1-1 2 0,0-1-1 16,0 0 1-16,0 0 1 0,-1-1-3 0,-5 1 1 16,1-1 0-16,0-3 2 0,-2 1 3 15,0-5-7-15,-1 0-4 0,2 0-10 0,-5-5-11 16,4-4-13-16,0-2-22 0,-2-5-32 0,2-3-38 16,0-1-75-16,1-4-149 0,0 5-365 0,4 7-897 0</inkml:trace>
          <inkml:trace contextRef="#ctx0" brushRef="#br0" timeOffset="156.0743">980 24 2038 0,'0'0'331'0,"0"0"-92"0,0 0-31 16,0 0-37-16,0 0-44 0,0 0-24 0,0 0-24 16,0 0-26-16,0 0-20 0,0 0-20 0,0 0-16 15,0 0-10-15,0 0-12 0,0 0-28 0,-42-70-59 16,68 72-112-16,-1 3-228 0,-11-1-758 0</inkml:trace>
          <inkml:trace contextRef="#ctx0" brushRef="#br0" timeOffset="1181.9908">1329 303 1178 0,'0'0'368'0,"0"0"-151"15,0 0-49-15,0 0-23 0,0 0-33 0,0 0-2 16,0 0-6-16,0 0-11 0,0 0-13 0,0 0-17 16,0 0-17-16,0 0-10 0,0 0-9 0,177-14-4 15,-142 5-5-15,2-3-1 0,1 0 0 0,-4-3-1 16,3 1-1-16,-8-1 0 0,-1-1-1 16,-4 0 4-16,-5-1 5 0,-5 2 6 0,-2 3 7 15,-4-1 3-15,-6 1 3 0,-2 2-2 0,0 2-2 16,-8 2-7-16,-3 1-7 0,-4 2-7 0,-2 1-7 15,0 2-2-15,-7 0-2 0,2 8 0 16,-3 0-3-16,1 2 3 0,3 2 0 0,3-2 0 16,4 2 4-16,4 1-4 0,4-1-3 0,5 3-2 15,1-2 1-15,0 1-1 0,2-3 1 16,11 1 0-16,1-2-2 0,3-1 3 0,6 1 0 16,-2-4 0-16,2 0 1 0,-3 1-4 0,0-1 0 15,-5-1 0-15,2 0 2 0,-3-2-2 16,-1 1 0-16,-2 1 0 0,1 1-2 0,-7 0 2 15,4-1 0-15,-5 2 2 0,2 1-4 0,-2-2 2 16,-1 2 1-16,0 1-1 0,1 0 3 0,0-1-1 16,-1 3-3-16,-3 1 0 0,3-1 1 0,1-2 0 15,2-2 1-15,-3-1 1 0,5-1-3 16,-2-2 2-16,5-1 1 0,1-2 0 0,2 0 0 16,3-4 2-16,-2 0-2 0,4-6 0 0,1 1 2 15,-5-5-1-15,5 0 1 0,-1-1 0 0,-4-1-3 16,1 2 4-16,-4-2 0 0,0 0 1 0,-7 3 1 15,4 1 2-15,-6 4 1 0,-2 1 4 16,-1 3-1-16,0 4-4 0,0 0-1 0,-4 0-6 16,-6 7-2-16,-1 2-2 0,-1 4 2 0,0 0 3 15,0 2-3-15,2 1 3 0,3-2-2 0,3-1-1 16,3-1 3-16,1 0-3 0,0-1-1 16,2-1 1-16,7 0 0 0,-2-4 0 0,3-1-1 15,3-2 0-15,2 0-1 0,7-3 1 0,-4 0-1 16,6 0 0-16,-3-4-6 0,3-4-15 15,-4-2-18-15,-1-3-32 0,-4 0-37 0,-2-3-62 16,-6-2-116-16,2 4-259 0,-8 4-713 0</inkml:trace>
          <inkml:trace contextRef="#ctx0" brushRef="#br0" timeOffset="558.9105">1479 216 269 0,'0'0'306'0,"0"0"37"0,0 0 12 0,0 0-33 15,0 0-38-15,0 0-44 0,0 0-39 0,0 0-32 16,0 0-26-16,0 0-24 0,0 0-13 15,21-167-10-15,-22 156-7 0,-2 3-7 0,3 3-10 16,-1 1-10-16,1 2-11 0,-2 2-11 0,2 0-10 16,0 0-11-16,0 0-8 0,0 2-9 0,0 5 2 15,0 5-1-15,0 4 2 0,0 2 5 0,0 4-3 16,0 3 3-16,0 0 2 0,0 4-2 16,0 1 1-16,-1 0 0 0,-4 0-2 0,1-1-2 15,0 2-1-15,3-1-1 0,-4-2-1 0,4-2-5 16,-2-4-1-16,3-2-8 0,0-2-14 15,0-2-21-15,4-4-49 0,2-3-49 0,1-3-67 16,0-2-107-16,-4-4-203 0,3 0-712 0</inkml:trace>
          <inkml:trace contextRef="#ctx0" brushRef="#br0" timeOffset="1413.8473">2147 9 1684 0,'0'0'267'0,"0"0"-24"0,0 0-25 15,0 0-55-15,0 0-33 0,0 0-31 0,0 0-31 16,0 0-22-16,0 0-9 0,0 0-4 16,0 0 1-16,0 0 0 0,0 0 5 0,0 0 3 15,-57 73 3-15,70-73 2 0,-2 0-1 0,5-5-4 16,-5-3-4-16,2-1-6 0,-5-2-6 16,2-2-4-16,-6 2-7 0,2-1-3 0,-2 2-3 15,-2 0-5-15,-1 2-6 0,-1 4-16 0,0 1-30 16,0 2-63-16,0 1-111 0,-1 0-210 0,1 4-740 15,0-1-298-15</inkml:trace>
          <inkml:trace contextRef="#ctx0" brushRef="#br0" timeOffset="3150.1872">2270 355 602 0,'0'0'228'0,"0"0"-62"0,0 0 27 0,0 0 25 16,0 0-5-16,0 0-9 0,0 0-19 15,0 0-26-15,0 0-25 0,0 0-14 0,0 0-16 16,65-172-9-16,-58 150-5 0,0-2-8 0,0-1-3 15,0 0-8-15,1-2-3 0,-4-1-8 16,1 5-7-16,-3-4 0 0,-2 2-3 0,0 1 0 16,0 0 0-16,0 4-7 0,0 3-4 0,-7 3-1 15,3 4 0-15,2 4-4 0,-4 1-1 0,2 5-10 16,3 0-9-16,1 0-7 0,-2 8-5 0,0 6-2 16,-3 9-1-16,2 1 2 0,1 10-3 15,2-1 3-15,0 3 2 0,0-2-3 0,0 0 2 16,0 1-2-16,0 1 0 0,-3-1 2 0,-1-1 3 15,-1 1-2-15,2-3-2 0,1-4 0 16,-4-1-5-16,2-3 4 0,2-5-1 0,-1-5 1 0,2-4 0 16,1-4 1-16,0-3 1 0,0-3 0 15,0 0 6-15,0 0 0 0,3-5 2 0,0-3 0 16,8-4-1-16,-2-3-5 0,5 0-2 0,3 0-1 16,-2 0-8-16,2 2 5 0,2 2-1 15,-4 5-1-15,2 4 6 0,-4 2-10 0,-2 0 1 16,-2 6 0-16,1 5 1 0,-7 2 0 0,-2 2 0 15,-1 2-1-15,0 0-2 0,-1 1 3 0,-8-1 0 16,1-1-4-16,-6-3 0 0,2-3 3 16,-1 0 2-16,-1-4 5 0,3-3 4 0,1-1-3 15,1-2 2-15,-3 0 0 0,2-5-1 0,3-5 3 16,-3 2-3-16,1-4 4 0,4 0-4 16,-2 1 3-16,2-1 1 0,4 3-3 0,-1 2 2 15,2 3-4-15,0 2-1 0,0 2-8 0,0 0-2 16,0 3-2-16,6 5 1 0,3 3 4 0,1 2 1 15,-3-2 1-15,5 2 1 0,3-3-1 0,-1-2 1 16,4-1 1-16,1-1-2 0,-1-3 0 16,6-3 1-16,-1 0 0 0,-1-4 1 0,4-6 2 15,1 0-1-15,0-3 6 0,0-3 1 0,-3-2-4 16,-1 1 1-16,-1-1-1 0,-6 0 3 0,-3 0 0 16,-8 4 4-16,2 3-3 0,-5 1 2 0,-1 6 1 15,-1 1 1-15,0 2-4 0,0 1-3 16,-1 0-3-16,-3 1-5 0,-1 4 3 0,2 5-1 15,1 0 2-15,-3 1 3 0,1 0-2 0,4 2 1 16,0-2 1-16,0 0 0 0,0-2-1 0,4 1 0 16,2-2 0-16,-2 0-1 0,5-4 1 15,-4 0 0-15,7-4 0 0,-2 0-1 0,0 0 3 16,4-4 1-16,3-6 1 0,-2-1 4 0,2-5-5 16,3 1 1-16,0-5-1 0,-1 1-2 15,0 0 0-15,-3 3 0 0,-2 0 1 0,-4 4-3 16,-3 4 4-16,-1 1-1 0,-3 6-3 0,-2 1 0 15,-1 0-2-15,0 1 0 0,0 7-1 16,0 2 4-16,-1 4-2 0,1 1 2 0,0-3 0 0,0 3 0 16,0-2 0-16,4-2-1 0,0-1 1 15,6-1-1-15,0-4 2 0,-3 1-1 0,6-2 1 16,1-3 3-16,0-1-3 0,2 0 1 0,4-5 0 16,-2-2 1-16,-1-4-1 0,6-4 0 0,-6-1-3 15,3-4-1-15,-1 1 3 0,-3-3 0 16,0-2 3-16,-1 1-1 0,2-3-1 0,-5-1 0 15,-1 3 1-15,0-3 0 0,-7-2-2 0,4 1 1 16,-6-1-1-16,0 0-1 0,-2 3 2 0,0-1-2 16,0 0 1-16,-2 7-1 0,-2 2 2 15,-2 7 0-15,4 5-1 0,-1 3-1 0,0 3-4 16,-4 1-1-16,3 10-1 0,-6 7 3 0,4 6 0 16,-4 4 2-16,-1 2 1 0,5 3-1 0,-2-1 2 15,5 4-1-15,-1-1-1 0,4-1 2 16,0 3-3-16,0-4 4 0,4 0-2 0,3-1 0 15,3-4-1-15,4-5 0 0,2-1 0 0,3-7 0 16,0-4 3-16,-4-5-3 0,4-6 1 16,1 0-2-16,-5-3 2 0,5-8 3 0,-1-3 0 15,-2-4 2-15,-2 1-3 0,-1-3 0 0,-1 1 0 16,0 2-1-16,-3-1 1 0,-5 5-2 0,-2 2 1 16,3 5 0-16,-6 5-1 0,0 1 0 0,0 0-6 15,0 0-1-15,0 7-1 0,-1 2 3 0,-4 4 3 16,4 1 2-16,1-3-1 0,0 2 0 15,0 0-1-15,7-2 1 0,-3-2 1 0,6 1-1 16,-4-4-2-16,7-1 2 0,-2-2 0 0,3-1 0 16,0-2 1-16,2 0 1 0,-2 0-1 0,3-7 2 15,3-2 0-15,-3-1-1 0,-2-3 1 16,2 1-2-16,0-3 0 0,-2 2 0 0,-4 0 1 16,0 0 1-16,1 2 1 0,-7 2 0 0,2 3-2 15,-4 1 1-15,-1 5-1 0,-2 0-1 16,0 0-2-16,0 0-2 0,0 3 0 0,0 5 1 15,1 1 3-15,1 1 0 0,2 2-1 0,-1 0 1 16,-2 0-2-16,0-1 2 0,2 2 1 0,3-2 0 16,-2 0-1-16,-2-2 0 0,5-1 0 15,-4-1 0-15,1-3 1 0,-3 0-2 0,5-4 2 16,-2 0-1-16,-1 0 4 0,5-4 0 0,-3-2 0 16,5-5 1-16,-5-2-3 0,7-2 3 0,-2 2-2 15,-2-3 0-15,3 3 0 0,1-2-2 16,-2 2 1-16,-5 1-1 0,4 2 1 0,-5 4-1 15,-2 1-1-15,-1 4-1 0,-1 1 1 0,0 0-1 16,0 0-2-16,1 0 0 0,2 4-1 0,1 1 4 16,1 0 1-16,-2 0 0 0,6 0 0 0,3-3-1 15,1 1 0-15,2-3 1 0,2 0 1 0,0 0 1 16,4 0-1-16,-2-4 1 0,2-2 0 16,-1-4-1-16,-3 1 2 0,3-3 1 0,-3 1-3 15,-3-2 2-15,-1 2-1 0,-2 3 0 0,-5-2 5 16,-3 4-2-16,1-1 0 0,-4 4 0 15,0 2-2-15,0 1-4 0,-7 0-3 0,0 1-4 16,-3 7-3-16,-2 1 5 0,1 3 1 0,4 3 0 16,-2-1 0-16,4 2-1 0,-2 0-2 15,5-1-1-15,2-2 5 0,0 0-5 0,2-1 0 16,6-5-2-16,-2-1-4 0,5-3 2 0,1-3-4 16,0 0-2-16,2 0-11 0,2-6-8 0,1-4-12 15,-1-4-25-15,4-2-40 0,-5-2-94 0,-1-1-280 16,-7 3-603-16,2 6-350 0</inkml:trace>
          <inkml:trace contextRef="#ctx0" brushRef="#br0" timeOffset="3453.0498">3015 70 2101 0,'0'0'310'0,"0"0"-65"0,0 0-59 16,0 0-74-16,0 0-25 0,0 0-21 15,0 0-14-15,0 0-12 0,0 0-12 0,0 0-10 16,0 0-12-16,168-24-17 0,-116 13-32 0,2-2-77 16,-4 2-164-16,-13 1-542 0,-11 6-824 0</inkml:trace>
          <inkml:trace contextRef="#ctx0" brushRef="#br0" timeOffset="3316.1354">3663-168 2354 0,'0'0'211'15,"0"0"-21"-15,0 0-19 0,0 0-52 0,0 0-24 16,0 0-23-16,0 0-28 0,0 0-27 0,0 0-23 15,0 0-4-15,0 0-17 0,0 0-37 16,0 0-76-16,0 0-163 0,-102 1-378 0,95 5-948 0</inkml:trace>
          <inkml:trace contextRef="#ctx0" brushRef="#br0" timeOffset="-5346.9354">4447-537 757 0,'0'0'393'0,"0"0"-116"0,0 0-16 15,0 0 2-15,0 0-39 0,0 0-56 0,0 0-50 16,0 0-40-16,0 0-27 0,0 0-14 16,0 0-9-16,0 0-2 0,0 0 1 0,0 0 5 15,-10 21 5-15,6-7 4 0,-6 1 2 0,3 3-2 16,-4 1-1-16,-4 2-3 0,1 0-3 0,-3 2-2 16,-3-1-5-16,3 0 0 0,-2 1-2 15,-4 0-3-15,6-3-1 0,1 0-4 0,1-4-5 16,3 1 1-16,2-2-3 0,5-2-2 0,-2-2 2 15,5-1-6-15,2-1 0 0,0-3-2 0,0-1-2 16,0-1 2-16,2 1 0 0,8 0 0 16,1 0 1-16,2-2 3 0,1 2 1 0,3-4 0 15,0 3-1-15,0-1 0 0,6 2-1 0,-5-1-2 16,5 3 1-16,-5 0-3 0,3 1 0 0,-2 3-1 16,-1 0-1-16,2 0-1 0,-3-1-4 0,-1-2-9 15,-2 0-23-15,-1 0-39 0,-4-1-75 0,-3 3-125 16,3-4-335-16,-6-3-1009 0</inkml:trace>
          <inkml:trace contextRef="#ctx0" brushRef="#br1" timeOffset="115597.5289">1833 1056 404 0,'0'0'289'16,"0"0"-57"-16,0 0-7 0,0 0 7 15,0 0-9-15,0 0-17 0,0 0-31 0,0 0-28 16,0 0-21-16,0 0-19 0,0 0-26 0,0 0-21 15,6-77-21-15,-6 77-19 0,0 0-10 0,0 0-9 16,0 1-2-16,1 4 0 0,1 2 2 0,4-1 3 16,-1 2 0-16,-1-1 2 0,2 1 0 0,0 0 2 15,-3 0 4-15,2-2 3 0,0 1 0 16,-4-1 3-16,3 0 1 0,0-2 2 0,2-1 6 16,0-1 4-16,2-2 10 0,2 0 12 0,4-2 10 15,5-8-1-15,5-2-5 0,6-7-13 0,2-7-15 16,8-4-8-16,2-3-8 0,5-1-3 15,1-1-2-15,1 1 0 0,-1 0 1 0,-1 4 1 16,-2 0 2-16,-4 5-2 0,-5 4 1 0,-7 6-3 16,-3 4-2-16,-11 3-2 0,-3 6-4 0,-9 2-10 15,-3 6-39-15,-2 13-151 0,-9-2-714 16,4-4-777-16</inkml:trace>
        </inkml:traceGroup>
      </inkml:traceGroup>
    </inkml:traceGroup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2:52.425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C97744B-7155-4B13-AF94-07B31FC3813D}" emma:medium="tactile" emma:mode="ink">
          <msink:context xmlns:msink="http://schemas.microsoft.com/ink/2010/main" type="writingRegion" rotatedBoundingBox="23079,11232 33521,10962 33674,16883 23232,17152"/>
        </emma:interpretation>
      </emma:emma>
    </inkml:annotationXML>
    <inkml:traceGroup>
      <inkml:annotationXML>
        <emma:emma xmlns:emma="http://www.w3.org/2003/04/emma" version="1.0">
          <emma:interpretation id="{23C76276-FA21-4407-B012-D36D831F982A}" emma:medium="tactile" emma:mode="ink">
            <msink:context xmlns:msink="http://schemas.microsoft.com/ink/2010/main" type="paragraph" rotatedBoundingBox="23939,11230 28181,11101 28206,11934 23965,120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B4406D6-0D95-413E-B2A0-32BB8FA61AAC}" emma:medium="tactile" emma:mode="ink">
              <msink:context xmlns:msink="http://schemas.microsoft.com/ink/2010/main" type="line" rotatedBoundingBox="23939,11230 28181,11101 28206,11934 23965,12063">
                <msink:destinationLink direction="with" ref="{C3820D17-97CB-475D-924E-236641C96BD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39192DB-713E-41F5-B868-F8A3C80AD0DA}" emma:medium="tactile" emma:mode="ink">
                <msink:context xmlns:msink="http://schemas.microsoft.com/ink/2010/main" type="inkWord" rotatedBoundingBox="23939,11230 28181,11101 28206,11934 23965,12063"/>
              </emma:interpretation>
              <emma:one-of disjunction-type="recognition" id="oneOf0">
                <emma:interpretation id="interp0" emma:lang="en-US" emma:confidence="0.5">
                  <emma:literal>Justice</emma:literal>
                </emma:interpretation>
                <emma:interpretation id="interp1" emma:lang="en-US" emma:confidence="0">
                  <emma:literal>Justice)</emma:literal>
                </emma:interpretation>
                <emma:interpretation id="interp2" emma:lang="en-US" emma:confidence="0.5">
                  <emma:literal>Just ace/</emma:literal>
                </emma:interpretation>
                <emma:interpretation id="interp3" emma:lang="en-US" emma:confidence="0">
                  <emma:literal>Bus ace/</emma:literal>
                </emma:interpretation>
                <emma:interpretation id="interp4" emma:lang="en-US" emma:confidence="0">
                  <emma:literal>Just see/</emma:literal>
                </emma:interpretation>
              </emma:one-of>
            </emma:emma>
          </inkml:annotationXML>
          <inkml:trace contextRef="#ctx0" brushRef="#br0">-4618-3142 0 0,'0'0'45'0,"0"0"134"0,0 0 29 16,0 0 32-16,0 0 33 0,0 0-9 15,0 0-26-15,0 0-32 0,0 0-30 0,0 0-15 16,0 0-18-16,0 0-18 0,-126-35-14 0,119 35-16 16,1 0-14-16,3 0-7 0,0 0-9 0,1 0-11 15,-1 0-15-15,3 2-6 0,0-2-8 16,0 1-5-16,0-1-4 0,0 0-7 0,0 0-5 15,0 0-5-15,7 2 5 0,-3-1-1 0,7 1 6 16,5-2 7-16,1 0 1 0,10 0 5 16,8-2-1-16,4-6-2 0,6 0-5 0,2-5-1 15,4 0-4-15,0 0 0 0,1 1-1 0,2-1-3 16,-3 3-1-16,-3-2-1 0,-6 1-4 0,-3 3 0 16,-9 1 2-16,-3 1-1 0,-9 2 1 0,-3 0 3 15,-7 3-1-15,-5 1 3 0,0-2 9 0,-3 2 7 16,0 0 3-16,0 0 4 0,0 0 2 15,-3 0-7-15,-1 0-7 0,-3 0-9 0,-2 0-10 16,-2 0 1-16,-1 0-1 0,-2 2 0 0,0 1 2 16,1 2 0-16,-1 0-1 0,1-1 2 15,-1 1-1-15,6 2 0 0,-4 1-2 0,2-2 0 16,6 0-2-16,-4 1-1 0,6-3 0 0,-2 2 0 16,3 0-2-16,-4 2 1 0,2 0 1 0,3 0 1 15,-1 2 4-15,0 0-2 0,-1 1 0 16,2-1 1-16,-1 3-2 0,1 2 2 0,0-2 0 15,0 5-1-15,0 0-1 0,0 2 1 0,3-1 1 16,-1 0-1-16,6 2 2 0,-4-3-1 0,-1 1-1 16,1-1 0-16,0 1 2 0,-2-3-1 15,-1 0 3-15,-1 0-1 0,0-1-1 0,-3-3 1 16,-5-4 0-16,3 1 2 0,-5-2 2 0,1-3 1 16,-8 0-1-16,1-4 1 0,-3 0 0 15,-3 0-3-15,-5 0-2 0,3-5-2 0,-2 0-1 16,1 0 1-16,1 0-1 0,4 1-2 0,-1 0-2 15,6 0-9-15,3 1-13 0,5 0-39 0,-1 1-76 16,7 2-109-16,1 0-153 0,0 0-281 0,0 0-842 16</inkml:trace>
          <inkml:trace contextRef="#ctx0" brushRef="#br0" timeOffset="424.564">-3881-3140 1495 0,'0'0'165'16,"0"0"18"-16,0 0 29 0,0 0 12 0,0 0-27 16,0 0-56-16,0 0-49 0,0 0-32 0,0 0-24 15,0 0-16-15,0 0-10 0,0 0-1 16,0 0 1-16,0 0 6 0,20 2 6 0,-20 20 3 15,-3-2 2-15,0 3-3 0,0 3-1 0,-1-4-7 16,3 1 1-16,-2-2-4 0,3-2-3 0,0-2-1 16,7-3-2-16,0 1 1 0,4-4-1 15,2-2 7-15,1-2 2 0,3-2 4 0,0-2 8 0,5-3 2 16,-2 0 4-16,2-2 3 0,-2-4-1 16,3-4-3-16,-3-1 0 0,1-2-2 0,-4 1-1 15,0-2-1-15,-4-2-4 0,-2 0-2 0,0-1-4 16,-4-1-3-16,-1 1 0 0,-2-2-3 15,-1 0-2-15,-1 0-2 0,-2 2-1 0,0 1-1 16,0 1-2-16,0 5-1 0,0 0-1 0,0 4 0 16,-5-1-1-16,2 4 2 0,1 2-14 0,-4-1-11 15,2 2-17-15,-2 0-28 0,-2 0-33 16,-2 6-65-16,-2 4-104 0,2 3-193 0,2-3-563 16,4-3-442-16</inkml:trace>
          <inkml:trace contextRef="#ctx0" brushRef="#br0" timeOffset="855.8085">-3208-3132 801 0,'0'0'496'0,"0"0"-240"0,0 0-9 0,0 0 16 16,0 0-43-16,0 0-42 0,0 0-38 0,0 0-26 15,0 0-13-15,0 0-15 0,0 0-8 16,0 0-4-16,0 0-5 0,0 0-7 0,138-108-9 16,-142 108-12-16,-3 0-15 0,-2 0-8 0,-4 0-7 15,-5 0-6-15,-1 0-1 0,-2 2-2 0,-1 6 0 16,-1-2 0-16,3 2 3 0,3 0-4 16,3 2-3-16,2-3 0 0,4 1-6 0,5 0 2 15,0 1 0-15,3 2-3 0,0-3 2 0,0 3 0 16,3 1 3-16,7-1 1 0,-1 2 1 15,0-1 0-15,4 0 0 0,0 2 2 0,-2-1 1 16,-1-2-2-16,-1 2 0 0,2 0-1 0,0 1-4 16,-5-2 5-16,4 0 0 0,-6 0 1 0,3 0 6 15,-5-4-6-15,-2 3 2 0,0-3-2 0,-6 3 3 16,-2-6-3-16,-4 1 2 0,-2-1-1 16,-1-1-6-16,-1-3 5 0,-1-1-4 0,1 0-5 15,-1 0-4-15,6 0-7 0,-2 0-16 0,3-1-19 16,2-3-29-16,2 1-34 0,2 0-42 0,1 2-89 15,3-1-113-15,0 2-236 0,0-2-902 0</inkml:trace>
          <inkml:trace contextRef="#ctx0" brushRef="#br0" timeOffset="1313.7252">-2913-3227 1756 0,'0'0'275'0,"0"0"-40"0,0 0-4 0,0 0-60 16,0 0-64-16,0 0-39 0,0 0-21 0,0 0-9 15,0 0-6-15,0 0-3 0,0 0-3 0,0 0-4 16,0 0-1-16,172-36-2 0,-151 34-3 16,-1-2-1-16,-3 2-2 0,1 0-3 0,-4-1 2 15,-2 2-1-15,-2-4 3 0,-2 3 1 0,1 0 3 16,1-2-2-16,-3 2-1 0,1-1 0 0,-2 0-4 15,1 0-2-15,-3-1 1 0,-1 3 1 16,-1 1 3-16,-1-2 4 0,-1 2 2 0,0 0 3 16,0 0 4-16,0 0 3 0,0 0 0 0,0 0-1 15,0 0-5-15,-3 0-5 0,0 0-3 0,2-1-2 16,-2-1-4-16,-3 0 1 0,5 1 0 0,-3 1-2 16,-1 0-1-16,0 0-4 0,1 0-5 15,-2 3-3-15,0 3-3 0,3 2 3 0,-4 4 0 16,6 0 1-16,-5 3 1 0,0-2 0 0,4 3 1 15,-4 2 1-15,3 0 0 0,-1 0 1 16,2 2-1-16,0-3-1 0,2 3 2 0,0-2-1 16,0 0 0-16,0 2-1 0,0-5-1 0,2 0 0 15,-2-1 2-15,2-6-1 0,-1 1-1 0,-1 0-3 16,3-3-7-16,-3 1-18 0,0-1-23 16,0 1-53-16,0 1-73 0,0-2-103 0,0-1-219 15,0-3-744-15</inkml:trace>
          <inkml:trace contextRef="#ctx0" brushRef="#br0" timeOffset="1946.9478">-2353-3229 1330 0,'0'0'334'16,"0"0"-40"-16,0 0-6 0,0 0-69 16,0 0-77-16,0 0-56 0,0 0-36 0,0 0-27 15,0 0-1-15,0 0 8 0,0 0 12 0,0 0 10 16,0 0-3-16,0 0-2 0,78-13-5 16,-50 9-4-16,1-1-4 0,-2-2-6 0,1 0-7 15,0-1-4-15,-5 0 0 0,-2 3-5 0,-2-1 2 16,-5 1-2-16,-4 3-5 0,0-2 3 0,-9 4-2 15,1-2 3-15,-2 2-2 0,0 0 0 16,0 0-2-16,0 0-1 0,0 0 3 0,0 0-5 16,0 0 2-16,0 0-1 0,0 0-2 0,-2 0 3 15,1 0 1-15,-2 0 0 0,0 0-4 0,-1 2 2 16,1 0-2-16,-3 0-1 0,1 0 2 0,2 3-3 16,-4 1-2-16,1-1 0 0,5 5 1 15,-5 1-1-15,0-1 2 0,4 5 1 0,-4 1-2 16,0 1 2-16,3 1 0 0,3 0 1 0,-2 1-1 15,2 2 0-15,0 0-3 0,0 0 0 0,2 2 6 16,4-3-5-16,-2 0 1 0,1-4 1 0,-3-1-6 16,1-3 5-16,-3 0 1 0,0-4 0 15,0 0 1-15,-4-3 2 0,-2 1-1 0,-4-2 0 16,-4-1 4-16,1-2-5 0,-5-1 2 0,1 0-1 16,1 0 2-16,-1 0-3 0,3 0 3 15,1 0-1-15,5 0-4 0,-1-1 6 0,1-1-2 16,2 1 3-16,2 1 1 0,3-2-3 0,-1 2-3 15,2-2-1-15,0 2 1 0,0 0-5 16,0 0-1-16,0 0-2 0,0 0-5 0,3 0 3 16,1 0 2-16,5 0 1 0,2 0 3 0,0-1 1 15,6 1-3-15,2-2 2 0,1 1 4 0,2-1-3 16,4 1-3-16,-1-2-2 0,2 0-6 0,-1 1-10 16,4 0-30-16,-2-4-60 0,0 3-86 15,-4 0-156-15,-4 0-376 0,-6 1-899 0</inkml:trace>
          <inkml:trace contextRef="#ctx0" brushRef="#br0" timeOffset="2275.7457">-1551-3289 973 0,'0'0'428'0,"0"0"-88"0,0 0-22 16,0 0-40-16,0 0-66 0,0 0-59 16,0 0-43-16,0 0-25 0,0 0-21 0,0 0-14 15,0 0-9-15,0 0-4 0,0 0-5 0,0 0-1 16,-180-8-5-16,159 20-3 0,1 4-8 0,5-2-4 16,2 3-2-16,2 0-6 0,6 2 1 0,1 0-2 15,4 2-3-15,0-1 0 0,4 1 1 16,5-4-2-16,1 0 2 0,7-3-1 0,0-2-2 15,1-3 2-15,3-2 0 0,1-4 0 0,0-2-3 16,4-1-3-16,-2 0-6 0,3-4-6 0,1-4-8 16,1-1-29-16,-2-3-47 0,1-1-69 0,0 0-127 15,-5 1-232-15,-12 4-965 0</inkml:trace>
          <inkml:trace contextRef="#ctx0" brushRef="#br0" timeOffset="2956.4032">-1320-3155 1167 0,'0'0'435'0,"0"0"-89"0,0 0-42 15,0 0-70-15,0 0-91 0,0 0-64 16,0 0-40-16,0 0-28 0,0 0-10 0,0 0-1 16,0 0-4-16,0 0-6 0,0 0-18 0,0 0-27 15,154-67-64-15,-120 57-122 0,-12 4-227 0,-3-1-647 16</inkml:trace>
          <inkml:trace contextRef="#ctx0" brushRef="#br0" timeOffset="2796.501">-1284-3335 1512 0,'0'0'373'15,"0"0"-71"-15,0 0-44 0,0 0-73 0,0 0-79 16,0 0-48-16,0 0-26 0,0 0-14 0,0 0-3 16,0 0-1-16,0 0 0 0,0 0 4 0,0 0-1 15,139-53 0-15,-114 46 0 0,-6 3-7 16,2 0-1-16,-4 1-1 0,-3 2-3 0,-4 1 3 15,0 0-1-15,-1 0-3 0,-4 0-2 0,-2 0 0 16,1 0-2-16,-4 0 0 0,0 0-1 0,0 0-4 16,0 0-4-16,0 0-9 0,-3 0-9 0,1 0-1 15,-4 0-1-15,0 0 1 0,-2 0 2 16,1 0-3-16,-3 0-1 0,-2 0 2 0,4 0 7 16,-3 0 7-16,2 0 8 0,-2 0 8 0,2 0 2 15,1 0 5-15,-2 0 4 0,1 3 7 0,1 0 12 16,-4 0 7-16,4 3 13 0,-1 0 2 15,-2-1 3-15,3 1-1 0,-1 1-2 0,-1 0-3 16,6 1-7-16,-3-2-6 0,1 2-9 0,5-1-7 16,-3 1-4-16,1 2-5 0,-2-1-2 15,4 3-3-15,0 0 0 0,-4 6 1 0,3-3 4 16,-1 1-2-16,0 3 0 0,1 1-1 0,-2-2-1 16,1 2 0-16,-1-1-2 0,3 1 1 0,1-4-3 15,0 0-4-15,0-3 0 0,0-2 0 0,1-3-1 16,5-1 1-16,1 2 3 0,3-2-3 15,3-3 3-15,2 0 2 0,2-4 1 0,0 0 1 16,4 3-4-16,-1-3-1 0,1 0-2 0,-2 0-6 16,2-3-5-16,-1 1-7 0,-2-3-15 0,5 1-19 15,-4 2-20-15,5-3-46 0,-7-1-52 0,-3 2-83 16,-3-3-152-16,-4 2-287 0,-5 1-862 0</inkml:trace>
          <inkml:trace contextRef="#ctx0" brushRef="#br0" timeOffset="3269.6561">-537-3638 1074 0,'0'0'923'0,"0"0"-639"16,0 0-43-16,0 0-9 0,0 0-74 0,0 0-60 16,0 0-36-16,0 0-21 0,0 0-10 0,0 0 2 15,0 0 10-15,0 0 11 0,0 0-2 0,0 0-5 16,-23 124-7-16,9-88-9 0,0 4 3 16,-5 2 1-16,0 4-4 0,0-1 0 0,-1 5-8 15,0-5-4-15,5 3-5 0,-4-2-1 0,4-1-5 16,1-3-2-16,1-3-1 0,4-5-1 15,1-5-2-15,2-5-3 0,1-2-1 0,0-5-8 16,4-3 2-16,0-1-6 0,1-2-20 0,0-3-24 16,-2-2-56-16,2-2-101 0,-6 2-211 0,1-1-817 15,3-3-301-15</inkml:trace>
        </inkml:traceGroup>
      </inkml:traceGroup>
    </inkml:traceGroup>
    <inkml:traceGroup>
      <inkml:annotationXML>
        <emma:emma xmlns:emma="http://www.w3.org/2003/04/emma" version="1.0">
          <emma:interpretation id="{DBBD9484-076F-4D79-85C5-7AA2DCCE244C}" emma:medium="tactile" emma:mode="ink">
            <msink:context xmlns:msink="http://schemas.microsoft.com/ink/2010/main" type="paragraph" rotatedBoundingBox="23884,12767 28171,12407 28213,12906 23926,132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8A3D139-552D-41B0-BF3F-BDC6E1CC00E4}" emma:medium="tactile" emma:mode="ink">
              <msink:context xmlns:msink="http://schemas.microsoft.com/ink/2010/main" type="line" rotatedBoundingBox="23884,12767 28171,12407 28213,12906 23926,13265">
                <msink:destinationLink direction="with" ref="{C3820D17-97CB-475D-924E-236641C96BD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882B62C-009D-4479-8B32-7D7FB2716590}" emma:medium="tactile" emma:mode="ink">
                <msink:context xmlns:msink="http://schemas.microsoft.com/ink/2010/main" type="inkWord" rotatedBoundingBox="23884,12767 28171,12407 28213,12906 23926,13265"/>
              </emma:interpretation>
              <emma:one-of disjunction-type="recognition" id="oneOf1">
                <emma:interpretation id="interp5" emma:lang="en-US" emma:confidence="0.5">
                  <emma:literal>FAZRNESS</emma:literal>
                </emma:interpretation>
                <emma:interpretation id="interp6" emma:lang="en-US" emma:confidence="0">
                  <emma:literal>FAZRNES</emma:literal>
                </emma:interpretation>
                <emma:interpretation id="interp7" emma:lang="en-US" emma:confidence="0">
                  <emma:literal>FARRNESS</emma:literal>
                </emma:interpretation>
                <emma:interpretation id="interp8" emma:lang="en-US" emma:confidence="0">
                  <emma:literal>FALRNES,</emma:literal>
                </emma:interpretation>
                <emma:interpretation id="interp9" emma:lang="en-US" emma:confidence="0">
                  <emma:literal>FANRNESS</emma:literal>
                </emma:interpretation>
              </emma:one-of>
            </emma:emma>
          </inkml:annotationXML>
          <inkml:trace contextRef="#ctx0" brushRef="#br0" timeOffset="3964.6932">-4777-1855 1328 0,'0'0'355'0,"0"0"-124"0,0 0-1 0,0 0 17 16,0 0-28-16,0 0-53 0,0 0-58 0,0 0-40 15,0 0-26-15,0 0-19 0,0 0-10 0,0 0-5 16,0 0 2-16,0 0 7 0,6-6 4 0,-5 29 6 16,4 4 6-16,-3 2-1 0,-2 0 2 15,0 2-5-15,0-3-6 0,0 0-4 0,0-1-5 16,0-1-3-16,0-3-1 0,0-1-4 0,-5-3-1 15,3-1 3-15,0-5 1 0,-3 0 1 16,0-2-3-16,2-2-1 0,0-4-4 0,2-1 0 16,-1-4 4-16,2 0-3 0,0 0 0 0,0 0 2 15,0 0-3-15,0-5-1 0,0 1-3 0,0-6-1 16,0-2-6-16,-3 0 6 0,0-3 0 16,2-5 3-16,1 0 4 0,0-3-3 0,0-5 0 15,0 1 0-15,0-3 0 0,0-1 1 0,0 1 3 16,0-1 1-16,0 2-3 0,4 0 2 0,1 4 2 15,-1 3 0-15,-3 5 0 0,3 1 1 16,2 2-2-16,-2 3-1 0,1 3 2 0,2-1-5 16,0 4-1-16,1 0-1 0,5 0 0 0,3 3 1 15,-1-6 1-15,9 5-1 0,0 0-4 0,1 0 4 16,-1 0-3-16,-2 1 1 0,-3 2 1 0,-4 0-4 16,-2 0-3-16,0 0-7 0,-3 0-9 15,-6 0-29-15,2 2-44 0,-3 2-53 0,-3 3-77 16,0 2-132-16,-8-3-286 0,7-2-932 0</inkml:trace>
          <inkml:trace contextRef="#ctx0" brushRef="#br0" timeOffset="4152.5878">-4788-1691 1103 0,'0'0'860'0,"0"0"-683"0,0 0-26 0,0 0-5 16,0 0-44-16,0 0-28 0,0 0-8 0,0 0 7 15,0 0 9-15,0 0-1 0,0 0-20 0,0 0-16 16,0 0-14-16,186-8-17 0,-150 2-2 16,-3 0-5-16,-5 0-8 0,1 1-22 0,-4 0-74 15,-6 1-136-15,-8 1-292 0,-1 2-1099 0</inkml:trace>
          <inkml:trace contextRef="#ctx0" brushRef="#br0" timeOffset="4622.473">-4164-1858 2179 0,'0'0'262'0,"0"0"-32"15,0 0-2-15,0 0-56 0,0 0-48 0,0 0-40 16,0 0-25-16,0 0-17 0,0 0-12 0,0 0-9 16,0 0-13-16,0 0 0 0,0 0-2 15,0 0 0-15,-80 110 5 0,68-86-7 0,-1 0-3 16,0-1-1-16,-1-1 3 0,1 0-2 0,2-1 3 15,-3-2 0-15,-1-2-4 0,1-3 3 0,-3-1 2 16,4-3 1-16,2-2-2 0,1-3 2 16,2-2-1-16,2-1-1 0,-1-2 9 0,5 0-6 15,2 0-1-15,0 0-2 0,0-5-12 0,6-2-1 16,3-7 2-16,3-4-1 0,3-4 4 0,2-3 3 16,7-2-1-16,-2-2 4 0,0 1 1 0,3-3-1 15,-4 0 0-15,2 0-2 0,-2-1 1 0,-2 3 2 16,-4 0 0-16,0 4 1 0,-4 6-2 15,-4 5 2-15,-1 4-1 0,-2 3 1 0,-4 5-2 16,1 2-3-16,2 0-4 0,0 1 0 16,1 7 1-16,2 3 2 0,2 5 1 0,2 3 0 15,0 1 0-15,2 3 1 0,0 1 1 0,3 0 1 16,-3 2-2-16,2 0 0 0,1 0 0 0,0-1 0 16,2-2 1-16,-3 0-1 0,3-1 0 15,-5-3-2-15,2-2-1 0,-4-3 0 0,3-1-3 16,-3-3-6-16,-3-2-16 0,0-4-21 0,-3 0-32 15,-4-4-44-15,0 0-38 0,0 0-59 0,0-5-105 16,-1-2-159-16,-4 1-447 0,4 0-157 0</inkml:trace>
          <inkml:trace contextRef="#ctx0" brushRef="#br0" timeOffset="4781.3853">-4309-1663 1401 0,'0'0'403'0,"0"0"-161"15,0 0-69-15,0 0-12 0,0 0-50 0,0 0-57 16,0 0-34-16,0 0-22 0,0 0-10 0,0 0 4 16,0 0-8-16,0 0-20 0,0 0-46 0,170-61-92 15,-129 51-181-15,-10 4-484 0,-11 1-202 0</inkml:trace>
          <inkml:trace contextRef="#ctx0" brushRef="#br0" timeOffset="5354.1171">-3697-1911 1827 0,'0'0'304'0,"0"0"-57"0,0 0-15 0,0 0-66 16,0 0-58-16,0 0-37 0,0 0-25 0,0 0-10 16,0 0-2-16,0 0 2 0,0 0 3 0,0 0-5 15,0 0-4-15,122-28-6 0,-91 19-5 0,5-1-5 16,-2-1-4-16,1 0-5 0,-1 1-1 15,-1 2 0-15,0 1-1 0,-5 3 1 0,-5 0-2 16,-6 3-1-16,-7-1 0 0,-5 2-2 0,-5 0 0 16,0 0-3-16,0 0-5 0,-1 0-2 15,-8 3-2-15,1 4 3 0,-4-2 1 0,-2 1 1 16,-3 1 1-16,-1-1 4 0,4-1 1 0,-1 1 1 16,1-2 3-16,2-1-1 0,0 0-1 0,5 0 2 15,-3-1-1-15,7-1 1 0,1 0 0 0,-1-1 0 16,1 0-4-16,2 3 4 0,0-2 0 15,-1 1 0-15,1 2 3 0,0 1-4 0,-3 3 4 16,3 0 0-16,-1 3 1 0,-1 3 1 0,1 0-3 16,-3 2 2-16,2 2-5 0,1-1 1 15,-2-1 2-15,0 4-2 0,0-1-2 0,-4 0 3 16,1-2-2-16,-2 3 1 0,-2-3 3 0,3-1-11 16,-4-3-3-16,2 0-6 0,2-2-7 15,0-3 4-15,1-1 1 0,1-3 5 0,-3 0 6 16,7-3 6-16,-3-1 4 0,-2 0 2 0,0 0 4 15,2 0-5-15,-4 0 3 0,2-3 2 0,-2 0 3 16,-1 2 0-16,1-3 1 0,-1 1-1 0,2 0-3 16,-2 1 7-16,5 2-1 0,0 0-3 15,3 0-3-15,1 0-11 0,0 0-5 0,4 0-2 16,3 0 0-16,7 2 2 0,4 1 4 0,5 0 2 16,5-3-2-16,2 0 4 0,4 0-2 0,3 0-3 15,1-3-2-15,6 0 2 0,0-2-4 0,3 0-10 16,-4 0-30-16,-7-1-75 0,0-1-102 15,-5 3-186-15,-11-1-457 0,-7 1-719 0</inkml:trace>
          <inkml:trace contextRef="#ctx0" brushRef="#br0" timeOffset="5952.4031">-2965-1893 1760 0,'0'0'365'0,"0"0"-75"15,0 0-23-15,0 0-51 0,0 0-56 0,0 0-38 16,0 0-25-16,0 0-16 0,0 0-17 0,0 0-12 16,0 0-16-16,0 0-13 0,0 0-7 0,0 0-7 15,0-82-8-15,0 88-3 0,0 4 0 16,0 4-5-16,0 2 9 0,0 2-2 0,0 3 2 16,0 1 3-16,0 1-5 0,-4-2 0 0,2 1 1 15,-2-1 0-15,1-4-2 0,-1-1-2 0,0-2 0 16,4-2-1-16,0-5-1 0,0-3 0 0,0-1 0 15,0-2-2-15,0-1 7 0,0 0 1 16,0 0 2-16,0 0 6 0,0-4-7 0,0-3 3 16,0-1-3-16,-2-3-2 0,2 0 1 0,-1-4-1 15,1 0 1-15,0-1-2 0,0-3 2 16,0 0 0-16,0-1-1 0,1 0 1 0,1-3 0 16,-2 1 2-16,0 0 0 0,2 0 3 0,3-2-5 15,-3 4 2-15,1-1-2 0,3 4-3 0,1 0 2 16,0 4-2-16,4 1 0 0,4 4 1 15,-1 1-4-15,6 5 0 0,-3 2 0 0,1 0 0 16,1 1 1-16,-4 8 2 0,-1 1 0 0,-4 2-2 16,2 2 0-16,-7 0-2 0,-1 1 0 0,-2-1 1 15,-2 1-2-15,0 0-1 0,-9 3-3 0,-2-4-2 16,-3 0 1-16,-5 0 4 0,1-3 3 16,-3 0 5-16,1-3 0 0,2-2 2 0,3-3 2 15,4-1 0-15,4-2 3 0,3 0 2 0,4 0 1 16,0 0 1-16,0-2 1 0,0 1-1 0,0-4-7 15,0 2-4-15,5 0-5 0,4 1 0 0,1 2-2 16,1 0 2-16,3 2 1 0,0 6 0 16,3 1 1-16,0 2-1 0,2 3 3 0,2 0 0 15,-2 0-1-15,-2 2 1 0,2 0 0 0,1-1 0 16,4 0 0-16,0-2 0 0,2-2-5 16,-1-2-5-16,2 0-17 0,-1-5-43 0,-5-1-71 15,0-3-105-15,-4 0-166 0,-4 0-372 0,-4 0-818 0</inkml:trace>
          <inkml:trace contextRef="#ctx0" brushRef="#br0" timeOffset="6522.4552">-2363-1931 1329 0,'0'0'440'0,"0"0"-123"16,0 0-29-16,0 0-31 0,0 0-57 0,0 0-47 15,0 0-29-15,0 0-24 0,0 0-30 0,0 0-26 16,0 0-19-16,0 0-17 0,0 0-3 0,0 0-1 15,0-40 0-15,0 52 1 0,0 3 1 0,0 1-2 16,0 2 0-16,0 0 1 0,-1 2-3 16,1-3 2-16,-2 0 0 0,0-2-1 0,0 2-1 15,1-1 1-15,-2-2 0 0,0-4-2 0,2-2 1 16,-1-1 0-16,-1-3-2 0,3-2 5 0,-1-2 1 16,1 0 2-16,0 0 3 0,0-3-5 15,0-5-3-15,0-2-3 0,0-3-5 0,0-3-2 16,1-2 3-16,4 1 1 0,-3-3 2 0,3 1 2 15,-5-4 1-15,0 1-2 0,0 0 0 16,0 0 5-16,0-2-4 0,0 3 1 0,0 2 1 16,0 1-4-16,-3 2 4 0,1 5 2 0,1 5-2 15,1 2-2-15,0 4-2 0,0 0-10 0,0 0-1 16,1 6 1-16,5 4 1 0,5 4 7 16,1 3 3-16,2 4 0 0,3-2 0 0,-3 6 0 15,3-4 2-15,2 0-4 0,-4 2 2 0,1 0 1 16,1-3-3-16,-4-1 3 0,-2-2-1 0,2-1-2 15,-2-3 4-15,-1 0 0 0,1-5-4 0,-2-3 2 16,-1 0 0-16,-1-3 0 0,-1-2 5 16,1 0 5-16,-1-7 0 0,2-3-1 0,-2-3 4 15,0-1-4-15,1-4 2 0,-2 1 6 0,1-2-5 16,0 0 0-16,1-3-2 0,-2 0 0 0,3-2 0 16,-1 1 3-16,0-1 0 0,-3 1-3 15,3-1 3-15,-4 1-1 0,1 4-1 0,-4 4 0 16,0 2 2-16,0 4-4 0,0 4 0 0,-3 2-3 15,0 0-5-15,1 3-2 0,-1 0-6 0,0 0-8 16,3 0-4-16,-4 1-8 0,1 4-9 16,3 1-19-16,0 2-40 0,0 2-76 0,0-1-116 15,1-1-262-15,2-4-740 0</inkml:trace>
          <inkml:trace contextRef="#ctx0" brushRef="#br0" timeOffset="7054.147">-1786-2179 1966 0,'0'0'339'16,"0"0"-94"-16,0 0-26 0,0 0-42 0,0 0-60 16,0 0-40-16,0 0-30 0,0 0-12 0,0 0-13 15,0 0-2-15,0 0 3 0,0 0-2 16,0 0 2-16,0 0-2 0,166-19-2 0,-132 16-2 15,-4 0-2-15,-3-1 0 0,-5 0 0 0,-2 1-2 16,-3-1 1-16,-4 3-2 0,-6-1-5 16,0 1 5-16,-3 1-5 0,-4 0-2 0,0 0 0 15,0 0-3-15,0 0-2 0,0 0-9 0,-4 0-5 16,-3 0-12-16,-1 1-5 0,-4 2-3 0,-2 2-4 16,0 1-2-16,0-2-8 0,-2 1-3 15,1-1 0-15,-2 0 6 0,-1 0 9 0,3-1 10 16,-2 1 10-16,3-3 6 0,4 1 8 0,-3-1 6 15,5 1 4-15,-2 0 6 0,0-2 5 16,3 1 5-16,0 1 6 0,1-2 7 0,-1 1 0 16,3 1-1-16,1 1-3 0,-2 0-9 0,3 0-2 15,2 3-4-15,-5 1-1 0,4 1-3 0,-1 3 1 16,1 1-2-16,-2 3 0 0,2 3 1 0,-1 2-1 16,2 5 2-16,-4-1-1 0,3 0 2 0,-2 4-3 15,-1-5-3-15,2 2-2 0,1-2-4 16,-2 0 1-16,3-6 0 0,0 1-1 0,0-2 2 15,3-4-4-15,0 0-2 0,4-3 1 0,1 0 1 16,5-3 1-16,1-4 2 0,6-1 1 0,1-1-2 16,6 0 1-16,2 0-3 0,0-5 0 15,4-1-7-15,-3-2-7 0,-2 0-11 0,-2 0-28 16,-4 1-40-16,-2-1-67 0,-4 2-101 0,-4 1-180 16,-3 2-499-16,-3 0-656 0</inkml:trace>
          <inkml:trace contextRef="#ctx0" brushRef="#br0" timeOffset="7243.0303">-1606-1958 2153 0,'0'0'283'0,"0"0"-83"0,0 0-16 0,0 0-43 16,0 0-54-16,0 0-39 0,0 0-27 15,0 0-15-15,0 0-3 0,0 0-3 0,0 0 4 16,0 0-2-16,0 0-4 0,0 0-7 0,98 2-15 15,-71-2-44-15,-4-2-73 0,-2-1-117 0,-1 1-195 16,-6 1-427-16,-7 0-417 0</inkml:trace>
          <inkml:trace contextRef="#ctx0" brushRef="#br0" timeOffset="7633.7974">-928-2161 1962 0,'0'0'360'0,"0"0"-107"0,0 0-38 16,0 0-43-16,0 0-56 0,0 0-31 0,0 0-8 15,0 0-5-15,0 0-9 0,0 0-9 0,0 0-10 16,0 0-6-16,0 0-9 0,0 0-6 0,18-58-8 16,-31 58-9-16,-1 0-3 0,-7 0-1 15,-3 8-3-15,0 1 1 0,-2 0-1 0,8 0 1 16,1 3 2-16,7-1 0 0,0-1 0 0,7 1-3 15,2 2-3-15,1 0 1 0,3 0-1 0,8 1 1 16,3-2-3-16,0 1-1 0,2-1 1 0,4 0-2 16,-5-1 5-16,4 0 0 0,-5 0-1 0,-1 1 2 15,-2 1 0-15,-1 3 0 0,-2-2 2 16,-1 0 3-16,-1-1-4 0,-4 2 1 0,-2-2-2 16,-2 0-2-16,-8-2 2 0,0 1-2 0,-4-2 1 15,-4-2-1-15,2 0 2 0,-4-2 4 0,3-2-2 16,-1 0 4-16,4-3-2 0,-1-1-4 15,3 0-8-15,2 0-12 0,-2-3-23 0,3-3-30 16,-3-1-38-16,6-4-54 0,4 4-81 0,2-2-121 16,0 2-248-16,0 4-951 0</inkml:trace>
          <inkml:trace contextRef="#ctx0" brushRef="#br0" timeOffset="7977.5931">-609-2128 2160 0,'0'0'307'0,"0"0"-79"0,0 0-10 16,0 0-61-16,0 0-39 0,0 0-22 0,0 0-14 15,0 0-17-15,0 0-11 0,0 0-7 16,0 0-7-16,0 0-3 0,0 0-3 0,75-59-5 16,-84 59-2-16,4 2-5 0,-7-1-4 0,-1 1-5 15,-1 1-4-15,4 2-4 0,-1-2-3 0,3 2-1 16,3 0-6-16,4-1 1 0,-1 4-3 15,2 3-1-15,0 0-2 0,0 2 3 0,2 1 1 16,2 1-1-16,-2 1 3 0,3-1-3 0,-2 2 1 16,1-1-2-16,-2-1 0 0,1 0-1 0,-1-1-1 15,1 2 0-15,0-2-3 0,-2-1 6 16,1-2 0-16,-2 1 1 0,0-1 3 0,0-3-3 16,0 2 0-16,0-4-2 0,-7 1-6 0,-5-3-4 15,-2 2-5-15,-3-2-1 0,-3 1-6 16,-2-4-11-16,-2 0-27 0,1-1-42 0,-4 0-74 15,3 0-136-15,6 0-319 0,5 0-1006 0</inkml:trace>
        </inkml:traceGroup>
      </inkml:traceGroup>
    </inkml:traceGroup>
    <inkml:traceGroup>
      <inkml:annotationXML>
        <emma:emma xmlns:emma="http://www.w3.org/2003/04/emma" version="1.0">
          <emma:interpretation id="{E6FA93A4-22ED-426E-A168-3B0815250757}" emma:medium="tactile" emma:mode="ink">
            <msink:context xmlns:msink="http://schemas.microsoft.com/ink/2010/main" type="paragraph" rotatedBoundingBox="24599,13698 25817,13698 25817,14919 24599,1491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8BF96D5-0AB9-414A-B514-E961B35AB1E3}" emma:medium="tactile" emma:mode="ink">
              <msink:context xmlns:msink="http://schemas.microsoft.com/ink/2010/main" type="inkBullet" rotatedBoundingBox="24469,14663 25651,13526 26059,13950 24877,15087"/>
            </emma:interpretation>
            <emma:one-of disjunction-type="recognition" id="oneOf2">
              <emma:interpretation id="interp10" emma:lang="en-US" emma:confidence="0">
                <emma:literal>-</emma:literal>
              </emma:interpretation>
              <emma:interpretation id="interp11" emma:lang="en-US" emma:confidence="0">
                <emma:literal>~</emma:literal>
              </emma:interpretation>
              <emma:interpretation id="interp12" emma:lang="en-US" emma:confidence="0">
                <emma:literal>.</emma:literal>
              </emma:interpretation>
              <emma:interpretation id="interp13" emma:lang="en-US" emma:confidence="0">
                <emma:literal>_</emma:literal>
              </emma:interpretation>
              <emma:interpretation id="interp14" emma:lang="en-US" emma:confidence="0">
                <emma:literal>?</emma:literal>
              </emma:interpretation>
            </emma:one-of>
          </emma:emma>
        </inkml:annotationXML>
        <inkml:trace contextRef="#ctx0" brushRef="#br1" timeOffset="20357.1463">-2935-930 289 0,'0'0'213'0,"0"0"31"15,0 0 54-15,0 0 3 0,0 0-39 0,0 0-44 16,0 0-36-16,0 0-25 0,0 0-13 15,0 0-14-15,0 0-14 0,0 0-15 0,0 0-9 16,0 0-10-16,34-111-10 0,-34 111-10 0,0 0-15 16,-3 0-14-16,-1 2-11 0,-5 4-8 0,-1 5-6 15,-3 4 0-15,-2 5 1 0,-1 2 1 16,-7 5 2-16,-1 3 0 0,-1 1 2 0,-2 3-4 16,-1 2 2-16,-2 0 0 0,-1 2-1 0,-3 2 1 15,1 0-4-15,-4 0 2 0,0-1-1 0,-1 1-1 16,-5 1 2-16,1-1-2 0,-5-1 2 15,0 2-1-15,-4-2 1 0,0 1 0 0,-3-2 0 16,-1 0-3-16,0-2-2 0,0-1 1 0,1-1-1 16,7-2 3-16,3-2-3 0,4-3-1 15,8-2 0-15,8-6-2 0,5-4 4 0,9-5-4 16,3-2 3-16,4-5-6 0,2 0 0 0,1-3 1 16,0 0-3-16,0 0 1 0,0 0-6 0,0 0 1 15,0 0-14-15,0 0-7 0,0-1-26 16,0-2-29-16,0-1-29 0,0-2-62 0,0 0-57 15,0 0-125-15,0-2-182 0,0 3-492 0,0 2 309 0</inkml:trace>
        <inkml:trace contextRef="#ctx0" brushRef="#br1" timeOffset="20757.2988">-4074-173 1207 0,'0'0'256'15,"0"0"3"-15,0 0 12 0,0 0-13 16,0 0-52-16,0 0-47 0,0 0-40 0,0 0-28 16,0 0-19-16,0 0-16 0,0 0-17 0,0 0-14 15,0 0-11-15,0 0-10 0,-12-59 1 16,14 65 0-16,3 5 3 0,-1 3 1 0,2-2-1 15,1 7 3-15,0-3 0 0,0 4 6 0,0-2-3 16,1 3 0-16,2 1-2 0,-4 0-3 0,4 0 1 16,-6 2 0-16,5-2 0 0,-5-1-1 0,3-1 0 15,-3-1 0-15,-1-2 0 0,1-1 0 0,1-2-1 16,-3-1-3-16,1-2-1 0,0-2 2 16,1-2-2-16,2-1 1 0,0-1 1 0,2-1-3 15,6-3 4-15,1-1 3 0,3 0 1 0,6-5 0 16,0-3-4-16,5 0-3 0,-1-2-4 0,0 1 0 15,1-1-4-15,-1 1-5 0,-1 3-10 16,-2 0-27-16,-6-1-45 0,2 4-91 0,-7 0-208 16,-4 1-589-16,-3 1-626 0</inkml:trace>
      </inkml:traceGroup>
    </inkml:traceGroup>
    <inkml:traceGroup>
      <inkml:annotationXML>
        <emma:emma xmlns:emma="http://www.w3.org/2003/04/emma" version="1.0">
          <emma:interpretation id="{B524E158-EB8F-432E-91DB-CC196B6FEF7A}" emma:medium="tactile" emma:mode="ink">
            <msink:context xmlns:msink="http://schemas.microsoft.com/ink/2010/main" type="paragraph" rotatedBoundingBox="28113,14190 33394,14054 33428,15383 28147,15520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C1386EB-0426-4335-B32A-23D19F0F53A1}" emma:medium="tactile" emma:mode="ink">
              <msink:context xmlns:msink="http://schemas.microsoft.com/ink/2010/main" type="line" rotatedBoundingBox="28113,14190 33394,14054 33428,15383 28147,15520"/>
            </emma:interpretation>
          </emma:emma>
        </inkml:annotationXML>
        <inkml:traceGroup>
          <inkml:annotationXML>
            <emma:emma xmlns:emma="http://www.w3.org/2003/04/emma" version="1.0">
              <emma:interpretation id="{73E9B164-4F07-4281-8186-57897E63E7A2}" emma:medium="tactile" emma:mode="ink">
                <msink:context xmlns:msink="http://schemas.microsoft.com/ink/2010/main" type="inkWord" rotatedBoundingBox="28130,14846 28390,14139 28741,14268 28480,14975">
                  <msink:destinationLink direction="with" ref="{C8790173-87FF-48FE-A433-A1765AF87962}"/>
                </msink:context>
              </emma:interpretation>
              <emma:one-of disjunction-type="recognition" id="oneOf3">
                <emma:interpretation id="interp15" emma:lang="en-US" emma:confidence="0.5">
                  <emma:literal>,</emma:literal>
                </emma:interpretation>
                <emma:interpretation id="interp16" emma:lang="en-US" emma:confidence="0">
                  <emma:literal>)</emma:literal>
                </emma:interpretation>
                <emma:interpretation id="interp17" emma:lang="en-US" emma:confidence="0">
                  <emma:literal>.</emma:literal>
                </emma:interpretation>
                <emma:interpretation id="interp18" emma:lang="en-US" emma:confidence="0">
                  <emma:literal>;</emma:literal>
                </emma:interpretation>
                <emma:interpretation id="interp19" emma:lang="en-US" emma:confidence="0">
                  <emma:literal>J</emma:literal>
                </emma:interpretation>
              </emma:one-of>
            </emma:emma>
          </inkml:annotationXML>
          <inkml:trace contextRef="#ctx0" brushRef="#br1" timeOffset="21688.624">-220-511 1675 0,'0'0'251'0,"0"0"3"16,0 0 4-16,0 0-20 0,0 0-50 0,0 0-51 16,0 0-25-16,0 0-16 0,0 0-16 15,0 0-16-15,0 0-14 0,0 0-12 0,0 0-11 16,0 0-9-16,-2-47-7 0,10 47-3 0,-1 7-1 15,3 2 0-15,3 6 0 0,1 6 5 0,2 5 3 16,-2 4 1-16,-1 4 6 0,-1 4-6 16,-3 3-3-16,-4 1 1 0,-3-2-6 0,-1 3 2 15,-1-4-3-15,-3 1-1 0,-11-2-1 0,-6-3 1 16,-8-4 0-16,-10-1-3 0,-15-4-6 16,-8-5-33-16,-14-2-61 0,-8 0-120 0,17-6-440 15,17-5-1116-15</inkml:trace>
        </inkml:traceGroup>
        <inkml:traceGroup>
          <inkml:annotationXML>
            <emma:emma xmlns:emma="http://www.w3.org/2003/04/emma" version="1.0">
              <emma:interpretation id="{3F4C7178-1C6A-455B-B087-A2DDC7B43BEF}" emma:medium="tactile" emma:mode="ink">
                <msink:context xmlns:msink="http://schemas.microsoft.com/ink/2010/main" type="inkWord" rotatedBoundingBox="28675,14712 33404,14428 33451,15226 28723,15509">
                  <msink:destinationLink direction="with" ref="{C8790173-87FF-48FE-A433-A1765AF87962}"/>
                </msink:context>
              </emma:interpretation>
              <emma:one-of disjunction-type="recognition" id="oneOf4">
                <emma:interpretation id="interp20" emma:lang="en-US" emma:confidence="0.5">
                  <emma:literal>Interactional</emma:literal>
                </emma:interpretation>
                <emma:interpretation id="interp21" emma:lang="en-US" emma:confidence="0">
                  <emma:literal>Interactional)</emma:literal>
                </emma:interpretation>
                <emma:interpretation id="interp22" emma:lang="en-US" emma:confidence="0">
                  <emma:literal>Interactional/</emma:literal>
                </emma:interpretation>
                <emma:interpretation id="interp23" emma:lang="en-US" emma:confidence="0">
                  <emma:literal>Interactionally</emma:literal>
                </emma:interpretation>
                <emma:interpretation id="interp24" emma:lang="en-US" emma:confidence="0">
                  <emma:literal>Interaction</emma:literal>
                </emma:interpretation>
              </emma:one-of>
            </emma:emma>
          </inkml:annotationXML>
          <inkml:trace contextRef="#ctx0" brushRef="#br1" timeOffset="34503.2577">513 653 1156 0,'0'0'211'0,"0"0"-13"15,0 0 23-15,0 0 20 0,0 0-39 0,0 0-46 16,0 0-32-16,0 0-23 0,0 0-18 16,0 0-10-16,0 0-15 0,0 0-3 0,0 0-6 15,0 0-7-15,156-165-5 0,-145 161-12 0,1 3-9 16,-6 1-6-16,3 0-5 0,-3 6 1 0,1 4-2 16,-3 0 2-16,1 4 1 0,-1 4 2 0,-4-1 2 15,0 3 1-15,0 0-3 0,-4-1-1 0,-2 0-2 16,2-2 0-16,-5-3 3 0,6-3-2 15,-2-1-1-15,1-4 1 0,2-3-1 0,2-3 5 16,0 0 8-16,0 0 9 0,0 0-1 0,0-7-2 16,6-5-7-16,1-2-10 0,4-1-5 15,-2-5 0-15,3 1-3 0,-2 2 0 0,3 0 2 16,0 1-1-16,0 3 0 0,-2 1 0 0,-4 4-5 16,4 1 2-16,-4 4-3 0,1 3 1 0,-3 0-4 15,2 0 0-15,-2 5 2 0,3 1-1 16,-4 1 8-16,6 1-2 0,-3 2 1 0,2-3 1 15,2 3-3-15,-2-2 3 0,1-2 1 0,2-1-3 16,1-1-3-16,1-3 2 0,2-1 1 0,0 0 3 16,2-1 1-16,2-6-1 0,-3-5 1 15,4 0-3-15,-4-3 4 0,0-5 0 0,1 2 1 16,2-5 1-16,-4-1-4 0,1-2 3 0,0 0 0 16,-3-1 1-16,-1 0 1 0,-3 1-1 0,0-1 1 15,-7 1 3-15,-2 1 2 0,-1 1 4 16,0 2-1-16,-1 4 2 0,-4 0 2 0,-3 5 3 15,2 2 2-15,-2 5 3 0,5 3-8 0,-3 1-2 16,2 2-9-16,1 0-8 0,0 6 0 0,-4 9-3 16,3 2 2-16,-3 8 1 0,0 5 1 0,1 4 0 15,-1 3-1-15,6 3 3 0,-2-1-3 16,3 1 2-16,0-2-1 0,0-2-1 0,0-1-3 16,3-5 2-16,1-3 0 0,6-5-1 0,-3-5 6 15,3-4-5-15,1-3-2 0,3-6-1 0,-1-1-10 16,3-3 4-16,-2-4-8 0,8-9-8 15,-3-2-15-15,8-4-13 0,-2-2-13 0,4-5-30 16,-1 1-31-16,-3 0-79 0,-5-2-184 0,-5 6-475 16,-6 8-722-16</inkml:trace>
          <inkml:trace contextRef="#ctx0" brushRef="#br1" timeOffset="34681.2776">1055 358 2187 0,'0'0'195'0,"0"0"-38"0,0 0 6 16,0 0-31-16,0 0-53 0,0 0-36 0,0 0-19 16,0 0-8-16,0 0-3 0,0 0-5 0,0 0 1 15,175-48-2-15,-139 39-4 0,-8 3 1 0,-1-1-18 16,-3 4-28-16,-7 1-63 0,-3 2-119 16,-1 0-257-16,-9 0-1094 0</inkml:trace>
          <inkml:trace contextRef="#ctx0" brushRef="#br1" timeOffset="36246.8187">1406 570 710 0,'0'0'304'0,"0"0"-17"0,0 0 27 16,0 0-45-16,0 0-79 0,0 0-44 0,0 0-29 15,0 0-20-15,0 0-10 0,0 0-13 0,0 0-13 16,0 0-9-16,0 0-11 0,0 0-7 0,30-29 3 16,-7 16 0-16,-2-1 0 0,2-1 1 15,1-1-2-15,-4-3-1 0,4 3-1 0,-3-3 3 16,-3 2-2-16,-5 1-1 0,-6 1-2 0,2 3-5 15,-8 1-1-15,-1 2-1 0,0 1-5 16,-1 1-5-16,-9 3-6 0,1 1-7 0,-1 2-7 16,-4 1 4-16,-1 1-6 0,-7 8 2 0,7 1 3 15,-2 2-1-15,1 2 4 0,2 0-1 0,4 3-2 16,0-2-2-16,7 0 2 0,2 0 0 16,1 1 0-16,3-2 1 0,8 0-1 0,5-1 0 15,-1-1 2-15,8-1-1 0,0-1 2 0,2-1-1 16,2-3 2-16,-1-4-1 0,2-2-2 15,-1 0 5-15,0 0-2 0,1-8 2 0,0-1 3 16,1-4-4-16,-1-1 1 0,-1 0 2 0,0-3-1 16,-1-1-1-16,-4-1 0 0,-1 2-2 15,-4-2 2-15,-1 1 2 0,-3 1 0 0,-2 1-2 16,-2 2 2-16,-5 2-1 0,-3 2 2 0,-1 2 2 16,0 2-5-16,-1 4-1 0,-6 2-5 0,0 0-4 15,-5 0-2-15,1 3 1 0,0 6 1 0,-1 0 4 16,0 0 2-16,0 1 1 0,0-2 0 0,4-2-1 15,3 1 0-15,3 0-1 0,1-1-2 16,1-1 2-16,0 1-1 0,0 1 1 0,3 1 0 16,2 0-3-16,3 0 4 0,-1-1 0 0,0 1 0 15,4 0 0-15,-5 2 1 0,5-1-1 0,-1-1-1 16,-3 2 2-16,3-1-2 0,0 1-1 16,-4 0-1-16,3-4-1 0,-3 2 3 0,3 0 0 15,-4-3 0-15,4 0 2 0,-5-2-3 0,6 0 2 16,-4-3 0-16,5 0 2 0,2 0-1 0,1 0 0 15,6-7 1-15,1 0-4 0,3-3 2 16,0-1 0-16,0-1 2 0,3 0 0 0,-1-3 1 16,-2-1 1-16,-3-1 0 0,2 2 2 0,-5-1-2 15,-2 0 2-15,-3 3 0 0,-2 0 1 16,-8 4 1-16,2 3 3 0,-5 0-3 0,0 1-4 16,-7 2-3-16,-5 1-8 0,-3 2-1 0,0 0 1 15,-4 5 0-15,-3 1 3 0,5 3 1 0,-3-1 0 16,3 1 0-16,4 3-3 0,5-3 2 0,-1 1-2 15,3-1 3-15,-1 1 1 0,6-2-1 16,0-1 1-16,1-1 0 0,0-1 0 0,0 0 2 16,0-2 0-16,1 0-1 0,5-1 0 0,1-2 1 15,3 0 0-15,-3 0 3 0,4-2 1 0,0-4 0 16,2-1 0-16,-3-2 0 0,-1 0 1 0,0 1 0 16,-4 0 1-16,-2 2 0 0,-1 3-1 15,1 0-2-15,-3 3 0 0,0 0-10 0,0 0-8 16,0 3-1-16,0 5-2 0,0 3 9 0,-3 1 5 15,3 1 2-15,0-1 2 0,0 3-1 16,6-4 1-16,-2 0-1 0,5-1-6 0,-3-3 6 16,3-1 1-16,3-3 1 0,1-1 5 0,2-2-3 15,2 0-1-15,3-6 1 0,3-4-3 0,1 0 3 16,-4-1 1-16,4-4 0 0,-6 0 4 16,5 0-7-16,-6-1 3 0,1 2-1 0,-1 0-1 15,-1 1 2-15,-3 2-3 0,-5 3 0 0,2 3-1 16,-6 1 1-16,2 2-2 0,-3 2 0 0,-2 0-3 15,-1 0 0-15,2 0 0 0,-1 2 0 0,2 1 5 16,-3 1-4-16,3 0 0 0,-3 0 1 16,1-2-2-16,-1 1 5 0,0-1-1 0,0-2 0 15,0 0-2-15,0 1 3 0,0-1 5 0,0 0 3 16,0 0 5-16,0 0-6 0,-4 0-1 0,-2-3-4 16,3 2-4-16,-7-3 1 0,5 3-4 0,-5-1-1 15,-3 2-3-15,-1 0 4 0,0 0 1 16,0 5-1-16,-1 3 1 0,3 2-1 0,-3 1 0 15,4 2-1-15,5 1 5 0,-2-2-4 0,5 2-1 16,3-1 1-16,0 0-7 0,3-4 9 16,7 1 0-16,1-3 0 0,3-2 4 0,1-2-4 15,2-1 2-15,2-2 1 0,4 0 1 0,1-2 1 16,-1-6 0-16,0-1 2 0,5-3-1 16,-3-3 1-16,1-2 0 0,-5-4-2 0,5-1-4 15,-1-2 6-15,-1-1-2 0,-4-1 1 0,6-2 6 16,-8-2-7-16,5 1 2 0,-6-3 0 0,-3 2-2 15,-1 2 2-15,-3-1 1 0,-6 3 0 0,-4 0 0 16,0 4 3-16,-2 4 0 0,-7 3 0 0,3 5-1 16,-5 4-2-16,5 5-2 0,-3 1-3 15,-1 3 1-15,5 8-6 0,-5 3 1 0,4 6 3 16,-4 4-1-16,6 3 2 0,-4 1 0 0,5 4 0 16,0 1-5-16,-1 2 4 0,-1-2 2 0,5 2-2 15,0-4 4-15,0 0-4 0,5-3 0 16,3-3 2-16,3-3-3 0,4-5 2 0,-1-2-4 15,3-6 0-15,-3-4-1 0,6-3 1 0,-3-2 3 16,0 0 3-16,-2-8 1 0,7-4 1 0,-5 0 1 16,0-4-3-16,4-1 5 0,-3-1-6 15,-2 2 1-15,-2 2-1 0,-1 3-4 0,-5 3 3 16,-2 2-1-16,-5 5-1 0,-1-1-2 0,2 2-5 16,-2 0-2-16,0 3-2 0,0 3 3 15,0 2 1-15,0 1 3 0,0-1-1 0,0 2-5 16,1-4-13-16,6 1-18 0,-1-4-23 0,5 0-27 15,1-1-27-15,2-2-29 0,3 0-55 16,-1-2-121-16,5-5-202 0,-7 0-488 0,-3 2 207 0</inkml:trace>
          <inkml:trace contextRef="#ctx0" brushRef="#br1" timeOffset="36413.7151">3433-36 1769 0,'0'0'553'0,"0"0"-271"0,0 0-37 0,0 0-42 15,0 0-67-15,0 0-38 0,0 0-23 0,0 0-17 16,0 0-19-16,0 0-16 0,0 0-19 0,0 0-15 16,0 0-8-16,0 0-4 0,-66-73-5 15,68 83-18-15,-2 2-39 0,2 2-71 0,-2 1-108 16,0-4-220-16,0-3-833 0</inkml:trace>
          <inkml:trace contextRef="#ctx0" brushRef="#br1" timeOffset="36575.6161">2883 204 1593 0,'0'0'1015'0,"0"0"-924"0,0 0-31 0,0 0-7 16,0 0-30-16,0 0-20 0,0 0-2 0,0 0-3 16,0 0-11-16,0 0-19 0,192-38-37 0,-156 38-63 15,-2 1-126-15,-9 2-249 0,-10 0-1009 0</inkml:trace>
          <inkml:trace contextRef="#ctx0" brushRef="#br1" timeOffset="37669.1583">3446 198 1417 0,'0'0'652'0,"0"0"-414"0,0 0-36 15,0 0-23-15,0 0-71 0,0 0-42 0,0 0-21 16,0 0-8-16,0 0-10 0,0 0-3 0,0 0-2 16,0 0-3-16,0 0 0 0,-67 77-3 15,64-59-2-15,-2-1-4 0,3-1-1 0,2-1-3 16,0-2 0-16,0 0-1 0,0-2-1 0,2-1 0 16,6-4 1-16,-3 1 3 0,6-4 2 0,-1-3 4 15,0 0 1-15,7 0 1 0,0-8 0 0,1-3-2 16,3-4 0-16,-2-1-3 0,-4 1-3 15,0-4 1-15,-3 2-1 0,-2-1 1 0,-4 1-2 16,-5 1 1-16,1 2-1 0,-2 0-1 0,0 2 1 16,0 4-1-16,-4-1-2 0,-2 4-4 0,-3 1-2 15,0 2-4-15,0 2-2 0,-2 0 1 16,-2 4 0-16,0 2 1 0,0 0 2 0,1 2 3 16,5-1-1-16,-2 3 0 0,3 0 0 0,-1-1-3 15,4 1 1-15,2-1 0 0,0 1-1 0,1-1 0 16,0-1-3-16,4 0-1 0,6-2-3 15,-3 1 0-15,6-4-1 0,1-1-1 0,0-2 3 16,6 0 2-16,-2-4 4 0,-1-2 2 0,6-2 3 16,-5-2 0-16,5 1 2 0,-3 0 2 15,3 1 1-15,-6 0 3 0,-3 3-3 0,0 2 1 16,-1 1 0-16,-3 1-1 0,-5 1-1 0,5 0 0 16,-6 0-2-16,-2 5-1 0,4-2 1 0,-4 1 0 15,0 0 2-15,-1-1-2 0,-1 0-1 0,0-1-1 16,0-2 1-16,2 1 4 0,-1-1 2 0,3 0 2 15,-2 0 5-15,1 0 2 0,-1-3 0 16,1-2-3-16,4 0-3 0,-2 1-6 0,2-1-2 16,-3 0 0-16,-1 2 1 0,0 0-1 15,2 1-2-15,-2 2-1 0,-2 0-5 0,1 0 1 16,-1 0-3-16,5 2 1 0,-3 4 1 0,0 1-1 16,-2 2 3-16,6-1 3 0,-1 1 2 0,1-1 2 15,0-2-2-15,3 1-1 0,-3-1 0 0,6-3 4 16,2 0-1-16,2-3-1 0,-1 0 2 15,1 0-4-15,0 0 4 0,0-6 1 0,4 0 0 16,-4-2-1-16,-3-2 0 0,2 1 2 0,0 0 3 16,-4-1 2-16,0 1-1 0,-1 1 0 0,-7 0 0 15,3-1 1-15,-5 4-1 0,-2-1-4 16,0 2-3-16,-3-1-11 0,-6 3-3 0,-2-1-6 16,3 3-2-16,-4 0 3 0,0 0 0 0,0 4 4 15,-1 0 3-15,2 2 5 0,5 1 0 16,-2-1-1-16,5 1-1 0,0-1 0 0,0 0-2 15,2-1 2-15,1 2-1 0,0-3-7 0,0 1 7 16,1-2-1-16,4 0-1 0,-2-1 9 0,5-2-4 16,-4 0 5-16,5 0 4 0,-4 0 3 0,3-3 4 15,-3 0 3-15,-1-2 3 0,2 2-1 0,-3 0 1 16,-2 1-4-16,-1 0-5 0,0 2-6 16,2 0-6-16,-2 0-6 0,0 0-3 0,1 0 6 15,5 5-1-15,-3 0 6 0,1 1 1 0,6-1-5 16,-4-2 6-16,5-1-1 0,3 0 3 0,-1-2-2 15,2 0-1-15,0-5 3 0,0-3-2 16,5-2 4-16,-2-1-4 0,-2 0-1 0,5-2 1 16,-5 0 1-16,-2 1 1 0,-1 0 1 0,-5-3 1 15,2 2-4-15,-5 2 5 0,0-1 1 0,-2 0 2 16,-2 0 2-16,-1 0 1 0,0-1-1 16,0 0 0-16,0 2 4 0,0 0-6 0,0 4 1 15,0 1 0-15,0 0-5 0,0 5 1 0,0 1-3 16,0 0-7-16,0 0-3 0,0 7 3 15,0 3-3-15,0 2 6 0,0 6 3 0,-1 1 0 16,-2 2-2-16,-2-2 0 0,2 4-2 0,3-1 0 16,-2-2-1-16,2-3-3 0,0 0-11 0,2-3-7 15,1 0-21-15,6-2-26 0,1-2-50 0,2 0-86 16,-2-4-179-16,1-1-531 0,-4-2-683 0</inkml:trace>
          <inkml:trace contextRef="#ctx0" brushRef="#br1" timeOffset="37934.9939">4686-310 1322 0,'0'0'855'16,"0"0"-569"-16,0 0-50 0,0 0-42 0,0 0-84 15,0 0-48-15,0 0-21 0,0 0-8 0,0 0-1 16,0 0 5-16,0 0 4 0,0 0-4 0,0 0-1 15,0 0-4-15,-18 161-5 0,14-122-1 16,-6 3-1-16,1-1-4 0,-2 1-4 0,-3-1-6 16,1-1-3-16,-3-1-2 0,2-1-1 0,0-1-2 15,0-1-1-15,2-3-2 0,1-2-4 16,5-3-5-16,-2-4-11 0,6-1-29 0,0-4-43 16,0-2-75-16,-3-2-133 0,3-4-421 0,1-4-943 0</inkml:trace>
          <inkml:trace contextRef="#ctx0" brushRef="#br1" timeOffset="33678.803">366 189 769 0,'0'0'289'0,"0"0"-21"0,0 0 19 0,0 0-7 16,0 0-51-16,0 0-70 0,0 0-43 0,0 0-37 15,0 0-32-15,0 0-20 0,0 0-16 16,0 0-5-16,5-12 0 0,-5 18 3 0,0 1 8 15,0 3 3-15,0 1 5 0,-4-1 3 0,-1 2 1 16,0 1 0-16,-3-2 3 0,4-1-7 16,-6-2 1-16,1 0 0 0,1-1 0 0,-1-2 9 15,-2-4 1-15,2-1 4 0,-3 0-1 0,-1 0-6 16,0-6-6-16,-1-4-5 0,-2 0-5 0,1-3-4 16,0-1-1-16,0-2 0 0,1 1 0 15,0-2 0-15,2 2 0 0,4-3 0 0,2 1-3 16,3-2 2-16,0 2 1 0,3-2-1 0,0 3 1 15,6 0-7-15,5 1-2 0,-1 5-2 16,3-1 0-16,3 3-3 0,1 2 1 0,0 1-2 16,-2 3-4-16,1 2 3 0,1 2-2 0,-2 7 2 15,0 6 2-15,-1 3 1 0,-3 8 0 0,-1 4 2 16,0 4 3-16,-6 6-2 0,2 0-1 0,-2 4 0 16,-2 1-2-16,-2 1 0 0,0-2 1 15,0 0 0-15,-2-2-4 0,-9-2 4 0,-1 2 0 16,-3-5 0-16,-2-2 5 0,-7 0-1 0,3-9 3 15,-2-1 3-15,-4-8 1 0,4-3 3 0,2-6 2 16,0-4 2-16,1-4 1 0,0 0-1 0,0-4-3 16,5-6-4-16,0 0-5 0,3-5-4 15,-1 1-5-15,9-4-8 0,-5 1-16 0,8-1-31 16,1-2-41-16,0 1-59 0,10 2-95 0,0 2-202 16,-1 3-602-16,1 6-214 0</inkml:trace>
        </inkml:traceGroup>
      </inkml:traceGroup>
    </inkml:traceGroup>
    <inkml:traceGroup>
      <inkml:annotationXML>
        <emma:emma xmlns:emma="http://www.w3.org/2003/04/emma" version="1.0">
          <emma:interpretation id="{9C2BA7F3-B067-406F-84CC-D6953E726AED}" emma:medium="tactile" emma:mode="ink">
            <msink:context xmlns:msink="http://schemas.microsoft.com/ink/2010/main" type="paragraph" rotatedBoundingBox="23200,15392 33657,15402 33656,16996 23198,169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E602CA-9BC9-4060-B556-41481CA8BA22}" emma:medium="tactile" emma:mode="ink">
              <msink:context xmlns:msink="http://schemas.microsoft.com/ink/2010/main" type="line" rotatedBoundingBox="23200,15392 33657,15402 33656,16996 23198,16985"/>
            </emma:interpretation>
          </emma:emma>
        </inkml:annotationXML>
        <inkml:traceGroup>
          <inkml:annotationXML>
            <emma:emma xmlns:emma="http://www.w3.org/2003/04/emma" version="1.0">
              <emma:interpretation id="{1322E143-EC0D-46A3-9770-82C23F6FB122}" emma:medium="tactile" emma:mode="ink">
                <msink:context xmlns:msink="http://schemas.microsoft.com/ink/2010/main" type="inkWord" rotatedBoundingBox="23200,15532 26935,15536 26934,16790 23199,16786"/>
              </emma:interpretation>
              <emma:one-of disjunction-type="recognition" id="oneOf5">
                <emma:interpretation id="interp25" emma:lang="en-US" emma:confidence="0.5">
                  <emma:literal>Procedural</emma:literal>
                </emma:interpretation>
                <emma:interpretation id="interp26" emma:lang="en-US" emma:confidence="0">
                  <emma:literal>Procedurals</emma:literal>
                </emma:interpretation>
                <emma:interpretation id="interp27" emma:lang="en-US" emma:confidence="0">
                  <emma:literal>Procedurally</emma:literal>
                </emma:interpretation>
                <emma:interpretation id="interp28" emma:lang="en-US" emma:confidence="0">
                  <emma:literal>Procedural's</emma:literal>
                </emma:interpretation>
                <emma:interpretation id="interp29" emma:lang="en-US" emma:confidence="0">
                  <emma:literal>Procedurals'</emma:literal>
                </emma:interpretation>
              </emma:one-of>
            </emma:emma>
          </inkml:annotationXML>
          <inkml:trace contextRef="#ctx0" brushRef="#br1" timeOffset="29327.721">-5518 1043 857 0,'0'0'404'0,"0"0"-22"0,0 0-34 15,0 0-43-15,0 0-63 0,0 0-53 0,0 0-51 16,0 0-39-16,0 0-30 0,0 0-26 0,0 0-13 16,0 0-12-16,52-167-3 0,-26 157 0 15,2 2-3-15,2 3-1 0,-2 2-3 0,1 3-1 16,-4 0-4-16,-2 5 1 0,-6 5-4 0,-4 2-5 15,-8 4 5-15,2 3-1 0,-7 1 3 0,-1 6 3 16,-12-1 1-16,-5 2 2 0,-3-3-1 0,-5 0 2 16,-2-3-6-16,1-2-1 0,-3-1 0 15,5-1-2-15,5-6 0 0,0-3 0 0,10-2-1 16,1-3-5-16,5-3 1 0,1 0-10 0,3 0-19 16,0 0-23-16,5 0-34 0,0-3-50 15,8 0-88-15,3-1-199 0,-2 0-626 0,-3 1-122 0</inkml:trace>
          <inkml:trace contextRef="#ctx0" brushRef="#br1" timeOffset="29065.2875">-5511 1040 977 0,'0'0'574'0,"0"0"-338"0,0 0 4 0,0 0 7 16,0 0-30-16,0 0-35 0,28-174-41 0,-19 157-29 15,-3 2-16-15,-4 6-17 0,4 5-11 16,-4 1-17-16,-2 3-15 0,0 0-12 0,0 4-5 16,0 8-2-16,0 9 1 0,0 5 1 0,0 7-4 15,0 3 4-15,-2 5-2 0,-4-1-1 0,4 3 0 16,-1 0-3-16,-4 0-1 0,4 0-3 0,1-1 0 15,-2-1-2-15,-2 0-3 0,5-3 2 0,0-3-4 16,1-3-1-16,0-6 0 0,0-2-3 16,0-6-3-16,0-4 2 0,0-5-7 0,0-1-8 15,0-5-5-15,0-3-13 0,0 0-9 0,-2 0-21 16,2-8-29-16,-1-3-37 0,-1-2-50 0,1-4-50 16,-2-2-97-16,-1-3-139 0,2 6-338 15,1 4-242-15</inkml:trace>
          <inkml:trace contextRef="#ctx0" brushRef="#br1" timeOffset="31940.3107">-5230 1578 1501 0,'0'0'325'0,"0"0"-124"15,0 0-7-15,0 0 7 0,0 0-26 0,0 0-35 16,0 0-46-16,0 0-32 0,0 0-18 16,0 0-10-16,0 0-5 0,0 0 2 0,0 0-3 15,127-175-2-15,-104 149-1 0,-2 2-6 0,3-2-2 16,-1 0-1-16,-5-5-5 0,5 4 1 0,-7 3 1 16,-2 1 3-16,-8 2 3 0,1 4 3 0,-7 3 3 15,0 3 1-15,-9 2-1 0,-4 2-5 16,-1 4-7-16,-1 3-4 0,-4 0-5 0,-4 3 0 15,4 7-1-15,-3 0-1 0,7 0 0 0,1 1-2 16,2-1 0-16,8 2 0 0,1 0 0 16,3-3-2-16,0 1 1 0,2-2-1 0,3 2 0 15,7 0 3-15,3-2 0 0,6 2 0 0,-1-4 1 16,6-1-1-16,-1 1 0 0,-2 0 0 0,0 0 0 16,-3 1-2-16,-2 1 0 0,-5-3-1 15,-6 5 1-15,1-1 1 0,-5 3-1 0,-3 2 0 16,0 2 0-16,0 1 0 0,-4-1 1 0,-3 0 3 15,5-2-3-15,1-3 0 0,1-1-2 0,1-3-1 16,8-1 1-16,1-3 0 0,4-3 2 16,0 0-1-16,6-3 2 0,-3-6 1 0,7-2 0 15,-1-3 0-15,1-2 0 0,1-3 0 0,-2 0 2 16,-3 0 1-16,3-3 0 0,-5 3 0 0,-2 1 1 16,-5 0 0-16,-1 5 7 0,-6 3 2 0,-2 1 2 15,-2 4 1-15,0 2-4 0,0 3-4 0,0 0-3 16,-5 5-6-16,-3 5-1 0,4 2-1 15,-6 1 1-15,5 4 0 0,0-2 0 0,2 2 0 16,3-1-2-16,0 0 1 0,0-3 1 0,7 3-1 16,-1-2 2-16,2-2 2 0,-2-1-3 15,4-2 0-15,0-2 0 0,-3-3 0 0,6 0 1 16,-1-4-1-16,2 0 1 0,1-8-1 0,0-3 2 16,1-3 1-16,4-1-1 0,-5-4 1 15,-1 2-1-15,-2-4 1 0,-5 2 2 0,-3 0-2 16,-1 1-1-16,-3 0 0 0,-3 4-1 0,-4 1 1 15,-4 3-2-15,-2 2-1 0,-1 4-1 0,0 2 0 16,-2 2 0-16,0 0-1 0,1 2 1 16,-1 6 1-16,2 0-4 0,3 0 2 0,1 2 0 15,4-3-2-15,2-1 2 0,1 1-2 0,3-3-2 16,0 1 3-16,8-1 2 0,1-1-1 0,2-1 2 16,6-2-1-16,3 0 1 0,-1 0-1 0,5 0 1 15,1 0 2-15,1 0-6 0,2 0 2 16,2-4 1-16,1-1-1 0,-1 2 5 0,1 1-3 15,-7-1 0-15,3 2 1 0,-9-2 0 0,-2 1 3 16,-3 2-1-16,-3-2 1 0,0 2-1 0,-6 0 3 16,3-2 0-16,-4 2 3 0,0-1-1 0,-2 0-2 15,3-1 0-15,-1 2-4 0,-1-1 5 16,0-1-1-16,0 0-5 0,-1 2 4 0,-1-1-7 16,0 1 5-16,0 0-1 0,0 0 0 0,0 0 0 15,0 0 1-15,0 0 1 0,0 0-1 16,0 0 5-16,-1 0-4 0,-3 0 3 0,-5 0 0 15,2 0 0-15,-3 0-2 0,-1 0-2 0,1 3 0 16,0 2-8-16,0-1 6 0,-1 3-2 16,4 2-1-16,-2 3 4 0,1 2-4 0,3 3 1 15,1 0-1-15,1 4 4 0,3 0-1 0,0 0-2 16,3 2 1-16,3-4-3 0,6 2 2 0,3-2 0 16,3-1-2-16,3-4 0 0,5-3-1 0,1-5 1 15,4-4 2-15,6-2 3 0,4 0-3 0,1-10 2 16,5-2-2-16,0-4-1 0,0-5 3 15,-3 1-1-15,-6-3 3 0,-7-1-6 0,-8 2 5 16,-3 1 1-16,-9 1 1 0,-7 4 7 0,-4 0-7 16,0 5 0-16,-10 2 0 0,-4-1-4 0,-3 5 3 15,2 5-1-15,-2 0-2 0,1 0-3 16,-1 9 2-16,3-1-1 0,4 1 3 0,1 4-4 16,4 0 1-16,0 3 0 0,3 0 0 0,2-1 12 15,0 1-11-15,4 0 2 0,3 2 0 0,0-4-10 16,2 1 12-16,3-2-1 0,1-2-1 15,3-1 4-15,2-4-5 0,5-1 2 0,2-3 1 16,4 1 1-16,0-3-4 0,1 0 1 0,1-5-1 16,2-3 7-16,-3-2-3 0,-2-2-1 15,0-1 2-15,-2-2-11 0,-2 2 10 0,-1-3-1 16,-1-1 0-16,-3 4 7 0,-4-2-7 0,-2 3 2 16,-4 0 2-16,-4 2 2 0,-5 2 0 0,0 0 0 15,0 3-2-15,0 1-3 0,-4 0 0 16,-6 2-1-16,-3 2 0 0,2 0-4 0,-2 0 1 15,-2 6-3-15,1 3 1 0,-1 2 4 0,0 2-3 16,3 1-1-16,4 2-1 0,-1-1-2 0,5 0 1 16,-2-1 1-16,2 1 3 0,4-4-4 0,0 1 5 15,0-3-2-15,0-1 1 0,0-3 4 16,7-2-5-16,0-1-1 0,5-2 1 0,2 0 1 16,1-8 2-16,4-3 1 0,2-4-2 0,-1-1-2 15,1-6 3-15,-4-1 0 0,5-2 1 0,-5-2-2 16,-2-4 0-16,-1 0 0 0,-1 0-2 15,0-3 7-15,-5 3-5 0,1-2-1 0,-5 2 1 16,-2-3-3-16,-2 3 7 0,0-1-2 0,-6 2 0 16,-4 3 1-16,0 2 0 0,-1 6 0 0,-1 3 3 15,0 7-2-15,-1 3 0 0,3 6-3 16,0 0-2-16,-1 5 2 0,-1 5-1 0,1 7 0 16,0 6 0-16,2 4-5 0,-1 2 6 0,5 5-1 15,-1 2 2-15,2 2 1 0,2 3-3 16,-1 2-1-16,3-1 0 0,0 2 2 0,0 2-3 15,2-1 2-15,5-6-2 0,4-1 1 0,3-7 1 16,3-2 0-16,6-7 1 0,1-5 1 0,0-6-4 16,3-6 1-16,-3-5 2 0,3 0-3 0,-1-10 0 15,-5-2 1-15,5-4 1 0,-7-3 4 16,-2-1-1-16,-2-3 1 0,-3 2-2 0,-5 0-2 16,0 2 4-16,-1 1 0 0,-4 6 1 0,-2 3-1 15,0 2-2-15,0 4-2 0,0 2-2 0,0 1-2 16,-2 0-2-16,-2 8-1 0,0 1-1 0,-3 3 3 15,2 2 3-15,0 1 1 0,3-2 0 16,2-1-1-16,0-1-1 0,0 0 2 0,0-2 1 16,6-2-1-16,-2-1-1 0,2-3 0 0,1 1 0 15,0-4 1-15,4 0 3 0,-2-2 1 16,2-6 0-16,2-2-1 0,-2-1 0 0,1-2 2 16,2-2-1-16,-4 1 0 0,1 0-1 0,-4 2-1 15,0 3-2-15,-3 2 0 0,-1 2 1 0,-1 3-1 16,-2 2-1-16,0 0-2 0,0 0-1 15,0 2 1-15,0 3 0 0,0 2 1 0,0 2 1 16,0-1 1-16,0 0 0 0,0 0 2 0,0 0-2 16,0 0 0-16,0 0 0 0,5-1-2 0,0-3 5 15,2 0-2-15,1-2 1 0,-1-2-1 16,3 0 0-16,2 0 2 0,-1-4-1 0,3-2 1 16,2-4 0-16,-2 1-2 0,0-4 2 0,2 0-2 15,-1-3-2-15,4 3 4 0,-2-3-1 0,1 0 0 16,3 1 1-16,-1 1 1 0,0 1 1 0,-3-1 2 15,-6 5-3-15,-4 3 0 0,-1 3 0 0,-4 1-1 16,-2 2 1-16,0 0-4 0,0 0-2 16,-8 3-1-16,1 3 1 0,-3 2 2 0,-1 2 1 15,-3-1 1-15,1 0-1 0,2-3 0 0,4 0-1 16,2 0 1-16,3-1-3 0,2-2-1 16,0 0 1-16,2 0-1 0,4-1 5 0,3-1-1 15,-2-1 1-15,1 2-1 0,-1-2 0 0,0 2 0 16,1 1-1-16,-3 0 2 0,2 3-4 15,-4 1 2-15,1 1-2 0,-1 1 0 0,1 2 2 16,-4 0-3-16,0 2 1 0,0-1-1 0,0 3 3 16,0-3 2-16,2-1 0 0,2 0 4 0,-1-1-7 15,0-3 2-15,2-3 1 0,3-1-2 0,1-2 3 16,1-1 0-16,3 0-1 0,0-6 0 16,3-2 1-16,-1-3 1 0,2-2 0 0,-1 0 1 15,1 0-2-15,0-1 2 0,-2-1-2 0,4 0 2 16,-2 0-2-16,1 1-2 0,-1 2 2 0,2-1-3 15,-5 2 5-15,-1 0-1 0,-5 4-1 0,-1 2 0 16,-5 2 2-16,-2 1 2 0,0 2-1 16,-8 0 0-16,-1 0-9 0,-6 0-1 0,-3 5 0 15,2 1 0-15,-2 3 4 0,4 0-2 0,0-1 1 16,4 2-2-16,1-1 1 0,3-1 2 0,1 0-2 16,3-2 2-16,0 0-2 0,2-1 1 15,0 0 1-15,0-2 4 0,0 0-4 0,4-3-1 16,1 2 2-16,-2-2-9 0,6 0 11 0,1 0-1 15,-2-3-1-15,5-3 5 0,-3 0-5 16,0-1 1-16,-2-1 1 0,1 2 1 0,-2-2 1 16,0 3-3-16,-3 0 2 0,-1 2-3 0,1 0 1 15,-2 3-1-15,-1 0-2 0,1 0-5 0,0 0 3 16,0 2 2-16,2 2 0 0,-1 4 8 0,0-1-7 16,1 1 0-16,3 1 2 0,-1-2-5 15,1 0 5-15,1-1-1 0,4 1 0 0,-1-4 0 16,3-2 0-16,3-1 1 0,0 0 0 0,3-1-1 15,-1-9 0-15,2-3 2 0,-1-2 1 0,-3-5 5 16,4-3-5-16,-3-1-2 0,-1-4-1 0,3 0-4 16,-4-4 6-16,-2 1-1 0,-1-4 0 15,-1 0 1-15,-3 0-2 0,-2-3 2 0,-1-1-2 16,-1 0 7-16,1 1-5 0,-6 3 3 0,1 3 0 16,-1 7-3-16,0 7 3 0,0 5-2 15,0 6-1-15,-4 6-3 0,0 1-1 0,-2 9 0 16,-2 10-1-16,-2 8 2 0,0 6 2 0,-1 9-1 15,4 3 3-15,-1 6 1 0,6-1-4 0,-3 3 1 16,4-4-1-16,1 2-6 0,0 0 6 16,7-3-1-16,3-3-1 0,4-6 4 0,3-5-3 15,0-6 0-15,3-8-4 0,-4-7 1 0,-4-7-2 16,0-6-6-16,-4 0-3 0,4-10-19 0,-8-7-32 16,3-3-54-16,-3-5-127 0,-1 4-529 15,-3 7-480-15</inkml:trace>
          <inkml:trace contextRef="#ctx0" brushRef="#br2" timeOffset="152017.8604">-4184 1959 899 0,'0'0'192'15,"0"0"-52"-15,0 0 7 0,0 0 34 0,0 0 9 16,0 0-12-16,0 0-43 0,0 0-37 0,0 0-23 16,0 0-19-16,0 0-10 0,0 0-9 15,0-18-7-15,0 18-8 0,0 0-5 0,0 0-6 16,3 0-1-16,-3 0-1 0,0 0-3 0,0 0 1 16,1 2 1-16,-1 1 0 0,3 2 2 0,-2-1 1 15,2 3 2-15,-1-1 0 0,-2 1 1 16,4 0-1-16,-1 2 1 0,-1 0 0 0,0-2 0 15,-1 0 0-15,1-1-3 0,-2 0 2 0,1-1-1 16,2 0-1-16,1-2 4 0,-2 0-4 0,0 0 7 16,0-1 6-16,5 0 10 0,-3-2 16 0,2 0 11 15,2 0 8-15,4-7 0 0,2-2-6 16,3-6-11-16,6-2-8 0,2-4-10 0,8-5-7 16,-1-6-5-16,9 1-1 0,2-4-1 0,2 0-2 15,4 0 1-15,-4 1 0 0,2 2-2 0,-3 3 1 16,-9 5-1-16,0 1-2 0,-10 6-2 15,-4 4 0-15,-7 6-6 0,-4 2-3 0,-7 4-4 16,-2 1-6-16,-1 0-9 0,0 5-15 0,-3 10-39 16,-8 6-89-16,-7 12-229 0,-1-5-857 15,2-8-320-15</inkml:trace>
        </inkml:traceGroup>
        <inkml:traceGroup>
          <inkml:annotationXML>
            <emma:emma xmlns:emma="http://www.w3.org/2003/04/emma" version="1.0">
              <emma:interpretation id="{3FC469A6-2009-4302-BD63-18DE15085E1F}" emma:medium="tactile" emma:mode="ink">
                <msink:context xmlns:msink="http://schemas.microsoft.com/ink/2010/main" type="inkWord" rotatedBoundingBox="28997,15398 33657,15402 33656,16996 28996,16991"/>
              </emma:interpretation>
              <emma:one-of disjunction-type="recognition" id="oneOf6">
                <emma:interpretation id="interp30" emma:lang="en-US" emma:confidence="0.5">
                  <emma:literal>Informational</emma:literal>
                </emma:interpretation>
                <emma:interpretation id="interp31" emma:lang="en-US" emma:confidence="0">
                  <emma:literal>Informationally</emma:literal>
                </emma:interpretation>
                <emma:interpretation id="interp32" emma:lang="en-US" emma:confidence="0">
                  <emma:literal>Informatician</emma:literal>
                </emma:interpretation>
                <emma:interpretation id="interp33" emma:lang="en-US" emma:confidence="0">
                  <emma:literal>Information's</emma:literal>
                </emma:interpretation>
                <emma:interpretation id="interp34" emma:lang="en-US" emma:confidence="0">
                  <emma:literal>Informatica</emma:literal>
                </emma:interpretation>
              </emma:one-of>
            </emma:emma>
          </inkml:annotationXML>
          <inkml:trace contextRef="#ctx0" brushRef="#br1" timeOffset="39308.9099">279 1573 1839 0,'0'0'193'0,"0"0"-14"15,0 0 19-15,0 0-8 0,0 0-48 0,0 0-42 0,0 0-29 16,0 0-20-16,0 0-15 0,0 0-5 15,0 0-6-15,0 0-3 0,0 0-6 0,0 0-3 16,67-135-6-16,-60 135-5 0,0 0 2 0,3 6-2 16,-4 3 0-16,4 2 0 0,-6 2 2 15,2 1 1-15,-2 2 1 0,-3 2 3 0,-1-3-6 16,0 0 3-16,0 0-1 0,-3-2-1 0,-1-2 0 16,0-3-2-16,3-3 0 0,1-4-1 15,0 0 7-15,0-1-2 0,1 0 3 0,7-5 2 16,1-5-5-16,7-1 1 0,1-3-2 0,0-1-1 15,2 1-4-15,0 0 2 0,-2-1 0 0,-3 5-2 16,-1 0 5-16,-5 2-4 0,-1 5-2 0,-4 2 1 16,1 1-3-16,-1 0 2 0,0 3 0 15,-1 5-1-15,3 2-1 0,1-1 3 0,-3 0 0 16,7 2 3-16,-5 0 0 0,7-3-2 0,0-1 0 16,1-1 0-16,3-3 6 0,1-3-1 0,7 0 1 15,-1-3 0-15,3-9-6 0,3-2 8 0,-2-1 0 16,-2-4-1-16,1-3 6 0,-2-4-6 15,-7 0 0-15,-2-3 0 0,0-2-1 0,-4 1-1 16,-7-2 0-16,0-1-1 0,-4 1 0 0,0 3 2 16,-5-1 2-16,-1 4 2 0,-4 0-3 15,-1 2 3-15,1 5 0 0,0 1 1 0,-1 6 4 16,2 4-1-16,2 3 0 0,-3 5-3 0,6 0-6 16,-6 5-2-16,4 9-5 0,-4 8 0 0,2 8 3 15,-1 7 0-15,-1 5 1 0,3 8 2 16,0 8-3-16,3 4 0 0,-3 0-3 0,4 7 1 15,2-2 3-15,-1 3-4 0,1-2 3 0,1 2-2 16,0-2-1-16,-3-5 3 0,3-1-1 16,-1-6 1-16,-2-6-5 0,1-6 4 0,1-8-1 15,1-5-3-15,-1-5-4 0,-1-5-19 0,1-8-24 16,-2-3-32-16,3-6-34 0,0-4-28 0,0-1-71 16,0-12-157-16,3 2-254 0,-2 2-837 0</inkml:trace>
          <inkml:trace contextRef="#ctx0" brushRef="#br1" timeOffset="39475.8077">366 1746 1858 0,'0'0'380'16,"0"0"-293"-16,0 0-7 0,0 0 7 0,0 0-12 16,0 0-22-16,0 0-22 0,0 0-13 0,0 0-8 15,176-45-17-15,-125 34-12 0,0 1-15 0,0-2-23 16,4 1-33-16,-3 2-85 0,-5 1-184 15,-9 1-408-15,-16 5-404 0</inkml:trace>
          <inkml:trace contextRef="#ctx0" brushRef="#br1" timeOffset="42112.6429">1039 1482 785 0,'0'0'381'0,"0"0"-48"0,0 0 2 0,0 0-31 15,0 0-70-15,0 0-43 0,0 0-48 16,0 0-39-16,0 0-32 0,0 0-19 0,0 0 1 15,0 0 1-15,0 0 3 0,0 0-4 0,20 9-11 16,-23 9-9-16,3 1-8 0,-1-2-6 0,1 0-8 16,0-1-6-16,3 0 0 0,6-3-3 0,1-3 1 15,0-2 2-15,4-1-1 0,3-4 1 16,2-1 0-16,-2-2 1 0,3-2 0 0,-2-6 1 16,-1-3-3-16,-1 1 1 0,-2-5 0 0,-1-1 0 15,-2-1-1-15,-5-3-2 0,1 2-1 0,-4-1 0 16,-3 1 3-16,0-1 0 0,0 2 0 15,-7 2-3-15,-2 1-2 0,-2 1-1 0,-3 6 0 16,-1 1 3-16,0 2-5 0,-5 4 0 0,2 0-1 16,2 8 4-16,-1 1-1 0,4 2 2 0,0 0-1 15,6 2-7-15,2-2 5 0,5-1 0 16,0 1-1-16,2 0 4 0,11 1-4 0,1-1 1 16,8-3 0-16,-4 0-2 0,6-2 1 0,-4-3-1 15,3 0-3-15,-6-2 1 0,5-1 0 0,-3 0 4 16,-2-7 1-16,6-3 2 0,-5-1 1 15,7-2 1-15,1-4 2 0,1-2 5 0,-3 1-4 16,-1-2 2-16,1 1-2 0,-7-1-1 0,-3 3 4 16,-1-1 1-16,-8 5 3 0,-3 2-2 0,-2 1 2 15,0 6-2-15,-7-1-2 0,-6 5-3 0,-1 0-7 16,0 0-2-16,-5 8 1 0,1-1 3 0,4 5 1 16,1-4-1-16,6 2 1 0,4-1-2 15,3-1 0-15,0 0 2 0,3 0-1 0,7-1-2 16,0 0 3-16,0 1-1 0,2-2 1 0,2 2 2 15,1 2-3-15,0-1-1 0,4 1 0 16,-2-1-1-16,-3 3-2 0,1 0 2 0,-2 0-1 16,-6 1 0-16,3-2 2 0,-4 0-1 0,-2 1 1 15,-2-4-3-15,-1 0 0 0,-1-1 2 16,0-1-2-16,0-3 2 0,0 0 2 0,0-3-1 16,0 0 1-16,1 0-2 0,5-3 0 0,3-5-1 15,2-1-1-15,2-2 2 0,2-2-4 0,1 1 2 16,1-1 2-16,3 0-3 0,-3 1 8 0,-2 0-2 15,1 3-1-15,-2 0 1 0,-1 1-2 16,0 2-1-16,-6 3 2 0,1-1-3 0,-5 4-1 16,4 0-3-16,-4 0 0 0,0 5 2 0,1 2-1 15,0 2 1-15,-1 1 0 0,-2 2-1 0,4-1 4 16,-1-2 0-16,-1 2 0 0,0-3 2 0,5 0 0 16,-4-3 0-16,2 0 0 0,0-4 4 15,-2-1-4-15,3 0 2 0,-1 0 2 0,-1 0-3 16,3-4 2-16,-3-4 1 0,4-2-3 0,1 1 3 15,0-2-2-15,-1-1 2 0,4 1-1 16,0 2-1-16,0 0-1 0,1-1-2 0,-1 2-1 16,-2 0 2-16,-2 4-4 0,2 0 0 0,-1 4-2 15,-6 0-2-15,-1 0 0 0,4 5 3 0,-6 2-1 16,1-1 2-16,-1 2 1 0,-1 0 0 16,0-1 3-16,2 1-2 0,-2-2 0 0,2 1-1 15,1-1 0-15,-1-3 0 0,-1 1 2 0,2-3 2 16,-2-1 1-16,6 0 3 0,1-1 2 15,4-7-2-15,2-4 2 0,1 0 1 0,6 0-5 16,-3-3-2-16,-1 1-1 0,2 0-1 0,1 2 0 16,-5 3 1-16,-1 3-2 0,-2 2-1 0,-7 2 1 15,4 2 0-15,-6 0-3 0,0 0 2 0,2 6-2 16,-2 2 4-16,0 3 0 0,-2 0 1 16,8 2-1-16,-3-1-1 0,5 0 1 0,3-1-2 15,2-3 1-15,8 0 1 0,1-1 0 0,5-4 1 16,0-1 3-16,0-2 2 0,5 0-1 0,-5-4 6 15,1-2-3-15,-4-4 1 0,-2 2 0 16,-6-3-4-16,-5-1 5 0,-1 2 0 0,-3 0-1 16,-8 0-3-16,0 0 3 0,-2-1 0 0,0 3-2 15,-2 0 2-15,-7 1-8 0,1 2-6 0,-3 2-2 16,-2 3-1-16,-1 0-2 0,0 0 1 0,0 8 2 16,-2 2-5-16,2 0 9 0,0 1 1 15,1 0-1-15,2 1 6 0,4-2-5 0,-2 2 1 16,4-2 1-16,-1-3-3 0,4 1-2 0,2-2-1 15,0-1-2-15,0-2-3 0,0 0 4 16,8-1 2-16,-3-2 1 0,-1 0 4 0,6 0 1 16,0-2 4-16,-3-1 2 0,5-2 5 0,-2-1-8 15,-5 1-1-15,7-1 0 0,-2 0-8 16,-5 0 7-16,7 3-3 0,-2-2 2 0,-5 3-3 16,7 1 1-16,-4 1 1 0,1 0-1 0,0 0 2 15,-3 0-1-15,5 0 2 0,-2 0 0 0,-3 0 5 16,2 0-7-16,-1 0 2 0,5-4-2 0,-1 0-7 15,2-4 11-15,1-2-2 0,1-3 1 16,2 0 2-16,-1-5-4 0,5-1 1 0,-4-2-2 0,-1-2 4 16,-2 0-7-16,-1 0 3 0,-3 1 0 15,-6-1-4-15,-3 0 5 0,1 1 0 0,-2 0-1 16,0 2-2-16,-2-3 6 0,1 1 2 0,-2 2 1 16,0-1 7-16,-1 4-6 0,3 1 1 15,-1 3 1-15,1 6-4 0,-2 2 0 0,2 3-3 16,-2 2-4-16,-1 0-7 0,2 8 5 0,-2 6-1 15,-5 5 4-15,4 7 2 0,-4 2-2 0,2 2 2 16,0 4-1-16,1-3 2 0,-1 2-3 16,6-2-1-16,-1-1 0 0,2-1 0 0,0-1 1 15,3-4 0-15,9-2-2 0,2-3-2 0,1-2 4 16,7-4-2-16,-4-5-1 0,5-3 5 16,-3-4-8-16,2-1 2 0,-2-3 2 0,-4-7-3 15,3 0 5-15,-4-5-2 0,-7 1 1 0,4-2 0 16,-1 2 1-16,-7 1 3 0,3 2-1 0,-3 2 1 15,-2 0-1-15,-2 4 1 0,0 3 0 16,0 2 2-16,0 0-7 0,0 0-4 0,0 0-1 0,0 5-6 16,0 2 10-16,0 3 0 0,0 0 3 15,0 1-1-15,0 0-1 0,3 2 1 0,5-1-2 16,-2-1 1-16,4-2-2 0,-2 2 0 0,-1-3 2 16,5 0 2-16,-1-2-3 0,0-2 2 0,4-2-1 15,-1-2-2-15,3 0 4 0,0-4 1 16,0-4 0-16,4-1 5 0,-4-4-4 0,0 0-1 15,4 1 1-15,-4-2-1 0,-1 0 3 0,-2-1-1 16,-1 3 2-16,-2 3 0 0,-5-2 1 16,1 6-1-16,-4 1 0 0,-3 3-1 0,0 1-1 15,0 0-2-15,0 0-3 0,0 5 2 0,-2 3-3 16,1 2 2-16,0 1 1 0,-1 2-1 0,2 0 1 16,-4 0 0-16,4-2 0 0,0-2-3 15,4 2 3-15,0-3-1 0,1 1 0 0,5-1 2 16,-5-1-2-16,7-3 2 0,-3-2-1 0,-3-2 0 15,4 0 1-15,-6-2-2 0,5-6 3 0,-6-1-4 16,0-2 2-16,1-2-2 0,-4 1 0 16,0-2 0-16,0-1-1 0,0 1 0 0,0 2 0 15,-6 1 1-15,2 0 0 0,0 2-1 0,-4 5-3 16,3-1-3-16,-4 3-2 0,5 2-2 0,-4 0-2 16,2 0 2-16,-3 0 1 0,2 8 4 0,0 0 0 15,0 3 3-15,0-3 0 0,3 1-1 16,-3 1 2-16,5-2 0 0,2 0-3 0,0-2-1 15,2-1-2-15,6-2-4 0,2 0 5 0,-3-3 0 16,6 0 3-16,-2 0 6 0,1-3-2 0,-4 0 5 16,3-2-2-16,2 0 1 0,0-1 1 15,0 1-1-15,0 0 0 0,-5 2 2 0,3 2-4 16,2-2 0-16,-4 3-2 0,-4 0 0 0,-2 0 1 16,4 4-1-16,-3 1 2 0,-1 0 2 15,3 1-3-15,-2 1 2 0,-2-3 0 0,-1 4-1 16,5-6 2-16,-5 2-2 0,2-3 2 0,0-1 1 15,-2 0 5-15,5 0 0 0,-2-3 0 0,0-1-2 16,6-4 0-16,-1 0-1 0,-2 0-1 16,4-1 1-16,-5-1-3 0,5 2 2 0,-1 0-2 15,-6 1-1-15,6 2-2 0,-7 2 0 0,0 1-3 16,3 2-3-16,-3 0 0 0,-1 0-1 0,-2 2 1 16,3 5 2-16,3 0 2 0,-3-1 2 0,0 1 1 15,-2-1 0-15,5 0-1 0,-4-1 0 16,3-2 0-16,2 0 1 0,-2 1 1 0,4-3-1 15,-2-1 0-15,6 0 1 0,-2 0 0 0,3-3 0 16,1 0 0-16,2-2 0 0,2-1-2 0,0-1 3 16,-1-1-2-16,6 0-1 0,-1-2 3 0,-2 0-3 15,2-1 1-15,-2 2 2 0,5-2-1 16,-2-1 2-16,-4 1 0 0,4 1 0 0,-7-4 1 16,-2 1 0-16,-2 0 2 0,-3 0 1 0,-6 0-2 15,-2 2 2-15,-2 3-1 0,0 0-1 16,-3 0 4-16,-1 3-7 0,-6 3-2 0,3 2-3 15,-6 0-3-15,2 0 4 0,-2 8 0 0,1 4 1 16,0-1 0-16,6 0-1 0,-4 2 1 16,6 0 2-16,-3 0-2 0,4 0 0 0,1-2-2 15,1-1-1-15,1-2 2 0,0-3 0 0,0 0-2 16,0-2 3-16,4-2-6 0,5-1 6 0,-5 0 1 16,7 0 2-16,-1-6 2 0,-1 0-4 0,4-4 0 15,-1 1 0-15,-2-2 3 0,-3 2-1 0,3 1 0 16,-7 3 0-16,4 0-1 0,-4 3 0 15,-2 2-1-15,1 0-4 0,-2 0-4 0,1 3 0 16,1 6 2-16,2 0 2 0,-1 1 5 0,0 1-2 16,-1-2-1-16,6 0 2 0,-4-1 0 0,6 0 1 15,-5-1 0-15,8-3 0 0,-2 1-4 16,4-3 5-16,2-2 0 0,3 0 1 0,1 0 0 16,10-7-2-16,7-1-1 0,3-1 0 0,2-4 3 15,-1-2-3-15,-2-4 1 0,-3-4-1 0,-4-1-4 16,-5 0 5-16,-1-5-2 0,-9 0 3 15,4-2-2-15,-8-1 2 0,-3 0 2 0,-4-2 2 16,-4 1 5-16,3 3-3 0,-5 3 0 0,-1 7 5 16,0 4 1-16,0 5 3 0,-3 5-1 15,-4 6-7-15,4 0-6 0,-7 9-3 0,3 7 0 16,-3 6 1-16,-1 6-1 0,5 5 0 0,-2 5 2 16,2 3-3-16,-1 2 8 0,6 1-7 0,1 2-1 15,0 1 1-15,0 1-10 0,11-2 10 0,5 0-3 16,5-6-8-16,0-2-10 0,7-6-38 15,2-8-60-15,0-8-104 0,0-9-309 0,-12-6-597 16,-6-1-282-16</inkml:trace>
          <inkml:trace contextRef="#ctx0" brushRef="#br2" timeOffset="155681.1663">2506 1828 357 0,'0'0'225'0,"0"0"11"0,0 0-3 0,0 0-3 15,0 0-10-15,0 0-32 0,0 0-26 0,0 0-22 16,0 0-22-16,0 0-20 0,0 0-16 16,0 0-15-16,-1-18-11 0,1 18-9 0,0 0-9 15,0 0-8-15,0 0-8 0,0 0-7 0,0 0-10 16,0 0-1-16,0 0-4 0,0 2 0 0,0 1 2 15,0 2 0-15,1 0 1 0,2 1 0 16,3 0 3-16,-2 2-2 0,-3 0 2 0,6-1 1 16,-4 1-4-16,0 0 6 0,0 0 1 0,3-1 0 15,-4 1 1-15,0-2-3 0,-1-1 1 16,1 1 0-16,2-1 2 0,-1-3 0 0,-2 2-1 16,1-3 4-16,0-1 6 0,0 0 11 0,5 0 15 15,-1 0 15-15,5-3 3 0,3-6 2 0,3-5-9 16,9-4-14-16,2-6-5 0,9-2-12 15,0-3-4-15,7-2 0 0,-5 0-2 0,2 0 1 16,-1 3-3-16,-2 3-2 0,-6 1-9 0,-3 3 3 16,-2 7 0-16,-1-1-2 0,-9 5-1 15,0 4-5-15,-2 1-3 0,-5 2-2 0,2 1 6 0,-2 2-13 16,-5 0-20-16,2 3-48 0,-7 5-104 16,0 2-191-16,-7-1-765 0,3-2-386 0</inkml:trace>
          <inkml:trace contextRef="#ctx0" brushRef="#br1" timeOffset="42400.4655">2698 1248 2857 0,'0'0'69'16,"0"0"-9"-16,0 0 7 0,0 0-6 0,194-39-23 16,-121 22-15-16,8-1-17 0,6 1-34 0,-1 1-126 15,-19 4-595-15,-25 5-930 0</inkml:trace>
          <inkml:trace contextRef="#ctx0" brushRef="#br1" timeOffset="42257.5531">4380 663 2294 0,'0'0'240'0,"0"0"-71"0,0 0-56 16,0 0-85-16,0 0-37 0,0 0-38 0,0 0-150 16,0 0-644-16,0 0-744 0</inkml:trace>
          <inkml:trace contextRef="#ctx0" brushRef="#br1" timeOffset="38654.9721">-213 1449 1620 0,'0'0'144'16,"0"0"-67"-16,0 0-11 0,0 0 26 0,0 0 6 15,0 0-8-15,0 0-3 0,0 0-8 0,0 0-11 16,0 0-2-16,0 0 9 0,0 0 13 16,0 0 15-16,0 0-5 0,13 6-16 0,-26-6-21 15,-1 0-25-15,-4-4-11 0,-3-4-4 0,2 0-5 16,-3-2 3-16,5-1 2 0,-2-2-1 0,8 0 7 16,-1-2 0-16,5-1-1 0,2-3 4 15,5-1-12-15,0-1-5 0,2-2-3 0,8 0-8 16,3 1 1-16,0 0-2 0,3 3 0 0,-2 3-3 15,0 4 0-15,0 4 1 0,0 3-2 16,-1 3-1-16,0 2 2 0,-3 0 0 0,0 10 0 16,2 3 4-16,0 7-4 0,2 4 3 0,-1 3-1 15,-1 2-1-15,3 6 1 0,-1 0 0 0,1 3-1 16,-1 2-2-16,3-1 1 0,0 1-2 0,-2-3 0 16,-5 1 4-16,0-4-1 0,-9-3 2 0,-1-2 0 15,-3-7 0-15,-10-4 2 0,-5-3 0 16,-3-3 5-16,-2-8 1 0,-4-2 2 0,-4-2 0 15,3-2 1-15,1-6 0 0,2-4-1 0,3 0 0 16,2-3-1-16,6 0-3 0,2 1-7 16,5-4-3-16,6 2-11 0,1-1-24 0,0 2-41 15,7-1-75-15,6 1-150 0,-5 4-404 0,4 5-943 0</inkml:trace>
        </inkml:traceGroup>
      </inkml:traceGroup>
    </inkml:traceGroup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7:22.32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77D6B4D-6DE7-4967-9A09-5565FAAD13F7}" emma:medium="tactile" emma:mode="ink">
          <msink:context xmlns:msink="http://schemas.microsoft.com/ink/2010/main" type="writingRegion" rotatedBoundingBox="18771,17285 21371,17454 21306,18458 18706,18289"/>
        </emma:interpretation>
      </emma:emma>
    </inkml:annotationXML>
    <inkml:traceGroup>
      <inkml:annotationXML>
        <emma:emma xmlns:emma="http://www.w3.org/2003/04/emma" version="1.0">
          <emma:interpretation id="{6A52CE93-9E50-467A-83D3-9E3F2A92DF11}" emma:medium="tactile" emma:mode="ink">
            <msink:context xmlns:msink="http://schemas.microsoft.com/ink/2010/main" type="paragraph" rotatedBoundingBox="18771,17285 21371,17454 21306,18458 18706,182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527923-914B-4ACB-B299-F5F9B1D4C8E1}" emma:medium="tactile" emma:mode="ink">
              <msink:context xmlns:msink="http://schemas.microsoft.com/ink/2010/main" type="line" rotatedBoundingBox="18771,17285 21371,17454 21306,18458 18706,18289"/>
            </emma:interpretation>
          </emma:emma>
        </inkml:annotationXML>
        <inkml:traceGroup>
          <inkml:annotationXML>
            <emma:emma xmlns:emma="http://www.w3.org/2003/04/emma" version="1.0">
              <emma:interpretation id="{497E878F-3173-46FC-91A8-2AE820A8BCF9}" emma:medium="tactile" emma:mode="ink">
                <msink:context xmlns:msink="http://schemas.microsoft.com/ink/2010/main" type="inkWord" rotatedBoundingBox="18771,17285 21371,17454 21306,18458 18706,18289"/>
              </emma:interpretation>
              <emma:one-of disjunction-type="recognition" id="oneOf0">
                <emma:interpretation id="interp0" emma:lang="en-US" emma:confidence="0.5">
                  <emma:literal>(2/3)</emma:literal>
                </emma:interpretation>
                <emma:interpretation id="interp1" emma:lang="en-US" emma:confidence="0">
                  <emma:literal>(4/3)</emma:literal>
                </emma:interpretation>
                <emma:interpretation id="interp2" emma:lang="en-US" emma:confidence="0">
                  <emma:literal>(43)</emma:literal>
                </emma:interpretation>
                <emma:interpretation id="interp3" emma:lang="en-US" emma:confidence="0">
                  <emma:literal>(4/37</emma:literal>
                </emma:interpretation>
                <emma:interpretation id="interp4" emma:lang="en-US" emma:confidence="0">
                  <emma:literal>(437</emma:literal>
                </emma:interpretation>
              </emma:one-of>
            </emma:emma>
          </inkml:annotationXML>
          <inkml:trace contextRef="#ctx0" brushRef="#br0">1424 2635 0 0,'0'0'0'0,"0"0"0"0,0 0 3 0,0 0 238 0,0 0-16 16,0 0 6-16,0 0-22 0,0 0-21 16,0 0-17-16,0 0-8 0,0 0-9 0,0 0-16 15,34-85-14-15,-34 83-15 0,1 0-14 0,-1 2-15 16,0 0-13-16,0 0-18 0,0 0-16 0,0 0-7 16,0 4-4-16,0-4 4 0,0 6 7 15,-1-3 7-15,-2 2 5 0,3 0 4 0,-2-1 0 16,2 1 2-16,-1-1-1 0,1 1-2 0,-3 0-2 15,-1 3-4-15,0 2-1 0,1 2-4 16,-3 1-4-16,-1 4-6 0,3 4-1 0,-6 1-1 16,6 5-2-16,-5 0 1 0,5 3-4 0,-5 0-2 15,5 0-6-15,3 2-3 0,1-1-1 16,0-2-1-16,1 4 0 0,6-4-3 0,0 1 0 16,6-3-2-16,-3 0-2 0,4-2 2 0,3-4-2 15,-1 2 1-15,-2-5 1 0,3 0 2 0,1-4 0 16,1 0-1-16,-4-3 3 0,1-3-2 0,0-3-1 15,1 1 3-15,-3-6-1 0,0 2-3 0,-4-2-2 16,0 0-3-16,-5 0-11 0,4 0-17 16,-6 0-33-16,2 0-58 0,0-2-99 0,-2 2-224 15,-1-4-634-15,1 2-118 0</inkml:trace>
          <inkml:trace contextRef="#ctx0" brushRef="#br0" timeOffset="585.6522">1950 2882 1994 0,'0'0'215'15,"0"0"-24"-15,0 0-14 0,0 0-26 0,0 0-31 16,0 0-31-16,0 0-33 0,0 0-17 0,0 0-15 16,0 0-8-16,0 0-4 0,0 0-1 0,0 0-5 15,0 0 1-15,127-101 0 0,-111 101-6 16,-2 1 0-16,0 9-2 0,-1 1-1 0,-6 3 2 15,0 4 7-15,-7-1 3 0,0 4 2 0,0 1 10 16,-4 2-3-16,-6 0-2 0,-4-1 4 16,-1 1-7-16,-2-1 1 0,-4 0 1 0,4-3-1 15,-3 0 4-15,2-4 2 0,1-4 2 0,4 0-2 16,2-5-3-16,5-2 1 0,-2 0-1 0,6-2-3 16,1-3 4-16,1 0-7 0,0 0-2 15,0 0 0-15,0 0-5 0,1 0 1 0,3 0-1 16,2-2 0-16,0 1 0 0,5-1 1 0,3 0 1 15,5-1-2-15,2 0 3 0,3 0-3 0,0 0-5 16,0 1 2-16,3-2-2 0,2 1-2 16,-2-1 3-16,-1 2 0 0,0-2-3 0,-3 1 4 15,-2 0-1-15,-3-1-1 0,2 1 1 0,-6 2-2 16,-4-1 2-16,-1 0 1 0,-4 2 3 0,1-1-3 16,-4 1 1-16,-2 0 1 0,0 0-4 0,0 0 1 15,0 0-3-15,0 0-3 0,0 0-7 16,-2 0-13-16,1 0-19 0,1 1-34 0,-2 3-54 15,2-1-90-15,-3 0-167 0,3-1-320 0,0-1-917 0</inkml:trace>
          <inkml:trace contextRef="#ctx0" brushRef="#br0" timeOffset="1062.6948">2577 2664 1129 0,'0'0'714'0,"0"0"-445"0,0 0-18 0,0 0-17 16,0 0-38-16,0 0-41 0,0 0-36 15,0 0-30-15,0 0-20 0,0 0-15 0,0 0-18 16,0 0-9-16,0 0-11 0,23-98-8 0,-23 105 0 16,0 2-1-16,0 6 2 0,-3 4 2 0,2 3 6 15,-2 6 1-15,-3 4 5 0,-1 1 2 0,3 4-2 16,-6 1 1-16,-1 3-2 0,4 5-1 15,-5 2 0-15,0 2-2 0,-1 0-2 0,-1-1-2 16,0 1-1-16,-1-5-4 0,3 1-2 0,-1-3-1 16,3-2-2-16,0-1 0 0,-1-3 0 15,-1-1 0-15,7-7-4 0,-5-1 0 0,3-6-2 16,0-4-2-16,4-5 4 0,-4-3-4 0,4-4 2 16,3-3 1-16,0-1-2 0,0-2 4 0,0 0-6 15,0 0-11-15,0-2-19 0,0-1-21 16,3-3-24-16,5-3-37 0,-2-4-74 0,7 0-193 15,-2 1-597-15,-5 2-694 0</inkml:trace>
          <inkml:trace contextRef="#ctx0" brushRef="#br0" timeOffset="1601.3633">2949 2873 1122 0,'0'0'360'0,"0"0"-36"0,0 0-40 16,0 0-28-16,0 0-45 0,0 0-35 15,0 0-41-15,0 0-36 0,0 0-25 0,0 0-21 16,0 0-8-16,0 0-9 0,0 0-9 0,0 0-8 16,18-102-4-16,-5 99-4 0,1 3-2 0,0 0 1 15,3 0-5-15,-2 0 1 0,0 5-2 0,1 1 1 16,1 2 0-16,-6 2-5 0,0-1 0 15,-2 2-3-15,-5 0 3 0,-4 2 3 0,0 3 3 16,0 2 3-16,-3-2 1 0,-8 2 4 0,-5-1 0 16,-1 1 0-16,-4-2-1 0,4-2-2 0,0-1-3 15,-3-4-1-15,6-1 3 0,3-1-1 0,2-5 4 16,-1 2-2-16,8-4 4 0,0 2 2 16,1-2 2-16,1 0 3 0,0 0-6 0,0 0-5 15,0 0-5-15,0-2-4 0,3 0-2 0,-1 2-4 16,7 0 0-16,-3 0-1 0,6 2 3 15,2 4 0-15,2 2 4 0,2 2-3 0,2-1 2 16,-1 4-2-16,2 0-2 0,-4-1 3 0,-1 4-3 16,-4 0-1-16,3 1 1 0,-7-1-3 0,-5 2 3 15,-3 1 0-15,0 3 3 0,-11-3 0 16,-4 1 1-16,-6 1 4 0,-3-5 0 0,-6 3 1 16,-2-3-2-16,2-2-3 0,0-3 0 0,3-3 5 15,5-4 0-15,2 0 2 0,4-4 1 16,2 0 0-16,3 0 0 0,2-5-1 0,3-1-4 15,4 0-14-15,-1-1-14 0,-3-1-28 0,5 0-49 16,1 2-67-16,0-2-164 0,0 3-395 0,0 1-944 0</inkml:trace>
          <inkml:trace contextRef="#ctx0" brushRef="#br0" timeOffset="2041.0915">3719 2731 1920 0,'0'0'336'0,"0"0"-46"15,0 0-51-15,0 0-48 0,0 0-44 0,0 0-33 16,0 0-30-16,0 0-15 0,0 0-15 0,0 0-11 15,0 0-6-15,0 0-11 0,0 0 2 16,0 0-4-16,89-45-6 0,-68 57 3 0,-1 8-9 16,4 1 1-16,-4 8-1 0,4 3 1 0,-7 6-2 15,3 6-2-15,-9 7 0 0,-2 6-3 0,-9 6 2 16,0 3 0-16,-14 0-1 0,-12 4-8 16,-5-1-12-16,-10 4-45 0,-13 0-92 0,11-18-273 15,15-18-993-15</inkml:trace>
        </inkml:traceGroup>
      </inkml:traceGroup>
    </inkml:traceGroup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7:57.19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87 33 1050 0,'0'0'96'15,"0"0"-8"-15,0 0 13 0,0 0 8 0,0 0 6 16,0 0-8-16,0 0-14 0,0 0-9 0,0 0-2 16,0 0 0-16,0 0 2 0,0 0-1 15,-76-8-1-15,73 8 2 0,-1 0-2 0,2 0-5 16,2-3-16-16,0 3-15 0,0 0-13 0,0 0-7 15,0 0-5-15,0 0-4 0,0 0-4 16,2 0-5-16,3 0 1 0,1 0-1 0,1 0-1 16,2 0 1-16,8 3-3 0,3-1-1 0,4 3 1 15,5 1 2-15,5 0 1 0,9 0 6 16,9 0-1-16,6 1 2 0,8-2-2 0,7 0-3 16,8-1 2-16,7-1-6 0,10 1 4 0,8-4 0 15,6 0-2-15,3 0 7 0,10-5-11 0,1-2-1 16,6-1 1-16,0 0-1 0,6-1 6 0,1 2 1 15,0 0 1-15,-1-1-2 0,-5 2 3 16,-1 0 1-16,-9 1 2 0,-4 0 1 0,-11 2-1 16,-7 1 2-16,-9 2-2 0,-14 0 5 0,-10 0-7 15,-10 0-1-15,-11 0-1 0,-12 0-9 0,-9 2 7 16,-11-2-4-16,-5 1 0 0,-6-1 5 0,-2 0 4 16,-2 2 6-16,0-2 3 0,0 0 3 15,0 0-4-15,0 0-2 0,0 0-4 0,0 0 4 16,0 0-3-16,0 0-1 0,0 0-4 0,0 0-15 15,0 0 3-15,-3 0-9 0,3 0-7 0,-4 0-10 16,-1-2-32-16,0 2-44 0,-2 0-71 16,-3 4-110-16,-2 4-153 0,5-2-335 0,0 0-712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7:57.88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0 446 1128 0,'0'0'182'0,"0"0"-71"0,0 0-16 15,0 0 17-15,0 0 12 0,0 0-5 16,0 0-19-16,0 0-11 0,0 0-12 0,0 0-6 15,0 0-8-15,0 0-7 0,0 0-9 0,0 0-2 16,43-18 3-16,-11 13 3 0,12-1 5 0,12-4 0 16,12 4-4-16,15-6-5 0,12 3-8 15,9-3-2-15,15 0-9 0,1 2-4 0,11-3-2 16,0 1-8-16,11 0 7 0,6-2-1 0,5 0 1 16,10 0 0-16,4 3-4 0,3-1 0 15,4 1-3-15,2 0 1 0,4 1-2 0,2 0-3 16,-4-1 0-16,1 2 2 0,-8-2-2 0,-2 0 3 15,-6-2 0-15,-7 1-5 0,-12-1 7 0,-5-2 0 16,-7 1 0-16,-14 2 3 0,-8 2-7 0,-13-2-1 16,-12 4-1-16,-14 0-2 0,-9 2-1 15,-17 1 0-15,-15 0-1 0,-7 2-1 0,-13 1 4 16,-5 0 4-16,-5 1 2 0,0 0-6 0,0-3-8 16,0 3-14-16,-1-2-17 0,-3 0-17 0,0 0-34 15,-1 0-52-15,-5 1-70 0,-4 2-104 16,-4 0-135-16,1 2-304 0,1 1-533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7:58.32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0 381 603 0,'0'0'168'0,"0"0"9"16,0 0 10-16,0 0-19 0,0 0-37 0,0 0-43 15,0 0 3-15,0 0 33 0,0 0 15 0,0 0 10 16,214-18-14-16,-130 12-20 0,8-1-19 0,11 0-17 16,9-1-16-16,13-1-9 0,11-1-6 0,7-2-2 15,18 1-3-15,9-2-2 0,8-3-2 16,11-1-13-16,12-2 0 0,10-2-5 0,6-1-5 16,8 0 4-16,5 1-5 0,3 1 2 0,-4 3 0 15,5-1 3-15,-7 4-2 0,-3 0 3 0,-4 1 1 16,-11 3-2-16,-12 0 4 0,-5 3-5 15,-17 0 1-15,-16 2-4 0,-17 2 0 0,-17 1-2 16,-19 2-3-16,-22 0-1 0,-22 0-9 0,-15 0-4 16,-25 0-8-16,-10-2-30 0,-14 2-65 15,-23 0-169-15,-2 0-568 0,6 0-804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8:28.4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CA652B7-8B45-4A79-BCAB-3F5785BD8979}" emma:medium="tactile" emma:mode="ink">
          <msink:context xmlns:msink="http://schemas.microsoft.com/ink/2010/main" type="inkDrawing" rotatedBoundingBox="12471,11237 19559,10773 19566,10874 12477,11338" semanticType="underline" shapeName="Other">
            <msink:sourceLink direction="with" ref="{65911738-472A-42A8-933E-FD81BC9F8AF8}"/>
            <msink:sourceLink direction="with" ref="{A1894A29-1E84-4561-89AF-99C104B76FD6}"/>
          </msink:context>
        </emma:interpretation>
      </emma:emma>
    </inkml:annotationXML>
    <inkml:trace contextRef="#ctx0" brushRef="#br0">-4 508 1871 0,'0'0'28'0,"0"0"-28"0,0 0-2 0,0 0 25 15,0 0 37-15,0 0 34 0,0 0 9 0,0 0-10 16,0 0-5-16,0 0-2 0,0 0-2 0,0 0-2 15,-1 1-8-15,1 0-14 0,0-1-7 0,0 0-9 16,0 0-9-16,0 0-8 0,0 2-10 0,0-2-6 16,0 0-5-16,0 2-2 0,0-2-1 15,1 0-4-15,0 0 3 0,6 0-3 0,-1 0 3 16,7 0 3-16,2 0-1 0,10-2 2 0,1-1-2 16,7 0 1-16,8-2-3 0,2 0 4 0,6 2-1 15,1 0-1-15,5-1 0 0,8 3 1 16,-2-1 2-16,2 1 2 0,0-3 3 0,3 1-2 15,2 0 2-15,5 0 3 0,-1-4-1 0,9 1 3 16,2-1-1-16,2-3 0 0,5-1-1 16,2 0-4-16,4-3 3 0,3-1-7 0,1 1 2 15,5 0-1-15,-3 0-3 0,3 0 3 0,-1 1-3 16,4 0 0-16,3 4-1 0,-2 0-2 0,0 1-1 16,2 1 2-16,-1 1-1 0,2 3 1 0,0 0-2 15,0 0 1-15,4-1 1 0,2 0 1 16,1 0 3-16,4 0-2 0,-1-3-1 0,3 1 1 15,3-1-1-15,-1 1-1 0,1-1-1 16,-1 1-2-16,2-2 0 0,-3 4 1 0,2-2 2 16,1 0 2-16,-3 1 1 0,-1 2-1 0,1-2 1 0,-4 2 0 15,1-1-1-15,0 1 2 0,-3 0 0 16,-3 2 1-16,-5-3-1 0,0 1-3 0,-3-2 0 16,-7 1-2-16,0 0 1 0,-4-3 3 0,-7 1 2 15,-2-2 1-15,-9 0 1 0,-2-2-6 16,-13 0 1-16,-3 0-4 0,-8-2-1 0,-9 2 2 15,-4 0 0-15,-11 3-2 0,-3-1 1 0,-10 0-5 16,-5 0-19-16,-10 3-61 0,-2 0-150 0,-2 3-722 16,-3 0-766-16</inkml:trace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8:36.9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820D17-97CB-475D-924E-236641C96BDF}" emma:medium="tactile" emma:mode="ink">
          <msink:context xmlns:msink="http://schemas.microsoft.com/ink/2010/main" type="inkDrawing" rotatedBoundingBox="23176,11058 28968,9985 29548,13119 23757,14192" hotPoints="28960,11693 26351,13764 23246,12556 25856,10485" semanticType="enclosure" shapeName="Ellipse">
            <msink:sourceLink direction="with" ref="{0B4406D6-0D95-413E-B2A0-32BB8FA61AAC}"/>
            <msink:sourceLink direction="with" ref="{48A3D139-552D-41B0-BF3F-BDC6E1CC00E4}"/>
            <msink:destinationLink direction="with" ref="{C8790173-87FF-48FE-A433-A1765AF87962}"/>
          </msink:context>
        </emma:interpretation>
      </emma:emma>
    </inkml:annotationXML>
    <inkml:trace contextRef="#ctx0" brushRef="#br0">5098 486 42 0,'0'0'337'0,"0"0"-51"16,0 0 3-16,0 0-13 0,0 0-37 16,0 0-49-16,0 0-43 0,0 0-24 0,0 0-19 15,0 0-11-15,0 0-14 0,0 0-7 0,-42-139-9 16,31 125-8-16,-3 3-9 0,-3 0-4 0,1-1-4 16,-1 1-6-16,-3-2-4 0,-1 2-8 15,-3-4-4-15,0 3-1 0,-3-2-2 0,0 0-2 16,-3-1 1-16,-4 0-5 0,0 4 2 0,-1-3 1 15,-5 1 0-15,3 0 1 0,0 0-1 0,-4 1-2 16,-1 0-2-16,-4 0 1 0,-2 4 4 0,0 1-4 16,-3-2 1-16,-4 2-1 0,0 1-5 15,-2 2 3-15,-4-2 2 0,-3 1-3 0,2 0 1 16,-2 0-1-16,-3 0-1 0,-2 1-1 0,-2 1 0 16,-1-1-1-16,1 4 1 0,-6 0 1 0,1 0 2 15,-6 0-4-15,-1 0 1 0,1 5-2 0,1 3-3 16,-2 2 5-16,-1-1 0 0,-2 2 3 15,-1 2 1-15,-1 0-2 0,0 0-1 0,-2 2 0 16,3-1 0-16,-1 2-2 0,-2 0 2 0,3 2 0 16,1-1-1-16,2 3 0 0,0-1-2 15,1 0 0-15,-1 0-2 0,2 1 2 0,0 3-1 16,1-2 2-16,6 5 2 0,-2-2-4 0,6 0 2 16,2 4-1-16,2 0 2 0,2 2 1 15,1-2 0-15,5 3-1 0,1-2-4 0,0 3 4 16,5-2 0-16,1-1-2 0,2 1 3 0,5-2-3 15,2 0 0-15,3 1 2 0,9 0-2 0,0 0 0 16,1 2 0-16,5 0 0 0,-1 0 0 0,2 2 0 16,6 0 0-16,-5-1 0 0,5 0-1 0,-1 3 1 15,-2-1-1-15,5 4 3 0,-2 0-1 16,-3 1 0-16,5-2 1 0,-2 4-1 0,-4-4 1 16,7 2-1-16,-2-2 0 0,0 2-1 0,-2 3 0 15,5-1 0-15,6 0 0 0,-2 0 0 0,0 3-1 16,7-3 2-16,2 2-1 0,-1 1 2 15,2 0 1-15,0 2-6 0,2 0 5 0,2-2 1 16,7 2-2-16,-1-2 7 0,-3 0-6 0,6 0 0 16,1 0-1-16,0 1 0 0,3-3 2 0,2 1 0 15,-2-2 1-15,1-1-5 0,5-1 2 16,-2-1 2-16,3 0-2 0,7 1 2 0,3-3 1 16,2 3 0-16,4-5-2 0,6 1 4 0,0-2-2 15,3 0 1-15,7-1 0 0,0 1 0 16,5-1 3-16,-1-1-1 0,4-2 1 0,-4 4 1 15,7-5-1-15,1 0 1 0,0-2 0 0,4-1-2 16,1-1-2-16,2-2 0 0,4-2 0 0,5 1 3 16,1-5 1-16,8 0 2 0,2-2 0 15,3-4-1-15,3-2 1 0,2-3-3 0,4-2-1 16,3-1-2-16,1-2 0 0,1 0-1 0,-2 0 0 16,4-2 0-16,-2-4 1 0,-2-4-1 0,1 0 0 15,-2-3-1-15,-1 0 2 0,2-4 0 16,1 0 1-16,-1-5 1 0,1-2 0 0,1-3-1 15,-4-3 0-15,2-3-1 0,1-2-2 0,-1-3 0 16,1 0 1-16,1-1 2 0,0-1 3 0,-4-1 2 16,-1-6 3-16,-3 1-6 0,-6-4 4 0,-5-3 0 15,-4-2-6-15,-1-5 7 0,-8-3-6 16,-2-4 1-16,-5-9 4 0,-2-7 2 0,-6-3-2 16,-4-6 1-16,-5-6-1 0,-8-3-3 0,-13-4 2 15,-6-6 0-15,-12-2-1 0,-14-5-8 0,-3 0 1 16,-23 0-8-16,-14 3-20 0,-21 2-27 15,-20 9-55-15,-20 11-106 0,16 26-312 0,22 27-1116 0</inkml:trace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3:13.79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8790173-87FF-48FE-A433-A1765AF87962}" emma:medium="tactile" emma:mode="ink">
          <msink:context xmlns:msink="http://schemas.microsoft.com/ink/2010/main" type="inkDrawing" rotatedBoundingBox="26667,13647 28539,14543 28516,14591 26644,13694" semanticType="callout" shapeName="Other">
            <msink:sourceLink direction="with" ref="{73E9B164-4F07-4281-8186-57897E63E7A2}"/>
            <msink:sourceLink direction="with" ref="{C3820D17-97CB-475D-924E-236641C96BDF}"/>
            <msink:sourceLink direction="with" ref="{3F4C7178-1C6A-455B-B087-A2DDC7B43BEF}"/>
          </msink:context>
        </emma:interpretation>
      </emma:emma>
    </inkml:annotationXML>
    <inkml:trace contextRef="#ctx0" brushRef="#br0">-1474-481 1386 0,'0'0'247'0,"0"0"4"16,0 0 5-16,0 0-28 0,0 0-39 0,0 0-53 16,0 0-39-16,0 0-29 0,0 0-21 0,0 0-12 15,0 0-10-15,0 0-3 0,0 0-5 0,-3-22 7 16,16 28 7-16,4 2 3 0,4 1 7 0,4 5-10 16,4-1-3-16,5 2-6 0,4 1-4 15,5 4-1-15,2 2-1 0,6 0-3 0,6 1-4 16,4 4 1-16,7 1-2 0,1 1 0 0,6 1 0 15,3 3 0-15,0 2-2 0,3 1 0 16,0 2 1-16,0 2-5 0,-2-1 1 0,-3 1 0 16,5-1-3-16,-3-1 3 0,-3-2 2 0,-4-1-1 15,-3 0 2-15,-10-1-2 0,-4-7 1 0,-6 0-2 16,-9-3 0-16,-7-5 0 0,-9-4-2 0,-5-2-1 16,-8-5-2-16,0-2 2 0,-8-3 0 15,-2-1 1-15,1-2 2 0,-1 0 0 0,0 0 1 16,0 0-1-16,0 0-4 0,0 0-8 0,0-2-14 15,0 1-31-15,0-2-44 0,0 0-54 16,0-1-83-16,0-2-176 0,-1 1-397 0,1 2-767 0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7:44.26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1379830-82A6-4FD9-8A40-AA4E8ED24C2F}" emma:medium="tactile" emma:mode="ink">
          <msink:context xmlns:msink="http://schemas.microsoft.com/ink/2010/main" type="inkDrawing" rotatedBoundingBox="16814,14258 24350,13438 24551,15285 17014,16105" hotPoints="22223,15214 19020,15889 15897,14910 19100,14234" semanticType="enclosure" shapeName="Ellipse">
            <msink:sourceLink direction="with" ref="{3A9FB94A-1722-4D8C-8492-B31E3C3CAEAB}"/>
          </msink:context>
        </emma:interpretation>
      </emma:emma>
    </inkml:annotationXML>
    <inkml:trace contextRef="#ctx0" brushRef="#br0">5195 433 0 0,'0'0'0'0,"0"0"38"16,0 0 200-16,0 0-12 0,0 0-20 16,0 0-11-16,0 0-22 0,0 0-24 0,0 0-16 15,0 0-23-15,0 0-20 0,0 0-6 0,-20-72-10 16,18 68-2-16,1-1 0 0,-2 1-4 0,0-1-3 16,-1 0-4-16,1 0-5 0,0 0-4 0,-4 1-5 15,3-2-3-15,1 2-3 0,-4-2-4 16,3 1 1-16,-2-1-3 0,-2-1-3 0,-2 1-3 15,3 0-9-15,-3 0-5 0,-4-1-3 0,-1 1-5 16,1-2 0-16,-3 2-2 0,-5-1 0 0,2 0-2 16,-6 1-1-16,1-1 2 0,-1 3 1 0,3-3 2 15,-2 1 0-15,-1-1-1 0,1 0 2 16,5 1-1-16,-4 2 0 0,-2-1 1 0,1-1-2 16,2 1-2-16,-4-1 3 0,-1 1 3 0,-6-2-2 15,3 1 2-15,-3 0-4 0,-5 0-2 16,0 1 1-16,-2-1 3 0,-2 0-5 0,-2 1 1 15,-5-2 0-15,1 3-1 0,-5-1 0 0,-3-2 0 16,-5 1 1-16,4 2-6 0,-1-2 4 16,1 0 0-16,2 0 0 0,-5 0 4 0,5 1-4 15,1 1-1-15,1 0 0 0,-1-2 1 0,-3 3 0 16,1 0-1-16,0-1 0 0,2 1-3 0,-2 2 2 16,1 1 2-16,-4-2-2 0,-4 2 2 15,5 0-2-15,-3 0 0 0,-1 0 0 0,1 0 3 16,-1 0-2-16,4 0-1 0,-3 3 0 0,2-1 0 15,0-1 0-15,-2-1 2 0,4 0-1 0,1 2-2 16,2-2 2-16,3 0 0 0,2 0 0 0,-2 0 3 16,-1 0-2-16,6 2-3 0,-4-2 0 0,6 1 1 15,-2 2 0-15,-1-1 2 0,4 1-2 16,-4 0-2-16,0 1 3 0,2 0-1 0,-1 0 3 16,1 1-1-16,3 2 0 0,-1 0-1 0,3 0-2 15,0 2 4-15,1 1-2 0,3 1-2 0,2 0 1 16,-2 1-4-16,6-1 4 0,0 2 0 15,-2-2 0-15,1 1 2 0,2-3-3 0,0 2 1 16,-1 0 1-16,3 1-2 0,-1-2 3 0,1 3-2 16,-1 0-1-16,1-1-1 0,-4 3 3 15,2-2 0-15,-4 4 1 0,-2-4 1 0,4 2-3 16,1-1 1-16,-1-1 0 0,5 0-1 0,3 2 1 16,2-1-1-16,-2 1 1 0,4-1 0 0,1-1 0 15,-1 2 0-15,5-1 0 0,-4 1-1 16,4-1 0-16,-2 1 2 0,1 1 0 0,2 0 3 15,0-2-4-15,0 2 1 0,0-1 1 0,-1 0-3 16,1 1 4-16,-3 1 0 0,3 0 1 0,-2 0 1 16,2 1-2-16,1-2 1 0,-1-2 0 0,2 1 0 15,0-3-2-15,-1 0 0 0,5 1 0 16,-3 2 0-16,2-4-1 0,-2 5 0 0,2-3 0 16,1 3-4-16,-4-2 4 0,4 3 2 0,-1-2 1 15,-3-1 2-15,2 2-1 0,1-2 2 0,-1 2-3 16,-2-2 4-16,0 3-1 0,4-4-1 15,-1 3 1-15,-2-1-2 0,2 0 1 0,1 0-2 16,1-3 1-16,0 2-3 0,1 0-1 0,2-1 1 16,1 0-2-16,1 1 4 0,0-2-4 0,2 3 1 15,0-4-1-15,0 3 2 0,0-1 0 16,0-1 0-16,2 2 0 0,0 0-3 0,1 2 4 16,2-3 1-16,0 1-1 0,2 0 4 0,0 0-3 15,-3 1 1-15,6-1-1 0,-1 1 0 16,-1-1 0-16,3-2 0 0,4 2 0 0,-3 0 0 15,4 1-1-15,-1-2 2 0,4 1-2 0,1-2 0 16,-3-1 3-16,3 2-2 0,-1-1 2 0,4-2 1 16,-2 0-4-16,3 1 2 0,-1-2-1 0,1-1-1 15,3 1 1-15,0-1 0 0,1-2 0 0,5 2-2 16,-2-3 2-16,5 2 0 0,2-3 0 16,3 1-2-16,2-1 1 0,-2 2-1 0,4-4 1 15,3 3 3-15,0-2-5 0,2 2 1 0,-2 0-2 16,5 2-1-16,-4-2 1 0,1 1 0 0,2 3 0 15,-5-3 0-15,4 2 0 0,-5 0 1 16,3-2-1-16,-1 0 2 0,6-1-2 0,1-2 2 16,1 0 1-16,0-1-4 0,4-2 0 0,4 0-2 15,0 0 1-15,-1 0 1 0,4-3 2 16,-5 1 0-16,4-1 0 0,-3 1 1 0,1-1-1 16,-2 1 0-16,-1 2 0 0,-4 0 0 0,1 0-2 15,-1 0 2-15,1 0-2 0,-4 0-4 0,1 2 2 16,3 1-2-16,2 0 2 0,-1-1 5 15,1 0-2-15,5-1 2 0,2 1-1 0,-3-2-1 16,5 0-1-16,-1 0 2 0,1 0 1 0,1 0 1 16,-2-5-2-16,3 2 0 0,-3-4-2 0,1 3 0 15,-2-2 3-15,-5 0-1 0,5 1-1 0,-5-1 2 16,2-2-2-16,0 4 2 0,-3-2 0 16,4 0-1-16,-4-1 0 0,-3 1-1 0,3-1 0 15,-3 0 1-15,2-1 2 0,-2 0-2 0,4 0 0 16,-1 0-3-16,-3-1 1 0,5-1 0 0,-4 1 0 15,-2-1 4-15,-2 0-3 0,0 0 1 16,-2-1 0-16,-4-2-1 0,2 1 3 0,1-1-2 16,-6 0 1-16,0-1-1 0,0 0 1 0,-3-2 1 15,-1 2 0-15,0-2 0 0,0-2-1 0,2 3 3 16,0-2-2-16,-1-1 1 0,-2 0-3 16,1-1-1-16,-2 3-1 0,-2 0 0 0,-4 0 6 15,2 1-3-15,-7-1 2 0,-2 1 5 0,-5-1 0 16,2 0 5-16,-9 1 2 0,1-2 0 15,-5-2 0-15,2-2 1 0,-5-1-1 0,-2-3-3 16,-2-2-1-16,2-1-5 0,-3-2-1 0,-3-2 0 16,0-1-1-16,-2-1 1 0,-8-1-2 0,5-2 0 15,-5 1-1-15,-3-1-1 0,-1 0 1 16,-3 0 2-16,-7 0-4 0,1 2-2 0,-7 0 0 16,-2 0-4-16,-8 0 3 0,-5 0-4 0,-9 1-3 15,-6 1-3-15,-9 0-13 0,-10 7-35 0,-8 6-83 16,-14 3-188-16,19 7-643 0,21 5-723 0</inkml:trace>
    <inkml:trace contextRef="#ctx0" brushRef="#br1" timeOffset="-272648.3158">7417-338 0 0,'0'0'0'0,"0"0"0"0,0 0 0 0,0 0 0 16,0 0 95-16,0 0 71 0,0 0-16 0,0 0-4 15,0 0 2-15,0 0 2 0,0 0 8 16,0 0 4-16,33-34 2 0,-33 34 1 0,3 0-2 16,-3 0-11-16,0 0-15 0,0 0-19 0,0 0-17 15,0 0-13-15,0 0-11 0,-5 1-16 0,1 2-10 16,-4 1-7-16,-1-1-2 0,-2 2 1 16,-5 1 0-16,1 1 0 0,-8 3-3 0,2 1-5 15,-6 2-1-15,-6-1-2 0,-2 3-2 0,-8 1-2 16,-8-1-4-16,-3 1-1 0,-4 3-3 15,-7 0-1-15,-5 1-1 0,-3 1-4 0,-9 4 1 0,-3 0-3 16,-2 2 1-16,-7 0 1 0,-2 2-2 16,4-1 2-16,-3 2-2 0,0 0 1 0,0-1-2 15,4 1 0-15,-1 1-4 0,2-1-1 0,-1 1-1 16,1 1-2-16,1-2 2 0,6 1-1 0,0 0-1 16,7-3-1-16,-1 0 1 0,11-2 1 15,2-3-1-15,7-1 4 0,6-3-5 0,9-1 0 16,8-5 2-16,0 0-2 0,11-3 1 0,2-2-3 15,6-2 1-15,4-1-8 0,7-3 8 0,1 1-1 16,0-2 1-16,3-1 5 0,0 2-5 16,0-2 2-16,0 0 2 0,0 0 2 0,0 0 1 15,0 0 1-15,0 0-1 0,-4 0-4 0,1 0-1 16,3 0-8-16,-3-3-13 0,2-1-27 16,1-2-38-16,0-2-63 0,0-1-81 0,0-3-133 15,1 4-214-15,1 1-956 0</inkml:trace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8:45.7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EE225CE-3859-44EF-880D-CCA5A886DB5A}" emma:medium="tactile" emma:mode="ink">
          <msink:context xmlns:msink="http://schemas.microsoft.com/ink/2010/main" type="writingRegion" rotatedBoundingBox="13055,12607 18727,12091 18862,13577 13190,14093"/>
        </emma:interpretation>
      </emma:emma>
    </inkml:annotationXML>
    <inkml:traceGroup>
      <inkml:annotationXML>
        <emma:emma xmlns:emma="http://www.w3.org/2003/04/emma" version="1.0">
          <emma:interpretation id="{327F9E81-6903-49CD-8A44-92B509CC7751}" emma:medium="tactile" emma:mode="ink">
            <msink:context xmlns:msink="http://schemas.microsoft.com/ink/2010/main" type="paragraph" rotatedBoundingBox="13311,12577 15772,12431 15801,12919 13340,130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132927-E3B3-4432-A25C-A707A2A73116}" emma:medium="tactile" emma:mode="ink">
              <msink:context xmlns:msink="http://schemas.microsoft.com/ink/2010/main" type="line" rotatedBoundingBox="13311,12577 15772,12431 15801,12919 13340,13065"/>
            </emma:interpretation>
          </emma:emma>
        </inkml:annotationXML>
        <inkml:traceGroup>
          <inkml:annotationXML>
            <emma:emma xmlns:emma="http://www.w3.org/2003/04/emma" version="1.0">
              <emma:interpretation id="{DDFF996F-6B8B-435E-81B4-D9D31CC40B5C}" emma:medium="tactile" emma:mode="ink">
                <msink:context xmlns:msink="http://schemas.microsoft.com/ink/2010/main" type="inkWord" rotatedBoundingBox="13311,12577 15772,12431 15801,12919 13340,13065"/>
              </emma:interpretation>
              <emma:one-of disjunction-type="recognition" id="oneOf0">
                <emma:interpretation id="interp0" emma:lang="en-US" emma:confidence="0.5">
                  <emma:literal>reverse</emma:literal>
                </emma:interpretation>
                <emma:interpretation id="interp1" emma:lang="en-US" emma:confidence="0">
                  <emma:literal>levers</emma:literal>
                </emma:interpretation>
                <emma:interpretation id="interp2" emma:lang="en-US" emma:confidence="0">
                  <emma:literal>reverser</emma:literal>
                </emma:interpretation>
                <emma:interpretation id="interp3" emma:lang="en-US" emma:confidence="0">
                  <emma:literal>levees</emma:literal>
                </emma:interpretation>
                <emma:interpretation id="interp4" emma:lang="en-US" emma:confidence="0">
                  <emma:literal>reverses</emma:literal>
                </emma:interpretation>
              </emma:one-of>
            </emma:emma>
          </inkml:annotationXML>
          <inkml:trace contextRef="#ctx0" brushRef="#br0">6174 11739 503 0,'0'0'198'0,"0"0"-50"16,0 0 5-16,0 0 15 0,0 0 13 0,0 0-14 15,0 0-35-15,0 0-37 0,0 0-29 16,0 0-17-16,0 0-3 0,0 0 3 0,-17 25 10 15,19-25 17-15,5 0 28 0,0-2 19 0,3-4 5 16,1-4-9-16,0-5-27 0,4-2-26 16,2-6-7-16,-3 2-7 0,1-5-3 0,-1-1 4 15,-1 0-11-15,1-2-4 0,-1-5-5 0,0 1-7 16,-2-2 1-16,-1 1-4 0,2 2-1 16,-5 4-3-16,0 5 3 0,-6 0 3 0,1 7 1 15,-2 3 2-15,0 4 1 0,0 2-1 0,-3 2-2 16,-4 2 2-16,0 1-11 0,-6 2-8 0,0 0-5 15,-1 3-10-15,-2 8 4 0,-2 2 0 0,-3 7 0 16,1 2 0-16,1 2 0 0,1-1 1 16,5 1-1-16,6 1 2 0,0-4-2 0,7 2 0 15,0-5 1-15,0 0 0 0,4-3-1 0,5-2-1 16,2 0 1-16,2-4-3 0,1 1 5 16,0-2-2-16,0-2 0 0,0-1 4 0,1 0-4 0,0-3 3 15,-1 1 0-15,1-3 0 0,-1 0 0 16,-1 0 0-16,-1 0 0 0,1-1-1 0,-2-1 2 15,-4 0-2-15,2-1-1 0,-6 2 1 0,0 1 0 16,-3 0 0-16,0 0 0 0,0 0-1 0,0 0-1 16,0 4 2-16,0 1 0 0,0 2-3 15,0 0 3-15,0 0 0 0,1 1-1 0,2 0 2 16,3 0-2-16,-4-2-1 0,7 1 2 0,-3-1 2 16,5 0-2-16,-3-2 2 0,2 1-2 15,5-2 0-15,-3-1 0 0,4-2 0 0,1 0 1 16,0-2 1-16,0-4-2 0,0-1 2 0,1-4-2 15,1-2-1-15,-2-3 3 0,-2 0 1 16,1-2 0-16,1 2 3 0,0-4-3 0,-6 1 2 16,-1 0-2-16,0 2 1 0,-7 2 2 0,-2-1-1 15,-1 1 1-15,0 2-2 0,0 5 2 0,-1 0-1 16,-2 3-3-16,-4 3-4 0,1 2-2 16,-1 0-3-16,0 4-3 0,-1 5 4 0,2 3-3 15,-1 1 2-15,3 4 1 0,2-2 1 0,-1 2 1 16,3-2 0-16,0 1 2 0,0 0-1 0,0-1 1 15,3 0-1-15,7-1 0 0,-4-1 2 0,7-3-1 16,-1 2 0-16,3-4 1 0,0-1 0 0,-1-3 0 16,5-2 1-16,1-2 0 0,-3 0 0 15,-2-5 3-15,6-3 1 0,-4-3 0 0,0-2-1 16,3-3 0-16,-4 1-1 0,1-2 0 0,-1-1 2 16,-2-1-2-16,0 1 0 0,0-2 2 0,-3 3-3 15,-4-1 4-15,1 2-1 0,-6 6-1 16,3 2 0-16,-5 3 1 0,2 2 0 0,-2 3-2 15,0 0-2-15,0 0-7 0,0 2-3 0,2 3 1 16,-1 3 2-16,1 2 4 0,1 1 3 16,2 3 0-16,-1-2-1 0,1 0 3 0,3-1-2 15,-3 2 0-15,3-2 1 0,-2 0-2 0,2 0 2 16,1-2 1-16,-1 0-2 0,-1-2 0 16,0-3 1-16,-1 0-1 0,1-2 1 0,-4-2 2 0,4 0-1 15,-4 0 3-15,1 0 0 0,0-6 4 16,3-2 0-16,-1-4-1 0,1 0 1 0,0-3-6 15,2-1-1-15,-2-2 1 0,1-1-2 0,1 0 2 16,-3 0-1-16,1 2 1 0,-3 1 0 0,-1 3 1 16,-3 4 0-16,0 3 0 0,0 4 1 15,0 0 0-15,0 2-1 0,0 0-3 0,0 0-4 16,0 2-6-16,0 2 0 0,0 4 2 0,-3 2 0 16,3 3 4-16,0 0 1 0,0-2 0 0,0 1 1 15,1-1-1-15,5 0 0 0,3-1 2 16,2-1 1-16,0-3-1 0,-1 1 0 0,4-2 0 15,-1-2 1-15,3 0 0 0,1-3-1 0,0 0 0 16,0 0 1-16,0-6 2 0,3-4 0 0,-3-3 0 16,0-1-1-16,2-7-1 0,-2 3 3 15,-1-3-2-15,-2 2 1 0,-2 2 0 0,-4 1-1 16,-1 2 3-16,-4 3-1 0,-3 3 3 0,0 1-1 16,0 4-2-16,-3 3-4 0,-5 0-4 15,-4 2-3-15,1 9-1 0,-6 4 1 0,1 1 1 16,-1 4 4-16,3 3-1 0,1 1 1 0,6-2-2 15,0 0 0-15,4-3 1 0,2 0-3 0,1-4 4 16,0 1-2-16,7-1 2 0,2-4 1 16,2 0-3-16,-1-2 3 0,3 0 2 0,1-4-1 15,3 1 1-15,-2-4-1 0,2-2 0 0,-1 0 0 16,2 0 1-16,1-2 1 0,-2-7-2 0,-2-2 2 16,7-3 2-16,-4 0 0 0,2-5 0 0,3 0 0 15,-4-3-2-15,4-1 0 0,-3-3 1 0,3 1 0 16,-5-1-1-16,1 3 2 0,-4 3 0 15,-6 0 0-15,-1 3 2 0,-4 4 0 0,-2 4 1 16,1 2 0-16,-3 2 1 0,0 4-2 0,0 1 0 16,-6 0-4-16,-1 0-6 0,-3 6-1 15,1 1 0-15,1 2 1 0,-2-1 6 0,3 2-4 16,0-2 0-16,5-1-2 0,1-1-3 0,1-1 3 16,0 4 0-16,3-2 2 0,4 4 0 0,-3-1 0 15,2 1 1-15,1-2 0 0,-3 3-1 16,5-1 1-16,-2-1-2 0,0 1 0 0,0-1 4 15,1-1-5-15,0-1 2 0,1 0-1 0,1-3-3 16,-3 1 2-16,3-1 1 0,-1 2 0 0,-3-3 0 16,-2 1 1-16,1-1 0 0,-2 1 0 0,-1-2 2 15,1 0-2-15,-2 2 1 0,0-2-1 16,2 1 2-16,-1-1 1 0,-1-2 1 0,2 1-1 16,0-2-5-16,4 0 6 0,-3 0 2 0,6-2 1 15,3-4 5-15,0-4-3 0,4-2-3 0,-2-4-1 16,1 1 5-16,2-5-5 0,1 0 3 15,-2 0-2-15,-2-3-7 0,6 3 7 0,-4-3 0 16,0 4 1-16,0-2 1 0,-1 3-2 0,-3 2-1 16,-3 4 3-16,-5 3 4 0,1 1-2 0,-5 3 1 15,-1 3-1-15,0 2 2 0,0 0-3 16,0 0 1-16,-1 0-4 0,-5 0-11 0,4 2 5 16,-3 1-3-16,1 2-2 0,0 1 7 0,1 2-6 15,2-1-1-15,1 2 3 0,0 3 0 16,0-1 1-16,0 4 1 0,1-1 1 0,2 1-3 15,2 3 3-15,0-1 1 0,-1 2-1 0,2-1 0 16,-4 0-1-16,-2 1 1 0,0-4 0 0,0-1 8 16,-8-1-7-16,-5-3-1 0,-1-1 2 0,-2 0-4 15,-2-4 3-15,-3-1 3 0,1 0-2 16,1-4 3-16,0 0-2 0,4 0 0 0,0 0 0 16,5-2 3-16,4-1-1 0,2 1-1 0,3 1 0 15,1-1-1-15,0 2-4 0,0 0-1 0,0 0-7 16,1 0-6-16,3 0 5 0,5 0 3 0,-2 3 5 15,6 0 6-15,-1 1-2 0,1-1-2 16,0-2 0-16,0-1 3 0,-1 0-3 0,4 0 1 16,0-1 1-16,-1-6-4 0,4-1 4 0,0-4 1 15,0 0 2-15,1-4-3 0,0-3 1 16,-3-2-2-16,1-1 0 0,-1 2 4 0,-3-1 0 16,-2 2 0-16,-1 1 0 0,-1 3 3 0,-5 2-2 15,1 4 4-15,-4 1 0 0,-1 3-4 0,-1 3 4 16,0 2-2-16,0 0-3 0,0 0-1 15,-1 8-7-15,-2 2 0 0,-2 4 0 0,3 1 4 16,-1 6-1-16,1 0 2 0,2 1-2 0,0 0-2 16,0 0 2-16,6-1 1 0,3-4 0 0,2-1-1 15,3-3 1-15,0 1-2 0,5-5 1 16,-2-3 2-16,3-2-3 0,-2-4-2 0,-1 0 0 16,-1-2-4-16,1-7-1 0,-3-3-4 0,-4 0-12 15,0-2-23-15,-2 0-35 0,-5-1-62 0,-2 3-97 16,-1-1-209-16,-1 6-566 0,-2 3-485 0</inkml:trace>
        </inkml:traceGroup>
      </inkml:traceGroup>
    </inkml:traceGroup>
    <inkml:traceGroup>
      <inkml:annotationXML>
        <emma:emma xmlns:emma="http://www.w3.org/2003/04/emma" version="1.0">
          <emma:interpretation id="{AD0F109E-77A6-4CA0-B728-0E857846D320}" emma:medium="tactile" emma:mode="ink">
            <msink:context xmlns:msink="http://schemas.microsoft.com/ink/2010/main" type="paragraph" rotatedBoundingBox="13122,13338 18794,12823 18862,13577 13190,140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967515-9454-4D6A-92CC-7CE46E6F506C}" emma:medium="tactile" emma:mode="ink">
              <msink:context xmlns:msink="http://schemas.microsoft.com/ink/2010/main" type="line" rotatedBoundingBox="13122,13338 18794,12823 18862,13577 13190,14093"/>
            </emma:interpretation>
          </emma:emma>
        </inkml:annotationXML>
        <inkml:traceGroup>
          <inkml:annotationXML>
            <emma:emma xmlns:emma="http://www.w3.org/2003/04/emma" version="1.0">
              <emma:interpretation id="{A499CB2C-16DE-4B2A-9D3D-6205C04AB349}" emma:medium="tactile" emma:mode="ink">
                <msink:context xmlns:msink="http://schemas.microsoft.com/ink/2010/main" type="inkWord" rotatedBoundingBox="13122,13338 18794,12823 18862,13577 13190,14093"/>
              </emma:interpretation>
              <emma:one-of disjunction-type="recognition" id="oneOf1">
                <emma:interpretation id="interp5" emma:lang="en-US" emma:confidence="0.5">
                  <emma:literal>discrimination</emma:literal>
                </emma:interpretation>
                <emma:interpretation id="interp6" emma:lang="en-US" emma:confidence="0">
                  <emma:literal>discriminations</emma:literal>
                </emma:interpretation>
                <emma:interpretation id="interp7" emma:lang="en-US" emma:confidence="0">
                  <emma:literal>discriminations'</emma:literal>
                </emma:interpretation>
                <emma:interpretation id="interp8" emma:lang="en-US" emma:confidence="0">
                  <emma:literal>discrimination's</emma:literal>
                </emma:interpretation>
                <emma:interpretation id="interp9" emma:lang="en-US" emma:confidence="0">
                  <emma:literal>discriminating</emma:literal>
                </emma:interpretation>
              </emma:one-of>
            </emma:emma>
          </inkml:annotationXML>
          <inkml:trace contextRef="#ctx0" brushRef="#br0" timeOffset="1140.688">6168 12667 409 0,'0'0'595'0,"0"0"-316"0,0 0-9 16,0 0-24-16,0 0-52 0,0 0-25 0,0 0-23 15,0 0-18-15,0 0-12 0,0 0-19 0,0 0-10 16,59-170-14-16,-59 151-10 0,0-1-7 16,0 4-5-16,-7 1-5 0,-1 3-5 0,-4 2-5 15,0 4-8-15,-2 2-9 0,-1 4-11 0,-1 0-2 16,-2 7-4-16,-4 5 0 0,2 1 3 0,-1 4-4 15,4 1-1-15,2 1 1 0,2 0-5 16,1 1 5-16,7-3-3 0,-2 3 2 0,5-3-1 16,2 1 0-16,0-2 1 0,9-1-2 0,-2-3 2 15,6 0 0-15,-1-2 2 0,5-3 0 0,3-3 6 16,-1-1-5-16,-2-3 0 0,5-3 1 16,-2-6-3-16,3-5 8 0,-5-5-2 0,5-3 3 15,-6-5 0-15,4-3-2 0,-5-3 2 0,-3-3-1 16,-2-4 5-16,-3-1-4 0,-2 0 1 15,0 2 2-15,-5-2-4 0,-1 3 1 0,0 3 0 16,-1 0-2-16,-8 6-1 0,5 2 2 0,-3 5 1 16,1 5 1-16,-2 7 2 0,1 4-3 0,0 2-3 15,0 4-3-15,-3 0-2 0,4 4-6 0,-4 6 0 16,4 3-1-16,-2 4-2 0,6 6 6 16,0 0-1-16,-3 4 2 0,5 3 1 0,0 4 0 15,0 1 2-15,3 5-2 0,3 1 1 0,0 0 0 16,2-1-2-16,5-2 1 0,0-2 1 0,-1-4-3 15,1-3 0-15,1-3 0 0,0-6-4 0,2 0 6 16,0-4-2-16,-2-3 0 0,1-6 5 16,2-1-4-16,-2-5 0 0,2-1 1 0,-2-7 0 15,1-3 1-15,-1-6 1 0,1-2 1 0,-2 0-1 16,0-3 1-16,-2 0 1 0,-5-1 0 16,0 6-1-16,-4-1 3 0,1 5 1 0,-4 2 2 15,0 5 1-15,0 4-3 0,0 1-3 0,0 0-10 16,-2 3-6-16,-2 5 1 0,1 5-1 0,1 2 6 15,-1-2 3-15,3 3 0 0,0-4 1 16,3 1-2-16,2-2 1 0,7-1 1 0,0-2 1 16,1-2-1-16,1-3 3 0,2 0-2 0,-2-3-1 15,2 0 1-15,-1 0-4 0,1-3 5 0,1-5 1 16,0-3 0-16,-2-2 2 0,1-1-1 16,1-1 1-16,-3-3 0 0,5-2 0 0,-2-1 0 15,-2 0-2-15,-1 0 1 0,-2-2-2 0,-5 6 2 16,4 1-1-16,-8 5 0 0,1 5 2 0,-4 3 0 15,0 3-1-15,0 0-1 0,0 0-5 0,0 3-4 16,-1 4-1-16,-3 4 1 0,2 4 5 16,-2 2 0-16,1-4-1 0,3 1 1 0,0 0-2 15,0-1 3-15,9 0-1 0,-1-2 0 0,-2 1 1 16,5 0-1-16,0-2 1 0,-5 2 1 0,4-2 0 16,-6 1-2-16,3 1 1 0,-7-1 1 15,0-2 0-15,0-1 1 0,-7 3 1 0,-3-5 0 16,0 0-2-16,-2-1 2 0,-1-2-1 0,-1-1-4 15,-2-2-10-15,3 0-31 0,-1-5-45 16,0-4-73-16,1-2-114 0,0-1-219 0,2 2-617 16,7 2-124-16</inkml:trace>
          <inkml:trace contextRef="#ctx0" brushRef="#br0" timeOffset="1173.6673">6616 12285 1611 0,'0'0'702'0,"0"0"-460"0,0 0-29 0,0 0-56 15,0 0-59-15,0 0-34 0,0 0-31 0,0 0-29 16,0 0-18-16,0 0-16 0,0 0-28 0,0 0-108 16,0 0-210-16,0 0-903 0</inkml:trace>
          <inkml:trace contextRef="#ctx0" brushRef="#br0" timeOffset="2283.983">6826 12637 1044 0,'0'0'196'0,"0"0"-47"0,0 0-10 15,0 0-7-15,0 0-8 0,0 0-2 0,0 0-15 16,0 0-21-16,0 0-13 0,0 0-16 0,0 0-7 16,0 0-4-16,0 0 5 0,0 0 8 0,70 73 4 15,-55-73 4-15,-1-4-2 0,8-5-9 16,-4-2-4-16,-1-4-11 0,6-5-6 0,-2 0-5 16,2-3-6-16,-1-4-2 0,0 4 1 0,0-2-2 15,-3 1 0-15,-1 1 2 0,-1-1-3 16,-1 4 1-16,-3 2-3 0,-2 4 0 0,-3 3-3 15,4 3-3-15,-5 3-1 0,0 3-6 0,0 1-1 16,0 1-2-16,-1 0-2 0,2 0 2 16,-2 4 0-16,1 3-1 0,0-2 0 0,-1-1 1 15,-2 0 1-15,0-1-2 0,1-2 2 0,-4 2-1 16,0-2 1-16,1-1 5 0,-2 0 13 0,1 0 11 16,-1 0 13-16,0-7 1 0,0 1-13 0,0-4-8 15,0-1-10-15,0-1-6 0,0-1-1 16,0 1 0-16,-1 2-3 0,-3-1 1 0,-1 3 5 15,1 3-6-15,0 2 1 0,-5 3-3 0,4 0-4 16,-7 0 0-16,0 7-2 0,-3 2-1 0,-2 5-1 16,-1 5 3-16,-1 1 0 0,5 1 0 0,0 3 6 15,0 1-5-15,7-2-1 0,0 3 0 16,7-4 0-16,0-2 0 0,0 0 3 0,8-3-2 16,2-1-7-16,4-2 7 0,3-3 1 0,-1-3 0 15,2-2 8-15,4-3-7 0,-1-3-2 0,2 0 2 16,-4-5 1-16,6-4 1 0,-1-3 1 15,-3-4 0-15,4-3-2 0,-2-1 3 0,-3-4 0 16,4-3 1-16,-6-4-5 0,1 2 4 0,1-3 0 16,-5 1-2-16,0-2 10 0,-3 6-8 15,-2 0 1-15,-4 5 2 0,-5 3-4 0,-1 2 7 16,0 8 0-16,-1 4-1 0,-5 1-4 0,-4 4-4 16,-1 0-4-16,-3 5-1 0,0 6 2 0,-1 1-2 15,0 4 1-15,2 2-1 0,0-2 4 16,8-1-2-16,-2-1-1 0,5-1 1 0,2 0-7 15,0 0 5-15,4-4 1 0,5 2 0 0,1-2 2 16,3-1 0-16,-2 2-2 0,3-2 0 0,3 0 7 16,-3 0-5-16,-1 1-1 0,-2-1 0 0,2 0-6 15,-3 0 5-15,0-3 3 0,-2 4 0 16,1-3-1-16,-3 2 1 0,-1 2-3 0,-2-3 0 16,-1 1 3-16,-2 1-1 0,0-2 0 0,0-1 0 15,0-1 0-15,0-2-2 0,2-3 1 0,3 2-1 16,-1-2-4-16,2 0 3 0,2 0 0 15,3-4 0-15,4-2 3 0,-1-3 0 0,0 0 0 16,0-3 0-16,-1 0 3 0,0-1-1 0,-6 2 0 16,4-2 1-16,-4 1-2 0,0 1 2 0,-3-2 1 15,-1 4 1-15,2-1-2 0,-4 4 3 16,0 2-1-16,-1 3-1 0,0 1 4 0,0 0-8 16,-1 0-6-16,0 6-2 0,-5 4-5 0,2 3 6 15,2 2 4-15,1 5 2 0,-1-4 1 16,2 4 0-16,0-5-1 0,7 0 1 0,3-3-1 15,5-3 0-15,-1 1 0 0,0-4-1 0,4-1 4 16,2-3-3-16,-1-2 2 0,-1 0 1 16,2-4-4-16,-3-5 4 0,1-2 1 0,2-2-1 0,0-2 1 15,0-1-1-15,-3-3-3 0,0 0 1 16,1 0 0-16,-4-1-1 0,1 2-2 0,-4 2-3 16,-2 1-4-16,-4 2-5 0,-1 0-3 0,-2 2-7 15,-2 2 1-15,0-1 3 0,0 2 4 0,0 0 6 16,-2 3 5-16,-2-2 0 0,1 4 2 15,2-1 1-15,1 0-1 0,-1 2-2 0,1-1-13 16,0 0-64-16,0 1-121 0,0 1-283 0,0-1-794 0</inkml:trace>
          <inkml:trace contextRef="#ctx0" brushRef="#br0" timeOffset="2512.8426">7844 12004 2499 0,'0'0'173'0,"0"0"2"0,0 0-30 0,0 0-56 15,0 0-38-15,0 0-30 0,0 0-31 0,0 0-12 16,0 0-8-16,0 0-5 0,0 0-51 15,0 0-133-15,0 0-234 0,0 0-1163 0</inkml:trace>
          <inkml:trace contextRef="#ctx0" brushRef="#br0" timeOffset="3670.1746">8068 12475 864 0,'0'0'390'0,"0"0"-20"15,0 0-66-15,0 0-55 0,0 0-42 0,0 0-37 16,0 0-25-16,0 0-26 0,0 0-17 15,0 0-15-15,0 0-13 0,0 0-14 0,0 0-12 16,0 0-10-16,93-141-12 0,-85 136-2 0,0 3-6 16,-1-1-5-16,0 3-1 0,0 0-5 0,-1 3 2 15,0 4-2-15,-1 3 4 0,0 1-1 0,-4 2 1 16,2 0 4-16,-3 3-2 0,0 2 4 0,0 1-2 16,-3 0-5-16,0-3-6 0,-4 1 2 15,3-5-2-15,1 1-1 0,0-3 9 0,0-4-10 16,2-2 1-16,1-2-2 0,0-2-4 0,0 0 7 15,0 0 2-15,0 0 5 0,0-3 1 16,0-5-4-16,1-1 0 0,4-2-7 0,-1-4 0 16,3 1-2-16,0-1 1 0,1 0 0 0,1 1 4 15,1 1-7-15,1 2 1 0,1 3-2 16,-2 2-10-16,-1 1 9 0,1 3 0 0,-3 2-3 16,2 0 5-16,-3 3-3 0,1 5 0 0,-2 4 3 15,1 2 4-15,0 0-2 0,-2 4 1 0,2-2 0 16,-4 1-2-16,3-3 2 0,-2-1 0 0,2-4 0 15,-2-1-6-15,1-2 6 0,2-3 0 16,0-1 0-16,-4-2 9 0,4 0-7 0,0 0 2 16,2-5 0-16,1-4-3 0,-1-4 3 0,5-3-2 15,-2-3 1-15,2 0-1 0,0-3-1 0,-2 2-1 16,1-1 0-16,-1 2 1 0,2 4 0 0,-3 4 0 16,-3 1 0-16,-2 5 2 0,-2 4-5 15,-1 1-4-15,-1 0 1 0,2 6-5 0,-3 5 7 16,1 2 2-16,1 2 1 0,1 3-1 0,-2 1 0 15,0-2 1-15,2 1 0 0,2-3 3 0,3-2-3 16,2-4 2-16,-2-1-2 0,4-3-1 16,3-2 2-16,0-3-3 0,0 0 2 0,4-1 0 15,-4-7 2-15,2-2 0 0,0-3 0 0,-3-3-1 16,1 0 0-16,0-2 1 0,-1-1 1 16,0 1 3-16,-1 2-4 0,0-2 1 0,-6 3 0 15,-3 5-4-15,2 0 4 0,-3 6-1 0,-2 0 0 16,-1 3 2-16,0 1-4 0,0 0-2 0,0 5-5 15,0 2 2-15,-1 4-1 0,-3 4 4 16,2 1 4-16,2 1 0 0,0 0-2 0,0 0-1 16,2-2-2-16,5 0-1 0,0-1 3 0,4-3 0 15,0-1 0-15,4-2 4 0,2 0-3 0,-3-3 0 16,1-3 0-16,2-2 1 0,-1 0 0 0,-2-2 1 16,0-6-1-16,0-2 0 0,-1-1 0 0,1-2 0 15,1-3-1-15,-3-2-2 0,3 1 4 16,-4 1-2-16,0 3 3 0,-1 1 1 0,-4 4-2 15,1 3 0-15,-3 2-1 0,-4 1-1 0,0 2 0 16,0 0-1-16,0 0-5 0,0 0 0 16,0 5 1-16,2 2 2 0,2-1 2 0,-3 2 2 15,2 1-1-15,1-1 2 0,-2 1-1 0,2-1 2 16,0 2-3-16,0-1-1 0,-1-2 1 0,3-1-2 16,-2 0 2-16,3-1-1 0,-4-2 0 15,1-1 2-15,-2-2 0 0,1 0 1 0,0 0 0 16,-2 0 1-16,2 0 0 0,0 0 2 0,-1-6 2 15,4-2-3-15,0-3-1 0,1 3-2 0,0-5-2 16,3 2 0-16,1-2 2 0,3 1 0 16,1-1-1-16,-1 2-2 0,1 1 1 0,-1 2-1 15,-2 3 1-15,-2 2-1 0,0 3-3 0,-3 0 0 16,0 0 0-16,-1 5-2 0,-2 2 4 0,1 1 0 16,1 1 0-16,1 1 3 0,-1-2-1 0,1 1 2 15,-3-3 1-15,6 0-2 0,-6-1 0 16,6-3 0-16,-3-1 0 0,2-1-1 0,1 0 0 15,1 0 0-15,1-3-2 0,2-3-3 0,0-2-11 16,1-3-41-16,1 2-53 0,-2-4-87 0,-1 0-165 16,-6 4-544-16,-1 2-724 0</inkml:trace>
          <inkml:trace contextRef="#ctx0" brushRef="#br0" timeOffset="3826.0784">8920 12015 2206 0,'0'0'100'0,"0"0"-22"0,0 0-12 15,0 0-58-15,0 0-42 0,0 0-48 0,0 0-128 16,0 0-373-16,0 0-873 0</inkml:trace>
          <inkml:trace contextRef="#ctx0" brushRef="#br0" timeOffset="5449.6972">9895 12329 686 0,'0'0'497'0,"0"0"-178"0,0 0-23 0,0 0-30 16,0 0-39-16,0 0-40 0,0 0-35 0,0 0-31 16,0 0-28-16,0 0-14 0,0 0-11 0,0 0-11 15,0 0-5-15,0 0-3 0,-16-8-9 16,14-1-10-16,2-1-6 0,0-2-10 0,0-4-2 16,0 0-3-16,0-1-2 0,2-1 1 0,-2 2 1 15,0 3 1-15,0-2 2 0,-5 4 0 16,-2 2-3-16,-6 1-5 0,0 3-1 0,-2 2-4 15,-1 3-3-15,-4 0-4 0,0 8 0 0,0 3-1 16,1 4 2-16,2 0 7 0,1 3-5 0,0 0 3 16,5 3-1-16,0-1-3 0,4 0 4 15,0 0 2-15,4 0-2 0,0-2-1 0,3-1 1 16,0-1-2-16,0-2 0 0,6-1 1 0,2-4 0 16,2-2 1-16,0-3-1 0,3-4 4 0,-1 0-2 15,3-4 4-15,0-11 2 0,5-2-4 16,-3-5 6-16,1-3 0 0,2-2-1 0,-3 0 4 15,-3 0-4-15,-1 2-1 0,-4 5 1 0,-4 2 1 16,0 5 3-16,-5 4 0 0,0 4 0 0,0 3 1 16,0 2-6-16,0 0-8 0,0 4-4 0,0 4-11 15,-5 4 8-15,0 4 5 0,2 1 2 16,1 2 9-16,2-1-7 0,0-2-1 0,2-3 1 16,6 0-2-16,-1-2 2 0,5-2 1 0,1-4 0 15,1 0-1-15,0-5 3 0,3 0 2 0,7-1-1 16,-3-7 1-16,2-5-1 0,4-1-1 15,0-3-1-15,1-2 6 0,-1-4-4 0,1-1 1 16,-3-2 0-16,-1-3-3 0,-3 0 5 0,-5-6 2 16,-2 1 2-16,-3 0 0 0,-7-3 1 15,2 0-2-15,-5 0-1 0,-1 0 3 0,0-1-3 16,-2 2 0-16,-6 1 0 0,-3 3 3 0,3 2-3 16,-4 6 5-16,2 8 0 0,3 3-5 0,0 6 6 15,6 6-4-15,-4 1-5 0,3 1-4 16,-3 11-6-16,4 6 1 0,-3 10 1 0,-2 4 7 15,2 8-3-15,2 3 0 0,-2 4 0 0,3 0-6 16,1 2 5-16,0 0 0 0,0-2-1 0,7-3 4 16,0-1-3-16,1-7-1 0,5-2 1 15,1-8 0-15,1-2 0 0,0-5 0 0,4-4-1 0,0-3 2 16,-2-5-2-16,5-4 2 0,-1-3 1 16,0-3-5-16,0-7 3 0,4-4 2 0,-7-3-1 15,5-3 7-15,-8-1-4 0,1 2-1 0,-3 1 1 16,-2 0-2-16,-5 6 1 0,-1 0 1 0,-1 6 0 15,-4 3-2-15,0 1 0 0,0 2-6 16,0 0 0-16,0 7-3 0,0 2 0 0,-1 4 3 16,-2 1 2-16,3 2 5 0,0-2-3 0,0-1 0 15,4 1 0-15,4-3-3 0,0-1 2 16,5-2 2-16,0-2-2 0,-1-1 2 0,3-3 0 16,-1-2-1-16,0 0 1 0,0 0 1 0,-1-2-1 15,1-6 1-15,2-3-1 0,-2 0 1 0,3-4 0 16,1-1 2-16,2-1-1 0,-4 0-2 15,2-2 1-15,-2 1-1 0,-1 2 0 0,-2 3 3 16,-4 2-3-16,0 3 1 0,-7 6-2 0,-1 0 0 16,-1 2-3-16,0 0-2 0,0 7 1 15,0 2 1-15,0 3 2 0,0-1 3 0,0 2 0 16,0-2-1-16,0 1 0 0,3-4-2 0,6-2 0 16,-5 0 0-16,7-2 1 0,-2 0 0 0,2-2-1 15,-1-2 0-15,1 0 1 0,3 0 2 0,-2-6 0 16,-1-1 0-16,0-2 0 0,-1-3 1 15,3 0-1-15,-4-3 2 0,-1 2 0 0,2-3-2 16,-4-2 0-16,-1 3 1 0,-2 0 0 0,-3 3 2 16,0 2-1-16,0-1-1 0,0 2 2 0,-5 1-2 15,-2 0-1-15,-1 3 2 0,0 0-4 0,-5 4-2 16,2 1-3-16,1 0-2 0,-3 0 1 16,3 8 1-16,-3 0 0 0,2 1 1 0,3 1 2 15,1 2-1-15,1-4 1 0,-1 1 1 0,5 1 0 16,-3-4-1-16,3 0 2 0,-2 1 1 15,3-2-1-15,1 1-1 0,0-1-3 0,0 1-5 16,0-3 2-16,5 1 1 0,4-3-2 0,4-1 5 16,-1 0-3-16,4 0 2 0,5-5 3 15,-1-6 0-15,3-1 2 0,1-1-2 0,0-2 1 16,1-1 0-16,2 1-2 0,-3-1 2 0,2 2 0 16,-3 1-3-16,1 3 3 0,-7 3 0 0,-3 4 0 15,0 2 1-15,-1 1-4 0,-5 0-1 0,-1 8 0 16,-1 0 1-16,0 5 2 0,-5 3-2 15,-1 2 2-15,0 1 0 0,0-2 0 0,0-2 1 16,0 1 1-16,0 0-2 0,0-4 2 0,0-4 1 16,0-3 1-16,2-3 0 0,3-2-3 0,1 0 2 15,1-2 3-15,3-7-3 0,1-3 4 0,3-4-4 16,-1 1-1-16,1-1-1 0,1 2 0 16,-1 0 0-16,-2 3 1 0,1 5-1 0,-6 3-1 15,3 3-2-15,-1 3 1 0,-4 8-3 0,1 5 2 16,-3 2 0-16,1 2 0 0,-2 5 1 0,-2-5 0 15,1-1 4-15,3-5-2 0,2-3 2 16,-2-7-1-16,5-4 2 0,-2 0 3 0,4-13 4 16,3-6-3-16,2-6-3 0,5-4-2 0,-4-2-6 15,2 0 2-15,2-1-16 0,-6 4-76 16,0 0-153-16,-8 10-486 0,-2 6-794 0</inkml:trace>
          <inkml:trace contextRef="#ctx0" brushRef="#br0" timeOffset="5780.4932">10553 11841 1702 0,'0'0'577'0,"0"0"-223"16,-172 79-71-16,115-52-75 0,14-4-55 16,14-5-35-16,9-5-37 0,12-5-28 0,5-7-21 15,3-1-15-15,7 0 10 0,7-6 7 0,9-7 2 16,10-8-1-16,5 0-17 0,2-6-10 0,-4 2-12 15,0 3-19-15,-5 3-32 0,-10 4-65 16,-5 6-137-16,-5 3-355 0,-7 5-1139 0</inkml:trace>
          <inkml:trace contextRef="#ctx0" brushRef="#br0" timeOffset="5635.5821">10988 11719 2617 0,'0'0'232'0,"0"0"-9"16,0 0-37-16,0 0-56 0,0 0-44 0,0 0-31 16,0 0-24-16,0 0-16 0,0 0-10 15,0 0-12-15,0 0-9 0,0 0-11 0,0 0-14 16,-104-21-54-16,104 21-108 0,0 3-184 0,0 2-461 15,0-1-815-15</inkml:trace>
        </inkml:traceGroup>
      </inkml:traceGroup>
    </inkml:traceGroup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9:35.0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009BA5B-E5E8-4DBD-949F-B65DA208D817}" emma:medium="tactile" emma:mode="ink">
          <msink:context xmlns:msink="http://schemas.microsoft.com/ink/2010/main" type="writingRegion" rotatedBoundingBox="3676,2107 13507,701 13723,2207 3891,3613"/>
        </emma:interpretation>
      </emma:emma>
    </inkml:annotationXML>
    <inkml:traceGroup>
      <inkml:annotationXML>
        <emma:emma xmlns:emma="http://www.w3.org/2003/04/emma" version="1.0">
          <emma:interpretation id="{6A0EBDF1-C560-4E18-B2E4-57ACA2848FE2}" emma:medium="tactile" emma:mode="ink">
            <msink:context xmlns:msink="http://schemas.microsoft.com/ink/2010/main" type="paragraph" rotatedBoundingBox="3676,2107 13507,701 13723,2207 3891,3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2FC2E9-3B41-4AED-9352-99B6F2B6269A}" emma:medium="tactile" emma:mode="ink">
              <msink:context xmlns:msink="http://schemas.microsoft.com/ink/2010/main" type="line" rotatedBoundingBox="3676,2107 13507,701 13723,2207 3891,3613"/>
            </emma:interpretation>
          </emma:emma>
        </inkml:annotationXML>
        <inkml:traceGroup>
          <inkml:annotationXML>
            <emma:emma xmlns:emma="http://www.w3.org/2003/04/emma" version="1.0">
              <emma:interpretation id="{2B33F118-587B-4C14-872A-9A44D7F43561}" emma:medium="tactile" emma:mode="ink">
                <msink:context xmlns:msink="http://schemas.microsoft.com/ink/2010/main" type="inkWord" rotatedBoundingBox="3677,2120 7765,1535 7978,3028 3891,3613"/>
              </emma:interpretation>
              <emma:one-of disjunction-type="recognition" id="oneOf0">
                <emma:interpretation id="interp0" emma:lang="en-US" emma:confidence="0.5">
                  <emma:literal>Unfairness</emma:literal>
                </emma:interpretation>
                <emma:interpretation id="interp1" emma:lang="en-US" emma:confidence="0">
                  <emma:literal>unfairness</emma:literal>
                </emma:interpretation>
                <emma:interpretation id="interp2" emma:lang="en-US" emma:confidence="0">
                  <emma:literal>Untrained</emma:literal>
                </emma:interpretation>
                <emma:interpretation id="interp3" emma:lang="en-US" emma:confidence="0">
                  <emma:literal>Ungrained</emma:literal>
                </emma:interpretation>
                <emma:interpretation id="interp4" emma:lang="en-US" emma:confidence="0">
                  <emma:literal>Unfairer</emma:literal>
                </emma:interpretation>
              </emma:one-of>
            </emma:emma>
          </inkml:annotationXML>
          <inkml:trace contextRef="#ctx0" brushRef="#br0">69 152 1345 0,'0'0'336'0,"0"0"-124"0,0 0 5 0,0 0 6 15,0 0-19-15,0 0-54 0,0 0-54 0,0 0-44 16,0 0-29-16,0 0-11 0,0 0-3 15,0 0 6-15,-33 60 6 0,23-17-1 0,-1 4-1 16,5 1-1-16,1 1 0 0,2-1-2 0,3-2-4 16,4-3-2-16,6-2-3 0,7-6-2 0,4-3 0 15,5-6 2-15,2-5-3 0,3-6 5 0,6-5 2 16,-4-5 3-16,5-5 7 0,-1-7-1 0,0-10 1 16,2-5 1-16,-3-6-1 0,-1-6-1 15,-5-3-1-15,-2-5 2 0,-1-3-3 0,-3-1 3 16,-7-1 1-16,-2-1-1 0,-6 1 0 15,-4-2-2-15,-5 4-2 0,0 5-4 0,-10 1 1 16,-3 8-3-16,-3 3-3 0,-1 4 0 0,2 5-6 16,-1 7-3-16,4 2-3 0,0 5-7 0,8 5-14 15,-2 0-13-15,5 5-21 0,1 9-54 0,0 6-82 16,4 4-156-16,0-4-328 0,-1-3-933 0</inkml:trace>
          <inkml:trace contextRef="#ctx0" brushRef="#br0" timeOffset="637.1849">660 487 2320 0,'0'0'149'15,"0"0"2"-15,0 0-12 0,0 0-10 0,0 0-45 16,0 0-33-16,0 0-18 0,0 0-10 0,0 0-7 15,0 0-2-15,0 0-2 0,0 0-2 0,176-70 2 16,-164 86-3-16,0 1 0 0,-8 1-1 0,-1 1 3 16,-3 0 0-16,0-2 2 0,-6 2 0 15,-5-3 1-15,1-2 1 0,-3-3 1 0,3-3 1 16,0-3 0-16,5-4 5 0,-2-1 0 0,5 0 3 16,1-1-1-16,1-6-6 0,0-4-5 15,1-1-10-15,5-5-3 0,2-3-1 0,6 1-1 16,1-1 3-16,3 3-2 0,0 0 1 0,-2 7-2 15,0 3 0-15,-4 0-2 0,1 5 1 16,-1 2 0-16,-3 0-1 0,1 0 3 0,-1 6-2 16,-3 4 1-16,2 0 2 0,-2 2-1 0,-2 1 2 15,2-1-1-15,-2 1 1 0,4-4-1 0,-2-1 0 16,5-2 2-16,2-2-2 0,4-4 2 16,3 0-1-16,3-5 0 0,4-6 0 0,0-4 1 15,-2-3 0-15,1-3 0 0,-2-3 1 0,0-1-2 16,-2-1 2-16,-3-2 1 0,1-1-1 0,-2 0 2 15,-5-1 1-15,-3-1-1 0,-2 1 2 16,-3 1 3-16,-1 1-1 0,-4 2 0 0,0 1 1 16,0 2 0-16,-6 2 0 0,2 4-1 0,-3 1 1 15,1 5-4-15,2 3-1 0,-2 5-2 0,3 1-6 16,1 2-3-16,0 2-6 0,1 8 0 0,-4 5 5 16,1 9 3-16,3 5 3 0,-3 8 1 0,-1 6 0 15,1 6 1-15,1 7-1 0,-2 6 0 16,-1 5 0-16,2 7 1 0,-3 3 3 0,2 2 0 15,1 1 1-15,-3-1 3 0,3-1 2 0,-2-1 1 16,-1-3 4-16,0-3-5 0,1-6-1 16,-1-7-2-16,1-7-5 0,5-7-1 0,1-9 0 15,0-9-2-15,0-4-2 0,0-9-8 0,0-3-19 16,0-5-25-16,0-5-35 0,1 0-47 16,-1-5-78-16,3-1-276 0,-1-1-806 0</inkml:trace>
          <inkml:trace contextRef="#ctx0" brushRef="#br0" timeOffset="847.4379">979 879 2643 0,'0'0'112'0,"0"0"0"0,0 0 4 0,0 0 16 16,0 0-28-16,0 0-27 0,0 0-24 0,0 0-25 15,0 0-13-15,0 0-10 0,0 0 0 16,0 0 0-16,0 0-3 0,133-104-1 0,-86 87-3 15,1 3-3-15,-4 1-10 0,-3 3-15 0,-4 0-22 16,-2 2-32-16,-3 0-30 0,-7 4-55 0,2-1-114 16,-9 3-185-16,-3 1-569 0,-7 1-114 0</inkml:trace>
          <inkml:trace contextRef="#ctx0" brushRef="#br0" timeOffset="1476.6759">1593 687 1267 0,'0'0'531'0,"0"0"-272"16,0 0-38-16,0 0 3 0,0 0-46 0,0 0-47 16,0 0-24-16,0 0-26 0,80-181-12 15,-68 161-11-15,-2-1-6 0,-3 3-3 0,-2 4-3 16,-2 1-5-16,-3 4-8 0,0 1-1 0,-5 4-6 15,-3 0-12-15,-4 1-4 0,-2 3-13 0,-2 0-5 16,-4 5 0-16,-1 4 1 0,-2 5 0 0,0 2 0 16,1 3 1-16,3 0-4 0,4 1 5 15,2 3 0-15,3-1 0 0,3-1 0 0,4-1 1 16,0-1 0-16,3-3-1 0,0-3 7 0,6-2-8 16,2-2 0-16,5-2 1 0,1-2-3 0,1-2 5 15,2-3 2-15,0 0 0 0,2 0-1 16,0-9 3-16,-4-1 0 0,1-2 2 0,-2-4 3 15,-1 0-2-15,-2-1 2 0,-2-1 1 0,-2 0 2 16,0 0 1-16,-4 4 1 0,1 0 1 16,-2 3-4-16,-2 3 6 0,0 4-1 0,0 0-1 15,0 4 1-15,0 0-9 0,0 0-8 0,0 0-4 16,0 8-2-16,0 2 1 0,0 4 5 0,0 3 2 16,0 2 0-16,0 0 4 0,4 0-1 0,0-2 1 15,5-1-1-15,-1-3 0 0,5-1-1 16,-3-5 1-16,2-1 2 0,1-3-2 0,0 0 0 15,-2-3 1-15,4 0-1 0,-3 0 3 0,1-6 1 16,0-1-1-16,1-5 1 0,-3 0 0 0,2-3 1 16,0-1 1-16,-2 0 0 0,-2-1-2 0,1 2 0 15,-5 0-1-15,2 3 0 0,-1 2 1 16,-2 4-2-16,-1 2-3 0,-2 4-2 0,1 0-1 16,-2 0-3-16,4 7-2 0,0 4 1 0,-1 2 2 15,2 3 1-15,-4 3 2 0,2-2 4 16,1 0-2-16,2-1 0 0,1-2 1 0,0-2-1 15,4-4 1-15,2-4 0 0,1-3 0 0,3-1-1 16,0 0-2-16,4-5-5 0,4-7-10 0,-1-4-19 16,4-4-32-16,-1-3-55 0,-2-1-111 15,-8 7-297-15,-4 3-826 0</inkml:trace>
          <inkml:trace contextRef="#ctx0" brushRef="#br0" timeOffset="1624.3984">2049 179 2391 0,'0'0'219'16,"0"0"-40"-16,0 0-25 0,0 0-62 0,0 0-43 16,0 0-23-16,0 0-23 0,0 0-24 0,0 0-12 15,0 0-11-15,0 0-29 0,0 0-72 0,0 0-181 16,-41 14-345-16,44-5-901 0</inkml:trace>
          <inkml:trace contextRef="#ctx0" brushRef="#br0" timeOffset="2961.1413">2372 616 1924 0,'0'0'248'0,"0"0"-45"15,0 0-18-15,0 0-49 0,0 0-38 0,0 0-13 16,0 0-9-16,0 0-12 0,0 0-5 15,0 0-5-15,0 0-10 0,0 0-3 0,0 0-5 16,118-166-8-16,-103 144-2 0,2-1-4 0,-1-1-4 16,-2 0-3-16,0 2-2 0,-4 4 0 0,-1 0 2 15,-6 5 4-15,-3 4 0 0,0 4-3 16,-3 2-5-16,-6 1-7 0,-2 2-11 0,-6 2-1 16,0 7-1-16,-3 4 0 0,0 1 5 0,0 2 2 15,5 0 2-15,1-3-2 0,4 2 2 0,4-4-2 16,2 1 0-16,4-1 0 0,0-4-3 0,1 1 2 15,8 0 0-15,1 0 1 0,4-2-3 16,4 1 3-16,-1-3 0 0,2 1-1 0,2-2 2 16,-1 1-1-16,-2-1-1 0,-1 1 0 0,-3 0 4 15,-4 0-5-15,-3 3 1 0,-1-1-3 16,-2 1-5-16,-1 1 9 0,-3 0-2 0,2 0 4 16,-2-1 4-16,0 0-4 0,2-3 0 0,-2 1 2 15,5-3 0-15,2 0 1 0,4-2-1 0,2 0 1 16,2 0-1-16,4-3 1 0,2-5-1 15,0-3 1-15,2 0-6 0,0-2 5 0,1 0 1 16,-4-2 0-16,-3 0 7 0,-2 2-4 0,-2 0 1 16,-2 0 0-16,-4 1-1 0,1-1 3 0,-1 2 1 15,-6 0 1-15,3 3-3 0,-2 2 3 0,-2-1 0 16,0 4-1-16,0 1 1 0,0 2-8 16,0 0-4-16,0 0-7 0,0 5 1 0,3 2-1 15,1 4 2-15,-1 3 3 0,4 1-3 0,-2 1 5 16,1 4 1-16,0-2 1 0,-2 2 0 0,2-1 0 15,-2-1 0-15,-3-2 0 0,2 0 3 16,0-3-3-16,-2-4-1 0,-1-1 0 0,2-5 0 16,-2-2 2-16,3-1 3 0,-2 0 3 0,0-1 0 15,2-5 4-15,3-4-1 0,-2-1-3 0,5-2-2 16,-1-4-4-16,4 3-1 0,0-1-2 16,3 2 2-16,-3 0-1 0,0 3-2 0,-1 3 0 15,-3 3-7-15,1 1 3 0,-3 3 1 0,-2 0 1 16,0 0 0-16,-1 3 0 0,-2 4-3 15,2-1 2-15,1 4 2 0,2-2 0 0,-3 3 2 16,7-2 0-16,0 0 1 0,4 1 1 0,4-1 0 16,1-2 1-16,5-3-3 0,0-1 1 0,2-3 2 15,0 0-1-15,3 0 1 0,-2-9 0 0,-3 0-1 16,1-3 0-16,-2 0 4 0,-2-4-4 16,-1-2 1-16,0 1 1 0,-3-2-3 0,1 1 2 15,-3 0 1-15,-3 1 2 0,-3 0 0 0,-2 4 2 16,-3 5 0-16,-2 2 1 0,-2 1 4 0,0 4-7 15,-7 1-7-15,-1 0-9 0,-4 8-10 0,-2 2 2 16,-1 4 5-16,1 2 6 0,0 3 3 16,1-1 3-16,6-1 0 0,0-1-2 0,6-2 2 15,1-1-1-15,0-2-3 0,1-2-1 0,8-1 0 16,1-2 1-16,1-1 2 0,3-4 3 16,3-1-2-16,-1 0 3 0,3 0 0 0,-2-3-1 15,3-4 4-15,0-3-1 0,1-1-1 0,-1-1 0 16,2-4 1-16,-3 1-2 0,0-2 2 0,2 1 1 15,-5-3-3-15,-1 3 4 0,-2 0-1 16,0 5 1-16,-9-1 0 0,2 4 2 0,-2 1 1 16,-4 6-1-16,0 1 1 0,0 0-7 0,0 0-6 15,0 4-7-15,-3 2-1 0,0 2 2 0,0 2 3 16,2 0 5-16,1 3-1 0,0-1 0 16,0 1 1-16,0 2 0 0,6-3 2 0,-1 2-3 15,-2 0 3-15,3-1-2 0,0 0 0 0,-5 1 1 16,3-1 0-16,-2-3 0 0,-2 1 1 0,0-1 1 15,0-2 0-15,-5-2 1 0,3-1 0 0,0-2 3 16,-2-2 3-16,2-1 3 0,2 0 5 16,0 0-5-16,0-1-2 0,0-3-5 0,2-5-7 15,4-2-1-15,5-1 0 0,3-4 1 0,2 0 2 16,1-2 0-16,5 1 2 0,-5-2-1 0,3 2 2 16,0 0 1-16,-3-1-1 0,-1 0 2 15,-2 5 1-15,-1-1 0 0,-2 1 3 0,-7 2 1 16,3 1 4-16,-4 1 3 0,-3 3 2 0,0-1 0 15,0 1-1-15,0 3 0 0,-3 0-4 16,-1 2-1-16,0-1-5 0,2 2-3 0,1 0-4 16,1 0-9-16,0 0-9 0,0 6 1 0,0 0 1 15,0 7 8-15,4-1 8 0,6 5 1 0,-1 2 0 16,2 0-1-16,0 2 1 0,6 2-1 16,-3 0 2-16,2 1-1 0,1 0 2 0,-6 1-3 15,-4-2 1-15,-1-1 0 0,-6-2-2 0,-6 2 2 16,-6-4-2-16,-5-2 1 0,-2-1 1 0,-3-3 0 15,2-4 0-15,-3 0-2 0,3-4-9 16,2-1-24-16,2-3-57 0,3 0-110 0,4 0-284 0,1 0-656 16,3 0-319-16</inkml:trace>
        </inkml:traceGroup>
        <inkml:traceGroup>
          <inkml:annotationXML>
            <emma:emma xmlns:emma="http://www.w3.org/2003/04/emma" version="1.0">
              <emma:interpretation id="{DE709833-0231-461A-8D4C-D9659D17A284}" emma:medium="tactile" emma:mode="ink">
                <msink:context xmlns:msink="http://schemas.microsoft.com/ink/2010/main" type="inkWord" rotatedBoundingBox="8286,1858 8785,1786 8888,2506 8389,2578">
                  <msink:destinationLink direction="to" ref="{D41746BC-064B-4FE6-8FD8-99ADBE78FA83}"/>
                  <msink:destinationLink direction="from" ref="{9285ED3F-983F-4C21-B293-3FF125643660}"/>
                </msink:context>
              </emma:interpretation>
              <emma:one-of disjunction-type="recognition" id="oneOf1">
                <emma:interpretation id="interp5" emma:lang="en-US" emma:confidence="0.5">
                  <emma:literal>4</emma:literal>
                </emma:interpretation>
                <emma:interpretation id="interp6" emma:lang="en-US" emma:confidence="0">
                  <emma:literal>t</emma:literal>
                </emma:interpretation>
                <emma:interpretation id="interp7" emma:lang="en-US" emma:confidence="0">
                  <emma:literal>T</emma:literal>
                </emma:interpretation>
                <emma:interpretation id="interp8" emma:lang="en-US" emma:confidence="0">
                  <emma:literal>&amp;</emma:literal>
                </emma:interpretation>
                <emma:interpretation id="interp9" emma:lang="en-US" emma:confidence="0">
                  <emma:literal>K</emma:literal>
                </emma:interpretation>
              </emma:one-of>
            </emma:emma>
          </inkml:annotationXML>
          <inkml:trace contextRef="#ctx0" brushRef="#br0" timeOffset="9728.3">4795-152 1193 0,'0'0'389'16,"0"0"-119"-16,0 0-47 0,0 0-32 0,0 0-53 15,0 0-49-15,0 0-22 0,0 0-13 0,0 0-4 16,0 0 2-16,0 0 0 0,0 0 0 0,0 0-1 15,-139 145-4-15,126-123-5 0,0-3-4 16,3-1-6-16,0-3-7 0,0-2 0 0,8-4-3 16,-4-4-2-16,3-2 1 0,3-1 5 15,0-2 9-15,0 0 11 0,4-2 13 0,2-4-6 0,2-5-8 16,5-4-13-16,6-10-19 0,3-5-3 16,2-1-4-16,5-5-2 0,-1 5 0 0,-2-1 0 15,-1 5-1-15,-6 2 0 0,-2 2 1 0,-3 5-1 16,-6 8 0-16,-1 3-2 0,-2 4-1 0,-4 3-2 15,-1 0-3-15,0 3-1 0,1 7-4 0,7 2 6 16,-1 4 1-16,5 4 0 0,3 0 1 16,4 1-23-16,5 0-48 0,9-2-96 0,4-3-222 15,-2-3-743-15,-15-8-536 0</inkml:trace>
          <inkml:trace contextRef="#ctx0" brushRef="#br0" timeOffset="9392.9973">4854-155 1676 0,'0'0'181'0,"0"0"23"15,0 0 18-15,0 0-6 0,0 0-38 16,0 0-36-16,0 0-36 0,0 0-33 0,0 0-27 16,0 0-29-16,0 0-19 0,0 0-3 0,0-61 2 15,0 86 7-15,4 9 5 0,2 5 1 0,-3 3 2 16,3 0-1-16,-1-1-2 0,-1 0-2 15,4-1-3-15,-6-3 0 0,1 3-2 0,1-2 1 16,-1 0-1-16,-1-1 3 0,-2 0-1 0,0-4 3 16,0-1 0-16,-2-4-6 0,-2-4 3 15,0-4-4-15,2-2-6 0,0-6-7 0,-3-2-20 0,2-6-23 16,3-1-32-16,0-3-43 0,0 0-83 0,-1 0-92 16,1 0-146-16,0-3-503 0,0 1 53 0</inkml:trace>
        </inkml:traceGroup>
        <inkml:traceGroup>
          <inkml:annotationXML>
            <emma:emma xmlns:emma="http://www.w3.org/2003/04/emma" version="1.0">
              <emma:interpretation id="{53CD3BF2-77DE-46A2-A323-7512CEFDDB84}" emma:medium="tactile" emma:mode="ink">
                <msink:context xmlns:msink="http://schemas.microsoft.com/ink/2010/main" type="inkWord" rotatedBoundingBox="13095,760 13507,701 13564,1099 13152,1158"/>
              </emma:interpretation>
              <emma:one-of disjunction-type="recognition" id="oneOf2">
                <emma:interpretation id="interp10" emma:lang="en-US" emma:confidence="0.5">
                  <emma:literal>+</emma:literal>
                </emma:interpretation>
                <emma:interpretation id="interp11" emma:lang="en-US" emma:confidence="0">
                  <emma:literal>x</emma:literal>
                </emma:interpretation>
                <emma:interpretation id="interp12" emma:lang="en-US" emma:confidence="0">
                  <emma:literal>X</emma:literal>
                </emma:interpretation>
                <emma:interpretation id="interp13" emma:lang="en-US" emma:confidence="0">
                  <emma:literal>-</emma:literal>
                </emma:interpretation>
                <emma:interpretation id="interp14" emma:lang="en-US" emma:confidence="0">
                  <emma:literal>*</emma:literal>
                </emma:interpretation>
              </emma:one-of>
            </emma:emma>
          </inkml:annotationXML>
          <inkml:trace contextRef="#ctx0" brushRef="#br0" timeOffset="6613.4547">9381-1117 2154 0,'0'0'239'0,"0"0"-37"0,0 0-6 16,0 0-30-16,0 0-51 0,0 0-34 0,0 0-31 15,0 0-17-15,0 0-6 0,0 0 2 16,0 0 4-16,0 0-1 0,0 0-4 0,0 0-6 15,182-24-3-15,-147 19-4 0,-2 1-5 0,0 0 0 16,-2 1-5-16,-4 1-7 0,-8-1 2 0,-3 2-9 16,-2-2-17-16,-2 2-30 0,-7 1-60 0,1-2-104 15,-6 2-183-15,0 0-397 0,0 0-820 0</inkml:trace>
          <inkml:trace contextRef="#ctx0" brushRef="#br0" timeOffset="6779.252">9614-1322 2638 0,'0'0'252'0,"0"0"-53"0,0 0-33 16,0 0-43-16,0 0-48 0,0 0-24 15,0 0-20-15,0 0-10 0,0 0-1 0,0 0 0 16,0 0 1-16,0 0 1 0,0 0-8 0,-3 165-8 16,9-130-7-16,5 7-18 0,-4 3-52 0,2 2-126 15,-4-9-452-15,1-10-1123 0</inkml:trace>
        </inkml:traceGroup>
      </inkml:traceGroup>
    </inkml:traceGroup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9:38.7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41746BC-064B-4FE6-8FD8-99ADBE78FA83}" emma:medium="tactile" emma:mode="ink">
          <msink:context xmlns:msink="http://schemas.microsoft.com/ink/2010/main" type="inkDrawing" rotatedBoundingBox="10665,2197 16363,789 16441,1103 10743,2511" semanticType="callout" shapeName="Other">
            <msink:sourceLink direction="to" ref="{DE709833-0231-461A-8D4C-D9659D17A284}"/>
            <msink:sourceLink direction="to" ref="{ACCFE195-D2FD-4DB6-AA06-D5C78CE4B38A}"/>
          </msink:context>
        </emma:interpretation>
      </emma:emma>
    </inkml:annotationXML>
    <inkml:trace contextRef="#ctx0" brushRef="#br0">319 1412 505 0,'0'0'674'0,"0"0"-436"16,0 0 2-16,-197 31 23 0,157-26-26 0,12-2-42 15,8-3-27-15,2 0-26 0,11 0-23 0,-2 0-16 16,8 0-17-16,1-5-21 0,0 2-22 0,1 2-20 16,9-5-18-16,4-2-7 0,5 0-2 15,8-3 1-15,12-2 2 0,5-1-1 0,12-4 1 16,12-2-3-16,10-2 2 0,11-4 0 0,13 0 5 16,20-6 0-16,15 0-2 0,15-5 2 15,15 0 0-15,8-2 2 0,15-2 3 0,4 1-2 16,4-2 1-16,8-1 1 0,2-1-3 0,-1 0 5 15,1-5-3-15,1 3 2 0,1-3-1 0,4-1-1 16,-3-3 0-16,6 2-2 0,-5-1 0 16,-2-2-1-16,0 3 1 0,-8 1-1 0,-7 1 2 15,-14 3-3-15,-16 5 0 0,-15 2 1 0,-25 4-2 16,-26 5 3-16,-21 5 1 0,-29 8 6 0,-16 2 19 16,-22 5 4-16,-11 1 1 0,-8 1-7 15,-9 4-23-15,-9 0-9 0,-2 3-1 0,-8 1-2 16,0 0 3-16,-4 0 3 0,3 0-4 0,-3 3 4 15,8 0 1-15,2 2 0 0,6-2 3 0,4-1-1 16,4 2-1-16,7-3-2 0,1 0 2 0,7-1 0 16,1 0-2-16,0 0 0 0,0 0-2 15,1 0-2-15,4 0 3 0,2 0 3 0,0 0 3 16,6 0 5-16,2 0 4 0,5 0 1 0,4 0 0 16,5 0-4-16,2-1-1 0,0 1-3 0,1 0-2 15,0 0-1-15,-4 0-2 0,-2 6 1 0,-7 0-3 16,0 1 2-16,-5 4-2 0,-6 0 1 15,-5 4 1-15,-3 3 3 0,0 2 1 0,-8 2 1 16,-9 2 3-16,-6-2-6 0,-2 0 0 0,-5 0-6 16,4-3-22-16,-2 0-31 0,7-3-53 15,1-2-95-15,6-1-170 0,1-5-484 0,7-2-788 0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9:47.0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285ED3F-983F-4C21-B293-3FF125643660}" emma:medium="tactile" emma:mode="ink">
          <msink:context xmlns:msink="http://schemas.microsoft.com/ink/2010/main" type="inkDrawing" rotatedBoundingBox="11117,3085 16313,3194 16301,3760 11105,3651" semanticType="callout" shapeName="Other">
            <msink:sourceLink direction="to" ref="{B662153E-3A58-4FE9-B302-5FA817A5D690}"/>
            <msink:sourceLink direction="from" ref="{DE709833-0231-461A-8D4C-D9659D17A284}"/>
          </msink:context>
        </emma:interpretation>
      </emma:emma>
    </inkml:annotationXML>
    <inkml:trace contextRef="#ctx0" brushRef="#br0">130 59 1639 0,'0'0'191'16,"0"0"11"-16,0 0 6 0,0 0 3 16,0 0-37-16,0 0-40 0,0 0-30 0,0 0-16 15,0 0-11-15,0 0-15 0,0 0-15 0,0 0-18 16,-130-59-15-16,135 59-16 0,1 0-2 0,7 0 1 16,10 0 1-16,5 0 6 0,9 4-2 0,11 0 0 15,7 4 0-15,5 0 0 0,11 2 1 0,5-1-1 16,8 3-1-16,8-2 1 0,13 3 0 0,10 0 1 15,11-1 0-15,13 3-1 0,11-2-2 16,7 2 0-16,12-1 1 0,11 0-1 0,10 1 2 16,4-3 1-16,5 0-2 0,6-2 2 0,3-1 0 15,4 1-1-15,-3-4 3 0,0 1-3 16,-5-2 2-16,-6-3-2 0,-8-2 1 0,-7 0-1 16,-13 0-2-16,-12-1-1 0,-15-4-3 0,-14-3 2 15,-14-1 4-15,-18 1 0 0,-14-2 3 0,-20 2 0 16,-20 0 0-16,-15 1 9 0,-14 2 18 15,-8 2 12-15,-6 0 2 0,-4-2-11 0,-6-1-23 16,-4-2-12-16,-6 0-4 0,0 2 1 0,-3-1 1 16,-1 2 2-16,3 1 1 0,0-3 2 15,4 3 2-15,-2 1-2 0,5-1 2 0,1-2-2 16,1 0 2-16,0 0 1 0,-1 1-2 0,2-3 1 16,1 0-2-16,-3 0 1 0,2-2 1 0,1 2 2 15,3-2 4-15,-1 2 0 0,3 0 1 16,0 0 4-16,3 3-4 0,1 3 3 0,1-2-1 15,0 4-6-15,0-2-5 0,6 2-3 0,2 0-3 16,6 0 0-16,7 0 0 0,5 0 3 0,4 4-2 16,1 3 0-16,0 2 8 0,-3 3-8 0,-1 3 0 15,-2 3-1-15,-1 3-7 0,-3 3 8 16,-1 3 2-16,-5 1 2 0,-3 2-2 0,-7 3-2 16,-5 2-5-16,-5 2-6 0,-15 6-13 0,-13 4-41 15,-11 8-65-15,-15-3-141 0,12-10-473 0,13-14-952 16</inkml:trace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02.46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93146A6-AC7B-432F-B4D9-8AE32F393091}" emma:medium="tactile" emma:mode="ink">
          <msink:context xmlns:msink="http://schemas.microsoft.com/ink/2010/main" type="inkDrawing" rotatedBoundingBox="4625,5941 13563,5026 13767,7026 4830,7940" hotPoints="12084,4217 12752,6006 5482,8718 4814,6928" semanticType="enclosure" shapeName="Rectangle">
            <msink:sourceLink direction="with" ref="{98892300-900D-4544-BC81-518C0C21EFD2}"/>
            <msink:destinationLink direction="to" ref="{2F5F9B5B-4DD3-42C3-85E1-12446F74CBF0}"/>
          </msink:context>
        </emma:interpretation>
      </emma:emma>
    </inkml:annotationXML>
    <inkml:trace contextRef="#ctx0" brushRef="#br0">181 959 1399 0,'0'0'243'16,"0"0"-23"-16,0 0-25 0,0 0-9 0,0 0-21 16,0 0-30-16,-168-30-33 0,159 30-22 0,5-1-20 15,4 1-18-15,0-2-21 0,0 0-14 16,11-2-7-16,5-1 0 0,11-6 4 0,11 0 1 15,7-2 4-15,9-2-7 0,6 0 0 0,8-1-1 16,4 1 0-16,15-1 1 0,7-3 0 16,17 0-2-16,11 1 1 0,10-3 0 0,15 0 1 15,12-1 0-15,11-1 0 0,11-3-6 0,15-3 2 16,15-2 2-16,10-2-3 0,16-3 7 0,10-2-1 16,5-3-1-16,12-3 2 0,1-2-5 0,7 0-2 15,-1 1 0-15,-5 0 0 0,-2 8 3 16,-6 4 0-16,-9 5 1 0,-9 3 0 0,-12 5 2 15,-8 6 1-15,-9 2 0 0,-13 4-1 0,-5 4 0 16,-14 2-3-16,-11 2 1 0,-10 0-1 0,-7 2 2 16,-3 2 4-16,-11 3-1 0,-8 1 3 0,-11 0-1 15,-6 5-1-15,-7 2 1 0,-10 4-1 16,-10 5-1-16,-11 2-2 0,-6 6-2 0,-12 5-1 16,-5 5 0-16,-8 6 0 0,-11 2-2 0,-6 2 4 15,-9 0-3-15,-4 3 2 0,-3 0 1 16,-8 0-2-16,-2 2 2 0,0-1 0 0,-1-1-1 15,-7-3-1-15,5-1 2 0,-2-3-4 0,1-5 3 16,1-4-1-16,3-2-2 0,0-6 0 0,0-5-6 16,6 1-10-16,-2-7-25 0,-1-3-33 15,1 2-52-15,1-6-56 0,-5-1-45 0,0 1-101 16,0-4-216-16,-7-2-857 0</inkml:trace>
    <inkml:trace contextRef="#ctx0" brushRef="#br0" timeOffset="-473.289">109 879 1847 0,'0'0'198'0,"0"0"-20"0,0 0 3 16,0 0-1-16,0 0-28 0,0 0-32 0,0 0-35 16,0 0-33-16,0 0-28 0,0 0-13 15,0 0-4-15,0 0 6 0,0 0 10 0,0 0 8 16,37 29 8-16,-33 14 0 0,-2 6-1 0,-2 5-4 16,0 8-4-16,0 2 0 0,0 6-1 15,1 4-2-15,0 0-3 0,5 2-5 0,1 1-2 16,2 4-3-16,-2-3-1 0,5 0-2 0,1-2 0 15,1-1-1-15,2-2-3 0,1-5-2 0,3-2-3 16,-3-6-3-16,-2-1-3 0,2-7 0 16,-2-6-7-16,-4-9-10 0,0-7-12 0,-5-7-17 15,-2-7-11-15,-2-7-8 0,-2-6-9 0,0-3-19 16,-6 0-25-16,-1-7-41 0,-3-8-52 0,3-6-40 16,-2-7-55-16,5-8-97 0,0 6-324 0,2 9-138 15</inkml:trace>
    <inkml:trace contextRef="#ctx0" brushRef="#br0" timeOffset="512.6792">493 2590 2461 0,'0'0'9'0,"0"0"-69"15,0 0 2-15,0 0 36 0,0 0 48 0,0 0 20 16,0 0 4-16,0 0-8 0,0 0-15 0,0 0-6 16,0 0-4-16,0 0 1 0,0 0 3 0,0 0 0 15,-91-61 3-15,113 58 1 0,6-1 3 16,7 2 0-16,11-4 1 0,8 0 3 0,15-4 0 15,15-1 0-15,11-4-4 0,14-3-7 0,13-1-8 16,14-1-1-16,17-4-1 0,7-1-1 0,13-3 1 16,10 2-1-16,11-3-1 0,10-1 1 0,10 1 2 15,9-1-1-15,6-1 2 0,10 2 1 0,6 0 0 16,11 0-2-16,4-1-2 0,6-1-3 16,9 2-2-16,6-3 1 0,7 0 1 0,-1-3 1 15,2 1-3-15,3-2-3 0,-1-1 0 0,-9 1 1 16,-4-1 5-16,-9 2 0 0,-12-1-1 15,-19 4-2-15,-16 1-1 0,-15-2 1 0,-22 7 3 16,-11-2 1-16,-27 5 2 0,-10 2-2 0,-24 1 1 16,-17 2 1-16,-15 4-3 0,-17 2 2 0,-14 1-4 15,-16 4-4-15,-12 0-2 0,-9 6-6 16,-12 0-22-16,-1 1-57 0,-18 1-127 0,0 4-362 16,1 0-1091-16</inkml:trace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08.25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EBFE75F-EBE5-4519-9BF9-BB61F553CAA4}" emma:medium="tactile" emma:mode="ink">
          <msink:context xmlns:msink="http://schemas.microsoft.com/ink/2010/main" type="writingRegion" rotatedBoundingBox="2641,9924 6482,10035 6432,11775 2591,11664"/>
        </emma:interpretation>
      </emma:emma>
    </inkml:annotationXML>
    <inkml:traceGroup>
      <inkml:annotationXML>
        <emma:emma xmlns:emma="http://www.w3.org/2003/04/emma" version="1.0">
          <emma:interpretation id="{C98807A5-0A48-4925-AE2B-9E4AF40A8E97}" emma:medium="tactile" emma:mode="ink">
            <msink:context xmlns:msink="http://schemas.microsoft.com/ink/2010/main" type="paragraph" rotatedBoundingBox="2641,9924 6482,10035 6432,11775 2591,116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F35F64-2D5B-42BF-B441-B426F7AB053E}" emma:medium="tactile" emma:mode="ink">
              <msink:context xmlns:msink="http://schemas.microsoft.com/ink/2010/main" type="line" rotatedBoundingBox="2641,9924 6482,10035 6432,11775 2591,11664"/>
            </emma:interpretation>
          </emma:emma>
        </inkml:annotationXML>
        <inkml:traceGroup>
          <inkml:annotationXML>
            <emma:emma xmlns:emma="http://www.w3.org/2003/04/emma" version="1.0">
              <emma:interpretation id="{A021DB23-B628-4DD6-B75E-22241C682F1D}" emma:medium="tactile" emma:mode="ink">
                <msink:context xmlns:msink="http://schemas.microsoft.com/ink/2010/main" type="inkWord" rotatedBoundingBox="2641,9924 6482,10035 6432,11775 2591,11664">
                  <msink:destinationLink direction="from" ref="{2F5F9B5B-4DD3-42C3-85E1-12446F74CBF0}"/>
                </msink:context>
              </emma:interpretation>
              <emma:one-of disjunction-type="recognition" id="oneOf0">
                <emma:interpretation id="interp0" emma:lang="en-US" emma:confidence="0.5">
                  <emma:literal>Diversity</emma:literal>
                </emma:interpretation>
                <emma:interpretation id="interp1" emma:lang="en-US" emma:confidence="0">
                  <emma:literal>Diversity's</emma:literal>
                </emma:interpretation>
                <emma:interpretation id="interp2" emma:lang="en-US" emma:confidence="0">
                  <emma:literal>Diversely</emma:literal>
                </emma:interpretation>
                <emma:interpretation id="interp3" emma:lang="en-US" emma:confidence="0">
                  <emma:literal>Diversify</emma:literal>
                </emma:interpretation>
                <emma:interpretation id="interp4" emma:lang="en-US" emma:confidence="0">
                  <emma:literal>Diveesity</emma:literal>
                </emma:interpretation>
              </emma:one-of>
            </emma:emma>
          </inkml:annotationXML>
          <inkml:trace contextRef="#ctx0" brushRef="#br0">259 165 1648 0,'0'0'140'0,"0"0"7"0,0 0 24 16,0 0 4-16,0 0-21 0,0 0-42 15,0 0-40-15,0 0-31 0,0 0-19 0,0 0-6 16,0 0 4-16,0 0 9 0,-33 108 10 0,19-74 0 15,-3 4 0-15,1 3-6 0,1 1-5 0,-4 2-2 16,-2 2-2-16,1 0-1 0,-2-2-4 16,5-1-1-16,0-7-3 0,4-4-2 0,2-6 1 15,-1-6-5-15,9-5-2 0,-1-2 0 0,0-5-1 16,2-5 1-16,2-1 9 0,0-2 7 16,0 0 8-16,0 0 11 0,0-4 2 0,6-5-7 15,-2-2-11-15,1-5-11 0,5-2-11 0,-1-3-4 16,0 0 6-16,2 4-5 0,1 2 1 0,-7 6-2 15,2 5-7-15,-2 1 1 0,2 3-2 16,-3 0-2-16,3 6 2 0,3 3 1 0,3 4 2 16,0 3 2-16,1 1 3 0,0 1-3 0,0 0 3 15,3-1-2-15,4-2 2 0,-2-1 0 16,2-3 3-16,-3-3 1 0,-1-1-6 0,5-6 6 16,-4-1 0-16,-2-1-1 0,2-9 8 0,1-3-4 15,-2-4 0-15,-2-2 1 0,1-2 0 0,-2-4-1 16,0 1 1-16,0-3 0 0,-1-2-2 0,0-4 5 15,-3 1 0-15,-5-3 3 0,4 1-2 16,-6-3 1-16,-3 3-2 0,0-3 0 0,-2 2 2 16,-8 1-6-16,2-1 0 0,-6 0-4 0,-6 0-2 15,3 4 2-15,-7-1-1 0,3 2 2 0,-5 4-4 16,0 0 2-16,0 5-1 0,0 4 1 0,5 0 0 16,-3 6-5-16,5 3 0 0,-1 3-4 15,6 4-3-15,6 1-3 0,-2 6-4 0,0 8-2 16,4 8 1-16,-4 3 7 0,6 9 5 0,1 5 6 15,3 5-3-15,0 0 0 0,6 1 0 16,8-2-1-16,10-2 4 0,0-4-3 0,9-2-2 16,1-3 2-16,6-5-2 0,1-5 2 0,3-7 1 15,5-2-1-15,-2-8-3 0,5-5 1 0,-2-5 0 16,-2-9-1-16,-5-3 0 0,-5-4 3 0,-5 0 0 16,-4-3 2-16,-2 3 5 0,-4 0 0 15,-6 0 1-15,-3 1 2 0,-2 8-3 0,-8 0 5 16,0 5 3-16,-1 5-3 0,-3 2 3 0,0 0-12 15,-3 2-7-15,-3 9-1 0,-2 3-2 0,-2 6 5 16,-1 4 4-16,-1 3 1 0,4-1 0 0,2 1 0 16,6 1 0-16,0-4 3 0,6 2-5 15,2-5 1-15,4-3 1 0,0-4-2 0,3-1 4 16,2-3-2-16,0-4-3 0,5-4 2 0,4-2-7 16,-2-2-4-16,3-8-12 0,1-2-21 15,3-3-40-15,-1-1-75 0,-2-3-154 0,-9 6-342 16,-5 3-966-16</inkml:trace>
          <inkml:trace contextRef="#ctx0" brushRef="#br0" timeOffset="160.0803">902 48 2024 0,'0'0'508'0,"0"0"-335"15,0 0-12-15,0 0-25 0,0 0-64 0,0 0-36 16,0 0-31-16,0 0-20 0,0 0-7 0,0 0-7 15,0 0-11-15,0 0-64 0,0 0-175 0,-41 62-348 16,57-49-979-16</inkml:trace>
          <inkml:trace contextRef="#ctx0" brushRef="#br0" timeOffset="2091.6813">1360 574 1526 0,'0'0'291'0,"0"0"-14"0,0 0-17 16,0 0-45-16,0 0-48 0,0 0-32 15,-3-163-23-15,1 144-24 0,0 2-16 0,-1 4-10 16,2 2-10-16,1 5-10 0,0 3-11 0,0 3-14 15,0 0-11-15,0 0-6 0,0 6-4 0,0 5 0 16,0 8 3-16,4 5 6 0,0 1 1 0,-1 3 3 16,0 2 2-16,-2 2-2 0,2-4 0 0,2-1-1 15,-3-3 0-15,1-1-2 0,-1 0 1 16,5-7-4-16,-3-3-1 0,-1-2 0 0,4-2-1 16,-3-5 2-16,0-1 0 0,2-3 0 0,-2 0 2 15,2 0 4-15,1-4 4 0,0-5 4 0,2-6 1 16,1-1-4-16,-2-1-3 0,1-4-3 15,1 1 0-15,-5 3-3 0,4-4-2 0,-5 0 0 16,4 2-2-16,-5 1 1 0,0 2 2 0,-1 3-2 16,2 4-1-16,-4 4-1 0,0 2 2 15,0 3-2-15,0 0 0 0,0 0-9 0,0 4-5 16,-4 6 0-16,2 3 0 0,-1 3 7 0,0 1 5 16,3 1 0-16,0 0-1 0,0-3 1 0,6 0 1 15,5-4 0-15,4-2 1 0,2-2-1 16,4-5 0-16,0 0 2 0,8-2 3 0,2-3-3 15,1-6-3-15,-1-3 0 0,-1-4-7 0,-1-3 8 16,-2-2 4-16,-2 0 0 0,-5-2 8 0,0 1-8 16,-8 1-1-16,-2 3 2 0,-1-1-1 15,-8 1 3-15,2 5-3 0,-3 2 0 0,0 4-2 16,-3 0-2-16,-2 6-3 0,-5 1-9 0,-3 5-11 16,-1 6 2-16,-3 10 2 0,-3 5 7 0,2 3 14 15,-1 1-4-15,5 3-1 0,3-4 2 16,4 0-5-16,5-4 2 0,2-4-1 0,2 2-1 15,6-5 0-15,5-4 2 0,0-2 4 0,4-1-3 16,1-3 1-16,5-1 0 0,1-4-1 0,1-3 4 16,-1 0 0-16,5 0-1 0,-2-5-1 0,1-4 2 15,-1-4-3-15,-2-3 5 0,2-1 2 16,0-5-1-16,0-1 4 0,-3-1-2 0,0-4 0 16,1 0 0-16,-3 1 2 0,-3 0 0 0,-2 3-1 15,-6 1 4-15,0 4-3 0,-5 5 4 16,-5 3 2-16,-1 4-3 0,0 4 0 0,-4 3-2 15,-4 0-8-15,-4 1-3 0,-6 11-2 0,-1 2 2 16,-3 5 4-16,1-2 1 0,1 1 2 16,8-2-4-16,2-2-2 0,8-5 0 0,2 1-7 15,0-2 7-15,5 0 1 0,7-1-2 0,0 0 5 16,5-1-2-16,0-1-1 0,3-2 2 0,-1 2-1 16,-2 1-2-16,0 2 1 0,0-1-1 0,-2 5 1 15,-1-1-2-15,1 1 1 0,-3 1-2 0,1 1-3 16,-4-1 6-16,1 1-1 0,-2-6 3 15,-2 0 7-15,-1-2-7 0,0-3-1 0,-3-1 2 16,0-2 0-16,1 0 2 0,2-2 5 0,1-7-1 16,4-3-2-16,0-6 1 0,5-4-5 0,1-3-2 15,0-3 1-15,1 0 2 0,0-1 1 16,1 2 0-16,-2 1 3 0,-2 5-5 0,-1 5-2 16,-3 1-2-16,-2 6-1 0,-4 4 3 0,-1 2 1 15,0 1-2-15,-3 2-1 0,0 0 0 0,0 0-3 16,0 0-3-16,0 3 1 0,0 2 0 15,0 3 3-15,0 0 4 0,0 3 1 0,0-2-1 16,1 2-1-16,2 2-2 0,1 0 0 0,2-1 3 16,-2 1 0-16,-1 2 1 0,0 0 1 0,0-1-2 15,-3 2-1-15,0-2 1 0,0 1 1 16,-9-1-2-16,-3 0 2 0,-3-2-2 0,0 3 0 16,-6-4 2-16,1-2-1 0,-4 1 0 0,4-4 0 15,-1-2 1-15,4 0 0 0,5-4 3 16,1 0-1-16,4 0 0 0,3 0 0 0,-2 0 1 15,3-4-1-15,3 1-1 0,-1 1 0 0,1-2-2 16,0 1-2-16,0 2 2 0,0 1-6 0,0 0-3 16,0 0-2-16,0 0-1 0,4 0 1 0,3 0 6 15,1 3 1-15,5-2 1 0,3 1 1 16,2-2-2-16,4 0 1 0,3 0-2 0,2-5 0 16,6-3-1-16,1-3-2 0,-3-1 7 0,6-4-1 15,-5-3 3-15,2 0 2 0,0-3-3 0,-4-2 0 16,1-1 1-16,-4 1 0 0,-4 0 2 15,-6 3 4-15,-2 2 0 0,-7 4 2 0,-1 6 4 16,-7 2 0-16,0 6 0 0,0 1-3 0,-5 0-5 16,-3 1-3-16,-1 7-2 0,-1 2 2 0,0 3-1 15,2-1 1-15,-1 2-1 0,7 0-3 16,0-1 1-16,2 0 0 0,0 1 0 0,2-1 0 16,5-1 0-16,3 1 0 0,4-1 2 0,6-2 1 15,0-3 1-15,1-1 0 0,3-3 0 16,-6-3 1-16,6 0-1 0,-4 0 0 0,2-10 0 15,-5 0 0-15,1-7 3 0,-1-2 0 0,-3-2 2 16,3-5 0-16,-3-1-3 0,2 0 1 0,-1-4 0 16,3 0-2-16,-3-3 1 0,2-2 0 0,0-4-1 15,-1-3-1-15,-2 0 0 0,-1-1-2 16,-1-3 0-16,0 5-1 0,-1-1 1 0,-4 4 1 0,0 6 3 16,-1 5 1-16,-6 6 0 0,0 9-1 15,0 6-2-15,0 6-1 0,0 1-4 0,-6 0-6 16,1 11-3-16,-1 6-2 0,-3 5 5 0,1 8 6 15,-1 4 1-15,2 3 4 0,0 3-3 16,2 1 1-16,-3 2-2 0,4-1 0 0,0 1 2 16,0 1-2-16,4-3 2 0,0 0-1 0,0-4 0 15,8-1-1-15,5-1-1 0,1-6-2 16,5 0 4-16,5-4 0 0,1-5 2 0,2-3 2 16,1-7-5-16,1-3 0 0,-2-6-2 0,0-1-2 15,-6-7 0-15,-3-4 0 0,1-6-1 0,-5-2 2 16,-1-1 2-16,-5 3 1 0,1 2 2 15,-6 3-1-15,-1 6 2 0,-2 0 1 0,0 6-1 16,0 0-5-16,0 0-11 0,0 4-3 0,0 4-1 16,0 3 3-16,0 1 10 0,0 1 1 0,0 0 1 15,5 1 2-15,-1-5-2 0,2 1 1 16,2-2 0-16,-1-4 2 0,3-2-2 0,-1-2 1 16,-1 0-1-16,2-10 1 0,1-2 0 0,1-2-1 15,-4-3 0-15,4-3 0 0,-4 2 2 0,1 1 4 16,-2-2 0-16,-2-1 1 0,2 6 1 0,-2 1-3 15,-4 5 1-15,0 3 0 0,-1 5-3 0,0 0-2 16,0 0-7-16,0 5-2 0,-1 5 2 16,-3 4 0-16,-3 5 5 0,0 4 1 0,-2 2 1 15,3 6 2-15,-2 4 0 0,4 3 0 0,2 2-1 16,2 8 0-16,0 1-1 0,0 3 2 16,5 4-1-16,2 3 3 0,0 3 0 0,-2 2 0 15,4 2 8-15,-3-2-4 0,1 2 1 0,-5-3 1 16,3 0-8-16,-4-5 6 0,-1-6 1 15,-1-5-1-15,-6-7 4 0,-5-9-2 0,0-7 2 16,-1-8 3-16,-1-8 6 0,-1-8 0 0,1 0-1 16,3-12-6-16,-2-7-5 0,3-5-7 0,0-10-5 15,6-3-12-15,3-3-25 0,1-5-26 16,0-2-52-16,4-5-113 0,0-4-295 0,3 16-609 16,-2 11-348-16</inkml:trace>
          <inkml:trace contextRef="#ctx0" brushRef="#br0" timeOffset="2434.4959">2807-19 2682 0,'0'0'136'0,"0"0"7"16,0 0 3-16,0 0-42 0,0 0-29 0,0 0-25 15,0 0-22-15,0 0-22 0,0 0-10 0,0 0-7 16,0 0-18-16,0 0-33 0,0 0-82 16,0 0-119-16,47-43-196 0,-35 46-649 0,-7 0-182 0</inkml:trace>
          <inkml:trace contextRef="#ctx0" brushRef="#br0" timeOffset="2263.6015">3260 618 2150 0,'0'0'215'0,"0"0"-83"0,0 0-2 16,0 0-11-16,0 0-46 0,0 0-27 0,0 0-16 16,0 0-11-16,0 0-2 0,0 0-5 15,0 0-10-15,177-112 2 0,-136 96-7 0,-1 2-22 16,-4-3-75-16,0 0-222 0,-11 5-757 0,-10 5-341 0</inkml:trace>
        </inkml:traceGroup>
      </inkml:traceGroup>
    </inkml:traceGroup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12.2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FB02C21-2A97-47E2-9991-EAD6ECEE0492}" emma:medium="tactile" emma:mode="ink">
          <msink:context xmlns:msink="http://schemas.microsoft.com/ink/2010/main" type="writingRegion" rotatedBoundingBox="12082,10775 12413,8166 15644,8575 15313,11184"/>
        </emma:interpretation>
      </emma:emma>
    </inkml:annotationXML>
    <inkml:traceGroup>
      <inkml:annotationXML>
        <emma:emma xmlns:emma="http://www.w3.org/2003/04/emma" version="1.0">
          <emma:interpretation id="{55972F66-4005-4EC7-AAB1-D90526BF56BD}" emma:medium="tactile" emma:mode="ink">
            <msink:context xmlns:msink="http://schemas.microsoft.com/ink/2010/main" type="paragraph" rotatedBoundingBox="12082,10775 12413,8166 13230,8269 12899,108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F6ED2C-08F1-4FD1-BD60-F589419B42B0}" emma:medium="tactile" emma:mode="ink">
              <msink:context xmlns:msink="http://schemas.microsoft.com/ink/2010/main" type="line" rotatedBoundingBox="12082,10775 12413,8166 13230,8269 12899,10878"/>
            </emma:interpretation>
          </emma:emma>
        </inkml:annotationXML>
        <inkml:traceGroup>
          <inkml:annotationXML>
            <emma:emma xmlns:emma="http://www.w3.org/2003/04/emma" version="1.0">
              <emma:interpretation id="{1EBA51B9-C0DC-4435-BDF3-7BF7E6A58BD7}" emma:medium="tactile" emma:mode="ink">
                <msink:context xmlns:msink="http://schemas.microsoft.com/ink/2010/main" type="inkWord" rotatedBoundingBox="12441,10820 12566,9831 13025,9889 12899,10878"/>
              </emma:interpretation>
              <emma:one-of disjunction-type="recognition" id="oneOf0">
                <emma:interpretation id="interp0" emma:lang="en-US" emma:confidence="0.5">
                  <emma:literal>$</emma:literal>
                </emma:interpretation>
                <emma:interpretation id="interp1" emma:lang="en-US" emma:confidence="0">
                  <emma:literal>£</emma:literal>
                </emma:interpretation>
                <emma:interpretation id="interp2" emma:lang="en-US" emma:confidence="0">
                  <emma:literal>,</emma:literal>
                </emma:interpretation>
                <emma:interpretation id="interp3" emma:lang="en-US" emma:confidence="0">
                  <emma:literal>°</emma:literal>
                </emma:interpretation>
                <emma:interpretation id="interp4" emma:lang="en-US" emma:confidence="0">
                  <emma:literal>X</emma:literal>
                </emma:interpretation>
              </emma:one-of>
            </emma:emma>
          </inkml:annotationXML>
          <inkml:trace contextRef="#ctx0" brushRef="#br0">72 80 303 0,'0'0'714'0,"0"0"-429"16,0 0-19-16,0 0-23 0,0 0-12 0,0 0-25 16,0 0-33-16,0 0-33 0,0 0-26 0,0 0-20 15,0 0-12-15,0 0-10 0,0 0-8 16,-2-70-4-16,2 67-8 0,3 0-6 0,-1 1-4 16,2 0-6-16,-4 2-6 0,1-1-2 0,-1 1-1 15,0 0-6-15,2 0 3 0,-2 0-6 0,0 0-3 16,0 0-3-16,0 0-4 0,0 0-5 15,0 0-5-15,0 0 0 0,0 0-5 0,0 0 5 16,0 0 0-16,0 0 1 0,0 0 5 0,0 1-2 16,0-1-2-16,0 0 2 0,0 0 0 15,0 0 0-15,0 0 2 0,0 0-1 0,0 0-1 16,0 0 2-16,0 0 2 0,0 0-2 0,0 0 1 16,0 0 2-16,0 0 0 0,0 0 2 0,0 0 1 15,0 0-6-15,0 0-2 0,0 0-1 16,0 0-3-16,0 0 1 0,0 0 1 0,0 0-2 15,0 0-2-15,0 0 4 0,0 0 1 0,0 0 1 16,0 0 1-16,0 0 0 0,0 0-1 0,0 0 3 16,0 0-1-16,0 0-2 0,0 0 0 0,0 0-2 15,0 0-1-15,0 0 3 0,0 0 1 0,0 0-1 16,0 0 2-16,0 0-1 0,0 0-3 16,0 0 3-16,0 0-1 0,0 0-3 0,0 0-1 15,0 2-1-15,0 0-5 0,0 1 3 0,0 2 1 16,0 3-2-16,0 0 3 0,0 5 1 15,0 0 0-15,0 7 3 0,0 2 0 0,1 6-1 16,-1 6 0-16,0 5 2 0,-1 3-1 0,-8 4-1 16,5 1 1-16,-6 4-3 0,3 0-2 0,-2 0 3 15,2 1 1-15,-1-4-1 0,1-2 1 16,1-2-2-16,2-6 0 0,-2-4 4 0,3-8-2 16,2-4 0-16,1-6 0 0,0-3-2 0,-1-7 4 15,1-1-2-15,0-4 0 0,0-1-2 16,0 0-1-16,0 0-4 0,0-3-17 0,0-3-29 0,0-5-51 15,0-1-80-15,1-4-149 0,0 5-274 16,1 3-895-16</inkml:trace>
          <inkml:trace contextRef="#ctx0" brushRef="#br0" timeOffset="863.2136">25 377 667 0,'0'0'821'0,"0"0"-545"0,0 0-21 0,0 0-41 16,0 0-36-16,0 0-27 0,0 0-32 0,0 0-27 15,0 0-20-15,0 0-17 0,0 0-7 0,0 0-9 16,0 0-7-16,156-82-8 0,-129 74-8 0,-3 3-6 16,-3 1-7-16,2 3-4 0,-5 1-5 15,-2 0-12-15,1 4-24 0,0 2-43 0,-3 4-68 16,0 2-95-16,-5 1-90 0,6 4-65 0,-6-3-183 15,-3-4-606-15</inkml:trace>
          <inkml:trace contextRef="#ctx0" brushRef="#br0" timeOffset="653.0551">83 63 0 0,'0'0'34'0,"0"0"366"0,0 0-70 0,0 0-35 16,0 0-61-16,0 0-31 0,0 0-30 15,0 0-25-15,0 0-22 0,0 0-18 0,0 0-15 16,0 0-8-16,0 0-7 0,0 0-7 0,-13-53-4 16,13 53-12-16,0 0-8 0,0 0-6 0,0 0-2 15,0 0 2-15,0 0 5 0,0 0 8 0,0 0 7 16,0 0 6-16,0 0 5 0,0 0-3 0,0 0 0 16,0 0-7-16,0 0-4 0,0 0-5 15,2 0-6-15,-2 0-3 0,0 0-8 0,1 0-6 16,-1-1-7-16,2-2-7 0,-2-1-4 0,4 4-4 15,-3-3-1-15,1-1-4 0,-1 3 2 16,1-3-5-16,-1 3 1 0,3-2-1 0,0-1 1 16,-1 3 1-16,-1-2 1 0,1 1 2 0,4-1-4 15,-5 1 2-15,0-1-4 0,5 1 0 0,-4 1 1 16,0-1-1-16,-1 1 1 0,0-1-1 16,2 0 3-16,-2 2-2 0,-2 0 2 0,1 0 1 15,-1 0-1-15,0 0 1 0,0 0-2 0,0 0 2 16,0 0-3-16,0 0 1 0,0 0-3 15,0 0-2-15,0 0 3 0,0 0-1 0,0 0 1 16,0 0 1-16,0 0 0 0,0 0 2 0,0 0-2 16,0 0 3-16,0 0-4 0,3 0 1 0,0 0 1 15,7 0-2-15,2-3 1 0,5 0 0 16,7-3-2-16,3-1 2 0,3-1 1 0,1 1 0 16,-1 0 1-16,4 1 0 0,-3 2-2 0,-1 0 1 0,-3 3-2 15,-3-1 2-15,-5 2-1 0,-2 0-3 16,-5 0-1-16,0 0-5 0,-8 0-2 0,3 0-12 15,-4 0-15-15,-2 0-19 0,1 0-30 0,-2 2-31 16,0 0-37-16,0 5-49 0,0-1-53 16,-2 5-76-16,-5 0-163 0,0 0-431 0,3-4 111 0</inkml:trace>
        </inkml:traceGroup>
        <inkml:traceGroup>
          <inkml:annotationXML>
            <emma:emma xmlns:emma="http://www.w3.org/2003/04/emma" version="1.0">
              <emma:interpretation id="{10F27650-5EF2-4F12-A882-6DF61F3F60D6}" emma:medium="tactile" emma:mode="ink">
                <msink:context xmlns:msink="http://schemas.microsoft.com/ink/2010/main" type="inkWord" rotatedBoundingBox="12350,8665 12413,8166 13177,8263 13114,8762">
                  <msink:destinationLink direction="with" ref="{8DA8D864-814B-4F76-96AA-2AF0AC029326}"/>
                </msink:context>
              </emma:interpretation>
              <emma:one-of disjunction-type="recognition" id="oneOf1">
                <emma:interpretation id="interp5" emma:lang="en-US" emma:confidence="0.5">
                  <emma:literal>t</emma:literal>
                </emma:interpretation>
                <emma:interpretation id="interp6" emma:lang="en-US" emma:confidence="0">
                  <emma:literal>+</emma:literal>
                </emma:interpretation>
                <emma:interpretation id="interp7" emma:lang="en-US" emma:confidence="0">
                  <emma:literal>)</emma:literal>
                </emma:interpretation>
                <emma:interpretation id="interp8" emma:lang="en-US" emma:confidence="0">
                  <emma:literal>X</emma:literal>
                </emma:interpretation>
                <emma:interpretation id="interp9" emma:lang="en-US" emma:confidence="0">
                  <emma:literal>x</emma:literal>
                </emma:interpretation>
              </emma:one-of>
            </emma:emma>
          </inkml:annotationXML>
          <inkml:trace contextRef="#ctx0" brushRef="#br0" timeOffset="6112.0201">392-1765 1404 0,'0'0'433'0,"0"0"-66"15,0 0-76-15,0 0-72 0,0 0-66 0,0 0-43 16,0 0-32-16,0 0-20 0,0 0-4 16,0 0 4-16,0 0-2 0,0 0-9 0,0 0-11 15,-40 162-12-15,52-126-8 0,1 3-4 0,-2 3-7 16,0 6-23-16,-5 3-79 0,0 6-193 0,-2-13-844 15,-4-13-576-15</inkml:trace>
          <inkml:trace contextRef="#ctx0" brushRef="#br0" timeOffset="5970.6246">83-1528 1546 0,'0'0'278'15,"0"0"-7"-15,0 0-37 0,0 0-17 0,0 0-27 16,-171 1-30-16,162-1-30 0,6 0-41 15,3 0-36-15,3 0-22 0,11 0-10 0,12 0 9 16,5-3 4-16,13-5 3 0,8-2-2 0,8-2-9 16,7 0-6-16,-1-3-2 0,-2 3-5 15,1-1-3-15,-1 2-2 0,-9 3-6 0,-7 1 0 16,-6 2-1-16,-7 4-5 0,-12 1-6 0,-4 0-25 16,-11 0-37-16,-3 0-57 0,-5 0-51 0,-8 0-87 15,-8 4-118-15,-4-2-192 0,2 2-492 16,5-4 341-16</inkml:trace>
        </inkml:traceGroup>
      </inkml:traceGroup>
    </inkml:traceGroup>
    <inkml:traceGroup>
      <inkml:annotationXML>
        <emma:emma xmlns:emma="http://www.w3.org/2003/04/emma" version="1.0">
          <emma:interpretation id="{4E8D7A47-5B41-4AE3-9150-077A007AD524}" emma:medium="tactile" emma:mode="ink">
            <msink:context xmlns:msink="http://schemas.microsoft.com/ink/2010/main" type="paragraph" rotatedBoundingBox="12771,10071 15343,9769 15421,10432 12849,107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96E1CAA-C6C2-4837-98EE-BF80DE63695A}" emma:medium="tactile" emma:mode="ink">
              <msink:context xmlns:msink="http://schemas.microsoft.com/ink/2010/main" type="line" rotatedBoundingBox="12771,10071 15343,9769 15421,10432 12849,10734"/>
            </emma:interpretation>
          </emma:emma>
        </inkml:annotationXML>
        <inkml:traceGroup>
          <inkml:annotationXML>
            <emma:emma xmlns:emma="http://www.w3.org/2003/04/emma" version="1.0">
              <emma:interpretation id="{6CC33232-8C8E-4C27-8F37-20107F7E206A}" emma:medium="tactile" emma:mode="ink">
                <msink:context xmlns:msink="http://schemas.microsoft.com/ink/2010/main" type="inkWord" rotatedBoundingBox="12771,10071 15343,9769 15421,10432 12849,10734"/>
              </emma:interpretation>
              <emma:one-of disjunction-type="recognition" id="oneOf2">
                <emma:interpretation id="interp10" emma:lang="en-US" emma:confidence="0.5">
                  <emma:literal>airiness</emma:literal>
                </emma:interpretation>
                <emma:interpretation id="interp11" emma:lang="en-US" emma:confidence="0">
                  <emma:literal>aimers</emma:literal>
                </emma:interpretation>
                <emma:interpretation id="interp12" emma:lang="en-US" emma:confidence="0">
                  <emma:literal>artiness</emma:literal>
                </emma:interpretation>
                <emma:interpretation id="interp13" emma:lang="en-US" emma:confidence="0">
                  <emma:literal>aridness</emma:literal>
                </emma:interpretation>
                <emma:interpretation id="interp14" emma:lang="en-US" emma:confidence="0">
                  <emma:literal>avidness</emma:literal>
                </emma:interpretation>
              </emma:one-of>
            </emma:emma>
          </inkml:annotationXML>
          <inkml:trace contextRef="#ctx0" brushRef="#br0" timeOffset="2607.8258">581 632 844 0,'0'0'715'0,"0"0"-486"16,0 0 7-16,0 0-14 0,0 0-32 0,0 0-39 15,0 0-28-15,0 0-26 0,0 0-21 16,0 0-11-16,0 0-11 0,0 0-6 0,0 0-3 16,0 0-4-16,46-170-1 0,-46 159-6 0,0 0-6 15,-9 1-6-15,-1 4-14 0,-6 3-2 0,-4 3-7 16,-4 0-3-16,0 5 4 0,-6 6-4 0,-1 2 2 16,4 4 1-16,4-2 1 0,2 3 0 15,6-1 1-15,2-1-2 0,9 0-3 0,-1-2 3 16,5 0 0-16,0-1 2 0,5-2-1 0,0 0 1 15,8-3-1-15,0-1 2 0,2-2 3 0,4-2-1 16,2-3 0-16,2 0-2 0,-3-3 0 0,4-4 3 16,-6-4 3-16,-1 1 0 0,1-6 2 15,-3 2 1-15,-8-1 1 0,3 4 2 0,-7-2 1 16,4 2 0-16,-6 1-2 0,-1 4-2 0,0 2-1 16,0 0-3-16,0 4-3 0,0 0-6 0,0 0-12 15,0 5-2-15,-1 5 2 0,1 5 4 16,0 1 10-16,0 2 0 0,0 3 0 0,0-2 0 15,0-3 2-15,4-1-2 0,0-3 0 0,5-3 0 16,-1-1-2-16,2-2 4 0,1-2 1 16,2-3 1-16,0-1 0 0,1 0 1 0,2-3-2 15,1-4 1-15,-2-2 1 0,7-4-1 0,-4 0-1 16,0-1-1-16,2-1 0 0,-3-1 0 0,0-1 1 16,4 0 1-16,-3-1 0 0,-4 0 1 15,1 1-1-15,-2 1 2 0,-2 3-1 0,-4 0 1 16,-2 5-1-16,-4 3 0 0,-1 4 0 0,0 1-1 15,0 0-2-15,0 0-8 0,0 4-2 0,-1 6 0 16,-4 0 3-16,1 0 6 0,4 3 0 0,0-1 1 16,0 1-1-16,0-2-3 0,0 2 2 15,4-2-1-15,5-1 1 0,-1 2-1 0,0-3 0 16,4 3 2-16,1-4 0 0,1-1 2 0,2 0 0 16,-1-4 0-16,7 0-2 0,-4-3 2 0,3 0 0 15,-2-1-1-15,-1-7 2 0,5-3-4 16,-5-2 2-16,6-5 2 0,-2 0 1 0,0-3-1 15,4-3 2-15,-5 0-2 0,2-2-3 0,0 0 4 16,-5 1-2-16,-2 3 1 0,-5 6 1 0,-5-1 1 16,-2 6 2-16,-4 3 0 0,0 3-1 15,-7 5-4-15,0 0-7 0,-6 2-2 0,-6 6 0 16,1 4 3-16,0 3 4 0,-4 0-3 0,7 0 0 16,2-1-2-16,6-2-4 0,0-1 4 15,5 1-3-15,2-1 3 0,5-2 2 0,3-1-1 16,3-2 2-16,1 0 1 0,2-1-1 0,2 0 2 15,2 0 1-15,0-1 0 0,2 1 0 0,-3 0-3 16,-1 1-1-16,-2 2-2 0,-1 0 0 0,-3 2 4 16,-5-1 0-16,4 0 0 0,-5 2 0 15,-2 1-1-15,3-3 2 0,-3-1 1 0,0-2 2 16,0-2-3-16,-2-1 0 0,1-3-1 0,4 0-2 16,2 0 4-16,0-2 1 0,3-6 2 0,4-3 0 15,6-2 1-15,0-3 0 0,2 0-3 0,-2-4 2 16,4 2-4-16,-3-2 1 0,1 3 0 15,-4-3-1-15,3 2 0 0,-4 4-1 0,-4 4-1 16,-4 1-3-16,-1 2 3 0,-4 7 0 0,1 0-2 16,-3 0 4-16,0 0-4 0,-1 4 1 15,1 4 1-15,1 0 1 0,1 4-2 0,-1 1-1 16,-2 1 3-16,1-1-2 0,0-1 2 0,3 1 0 16,-4-1-2-16,2-3 0 0,-2-1 3 0,1-2 0 15,-2-1 1-15,3-2 5 0,-3-1-6 16,0-1-2-16,1-1 3 0,-1 0-1 0,0 0 4 15,3 0 4-15,-3-3-3 0,1-2-4 0,1-1 0 16,0-4-2-16,3 1-2 0,2-1 2 0,0-1-2 16,1 1 2-16,2 2 1 0,0 0 2 15,0 3-6-15,0 0-3 0,-3 3-2 0,0 2-6 16,-3 0 7-16,4 0 4 0,-6 5-1 0,1 2 2 16,1 1-1-16,2 0-2 0,-2-1 4 0,4 1 2 15,-3 0-1-15,4-1 3 0,-2-3-1 0,6-1-1 16,-1-1 1-16,4-2-1 0,-2 0-1 15,4-5-2-15,4-5 5 0,-1-3-1 0,2 1 2 16,4-7 3-16,-3 0-5 0,-2-1-1 0,1 0 2 16,-5 0 0-16,-2 1 1 0,-3 0 0 0,-3 3-2 15,-5 4-4-15,0 1 4 0,-5 2-2 16,0 4 2-16,0 2-6 0,-10 3-5 0,1 0-4 16,-2 4-2-16,-3 8 5 0,1 3 0 0,-1 2 4 15,1 4 1-15,3-2 0 0,-3 2 2 16,8-3 0-16,-4 0 1 0,5-2-4 0,3-2 4 15,1-3-2-15,0-4 1 0,0 0 4 0,5-1-6 16,4-3 1-16,1-1-2 0,2-2-1 0,5 0 3 16,2-2 3-16,1-4 0 0,2-4-1 15,1-2 2-15,-2-2-1 0,2-2 2 0,-5-1 0 16,6-3 1-16,-2 0 0 0,2-2 1 0,-1 0 6 16,-1 0-5-16,-1 0-1 0,1 3 1 15,-4 4-8-15,-2 4 7 0,-5 5 2 0,-4 0-1 0,-4 6-1 16,-2 0-1-16,-1 0-5 0,0 0-1 0,0 6 4 15,0 2-1-15,0 3 3 0,0 3 1 16,-4 1 1-16,4 2-3 0,-1-2 0 0,1 3-2 16,0 0-6-16,0-1 7 0,0-3-1 0,1 1 1 15,-1-2 4-15,0-2-4 0,0 1 0 0,0-3-1 16,0-1 1-16,-1-1 0 0,-3-1 1 16,-2 0 1-16,0-2 0 0,2-2-1 0,0-2 0 15,1 2 0-15,1-2-1 0,2 0 4 0,0 0-1 16,0 0-1-16,2-4-2 0,2-4-6 15,6 0-1-15,1-4-1 0,4 0 4 0,0-3 1 16,6 0 2-16,-1-2 0 0,3-3-4 0,-3 1 4 16,4-1 0-16,-1-2 0 0,-1 0 5 15,4-1-1-15,-6 0-1 0,2-1 0 0,-3 0 3 16,-2 2 0-16,-2 1 2 0,-5 4 2 0,0 2-1 16,-4 2 1-16,-2 5 1 0,-3 2 3 0,-1 1-3 15,0 3 2-15,0 2-7 0,-2 0-5 0,-5 3 0 16,2 7-4-16,-5 0 1 0,5 4 3 15,-4 0-1-15,5 1-2 0,0 5 0 0,2-3-1 16,2 1 0-16,2-1 4 0,6 1 0 0,4-2 2 16,3 5 1-16,2-2-2 0,0 2 1 0,2-3 1 15,-5 2 1-15,-6-5-3 0,-2-2-1 16,-6 0 1-16,0-2-3 0,-10 0 6 0,-4-2 5 16,-3 1-2-16,-4-2 2 0,-2-4-3 0,-1 1-7 15,0-2-12-15,1-3-23 0,2 0-40 0,4 0-59 16,0 0-115-16,-5-4-285 0,11-1-594 0,4 2-242 0</inkml:trace>
          <inkml:trace contextRef="#ctx0" brushRef="#br0" timeOffset="2776.7229">1618-73 2772 0,'0'0'115'0,"0"0"-9"15,0 0-17-15,0 0-41 0,0 0-19 0,0 0-17 0,0 0-23 16,0 0-21-16,0 0-35 0,0 0-68 16,0 0-142-16,0 0-344 0,0 0-979 0</inkml:trace>
        </inkml:traceGroup>
      </inkml:traceGroup>
    </inkml:traceGroup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17.1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5F9B5B-4DD3-42C3-85E1-12446F74CBF0}" emma:medium="tactile" emma:mode="ink">
          <msink:context xmlns:msink="http://schemas.microsoft.com/ink/2010/main" type="inkDrawing" rotatedBoundingBox="4247,9968 5776,7589 6209,7868 4679,10246" semanticType="callout" shapeName="Other">
            <msink:sourceLink direction="to" ref="{893146A6-AC7B-432F-B4D9-8AE32F393091}"/>
            <msink:sourceLink direction="from" ref="{A021DB23-B628-4DD6-B75E-22241C682F1D}"/>
          </msink:context>
        </emma:interpretation>
      </emma:emma>
    </inkml:annotationXML>
    <inkml:trace contextRef="#ctx0" brushRef="#br0">0 2390 1641 0,'0'0'170'0,"0"0"-2"16,0 0 6-16,0 0-5 0,0 0-27 0,0 0-26 0,0 0-16 15,0 0-12-15,0 0-10 0,40-173-4 16,-17 130-6-16,5-8-14 0,9-8-8 0,5-6-15 16,11-13-9-16,8-7-4 0,5-10-5 0,5-3-2 15,9-5-2-15,2-7 0 0,3 0-3 16,4-6 2-16,-2 0-3 0,2-2 0 0,-3-1 1 16,-2 4 0-16,-5 3 2 0,-6 8-2 0,-8 7 1 15,-8 13-1-15,-11 7 1 0,-9 14 6 0,-13 11 0 16,-5 11 5-16,-9 8-1 0,-6 8 8 15,-3 7 1-15,-1 6 4 0,0 3 3 0,-2 3-3 16,-4 3-2-16,0 0-5 0,-1 3-2 0,3 0-8 16,-2 0-2-16,1 0-5 0,-5 0-3 15,3 0-1-15,-5 0-1 0,-1 5 1 0,-1-2-3 16,-3 2 2-16,-1 1-1 0,-3-2 1 0,-1 5 0 16,0 0-1-16,-2 3 0 0,-2 1-2 0,1 5 1 15,-2 3-2-15,-5 1 0 0,1 2 2 0,3 3-3 16,-5 1 4-16,4-2-2 0,2-1 4 0,1 1-3 15,3-6 0-15,8-1 1 0,-1-5-1 16,8-2 2-16,2-4-3 0,5-5 0 0,1 0-2 16,0-3-1-16,1 0 1 0,9 0 1 0,4-9 4 15,6-4-1-15,8-8 2 0,8-5 0 0,3-2-1 16,4 0 1-16,-1-2-1 0,1 5 1 16,-2 2-2-16,-4 7-1 0,-2 6 0 0,-3 4-2 15,-10 4 0-15,0 2 0 0,-4 2 1 0,-7 5 1 16,2 4-1-16,-2 3 2 0,-2 2-1 0,-3 3 1 15,-1 1-2-15,-2 4 2 0,-3 2-3 16,0 1-4-16,0 2-29 0,0 3-58 0,0 2-83 16,0 2-180-16,0-10-525 0,0-7-777 0</inkml:trace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15.79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DA8D864-814B-4F76-96AA-2AF0AC029326}" emma:medium="tactile" emma:mode="ink">
          <msink:context xmlns:msink="http://schemas.microsoft.com/ink/2010/main" type="inkDrawing" rotatedBoundingBox="10595,7372 12324,9195 12232,9282 10503,7459" semanticType="callout" shapeName="Other">
            <msink:sourceLink direction="with" ref="{EE16B881-2B5C-4428-BCB0-157D423DBF1E}"/>
            <msink:sourceLink direction="with" ref="{10F27650-5EF2-4F12-A882-6DF61F3F60D6}"/>
          </msink:context>
        </emma:interpretation>
      </emma:emma>
    </inkml:annotationXML>
    <inkml:trace contextRef="#ctx0" brushRef="#br0">87 230 712 0,'0'0'305'0,"0"0"21"0,0 0-23 16,0 0-13-16,0 0-30 0,-55-162-32 0,44 143-41 15,5 3-33-15,-2 2-28 0,5 4-26 0,0 3-19 16,0 2-18-16,3 3-12 0,-4 1-14 16,4 1-14-16,0 0-12 0,0 0-8 0,0 0-3 0,6 6-1 15,-1 4 5-15,8 5-3 0,3 4 2 16,8 5 0-16,1 5-4 0,4 6 5 0,3 4-2 15,6 6 0-15,5 1 0 0,5 6-1 0,7 0-1 16,8 1 2-16,-2 6 1 0,7 7 0 0,5 1-1 16,7 7 1-16,2 5 1 0,3 5 1 15,-1-1-1-15,-1 3 0 0,-3-3-4 0,-7-1-2 16,-3-3 1-16,-6-4-1 0,-5-4 2 0,-2-5-1 16,-5-8 0-16,-6-3 1 0,-4-6 1 15,-3-7-2-15,-8-3 0 0,-4-8 0 0,-9-4-1 16,0-6-2-16,-9-6-2 0,-1-2-6 0,-5-5-8 15,-3-5-6-15,0 0-16 0,0-3-28 16,0 0-56-16,-4 0-115 0,-3-2-220 0,6 1-712 0</inkml:trace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9:39.2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F755E1C-7A8F-4B9A-B709-B2905E28DA4A}" emma:medium="tactile" emma:mode="ink">
          <msink:context xmlns:msink="http://schemas.microsoft.com/ink/2010/main" type="writingRegion" rotatedBoundingBox="17058,328 22796,185 22897,4199 17158,4342"/>
        </emma:interpretation>
      </emma:emma>
    </inkml:annotationXML>
    <inkml:traceGroup>
      <inkml:annotationXML>
        <emma:emma xmlns:emma="http://www.w3.org/2003/04/emma" version="1.0">
          <emma:interpretation id="{D0362425-0D43-464F-B020-706E6382D3C2}" emma:medium="tactile" emma:mode="ink">
            <msink:context xmlns:msink="http://schemas.microsoft.com/ink/2010/main" type="paragraph" rotatedBoundingBox="17058,564 21049,192 21116,909 17125,12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2883C0-3BE8-458B-AEDF-F3E73C4ABC89}" emma:medium="tactile" emma:mode="ink">
              <msink:context xmlns:msink="http://schemas.microsoft.com/ink/2010/main" type="line" rotatedBoundingBox="17058,564 21049,192 21116,909 17125,1281"/>
            </emma:interpretation>
          </emma:emma>
        </inkml:annotationXML>
        <inkml:traceGroup>
          <inkml:annotationXML>
            <emma:emma xmlns:emma="http://www.w3.org/2003/04/emma" version="1.0">
              <emma:interpretation id="{ACCFE195-D2FD-4DB6-AA06-D5C78CE4B38A}" emma:medium="tactile" emma:mode="ink">
                <msink:context xmlns:msink="http://schemas.microsoft.com/ink/2010/main" type="inkWord" rotatedBoundingBox="17058,564 20159,275 20218,904 17117,1193">
                  <msink:destinationLink direction="to" ref="{D41746BC-064B-4FE6-8FD8-99ADBE78FA83}"/>
                </msink:context>
              </emma:interpretation>
              <emma:one-of disjunction-type="recognition" id="oneOf0">
                <emma:interpretation id="interp0" emma:lang="en-US" emma:confidence="0.5">
                  <emma:literal>Turnover</emma:literal>
                </emma:interpretation>
                <emma:interpretation id="interp1" emma:lang="en-US" emma:confidence="0">
                  <emma:literal>Turnovers</emma:literal>
                </emma:interpretation>
                <emma:interpretation id="interp2" emma:lang="en-US" emma:confidence="0">
                  <emma:literal>Claremore</emma:literal>
                </emma:interpretation>
                <emma:interpretation id="interp3" emma:lang="en-US" emma:confidence="0">
                  <emma:literal>Turnover's</emma:literal>
                </emma:interpretation>
                <emma:interpretation id="interp4" emma:lang="en-US" emma:confidence="0">
                  <emma:literal>Faeroe</emma:literal>
                </emma:interpretation>
              </emma:one-of>
            </emma:emma>
          </inkml:annotationXML>
          <inkml:trace contextRef="#ctx0" brushRef="#br0">13349-1373 1687 0,'0'0'296'0,"0"0"-39"0,0 0 0 16,0 0-42-16,0 0-55 0,0 0-35 0,0 0-26 16,0 0-17-16,0 0-13 0,0 0-17 0,0 0-18 15,0 0-10-15,0 0-10 0,-21-16-1 16,55 6 0-16,7-1-4 0,4-2-3 0,2-2-2 16,4 1 0-16,-4 0-1 0,1 2-1 0,-3-1 0 15,-6 2-3-15,-5 1 2 0,-8 2-1 16,-6 4 0-16,-10 0 0 0,-3 4 0 0,-4 0-3 15,-3 0 3-15,0 0-1 0,-3 0-2 0,-1 0-2 16,-2 4-5-16,-5-1-1 0,1 0 2 0,-3 0 3 16,-2 0 2-16,1 1 1 0,-1 0 1 15,3 0-2-15,0-1 4 0,2-1 0 0,1 0-2 16,3 2 2-16,0-1-1 0,1-2-2 0,0 2 0 16,2 1 1-16,-1 1-2 0,1 0 1 15,2 3 0-15,-3 1 1 0,1 4 1 0,-3 3 2 16,5 4-2-16,-5 1 1 0,2 5 2 0,1 1-1 15,-3 1 1-15,2 3 2 0,1-2-4 0,2 2 2 16,-3 0 0-16,1 0-2 0,-2-1 2 0,4-1 0 16,0-3-2-16,1 0 1 0,0-6-1 0,0-4-1 15,0-2-4-15,0-1-24 0,0-4-36 16,0-1-61-16,0-2-97 0,0-1-137 0,0 0-314 16,0-3-910-16</inkml:trace>
          <inkml:trace contextRef="#ctx0" brushRef="#br0" timeOffset="932.0127">13825-1106 2030 0,'0'0'337'0,"0"0"-93"0,0 0-31 0,0 0-25 16,0 0-51-16,0 0-46 0,0 0-30 0,0 0-23 15,0 0-31-15,0 0-8 0,0 0-2 16,0 0-3-16,0 0 12 0,0 0-2 0,-28 19 1 15,24 1 1-15,-1-1-2 0,2 3 1 0,2-5-3 16,1-2 1-16,0-1-4 0,0-3 2 0,0 0-1 16,0-3 1-16,4-1 0 0,6-2-1 0,-1-2 1 15,2-3 2-15,0 0 1 0,4 0 1 16,2-8 3-16,0-2-2 0,1-1 3 0,-4-2 4 16,2-3 1-16,-3 0 2 0,-1 0-4 0,-2-3 1 15,0 1-1-15,-1 3 0 0,-2 1 6 0,-2 2-6 16,-3 4 1-16,-1 2-2 0,-1 2-1 15,0 4-1-15,0 0-6 0,0 0-7 0,0 0-14 16,-1 4-5-16,1 2 2 0,0 4 5 0,0 1 9 16,0 2 8-16,0-1-1 0,0 2 0 0,0 1 5 15,6-3-5-15,2-1 0 0,-1-3 0 16,2 2-6-16,2-4 6 0,-1-2 0 0,1 1-1 16,2-3 1-16,-2-2-1 0,3 0 2 0,1 0 1 15,3-8 1-15,1-1 1 0,-1-2 0 16,6-4-3-16,-1 0 5 0,-2-5-2 0,0 3-1 15,-1 0 5-15,-3-2-8 0,0 2 7 0,-4-1 0 16,-5 1 0-16,-1 3 6 0,-2 1-5 0,-4 3 1 16,-1 4-3-16,0 1-2 0,-6 4-4 0,-1 1-11 15,0 0-6-15,-3 0-6 0,-2 6 4 0,-3 2 6 16,1 3 7-16,1-1 0 0,4-1 4 16,6 0-3-16,1-4 0 0,2 3 4 0,0-3-5 15,5 2 0-15,4-1 2 0,0-1 0 0,1 1 4 16,1 0 0-16,1 0 0 0,-2 2-2 0,-2 0 0 15,3 2 2-15,2 0-2 0,0 1 3 16,-3 2-2-16,1 2-1 0,-1-3-2 0,1-1 1 16,-4-1 1-16,-1-3 0 0,-3 0 2 0,-3-3 0 15,0-2 0-15,0 0 3 0,0-2 2 16,0 0 3-16,1 0 4 0,1 0 0 0,1 0 2 16,0-4-4-16,2 0-6 0,-2-3-6 0,7 0-5 15,3-3 2-15,-1-1 0 0,5-1 5 0,-1-4 1 16,4 1-2-16,0 1 3 0,-3 2-3 15,0-1 2-15,-3 2-1 0,-3 3 1 0,1 3 0 16,-2 2-1-16,-6 2 1 0,1 1-1 0,0 0-1 16,-2 0 0-16,-2 3-2 0,3 3 0 0,-1 2 1 15,1 2 1-15,-2-1 1 0,-1 1-2 0,3 0 2 16,-1 1-2-16,1 0 2 0,-2 2-1 16,4-3 1-16,1-1 0 0,-3-2 1 0,3-3 0 15,-3-2 0-15,2 0 1 0,1-2 1 0,-1 0 2 16,2 0 2-16,1-5 1 0,2-4 4 0,0 0-4 15,4-3-2-15,-1-4-1 0,-2 1-4 0,1 2 2 16,0 0 0-16,1 0 1 0,-4 4 0 16,-4 2-2-16,-1 3 0 0,-2 2-4 0,-1 2-4 15,-1 0-1-15,2 3-3 0,1 5 0 0,2 3 3 16,-3 0-2-16,2 2 4 0,1 1 2 16,-2-2 2-16,6 1 0 0,-1 0 0 0,-1-5-2 15,5-2-3-15,4-1-3 0,0-3-6 0,4-2-9 16,0 0-14-16,1-7-26 0,3-1-48 15,-3 0-107-15,-1-3-252 0,-7 5-649 0,-3-1-289 0</inkml:trace>
          <inkml:trace contextRef="#ctx0" brushRef="#br0" timeOffset="2026.0371">15199-1217 2050 0,'0'0'348'15,"0"0"-69"-15,0 0-40 0,0 0-73 16,0 0-64-16,0 0-35 0,0 0-27 0,0 0-16 16,0 0-9-16,0 0-5 0,0 0-3 0,0 0-1 15,0 0-1-15,0 0-1 0,-63 74-2 0,58-59 2 16,3-2-3-16,2-1-1 0,0 1 0 0,0-2-1 16,7-4-1-16,3 1 4 0,-3-1 1 15,5-4 1-15,0-1 2 0,-3-2 5 0,1 0 2 16,1 0 4-16,2-7 3 0,-2-2-3 0,2 0-2 15,-2-2-2-15,4-4-4 0,-1 3-4 16,-2-1 4-16,-2-2-6 0,2 3 1 0,-7 0 1 16,-3-1-1-16,-2 0-4 0,0 2 1 0,-4 1-1 15,-4 1-5-15,-3 1 1 0,-4 4-10 16,-7 2-5-16,5 2-1 0,-4 0 2 0,0 6 2 16,1 4 4-16,4 4 3 0,-1 0-2 0,7 1 6 15,2 0 0-15,1-4-1 0,1 2 2 0,6-2 0 16,0-2-1-16,0-1 0 0,3-1 4 0,8-1-4 15,-1-3 1-15,2 1 0 0,2-4-3 0,4 0 8 16,-1 0 2-16,6-7 0 0,-2-1 4 16,5-1-1-16,1-2-3 0,-3-1 1 0,-6 3 2 15,-1 0-2-15,0 2 2 0,-3 0-1 0,-1 3-3 16,-3 3 0-16,1 1-2 0,-2 0-2 0,-2 1-5 16,1 7 4-16,-3 1 0 0,0-1-1 15,1 3 5-15,-3 2-3 0,0-3 1 0,1 4 0 16,2-3 2-16,-2 0-1 0,4-4 1 0,-3 1 2 15,3-3-4-15,-2-2 3 0,2-1 0 0,-3-2-1 16,4 0 3-16,-3 0 4 0,5-2 1 16,1-4 3-16,-2-4 7 0,0 2-8 0,0-2 2 15,1 1 0-15,-5-3-5 0,2 2 3 0,-5 0 1 16,3 0-2-16,-2 1 1 0,-1 0-1 16,-2-1-2-16,1 2 1 0,-2 2 1 0,1-1-1 15,-1 1-1-15,0 3-1 0,0 0-1 0,0 3-5 16,0 0-4-16,0 0-10 0,0 0-11 0,0 1-1 15,0 4 3-15,3 3 7 0,1 0 10 0,0 2 5 16,2-1 0-16,1 0 1 0,-3-1 3 16,6-2-4-16,3 0 1 0,0-4 0 0,1 2-3 15,1-4 2-15,0 0 2 0,3 0 0 0,3-6-1 16,-2-3 1-16,3 0-1 0,-3-2 1 0,4-2 1 16,-5 1-3-16,5 0 2 0,-5 0-1 0,-2 1 3 15,2 0-3-15,-4 2 1 0,-5-2 1 16,1 5-3-16,-7 2 6 0,-3 1-1 0,0 1-4 15,-8 2-5-15,0 0-15 0,-6 0-4 0,-5 4 1 16,0 5 6-16,1 0 4 0,3 4 5 16,2-2 0-16,2 1-1 0,7 1 1 0,-1-2 1 15,2-1-1-15,3-1-4 0,0 0 5 0,9-2 0 16,1-1 2-16,3 0 8 0,1-3-4 0,3 1 1 16,0-3-1-16,-2-1-2 0,5 0 2 15,0 0 0-15,-4-1-2 0,1-4 0 0,4-3 0 16,-4-2 2-16,0 1 0 0,7-6 1 0,-5 0 1 15,5 1-1-15,0-4 1 0,-3 2 2 16,5-2-3-16,0-3 1 0,3 2 0 0,-5 1-4 0,-4 0 3 16,1 1 1-16,-7 2 1 0,-4 3 2 15,-1 4 1-15,-8 4 4 0,-1 2 0 0,0 2 0 16,-1 0-11-16,-11 0-12 0,-1 4-5 0,-2 4-2 16,-4 2 5-16,-5 1 8 0,6 0 3 0,2 0 0 15,5-1-2-15,3 1 2 0,5-4-3 0,3 3 4 16,0-1 0-16,1-1-1 0,9 0 1 15,-4 2 0-15,4-3-1 0,0-1 2 0,-6 3 0 16,1-3-1-16,0 2 2 0,-4 0 0 0,-1 1 1 16,0-1 2-16,0 0 0 0,0 0 0 15,2 2 0-15,-1-2 0 0,5 0 2 0,2-2-2 16,3-2 0-16,2 1 1 0,1-2-3 0,3-3-2 16,-1 0-6-16,7 0-24 0,-5-5-38 15,2-1-77-15,0-1-150 0,-9 0-323 0,-5 2-842 0</inkml:trace>
        </inkml:traceGroup>
        <inkml:traceGroup>
          <inkml:annotationXML>
            <emma:emma xmlns:emma="http://www.w3.org/2003/04/emma" version="1.0">
              <emma:interpretation id="{7177A5A2-8C44-4515-8B2A-3B76D4BE3370}" emma:medium="tactile" emma:mode="ink">
                <msink:context xmlns:msink="http://schemas.microsoft.com/ink/2010/main" type="inkWord" rotatedBoundingBox="20565,253 21051,208 21116,909 20630,955"/>
              </emma:interpretation>
              <emma:one-of disjunction-type="recognition" id="oneOf1">
                <emma:interpretation id="interp5" emma:lang="en-US" emma:confidence="0.5">
                  <emma:literal>r</emma:literal>
                </emma:interpretation>
                <emma:interpretation id="interp6" emma:lang="en-US" emma:confidence="0">
                  <emma:literal>p</emma:literal>
                </emma:interpretation>
                <emma:interpretation id="interp7" emma:lang="en-US" emma:confidence="0">
                  <emma:literal>K</emma:literal>
                </emma:interpretation>
                <emma:interpretation id="interp8" emma:lang="en-US" emma:confidence="0">
                  <emma:literal>t</emma:literal>
                </emma:interpretation>
                <emma:interpretation id="interp9" emma:lang="en-US" emma:confidence="0">
                  <emma:literal>T</emma:literal>
                </emma:interpretation>
              </emma:one-of>
            </emma:emma>
          </inkml:annotationXML>
          <inkml:trace contextRef="#ctx0" brushRef="#br0" timeOffset="6730.2147">17017-1647 1285 0,'0'0'982'15,"0"0"-780"-15,0 0-15 0,0 0-10 0,0 0-35 16,0 0-52-16,0 0-29 0,0 0-20 0,0 0-13 16,0 0-11-16,0 0-13 0,0 0 1 15,0 0 0-15,-100-24 0 0,90 38 4 0,1 2-4 16,2-1-1-16,0-4 0 0,1 2-2 0,1-2 3 15,-4-1-1-15,6 0-1 0,1-2 5 0,-4-2-4 16,3-3 0-16,3 0 1 0,0-1 2 16,-1-2 8-16,1 0 6 0,0 0 9 0,0 0 3 15,0 0 2-15,0-2-1 0,0-3-10 0,1-2-9 16,0-5-7-16,7-1-11 0,-3-4 1 0,5-4 1 16,4 0-2-16,2-5 0 0,-1-2 2 0,2 3-4 15,3 3 4-15,-4 1 0 0,-2 6 1 16,-1 2-2-16,-5 5-1 0,4 3-4 0,-1 5-2 15,-1 0 1-15,-2 5 1 0,7 6 2 0,-1 4 2 16,4 4 3-16,-2 1-2 0,1 0 2 0,-2-1 0 16,8 3-6-16,-2-5-5 0,6-1-32 15,3-3-49-15,8-4-107 0,-9-3-346 0,-7 0-1145 0</inkml:trace>
          <inkml:trace contextRef="#ctx0" brushRef="#br0" timeOffset="6360.443">16914-1632 1870 0,'0'0'222'16,"0"0"4"-16,0 0-13 0,0 0 1 0,0 0-42 16,0 0-43-16,0 0-29 0,0 0-22 0,0 0-16 15,0 0-16-15,0 0-10 0,0 0-16 0,22-71-9 16,-19 71-5-16,2 2-6 0,-1 7 0 16,1 2 2-16,3 5 0 0,-1 7-2 0,1 1 8 15,-5 8 2-15,4 3 3 0,-4 1 8 0,-3 2-10 16,0 0-1-16,0-1-4 0,0-3-4 0,0-2 1 15,0-1 0-15,0-2-1 0,0-2-1 0,0-3 0 16,0-3-3-16,0-2-2 0,0-3-9 0,0-2-18 16,-1-2-23-16,-1-1-30 0,-5-2-43 15,3-1-75-15,-6-2-105 0,-2 0-165 0,4-1-497 16,-2-2-266-16</inkml:trace>
        </inkml:traceGroup>
      </inkml:traceGroup>
    </inkml:traceGroup>
    <inkml:traceGroup>
      <inkml:annotationXML>
        <emma:emma xmlns:emma="http://www.w3.org/2003/04/emma" version="1.0">
          <emma:interpretation id="{5F4B1C8D-F163-476E-9067-0E6D89183A84}" emma:medium="tactile" emma:mode="ink">
            <msink:context xmlns:msink="http://schemas.microsoft.com/ink/2010/main" type="paragraph" rotatedBoundingBox="17970,2844 22860,2722 22897,4199 18007,43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92B4590-35E6-48F9-A001-7CA9596B00BF}" emma:medium="tactile" emma:mode="ink">
              <msink:context xmlns:msink="http://schemas.microsoft.com/ink/2010/main" type="line" rotatedBoundingBox="17970,2844 22860,2722 22897,4199 18007,4321"/>
            </emma:interpretation>
          </emma:emma>
        </inkml:annotationXML>
        <inkml:traceGroup>
          <inkml:annotationXML>
            <emma:emma xmlns:emma="http://www.w3.org/2003/04/emma" version="1.0">
              <emma:interpretation id="{B662153E-3A58-4FE9-B302-5FA817A5D690}" emma:medium="tactile" emma:mode="ink">
                <msink:context xmlns:msink="http://schemas.microsoft.com/ink/2010/main" type="inkWord" rotatedBoundingBox="17977,3114 22246,3008 22276,4215 18007,4321">
                  <msink:destinationLink direction="to" ref="{9285ED3F-983F-4C21-B293-3FF125643660}"/>
                </msink:context>
              </emma:interpretation>
              <emma:one-of disjunction-type="recognition" id="oneOf2">
                <emma:interpretation id="interp10" emma:lang="en-US" emma:confidence="0.5">
                  <emma:literal>Performance</emma:literal>
                </emma:interpretation>
                <emma:interpretation id="interp11" emma:lang="en-US" emma:confidence="0">
                  <emma:literal>performance</emma:literal>
                </emma:interpretation>
                <emma:interpretation id="interp12" emma:lang="en-US" emma:confidence="0">
                  <emma:literal>Performances</emma:literal>
                </emma:interpretation>
                <emma:interpretation id="interp13" emma:lang="en-US" emma:confidence="0">
                  <emma:literal>performances</emma:literal>
                </emma:interpretation>
                <emma:interpretation id="interp14" emma:lang="en-US" emma:confidence="0">
                  <emma:literal>Performants</emma:literal>
                </emma:interpretation>
              </emma:one-of>
            </emma:emma>
          </inkml:annotationXML>
          <inkml:trace contextRef="#ctx0" brushRef="#br0" timeOffset="9568.1987">14245 1325 491 0,'0'0'449'0,"0"0"-43"0,0 0-23 16,0 0-38-16,0 0-64 0,0 0-62 0,0 0-48 15,0 0-41-15,21-171-28 0,-15 160-25 16,1-3-24-16,1 4-18 0,5-1-14 0,3-1-11 16,3 3-4-16,3-1-1 0,5 4-3 0,-5 1 0 15,1 3-1-15,1 2-2 0,-8 3 1 0,-1 6-2 16,-2 2-1-16,-3 3-2 0,-7 4 0 0,-3 0 1 16,-2 4 1-16,-9 2 6 0,-5 1 1 15,-5 1 2-15,-1-3 0 0,-5 1-3 0,0-4-4 16,3-4-2-16,5-1-5 0,1-4-11 0,4-2-19 15,4-2-38-15,0 0-52 0,7-1-74 0,3-1-106 16,0-2-200-16,0 0-706 0</inkml:trace>
          <inkml:trace contextRef="#ctx0" brushRef="#br0" timeOffset="9332.3353">14331 1269 504 0,'0'0'602'0,"0"0"-301"0,0 0-20 15,0 0-2-15,0 0-30 0,0 0-47 0,0 0-36 16,0 0-34-16,0 0-23 0,0 0-19 15,0 0-17-15,0 0-9 0,0 0-13 0,0 0-9 16,-32-111-9-16,32 111-12 0,-2 0-5 0,2 0-6 16,0 2-3-16,0 7 0 0,0 0-3 0,0 7 4 15,-3 4 1-15,3 8 1 0,-1 2 2 0,-2 4 1 16,2 2 0-16,-2-1-2 0,3 3-1 0,-2-2-1 16,2 1-1-16,0-1-4 0,0-3 1 15,0-1 0-15,0-5-2 0,2-4 4 0,1-4-4 16,-2-3-2-16,2-4-2 0,-2-2-8 15,2-5-15-15,-1-2-21 0,-2-3-25 0,0 0-28 0,1 0-23 16,-1-5-59-16,0-4-86 0,0-4-109 16,0 2-205-16,0 3-540 0</inkml:trace>
          <inkml:trace contextRef="#ctx0" brushRef="#br0" timeOffset="12584.3685">14494 1623 1320 0,'0'0'152'0,"0"0"-13"0,0 0 19 0,0 0 22 16,0 0-15-16,0 0-8 0,0 0-9 0,0 0-29 15,0 0-30-15,0 0-17 0,0 0-7 16,162-85-3-16,-140 66 0 0,4 1-5 0,-5-3-7 16,-1 2-3-16,-6-2-5 0,0 3-2 0,-2-1-2 15,-8 4-3-15,-3 1-2 0,-1 1-3 0,0 4-6 16,-1 1-7-16,-6 2-6 0,-3 1-7 0,-3 2-8 15,-2 3-2-15,-5 0-2 0,0 5 0 16,-1 4 0-16,1 3 3 0,0 3-1 0,4 1 1 16,4 0 0-16,3 6-1 0,2-2 0 0,3 2 2 15,4 0 0-15,0 2 3 0,6-4 1 0,3 1-1 16,4-3-1-16,1-2 1 0,5-6-1 0,-1-1 0 16,-1-2 0-16,4-2 1 0,1-5 0 15,0 0 0-15,-2-2 2 0,4-4 2 0,-2-6 2 16,0 1 2-16,5-7-1 0,-4 0 1 0,2-2 0 15,-2 0-1-15,-2 0 0 0,-1 0-1 0,-6 2 1 16,-1 1 2-16,-1 3 3 0,-10 2 2 16,1 2 0-16,-3 2-1 0,0 3-1 0,-3 3-7 15,-7-1-7-15,3 3-5 0,-4 0-8 0,-2 0 4 16,0 3 1-16,4 1 4 0,0 2 1 16,1 1-3-16,5-1 0 0,0 0-1 0,3 1 1 15,0-1 4-15,3 0 2 0,0 1 2 0,5 2-1 16,-2-1 1-16,5 1 0 0,-2-1 1 0,-1 2-2 15,3-1 0-15,-1 2 2 0,0 1-3 0,0-1 5 16,2 1-3-16,0 0 0 0,1 1 1 16,-3 1-2-16,0-5 2 0,0-1 2 0,1 0-1 15,-7-1-1-15,3-2 1 0,-1-4-1 0,-4 1 0 16,-1-1 0-16,2-1 1 0,-2 0 2 0,3 0 1 16,-1 0 6-16,3-4 0 0,2-3-1 0,7-3 2 15,-1 0-6-15,6-7-1 0,1-3 1 16,4 0-2-16,0-3-1 0,1 2 3 0,-3-3-1 15,3 0 0-15,-8 1 4 0,3-1-2 0,-4-2 2 16,0 3-2-16,0-2-1 0,-2-1 2 16,-6 3 1-16,3-2 2 0,-9-1 0 0,1 3-1 15,-1 1-1-15,-3 1-3 0,0 2-1 0,-3 3 1 16,-3 1-1-16,3 2 0 0,-2 3 4 0,-1 4-4 16,5 1-1-16,-2 3 1 0,1 2-12 15,0 0 2-15,0 0-8 0,2 0-9 0,-3 5 1 16,0 7 2-16,2 5 7 0,-5 6 9 0,1 7 6 15,2 7 0-15,-3 6 0 0,1 3 0 0,0 4-4 16,-2 3 4-16,4 4 0 0,1 4 1 16,-3 0 0-16,1 2 0 0,3-3 0 0,-1-1-1 15,1-1 6-15,-2-3-6 0,0 0-1 0,3-1 2 16,-1-4-4-16,1-4 2 0,-3-3-2 0,3-6 1 16,-2-3 0-16,1-8-1 0,1-7 0 0,0-3 0 15,0-8 1-15,0-5 1 0,0-3 5 16,0 0 7-16,0-3 5 0,1-8-1 0,4-7-4 15,-1-5-7-15,0-2-3 0,-4-5-1 0,3-3 0 16,-3-2 2-16,0-1-3 0,0-1 0 0,0-1 1 16,0 2-2-16,-3 5 3 0,-4 5-3 15,0 3 0-15,0 6 0 0,0 3 0 0,-4 4-3 16,2 2-3-16,1 3 1 0,-2 2-6 0,4 1 7 16,0 1 2-16,3-1 1 0,3 1 4 15,0-2-3-15,0 1-6 0,3-2-10 0,6 0-3 16,5-3-5-16,6-5 0 0,11-3 9 0,2 0-3 15,8-2 2-15,3-1 2 0,1 0 1 0,-3-1 5 16,-5 0 5-16,2 1 3 0,-10 0 1 0,0-3 3 16,-8 3-1-16,-1-1 1 0,-6 3-2 15,-1-2 4-15,-6 4 1 0,-3 1 3 0,-2 2 5 16,-2 4-6-16,0 3 7 0,0 0-2 0,-2 4-4 16,-2 0 0-16,-2 0-12 0,2 0-5 0,-5 5-1 15,4 5-1-15,-5 2 3 0,3 3 1 0,0 4 1 16,1-1 2-16,5 3 0 0,1 0 2 15,0 0 0-15,1-5 0 0,6 0 0 0,4 0-1 16,1-2-2-16,-2-2 3 0,1-4-9 0,0 0 0 16,2-3-2-16,-2-3 0 0,2-2 7 0,-4 0 7 15,3-8 2-15,1-3 2 0,0-3 2 16,0-4-2-16,-2 0 1 0,-5-3 0 0,4-2-1 16,-7-1-1-16,-1 0-1 0,1 1 0 0,-3 2-1 15,0 0 0-15,-5 5-2 0,-1 4-2 16,-4 3-2-16,-3 2-5 0,0 6-6 0,1 1-1 15,-3 0-4-15,1 4 4 0,0 8 4 0,0-2 2 16,4 3 6-16,3 1 2 0,0 0-1 0,1-1-1 16,6 2-2-16,0-3-1 0,0 0 2 0,3-1 1 15,7-3-3-15,-2 0 1 0,5-3 2 16,1-2 1-16,3-1 3 0,0-2 2 0,0 0 1 16,5-2 2-16,-4-7 1 0,6-2-1 0,-4-5 0 15,4 1-3-15,-1-5 2 0,1 2-1 16,1-5 1-16,2 1-1 0,0 2-1 0,-1-3-1 0,-5 1 0 15,3 4 1-15,-8 2 3 0,-3 3 5 16,-4 3 3-16,-7 4 4 0,-2 1 0 0,0 1-4 16,-6 3-8-16,-1 1-9 0,-6 0-6 0,-1 0-2 15,-1 7 2-15,-2 2 3 0,-3 1 3 16,6 1 1-16,4-1-1 0,3 2-1 0,4-4 2 16,1 3-1-16,2 1 1 0,0-2 2 0,6 1-1 15,5 0 0-15,1 1 1 0,0-2 0 0,3 0-1 16,-1 1-2-16,0 0 0 0,-3 0 1 15,-1 0 0-15,2 2-1 0,-1-1 2 0,-3 1-2 16,-1-1 1-16,-2 0 1 0,3-3 0 0,-6 2 1 16,0-4-2-16,3-1 0 0,-2 0 1 15,-2-3-1-15,0 0 1 0,1 0 0 0,-2-1 1 16,1-2-3-16,3 1 3 0,4-1-1 0,-1 0 0 16,3 0 3-16,4-6-1 0,4-2 0 0,3-2 0 15,-1-6-1-15,3 0 0 0,-3-3-1 16,1 1 2-16,-1 0-1 0,-2 2 1 0,-2 0 2 15,-3 3-2-15,-8 3 2 0,4 3-1 0,-6 4-2 16,-2 2 0-16,1 1-1 0,-2 0-13 0,0 0-4 16,2 4 1-16,1 5-3 0,0 2 12 0,0 4 3 15,-2-1 0-15,4 4 4 0,-1-2-1 16,-1 0 0-16,-1-1 0 0,6-3 2 0,-6 0-1 16,1-3 0-16,0-2 0 0,3-4 2 0,-5-1-2 15,1-2 5-15,-1 0 4 0,0 0 0 0,2-2 9 16,4-3 0-16,-2-2-5 0,4-7-1 15,0 1-7-15,1-1-2 0,3-1-1 0,1 1 1 16,-1-2-2-16,2 3-1 0,1 0 1 0,1 0-5 16,0 4 4-16,-3 1-2 0,-1 2 0 0,-5 3-1 15,1 1-1-15,-6 2-4 0,-1 0-1 16,1 2 2-16,0 4-3 0,-2 1 2 0,-1 2 1 16,0 2 1-16,2-2 3 0,-2 1 1 0,0-1 3 15,0-1-3-15,0-2 2 0,1 0 0 16,1-1 0-16,-1-2 4 0,3-1-2 0,1-2 1 15,-1 0 2-15,2 0 4 0,1 0-1 0,0-2 2 16,1-3-1-16,4-4-6 0,-1 2 1 0,-4-1 0 16,4 0-1-16,-2 0 2 0,-3 2-2 0,-1 2-1 15,-1 1 0-15,-1 2 1 0,-3 1-4 16,0 0-2-16,0 0-5 0,0 0-10 0,0 1 7 16,0 4 0-16,3 3 6 0,6 0 7 0,-5 1-4 15,7 1 2-15,-1 0-2 0,1 2 1 0,4-1 2 16,2-3 1-16,1 1 2 0,-1-2 1 0,6-4-3 15,-5-3 1-15,5 0-1 0,-5 0-6 16,4-3 8-16,-3-5 0 0,-2 0 0 0,3-4 5 16,-3 1-3-16,-3 1-1 0,-2 0 3 0,-1-1-1 15,-4 0 0-15,2 2-1 0,-5-1 0 16,-1 2 1-16,-2 1-1 0,5 0 0 0,-6 4-2 16,0-2-4-16,-6 1-3 0,2 2-5 0,-6 0-8 15,3 2 1-15,-6 0-7 0,-2 5 2 0,-1 5 5 16,-4 2 3-16,3 2 4 0,4 0 2 15,-1 2-3-15,3-2-2 0,4 2 4 0,-2-2-1 16,8-3 2-16,-2 1 0 0,3-4-3 0,0-4 0 16,1 0-1-16,4-1 3 0,5-3 4 0,0 0 6 15,1-5 1-15,5-3-1 0,-2-3 3 16,1-4-2-16,1 2 0 0,-1-3-1 0,-2 2 1 0,1 1 0 16,-2 0 0-16,-4 2 3 0,5 3-3 15,-3 1 1-15,-6 3-1 0,3 1-1 0,-4 3-1 16,-3 0-4-16,0 0-5 0,0 0-2 0,2 3-2 15,-2 5 4-15,2 0 4 0,4 1 3 16,-2 2 0-16,1 1 0 0,4-1 0 0,3 2 3 16,-1-3-2-16,-2-2 1 0,2-2 0 0,0-1-3 15,-1-5 5-15,-3 0 4 0,6 0 1 0,-3-6 6 16,-1-3-2-16,3-2-1 0,1-2-2 16,1 0-3-16,0 0-2 0,1 1 0 0,-3 1 1 15,1-1-1-15,-3 5 1 0,-4 1-3 0,1 3-1 16,-3-1-7-16,-3 4 1 0,1 0-3 15,3 2-2-15,-2 4 3 0,2 2-4 0,-4 3 3 16,0 0 0-16,5 0 3 0,-3 1 0 0,-2-2 3 16,2 0 1-16,4-4 0 0,-2 1 2 0,0-5 1 15,2-2-1-15,-2 0 3 0,3 0 1 0,-2-2 2 16,5-5 0-16,0-2 0 0,1-2-4 0,0-1-2 16,3 0-2-16,0 1 0 0,-1-2 1 15,-1 2-2-15,0 0 2 0,-3 2-1 0,0 0 1 16,1 3 0-16,-7 3-3 0,3 2 1 0,-5 1-4 15,-2 0-6-15,0 0-7 0,0 1 1 0,0 6 1 16,1 1 6-16,2 0 7 0,0 3-1 16,4-2 2-16,-3 1 2 0,5 0 1 0,-4-2-2 15,4-1 3-15,-5-1-2 0,6-3 0 0,-6 1 1 16,5-4-2-16,-3 0 3 0,1 0 0 16,0-2 1-16,0-5 1 0,0-1 2 0,1 0-3 15,0-1 1-15,3 1-2 0,-1-1 0 0,-3 1-1 16,4-1 0-16,3 1 1 0,-2 1-2 0,-1 2 1 15,-4 2 0-15,3 1-2 0,-6-1 1 16,5 3 0-16,-6-1-3 0,-1 1 4 0,6 0-1 16,-6 0 0-16,1 0 1 0,4 0 0 0,-2 0 0 15,-3 0 0-15,6 0 1 0,-4 0 1 0,-1 0 2 16,4 0 4-16,-4-2 2 0,-1 1 3 16,1-3 1-16,1 1 1 0,-1 0-1 0,-1 0 3 15,-2 0-4-15,0 1 0 0,0-1-1 0,0 1-4 16,0 1-3-16,-3-2-3 0,-4 2-4 0,1 1-6 15,-4 0 0-15,-3 0-2 0,-1 0 1 0,-1 1 4 16,-1 5 0-16,-1 0-2 0,1 4 2 0,2 2-2 16,0-2-1-16,3 3 0 0,1 1 0 15,0 1-1-15,7 1 1 0,0 0 2 0,2 0 0 16,1 0 2-16,0-1-1 0,6 0 0 0,5-3 0 16,0 0 3-16,3-3-3 0,1-4 0 15,-1 0 0-15,1-5 1 0,1 0 2 0,5-5 2 16,-1-3 1-16,4-3-1 0,2-4 1 0,-4 0-1 15,5-3-1-15,2 1 1 0,3-2 1 16,-2 2-1-16,-3-2 1 0,-4 0 2 0,1 0 2 16,-7 1 1-16,-5 4 2 0,-2 2-1 0,-7 5 3 15,-3 0-1-15,0 2-7 0,-10 5-9 0,0 0-10 16,-10 3-4-16,2 8 5 0,-7 3 5 0,5 3 4 16,-2 4 2-16,5 1 0 0,5 0-4 15,2 0 2-15,7 1-3 0,3-1 0 0,7-2 0 16,3 1 1-16,10-4 3 0,1-1 0 15,7-6 7-15,11-3 0 0,0-6 1 0,2-1 0 0,-1-1-5 16,-6-8-7-16,-4-4-26 0,-7-3-65 16,-12-1-187-16,-7 2-577 0,-4 6-793 0</inkml:trace>
        </inkml:traceGroup>
        <inkml:traceGroup>
          <inkml:annotationXML>
            <emma:emma xmlns:emma="http://www.w3.org/2003/04/emma" version="1.0">
              <emma:interpretation id="{D11861D1-8FF3-44C4-9D80-CF4F9024E9C4}" emma:medium="tactile" emma:mode="ink">
                <msink:context xmlns:msink="http://schemas.microsoft.com/ink/2010/main" type="inkWord" rotatedBoundingBox="22464,2732 22860,2722 22882,3607 22486,3617"/>
              </emma:interpretation>
              <emma:one-of disjunction-type="recognition" id="oneOf3">
                <emma:interpretation id="interp15" emma:lang="en-US" emma:confidence="0.5">
                  <emma:literal>+</emma:literal>
                </emma:interpretation>
                <emma:interpretation id="interp16" emma:lang="en-US" emma:confidence="0">
                  <emma:literal>}</emma:literal>
                </emma:interpretation>
                <emma:interpretation id="interp17" emma:lang="en-US" emma:confidence="0">
                  <emma:literal>k</emma:literal>
                </emma:interpretation>
                <emma:interpretation id="interp18" emma:lang="en-US" emma:confidence="0">
                  <emma:literal>b</emma:literal>
                </emma:interpretation>
                <emma:interpretation id="interp19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14470.762">18741 1322 2448 0,'0'0'201'0,"0"0"-44"0,0 0-14 0,0 0-34 16,0 0-46-16,0 0-30 0,0 0-22 0,0 0-9 16,0 0 0-16,0 0-1 0,0 0 4 0,0 0 1 15,0 0 1-15,0 0 4 0,98 139 0 16,-69-119-3-16,3-2-5 0,3-3-14 0,-2-1-16 15,-5-2-13-15,0-1-17 0,-1-5-20 0,-7-1-10 16,-3-5-14-16,-4 0-32 0,-6 0-37 16,-4-8-48-16,3-3-43 0,-6-4-29 0,0-1-20 15,0-3-10-15,0-2 39 0,0 0 75 0,0 1 96 16,1 1 115-16,2 2 113 0,-2 1 116 0,2 3 82 16,3 5 47-16,-3 5-22 0,-2-1-71 0,0 2-68 15,-1 2-58-15,0 0-44 0,0 0-20 16,0 0-7-16,0 3-4 0,0 0-4 0,0 0 11 15,0 2 2-15,0-1-2 0,0 3-1 0,2-1-18 16,-1 1-17-16,-1 2-12 0,0 4-12 0,0 3-7 16,-3 4-13-16,-12 7-61 0,-9 4-178 0,5-4-778 15,4-8-690-15</inkml:trace>
          <inkml:trace contextRef="#ctx0" brushRef="#br0" timeOffset="14117.9801">19031 848 1382 0,'0'0'234'0,"0"0"19"15,0 0 5-15,0 0-9 0,0 0-35 0,0 0-36 16,0 0-35-16,0 0-21 0,15-162-22 0,-15 156-16 16,0 4-15-16,0 2-15 0,0 0-17 15,0 0-11-15,0 0-13 0,0 1-9 0,0 7-4 16,0 5 0-16,0 6 1 0,0 8 2 0,0 4 2 16,2 7 0-16,0 5-2 0,1 1 5 15,-3 4-4-15,0 0-2 0,0 1 0 0,0 2-1 16,0-2 2-16,-2 0 0 0,-1-3 0 0,1-1-3 15,-4-4 3-15,5-5 1 0,1-3-2 0,-2-4 5 16,2-5-5-16,0-5-2 0,0-5 0 16,0-1-2-16,0-6-3 0,0-1-12 0,-1-6-18 15,1 0-21-15,0 0-30 0,0 0-45 0,-2 0-51 16,2-4-128-16,-1 0-207 0,-1 2-737 0</inkml:trace>
        </inkml:traceGroup>
      </inkml:traceGroup>
    </inkml:traceGroup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9:47.9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B114231-D469-40CD-991D-BB9269B3B57E}" emma:medium="tactile" emma:mode="ink">
          <msink:context xmlns:msink="http://schemas.microsoft.com/ink/2010/main" type="writingRegion" rotatedBoundingBox="13466,3043 13934,3043 13934,3149 13466,3149"/>
        </emma:interpretation>
      </emma:emma>
    </inkml:annotationXML>
    <inkml:traceGroup>
      <inkml:annotationXML>
        <emma:emma xmlns:emma="http://www.w3.org/2003/04/emma" version="1.0">
          <emma:interpretation id="{C2DB96FC-6E8C-4FF5-8AF2-ED6C6D67572E}" emma:medium="tactile" emma:mode="ink">
            <msink:context xmlns:msink="http://schemas.microsoft.com/ink/2010/main" type="paragraph" rotatedBoundingBox="13466,3043 13934,3043 13934,3149 13466,31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99DA2B-082A-417A-BF0C-8390F4C47C32}" emma:medium="tactile" emma:mode="ink">
              <msink:context xmlns:msink="http://schemas.microsoft.com/ink/2010/main" type="inkBullet" rotatedBoundingBox="13466,3043 13934,3043 13934,3149 13466,3149"/>
            </emma:interpretation>
            <emma:one-of disjunction-type="recognition" id="oneOf0">
              <emma:interpretation id="interp0" emma:lang="en-US" emma:confidence="0">
                <emma:literal>.</emma:literal>
              </emma:interpretation>
              <emma:interpretation id="interp1" emma:lang="en-US" emma:confidence="0">
                <emma:literal>-</emma:literal>
              </emma:interpretation>
              <emma:interpretation id="interp2" emma:lang="en-US" emma:confidence="0">
                <emma:literal>,</emma:literal>
              </emma:interpretation>
              <emma:interpretation id="interp3" emma:lang="en-US" emma:confidence="0">
                <emma:literal>_</emma:literal>
              </emma:interpretation>
              <emma:interpretation id="interp4" emma:lang="en-US" emma:confidence="0">
                <emma:literal>s</emma:literal>
              </emma:interpretation>
            </emma:one-of>
          </emma:emma>
        </inkml:annotationXML>
        <inkml:trace contextRef="#ctx0" brushRef="#br0">9763 1044 1686 0,'0'0'211'0,"0"0"-1"0,0 0 4 15,0 0 8-15,0 0-27 0,0 0-41 0,0 0-37 16,0 0-31-16,0 0-20 0,0 0-17 0,0 0-14 16,-36 0-9-16,36 0-9 0,0 0-6 15,0 0-5-15,9 0-1 0,-1 0 4 0,14 0 4 16,3 0 9-16,8 0 3 0,6-4-2 0,5-3-2 16,0-1-6-16,2-1-4 0,-1 2-2 0,-7 1-1 15,-2 1-2-15,-8 4-1 0,-7 1-3 16,-5 0 0-16,-9 0-2 0,-3 3-2 0,-1 2 2 15,-3 3-2-15,-3 1 0 0,-4 2-3 0,-7 1-29 16,-2 3-55-16,-3-1-98 0,2-1-203 0,2-4-699 16,10-2-562-16</inkml:trace>
      </inkml:traceGroup>
    </inkml:traceGroup>
  </inkml:traceGroup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19:58.40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8892300-900D-4544-BC81-518C0C21EFD2}" emma:medium="tactile" emma:mode="ink">
          <msink:context xmlns:msink="http://schemas.microsoft.com/ink/2010/main" type="writingRegion" rotatedBoundingBox="6015,6075 10733,5659 10845,6936 6127,7351">
            <msink:destinationLink direction="with" ref="{893146A6-AC7B-432F-B4D9-8AE32F393091}"/>
          </msink:context>
        </emma:interpretation>
      </emma:emma>
    </inkml:annotationXML>
    <inkml:traceGroup>
      <inkml:annotationXML>
        <emma:emma xmlns:emma="http://www.w3.org/2003/04/emma" version="1.0">
          <emma:interpretation id="{F0617893-E757-4B44-ADB4-696CAB4D192A}" emma:medium="tactile" emma:mode="ink">
            <msink:context xmlns:msink="http://schemas.microsoft.com/ink/2010/main" type="paragraph" rotatedBoundingBox="6015,6075 10733,5659 10845,6936 6127,73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D6FA36-D229-4725-9897-2F39CA850B7E}" emma:medium="tactile" emma:mode="ink">
              <msink:context xmlns:msink="http://schemas.microsoft.com/ink/2010/main" type="line" rotatedBoundingBox="6015,6075 10733,5659 10845,6936 6127,7351"/>
            </emma:interpretation>
          </emma:emma>
        </inkml:annotationXML>
        <inkml:traceGroup>
          <inkml:annotationXML>
            <emma:emma xmlns:emma="http://www.w3.org/2003/04/emma" version="1.0">
              <emma:interpretation id="{94328ED9-7FD8-4014-A4F3-ECAB3593ADEE}" emma:medium="tactile" emma:mode="ink">
                <msink:context xmlns:msink="http://schemas.microsoft.com/ink/2010/main" type="inkWord" rotatedBoundingBox="6015,6075 10733,5659 10845,6936 6127,7351"/>
              </emma:interpretation>
              <emma:one-of disjunction-type="recognition" id="oneOf0">
                <emma:interpretation id="interp0" emma:lang="en-US" emma:confidence="0.5">
                  <emma:literal>Performance</emma:literal>
                </emma:interpretation>
                <emma:interpretation id="interp1" emma:lang="en-US" emma:confidence="0.5">
                  <emma:literal>Performance a</emma:literal>
                </emma:interpretation>
                <emma:interpretation id="interp2" emma:lang="en-US" emma:confidence="0">
                  <emma:literal>performance</emma:literal>
                </emma:interpretation>
                <emma:interpretation id="interp3" emma:lang="en-US" emma:confidence="0">
                  <emma:literal>Performant a</emma:literal>
                </emma:interpretation>
                <emma:interpretation id="interp4" emma:lang="en-US" emma:confidence="0">
                  <emma:literal>performance a</emma:literal>
                </emma:interpretation>
              </emma:one-of>
            </emma:emma>
          </inkml:annotationXML>
          <inkml:trace contextRef="#ctx0" brushRef="#br0">2294 4230 1446 0,'0'0'230'0,"0"0"-11"15,0 0-28-15,0 0-4 0,0 0-36 0,0 0-41 16,0 0-30-16,0 0-21 0,0 0-14 15,0 0-10-15,0 0-8 0,0 0-6 0,160-142-3 16,-137 142-3-16,-3 0-3 0,-2 1-1 0,-4 7 0 16,-4 4 0-16,-1 1 5 0,-6 3 4 0,-3 3 4 15,-3 2 5-15,-8 4 0 0,-6-1-1 16,-5 0-3-16,1 3-6 0,-3-4-1 0,3-2-3 0,1-3-4 16,3-4-2-16,5-3-1 0,1-5-1 15,8-4-1-15,-1 0-2 0,4-2-13 0,0 0-31 16,0 0-58-16,1 0-88 0,7-4-148 0,-1 2-370 15,-2-2-851-15</inkml:trace>
          <inkml:trace contextRef="#ctx0" brushRef="#br0" timeOffset="-281.8262">2398 4269 879 0,'0'0'230'0,"0"0"53"15,0 0 32-15,0 0-3 0,0 0-49 16,0 0-69-16,0 0-54 0,0 0-33 0,0 0-17 16,0 0-11-16,0 0-14 0,0 0-12 0,-15-74-13 15,15 74-12-15,0 0-9 0,0 1-7 0,0 3-6 16,0 2-1-16,0 7-1 0,-2 4 1 15,0 6 4-15,-1 7 1 0,-1 4 5 0,1 4 3 16,0 1 2-16,1 4-1 0,-4 1-1 0,2 1-3 16,1 0-3-16,0-3-2 0,0-2-3 0,2-4 0 15,1-4-3-15,0-4 0 0,0-2-2 16,1-6-1-16,3-1-6 0,1-5-17 0,0 1-31 16,1-8-59-16,-2-1-91 0,1 0-133 0,-3-6-264 15,0 3-976-15</inkml:trace>
          <inkml:trace contextRef="#ctx0" brushRef="#br0" timeOffset="936.1911">2763 4519 1701 0,'0'0'194'0,"0"0"-34"0,0 0-2 16,0 0 1-16,0 0-40 0,0 0-45 0,0 0-36 15,0 0-17-15,0 0 4 0,0 0 10 0,0 0 10 16,0 0 2-16,0 0-6 0,0 0-6 0,81-23-4 16,-60 9-3-16,-1-1-3 0,-4-1 0 15,-1-2-1-15,0 1 1 0,-4 0 2 0,-1-1 3 16,-4 2-1-16,-1 0-1 0,-3 3 2 0,-2-1-4 15,0 2 0-15,-2 4-2 0,-6 1-9 0,-2 3-6 16,0 4-5-16,-4 0-8 0,-5 3-2 0,2 10-1 16,-4 5 1-16,1 2 0 0,-1 2 5 15,2 2 1-15,4-2 1 0,2 0 0 0,6 0-1 16,1-1-1-16,5-3 2 0,1 0-1 0,1-1-2 16,9-1 2-16,0-3-2 0,4-2 1 15,2-2 1-15,1-1 0 0,4-2 0 0,1-4-4 16,3-2 4-16,-2 0-2 0,-1-2 4 0,4-6 5 15,1-3-5-15,-3-1 0 0,-1-2 1 16,2-4-2-16,1-1 3 0,-4 1 1 0,0-3-1 16,0 0 0-16,-3 1 2 0,-2 0 0 0,-5 2 1 15,-2 2 3-15,-7 3 3 0,-1 5 2 0,-2 2 2 16,0 4 0-16,-5 2-12 0,-6 0-7 0,0 2-4 16,-5 8-6-16,0 2 6 0,-2 3 4 15,1 4 0-15,3-4 4 0,4 1-4 0,7-3 1 16,3-2-1-16,0 0 2 0,6-3-2 0,5 2 1 15,5-5 0-15,-1 2 0 0,1-1 2 16,2-3-1-16,2 2-2 0,-4 0-2 0,1-1 3 0,3 2-3 16,-2 3 4-16,-4-1 2 0,2 3-5 15,-2 0 0-15,0 3 1 0,-1 0-1 0,-5 1 3 16,1-4-1-16,1 0 0 0,-6-3-1 0,5-4 2 16,-5-2 2-16,6-2-1 0,-3 0 2 0,3-8 2 15,4-6 0-15,2-6 1 0,6-5 1 16,0-3-3-16,2-2 2 0,1-3-1 0,2-2-1 15,0 0 3-15,-1-2 0 0,-1-2-1 0,-2-1 1 16,-2 0 0-16,-3-1 2 0,-1-2 4 16,-4 6 5-16,-2-2-5 0,-8 2 1 0,2 3-2 15,-5 3-4-15,-3 2 3 0,-2 6 0 0,-6 6-2 16,0 3-3-16,2 5 1 0,-1 3-1 0,0 5 0 16,6 1-3-16,-3 0-4 0,1 1-4 15,1 10-1-15,-1 5 5 0,3 3-4 0,-2 8 3 16,2 5 0-16,-1 3-6 0,2 7 10 0,-2 4 0 15,1 2-1-15,-4 10 4 0,1 0-4 0,-2 3 0 16,-4 4-1-16,4 2 2 0,-1 2-1 0,-1-1 1 16,3-1 3-16,5-4 0 0,0-3-2 15,2-2 1-15,4-7-2 0,6 0-2 0,0-7 2 16,4-3 0-16,1-5-2 0,-1-5 1 0,-1-6-2 16,-1-8-1-16,-5-6 2 0,0-4 0 15,-4-6 1-15,2-1 3 0,-1 0 5 0,-3-8 3 16,-1-4 1-16,0-6 0 0,0-3-5 0,0-2-3 15,-5-2 3-15,-4-4-1 0,-2 3 0 0,-2-4 1 16,0 4-3-16,2 1-3 0,-2 3-2 0,3 4-6 16,-1 2-14-16,5 6-23 0,0 2-38 15,5 2-70-15,1 4-102 0,6-2-190 0,1 3-499 16,-2 0-681-16</inkml:trace>
          <inkml:trace contextRef="#ctx0" brushRef="#br0" timeOffset="2644.3477">4101 4441 1178 0,'0'0'343'16,"0"0"-41"-16,0 0-24 0,0 0-34 15,0 0-46-15,0 0-39 0,0 0-31 0,0 0-27 16,0 0-27-16,0 0-24 0,0 0-20 0,0 0-12 16,0 0-6-16,0 0-3 0,-80-6-1 0,74 22 0 15,3 1-2-15,0 1 1 0,3-2-4 16,0-1 1-16,3 0 0 0,6 0-4 0,-1-2 3 15,6-3 0-15,2-5 2 0,7-2 4 0,-1-3 5 16,4-5 2-16,4-6 0 0,-2-5 1 0,-3-5-5 16,2 0-2-16,-3-2 1 0,-5 1-2 15,-2 1 3-15,-7 0 1 0,0 3 2 0,-9 0-2 16,-1 2-1-16,0 0-2 0,-6 3-6 0,-3 0 3 16,-6 2-6-16,-3 5-4 0,-3 1-2 0,-1 5-5 15,0 0 1-15,-5 3 0 0,1 8 3 0,1 2-2 16,2-1 3-16,0 2 2 0,8 1-1 0,2-3 2 15,3-1-3-15,7 1-1 0,3-4 1 16,0 0 2-16,6 2 0 0,4-2 4 0,7-2-1 16,4-1-1-16,3-2 3 0,7-1-2 0,-2-2 3 15,3 0-1-15,4-2 0 0,-5-4 0 16,3-2-2-16,-1-2 3 0,-4 1-2 0,-2-2 0 16,-3-2 1-16,-2 0 2 0,-2 2 0 0,-3-4 1 15,-3 2 5-15,-4-1-5 0,-5 2 9 16,-2-1 1-16,-1 2-1 0,-2 0 4 0,0 1-6 15,-6 3-1-15,-5 1-4 0,-1 2 1 0,-2 4-7 16,0 0-2-16,0 0-1 0,1 3-6 0,2 5 4 16,-2 1 0-16,4 2 1 0,-1 2 1 15,8 0-1-15,-1 0-1 0,3-1 1 0,0 2 2 16,3 0-1-16,5-1 0 0,-1-3 0 0,6 4 0 16,-5-1 2-16,1-3 1 0,2 1 1 0,1 0-7 15,-4-1 6-15,2 1-1 0,1-1-2 16,1 0 9-16,-4 0-7 0,-1 1-1 0,2-1 0 0,-2 1-2 15,3-2 3-15,-4 1-2 0,2-4 2 16,-4 1-2-16,3-4 2 0,-2-2 1 0,-3-1 2 16,3 0 1-16,0 0 0 0,0-4 3 0,3-4-3 15,-1-4 6-15,5 0-6 0,0-4-2 16,2 0-4-16,2-3-4 0,3 2 4 0,0-2-1 16,0 1 5-16,1 5-1 0,-2 0 0 0,-2 2-2 15,-2 4 0-15,-1 1 3 0,-1 4-6 0,-3 2 0 16,-2 0-1-16,0 0-2 0,-1 2 3 15,-2 4 2-15,0 1 0 0,0 0-1 0,-2 2 3 16,-2-1 0-16,1-3 1 0,-1 2 1 0,0-3-2 16,2 0 0-16,-2-1-2 0,1-3 4 15,-1 1-2-15,3-1 0 0,-2 0 2 0,4 0-5 16,-4 0 7-16,3-1 0 0,3-4 2 0,-1-1 1 16,4-2-3-16,-2-1 0 0,1-1-2 0,4-1 0 15,-2 2-2-15,-1-1 0 0,0 2-3 16,0 0 2-16,1 2 0 0,-2 1 0 0,-1 2 1 0,-2 3-6 15,1 0 3-15,-3 0-1 0,3 0 0 16,-4 4 4-16,0 3-2 0,3 1-1 0,-1 1 1 16,-2-2 0-16,1-1 1 0,1 1 2 0,-3-4 0 15,1 3 0-15,2-5 1 0,-1 1-2 0,-1-2 5 16,-2 0-3-16,5 0 2 0,1-5 2 16,0-2-3-16,1-3 5 0,4-3-5 0,2 0-1 15,0 0-1-15,2-1-5 0,-1 1 3 0,2-1 1 16,-5 4 1-16,0 3-2 0,0 0 0 0,-1 3-3 15,-7 3 0-15,5 1-1 0,-5 0-2 16,-3 1 2-16,5 6 0 0,-2 1 1 0,-2 1 2 16,1 4 1-16,2-2 0 0,1 2 1 0,5-3 0 15,-4 1 0-15,9-1 2 0,0 0-2 16,3-2 1-16,6-4 1 0,-1 1-2 0,1-3 3 16,2-2-1-16,0 0-2 0,0 0 2 0,-3-3 0 15,-4-5 2-15,3-2-1 0,-6-3 4 16,0-1-3-16,0-3 2 0,0 0-2 0,-6-4 3 15,3 2 0-15,-4 0 1 0,0 2 1 0,-3 1-3 16,-1 2 2-16,-5 1 1 0,-1 2-1 0,0 3 0 16,0 2-3-16,-7 4-2 0,0 2-5 0,-4 0-6 15,-4 2-4-15,1 6 0 0,-1 4 1 16,1 4 3-16,-2-2 4 0,3 1 1 0,0-2 1 16,6-2-2-16,0 1 1 0,7-3 0 0,-1-3-1 15,1 1 2-15,0-4 0 0,0 0 0 0,3 0 2 16,2-2-1-16,2-1 0 0,-1 0-1 0,3 0 0 15,1-1 1-15,-3-5 1 0,4-2 1 16,2-1-1-16,-1-4 2 0,0 2 4 0,-1-1-2 16,-2-1 1-16,2 2-1 0,-4 0-3 0,0 3 3 15,-3-2 0-15,2 6-1 0,-3 2 1 0,-3 1-3 16,1 1-3-16,-1 0-4 0,0 1 0 16,0 3 1-16,3 4 2 0,1 0 3 0,-1 0 1 15,0 2-1-15,-2-1 0 0,2-1 1 0,4 1 0 16,-2-4-1-16,2 1 0 0,0-2-1 15,4-1 0-15,1-3 2 0,-1 0 1 0,3 0 2 16,0-3 2-16,3-5-2 0,-1-1 1 0,-1-2-2 16,1-2 1-16,4-1-2 0,-2 1-1 0,-1 1 0 15,0 2-3-15,0 2 0 0,0 3 2 0,-4 2-3 16,-2 2 1-16,-2 1-2 0,2 0 0 16,-5 4 2-16,2 4 1 0,-3 0 0 0,2 0 0 15,-3-1 1-15,-4 2-2 0,1-3 2 0,-1-1 0 16,2-2 0-16,-2-2 0 0,3-1 0 0,0 0 2 15,-3 0 1-15,1 0 2 0,0 0 0 0,2-4 0 16,3-1 1-16,1-1-2 0,3-4-2 16,-3 1 0-16,4 1-3 0,2 1-2 0,0 1 1 15,0 2 0-15,-4 1 0 0,0 3 0 0,1 0-1 16,-4 0-1-16,4 0 2 0,-2 4 2 16,1 3-1-16,3-1 1 0,-2 2-1 0,0 0-1 15,-1 1 1-15,2-3 1 0,-3 1-1 0,1-4-1 16,2 0-4-16,1-3-14 0,0 0-20 0,4-2-36 15,1-6-60-15,1-1-74 0,4-2-144 16,-5-1-206-16,-3 4-407 0,-3 1-111 0</inkml:trace>
          <inkml:trace contextRef="#ctx0" brushRef="#br0" timeOffset="3044.4759">6520 4061 1518 0,'0'0'390'0,"0"0"-97"0,0 0-8 0,0 0-50 15,0 0-52-15,0 0-35 0,0 0-35 0,0 0-31 16,0 0-21-16,0 0-15 0,0 0-15 0,0 0-9 16,0 0-6-16,-54-53-6 0,38 66 0 15,-2 1-2-15,1 2 1 0,3-1-2 0,2 1 0 16,4-1-4-16,-2 2-1 0,7 1-2 0,2-1-2 16,1 1 2-16,0 2-1 0,2-4 2 15,7 1-1-15,-1-3-1 0,7-3 0 0,2-1-1 16,2-2-2-16,3-4-4 0,2-2-2 0,1-2-2 15,4-2-2-15,-2-7 3 0,-1-4 0 16,1-2 3-16,0-3 3 0,-5-2 3 0,2-4 0 16,-2 1 5-16,-2 2-1 0,-3-2-1 0,3 0 2 15,-6 3-1-15,-1 0 2 0,-7 5 2 0,-1 4 1 16,0 2 0-16,-5 4 2 0,-5 4-2 16,-3 1-6-16,-5 2-4 0,-1 10-3 0,-3 3 1 15,-3 4 4-15,4 3-1 0,2 2-1 0,3-1-1 16,7 1 0-16,2 0 2 0,2-3-4 0,2 2-1 15,9-4-4-15,6-3-8 0,6-3 2 0,4-4-4 16,5-5-11-16,8-2-14 0,0-2-38 0,1-4-49 16,-2-6-96-16,0-4-194 0,-11 3-606 15,-7 1-322-15</inkml:trace>
        </inkml:traceGroup>
      </inkml:traceGroup>
    </inkml:traceGroup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16.3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1A142DB-ADB4-4A8B-B835-54E96E4C8BD7}" emma:medium="tactile" emma:mode="ink">
          <msink:context xmlns:msink="http://schemas.microsoft.com/ink/2010/main" type="writingRegion" rotatedBoundingBox="10439,7392 11343,7392 11343,7913 10439,7913"/>
        </emma:interpretation>
      </emma:emma>
    </inkml:annotationXML>
    <inkml:traceGroup>
      <inkml:annotationXML>
        <emma:emma xmlns:emma="http://www.w3.org/2003/04/emma" version="1.0">
          <emma:interpretation id="{F50BF5AA-8CA8-4304-B940-0A110B09C451}" emma:medium="tactile" emma:mode="ink">
            <msink:context xmlns:msink="http://schemas.microsoft.com/ink/2010/main" type="paragraph" rotatedBoundingBox="10439,7392 11343,7392 11343,7913 10439,79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FC644D-E5AE-42FC-A9F3-12240F189768}" emma:medium="tactile" emma:mode="ink">
              <msink:context xmlns:msink="http://schemas.microsoft.com/ink/2010/main" type="line" rotatedBoundingBox="10439,7392 11343,7392 11343,7913 10439,7913"/>
            </emma:interpretation>
          </emma:emma>
        </inkml:annotationXML>
        <inkml:traceGroup>
          <inkml:annotationXML>
            <emma:emma xmlns:emma="http://www.w3.org/2003/04/emma" version="1.0">
              <emma:interpretation id="{EE16B881-2B5C-4428-BCB0-157D423DBF1E}" emma:medium="tactile" emma:mode="ink">
                <msink:context xmlns:msink="http://schemas.microsoft.com/ink/2010/main" type="inkWord" rotatedBoundingBox="10439,7392 11343,7392 11343,7913 10439,7913">
                  <msink:destinationLink direction="with" ref="{8DA8D864-814B-4F76-96AA-2AF0AC029326}"/>
                </msink:context>
              </emma:interpretation>
              <emma:one-of disjunction-type="recognition" id="oneOf0">
                <emma:interpretation id="interp0" emma:lang="en-US" emma:confidence="0.5">
                  <emma:literal>r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-</emma:literal>
                </emma:interpretation>
                <emma:interpretation id="interp3" emma:lang="en-US" emma:confidence="0">
                  <emma:literal>&lt;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6877 5346 1630 0,'0'0'148'0,"0"0"6"15,0 0-25-15,0 0 10 0,0 0-1 0,0 0-16 16,0 0-28-16,0 0-24 0,0 0-19 16,0 0-8-16,0 0 0 0,0 0 1 0,0 0 0 15,0 0-1-15,-58 126-2 0,55-104-4 0,0 0-2 16,-5 2-5-16,5 1-4 0,-2 1-2 0,-4-1-4 16,4 0-3-16,-5-1-1 0,5-1-2 0,-4-1-1 15,-1 1-3-15,5-3 2 0,-7 0-2 16,7 0-1-16,-4-4 0 0,5-1-3 0,-3-3-1 15,4-1-2-15,1-2-1 0,1-3 1 16,0-3-1-16,1-1 0 0,0-2 7 0,0 0 10 0,0 0 10 16,1-2 10-16,-1-3 0 0,1-2-5 15,1-3-9-15,-1-4-8 0,1-3-5 0,3-6-7 16,-2-1 0-16,0 0-3 0,0-3 0 0,5-2 0 16,-3-1 1-16,3-1-2 0,-2-1 0 0,4 1 2 15,0 3-3-15,-3 5 0 0,6 1 0 16,-1 6-2-16,2 6 0 0,1-1 1 0,-1 7 0 15,1 0-1-15,7 4 0 0,-1 0 1 0,6 0-1 16,3 2 4-16,8 1-3 0,4 0 2 0,4-3-3 16,8 0-2-16,9 0-9 0,1-3-28 15,11-5-41-15,2-1-74 0,4-2-183 0,-18 2-659 16,-20 4-656-16</inkml:trace>
        </inkml:traceGroup>
      </inkml:traceGroup>
    </inkml:traceGroup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17.70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3051F0E-2D9E-4D8C-8B00-C5DB9647B198}" emma:medium="tactile" emma:mode="ink">
          <msink:context xmlns:msink="http://schemas.microsoft.com/ink/2010/main" type="writingRegion" rotatedBoundingBox="5802,8645 6478,8645 6478,10187 5802,10187"/>
        </emma:interpretation>
      </emma:emma>
    </inkml:annotationXML>
    <inkml:traceGroup>
      <inkml:annotationXML>
        <emma:emma xmlns:emma="http://www.w3.org/2003/04/emma" version="1.0">
          <emma:interpretation id="{FDCC4BB2-D839-42CC-9078-8363DBCFA25F}" emma:medium="tactile" emma:mode="ink">
            <msink:context xmlns:msink="http://schemas.microsoft.com/ink/2010/main" type="paragraph" rotatedBoundingBox="5802,8645 6478,8645 6478,10187 5802,101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996EB9-5A25-4FBD-B4A3-B3BF4ED3035C}" emma:medium="tactile" emma:mode="ink">
              <msink:context xmlns:msink="http://schemas.microsoft.com/ink/2010/main" type="line" rotatedBoundingBox="5802,8645 6478,8645 6478,10187 5802,10187"/>
            </emma:interpretation>
          </emma:emma>
        </inkml:annotationXML>
        <inkml:traceGroup>
          <inkml:annotationXML>
            <emma:emma xmlns:emma="http://www.w3.org/2003/04/emma" version="1.0">
              <emma:interpretation id="{E02A2802-1FD3-4778-8EAE-29010EC8D40B}" emma:medium="tactile" emma:mode="ink">
                <msink:context xmlns:msink="http://schemas.microsoft.com/ink/2010/main" type="inkWord" rotatedBoundingBox="5802,8645 6478,8645 6478,10187 5802,10187"/>
              </emma:interpretation>
              <emma:one-of disjunction-type="recognition" id="oneOf0">
                <emma:interpretation id="interp0" emma:lang="en-US" emma:confidence="0.5">
                  <emma:literal>:</emma:literal>
                </emma:interpretation>
                <emma:interpretation id="interp1" emma:lang="en-US" emma:confidence="0">
                  <emma:literal>;</emma:literal>
                </emma:interpretation>
                <emma:interpretation id="interp2" emma:lang="en-US" emma:confidence="0">
                  <emma:literal>=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0 226 2070 0,'0'0'138'16,"0"0"23"-16,0 0 19 0,0 0 7 0,0 0-27 16,0 0-46-16,0 0-41 0,0 0-33 0,0 0-18 15,0 0-2-15,0 0 4 0,0 0 12 0,0 0 0 16,0 0-5-16,70-14-7 0,-29 3-6 16,-3 0-5-16,2-1-1 0,-2 0-1 0,0 1-2 15,-2 2-5-15,-7-1-3 0,-3 2-3 0,-6 2-9 16,-5 1-2-16,-2 2-15 0,-10 1-19 0,1 0-15 15,-4 2-32-15,0 0-27 0,-3 0-44 16,-1 0-46-16,-6-2-28 0,0 2-27 0,-1-1-4 16,0 0 6-16,-1-3 4 0,2 1 26 0,0-3 56 15,1 2 68-15,-1-4 93 0,0 2 101 0,1-2 89 16,-4-2 69-16,2 2 48 0,0-1 15 0,-1 1-15 16,1 0-31-16,0 0-37 0,1 2-43 15,1 1-38-15,1 2-26 0,4 1-22 0,1 2-20 16,-2 0-20-16,5 0-15 0,-1 0-16 0,1 9-9 15,0 2-1-15,-1 7-1 0,1 4-2 0,0 2 0 16,0 2-5-16,0 2 0 0,0 2 1 16,0-1-3-16,2 5-5 0,4-3-37 0,1 3-91 15,2 0-263-15,-4-9-840 0,1-7-404 0</inkml:trace>
          <inkml:trace contextRef="#ctx0" brushRef="#br0" timeOffset="2935.9578">-212 1542 0 0,'0'0'187'0,"0"0"177"15,0 0-26-15,0 0-25 0,0 0-32 0,0 0-31 16,0 0-33-16,0 0-33 0,0 0-35 0,0 0-29 16,0 0-17-16,0 0-12 0,-49-23-8 0,47 23-6 15,0 0-12-15,2 0-11 0,0 0-14 16,0 0-5-16,0 0-12 0,0 0-5 0,0 0-4 15,0 0-7-15,0 0 0 0,0 0-2 0,0 0-1 16,3 0-3-16,3 0 2 0,1 0-1 16,5 0-1-16,3 0 5 0,-1 0-2 0,6 0 2 15,1 0 3-15,4 0-1 0,2 0 3 0,5-5 2 16,-3 0 0-16,4-2-1 0,0 0-2 16,-2 1-2-16,-2 0-1 0,-3 1-1 0,-3 1-2 15,-8 2-2-15,-3 0-3 0,-7 2-5 0,-5 0-48 16,-3 2-104-16,-5 4-450 0,1-1-1041 0</inkml:trace>
        </inkml:traceGroup>
      </inkml:traceGroup>
    </inkml:traceGroup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32.7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B9ADE67-6E5C-42B3-9CA5-8635453C28A3}" emma:medium="tactile" emma:mode="ink">
          <msink:context xmlns:msink="http://schemas.microsoft.com/ink/2010/main" type="writingRegion" rotatedBoundingBox="23397,10397 27736,10342 27761,12324 23422,12379"/>
        </emma:interpretation>
      </emma:emma>
    </inkml:annotationXML>
    <inkml:traceGroup>
      <inkml:annotationXML>
        <emma:emma xmlns:emma="http://www.w3.org/2003/04/emma" version="1.0">
          <emma:interpretation id="{B59884AF-AFF3-448D-B95B-406D7F16B743}" emma:medium="tactile" emma:mode="ink">
            <msink:context xmlns:msink="http://schemas.microsoft.com/ink/2010/main" type="paragraph" rotatedBoundingBox="23397,10397 27736,10342 27761,12324 23422,123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5FA4A2-5485-496F-A888-02715E6059B7}" emma:medium="tactile" emma:mode="ink">
              <msink:context xmlns:msink="http://schemas.microsoft.com/ink/2010/main" type="line" rotatedBoundingBox="23397,10397 27736,10342 27761,12324 23422,12379"/>
            </emma:interpretation>
          </emma:emma>
        </inkml:annotationXML>
        <inkml:traceGroup>
          <inkml:annotationXML>
            <emma:emma xmlns:emma="http://www.w3.org/2003/04/emma" version="1.0">
              <emma:interpretation id="{4C537AF7-4D7E-48DB-A348-A74D6FA829C4}" emma:medium="tactile" emma:mode="ink">
                <msink:context xmlns:msink="http://schemas.microsoft.com/ink/2010/main" type="inkWord" rotatedBoundingBox="23397,10397 27736,10342 27761,12324 23422,12379"/>
              </emma:interpretation>
              <emma:one-of disjunction-type="recognition" id="oneOf0">
                <emma:interpretation id="interp0" emma:lang="en-US" emma:confidence="0.5">
                  <emma:literal>Majority]</emma:literal>
                </emma:interpretation>
                <emma:interpretation id="interp1" emma:lang="en-US" emma:confidence="0">
                  <emma:literal>Majority']</emma:literal>
                </emma:interpretation>
                <emma:interpretation id="interp2" emma:lang="en-US" emma:confidence="0">
                  <emma:literal>{Majority]</emma:literal>
                </emma:interpretation>
                <emma:interpretation id="interp3" emma:lang="en-US" emma:confidence="0">
                  <emma:literal>{Majoring]</emma:literal>
                </emma:interpretation>
                <emma:interpretation id="interp4" emma:lang="en-US" emma:confidence="0">
                  <emma:literal>{Majoring']</emma:literal>
                </emma:interpretation>
              </emma:one-of>
            </emma:emma>
          </inkml:annotationXML>
          <inkml:trace contextRef="#ctx0" brushRef="#br0">11124 933 1835 0,'0'0'182'0,"0"0"25"15,0 0-2-15,0 0-13 0,-170 5-26 0,155-2-45 16,5-3-39-16,9 0-32 0,1 0-22 0,9 0-15 15,5 0-7-15,6-1 2 0,14-5 3 0,1 0 2 16,13-4-1-16,-1 1 1 0,-2-2-4 16,6 1 1-16,-7 0 1 0,-1-1-3 0,-5 4 1 15,-8 0-1-15,-6 1-4 0,-8 0 2 0,-8 5-1 16,-4-1 2-16,-4 2 4 0,0 0-2 16,-1 0-4-16,-8 0-5 0,-3 0-6 0,-4 0-2 15,-5 3 0-15,0 3 3 0,-5 1 1 0,1 1 1 16,2-1 3-16,0-1-1 0,-1 1 0 0,6 0 1 15,-1-1-2-15,2 1 2 0,2 0 2 16,6-1 0-16,-2-1 0 0,1 0-1 0,6 0-1 16,-5-2 2-16,8 2-1 0,-4 1-1 0,0 0 0 15,1 2-2-15,-2 1 5 0,-1 4-1 16,3 1 2-16,-6 5 1 0,5 4-1 0,-5 5 3 0,5 3 3 16,-4 4 1-16,4 3 2 0,-4 3 1 15,5 2 0-15,-2 4 0 0,0 0 3 0,2 4-4 16,-3 1-2-16,6 4-2 0,-2 0-6 0,1 1 3 15,2-1 0-15,0-1 0 0,2 0-5 0,2-5 2 16,6-4 0-16,3-7-1 0,0-3 8 16,2-6-6-16,2-3 1 0,-3-4 1 0,1-8 1 15,-1-2 3-15,0-7 2 0,0 0 5 0,2-6 0 16,3 0 5-16,0 0 2 0,4-6-2 0,-2-4-2 16,6-2-8-16,-2 0-3 0,4-3-5 15,0 1 1-15,0 0-3 0,2 1-1 0,-3 3 0 16,-4 0-3-16,-5 4-1 0,-4-1-9 0,-9 6-24 15,-5 1-56-15,-1 0-77 0,-14 8-193 16,0 3-737-16,1-4-589 0</inkml:trace>
          <inkml:trace contextRef="#ctx0" brushRef="#br0" timeOffset="2245.2322">11430 1115 1390 0,'0'0'262'0,"0"0"3"0,0 0-34 0,0 0-19 15,0 0-23-15,0 0-41 0,0 0-45 16,0 0-35-16,0 0-31 0,0 0-20 0,0 0-10 16,0 0-2-16,13-51 2 0,-13 73 4 0,0 1-1 15,0 3 1-15,0 2 1 0,0 0 2 0,0 2-2 16,-2-2-1-16,-1-1-1 0,-1 1-3 0,0-1-1 16,2 0-1-16,1-3-1 0,0-1 0 15,1-5 1-15,-2 0-3 0,2-4 2 0,0-4 0 16,0-2-2-16,0-6 4 0,0-2 11 0,0 0 14 15,0 0 17-15,0-6 2 0,0-5-7 16,0-3-12-16,0-4-15 0,0-2-5 0,0-4-3 16,0 0 0-16,0-3-4 0,0-4-1 0,-1 0 4 15,-2 3-3-15,0-4 1 0,2 1 1 16,-1-5-2-16,-2 3 3 0,-2 2 0 0,4 4-1 16,0 8 2-16,1 7 2 0,1 5 2 0,-2 6-1 15,2 1-7-15,0 0-6 0,0 3-5 0,0 6-1 16,3 5 5-16,0 7 1 0,5 1 3 0,-3 3 1 15,3 1-2-15,-2 2 2 0,1-2-1 16,-1 0 2-16,2-1-2 0,-1 0 0 0,3-1-1 16,-1 0 1-16,-1-3 0 0,5-3-2 0,-3-2 1 15,-3-3-1-15,4-2 0 0,-1-3 2 0,-3-5 0 16,5-1 3-16,-1-2-3 0,2-7 4 0,2-7 0 16,2-5-2-16,6-5 4 0,-3-4-3 15,5-4-2-15,-1 1-2 0,-1-4 1 0,1 2 0 16,0 0 2-16,-4 2 1 0,3 0-2 0,-6 4 2 15,-2 5 1-15,0 7-1 0,-4 4-3 16,-3 3-1-16,-5 8-3 0,-1 0-3 0,-1 0 1 16,-1 0-1-16,0 11 2 0,0-1 2 0,2 4 2 15,0 6 2-15,0 1 0 0,1 2 1 0,-1 2-1 16,0 0 0-16,-1 1 0 0,1-1-1 16,1 1 1-16,1 0-2 0,-3-1-1 0,2 1-1 15,-2 1 2-15,4-4-1 0,0 2-1 0,0 1-7 16,3-3-23-16,-2 1-29 0,4-1-56 15,1-2-64-15,0-5-97 0,2 3-173 0,-3-8-378 0,-3-5-685 16</inkml:trace>
          <inkml:trace contextRef="#ctx0" brushRef="#br0" timeOffset="2915.4398">12062 1537 1789 0,'0'0'207'16,"0"0"-31"-16,0 0 0 0,0 0-12 0,0 0-47 15,0 0-47-15,0 0-24 0,0 0-13 0,0 0-1 16,0 0 6-16,0 0-1 0,0 0-4 16,0 0-1-16,82-40-4 0,-62 27 2 0,-1-6-6 15,3-1 1-15,-3 0-2 0,-5 0-1 0,0-1 7 16,-3 1-2-16,-8 0-1 0,-3 3 0 0,0 4-4 16,-1-1-3-16,-11 5-2 0,-2 4-7 15,-1 3-10-15,-5 2-1 0,-4 4-3 0,-2 7 0 16,-2 5 7-16,1 0-2 0,0 4-1 0,7-3 1 15,0 1 0-15,5-1-1 0,3-2 2 16,7 0-2-16,3-3-3 0,2 1 4 0,0-3-1 16,3 1 0-16,8-1 2 0,2-4-1 0,4-2 0 15,2-1 2-15,3-3 5 0,1 0-5 0,-2-3-1 16,5-4 1-16,-4-4 0 0,-2-1 6 0,-4 0 3 16,1 0 2-16,-7 0-1 0,0 1 5 15,-6 2 0-15,-4-1 1 0,0 4 0 0,0 1-2 16,-3 2-6-16,-1 0-5 0,-3 3-3 0,5 0-6 15,0 0-3-15,0 1-3 0,-1 4-4 0,3 3 4 16,0 2 3-16,0-2 2 0,9 2 4 16,1-1-1-16,2-1-1 0,1-1 2 0,1-2 0 15,2-4 0-15,1 1 0 0,-1-2 0 0,6 0 0 16,-3-2-1-16,3-5 2 0,-2-5 1 0,6-1-4 16,-5 0 4-16,2-3-1 0,-6 1 1 15,-2 1 6-15,-2 0-3 0,-3 1 1 0,-2 3 2 16,-3-1 1-16,-2 3 1 0,-1 1 2 0,-2 4-2 15,0 1-3-15,0 2-2 0,0 0-2 0,0 0-5 16,0 2-4-16,0 8-1 0,0 5 2 16,-4 2 1-16,3 10 6 0,-1 5-1 0,-1 4-2 15,-1 6 2-15,1 5-1 0,1 1 0 0,-1 5 1 16,-6 0-1-16,5 1 1 0,-6 0 0 0,-1-2 0 16,-2 0 0-16,0-4 1 0,-1 2 0 0,-2-3-2 15,-1-3 0-15,3-1 3 0,0-10-2 16,0-4 4-16,4-8 1 0,0-7 1 0,0-2 2 15,2-7 6-15,1-5 4 0,-3 0 3 0,4-5-2 16,-3-10-9-16,1-4-10 0,2-5-13 0,1-8-17 16,-2-7-25-16,2-3-30 0,2 0-48 15,1-4-77-15,2-3-161 0,0 12-440 0,0 11-816 0</inkml:trace>
          <inkml:trace contextRef="#ctx0" brushRef="#br0" timeOffset="3065.4904">12609 950 1767 0,'0'0'730'0,"0"0"-532"16,0 0-43-16,0 0-18 0,0 0-34 0,0 0-40 15,0 0-30-15,0 0-30 0,0 0-17 0,0 0-15 16,0 0-17-16,0 0-34 0,0 0-84 0,0 0-145 16,38-20-233-16,-25 24-1030 0</inkml:trace>
          <inkml:trace contextRef="#ctx0" brushRef="#br0" timeOffset="3947.5958">12835 1403 1503 0,'0'0'204'16,"0"0"3"-16,0 0 14 0,0 0-11 0,0 0-42 15,0 0-34-15,0 0-24 0,29-165-12 0,-27 159-11 16,1 3-12-16,-3 3-17 0,0 0-18 0,0 0-16 16,0 7-7-16,-5 4-3 0,-3 2 2 15,-1 7 5-15,-2 2-3 0,-2 0 2 0,2 3-5 16,0-1-4-16,3-2-3 0,4-2-3 0,1-1-3 16,3-1 2-16,6-2-1 0,5-3-1 0,4-1 1 15,2-3-2-15,4-6-1 0,4-2 2 16,-1-1-3-16,2-2 0 0,-1-9-1 0,0-1 4 15,-1-5 1-15,-3-3 1 0,-3-1 3 0,-2 1-2 16,-2-2 0-16,-4 0 2 0,-3-1 0 0,-1 2 0 16,-6 0-2-16,0 2 0 0,0 2-4 0,-9 1 2 15,2 5 1-15,-3 1-1 0,-1 6 1 16,-3 2-6-16,2 2-1 0,-3 0-5 0,-1 10-3 16,-2 2 3-16,-1 6 1 0,1 3 5 0,0 3 3 15,2 0-2-15,3 1-1 0,5-1-1 16,3-2-2-16,4-2 3 0,1 1 1 0,6-5 2 15,6 0 6-15,3-3-7 0,3-4 2 0,2-3-2 16,3-3 0-16,1-3 2 0,3 0-1 0,-2-6 1 16,2-3-2-16,-1-6 4 0,-1-1-1 15,5-3 0-15,0-1 1 0,-2 0-1 0,2-5 3 16,-2 3 0-16,0 2 5 0,-1-5-6 0,-1 1-1 16,-5 3 0-16,0-2 0 0,-6 3 8 0,-4 4 2 15,-5 1 2-15,-4 5 1 0,-2 3 0 16,0 1 1-16,0 4-6 0,-7 2-4 0,-3 0-8 15,-2 4-3-15,-4 5 2 0,-1 2 0 0,-1 3 2 16,1 0-4-16,1 1-2 0,5-3-3 0,4 1 5 16,2-1 2-16,5 1 1 0,0 0 1 15,6-2-3-15,4 2 0 0,0-2 2 0,3 0 2 16,1-1-2-16,-4 0-1 0,2 0 0 0,0 1-3 16,-4-2 3-16,1 2 2 0,-4 2-4 0,3-1 1 15,-3 1 1-15,-3 3-1 0,-1 0 3 0,-1 0 2 16,0-1-4-16,0-1 0 0,0-1 1 0,0-4-3 15,0-1 3-15,3-3 1 0,0-2-1 16,2-3-1-16,-2 0 2 0,9 0 1 0,-3-6 1 16,4-4 5-16,6-2-4 0,-2-3-1 0,3-1 0 15,1-5-1-15,0 4-1 0,-3-3 1 16,-1 4 0-16,-2 1 3 0,-7 4 1 0,2 3 1 16,-7 2 0-16,0 4-2 0,-3 2 0 0,0 0-1 15,-3 0-2-15,-4 5 2 0,0 4-5 16,-3 2 2-16,1 4 2 0,-1 0-4 0,0 2 2 15,5-1 1-15,-2 2-2 0,5-4-1 0,2-2 2 16,0-1-2-16,0-1 1 0,2-2 3 0,5 0-3 16,0-3 1-16,3-2 2 0,4-3 0 0,0 0-1 15,9-2 0-15,-2-7-1 0,5-4-8 16,-1-3-7-16,2-2-18 0,0-6-32 0,-3-2-44 16,0 1-83-16,-3-2-172 0,-5 6-492 0,-7 7-792 15</inkml:trace>
          <inkml:trace contextRef="#ctx0" brushRef="#br0" timeOffset="4088.5086">13718 956 2170 0,'0'0'241'0,"0"0"-40"0,0 0-30 0,0 0-52 16,0 0-48-16,0 0-37 0,0 0-34 16,0 0-16-16,0 0-4 0,0 0-7 0,0 0-17 15,0 0-73-15,0 0-147 0,0 0-271 0,8 29-1028 0</inkml:trace>
          <inkml:trace contextRef="#ctx0" brushRef="#br0" timeOffset="4956.9896">13828 1403 872 0,'0'0'572'0,"0"0"-127"0,0 0-110 0,0 0-87 0,0 0-70 15,0 0-51-15,0 0-34 0,0 0-21 0,0 0-14 16,0 0-6-16,0 0-9 0,0 0-4 16,169-109-4-16,-139 103-5 0,1-1-2 0,-3 2 1 15,-1 2-1-15,-4-2-2 0,1 2 0 0,-4 0-4 16,-2-1-3-16,-1 1 3 0,-3 0-6 0,-2 0-2 16,-5-1 0-16,-2 1 0 0,0 2 2 15,-2-2 3-15,-3 2 0 0,2 0-6 0,1-1 0 16,-1 2-5-16,-1 0-3 0,-1 0-3 0,0 0-4 15,1 0-4-15,2 0-3 0,-1 0 3 16,3 0-1-16,0 4 1 0,-1 3 2 0,2 1-4 16,-2-2 4-16,0 2 2 0,2-2 0 0,-3-1 1 15,1 0 1-15,-1-4 0 0,1-1 1 0,-1 0 4 16,2 0 0-16,2-3 2 0,-1-2-2 16,1-3 1-16,0-1 0 0,2 2-1 0,-2-3 1 15,0 2-7-15,0 1 6 0,-1 1-2 0,-1 0-1 16,-2 3 4-16,2 0-5 0,-5 3-2 15,1 0-3-15,0 0-2 0,1 0 0 0,1 8 1 16,-1 3 1-16,1 5-3 0,0 2 6 0,-3 4 0 16,0 8 1-16,0-1 2 0,0 6-3 0,0 2-1 15,0 5 1-15,-1 1 3 0,-1 7-4 0,-1 2 2 16,2 3 0-16,1 4 0 0,0 1 1 16,0-1 2-16,0 1-1 0,0 0-2 0,0-1 4 15,0-2-1-15,0-1 0 0,0-5 3 0,1-7-4 16,-1-4-2-16,0-9 2 0,0-8-2 0,0-6 6 15,0-6 6-15,-5-8 9 0,-4-3 3 0,1-1 5 16,-8-12-4-16,-2-5-8 0,1-6-6 16,-7-3-4-16,4-8-1 0,-1 0-2 0,4-6 3 15,-2-3-3-15,6-1-4 0,3 0 0 0,9-5-6 16,1 2 2-16,7-4-9 0,12-2-13 16,7 0-26-16,7-2-29 0,8 1-47 0,2 0-86 15,8 4-202-15,-12 12-614 0,-12 15-635 0</inkml:trace>
          <inkml:trace contextRef="#ctx0" brushRef="#br0" timeOffset="4417.3071">14010 1101 1712 0,'0'0'714'0,"0"0"-462"0,0 0-49 16,0 0-20-16,0 0-46 0,0 0-30 0,0 0-22 16,28-161-19-16,-25 151-11 0,1 3-14 0,-3 4-15 15,-1 3-7-15,0 0-13 0,0 2-6 0,0 9-1 16,0 9 0-16,0 7 2 0,-1 8 2 16,-5 6 2-16,1 4-1 0,-5 3-3 0,3 1 1 15,-3-2-2-15,4-1-1 0,0-2 4 0,1-4-1 16,3-4 0-16,2-5 1 0,0-5-3 0,3-2-1 15,3-10-1-15,1 1-4 0,-1-5-14 16,-1-4-12-16,-2-3-19 0,-1-1-20 0,-2-2-15 16,0 0-27-16,0 0-48 0,-8 0-64 0,0-3-70 15,-5-2-68-15,-2 0-75 0,3 0-140 16,4 4-348-16</inkml:trace>
          <inkml:trace contextRef="#ctx0" brushRef="#br0" timeOffset="5397.462">14802 648 2307 0,'0'0'241'15,"0"0"-20"-15,0 0-15 0,0 0-44 0,0 0-34 16,0 0-30-16,0 0-20 0,0 0-14 0,0 0-17 16,0 0-15-16,0 0-12 0,3-166-9 15,24 151-5-15,4-1-1 0,7 0-1 0,-1 2-3 16,-2 0 1-16,4 2-1 0,-8 1-2 0,0 2 4 16,-7 3-2-16,2 0-2 0,-11 1-2 15,0 2 3-15,-4 3-2 0,-7 0 2 0,0 0 3 16,-1 0-6-16,1 0 2 0,-4 1-2 0,2 4 2 15,2 1-1-15,-2 0 2 0,2 1 0 16,-1 3-2-16,-2 0 7 0,5 5-7 0,-1 5 2 16,1 4 2-16,1 4-7 0,-3 6 7 0,3 6 0 15,-1 6-1-15,1 6-2 0,-1 3-1 0,1 8 0 16,-1 4 0-16,-5 6 4 0,2 4-2 16,0 8 0-16,-3 6-4 0,0 1 2 0,-5 4 1 15,0 1-1-15,-4 0 4 0,1-4-4 0,-4-4 0 16,1-5 2-16,-3-8 0 0,0-8 1 0,-2-8 2 15,2-11-3-15,-2-8 2 0,-1-8-1 0,-2-8-4 16,-8-6-3-16,-2-2-23 0,-12-4-40 0,-6 0-67 16,-11-1-155-16,10-4-582 0,13-1-846 0</inkml:trace>
        </inkml:traceGroup>
      </inkml:traceGroup>
    </inkml:traceGroup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28.5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933B77-2A8F-4634-978C-113D0D45E683}" emma:medium="tactile" emma:mode="ink">
          <msink:context xmlns:msink="http://schemas.microsoft.com/ink/2010/main" type="inkDrawing" rotatedBoundingBox="17110,12527 21201,12249 21210,12377 17119,12655" semanticType="underline" shapeName="Other"/>
        </emma:interpretation>
      </emma:emma>
    </inkml:annotationXML>
    <inkml:trace contextRef="#ctx0" brushRef="#br0">356 243 1726 0,'0'0'310'15,"0"0"-150"-15,-161 29 13 0,105-20 1 0,10-2-23 16,10 0-13-16,9-2-22 0,9-2-27 15,8-1-20-15,8-2-22 0,2 0-19 0,13 0-10 16,10 0-3-16,15-2 3 0,12-2 3 0,15-1-1 16,17-1-7-16,12 2-2 0,16 0-3 0,9-1-3 15,16-2 1-15,7 3 0 0,12-3 0 16,12 1-5-16,10-3-2 0,11 0 0 0,9-4-1 16,5-2 6-16,0 1-1 0,2-3-1 0,-3-2-1 15,-5-2-2-15,-10 2 3 0,-7-1 1 16,-12 1-3-16,-12 0-1 0,-13 3 0 0,-16 3 0 15,-15-1 3-15,-15 7-2 0,-21 0-1 0,-20 6-5 16,-19 1-14-16,-15 0-22 0,-17 5-39 0,-7 8-48 16,-21 6-76-16,-14 5-99 0,-9 5-162 0,4-4-534 15,10-8-84-15</inkml:trace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0:25.234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9DC5D8B-9A85-4FAB-92EF-9EFD117B9724}" emma:medium="tactile" emma:mode="ink">
          <msink:context xmlns:msink="http://schemas.microsoft.com/ink/2010/main" type="writingRegion" rotatedBoundingBox="4665,12428 25974,11242 26220,15647 4911,16833"/>
        </emma:interpretation>
      </emma:emma>
    </inkml:annotationXML>
    <inkml:traceGroup>
      <inkml:annotationXML>
        <emma:emma xmlns:emma="http://www.w3.org/2003/04/emma" version="1.0">
          <emma:interpretation id="{BE74C93C-DC17-4CED-B5D6-E7336D2D0DFF}" emma:medium="tactile" emma:mode="ink">
            <msink:context xmlns:msink="http://schemas.microsoft.com/ink/2010/main" type="paragraph" rotatedBoundingBox="9873,12140 18342,11663 18416,12985 9948,134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D623E99-74F2-4BA6-BBB1-AA1CC0C9F47D}" emma:medium="tactile" emma:mode="ink">
              <msink:context xmlns:msink="http://schemas.microsoft.com/ink/2010/main" type="line" rotatedBoundingBox="9873,12140 18342,11663 18416,12985 9948,13462"/>
            </emma:interpretation>
          </emma:emma>
        </inkml:annotationXML>
        <inkml:traceGroup>
          <inkml:annotationXML>
            <emma:emma xmlns:emma="http://www.w3.org/2003/04/emma" version="1.0">
              <emma:interpretation id="{FECE42BB-A45E-4416-87D4-0A14FBEF6974}" emma:medium="tactile" emma:mode="ink">
                <msink:context xmlns:msink="http://schemas.microsoft.com/ink/2010/main" type="inkWord" rotatedBoundingBox="9873,12140 13760,11921 13834,13243 9948,13462"/>
              </emma:interpretation>
              <emma:one-of disjunction-type="recognition" id="oneOf0">
                <emma:interpretation id="interp0" emma:lang="en-US" emma:confidence="0.5">
                  <emma:literal>Diversity</emma:literal>
                </emma:interpretation>
                <emma:interpretation id="interp1" emma:lang="en-US" emma:confidence="0">
                  <emma:literal>Diversify</emma:literal>
                </emma:interpretation>
                <emma:interpretation id="interp2" emma:lang="en-US" emma:confidence="0">
                  <emma:literal>Diversity's</emma:literal>
                </emma:interpretation>
              </emma:one-of>
            </emma:emma>
          </inkml:annotationXML>
          <inkml:trace contextRef="#ctx0" brushRef="#br0">-2443 2497 501 0,'0'0'377'0,"0"0"-13"0,0 0-52 0,0 0-38 16,0 0-42-16,0 0-35 0,0 0-21 0,47-166-28 16,-43 155-21-16,2 3-25 0,-5 2-16 15,1 5-20-15,-2 1-16 0,0 0-16 0,0 0-15 16,0 1-11-16,0 7-5 0,0 5 5 0,0 6 1 15,-2 4 6-15,-5 7 4 0,2 5 0 0,-8-1-2 16,1 5 0-16,0-2-4 0,-2 1-5 0,-1 0 2 16,1 0-2-16,0-6-2 0,1 1 8 15,5-7-8-15,-4-5 1 0,1-4 0 0,1-5-1 16,5-5 5-16,-1-3 6 0,2-3 13 0,1-1 4 16,3 0 3-16,-2-5-6 0,1-6-13 0,1-1-7 15,0-9-4-15,0 0-4 0,7-4-1 16,6-2 3-16,4 3-7 0,0 0-1 0,1 3-1 15,-2 4-5-15,1 7 3 0,3 4-4 0,-3 3 0 16,0 3-1-16,4 2 4 0,-3 6 2 0,5 5 2 16,-3 3 2-16,3 0-1 0,-5 3 3 15,5 0-1-15,-5-2 0 0,-2 1-1 0,1-4 0 16,1-3 0-16,-1-1-2 0,-3-6 3 0,2-1 1 16,-2-3 0-16,-1 0 5 0,1-9-2 0,-1-5 3 15,0-4-2-15,-1-5 1 0,-3 1-2 16,1-4 2-16,-6-1 1 0,2-1-1 0,-6 0 1 15,0-3-3-15,-6 0 0 0,0 0-3 0,-6 1 3 16,-4-1-2-16,-7-2 0 0,3 2 2 0,-7 1-3 16,-1 1-1-16,-2 3 1 0,-5 3 0 15,5 2-3-15,-2 3 1 0,0 3-1 0,4 6-5 16,1 4 4-16,4 5-4 0,1 0 0 0,3 10 0 16,2 6 0-16,0 5 2 0,3 3 1 0,3 8 3 15,1 1-2-15,6 4-1 0,1 0 1 16,3 5 0-16,8-3 2 0,6-1 0 0,6-2 1 15,4-1-4-15,5-4 4 0,5-1 0 0,-2-4 2 16,8-5 2-16,0-5-5 0,1-5 3 0,1-4-2 16,1-7-2-16,-2-4 3 0,-3-10-2 15,-2-2 3-15,1-7 0 0,-6-2 3 0,-1-3 1 16,-4 2 1-16,-3-2-1 0,-6 2 1 0,-6 1 2 16,-5 3 1-16,0 4 3 0,-3 4-3 0,-3 5-1 15,0 2-1-15,0 6-6 0,0 1-1 16,0 0-7-16,-6 7-1 0,5 3 0 0,-1 5 3 15,2 5 5-15,0 1-2 0,0-1 3 0,9 2-4 16,-4-3 1-16,8 0 3 0,0-3-1 0,1 1 0 16,0-4-2-16,2-4-1 0,1-2-2 15,3-4 4-15,-2-3-2 0,5 0-7 0,-3-6-12 16,5-7-20-16,1-1-25 0,-5-2-37 0,4-3-63 16,-1 0-132-16,-8 5-256 0,-5 4-705 0</inkml:trace>
          <inkml:trace contextRef="#ctx0" brushRef="#br0" timeOffset="141.0364">-1744 2223 1803 0,'0'0'241'0,"0"0"-37"16,0 0-46-16,0 0-61 0,0 0-51 0,0 0-45 16,0 0-28-16,0 0-21 0,0 0-28 0,0 0-88 15,0 0-150-15,0 0-314 0,0 0-665 0</inkml:trace>
          <inkml:trace contextRef="#ctx0" brushRef="#br0" timeOffset="1381.6177">-1473 2449 2119 0,'0'0'275'0,"0"0"-23"0,0 0-33 16,0 0-41-16,0 0-35 0,0 0-39 15,0 0-31-15,0 0-26 0,0 0-24 0,0 0-16 16,0 0-7-16,0 0 2 0,0 0-1 0,0 0 2 16,7-6 0-16,3 25-1 0,1 2 0 0,2 0 1 15,0-2-1-15,-1 2 0 0,0-2-1 16,-5-3 0-16,4-5 0 0,-1 1 0 0,-4-5 0 16,2-2 0-16,-3-4 3 0,3-1 7 0,-2-3 4 15,5-8 3-15,0-4 2 0,4-5-7 0,0-3-2 16,1-3-4-16,-2 0-1 0,0-1 0 15,-1 1 1-15,-3 3-1 0,-6 1 0 0,-1 6 3 16,-3 3-1-16,0 5 1 0,0 4 0 0,-2 1-7 16,1 3-1-16,-5 0-2 0,-2 7-4 15,4 4-1-15,-6 4 4 0,4 0-1 0,-3 5 1 16,7-3 4-16,0 1-2 0,2 0 0 0,0-4-1 16,4 1 2-16,6-3 0 0,-1-3 1 0,5 1 1 15,7-4-7-15,-2 1 5 0,6-4-2 16,4-3 0-16,-1 0 5 0,2-2-3 0,2-6 2 15,-2-3 1-15,-2-1 0 0,1-2-1 0,-4-1-1 0,-5-3 1 16,-1 3-3-16,-2 0 2 0,-7-1 3 16,-2 3 0-16,-5 0-3 0,-2 4 3 0,-1 1-3 15,-1 3-1-15,-5 2 4 0,-4 3-9 0,-2 0-4 16,-3 5 1-16,0 4-4 0,-4 5 4 16,1 2 4-16,2 4 0 0,4-2-3 0,4 3 3 15,0-2-2-15,7 1 0 0,1-4 2 0,0 1 1 16,1-2-2-16,9 2 1 0,1-3 5 0,2-1-3 15,3-1 1-15,2-4 0 0,0-2 0 16,7-2-2-16,-1-3 2 0,3-1-1 0,1-5-4 16,0-6 6-16,3-4-1 0,-2-2 0 0,1-7 3 15,-1-2-3-15,4-2 1 0,-2-4 0 16,-1 1-2-16,0-1 2 0,-3 2 1 0,-2 1 1 16,-6 3-4-16,-5 4 4 0,-3 4 0 0,-8 5 3 15,-3 6 6-15,0 1-6 0,-3 3-3 0,-8 3-6 16,-3 1-1-16,-4 9-5 0,-6 3 2 0,2 7 5 15,-4-1-4-15,2 1 5 0,9-2 0 16,3 0-1-16,9-2 2 0,2-1 0 0,1-3-3 16,3 0 1-16,10-2 4 0,-1-1-3 0,4 1 2 15,1-2 0-15,3 0-4 0,-2 0 4 0,1 2-1 16,2-2 1-16,-4 1-5 0,0 0 4 16,-3 2-2-16,-3-1 1 0,-1-1 7 0,-5 2-6 15,2-1-1-15,-5-1 0 0,0-1-3 0,-2 1 2 16,0-2 3-16,0-1-1 0,1-3-4 0,-1-1 5 15,2-2 0-15,3 0 1 0,1 0 4 16,3-7-1-16,0-4-1 0,11-2-2 0,-1-7 7 16,3 0-7-16,0-4 1 0,3-1-1 0,-2 0-8 15,-3-2 7-15,2 0 2 0,-3 2-1 0,-4 1 4 16,1 2-3-16,-2 3-2 0,-2 2-1 16,-3 5 3-16,-4 3-2 0,-2 4 0 0,1 3 1 15,-4 2-4-15,0 0-2 0,0 0-1 0,0 7-1 16,0 2-4-16,0 3 7 0,0 2 2 15,0 2 0-15,0-1 7 0,0 1-5 0,1 1-2 16,2-1 1-16,-2 0-1 0,2 0 0 0,3 0 1 16,-3 1-2-16,-3-3-3 0,0 1 4 0,0-3 1 15,-10-1 1-15,3-2 0 0,-5 2 0 0,0-5-2 16,-1-3 2-16,-1-2 3 0,0-1-1 16,1 0 1-16,-1-3 0 0,1-4-4 0,2-2 3 15,5-1 1-15,-4 0 0 0,7 1-2 0,-1 1 1 16,-2 1-2-16,5 2 2 0,-1 4-1 0,2 1-7 15,0 0-8-15,0 1-1 0,0 7-2 0,0 2 6 16,9 3 8-16,-3 2 1 0,2-1-1 16,1-1 2-16,3 0 0 0,3-4 2 0,4-1-1 15,0-5 0-15,3 0 0 0,-2-3-2 0,7-3 4 16,0-6-3-16,0-6 0 0,1 0 2 16,-1-3-1-16,0-2 2 0,-3-1 0 0,-1-1 1 15,-6 1 0-15,2 5 2 0,-12 1 1 0,1 6 1 16,-5 2 1-16,-3 2-1 0,0 5-2 0,0 0-5 15,0 0-5-15,-1 4-2 0,-2 4 1 16,-3 1 1-16,5 2 1 0,-1 2 2 0,2-3 1 16,0 3 0-16,2-3 1 0,6-2-2 0,-2 0-1 15,7-3-1-15,-1-2-1 0,4-3 0 0,5 0-3 16,0 0-12-16,6-7-25 0,2-4-28 16,3-4-42-16,2 0-89 0,2-3-194 0,-12 3-507 15,-4 4-745-15</inkml:trace>
          <inkml:trace contextRef="#ctx0" brushRef="#br0" timeOffset="1526.5285">290 2038 2292 0,'0'0'260'0,"0"0"-58"0,0 0-39 0,0 0-58 16,0 0-36-16,0 0-27 0,0 0-21 0,0 0-19 16,0 0-18-16,0 0-13 0,0 0-17 15,0 0-39-15,0 0-75 0,0 0-111 0,-65-46-203 16,61 70-455-16,1-9-217 0</inkml:trace>
          <inkml:trace contextRef="#ctx0" brushRef="#br0" timeOffset="2300.5216">389 2138 1825 0,'0'0'341'0,"0"0"-46"0,0 0-75 0,0 0-61 0,0 0-21 16,0 0-24-16,0 0-28 0,0 0-27 0,0 0-26 16,0 0-15-16,0 0-13 0,0 0 1 15,0 0 3-15,10-29 4 0,-4 57 2 0,0 0 2 16,-1 4-3-16,-2 0-2 0,3 3-3 0,-1-3-3 16,-2 0 1-16,-1-2-1 0,2-2-3 0,2-3 1 15,-2-5-5-15,4-5-4 0,-2-2-14 16,4-6-20-16,-3 0-26 0,0-4-29 0,-3-3-25 15,5 0-25-15,-6 0-29 0,0-8-33 0,-1-1-11 16,-2-2 9-16,0-1 43 0,0-3 62 16,0 1 53-16,-5-2 42 0,0 2 21 0,-4-1 28 15,0 3 24-15,-2 3 34 0,-2-1 27 0,-4 6 17 16,3 0 7-16,-3 3-10 0,5 1-12 0,1 0-23 16,3 0-27-16,5 0-25 0,1 1-23 15,2 3-14-15,2-2-3 0,9 2 6 0,5-3 5 16,2 1 3-16,6-2 0 0,3 0-7 0,1 0-1 15,-1-3-5-15,0-2-2 0,-4-1-1 0,3-2 0 16,-4 0 3-16,-2 1 2 0,-4-2 5 16,1 2-2-16,-7 4 3 0,-1 1 1 0,-6-1-2 15,0 3-3-15,3 0-6 0,-5 0-4 0,1 0-8 16,-1 0 2-16,0 4 0 0,4 2-1 0,0 0 4 16,0 4-3-16,3 0 0 0,-1-1 3 0,6-1 2 15,1-2-3-15,6 1 0 0,0-6 2 16,0-1-4-16,2 0 7 0,2-8 1 0,-1-4 0 15,0-4 1-15,0-2 2 0,-5 0 2 0,-4-3 0 16,-1 0 5-16,-6 2-2 0,-1 2-1 0,-4 2 2 16,-2 2 2-16,0 3-2 0,0 6 1 15,0 0-4-15,0 4-9 0,0 0-2 0,-1 2-9 16,0 7 0-16,-2 6 4 0,0 5-2 0,-1 4 3 16,2 9 0-16,-1 5-1 0,2 6 0 15,1 7 0-15,0 3 0 0,0 6-2 0,1 3 0 16,2 4 2-16,6-1-3 0,-4 2 1 0,1-1 3 15,0-3 1-15,-2-5 1 0,2-2 4 0,-5-2-5 16,-1-6 1-16,0-5 0 0,-1-6-2 16,-6-8 5-16,-5-6 1 0,7-8 8 0,-7-7 4 15,1-5 9-15,0-4 3 0,-4 0 1 0,1-10-1 16,-3-8-9-16,3-4-3 0,1-6-6 0,6-9-4 16,-1-3-5-16,8-5 0 0,0-3-4 0,0-4-6 15,13-2 0-15,2-3-10 0,9-3-14 0,5-1-12 16,3-2-24-16,12 2-23 0,7 4-32 15,6 5-54-15,12 3-112 0,-12 15-253 0,-17 11-752 0</inkml:trace>
        </inkml:traceGroup>
        <inkml:traceGroup>
          <inkml:annotationXML>
            <emma:emma xmlns:emma="http://www.w3.org/2003/04/emma" version="1.0">
              <emma:interpretation id="{4F856A3D-F9D4-463C-A3CD-4CB4C3F644C1}" emma:medium="tactile" emma:mode="ink">
                <msink:context xmlns:msink="http://schemas.microsoft.com/ink/2010/main" type="inkWord" rotatedBoundingBox="15046,11949 16019,11894 16047,12391 15074,12445"/>
              </emma:interpretation>
              <emma:one-of disjunction-type="recognition" id="oneOf1">
                <emma:interpretation id="interp3" emma:lang="en-US" emma:confidence="0.5">
                  <emma:literal>x</emma:literal>
                </emma:interpretation>
                <emma:interpretation id="interp4" emma:lang="en-US" emma:confidence="0">
                  <emma:literal>a</emma:literal>
                </emma:interpretation>
                <emma:interpretation id="interp5" emma:lang="en-US" emma:confidence="0">
                  <emma:literal>&lt;</emma:literal>
                </emma:interpretation>
                <emma:interpretation id="interp6" emma:lang="en-US" emma:confidence="0">
                  <emma:literal>&amp;</emma:literal>
                </emma:interpretation>
                <emma:interpretation id="interp7" emma:lang="en-US" emma:confidence="0">
                  <emma:literal>4</emma:literal>
                </emma:interpretation>
              </emma:one-of>
            </emma:emma>
          </inkml:annotationXML>
          <inkml:trace contextRef="#ctx0" brushRef="#br0" timeOffset="2732.256">3501 1908 1592 0,'0'0'366'0,"0"0"-61"15,0 0-45-15,0 0-62 0,0 0-47 0,0 0-41 16,0 0-35-16,0 0-33 0,0 0-22 0,0 0-13 16,0 0-3-16,0 0 2 0,0 0 3 0,0 0 6 15,-73 30 5-15,58-4 6 0,-11 3 3 0,-5 3 5 16,-9 2-5-16,-6 3-3 0,-8 2-3 15,-2-4-8-15,-2 0 0 0,-3-2-3 0,2-3-2 16,-1-5-2-16,4-2 3 0,0-5 0 0,7-5 0 16,3-6 3-16,8-6 0 0,8-1 5 0,5-6 4 15,9-7 0-15,3-4-6 0,9-6-4 16,4-2-6-16,0-3-3 0,7-1 1 0,7 0-3 16,6-2 0-16,4 3-1 0,6 1-2 0,1 5-1 15,5 7 0-15,-1 4 1 0,3 8-3 16,-3 3 0-16,3 7 1 0,-3 9-2 0,1 4 4 15,-4 7 2-15,1 6-2 0,-3 1 1 0,-2 0 0 16,2-1 0-16,-2 0 1 0,3-3 2 0,0-3-3 16,5-3 1-16,4-5-1 0,-1-7 0 15,2-4-3-15,-1-4-12 0,1-4-33 0,-3-4-55 16,1-5-113-16,-12 1-268 0,-9 2-795 0</inkml:trace>
        </inkml:traceGroup>
        <inkml:traceGroup>
          <inkml:annotationXML>
            <emma:emma xmlns:emma="http://www.w3.org/2003/04/emma" version="1.0">
              <emma:interpretation id="{E896C52E-2A90-4934-A83A-BBCABA8477C7}" emma:medium="tactile" emma:mode="ink">
                <msink:context xmlns:msink="http://schemas.microsoft.com/ink/2010/main" type="inkWord" rotatedBoundingBox="18288,11673 18342,11670 18371,12176 18316,12179"/>
              </emma:interpretation>
              <emma:one-of disjunction-type="recognition" id="oneOf2">
                <emma:interpretation id="interp8" emma:lang="en-US" emma:confidence="0.5">
                  <emma:literal>,</emma:literal>
                </emma:interpretation>
                <emma:interpretation id="interp9" emma:lang="en-US" emma:confidence="0">
                  <emma:literal>.</emma:literal>
                </emma:interpretation>
                <emma:interpretation id="interp10" emma:lang="en-US" emma:confidence="0">
                  <emma:literal>l</emma:literal>
                </emma:interpretation>
                <emma:interpretation id="interp11" emma:lang="en-US" emma:confidence="0">
                  <emma:literal>1</emma:literal>
                </emma:interpretation>
                <emma:interpretation id="interp12" emma:lang="en-US" emma:confidence="0">
                  <emma:literal>|</emma:literal>
                </emma:interpretation>
              </emma:one-of>
            </emma:emma>
          </inkml:annotationXML>
          <inkml:trace contextRef="#ctx0" brushRef="#br0" timeOffset="3021.0429">5864 1682 2157 0,'0'0'231'16,"0"0"6"-16,0 0-30 0,0 0-57 15,0 0-28-15,0 0-29 0,0 0-28 0,0 0-26 16,0 0-20-16,0 0-12 0,0 0-4 0,0 0 3 16,0 0 3-16,0 0 1 0,-49 47-1 0,56-15 2 15,-1 3-2-15,1-2-1 0,0-1 0 16,2 1-3-16,-2-2-3 0,3 1 0 0,-6-3-3 16,5 2-10-16,-5-3-20 0,0 2-33 0,-3-4-60 15,-1 2-79-15,0-3-119 0,0-4-234 16,-4-8-1007-16</inkml:trace>
        </inkml:traceGroup>
      </inkml:traceGroup>
    </inkml:traceGroup>
    <inkml:traceGroup>
      <inkml:annotationXML>
        <emma:emma xmlns:emma="http://www.w3.org/2003/04/emma" version="1.0">
          <emma:interpretation id="{BD81713D-B533-4ACF-AC20-67331E0774BF}" emma:medium="tactile" emma:mode="ink">
            <msink:context xmlns:msink="http://schemas.microsoft.com/ink/2010/main" type="paragraph" rotatedBoundingBox="17123,13006 20767,12905 20792,13818 17149,1392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E210495-55E8-43AE-AF08-9AA980480AB1}" emma:medium="tactile" emma:mode="ink">
              <msink:context xmlns:msink="http://schemas.microsoft.com/ink/2010/main" type="line" rotatedBoundingBox="17123,13006 20767,12905 20792,13818 17149,13920"/>
            </emma:interpretation>
          </emma:emma>
        </inkml:annotationXML>
        <inkml:traceGroup>
          <inkml:annotationXML>
            <emma:emma xmlns:emma="http://www.w3.org/2003/04/emma" version="1.0">
              <emma:interpretation id="{C0C60687-15A2-4494-A5B6-F14D79F8E94F}" emma:medium="tactile" emma:mode="ink">
                <msink:context xmlns:msink="http://schemas.microsoft.com/ink/2010/main" type="inkWord" rotatedBoundingBox="17123,13006 20767,12905 20792,13818 17149,13920"/>
              </emma:interpretation>
              <emma:one-of disjunction-type="recognition" id="oneOf3">
                <emma:interpretation id="interp13" emma:lang="en-US" emma:confidence="0.5">
                  <emma:literal>Fairness</emma:literal>
                </emma:interpretation>
                <emma:interpretation id="interp14" emma:lang="en-US" emma:confidence="0.5">
                  <emma:literal>Fai mess</emma:literal>
                </emma:interpretation>
                <emma:interpretation id="interp15" emma:lang="en-US" emma:confidence="0">
                  <emma:literal>Fai ones</emma:literal>
                </emma:interpretation>
                <emma:interpretation id="interp16" emma:lang="en-US" emma:confidence="0">
                  <emma:literal>Fai Ones</emma:literal>
                </emma:interpretation>
                <emma:interpretation id="interp17" emma:lang="en-US" emma:confidence="0">
                  <emma:literal>Fair mess</emma:literal>
                </emma:interpretation>
              </emma:one-of>
            </emma:emma>
          </inkml:annotationXML>
          <inkml:trace contextRef="#ctx0" brushRef="#br0" timeOffset="3884.511">4883 3396 1472 0,'0'0'292'0,"0"0"-10"0,0 0-29 16,0 0-42-16,0 0-36 0,0 0-23 0,0 0-33 16,0 0-34-16,0 0-34 0,0 0-28 0,0 0-17 15,0 0-4-15,0 0 3 0,-67-59 6 0,64 95 2 16,0 4 5-16,-1 8-1 0,-2 0 0 0,2-1 2 16,-1 3-4-16,-1-2 0 0,3-1-3 15,0-5-4-15,3-4-1 0,-1-4-1 0,1-6-2 16,0-4 1-16,0-4-3 0,0-3 0 0,1-6-2 15,2-3-3-15,-3-4-11 0,0-3-18 0,0-1-21 16,0 0-33-16,0-4-45 0,0-4-58 16,0-4-74-16,0-5-73 0,-3-3-58 0,0-2-59 15,-1-3-60-15,1-2-49 0,-4-1 292 0,0-4 270 16,-4-2 0-16,2 0 0 0,-1-2 0 16,-2 0 0-16,-1-3 0 0,1 2 370 0,3-1 113 15,1-3-77-15,0-4-50 0,2 5-47 0,6-2-58 16,0 5-41-16,0 0-45 0,0 6-37 15,7 1-21-15,2 7-17 0,4 2-16 0,2 2-14 16,5 1-14-16,7 2-6 0,4 0-9 0,6 4-6 16,6 0-2-16,5 4-5 0,-1 0-1 0,4 0-3 15,0 3-4-15,-2 0-4 0,1 3-3 0,-5 2-2 16,-2 0-8-16,-12 0-19 0,-4 5-49 16,-9 5-71-16,-9 1-96 0,-9 5-100 0,-2 3-159 15,-6-1-412-15,-2-6-78 0</inkml:trace>
          <inkml:trace contextRef="#ctx0" brushRef="#br0" timeOffset="4050.4086">4739 3688 1015 0,'0'0'440'0,"0"0"-82"16,0 0-47-16,0 0-31 0,0 0-50 0,0 0-59 16,0 0-56-16,0 0-44 0,0 0-34 15,0 0-16-15,0 0-11 0,0 0-4 0,0 0-4 16,158-86-2-16,-120 79-21 0,-1 3-44 0,-3 4-105 15,1 2-185-15,-12 2-316 0,-6 3-898 0</inkml:trace>
          <inkml:trace contextRef="#ctx0" brushRef="#br0" timeOffset="4607.4179">5392 3826 1666 0,'0'0'276'0,"0"0"-81"15,0 0 9-15,0 0-22 0,0 0-45 0,0 0-25 16,0 0-27-16,0 0-27 0,0 0-15 0,0 0-10 16,0 0-5-16,0 0 0 0,0 0 3 15,25-156-1-15,-25 142-1 0,-4 6-3 0,-2 1-8 16,-5 2 2-16,-3 5-9 0,-1 0-4 0,-3 3 1 16,-3 7-6-16,-1 5 1 0,1 2-1 15,4 1 0-15,-1 3-2 0,5 0 0 0,4 0 0 16,5-5-4-16,3 2 2 0,1-2 0 0,1-3 1 15,9-2-1-15,0-2 2 0,6-1 2 0,2-5 1 16,2-3 5-16,1 0-5 0,0-3 2 16,2-8 1-16,-2-2-5 0,2-1 5 0,-4-3-1 15,0-1 2-15,-3-2-1 0,-3 1 1 0,-5 1 2 16,-2 1 1-16,-2 3 2 0,-4 3-2 16,0 3-1-16,0 5-2 0,-4 1-2 0,1 2-10 15,-1 2-5-15,2 8-3 0,-2 2-2 0,3 3 8 16,1 1 4-16,0 0 2 0,5 0 2 0,2-1 1 15,3-4 0-15,3 1 0 0,1-3-1 0,1-2 1 16,3-2 0-16,-2-4 1 0,2-1 2 0,-2 0-1 16,1-6-1-16,4-4 1 0,-3-3-1 15,4-3 3-15,-3-2 0 0,3-4 0 0,-3-4 3 16,-2 3-2-16,0-2 0 0,-5 5 1 0,-2 3-2 16,-3 4 0-16,-3 4 1 0,-3 5-2 0,-1 2-6 15,0 2-5-15,0 2-7 0,0 9 0 16,-4 4 4-16,1 5 6 0,1 3 4 0,0 3 0 15,2-2-1-15,0 0-1 0,6-4 2 0,1-2-1 16,0-5 1-16,2-1 0 0,3-4-2 16,1-3 1-16,4-5-2 0,3 0 2 0,3-3-5 15,2-8-13-15,2-2-27 0,-1-2-45 0,-7-3-73 16,4-2-136-16,-10 3-233 0,-8 6-774 0</inkml:trace>
          <inkml:trace contextRef="#ctx0" brushRef="#br0" timeOffset="4746.3319">5953 3329 1733 0,'0'0'258'0,"0"0"-20"0,0 0-49 0,0 0-58 15,0 0-44-15,0 0-41 0,0 0-40 0,0 0-22 16,0 0-18-16,0 0-16 0,0 0-56 0,0 0-134 16,0 0-290-16,0 0-964 0</inkml:trace>
          <inkml:trace contextRef="#ctx0" brushRef="#br0" timeOffset="6081.8584">6053 3847 2374 0,'0'0'166'0,"0"0"-9"0,0 0-27 16,0 0-29-16,0 0-14 0,0 0-11 0,0 0-19 15,127-161-14-15,-89 125-8 0,0 2-11 0,-4-1-3 16,6 0-3-16,-6 2-4 0,-2 0 1 0,-2 2-5 16,-7 1 1-16,-3 7-1 0,-7 3-1 15,-6 6 6-15,-6 4-3 0,-1 3 0 0,-4 2-4 16,-5 3-7-16,-5 2-4 0,-6 0-3 0,-2 8 0 16,-1 4 2-16,-4-1 3 0,1 2 2 0,8 2 1 15,1-3-3-15,6 1 1 0,2 3-2 16,6-3-1-16,3-1 3 0,3 0 0 0,9 2 1 15,2-4 0-15,1 0-1 0,5-1 1 0,0 3-1 16,0-5 1-16,-2 2 0 0,-1-1-1 0,-3 0 1 16,1 0-1-16,-1 2-3 0,-6-2 2 0,-1 1-1 15,-1 3-2-15,-2-2 4 0,-4 4 0 16,0-1 0-16,-1 5 1 0,-8-1-2 0,7-2 1 16,-4 1 1-16,0-1 0 0,6-6-1 0,0-2 1 15,0-3 0-15,6-4 0 0,4 0 4 16,4 0 1-16,4-4 0 0,4-7 1 0,3-6 1 15,-2 0-2-15,1-3-1 0,0-2 0 0,2 1-3 16,-7 0 0-16,5 3 0 0,-4-1 0 0,0 4-1 16,-4 3 2-16,-2 4-2 0,-6 1-2 0,0 5 3 15,0 2-7-15,-4 0 2 0,2 4 1 16,1 3 0-16,-3 5 2 0,5 2 0 0,-5 1-1 16,5 1 0-16,-4-1 0 0,4-1 1 0,-5 2 0 15,2-3 2-15,1-2-2 0,-4-1 0 0,1-4 0 16,-1-2 2-16,-2-2-2 0,1-1 2 0,-2-1 3 15,1 0-1-15,-1 0 7 0,1-5 0 16,5-5-3-16,1-3 0 0,4-3-5 0,2 0-5 16,1-1 3-16,2 2 0 0,0-3 0 0,1 4 1 15,1 1-4-15,-1 1 1 0,-3 6-3 16,-1 2 0-16,-3 4 0 0,-2 0-4 0,-2 1 0 16,-2 7 1-16,-1 3 1 0,-1 4 6 0,-2 2-2 15,0 1 1-15,0-1 0 0,2 2-3 0,3-3 4 16,0 3 1-16,5-5 0 0,-1-2-2 15,6-1 3-15,1-4 1 0,4-6 1 0,-2-1 2 16,6 0-1-16,0-11-1 0,3-2-1 0,3-3 6 16,0-2-6-16,-2-1 0 0,3-2 1 15,-4 1-8-15,-1-1 9 0,-5 1-1 0,-3 2 0 16,-3 1 2-16,-4 2 1 0,-5 0-2 0,-1 2 0 16,-2 4 7-16,-3-1-6 0,0 5-1 0,-5 1-1 15,0 4-8-15,-6 0 0 0,2 0-2 0,-2 4 0 16,0 4-2-16,-2 2 3 0,2 2 1 0,4 1 1 15,-2-2 4-15,3 4-2 0,-1-3-1 16,4 2 1-16,1 2 1 0,-3-1-3 0,5 1 3 16,0-1-1-16,0-1-5 0,5 0 4 0,0-2 0 15,8 2 2-15,1-4 1 0,6-4 0 0,1-2-1 16,6-4 1-16,2 0 4 0,-1-6-4 16,3-5 2-16,3-3-2 0,-5-2-1 0,-1-3 3 15,-1 0-1-15,-3-1 3 0,0-1-5 0,1 0 2 16,-5 3 1-16,0 0 1 0,-3 1 8 15,-4 2-8-15,0 3-1 0,-6 3-1 0,0 3-2 16,-6 2 2-16,1 3 2 0,-2 1-2 0,0 0-3 16,0 0-4-16,0 0-4 0,0 5 1 0,0 1-1 15,-2 1 4-15,2 4 4 0,-1 0 1 16,-1 1 4-16,1-1-4 0,1 0 0 0,-1 0-1 16,-2-1-8-16,0 2 7 0,0-1 1 0,3-2 1 15,-1 1 2-15,-1-2-2 0,1-1 0 16,-2-1-1-16,-3-3 4 0,5-1-5 0,-3-2 1 0,-3 3 0 15,2-3 0-15,0 0 1 0,-1 0 1 16,5 0 1-16,-2 0-7 0,3-3 5 0,0 1-4 16,0-5-4-16,4 1-2 0,7-2-2 0,2-1 0 15,3-1 4-15,1-1 5 0,5-2-1 16,-2 1 3-16,6-3 0 0,2 1-2 0,0-3 4 16,-1-4 1-16,2 1 0 0,-1-4 1 0,0 3-2 15,1-3-2-15,1 1 2 0,-4 0 2 0,1 2 0 16,-2 4-1-16,-10 1 2 0,-1 3 0 0,-1 4 5 15,-10 2 5-15,1 3 1 0,-4 2-3 16,0 2-4-16,-6 0-7 0,1 2-6 0,-7 6 1 16,-2 1-3-16,0 5 2 0,0 2 1 0,1 1 0 15,2 1 0-15,7 1 0 0,-1 0 2 16,5-2 0-16,0 0 2 0,3-1 0 0,3 0 0 16,2 2 1-16,-1-5-1 0,5 2 0 0,-5-4-1 15,-1 0 2-15,-5-2-1 0,-1-2-1 0,0 2 1 16,-1 1-1-16,-11-1 4 0,-1 2 2 15,-2-1 0-15,-4 1 1 0,-3-2-3 0,2-1-2 16,-3 1 0-16,6-3-7 0,2-1-25 0,0 1-49 16,3-2-97-16,0 1-223 0,1-2-622 0,7-1-652 0</inkml:trace>
        </inkml:traceGroup>
      </inkml:traceGroup>
    </inkml:traceGroup>
    <inkml:traceGroup>
      <inkml:annotationXML>
        <emma:emma xmlns:emma="http://www.w3.org/2003/04/emma" version="1.0">
          <emma:interpretation id="{05138D9A-8B4D-499A-92CB-BD281BBEE15E}" emma:medium="tactile" emma:mode="ink">
            <msink:context xmlns:msink="http://schemas.microsoft.com/ink/2010/main" type="paragraph" rotatedBoundingBox="4816,15142 26125,13955 26220,15647 4911,168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8DC07C-4A23-42E7-B0A6-AA22F47D4C68}" emma:medium="tactile" emma:mode="ink">
              <msink:context xmlns:msink="http://schemas.microsoft.com/ink/2010/main" type="line" rotatedBoundingBox="4816,15142 26125,13955 26220,15647 4911,16833"/>
            </emma:interpretation>
          </emma:emma>
        </inkml:annotationXML>
        <inkml:traceGroup>
          <inkml:annotationXML>
            <emma:emma xmlns:emma="http://www.w3.org/2003/04/emma" version="1.0">
              <emma:interpretation id="{D0F61EEF-3A2A-406F-B247-23A78C360BB9}" emma:medium="tactile" emma:mode="ink">
                <msink:context xmlns:msink="http://schemas.microsoft.com/ink/2010/main" type="inkWord" rotatedBoundingBox="4816,15142 8644,14929 8738,16620 4911,16833"/>
              </emma:interpretation>
              <emma:one-of disjunction-type="recognition" id="oneOf4">
                <emma:interpretation id="interp18" emma:lang="en-US" emma:confidence="0.5">
                  <emma:literal>Diversity</emma:literal>
                </emma:interpretation>
                <emma:interpretation id="interp19" emma:lang="en-US" emma:confidence="0">
                  <emma:literal>Diversify</emma:literal>
                </emma:interpretation>
                <emma:interpretation id="interp20" emma:lang="en-US" emma:confidence="0">
                  <emma:literal>Diversity's</emma:literal>
                </emma:interpretation>
                <emma:interpretation id="interp21" emma:lang="en-US" emma:confidence="0">
                  <emma:literal>Dinesity</emma:literal>
                </emma:interpretation>
              </emma:one-of>
            </emma:emma>
          </inkml:annotationXML>
          <inkml:trace contextRef="#ctx0" brushRef="#br1" timeOffset="42486.524">-7473 5485 802 0,'0'0'495'0,"0"0"-318"0,0 0 42 16,0 0 20-16,0 0-3 0,0 0-13 0,0 0-41 15,0 0-34-15,0 0-35 0,0 0-25 16,0 0-19-16,0 0-15 0,14-20-12 0,-17 28-10 15,-4 4-7-15,1 5-6 0,-4 8-1 0,0 1-4 16,-1 3-1-16,1 5 0 0,0 1-3 0,0 1 3 16,3 1-5-16,-3 0-2 0,5-2-2 0,-4-2-1 15,1-3 2-15,1-2 0 0,-1-5 0 16,3-4-1-16,-1-5 2 0,0-4 1 0,2-4 2 16,3-3 8-16,-1-3 7 0,2 0 11 0,0 0 5 15,0-8-4-15,0-3-11 0,0-3-14 16,0-5-8-16,0-2-6 0,5-2 2 0,6 0 0 15,-3 3 0-15,1 3 0 0,4 1 0 0,-2 5 0 16,0 3-1-16,-1 5 3 0,0 1-3 0,4 2 0 16,-1 0 0-16,1 4 1 0,2 3 2 15,0 1 0-15,-1 0 1 0,4 2-1 0,-2-3-1 16,-2 1 1-16,2-2 0 0,0 1-2 0,2-2 2 16,-4-2-1-16,4-2 0 0,-8-1 5 0,6 0-3 15,-3-1-1-15,0-9 4 0,0-5-5 16,1-5 10-16,-3-3-1 0,0-7 2 0,-2-1 1 15,-2-6-4-15,-1-1-1 0,-1-1 0 0,-3-4 0 16,0 2-1-16,-3-1 0 0,0-1-2 16,-9 0 4-16,-2 0-4 0,-2 3 1 0,-5 0 1 0,1 4-7 15,-8 5 3-15,0 7 1 0,-2 7-3 0,-4 5 0 16,3 9-4-16,-2 3-1 0,1 6 1 16,1 10 2-16,3 5 3 0,2 5-2 0,4 3 1 15,8 2-2-15,3 3-1 0,2-1 1 0,6 1 1 16,0 1-3-16,1-2 2 0,12-1 0 15,3-3-1-15,6 1 8 0,5-4-7 0,3-2 0 16,3-4 0-16,4-2-3 0,2-4 5 0,4-1 0 16,-1-5-2-16,1-4 0 0,1-3-1 0,-2-1 2 15,-1-4 1-15,-1-7 2 0,-2-5 0 16,-4-1 0-16,-4-4 2 0,-4-1 2 0,-4 0 1 16,-6 1 0-16,-5 1 1 0,-4 4-4 0,-1 4 6 15,-3 4 0-15,-3 5-1 0,0 3 0 16,0 0-9-16,0 3-2 0,0 8-2 0,-3 5 3 15,-3 4 0-15,5 5 0 0,-3 4 2 0,2-1-6 16,2-1 6-16,0-1-1 0,2-3 0 0,5-3-2 16,4-2-3-16,3-4-4 0,0-7-2 15,3-2-4-15,5-5-7 0,2-1-17 0,3-10-35 16,2-6-58-16,3-6-112 0,-8 5-270 0,-9 4-732 0</inkml:trace>
          <inkml:trace contextRef="#ctx0" brushRef="#br1" timeOffset="42636.4299">-6902 5198 2216 0,'0'0'146'0,"0"0"-59"16,0 0-51-16,0 0-52 0,0 0-31 16,0 0-10-16,0 0-6 0,0 0-78 0,0 0-215 15,0 0-497-15,0 0-99 0</inkml:trace>
          <inkml:trace contextRef="#ctx0" brushRef="#br1" timeOffset="43891.678">-6375 5533 2018 0,'0'0'394'0,"0"0"-138"0,0 0-49 0,0 0-34 16,0 0-41-16,0 0-30 0,0 0-31 0,0 0-28 16,0 0-23-16,0 0-12 0,0 0-5 0,0 0 1 15,0 0 3-15,0 0 0 0,17 24 1 0,-11 0-2 16,1 2-1-16,-1 1 1 0,-2-1-3 16,2 1-1-16,-2-1 0 0,-1-5-1 0,2 0 0 15,-2-3 1-15,1-7-1 0,1-2-1 0,-1-6 2 16,0-3 0-16,2 0 3 0,1-9 6 0,3-5 1 15,1-6 1-15,3-4-1 0,1-2-2 16,-1-4-1-16,0 1-2 0,-1 1-2 0,-2 0 1 16,0 4-3-16,2 2 4 0,-7 3-1 0,1 6 2 15,-6 7-1-15,1 3-1 0,-2 3 2 16,0 0-3-16,0 1-3 0,-3 9-2 0,-4 5 0 16,-2 2 0-16,1 5 3 0,2 0 1 0,2 1 0 15,1 0-2-15,3-2-2 0,4 1 0 0,9-5-2 16,4 2 0-16,3-3 0 0,5-4-2 0,4-1 1 15,0-3 1-15,6-3-2 0,-1-5 2 16,0 0 0-16,0-4 1 0,-5-5 1 0,0-4 1 16,-2-2 3-16,-8-4 2 0,0 0-3 0,-5-2 1 15,-3 0 0-15,-2 3-2 0,-3 0 5 0,-2 4 2 16,-4 2 1-16,0 5 1 0,0 1-1 0,-9 1-3 16,5 5-3-16,-3 0-4 0,-3 0-3 15,-1 8-3-15,-1 4 0 0,0 3 4 0,2 2-4 16,1 2 2-16,1 0-2 0,3 0-5 0,5-2 4 15,0-1 0-15,3 0 0 0,7-4 1 16,0 1-2-16,1-3 2 0,4-2 1 0,-1-2 4 16,3-1-2-16,1-4 2 0,-1-1-3 0,5 0 0 15,-3-3 4-15,3-7 0 0,-4-5 3 0,3-3-2 16,1-2 1-16,0-5 2 0,0-3-1 16,0-1 4-16,-2-1-5 0,0-1 0 0,-2 3 1 15,-1 0 1-15,-4 5 0 0,-2 5 1 0,-8 5 2 16,-1 6-2-16,-2 5 6 0,0 2 0 0,-5 0-5 15,-6 5-1-15,-3 6-7 0,-2 5 0 16,-4 4 1-16,1 2 3 0,2 2-2 0,0-3 0 16,7-3 0-16,3-1-4 0,5-4 3 0,2 0-2 15,2-2 2-15,5-3-3 0,5 1 2 0,3-2 1 16,0-1 1-16,6 2 8 0,2-2-10 0,5 0 1 16,2 1 1-16,4-1-9 0,-4 2 10 15,-2 0-3-15,-2 0 1 0,-3-1 2 0,-6 1-2 16,-5 0 2-16,-3-1-1 0,-3 1-1 0,-5-2 2 15,-1-1 1-15,0 0 1 0,0 1 4 0,0-3-7 16,0-1 0-16,0-2 0 0,4 0-8 16,-1 0 8-16,6-7 0 0,-1-2 4 0,3-2 4 15,8-5-5-15,1-4 1 0,1 1-3 0,2-4 1 16,1 0-2-16,-3-1 1 0,0 0 1 16,-5 2-3-16,-2 3 3 0,-1 1 0 0,-5 8 0 15,-2 3 0-15,-6 1 5 0,0 5 0 0,0 1 0 16,0 0 1-16,0 1-9 0,0 5 0 0,-3-2-1 15,-5 5 1-15,5 1 1 0,-3 0-1 0,0 3-2 16,4 0-3-16,2 1 4 0,0 0-2 16,0 2 1-16,0 1 2 0,0 2-5 0,4 0 3 15,6 4-1-15,-3-2 2 0,1 2 0 0,4-1-2 16,-4-3 2-16,-2-2-3 0,-3-1 1 0,-3-4-4 16,-2-2-1-16,-6-1 0 0,-9-2 4 0,0-1 4 15,-2-6 3-15,-2 2 7 0,0-2-6 16,0-2 2-16,5-5 0 0,-2-2-1 0,8 0 3 15,-2-2-3-15,9 3 3 0,2 0-3 0,-2 2-2 16,3 4-1-16,0 0-4 0,0 2-2 0,4 0-3 16,1 0 1-16,3 4 3 0,1 3 6 15,1 1-4-15,2-1 1 0,1 1 0 0,3-4-6 16,2 0 5-16,2-3-2 0,0-1-1 0,5 0 3 16,4-5-3-16,0-4-2 0,7-2-3 15,-6-5 1-15,1-3 3 0,-3-1 6 0,-2-4 4 16,-2 0 3-16,-9 2-2 0,-2 2 3 0,-7 3 1 15,-2 4 0-15,-3 1 7 0,-1 8 1 0,0 0-1 16,0 3 4-16,0 1-10 0,-2 0-5 16,-1 7-5-16,-1 3-3 0,2 3 1 0,-2 4 0 15,0 1 1-15,2 3-6 0,2-3-1 0,0 1-4 16,2 0-7-16,8-3 0 0,2-3-5 0,4-3-7 16,7-3-17-16,2-4-21 0,6-3-51 0,3-3-97 15,5-12-249-15,-11 3-649 0,-10 1-448 0</inkml:trace>
          <inkml:trace contextRef="#ctx0" brushRef="#br1" timeOffset="44041.7974">-4538 5176 2399 0,'0'0'310'0,"0"0"-97"16,0 0-50-16,0 0-64 0,0 0-49 0,0 0-28 15,0 0-26-15,0 0-19 0,0 0-17 16,0 0-17-16,0 0-40 0,0 0-111 0,0 0-226 15,0 0-540-15,-22 74-445 0</inkml:trace>
          <inkml:trace contextRef="#ctx0" brushRef="#br1" timeOffset="44761.3852">-4332 5318 2389 0,'0'0'353'15,"0"0"-99"-15,0 0-53 0,0 0-56 0,0 0-36 16,0 0-23-16,0 0-28 0,0 0-24 0,0 0-15 16,0 0-10-16,0 0-3 0,0 0-1 0,0 0 4 15,0 0-1-15,15 85 2 0,-15-44-2 16,0 5-5-16,0 4-1 0,-1-2-1 0,-5 7 0 16,-1-4 0-16,0 0-4 0,-1-3-5 0,1-7-4 15,2-5-3-15,2-9-9 0,3-6-10 16,0-4-16-16,0-7-21 0,0-5-11 0,2-5 4 15,1 0 7-15,0-7 16 0,-2-6 14 0,2-3 4 16,-3-3 9-16,0 0 10 0,0-2 8 0,0 0 10 16,-3 2 10-16,-4 4 6 0,0 2 11 15,-2 3 8-15,-2 3 9 0,1 2 2 0,-1 1 4 16,1 3-1-16,-3 1-4 0,6 0-1 0,0 0-10 16,5 0-8-16,1 1-8 0,1-1-7 0,0 3-4 15,1-1-1-15,5 2 0 0,5-1 1 0,4-2 3 16,3 1 0-16,3-2 2 0,6 0-4 15,2-5 1-15,0-5-2 0,5-4-2 0,0-4 5 16,-1 0-6-16,2-3 2 0,-5-1-1 0,-2 1-4 16,-8 0 7-16,-1 3-2 0,-8 4 2 15,-5 4 4-15,-2 4-1 0,-1 3 2 0,-3 3 2 16,0 0-3-16,-3 2-5 0,-1 5-5 0,-2 6-3 16,-1 3 3-16,0 4 0 0,1-1-2 0,5 2 2 15,1 0-10-15,0-2 6 0,11-1-1 0,2 0 1 16,1-6 4-16,3-2-6 0,3-4 2 15,1-6-1-15,0 0 1 0,1-4 3 0,-5-5-2 16,4-6 2-16,-4-1-1 0,-3-3 1 0,0-1 1 16,-1 3 3-16,-2-5-4 0,-5 4 1 15,0 0 1-15,-1 4-1 0,-5 5 7 0,2 1-5 16,-1 4-2-16,-1 4-3 0,0 0-7 0,0 4 4 16,0 11 0-16,2 6 2 0,1 7 2 0,-2 8 0 15,3 9 1-15,-2 3 1 0,0 8 0 16,3 2 0-16,0 4 2 0,-2 3 0 0,0 3 4 15,4 0 0-15,-5-1-2 0,-1 0 0 0,0-2-3 16,1-5 5-16,-2-7 1 0,0-5 1 0,0-11-1 16,-2-5-1-16,0-12 0 0,-7-5 0 15,5-6 8-15,-6-6-3 0,4-3 1 0,-5-3-3 16,0-10-8-16,1-7-3 0,-2-7-10 0,2-8-13 16,0-4-24-16,8-7-42 0,2-3-70 0,1-2-134 15,9 11-378-15,-3 11-867 0</inkml:trace>
        </inkml:traceGroup>
        <inkml:traceGroup>
          <inkml:annotationXML>
            <emma:emma xmlns:emma="http://www.w3.org/2003/04/emma" version="1.0">
              <emma:interpretation id="{C0FF3F8D-36B5-4F2C-96D5-05446C99F990}" emma:medium="tactile" emma:mode="ink">
                <msink:context xmlns:msink="http://schemas.microsoft.com/ink/2010/main" type="inkWord" rotatedBoundingBox="9919,14973 10970,14914 11011,15640 9959,15698"/>
              </emma:interpretation>
              <emma:one-of disjunction-type="recognition" id="oneOf5">
                <emma:interpretation id="interp22" emma:lang="en-US" emma:confidence="0.5">
                  <emma:literal>has</emma:literal>
                </emma:interpretation>
                <emma:interpretation id="interp23" emma:lang="en-US" emma:confidence="0">
                  <emma:literal>Las</emma:literal>
                </emma:interpretation>
                <emma:interpretation id="interp24" emma:lang="en-US" emma:confidence="0">
                  <emma:literal>hash</emma:literal>
                </emma:interpretation>
                <emma:interpretation id="interp25" emma:lang="en-US" emma:confidence="0">
                  <emma:literal>hats</emma:literal>
                </emma:interpretation>
                <emma:interpretation id="interp26" emma:lang="en-US" emma:confidence="0">
                  <emma:literal>hags</emma:literal>
                </emma:interpretation>
              </emma:one-of>
            </emma:emma>
          </inkml:annotationXML>
          <inkml:trace contextRef="#ctx0" brushRef="#br1" timeOffset="45689.5166">-2385 5403 1710 0,'0'0'177'15,"0"0"38"-15,0 0 42 0,0 0-26 0,0 0-44 16,0 0-42-16,0 0-41 0,0 0-32 15,0 0-18-15,0 0-13 0,0 0-6 0,0 0-6 16,0 0-3-16,0 0-5 0,-76-14-6 0,74 1 4 16,1-1-10-16,0-4-2 0,-1-3-1 15,-1-3-4-15,-4-5 6 0,4 0 1 0,2-5 0 16,-5 0 1-16,2-1 1 0,1 1 3 0,0 3 3 16,-4 3 0-16,4 5 1 0,2 5 1 0,0 5 3 15,-2 5 5-15,0 7-5 0,-1 1-6 0,2 0-6 16,2 8-11-16,-1 7 2 0,-2 9 0 0,-1 7 2 15,0 6 0-15,2 4-1 0,1 3 0 16,1 4 1-16,0 0 1 0,0 3-2 0,1-1-1 16,5 1 2-16,-1-2-4 0,-2-1 5 0,0-6 0 15,4-4 1-15,-4-5-3 0,-2-7-1 16,5-6-2-16,-2-8 1 0,-1-5 3 0,-3-4-4 16,3-3 5-16,4 0 4 0,-3-6 5 0,3-6 7 15,3-4-2-15,3-4-5 0,3 0-9 0,1 1 0 16,0 1 0-16,-2 3-2 0,-2 6 1 15,0 5-5-15,-6 4 0 0,4 0-1 0,-1 2 1 16,-4 5 2-16,5 3 0 0,-2 5-2 0,-1 0 1 16,4 0-1-16,-3-4 2 0,-1 0 1 0,4-1-3 15,0-4 2-15,2 0-3 0,1-6 2 16,2 0 4-16,8-3-4 0,-1-7 1 0,3-6 0 16,1-3-3-16,0-3 3 0,1-3 1 0,-1 0 1 15,-3 1-3-15,-5-2 2 0,-4 3 0 0,-3 1 0 16,-8 4 4-16,0 4-3 0,-5 4-1 0,-9 4-3 15,2 2 0-15,-6 1-3 0,-2 3-1 0,-7 0 1 16,4 9-3-16,-6 0 4 0,0 6 2 16,3-1 2-16,-2 2 0 0,6 1-1 0,3-2-2 15,2 1-1-15,8 0 1 0,0-2 0 0,4-1-1 16,0-1-2-16,7 1 1 0,4-3-2 16,2-3 3-16,1-2 0 0,0-2-2 0,1-1 4 15,-1-2 0-15,0-3 0 0,0-7 5 0,0-2-4 16,0-3 2-16,-1-2 0 0,0-2 1 15,0 0 2-15,-5 0-2 0,4 1 0 0,-3 2-2 16,-3 5 2-16,3 4-1 0,-7 4-2 0,0 3-1 16,-1 3-2-16,5 8 0 0,-3 5 2 0,0 3 1 15,-2 3 0-15,8 3 2 0,-5-4-2 0,7 0-1 16,0-1 1-16,4-4 1 0,2-3 0 16,0-5 0-16,5-5 1 0,-2-3 0 0,6-3-1 15,-2-10 2-15,-3-3-1 0,5-6-2 0,-1 2 2 16,-5-4-1-16,4-2 0 0,-1 0 2 15,-3 2 0-15,1 0 0 0,-4 5 0 0,-4 5 0 0,-2 3-1 16,-4 5 1-16,-4 4-3 0,4 2-1 16,-4 4 0-16,0 5-2 0,4 3 4 0,-4 5-1 15,-2-1 1-15,-1 4 0 0,0 0 0 0,0 2 1 16,0-1 0-16,-10-1 2 0,3-1 1 16,-7-3-1-16,0 1 3 0,-2-4-1 0,-2-2 0 15,3-5 0-15,5-2 0 0,-1-4-3 0,0 0 3 16,-1-6-2-16,5-6-1 0,-3-2-2 0,1-1-8 15,4-2-12-15,-3 2-25 0,5-3-52 16,2 4-93-16,-1 1-218 0,1 5-619 0,1 5-677 0</inkml:trace>
        </inkml:traceGroup>
        <inkml:traceGroup>
          <inkml:annotationXML>
            <emma:emma xmlns:emma="http://www.w3.org/2003/04/emma" version="1.0">
              <emma:interpretation id="{2BFABA77-15B7-43CE-B8A1-5738D6BC5ECE}" emma:medium="tactile" emma:mode="ink">
                <msink:context xmlns:msink="http://schemas.microsoft.com/ink/2010/main" type="inkWord" rotatedBoundingBox="11598,14887 12168,14855 12209,15595 11639,15627"/>
              </emma:interpretation>
              <emma:one-of disjunction-type="recognition" id="oneOf6">
                <emma:interpretation id="interp27" emma:lang="en-US" emma:confidence="0.5">
                  <emma:literal>to</emma:literal>
                </emma:interpretation>
                <emma:interpretation id="interp28" emma:lang="en-US" emma:confidence="0">
                  <emma:literal>too</emma:literal>
                </emma:interpretation>
                <emma:interpretation id="interp29" emma:lang="en-US" emma:confidence="0">
                  <emma:literal>tho</emma:literal>
                </emma:interpretation>
                <emma:interpretation id="interp30" emma:lang="en-US" emma:confidence="0">
                  <emma:literal>two</emma:literal>
                </emma:interpretation>
                <emma:interpretation id="interp31" emma:lang="en-US" emma:confidence="0">
                  <emma:literal>top</emma:literal>
                </emma:interpretation>
              </emma:one-of>
            </emma:emma>
          </inkml:annotationXML>
          <inkml:trace contextRef="#ctx0" brushRef="#br1" timeOffset="46372.6856">-855 5301 2648 0,'0'0'254'0,"0"0"-76"0,0 0-29 0,0 0-33 16,0 0-26-16,0 0-25 0,0 0-24 0,0 0-22 15,0 0-14-15,0 0-4 0,0 0-3 0,0 0-4 16,0 0-10-16,173-124-26 0,-117 113-54 0,0-1-102 16,-14 5-234-16,-13 4-875 0</inkml:trace>
          <inkml:trace contextRef="#ctx0" brushRef="#br1" timeOffset="46221.7781">-783 5484 2277 0,'0'0'244'0,"0"0"-49"0,0 0-43 0,0 0-40 15,0 0-12-15,0 0-4 0,0 0-14 0,0 0-12 16,0 0-12-16,0 0-15 0,0 0-5 0,0 0-9 16,82-164-6-16,-75 130-3 0,5 0-5 15,-8-4-1-15,4-1-3 0,-5-5-1 0,0 4-3 16,1-2-1-16,-2 5-1 0,-2 0 3 0,0 7 1 15,0 8 0-15,0 3 4 0,-6 10 2 0,5 2 1 16,-1 6-3-16,1 1-6 0,1 1-4 16,-2 12-3-16,1 6 2 0,-6 7 0 0,4 11 2 15,-1 4 0-15,-5 6-1 0,7 2 0 0,-3 1-1 16,0-2 0-16,3 1-1 0,2-3 1 16,0-2-3-16,0-2 1 0,10-7 2 0,0-4-2 15,-1-6 8-15,3-6-9 0,2-3 1 0,-1-5-1 16,1-5-8-16,1-4 11 0,-1-2-3 0,0 0 2 15,2-8 2-15,2-3-1 0,-1-2 3 0,-1-2-3 16,-4 5 2-16,0 2-2 0,-7 3-2 16,0 5 1-16,2 0 1 0,-5 4-3 0,0 8-2 15,5 2 2-15,-4 2-7 0,0 4 9 0,4-4-1 16,-2 0 0-16,4-2 6 0,-2-3-7 0,6-1 2 16,0-6 0-16,1-2 0 0,1-2 0 0,-1-3 0 15,3-7 2-15,3-4-4 0,-4-3 3 16,-2-2 0-16,-3 0 0 0,-5 0 1 0,-3 3 4 15,-3 1 2-15,0 2-1 0,-1 3 4 0,-7 3-6 16,-3 3-4-16,-3 4-4 0,-3 0-11 16,-4 0-8-16,2 8-21 0,-3-1-33 0,5-1-61 15,2 0-94-15,3-4-247 0,0 0-680 0,9-2-489 0</inkml:trace>
        </inkml:traceGroup>
        <inkml:traceGroup>
          <inkml:annotationXML>
            <emma:emma xmlns:emma="http://www.w3.org/2003/04/emma" version="1.0">
              <emma:interpretation id="{3582F305-B935-4007-837E-33095F3F747A}" emma:medium="tactile" emma:mode="ink">
                <msink:context xmlns:msink="http://schemas.microsoft.com/ink/2010/main" type="inkWord" rotatedBoundingBox="13598,14970 14435,14924 14471,15581 13634,15628"/>
              </emma:interpretation>
              <emma:one-of disjunction-type="recognition" id="oneOf7">
                <emma:interpretation id="interp32" emma:lang="en-US" emma:confidence="0.5">
                  <emma:literal>be</emma:literal>
                </emma:interpretation>
                <emma:interpretation id="interp33" emma:lang="en-US" emma:confidence="0">
                  <emma:literal>bee</emma:literal>
                </emma:interpretation>
                <emma:interpretation id="interp34" emma:lang="en-US" emma:confidence="0">
                  <emma:literal>bed</emma:literal>
                </emma:interpretation>
                <emma:interpretation id="interp35" emma:lang="en-US" emma:confidence="0">
                  <emma:literal>bel</emma:literal>
                </emma:interpretation>
                <emma:interpretation id="interp36" emma:lang="en-US" emma:confidence="0">
                  <emma:literal>bet</emma:literal>
                </emma:interpretation>
              </emma:one-of>
            </emma:emma>
          </inkml:annotationXML>
          <inkml:trace contextRef="#ctx0" brushRef="#br1" timeOffset="47057.4603">1166 5337 1333 0,'0'0'354'0,"0"0"-46"0,0 0-20 15,0 0-69-15,0 0-62 0,0 0-31 0,0 0-25 16,0 0-20-16,0 0-7 0,0 0-7 16,0-169-4-16,6 147 0 0,2-2-6 0,-2 2-2 15,1-1-3-15,-4 0-4 0,0 2-2 0,-3 3-4 16,0 2-1-16,0 5-5 0,0 5 1 0,-2 2-5 16,1 4-8-16,-2 0-7 0,-3 4-10 0,5 8-4 15,-2 7-1-15,0 8 0 0,-4 8 0 16,4 2 2-16,-1 4-2 0,-2-1-1 0,5 1 1 15,0 0-3-15,1-3 0 0,0-2 2 0,0-1 1 16,-2-2-1-16,2-6 2 0,-1-3-1 0,-1-7-1 16,1-5 1-16,1-2 0 0,0-5 1 0,0-2 1 15,0-3 1-15,0 0 1 0,0 0 2 16,0-6 3-16,6-2-6 0,3-4 1 0,6-3-5 16,3 1-2-16,6-1 3 0,3 4-4 0,1 5 0 15,1 3-2-15,-2 3 0 0,-2 0 0 16,-3 9-2-16,-1 4-3 0,-4 3-2 0,-6 0-3 15,-5 2-4-15,-6 2 2 0,0-1-1 0,-10 0 1 16,-7-1 5-16,-2-3 0 0,-5 0 5 16,0-2 3-16,0-3 3 0,0-5 2 0,0-3-1 15,7-2 3-15,0 0-2 0,4-9 3 0,2-2-1 16,5 0-2-16,1-3 0 0,5 1 0 0,0-1-2 16,11 1-2-16,3-1-1 0,4 1-5 15,7 1 3-15,0 2-1 0,3 1 0 0,2 1 4 16,0 2-1-16,4 0-1 0,-3-1 0 0,-1-1 2 15,-3 0 0-15,-2-1 2 0,-5-2 0 0,3 0 0 16,-8-5 3-16,-2-1 1 0,-3-3-1 0,-4 1 0 16,-5 1-1-16,-1-1 1 0,0 2 3 15,-1 2 2-15,-8 4 0 0,1 6 1 0,-5 1-4 16,0 4-1-16,-2 4-2 0,-2 7-2 0,-3 9 0 16,4 3-2-16,2 3 2 0,6 3 0 0,3 0-2 15,5-1 1-15,13-3-5 0,6-1-4 0,5-4-4 16,12-2-7-16,4-3-12 0,7-6-32 15,8-5-48-15,3-4-70 0,9 0-76 0,1-4-171 16,-17-3-433-16,-16 3-729 0</inkml:trace>
        </inkml:traceGroup>
        <inkml:traceGroup>
          <inkml:annotationXML>
            <emma:emma xmlns:emma="http://www.w3.org/2003/04/emma" version="1.0">
              <emma:interpretation id="{3F3DE497-C317-48C3-A7F3-309F7DC2E216}" emma:medium="tactile" emma:mode="ink">
                <msink:context xmlns:msink="http://schemas.microsoft.com/ink/2010/main" type="inkWord" rotatedBoundingBox="15066,14722 19160,14494 19204,15282 15110,15510"/>
              </emma:interpretation>
              <emma:one-of disjunction-type="recognition" id="oneOf8">
                <emma:interpretation id="interp37" emma:lang="en-US" emma:confidence="0.5">
                  <emma:literal>balanced</emma:literal>
                </emma:interpretation>
                <emma:interpretation id="interp38" emma:lang="en-US" emma:confidence="0">
                  <emma:literal>Balanced</emma:literal>
                </emma:interpretation>
                <emma:interpretation id="interp39" emma:lang="en-US" emma:confidence="0">
                  <emma:literal>salaried</emma:literal>
                </emma:interpretation>
                <emma:interpretation id="interp40" emma:lang="en-US" emma:confidence="0">
                  <emma:literal>solaced</emma:literal>
                </emma:interpretation>
                <emma:interpretation id="interp41" emma:lang="en-US" emma:confidence="0">
                  <emma:literal>Salaried</emma:literal>
                </emma:interpretation>
              </emma:one-of>
            </emma:emma>
          </inkml:annotationXML>
          <inkml:trace contextRef="#ctx0" brushRef="#br1" timeOffset="49349.6827">2667 5370 1801 0,'0'0'324'0,"0"0"-67"0,0 0-49 0,0 0-61 16,0 0-23-16,0 0-16 0,0 0-20 15,0 0-15-15,0 0-10 0,0 0-9 0,0 0-5 16,14-173-5-16,-14 146-3 0,0-2-1 0,-4-1-5 16,1-1 1-16,-1-1-6 0,-3 1-4 0,4 0 0 15,-3 6-2-15,1 3 2 0,2 6 0 0,0 2 1 16,-1 6-4-16,2 3-4 0,0 2-6 15,2 3-6-15,0 0-7 0,0 8-2 0,0 5-1 16,0 4 0-16,0 8 5 0,0 4 0 0,-2 3 0 16,1 2 2-16,-1 1-3 0,1-1 1 0,-3 0 1 15,1-2-1-15,3-4-1 0,0-3 1 16,0-5 1-16,0-6-2 0,0-4 4 0,0-2-4 16,0-5 0-16,0-3 0 0,0 0 0 0,3 0 3 15,4 0 2-15,0-3 0 0,6-5-1 16,2 0-1-16,6 0-3 0,1 2 1 0,5 4-2 15,0 2-1-15,-1 0-1 0,-1 6-1 0,-3 9 7 16,-3 2-10-16,-5 4-1 0,-3 2-1 0,-7 1-13 16,-1 3 11-16,-3-3 1 0,-3-2 1 15,-6-2 5-15,-6 0-4 0,1-6 3 0,-3-4 2 16,-1-2 4-16,-1-5 0 0,1-3 0 0,2 0-1 16,2 0 4-16,1-6-2 0,3-4 0 0,3 2 1 15,2-3-11-15,3 1 9 0,2 0-2 0,0 1-5 16,5 1 4-16,4 1-9 0,1 0-2 0,7 2 2 15,2 2 1-15,-1 0 4 0,3 1 2 16,2-1 0-16,0-1-4 0,0 0 5 0,1-5 1 16,3-2 0-16,-1-1 0 0,4-2 0 0,1-4-1 15,2-1 0-15,-2-4 10 0,-2 1-8 16,-4-1 1-16,-6-3 1 0,-2 3-4 0,-5-1 6 16,-6 4 0-16,-5 2 1 0,-1 4-2 0,0 4 2 15,-10 4-1-15,-4 3-2 0,-3 3 0 0,-4 6-4 16,-6 8-1-16,0 4 2 0,0 3 4 15,2 0 0-15,1 1-1 0,4 1-2 0,4-1-7 16,8-2 6-16,2-1-1 0,5-3 0 0,1 0 2 16,2-3-5-16,10 2 2 0,-1-6 0 0,6 1 3 15,2-5-2-15,0-4-1 0,1-1 2 16,3 0-4-16,0-9 7 0,-2-4 2 0,2-5-1 16,-6-1 1-16,1 2-4 0,-4-6 2 0,-1 2 1 15,-3 0 6-15,-5 0 1 0,0 5-3 0,-4 5 1 16,-1 2 4-16,0 5-6 0,0 2-1 0,-1 2-2 15,-1 0-15-15,-1 6 8 0,3 4 0 16,0 5 1-16,0 2 4 0,6 2-3 0,5-2-2 16,1 1 0-16,5-1 2 0,1-3-1 0,5-2 2 15,0-3-1-15,1-4-1 0,0-3 3 0,-2-2 0 16,4-4 4-16,0-8-3 0,0-3 0 16,1-5-1-16,0-4 1 0,0-4 4 0,0-4-4 15,-3-1 1-15,-1 0-2 0,0-3 0 0,-5 1 1 16,-1 0 1-16,-6 4 0 0,-1 0-5 15,-4 4 6-15,-5 6 2 0,-1 1-2 0,-1 6 6 16,-5 5-4-16,-4 4-4 0,-1 3-1 0,-2 2 1 16,-2 7-4-16,-2 5 0 0,1 7 0 0,-1 4-4 15,3 1 5-15,3 4 1 0,2 3 2 0,-1 2 1 16,7 2 0-16,2 3-2 0,1 0 1 16,0 2 3-16,1-1-6 0,8-2 2 0,4 0-1 15,1-4-6-15,6-3 6 0,1-3 0 0,4-8 2 16,4-4 0-16,0-7 0 0,3-6 0 0,2-2 0 15,1-8 1-15,-1-9 0 0,4-5 0 0,-2-7 1 16,-2-1-2-16,0-1 0 0,-4-3 1 16,-6 3-2-16,0-1-2 0,-9 4 5 0,-2 5 0 15,-6 2 0-15,-4 5 5 0,-3 5-5 0,0 2-1 16,-4 7-2-16,-6 2-1 0,-3 0-4 0,-4 6 0 16,-3 7 0-16,3 3-1 0,-4 2 2 15,1-1 3-15,6-1 0 0,0 2 0 0,4 0-1 16,6-2-1-16,-1-2-1 0,5-2 1 0,0-1-4 15,0-3 0-15,6 0 3 0,1-5-2 16,-1 0 2-16,4-3 3 0,-3 0 1 0,4-4 2 16,1-6 1-16,-1-1-1 0,0-2 2 0,1-4-2 15,-1 1 1-15,2 2-3 0,-3 0 1 16,1 1 1-16,-3 4-2 0,1 3 1 0,-3 3-1 16,-1 2-2-16,-2 1 1 0,1 0 2 0,-2 7-1 15,-1 2 0-15,3 3 1 0,-2 2-2 0,-1 1 3 16,2 0-1-16,-3-1-1 0,4-4 0 0,2 0-3 15,0-1-2-15,1-4 5 0,0-1 0 0,3-4 2 16,1 0 3-16,2-2-3 0,3-6 0 16,-1-3 0-16,4-1 0 0,-1-4-1 0,0 1-1 15,1 1 0-15,-2 1 0 0,0 2-1 0,-3 2 1 16,-1 3 0-16,-5 3 1 0,1 1-2 0,-5 2 1 16,-1 0 2-16,-2 0-1 0,2 3-1 15,-3 2 1-15,2 1-2 0,-1 0 1 0,0 3 0 16,2-2-2-16,0-1 2 0,3 1-1 0,1-1 0 15,1-3 2-15,4-1 0 0,-2-2-1 0,2 0 1 16,2-2 2-16,1-2-1 0,2-4 0 16,-3-2-1-16,1 3-2 0,0-5 1 0,-1 3-2 15,-1-1 4-15,-4-1-2 0,3 3 2 0,1 0-1 16,-5 2 0-16,1 0 0 0,-1-1-1 16,-1 2 1-16,3 2-1 0,-4 3 1 0,1-1-3 15,-3 1 2-15,3 0 0 0,-1 0-3 0,2 0 2 16,2 0 0-16,0 0 0 0,3 0 2 0,3 0 1 15,5-3 0-15,4-1-2 0,2-1 0 0,4-3 0 16,1-2 1-16,-3-1-2 0,1 1 1 16,-4-2 0-16,-5 1-2 0,-5 1 3 0,-4 5 1 15,-6-2 0-15,-3 5 4 0,0 1-4 0,-3 1 0 16,0 0-1-16,0 0-1 0,0 5-1 0,0 1-1 16,0 0 1-16,0 0-1 0,2 0 2 0,3 1-1 15,-4-2 0-15,6-1-1 0,0 1 2 16,6-3 1-16,-4 0 0 0,3-1 4 0,1-1-5 15,-3 0 0-15,3 0 1 0,-6-3-2 0,-1 0 5 16,-4-1 1-16,0 0 1 0,-2 0 0 16,0 1 1-16,0-2 0 0,-4 2-3 0,-2 0 1 15,-3 1-4-15,-2 2-2 0,1 0 1 0,-4 0 1 16,1 2 0-16,0 4-3 0,-1 1-1 0,3-1-4 16,1 2 6-16,-3 1-1 0,6 1 1 15,-1 1 3-15,1 1-5 0,-1 1 3 0,4 0-3 16,1 0 1-16,1 1-2 0,2-1 0 0,0-1 0 15,0 0-3-15,8 1 2 0,2-3-1 0,3-2 2 16,4-3-2-16,1-2 4 0,3-3 2 16,2 0-1-16,5-2 5 0,6-6-4 0,5-3-1 15,3-2 0-15,2-1 3 0,2-1 0 0,-4-2-2 16,-4-1 1-16,-5 0 0 0,-8 0 0 0,-8 0 1 16,-5 3 0-16,-9 0 0 0,-3 1 0 0,0 2 3 15,-7 4-2-15,-3 0 2 0,-3 4-4 16,-3 3-3-16,2 1-1 0,-3 0-3 0,1 9 2 15,4 2-1-15,-2 3 0 0,4 4-1 0,-2 1 1 16,4 2 1-16,1 0-1 0,1 1 2 0,3-1-4 16,3 0-2-16,0-3-1 0,9 0-1 15,5-2 2-15,4-4 1 0,11-2 1 0,10-4 2 16,11-3 3-16,9-2 0 0,7-1-1 0,6-1 2 16,0-6-1-16,6-5 2 0,0 0 1 15,3-3 1-15,-7 1-5 0,-5-2 1 0,-2 1-1 16,-12 1-3-16,-10 1 6 0,-9 2 0 0,-16-1 4 15,-9 4 3-15,-11 1 2 0,0 1 2 0,-7 3-3 16,-7 0 0-16,-2 1-6 0,-4 2-1 16,-1 0 1-16,0 0-1 0,0 5 0 0,1 0-3 15,0 3 1-15,6 0-7 0,0 2 6 0,5-1 1 16,-2 1-2-16,8 1 9 0,-1-1-10 0,4-1 2 16,0 0 0-16,0-3-3 0,7 1 3 0,3-4-2 15,-2-1 2-15,3-2-1 0,2 0 4 16,0-8 0-16,4-4 0 0,-1-3 1 0,-2-2 0 15,0-4 2-15,-4-4-2 0,1 0 5 0,1-5-5 16,-8-1 0-16,3-5 0 0,-1-2-4 0,-1-1 3 16,1-5-1-16,-3-2 0 0,0-3-1 15,1-2 1-15,-3 4 2 0,-1 7 0 0,0 3 5 16,0 8 0-16,0 9 4 0,-3 7 0 0,-2 7-1 16,-1 6-3-16,-2 0-3 0,-5 15-2 0,-3 6-2 15,1 11 0-15,-8 7 2 0,6 7-1 16,0 4 3-16,3 6-2 0,4-2 0 0,3 1 0 15,5-2-1-15,2-2-1 0,7-4 0 0,8-1 1 16,10-5-3-16,3-6-1 0,5-4-1 16,8-7-6-16,6-5-5 0,2-8-11 0,7-5-32 15,0-6-65-15,5 0-119 0,2-7-356 0,-19-3-561 16,-12 4-331-16</inkml:trace>
        </inkml:traceGroup>
        <inkml:traceGroup>
          <inkml:annotationXML>
            <emma:emma xmlns:emma="http://www.w3.org/2003/04/emma" version="1.0">
              <emma:interpretation id="{E6539CA5-64CF-47A9-88C7-1FFBD88E72CB}" emma:medium="tactile" emma:mode="ink">
                <msink:context xmlns:msink="http://schemas.microsoft.com/ink/2010/main" type="inkWord" rotatedBoundingBox="19835,14666 21787,14385 21876,15008 19924,15289"/>
              </emma:interpretation>
              <emma:one-of disjunction-type="recognition" id="oneOf9">
                <emma:interpretation id="interp42" emma:lang="en-US" emma:confidence="0.5">
                  <emma:literal>with</emma:literal>
                </emma:interpretation>
                <emma:interpretation id="interp43" emma:lang="en-US" emma:confidence="0.5">
                  <emma:literal>win the</emma:literal>
                </emma:interpretation>
                <emma:interpretation id="interp44" emma:lang="en-US" emma:confidence="0">
                  <emma:literal>withe</emma:literal>
                </emma:interpretation>
                <emma:interpretation id="interp45" emma:lang="en-US" emma:confidence="0">
                  <emma:literal>writhe</emma:literal>
                </emma:interpretation>
                <emma:interpretation id="interp46" emma:lang="en-US" emma:confidence="0">
                  <emma:literal>wins the</emma:literal>
                </emma:interpretation>
              </emma:one-of>
            </emma:emma>
          </inkml:annotationXML>
          <inkml:trace contextRef="#ctx0" brushRef="#br1" timeOffset="49969.8352">7528 4944 2328 0,'0'0'191'16,"0"0"-9"-16,0 0 2 0,0 0-45 0,0 0-29 16,0 0-27-16,0 0-25 0,0 0-20 0,0 0-6 15,0 0 5-15,0 0 1 0,0 0 1 16,0 0-4-16,0 0-10 0,-98 144-7 0,98-124-3 15,0 0-7-15,0-4 0 0,0-1-5 0,0-4 1 16,4-4-1-16,3-2 2 0,-4-2 3 0,1-2 4 16,5-1 5-16,-5-1 3 0,6-7 3 15,3-3-3-15,1-6-5 0,1-2-3 0,7-3-4 16,-1 2-4-16,2-2-1 0,-5 1 3 0,0 3-3 16,2 3 0-16,-5 4 1 0,-1 3-6 0,-4 3 2 15,-2 5-2-15,1 0 1 0,-4 5-1 16,1 6 1-16,1 2 0 0,-4 2-1 0,4 1 4 15,-3 2-4-15,-2-3 1 0,5 0 0 0,-2-3 1 16,1-1-1-16,1-2 0 0,0-2 1 0,0-4-3 16,3-2 4-16,-4-1-1 0,4 0 0 0,-2-8 3 15,1-4-3-15,4-3 2 0,-2-3-1 16,-5-2 2-16,4-1 0 0,-8-1-2 0,1 0 3 16,0 1-4-16,-3 1 3 0,0 0 0 0,0 3-1 15,-3 3 1-15,-1 1-2 0,3 4 2 0,-2 0 0 16,-3 5 1-16,3 2-3 0,3 1-2 15,0 1-2-15,0 0-4 0,0 0 1 0,0 0-1 16,9 3 5-16,-2 3-2 0,6-1 4 0,1-2 0 16,4 0 0-16,3-1 1 0,4-2-2 15,-1 0 1-15,0 0 0 0,1-2-1 0,-5-2 2 16,-2-1-3-16,-3 1 1 0,-10 2 0 0,4-2 1 16,-6 4 4-16,-3 0 1 0,0 0-3 0,0 0 0 15,0 0-3-15,0 6 0 0,0 6 1 16,-2 1 4-16,1 3 0 0,1-1-1 0,0 2 0 15,0 2-2-15,0-1-5 0,6-2-1 0,5-2-1 16,3-2-5-16,6-2-1 0,1-4-9 0,3-4-18 16,3-2-25-16,-1 0-32 0,-1-10-53 0,2-4-72 15,-3-3-182-15,-8 1-530 0,-6 5-713 0</inkml:trace>
          <inkml:trace contextRef="#ctx0" brushRef="#br1" timeOffset="50090.7606">8192 4558 2086 0,'0'0'301'0,"0"0"-93"0,0 0-63 16,0 0-61-16,0 0-49 0,0 0-32 0,0 0-32 16,0 0-21-16,0 0-25 0,0 0-61 0,0 0-140 15,0 0-363-15,0 0-886 0</inkml:trace>
          <inkml:trace contextRef="#ctx0" brushRef="#br1" timeOffset="50827.3067">8324 4877 1763 0,'0'0'344'0,"0"0"-98"0,0 0-37 0,0 0-38 15,0 0-40-15,0 0-34 0,0 0-36 0,0 0-20 16,0 0-18-16,0 0-1 0,0 0 4 16,0 0-8-16,0 0 0 0,0 0-4 0,132-8-4 15,-75-4-4-15,-1-2-2 0,-7-4 0 0,-3-4-1 16,-10-2 9-16,-6-5-6 0,-6-7 3 0,-7 2 1 15,-6-1 0-15,-5 2 4 0,-6 2 4 16,0 3 2-16,-6 5 2 0,-2 6 8 0,-1 4 2 16,-2 3-1-16,-1 7 1 0,5 2-10 0,-3 1-7 15,0 9-6-15,6 7 1 0,-6 6-7 0,6 6 3 16,0 7-1-16,-5 3-5 0,6 5 8 16,-4-1-1-16,3 4 1 0,3-3 3 0,-2-3-3 15,1-1 1-15,2-3-2 0,0-1 0 0,2-3-3 16,2-5-2-16,7-4-1 0,1-6-2 0,-1-4 2 15,5-6 4-15,-1-3 2 0,2-4-2 16,0-5 6-16,7-9-2 0,2-5 1 0,1-4 3 16,1-3-5-16,-1 2-2 0,-4 2-2 0,2 4-1 15,-8 4 0-15,-2 2-1 0,-3 6-1 16,-2 6-4-16,-4 0 3 0,1 3 0 0,-4 8 2 16,4 4 3-16,-3 2-3 0,-1 1-1 0,5 0-1 15,-2 0 2-15,4-3-2 0,1-1 0 0,-1-3 0 16,4-3-2-16,6-3 2 0,-1-5 0 15,6 0 0-15,1 0 0 0,1-8-4 0,1 0-13 0,-1 0-27 16,-4-1-43-16,2 0-65 0,2 1-100 16,-1 1-268-16,-9 3-707 0,-3 0-163 0</inkml:trace>
          <inkml:trace contextRef="#ctx0" brushRef="#br1" timeOffset="50377.5838">8629 4718 2192 0,'0'0'308'0,"0"0"-70"0,0 0-30 16,0 0-43-16,0 0-32 0,0 0-20 0,0 0-21 15,0 0-21-15,28-160-11 0,-25 155-14 0,1 5-15 16,-2 0-14-16,-1 0-9 0,1 12-1 0,-1 5-2 15,-1 7 5-15,1 7-3 0,-1 7 1 16,0 4-1-16,0 2 2 0,-1-2-1 0,-3 1-2 16,-3-2-1-16,5-1-10 0,-1-5 4 0,2-1-2 15,1-6-3-15,0-3-3 0,0-4-14 0,0-7-20 16,0-2-26-16,3-6-41 0,-3-4-55 16,0-2-72-16,0 0-149 0,-2-4-321 0,1 0-919 0</inkml:trace>
        </inkml:traceGroup>
        <inkml:traceGroup>
          <inkml:annotationXML>
            <emma:emma xmlns:emma="http://www.w3.org/2003/04/emma" version="1.0">
              <emma:interpretation id="{AAE7EB80-82CE-4EF0-B95E-4652ED2B7CF7}" emma:medium="tactile" emma:mode="ink">
                <msink:context xmlns:msink="http://schemas.microsoft.com/ink/2010/main" type="inkWord" rotatedBoundingBox="22109,14205 26159,14130 26183,15458 22134,15533"/>
              </emma:interpretation>
              <emma:one-of disjunction-type="recognition" id="oneOf10">
                <emma:interpretation id="interp47" emma:lang="en-US" emma:confidence="0.5">
                  <emma:literal>fairness.</emma:literal>
                </emma:interpretation>
                <emma:interpretation id="interp48" emma:lang="en-US" emma:confidence="0">
                  <emma:literal>fairness,</emma:literal>
                </emma:interpretation>
                <emma:interpretation id="interp49" emma:lang="en-US" emma:confidence="0">
                  <emma:literal>fairness</emma:literal>
                </emma:interpretation>
                <emma:interpretation id="interp50" emma:lang="en-US" emma:confidence="0">
                  <emma:literal>Fairness.</emma:literal>
                </emma:interpretation>
                <emma:interpretation id="interp51" emma:lang="en-US" emma:confidence="0">
                  <emma:literal>fairness'</emma:literal>
                </emma:interpretation>
              </emma:one-of>
            </emma:emma>
          </inkml:annotationXML>
          <inkml:trace contextRef="#ctx0" brushRef="#br1" timeOffset="51798.708">9648 4971 2267 0,'0'0'163'16,"0"0"-28"-16,0 0-10 0,0 0-29 0,0 0-32 16,0 0-23-16,0 0-16 0,0 0 1 0,0 0-3 15,0 0-3-15,201-51-3 0,-144 37-1 0,3-2-1 16,3-5-2-16,0 1-3 0,3-5-3 0,-5-2-1 16,2-1-1-16,-11-3 5 0,-5 2 0 0,-13-1 7 15,-9 2 9-15,-9 4 4 0,-5 0 18 16,-9 3 7-16,-2 4 5 0,-6 3 4 0,-7 5-10 15,-4 0-10-15,-4 5-12 0,-4 4-8 0,-2 0-7 16,1 4-6-16,1 8 2 0,-1 1-6 0,3 6 1 16,6 1-4-16,3 3-2 0,3 4-3 15,5 0 3-15,1 2 0 0,5-2 0 0,0 2 3 16,8-5-7-16,3-4 2 0,-2-2-1 0,5-5 2 16,5-1-1-16,-4-6 0 0,4-1 0 15,-2-5-5-15,5 0 7 0,-3-9 0 0,3-5 1 16,-3-1 3-16,2-1-4 0,-3-2 1 0,-3 0 1 15,-1-1 2-15,0 1-4 0,-3 2 1 0,-6 5-1 16,2 3-2-16,-6 3 5 0,-1 2-2 16,0 3-2-16,0 0-3 0,0 0-1 0,0 6 1 15,0 2 0-15,0 4 5 0,0 3-1 0,0 5-2 16,2-3 1-16,6 3-2 0,1-2 1 0,5-2-1 16,7 1 1-16,-3-4-2 0,6-2 1 0,-2-2 2 15,2-6-1-15,1-1 2 0,-1-2-2 16,-2-5 1-16,5-4 0 0,-3-5 4 0,-4-3-3 15,4-3 0-15,-6 0 1 0,3 0-5 0,-4-1 4 16,-2 0-1-16,-3 4-1 0,-2 4 0 0,-4 4 0 16,-3 4 0-16,1 4-1 0,-3 1 1 15,-1 4-3-15,0 7-1 0,0 5 2 0,0 3 2 16,0 3 0-16,0-3 1 0,0-3-2 0,5 0-4 16,3-4 4-16,-1-2 0 0,6-4-1 0,1-3 7 15,2-3-8-15,8 0-1 0,1-4-5 16,2-7-12-16,2-4-23 0,-2-2-44 0,-6-3-68 15,0-1-114-15,-7-4-250 0,-4 8-667 0,-4 4-164 0</inkml:trace>
          <inkml:trace contextRef="#ctx0" brushRef="#br1" timeOffset="51217.0669">10037 4573 2345 0,'0'0'189'0,"0"0"-52"0,0 0-8 0,0 0-13 16,0 0-18-16,0 0-12 0,0 0-19 16,0 0-20-16,0 0-11 0,0 0-6 0,0 0-6 15,0 0-4-15,0 0 2 0,0 0-1 0,107-115 0 16,-103 94 1-16,-4 0-3 0,0 1-2 0,0 0-1 15,0-4 0-15,-1 1 2 0,-5 2 0 16,-1-1 4-16,2 2 1 0,-4 4 4 0,3 1 2 16,-2 3 0-16,2 5-4 0,-2 1-2 0,5 4-6 15,0 2-4-15,-4 2-3 0,4 9-8 0,-1 6-4 16,-3 8 2-16,1 7 0 0,-1 7 2 0,4 9 2 16,0 5 1-16,3 6 1 0,0 5 2 15,0 5 4-15,0 3 4 0,5 4 1 0,2-2 0 16,-2 0-5-16,0-1-4 0,3-2-1 0,-6-2-2 15,2-1-6-15,2-5-1 0,-4-4-4 0,1-6-1 16,3-4-3-16,-2-9-16 0,-1-11-19 16,-2-8-37-16,-1-8-41 0,0-8-39 0,0-5-75 15,-1-7-143-15,0-2-358 0,-4 1-915 0</inkml:trace>
          <inkml:trace contextRef="#ctx0" brushRef="#br1" timeOffset="51939.6215">10922 4372 2617 0,'0'0'203'0,"0"0"-56"0,0 0-22 0,0 0-44 0,0 0-35 16,0 0-24-16,0 0-24 0,0 0-18 15,0 0-11-15,0 0-16 0,0 0-29 0,0 0-95 16,0 0-213-16,0 0-454 0,-63 21-768 0</inkml:trace>
          <inkml:trace contextRef="#ctx0" brushRef="#br1" timeOffset="53251.6409">11095 4868 2392 0,'0'0'181'0,"0"0"-18"16,0 0 9-16,0 0-46 0,0 0-37 15,0 0-27-15,0 0-24 0,0 0-7 0,0 0-4 16,0 0-2-16,0 0 1 0,0 0-6 0,166-114 2 16,-140 90-2-16,-4 3-3 0,1-5-1 0,0 1-3 15,-3-1-1-15,-2 2-3 0,-1 2 2 0,-4 2-2 16,-5 5 1-16,2 4 2 0,-7 3 5 15,-2 3 5-15,-1 4 0 0,0 1 2 0,-1 0-8 16,-3 0-5-16,-6 0-5 0,-4 4-3 0,-2 3-1 16,-5 2-2-16,2 2 2 0,1 1-2 15,2 1 2-15,4 0-2 0,3 1 0 0,6 1 0 16,3-2-3-16,0 3 2 0,5 0-2 0,7 1 0 16,5-4 0-16,3 1 0 0,-1-3 0 0,5-1 1 15,-6-1 2-15,5-1-1 0,-5-1 0 0,-2 0 1 16,-1 1 0-16,-5 0 0 0,0 3 1 15,-6 2 0-15,-4 1-1 0,0 1 0 0,0 3 0 16,0-2 0-16,0-2 3 0,0-1-3 0,0-4-1 16,0-1 1-16,2-3 0 0,9-3 1 15,2-2 1-15,4 0 1 0,9-5-2 0,2-6 1 16,2-4 0-16,5-4-1 0,-2-1 0 0,-4-2 0 16,0-4 0-16,-2 2-1 0,-2-2 4 0,-5-1-3 15,-3 4 1-15,-6 2 1 0,-1 5-2 16,-5 3 4-16,-1 6 1 0,-4 2 0 0,0 3-4 15,0 2-1-15,0 0-3 0,0 4-1 0,0 8 3 16,-2 1-2-16,0 4 1 0,2 3 0 0,0 0 1 16,0 2 0-16,0-3 1 0,4 0 2 0,0-1-5 15,0-2 2-15,1 0 1 0,-1-1-2 16,-3-3 3-16,6-3-2 0,-5-2 0 0,1-5-1 16,-2 2 1-16,0-4 2 0,1 0 1 0,5 0 0 15,-1-6 3-15,2-5-1 0,5-2 0 0,1-1 0 16,2 0-5-16,1-2 2 0,3 0-2 0,-1 1-2 15,-2 2 5-15,2 0-3 0,-1 3 0 16,-4 1-4-16,-4 4-1 0,0 2 0 0,-3 3-1 16,-1 0 4-16,-5 2-3 0,4 4 4 0,-1 5 1 15,-3-1 0-15,1 2-1 0,-1 2-1 16,1-3 1-16,5 4-2 0,-2-1 5 0,5 0-2 16,2-3-1-16,-2 1 2 0,1-4-4 0,2-4 3 15,1 0 1-15,1-2-1 0,2-2 0 16,2 0 0-16,-2-7 2 0,0-4-1 0,4-2 1 15,-1-3 0-15,1-2-3 0,-1-1 1 0,1-2 2 16,-1-3-1-16,-1-2 1 0,0 2 1 0,0-2-3 16,-5 2 1-16,0 3-1 0,-2 1 2 0,-5 6 0 15,-3 4 1-15,-4-1-1 0,0 7-2 0,-6 4 1 16,-4 0-5-16,-4 3-2 0,-4 9 2 16,-1 1-2-16,1 5 4 0,1-1 1 0,3 3 0 15,5 1 0-15,2 0-2 0,4-1-1 0,3 0-2 16,0 0 2-16,0-5 0 0,10 0-1 0,-1-3 0 15,3-3 3-15,3-1 0 0,3 0 2 16,0-6 2-16,2-2-8 0,3 0 6 0,1-5 2 16,3-4-3-16,0-6 6 0,-2 0-4 0,5-2 0 15,-4-7 0-15,-1 0 3 0,1 1 0 0,-1-1-2 16,1 0 1-16,-4 4-5 0,1 2 4 16,-3 4 0-16,-2 3 0 0,-3 3 0 0,-8 3-2 15,0 5-2-15,-3 0 0 0,-4 2 7 0,4 6-6 16,1 3-1-16,-4 2 2 0,2 4-4 15,-2 1 3-15,-1 0 1 0,3 1 0 0,-2-1-4 16,-1-2 2-16,3 0 0 0,-3-1-1 0,0-1 3 16,0-4-4-16,0-3 0 0,-3 0 0 0,-1-2 4 15,1-2-2-15,-4 0 1 0,2-3 1 16,-4 0-5-16,3 0 7 0,1 0-1 0,-2-2 2 16,4 1 0-16,1-2 0 0,2-2-4 0,0 2-3 15,2-4-1-15,5 1-5 0,3-2-2 0,1 0 3 16,3-5 0-16,1 3 4 0,0-4 3 0,2 1 1 15,2-3-4-15,-1-2 4 0,2 1-1 0,1-2 1 16,0-1 8-16,3-3-5 0,3 3-3 16,2 0 1-16,1-1 0 0,-5 5 0 0,1 2 2 15,-7 2 1-15,-4 5-8 0,-6 3 10 0,-6 1 0 16,-1 3 1-16,-2 0 5 0,-2 0-8 16,-3 4-2-16,-4 4 1 0,-4 2 3 0,-1 3-3 15,1 3 1-15,1 0-2 0,2 2-5 0,3 0 4 16,4 0 0-16,3 1 0 0,0 0-1 0,0-1 1 15,3 1-2-15,-2 0 2 0,5-1 7 16,-5-4-6-16,1-2 0 0,-2-1 0 0,0 0-3 16,-2-2 3-16,-6-1 5 0,-4-2 0 0,1 0-3 15,-3 1 2-15,0-3-1 0,2 0-4 0,2-3 0 16,5 1-11-16,0-1-17 0,4 0-32 16,1-1-64-16,0 2-130 0,0-2-440 0,3 0-790 0</inkml:trace>
          <inkml:trace contextRef="#ctx0" brushRef="#br1" timeOffset="53399.5489">13695 4777 3287 0,'0'0'169'0,"0"0"-43"0,0 0-15 0,0 0-35 16,0 0-20-16,0 0-15 0,0 0-12 0,0 0-15 16,0 0-7-16,0 0-11 0,0 0-15 15,0 0-24-15,0 0-61 0,-26-51-144 0,21 65-582 16,2-3-994-16</inkml:trace>
        </inkml:traceGroup>
      </inkml:traceGroup>
    </inkml:traceGroup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4:38.105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3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06767C9-24CC-40D0-B608-5881F7B2B35B}" emma:medium="tactile" emma:mode="ink">
          <msink:context xmlns:msink="http://schemas.microsoft.com/ink/2010/main" type="writingRegion" rotatedBoundingBox="602,928 25981,-355 26750,14835 1370,16119"/>
        </emma:interpretation>
      </emma:emma>
    </inkml:annotationXML>
    <inkml:traceGroup>
      <inkml:annotationXML>
        <emma:emma xmlns:emma="http://www.w3.org/2003/04/emma" version="1.0">
          <emma:interpretation id="{05AC0882-41E9-41E0-AF21-1B19BF14C0C2}" emma:medium="tactile" emma:mode="ink">
            <msink:context xmlns:msink="http://schemas.microsoft.com/ink/2010/main" type="paragraph" rotatedBoundingBox="2675,454 15570,356 15580,1625 2685,17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A2E6D04-2E33-4AE1-8EF8-2D36CC42B9F5}" emma:medium="tactile" emma:mode="ink">
              <msink:context xmlns:msink="http://schemas.microsoft.com/ink/2010/main" type="line" rotatedBoundingBox="2675,454 15570,356 15580,1625 2685,1724"/>
            </emma:interpretation>
          </emma:emma>
        </inkml:annotationXML>
        <inkml:traceGroup>
          <inkml:annotationXML>
            <emma:emma xmlns:emma="http://www.w3.org/2003/04/emma" version="1.0">
              <emma:interpretation id="{35288C10-8784-4578-83BF-A9A1C7DB955B}" emma:medium="tactile" emma:mode="ink">
                <msink:context xmlns:msink="http://schemas.microsoft.com/ink/2010/main" type="inkWord" rotatedBoundingBox="2678,780 4459,767 4463,1305 2682,1319"/>
              </emma:interpretation>
              <emma:one-of disjunction-type="recognition" id="oneOf0">
                <emma:interpretation id="interp0" emma:lang="en-US" emma:confidence="0.5">
                  <emma:literal>DIT</emma:literal>
                </emma:interpretation>
                <emma:interpretation id="interp1" emma:lang="en-US" emma:confidence="0.5">
                  <emma:literal>D &amp; Z</emma:literal>
                </emma:interpretation>
                <emma:interpretation id="interp2" emma:lang="en-US" emma:confidence="0">
                  <emma:literal>DII</emma:literal>
                </emma:interpretation>
                <emma:interpretation id="interp3" emma:lang="en-US" emma:confidence="0">
                  <emma:literal>DIZ</emma:literal>
                </emma:interpretation>
                <emma:interpretation id="interp4" emma:lang="en-US" emma:confidence="0">
                  <emma:literal>D &amp; z</emma:literal>
                </emma:interpretation>
              </emma:one-of>
            </emma:emma>
          </inkml:annotationXML>
          <inkml:trace contextRef="#ctx0" brushRef="#br0">0 48 1551 0,'0'0'312'0,"0"0"-54"0,0 0 5 16,0 0-38-16,0 0-83 0,0 0-55 0,0 0-37 16,0 0-21-16,0 0-10 0,0 0-2 15,0 0-1-15,0 0-5 0,0 0 1 0,101-46-2 16,-75 46 0-16,1 0 2 0,0 0-3 0,-3 5-2 16,-3 3-1-16,3 3 0 0,-7 0 1 15,4 3-1-15,-5 1-1 0,-2 3 1 0,-1 0 1 16,-2 0 0-16,-4 1 0 0,2 4 0 0,-5-4-2 15,-4-1-1-15,0-1 0 0,0 1-2 0,0 0 1 16,-9-1 0-16,1-1 3 0,-6-1-2 0,-2 3 3 16,-4-2-2-16,3-3 0 0,-1 3 1 15,-3-3-2-15,5-2 1 0,-1 1-1 0,4-5 0 16,2-2-2-16,0-1-2 0,8-1 1 0,0-2-6 16,1-1 3-16,2 0-3 0,0 0-9 0,0-1-15 15,-1-3-23-15,-2-1-41 0,-1 2-73 0,4 1-146 16,-1-2-278-16,1 3-980 0</inkml:trace>
          <inkml:trace contextRef="#ctx0" brushRef="#br0" timeOffset="-3092.41">193-3 1435 0,'0'0'170'0,"0"0"10"0,0 0 14 15,0 0 20-15,0 0-38 0,0 0-43 0,0 0-35 16,0 0-32-16,0 0-19 0,0 0-16 0,0 0-15 16,0 0-4-16,-15-14-2 0,15 22 2 0,0 3 8 15,1 5 6-15,1 1 4 0,-1 4 3 16,0 2-2-16,-1 3 0 0,3 2 1 0,-3 4-1 15,0-1-1-15,0-1-3 0,0 1-4 0,-3-3-3 16,2-1-4-16,1-2-1 0,-1-2-5 16,1-4-3-16,0-3-1 0,0-2-3 0,0-2 0 15,0-4-1-15,0-2-3 0,0-3 2 0,0-1 0 16,0-2-1-16,0 0 0 0,0 0-1 0,0 0-1 16,1 0-4-16,-1 0-3 0,0-1-18 15,0-2-34-15,0-2-50 0,0-1-69 0,0 2-117 16,-1-3-199-16,-1 2-565 0,1 2 121 0</inkml:trace>
          <inkml:trace contextRef="#ctx0" brushRef="#br0" timeOffset="3.9976">906 398 1322 0,'0'0'231'0,"0"0"-11"0,0 0 25 16,0 0-19-16,0 0-61 0,0 0-42 0,0 0-28 15,0 0-20-15,0 0-11 0,0 0-9 0,0 0-7 16,0 0-4-16,0 0-7 0,0 0-4 15,-69-78-5-15,56 63-2 0,2-1-1 0,-3-1-2 16,4-1 2-16,-3-5-5 0,3-1-3 0,-1-2-1 16,5-3-4-16,-3-3-2 0,7 1 2 0,-1 3-1 15,3-1 0-15,0 6 0 0,0 2-1 16,0 3-2-16,0 4-2 0,1 5 1 0,2 1-4 16,3 2-2-16,-1 2 1 0,2 3-7 0,0-1 1 15,3 2 2-15,-2 0-1 0,4 3 2 0,-2 6 1 16,-1-1-1-16,1 2-1 0,-2 3 2 15,-4 1 0-15,-2 4 0 0,-2 1 6 0,0 1-5 16,-2 1 3-16,-6 1 1 0,-2 0-3 0,-3-2 4 16,-1 4 0-16,0-5 0 0,0 0 1 15,-1-4-1-15,3-1-1 0,0-1-2 0,1-3 1 16,5 0 0-16,-2-1-1 0,5-2-1 0,-1-2 2 16,-2 0-4-16,5 0 2 0,1-2-1 0,0 0-1 15,0 3 1-15,0-6 0 0,0 4 0 0,0-2-1 16,0-1 2-16,0 0-4 0,1 1 1 0,8-1 1 15,-5-1-1-15,7 0 1 0,1 0 2 16,2 0-2-16,3-3 0 0,0-3 0 0,4 0 0 16,-1-2-2-16,3 1 4 0,-4 1-3 0,3 0-3 15,-5 0-1-15,-2 1-9 0,-1 2-12 0,1 0-21 16,-5 1-38-16,-2 1-60 0,1 1-78 16,-1-2-151-16,-2 2-279 0,-2 0-899 0</inkml:trace>
          <inkml:trace contextRef="#ctx0" brushRef="#br0" timeOffset="10.9952">1370-7 1637 0,'0'0'262'0,"0"0"-12"0,0 0 18 0,0 0-45 16,0 0-67-16,0 0-41 0,0 0-30 0,0 0-24 15,0 0-23-15,0 0-22 0,0 0-8 0,0 0-4 16,0 0-3-16,0 0 9 0,-5-11 1 16,21 7 0-16,7-1 0 0,-5 1-2 0,6-1-1 15,-1-1-1-15,0 1 0 0,2 1-4 0,-1-3 1 16,-4 3-1-16,6-3-1 0,-7 2 0 0,4 1-1 15,-4 1-1-15,-1-2-1 0,-4 3 2 16,-4 1 0-16,-1-1-1 0,-4 2 3 0,0 0-3 16,-3 0 2-16,-2 0-2 0,2 0 0 0,-2 0 0 15,0 0 0-15,0 0 2 0,0 0-2 16,0 0 0-16,-2 0-4 0,0 0-3 0,-3 0 0 16,1 3 0-16,0 3 0 0,-6-2 2 0,4 2 3 15,-4-1-2-15,2 1 1 0,-1 1 1 0,1-3-2 16,-1 1 2-16,2-2 4 0,-1 1 3 15,2-2 3-15,-3 0 6 0,2-2 0 0,0 0 3 16,0 3 1-16,0-3-1 0,1 0 1 0,-1 0 0 16,3 0-2-16,1 0-2 0,2 0-4 0,-3 1-1 15,2 1-5-15,2-1 0 0,-3 1-4 16,3 1 1-16,-1 2-1 0,1 3 1 0,0 2 0 16,0 1-2-16,0 2 2 0,0 0-2 0,0 4 1 15,0 0 0-15,0 0-2 0,0 2 2 0,0 1 1 16,0 1 0-16,0 0 0 0,0-2 1 0,0-1 0 15,1 0-2-15,-1-2 0 0,0 0-4 16,0-3 3-16,0 0-4 0,0-2-3 0,-1-3-5 16,1-1-9-16,-1 0-8 0,1-2-10 0,-2-2-11 15,1 1-19-15,-1-3-16 0,-2-1-19 0,0 2-19 16,1-1-15-16,-3 1-12 0,1 1-10 16,-1 0-3-16,-4 2 7 0,-1-1 14 0,1 1 20 15,0 0 21-15,-4 1 14 0,1 0 19 0,-3 2 20 16,-1-1 20-16,3 1 21 0,-3 2 13 15,1-3 14-15,2 3 25 0,2-2 35 0,4-2 39 16,0-1 29-16,4 1 16 0,1-3-5 0,3-2-17 16,0-1-23-16,3 0-12 0,2 0-10 0,4 0-3 15,-3 0-1-15,6 0-9 0,0 0-13 0,3-1-13 16,1-2-11-16,2-3-14 0,4 2-6 16,-1 1-5-16,3-1-6 0,3 0 1 0,0 1-3 15,0 0-2-15,1 2 1 0,-1-2 0 0,-2 3-6 16,-2-1-1-16,0 1 0 0,-5-1-9 0,1 1 6 15,-5-2-1-15,-1 0-2 0,-3 1 1 0,-2-2-10 16,-2 0-18-16,-1 0-50 0,-2-2-78 16,-1 0-176-16,-2 2-416 0,0 1-861 0</inkml:trace>
        </inkml:traceGroup>
        <inkml:traceGroup>
          <inkml:annotationXML>
            <emma:emma xmlns:emma="http://www.w3.org/2003/04/emma" version="1.0">
              <emma:interpretation id="{B3F0CCD3-2C3B-4768-AD40-91FB92F87B6D}" emma:medium="tactile" emma:mode="ink">
                <msink:context xmlns:msink="http://schemas.microsoft.com/ink/2010/main" type="inkWord" rotatedBoundingBox="5049,623 8691,596 8696,1225 5054,1253"/>
              </emma:interpretation>
              <emma:one-of disjunction-type="recognition" id="oneOf1">
                <emma:interpretation id="interp5" emma:lang="en-US" emma:confidence="0.5">
                  <emma:literal>initiative</emma:literal>
                </emma:interpretation>
                <emma:interpretation id="interp6" emma:lang="en-US" emma:confidence="0">
                  <emma:literal>initiatives</emma:literal>
                </emma:interpretation>
                <emma:interpretation id="interp7" emma:lang="en-US" emma:confidence="0.5">
                  <emma:literal>initiation ve</emma:literal>
                </emma:interpretation>
                <emma:interpretation id="interp8" emma:lang="en-US" emma:confidence="0">
                  <emma:literal>initiation we</emma:literal>
                </emma:interpretation>
                <emma:interpretation id="interp9" emma:lang="en-US" emma:confidence="0">
                  <emma:literal>initiation Me</emma:literal>
                </emma:interpretation>
              </emma:one-of>
            </emma:emma>
          </inkml:annotationXML>
          <inkml:trace contextRef="#ctx0" brushRef="#br0" timeOffset="17.9892">2380 184 1020 0,'0'0'271'16,"0"0"7"-16,0 0 23 0,0 0-15 15,0 0-66-15,0 0-65 0,0 0-51 0,0 0-44 16,0 0-19-16,0 0-11 0,0 0 1 0,0 0 5 15,0 0 2-15,0 0 4 0,-1 30-1 0,1-13-2 16,0 2-4-16,-1-2-5 0,-2 2-7 16,3-3-5-16,0 2-5 0,0-4-4 0,0-1-4 15,0 0-1-15,0-3 0 0,5-2-4 0,-2 0 2 16,6-3-1-16,-4-4 0 0,2 1 2 0,1-2 2 16,0 0 1-16,1-2 6 0,1-6 0 15,2-1 0-15,0-4-1 0,2-2-5 0,-1 2-1 16,1-3 0-16,-2 1 1 0,0 1-1 0,1 2 1 15,-4 0 0-15,1 1 0 0,-5 2-2 0,3 3 1 16,-4 3-2-16,-1 0-3 0,0 3 4 0,1 0-6 16,1 0 0-16,-1 1 0 0,3 6 1 15,-1 1 1-15,1 1 1 0,0 2 2 0,0 1-1 16,-3-1 1-16,2 0-1 0,1-1 0 0,-3 0 1 16,2-2-2-16,-2-2-2 0,-1-1 1 0,3-2-1 15,-4-1-1-15,0 0 3 0,-1-2 1 16,3 0 1-16,2 0 2 0,-2 0 2 0,1-4 1 15,2-4 1-15,-2-1-2 0,4-1-1 0,-2-1-2 16,2 0-1-16,0 0-3 0,0-1 2 16,1 4-2-16,0-2-3 0,-2 2 4 0,2 3-1 15,-1 2-2-15,-2 3 3 0,0 0-3 0,-3 0-1 16,-1 0 1-16,0 0-1 0,1 0 1 0,-1 2 0 16,1 4 1-16,-2-1-1 0,2 1 1 15,-1-1 0-15,-1 1 2 0,1-2-1 0,3 1 2 16,-3-2-1-16,0 1-3 0,5-3 4 0,-4 1-2 15,2-2 0-15,1 0 2 0,-1 0-1 0,1 0-1 16,0 0 4-16,2-5 0 0,-2 0-4 0,1-1 4 16,2-3-1-16,-1 1-1 0,-1-2 4 0,-1 1-1 15,0 1-1-15,-1-2 0 0,1 4 1 16,-3 0-2-16,-1 1 0 0,0 3 0 0,-2 2-4 16,-1 0 1-16,0 0-4 0,0 0-2 0,0 2 3 15,2 4 2-15,-2 2 0 0,1 2 3 16,1-1 1-16,0 2-3 0,1-1 1 0,3 0-1 15,-3-2-4-15,7 2 3 0,-3-4 1 0,6 1 0 16,-4-3-1-16,6-2 1 0,-1-2 0 0,1 0-1 16,4-2 4-16,1-4-5 0,-1-2-2 15,3-1-5-15,-2-3-21 0,-2-3-41 0,3-1-66 16,-4 0-122-16,-4 4-297 0,-6 2-1076 0</inkml:trace>
          <inkml:trace contextRef="#ctx0" brushRef="#br0" timeOffset="22.9862">2567-146 2190 0,'0'0'344'0,"0"0"-142"0,0 0-44 0,0 0-46 15,0 0-66-15,0 0-36 0,0 0-16 0,0 0-15 16,0 0-7-16,0 0-16 0,0 0-40 0,0 0-95 16,0 0-214-16,70 3-434 0,-63 4-653 0</inkml:trace>
          <inkml:trace contextRef="#ctx0" brushRef="#br0" timeOffset="19.9881">3001-109 2421 0,'0'0'194'0,"0"0"-43"0,0 0-14 0,0 0-56 16,0 0-45-16,0 0-33 0,0 0-20 0,0 0-21 15,0 0-50-15,0 0-92 0,0 0-251 0,0 0-748 16</inkml:trace>
          <inkml:trace contextRef="#ctx0" brushRef="#br0" timeOffset="713.9515">3271 239 1111 0,'0'0'602'0,"0"0"-331"0,0 0-49 0,0 0-12 16,0 0-81-16,0 0-77 0,0 0-25 0,0 0-9 15,0 0 2-15,0 0 18 0,0 0 0 0,0 0-1 16,0 0-2-16,120 3-6 0,-87-9-4 0,-2-1-3 15,0-1-3-15,-1 2-3 0,-2 0-2 16,-1-2-1-16,-1 1-3 0,-8 2 2 0,0 0 2 16,-3-1-3-16,-3 4 4 0,-3-2 1 0,-2 2-1 15,-3 0 2-15,-1 2-3 0,1-2-2 0,-2 2-3 16,-2 0 0-16,0 0-4 0,1 0-1 16,-1 2 2-16,0 1 0 0,2 4 2 0,0-1 2 15,-2 0-2-15,2 3-1 0,-1 1-1 0,1-3-3 16,0 3-1-16,0-2 2 0,-1 0-3 0,1-1-1 15,1-1 0-15,-2 0-3 0,5-4-4 16,-2 2-5-16,2-2-10 0,3-2-23 0,0 0-44 16,1 0-61-16,3 0-95 0,1-6-171 0,-3 1-350 15,-2 1-651-15</inkml:trace>
          <inkml:trace contextRef="#ctx0" brushRef="#br0" timeOffset="378.148">3538-30 1129 0,'0'0'316'0,"0"0"-9"0,0 0 9 15,0 0-33-15,0 0-65 0,0 0-54 0,0 0-38 16,0 0-20-16,0 0-15 0,0 0-11 0,0 0-11 16,0 0-8-16,0 0-13 0,0 0-14 0,-11-108-11 15,11 113-10-15,-3 3-7 0,2 5-3 0,-2 5 2 16,0 5 1-16,0 4 2 0,2 3 3 15,-3 2-2-15,1-1 1 0,-3 1 0 0,5-3-1 16,-3 2-4-16,1-2 3 0,0-5-3 0,0-2-1 16,3-1 2-16,0-4-7 0,0-4 1 0,0-2-4 15,0-1-5-15,0-2-9 0,0-2-10 0,0-3-19 16,1 0-38-16,-1-2-55 0,0 2-86 16,0-3-132-16,0 0-222 0,0 1-911 0</inkml:trace>
          <inkml:trace contextRef="#ctx0" brushRef="#br0" timeOffset="893.8405">3697-14 2131 0,'0'0'247'0,"0"0"-55"0,0 0-20 15,0 0-29-15,0 0-63 0,0 0-41 0,0 0-42 16,0 0-24-16,0 0-13 0,0 0 0 0,0 0 8 16,0 0-40-16,0 0-99 0,46-16-217 15,-32 21-721-15,-6-2-13 0</inkml:trace>
          <inkml:trace contextRef="#ctx0" brushRef="#br0" timeOffset="1803.9392">4149 220 1328 0,'0'0'225'16,"0"0"-31"-16,0 0 14 0,0 0-11 0,0 0-58 15,0 0-34-15,0 0-20 0,0 0-11 16,0 0-2-16,0 0-5 0,0 0-2 0,0 0-9 16,0 0-5-16,0 0-2 0,40-59-3 0,-40 47-3 15,-4 1-4-15,-2 1-7 0,-2 2-5 0,-1 0-3 16,-4 3-4-16,1-2-3 0,0 4-3 0,-2 0-2 15,-1 3-5-15,-1 0-2 0,2 0 0 0,-5 6-4 16,4 4-1-16,-2 3-1 0,3 3-4 16,-1 4 3-16,1-1 0 0,1 1-2 0,4-2 4 15,1 2-2-15,4-4 2 0,1-1 2 0,2-2-2 16,1-1-2-16,0-4-2 0,6 0-3 16,1-1 0-16,1-2 1 0,4-4 4 0,-3-1 4 15,4 0-2-15,1-1 4 0,-1-6 0 0,1-3-1 16,0 1 5-16,1-2-3 0,-3 0 1 0,1 0-1 15,-1 0 5-15,-3 0-5 0,0 0 1 16,-1-1-1-16,-2 3-3 0,1-2 6 0,-1 4 1 16,-5 0 2-16,1 1 2 0,-2 2-2 0,3 3-3 15,-3 1-3-15,0 0-1 0,0 0-10 0,0 1 1 16,0 8-1-16,0-1 4 0,1 2 2 16,0 0 1-16,4 1-2 0,-4 0-2 0,2 0 3 15,3-1 0-15,-1-1 2 0,2-3 1 0,2 0-3 16,1 1-2-16,0-4 1 0,1 0-1 0,-1-3 1 15,3 0 2-15,-1 0 1 0,3-3-2 0,0-3 1 16,4-4 3-16,-2 0-4 0,1-3 2 16,0-2 0-16,2 1-2 0,-1-3 0 0,1-3 3 15,-1 1-2-15,-3-5 2 0,0-1-1 0,-1-1-4 16,2-2 5-16,-5 0 1 0,-1-3-1 0,0 0 2 16,-5 0 1-16,0 2-1 0,-2-2 1 15,-4 7 5-15,0 0-5 0,0 5 1 0,0 5 6 16,-2 3-2-16,-2 5 2 0,0 2 4 0,1 3-6 15,2 1-6-15,-4 0 1 0,0 5-5 16,2 6-2-16,-3 4 9 0,1 7-8 0,0 4 1 16,-2 0 2-16,2 6-1 0,-3 0 1 0,3-1-1 15,3 4 0-15,-2-2-4 0,3 2 4 0,1-3 0 16,0-3 0-16,7 0 1 0,4-5-5 0,-1-4 0 16,4-3 0-16,3-4 2 0,-1-3-2 15,1-4 0-15,3 0 1 0,-2-6 0 0,-1 0 1 16,3 0 1-16,-2-6 0 0,-2-4-1 0,1-2 2 15,0-1-1-15,-1-1 0 0,-2 0 5 0,-1 0-7 16,-4-1 1-16,1 3 2 0,-5 0-4 0,0 6 7 16,-2 1 0-16,-1 5-1 0,-2 0-4 15,0 0-6-15,0 2-5 0,0 4 0 0,-2 5 0 16,2 1 6-16,0-1 1 0,0 1 0 0,0-2 4 16,3-3-5-16,4 1 1 0,2-3 0 0,3-3-3 15,4-1 4-15,2-1 0 0,2 0-6 16,1-1-10-16,1-7-24 0,0-4-42 0,-2 0-48 15,1-4-72-15,-2 2-146 0,-5 0-347 0,-4 6-883 0</inkml:trace>
          <inkml:trace contextRef="#ctx0" brushRef="#br0" timeOffset="2154.7234">4294 12 1652 0,'0'0'240'0,"0"0"-184"0,0 0 4 16,0 0 0-16,0 0-31 0,0 0-19 0,0 0-8 15,0 0-12-15,0 0-35 0,170-24-105 16,-156 24-215-16,-2 0-692 0</inkml:trace>
          <inkml:trace contextRef="#ctx0" brushRef="#br0" timeOffset="1981.8302">4930-231 1941 0,'0'0'451'0,"0"0"-216"0,0 0-26 0,0 0-26 15,0 0-57-15,0 0-35 0,0 0-21 0,0 0-20 16,0 0-22-16,0 0-15 0,0 0-12 0,0 0-12 16,0 0-6-16,0 0-8 0,-95-23-14 0,95 28-29 15,0 1-81-15,0 1-181 0,-2-2-478 16,0-1-842-16</inkml:trace>
          <inkml:trace contextRef="#ctx0" brushRef="#br0" timeOffset="2862.0776">5310 9 1717 0,'0'0'313'0,"0"0"-22"0,0 0-7 16,0 0-61-16,0 0-62 0,0 0-33 0,0 0-30 15,0 0-25-15,0 0-21 0,0 0-22 0,0 0-12 16,0 0-10-16,0 0-1 0,-37-5-1 16,37 22 2-16,0 2 1 0,0 3 2 0,0 0 3 15,0-1-3-15,0 1 1 0,-1-2-3 0,1-2-1 16,0-2-2-16,0-3-2 0,0-1-1 0,0-3-4 16,0-3 3-16,0-1-1 0,0-3 0 0,4-1 3 15,-2-1-4-15,3 0 3 0,-2 0 1 0,6-4 2 16,-4-5-1-16,7 0-1 0,0-4 0 15,1 1-4-15,1-4 2 0,-1 1 2 0,-3-3-1 16,0 2 1-16,1-1 1 0,-4-2-2 0,-1 2 3 16,-2-3 2-16,1 4-3 0,-1-2 1 0,-3 5 0 15,-1 2 2-15,0 3-1 0,0 3 0 16,0 2 0-16,0 3-11 0,0 0 3 0,0 0-6 16,0 3-2-16,0 6 10 0,0 2-7 0,0 3 5 15,0 3-1-15,5-1 0 0,3 1 0 16,-2-2 0-16,4 1 2 0,1-4-4 0,-1-2 1 15,3-1 1-15,1-1 0 0,1-4-2 0,2-2 4 16,-1-2 2-16,1 0 0 0,1-6 5 0,1-2-3 16,-2-3-4-16,0-1 2 0,1-3-4 15,-1 0 2-15,0-2 2 0,-3 0 2 0,1-2-1 16,-7 3 1-16,-1 1 0 0,-1 2 1 0,-3 3 2 16,-2 4 1-16,-1 3-2 0,0 3-4 0,-4 0-6 15,-3 9-4-15,-5 4 0 0,1 6 2 0,-6 3 0 16,0 3 5-16,3 2 1 0,1-1-1 0,0 0 5 15,9-4-6-15,0 2-2 0,4-6-2 16,0-3-1-16,6-2-2 0,4-4 1 0,5-4-1 16,2-2-4-16,6-3-5 0,2 0-13 0,5-3-25 15,6-5-22-15,7-1-25 0,10-3-63 16,2 4-102-16,-9 0-287 0,-14 2-1061 0</inkml:trace>
        </inkml:traceGroup>
        <inkml:traceGroup>
          <inkml:annotationXML>
            <emma:emma xmlns:emma="http://www.w3.org/2003/04/emma" version="1.0">
              <emma:interpretation id="{8BEB255E-DC56-44C2-9C6D-BF8FE8A175A5}" emma:medium="tactile" emma:mode="ink">
                <msink:context xmlns:msink="http://schemas.microsoft.com/ink/2010/main" type="inkWord" rotatedBoundingBox="10592,810 11397,803 11398,1020 10593,1026"/>
              </emma:interpretation>
              <emma:one-of disjunction-type="recognition" id="oneOf2">
                <emma:interpretation id="interp10" emma:lang="en-US" emma:confidence="0.5">
                  <emma:literal>.</emma:literal>
                </emma:interpretation>
                <emma:interpretation id="interp11" emma:lang="en-US" emma:confidence="0">
                  <emma:literal>-</emma:literal>
                </emma:interpretation>
                <emma:interpretation id="interp12" emma:lang="en-US" emma:confidence="0">
                  <emma:literal>,</emma:literal>
                </emma:interpretation>
                <emma:interpretation id="interp13" emma:lang="en-US" emma:confidence="0">
                  <emma:literal>n</emma:literal>
                </emma:interpretation>
                <emma:interpretation id="interp14" emma:lang="en-US" emma:confidence="0">
                  <emma:literal>M</emma:literal>
                </emma:interpretation>
              </emma:one-of>
            </emma:emma>
          </inkml:annotationXML>
          <inkml:trace contextRef="#ctx0" brushRef="#br0" timeOffset="3489.8194">7914 79 1618 0,'0'0'330'0,"0"0"-82"0,0 0-8 16,0 0 8-16,0 0-58 0,0 0-48 16,0 0-34-16,0 0-31 0,0 0-20 0,0 0-18 15,0 0-11-15,0 0-9 0,0 0-6 0,0 0-2 16,2-4 0-16,15 1-2 0,8 3-3 15,1-2-1-15,2 0-1 0,2 2-2 0,1 0 0 16,4 0-2-16,1 0 0 0,2 0 1 0,3 0 1 16,2 0-1-16,-1 0 0 0,1-2 0 0,1 0-1 15,1-5 0-15,-2 2-1 0,-7-3-2 16,3 1-1-16,-2 0 2 0,-9-2 1 0,-7 3 4 16,-1 1-1-16,-12 2 0 0,2 0 0 0,-8 1 4 15,-1 2 6-15,-1 0 9 0,0 0 5 16,0-1-1-16,-3-1-6 0,-7 0-6 0,3-1-4 15,-4 0 0-15,-2 1 1 0,2-1-1 0,4 0 1 16,-2 0 1-16,4 0 0 0,-4-1 0 0,6 3 1 16,-1-2-1-16,-3 0-2 0,6 1 2 0,-2 0-2 15,-3-1 0-15,5 2 3 0,1-2-2 0,0 1 0 16,0 1 0-16,0-1-3 0,0 1-5 0,0 1-4 16,5-2-5-16,0 1-2 0,3 1 1 15,-1 0 1-15,5 0 2 0,0 0 0 0,1 1 2 16,0 4 0-16,1 2-1 0,-6 3 4 0,4-1-3 15,-1 4 2-15,-5-2 0 0,2 2 1 16,-5 0-1-16,0 0 1 0,1-2-1 0,-4 2-4 16,0-2 2-16,-4 1-2 0,-2-1-1 0,-5-2-8 15,-2 0-11-15,-2 1-26 0,-4-1-47 16,-5-1-69-16,-1 3-149 0,6-5-493 0,6-4-879 0</inkml:trace>
        </inkml:traceGroup>
        <inkml:traceGroup>
          <inkml:annotationXML>
            <emma:emma xmlns:emma="http://www.w3.org/2003/04/emma" version="1.0">
              <emma:interpretation id="{A934BC97-7F9B-4449-B800-1B17AA27D5CD}" emma:medium="tactile" emma:mode="ink">
                <msink:context xmlns:msink="http://schemas.microsoft.com/ink/2010/main" type="inkWord" rotatedBoundingBox="12653,378 15570,356 15580,1625 12663,1648"/>
              </emma:interpretation>
              <emma:one-of disjunction-type="recognition" id="oneOf3">
                <emma:interpretation id="interp15" emma:lang="en-US" emma:confidence="0.5">
                  <emma:literal>Change</emma:literal>
                </emma:interpretation>
                <emma:interpretation id="interp16" emma:lang="en-US" emma:confidence="0">
                  <emma:literal>change</emma:literal>
                </emma:interpretation>
                <emma:interpretation id="interp17" emma:lang="en-US" emma:confidence="0">
                  <emma:literal>Changes</emma:literal>
                </emma:interpretation>
                <emma:interpretation id="interp18" emma:lang="en-US" emma:confidence="0">
                  <emma:literal>changes</emma:literal>
                </emma:interpretation>
                <emma:interpretation id="interp19" emma:lang="en-US" emma:confidence="0">
                  <emma:literal>Changed</emma:literal>
                </emma:interpretation>
              </emma:one-of>
            </emma:emma>
          </inkml:annotationXML>
          <inkml:trace contextRef="#ctx0" brushRef="#br0" timeOffset="4371.2306">10361-146 1589 0,'0'0'209'0,"0"0"-4"0,0 0 22 16,0 0-14-16,0 0-59 0,0 0-30 15,0 0-20-15,0 0-16 0,0 0-9 0,0 0-14 16,0 0-16-16,0 0-13 0,0 0-11 0,-67-118-8 16,46 117-6-16,2 1 1 0,-5 0-4 0,4 7-1 15,-4 2 3-15,0 2-4 0,3 5 5 0,-2 2 1 16,-2 0-2-16,5 6 2 0,-3 0 0 16,6 2 0-16,0 4-1 0,4-1 0 0,2-1-2 15,1 1-3-15,7-1-1 0,3-1-2 0,2-2 0 16,9 1 0-16,3-5 1 0,3 0-4 0,7-3-2 15,2-4 2-15,1-2-3 0,3-5 3 0,1 0 1 16,4-3 1-16,-2-3 0 0,-1-1 2 16,4-3 0-16,-4-6-1 0,4-1 5 0,-5-5-5 15,-1 0 5-15,0-5 1 0,2 0-4 0,-6-1 5 16,-2-3-4-16,3-3 0 0,-3 0-1 0,-4-4 4 16,4-3-3-16,-6 0 0 0,2-1 1 15,-4-1-2-15,-4 0 1 0,-4-1 1 0,0-1-1 16,-5 0-8-16,-2 2 7 0,-1 3 1 0,0 3 0 15,0 3 10-15,0 7-10 0,-1 2 0 16,-2 6 2-16,0 4 0 0,-2 3 3 0,3 3-1 16,1 2-3-16,-1 0-11 0,2 0-1 0,-1 8-1 15,1 5-2-15,-2 6 7 0,1 6 1 0,1 5 2 16,-3 4 1-16,0 5 5 0,2-2-5 16,1 3 1-16,-1-2 2 0,-2 0-10 0,1-2 10 15,1-1-2-15,-2 0 1 0,3-3 2 0,0 0-5 16,0-2 2-16,0-3-4 0,0-1 6 0,4-4-5 15,1-5-1-15,0-1-1 0,2-2 1 0,-4-5-2 16,6-3 2-16,-5 0-3 0,-1-3-4 0,4-3 4 16,-4 0 0-16,-1 0 6 0,4 0 7 15,-2 0-7-15,1 0 0 0,5-3 0 0,1-1-5 16,-1 0 3-16,0-1-5 0,2 1-1 0,0 0-8 16,-2 2 8-16,-3-1 3 0,4 3-3 15,-4 0 5-15,0 0-5 0,-2 0 1 0,3 5 2 16,-4 0 2-16,3-1-3 0,-1 1 1 0,-2 0 2 15,2-3-1-15,-2 2 4 0,1-2 1 0,0-2-2 16,-1 2-1-16,6-2 0 0,-4 0-2 16,5 0-2-16,4-8 5 0,-1 2-6 0,1-3 2 15,5 1-5-15,-1-4-14 0,0-1-20 0,3 0-34 16,-5 1-55-16,-2-2-83 0,5 1-167 0,-10 3-410 16,-1 4-836-16</inkml:trace>
          <inkml:trace contextRef="#ctx0" brushRef="#br0" timeOffset="5931.7532">11340 147 708 0,'0'0'214'0,"0"0"-6"16,0 0 31-16,0 0 8 0,0 0-35 0,0 0-24 16,0 0-16-16,0 0-17 0,0 0-16 15,0 0-17-15,0 0-13 0,108-162-12 0,-105 152-13 16,-3 1-15-16,0 1-10 0,-9 0-12 0,1 4-14 15,-2-1-11-15,-3 3-13 0,-3 1-8 0,-2 1-3 16,0 0-2-16,-2 6 0 0,-3 3 3 0,0 4 1 16,2 1 1-16,-2 2-1 0,6 3 2 0,0-1-2 15,5 1 2-15,-1 1-1 0,3-1 0 16,6 0-1-16,-1-4 2 0,3 1 0 0,2-2-2 16,0-3 2-16,2-3-4 0,6-1 4 0,3-2 1 15,3-2 3-15,2-3 2 0,2 0-1 0,5 0 0 16,1-8 1-16,-4-2 1 0,4 0 2 15,-6-7-1-15,5 3 0 0,-8-2 0 0,0 2 0 16,-3 0 2-16,0 0 1 0,-7 1 0 0,4 0 2 16,-5 2 2-16,0 2-3 0,1 1 0 15,-5 3-2-15,1 2-4 0,-1 2-5 0,0 1-4 16,0 0-9-16,0 0-4 0,2 4 1 0,-1 7 1 16,0-3 7-16,1 4 6 0,1 3 0 15,1-2 1-15,-3 3 2 0,1-2-1 0,-1-2-1 16,1 1-1-16,-2-1-2 0,1 0-1 0,2-2 1 15,1-5 0-15,-1 1-1 0,0-2 4 0,-2-2 0 16,6-2-1-16,-1 0 3 0,1 0-2 0,-1-4 3 16,4-2 3-16,-1-1-2 0,4-3 1 0,-1-3-4 15,2 2-2-15,1-1-1 0,1 4-4 16,-2 0 5-16,0 0-1 0,-1 3-1 0,-2 0 3 16,2 3-5-16,-2 1-1 0,-1 1 0 0,-3 0 0 15,2 0-1-15,-5 3 1 0,5 2-1 0,-6 1 0 16,-1 1 2-16,3-3-1 0,-1 3 3 15,-1-3-1-15,0 1 2 0,1-2 0 0,2 0 1 16,-2 0 3-16,3 0-4 0,-1-1 0 0,-1 0 2 16,2-2-4-16,-1 0 2 0,2 0 2 0,-2 0 0 15,3-5-1-15,1 0 4 0,-2-3-1 16,3-1 1-16,1-2 1 0,-1 0-3 0,-1 0 1 16,-2-2 0-16,4 2 1 0,-2 0-3 0,-3 1 1 15,0 1-2-15,-3 3-5 0,-1 3 3 16,1 1-4-16,-1 2-2 0,-1 0 2 0,0 2-1 15,1 4 2-15,1 2 3 0,2 3 4 0,-3 0-5 16,3 2-1-16,1-2 2 0,-2 1-8 0,4 0 7 16,1-3 1-16,-2 0 1 0,4-1 3 0,-1-2-1 15,2-1 0-15,0-3 0 0,1-1 3 16,1-1-4-16,-1 0 2 0,2-1 0 0,-2-6 1 16,5-1-2-16,0-2 0 0,0 2 0 0,-1-3 0 15,2-2 0-15,0 0 0 0,-2 0-1 16,-1-1 5-16,-1 2-2 0,-2-1 1 0,-2 2-1 0,-4 0-1 15,-2 0 3-15,-3 1 3 0,-2 2 2 16,-1 1-1-16,0 1-1 0,-6-1-3 0,-4 0-6 16,-2 3-7-16,-3 1-2 0,0 1-1 0,-2 2-2 15,-2 0 5-15,4 0-4 0,-2 3-2 16,3 3 0-16,1 1-6 0,3 3 5 0,3 0 0 16,0-2 2-16,3 2-1 0,1-2-2 0,3 1 0 15,0-2-4-15,0-1 3 0,1 1-4 0,5-3 0 16,1 0 2-16,0-1 2 0,1-1 1 15,2-2 2-15,0 0 2 0,2-2 1 0,-1-2 9 16,0-2 4-16,1-2 1 0,-4 2 7 0,2-2-2 16,0 0-1-16,-4 0 3 0,2-2 0 15,-4 2 0-15,1 2 3 0,-1-1-2 0,-1 2-2 16,-2-1 2-16,1 2 0 0,-2 3-1 0,0-1-4 16,0 2-7-16,0 0-9 0,0 0-10 0,2 3 5 15,0 5 1-15,2 3 7 0,-2 2 6 0,0 3-2 16,0 1 2-16,-2 4 1 0,3 0 1 0,-3 4-3 15,1 3 3-15,-1 1-1 0,0 7 1 16,0-2 2-16,0 4 0 0,0 1 2 0,3 3 1 16,-3 0 0-16,0 2 1 0,0-3 1 0,0 1 0 15,0-2 1-15,-4 0-1 0,-1-2 2 0,-2-2 0 16,0-5 0-16,-3 0 4 0,2-7 0 16,-4-6 1-16,1-2 4 0,-2-6 1 0,8-6 5 15,-4-1 4-15,1-3-1 0,2 0-2 0,-2-4-4 16,2-6-5-16,0-3-5 0,-2-2-2 15,6-6-6-15,1-2-4 0,1-4-2 0,0-3-2 16,7-4-1-16,7-1-2 0,5-4 1 0,5-3-3 16,7-2-1-16,1-5-2 0,5-1 0 0,2-1 0 15,-1 0 4-15,3-1-1 0,-1 1 1 16,-2 4 1-16,-4 4-3 0,-2 4 2 0,-2 3 2 16,-8 9 1-16,-4 3 5 0,-7 5 2 0,-5 5 3 15,-6 2 0-15,0 1 0 0,-4 3-1 0,-5 3-1 16,-2 0 1-16,-2 4-3 0,-1 1 1 0,-2 0-2 15,1 4-1-15,-1 6-2 0,-1 4-1 16,6 3 0-16,1 4-1 0,3 2 3 0,3 3 1 16,4-1-2-16,0 2 1 0,0-1-3 0,11 0-1 15,0-2 1-15,3-4-2 0,2-1-1 0,0-5 0 16,2 1 0-16,0-7-2 0,2-4 2 0,-1-1 0 16,2-3 0-16,0 0 3 0,2-4 1 15,1-6 1-15,-3-3-2 0,2 1-1 0,-3-1-10 16,-2 2-17-16,-2 2-20 0,-5 1-38 0,-2 1-48 15,-7 3-85-15,-2 1-198 0,0 3-415 16,0-2-714-16</inkml:trace>
          <inkml:trace contextRef="#ctx0" brushRef="#br0" timeOffset="6555.7821">10517 621 1547 0,'0'0'586'0,"0"0"-515"0,0 0 14 15,0 0 50-15,0 0 30 0,0 0-10 0,0 0-22 16,0 0-25-16,0 0-21 0,0 0-12 16,-161 7-7-16,160-7-9 0,1 0-9 0,0 0-10 15,0 0-8-15,0 0-6 0,0 0-4 0,1 0-4 16,-1 0-3-16,2 0-4 0,-2 0-1 16,3-2-1-16,-1 2-1 0,0-2 0 0,-2 2-2 15,1 0-5-15,1-1-1 0,-1 1-4 0,8-2 1 16,-4 2 2-16,10-3-1 0,0 1 2 0,9-1 0 15,3 0 3-15,3 0-2 0,1-1-1 16,10 1-1-16,5 0 2 0,6-2 1 0,10 0-1 16,2 1 2-16,13 0-5 0,-1-3 5 0,6 1-1 15,6 1-2-15,0-1 6 0,0 1-8 0,4 0 0 16,-2 0 2-16,2 2-1 0,1 1 2 0,4-1-4 16,2 0 0-16,3 2-3 0,-1-3 3 0,-2 3 3 15,-1-4-2-15,-5 2 3 0,-8-2-2 16,-8-1 0-16,-5-1 0 0,-14-1 5 0,-10 1-4 15,-8 1 2-15,-13 1 2 0,-9 0-5 16,-8 4 7-16,-1-3 2 0,-8 4 6 0,1 0 2 16,-2 0 2-16,0 0 0 0,0 0-1 0,-2 0 0 15,1 0-2-15,-3 0-2 0,2 0-3 0,-1 0 0 16,3 0-4-16,0 0-3 0,0 0-5 0,0 0-2 16,0 0-2-16,0 0-2 0,0 0-1 15,0 0-8-15,0 0-4 0,0 0-3 0,0 0-5 16,0 0 4-16,0 0-11 0,0 0-15 0,0 0-34 15,0 0-64-15,0 0-155 0,0 0-515 16,-3 0-859-16</inkml:trace>
        </inkml:traceGroup>
      </inkml:traceGroup>
    </inkml:traceGroup>
    <inkml:traceGroup>
      <inkml:annotationXML>
        <emma:emma xmlns:emma="http://www.w3.org/2003/04/emma" version="1.0">
          <emma:interpretation id="{AF425643-71FC-4C49-88BF-5A9C5164AAE0}" emma:medium="tactile" emma:mode="ink">
            <msink:context xmlns:msink="http://schemas.microsoft.com/ink/2010/main" type="paragraph" rotatedBoundingBox="8198,2871 15881,2540 15932,3725 8249,405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C49604D-B427-46C7-9370-C4530E97975C}" emma:medium="tactile" emma:mode="ink">
              <msink:context xmlns:msink="http://schemas.microsoft.com/ink/2010/main" type="line" rotatedBoundingBox="8198,2871 15881,2540 15932,3725 8249,4057">
                <msink:destinationLink direction="with" ref="{A9E8BC93-A145-4BA8-8D88-6513C00D132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5AFB18B-32EB-483A-94D0-C54EA82732A5}" emma:medium="tactile" emma:mode="ink">
                <msink:context xmlns:msink="http://schemas.microsoft.com/ink/2010/main" type="inkWord" rotatedBoundingBox="8198,2875 8525,2861 8554,3545 8228,3559"/>
              </emma:interpretation>
              <emma:one-of disjunction-type="recognition" id="oneOf4">
                <emma:interpretation id="interp20" emma:lang="en-US" emma:confidence="0.5">
                  <emma:literal>8</emma:literal>
                </emma:interpretation>
                <emma:interpretation id="interp21" emma:lang="en-US" emma:confidence="0">
                  <emma:literal>J</emma:literal>
                </emma:interpretation>
                <emma:interpretation id="interp22" emma:lang="en-US" emma:confidence="0">
                  <emma:literal>S</emma:literal>
                </emma:interpretation>
                <emma:interpretation id="interp23" emma:lang="en-US" emma:confidence="0">
                  <emma:literal>s</emma:literal>
                </emma:interpretation>
                <emma:interpretation id="interp24" emma:lang="en-US" emma:confidence="0">
                  <emma:literal>f</emma:literal>
                </emma:interpretation>
              </emma:one-of>
            </emma:emma>
          </inkml:annotationXML>
          <inkml:trace contextRef="#ctx0" brushRef="#br0" timeOffset="33325.3579">5743 2343 610 0,'0'0'152'0,"0"0"30"0,0 0 34 16,0 0 2-16,0 0-31 0,0 0-50 15,0 0-37-15,0 0-18 0,0 0-13 0,0 0-2 16,0 0-3-16,0 0 0 0,56-118-6 0,-50 105-3 15,0 0-2-15,-4-2-2 0,4 0 4 0,-2-1-1 16,-1 1-1-16,-1-1-3 0,-2-3-2 16,0 0-7-16,0 4-2 0,0-1-3 0,-3 2-2 15,-6 2 0-15,4 4-2 0,-7 2-4 0,1 1-7 16,1 4-6-16,-4 1-7 0,-5 0-5 16,4 4-1-16,-6 6-3 0,-1 4-1 0,-2 4 0 15,4 0 3-15,-4 4-2 0,6-1 3 0,-1-2-2 16,5 1-4-16,1 0 4 0,4-3 0 0,0-1 0 15,6 0 1-15,2-4-1 0,-1 1 0 16,2-1 1-16,0 1-1 0,3 0-1 0,4 1-1 16,0-2 0-16,5 3 1 0,-4-1 0 0,2 2 0 15,2 0 1-15,2 1 2 0,-2 0-2 0,1 4 0 16,1-1 0-16,1 4-2 0,-1-2 2 16,0 2 0-16,-1-2-1 0,-3-2 0 0,-2 1 2 15,2-3 0-15,-7-1 1 0,0-4 2 0,-3 0-1 16,0-1 2-16,0-3 5 0,-3-1 3 0,-4-2 5 15,-3 1 3-15,-4-1 1 0,-1-3-4 0,-3-1 0 16,1 0-3-16,1-2-1 0,1 0-1 16,1-2-1-16,2-4 1 0,4-1 0 0,-1-1 0 15,6-3-2-15,-4 0-4 0,7-3-4 0,0-3-4 16,0-4-4-16,9-3-1 0,1-3 1 0,4-2 1 16,3-3 2-16,0 1 0 0,0 2 1 15,4 2 0-15,-4 5-1 0,-3 2 0 0,3 3-1 16,1 2-1-16,0 0-2 0,-1 6 0 0,-1 0-2 15,2 4-2-15,-4 2 1 0,-3 1-4 16,-1 2-15-16,-3 0-37 0,1 2-88 0,-7 3-124 16,0 0-258-16,1-1-1028 0</inkml:trace>
        </inkml:traceGroup>
        <inkml:traceGroup>
          <inkml:annotationXML>
            <emma:emma xmlns:emma="http://www.w3.org/2003/04/emma" version="1.0">
              <emma:interpretation id="{1B256219-BBA1-4D57-B186-1D434D272BB6}" emma:medium="tactile" emma:mode="ink">
                <msink:context xmlns:msink="http://schemas.microsoft.com/ink/2010/main" type="inkWord" rotatedBoundingBox="8837,2985 11169,2885 11214,3929 8882,4030"/>
              </emma:interpretation>
              <emma:one-of disjunction-type="recognition" id="oneOf5">
                <emma:interpretation id="interp25" emma:lang="en-US" emma:confidence="0.5">
                  <emma:literal>-Steps</emma:literal>
                </emma:interpretation>
                <emma:interpretation id="interp26" emma:lang="en-US" emma:confidence="0">
                  <emma:literal>-steps</emma:literal>
                </emma:interpretation>
                <emma:interpretation id="interp27" emma:lang="en-US" emma:confidence="0">
                  <emma:literal>-Sys</emma:literal>
                </emma:interpretation>
                <emma:interpretation id="interp28" emma:lang="en-US" emma:confidence="0">
                  <emma:literal>-Syds</emma:literal>
                </emma:interpretation>
                <emma:interpretation id="interp29" emma:lang="en-US" emma:confidence="0">
                  <emma:literal>-Stops</emma:literal>
                </emma:interpretation>
              </emma:one-of>
            </emma:emma>
          </inkml:annotationXML>
          <inkml:trace contextRef="#ctx0" brushRef="#br0" timeOffset="33626.8762">6172 2443 1954 0,'0'0'127'0,"0"0"5"16,0 0 8-16,0 0 14 0,0 0-27 15,0 0-34-15,0 0-30 0,0 0-20 0,0 0-8 16,0 0-6-16,0 0 7 0,0 0-5 0,0 0-5 15,0 0-1-15,115-7-8 0,-95 1-5 0,0 1 0 16,-2 1-2-16,3-1-1 0,-2 2 0 16,-5-1-2-16,0 1-4 0,-1 2 1 0,-3-3-2 15,-6 3 1-15,2-1 0 0,-5 2-1 0,-1 0 0 16,0 0-8-16,0 0-32 0,0 0-100 0,-4 0-169 16,2 0-567-16,1 0-737 0</inkml:trace>
          <inkml:trace contextRef="#ctx0" brushRef="#br0" timeOffset="34211.8379">6930 2656 1104 0,'0'0'303'0,"0"0"-18"15,0 0-15-15,0 0-42 0,0 0-42 16,0 0-29-16,0 0-26 0,0 0-29 0,0 0-24 15,0 0-21-15,0 0-14 0,0 0-9 0,0 0-6 16,12-155-2-16,10 128-4 0,-3-1 2 0,2-1-2 16,0 1-1-16,2 0-2 0,-5-1 0 0,0 2 0 15,3 1-1-15,-6 0-4 0,1 1-5 16,-2 3 2-16,-3 3 0 0,-5 1 3 0,1 6 6 16,-5 4 2-16,-2 2 1 0,0 3-1 0,-7 1-5 15,-1 2-12-15,-4 0-11 0,-4 2-6 16,-5 6-4-16,2 2 4 0,-6 5 4 0,6 0 2 15,-2 1 0-15,7-1 0 0,7-3 0 0,0-2-2 16,5 2 1-16,2-1-3 0,3 0-2 0,9 1 2 16,0 0 2-16,4-1 1 0,2 1 0 15,2 0 2-15,-1 0-3 0,3 1 4 0,-5 1 1 16,0 2 1-16,3 0 2 0,-8 3-2 0,-3-1 1 16,3 2 0-16,-9-2 1 0,-3 1-2 0,0 1 2 15,-3-3 0-15,-9-2 1 0,-2 1 3 16,-3-3 3-16,-4-3 2 0,0-1-2 0,-5-3 2 15,6-4-1-15,-1-2-2 0,6 0 2 0,0-2-7 16,5-4-10-16,6-3-17 0,1-3-28 0,3 0-52 16,0-1-97-16,7-2-162 0,3 4-562 0,0 1-632 15</inkml:trace>
          <inkml:trace contextRef="#ctx0" brushRef="#br0" timeOffset="35031.9049">7343 2443 1371 0,'0'0'203'0,"0"0"-42"15,0 0-5-15,0 0-28 0,0 0-56 16,0 0-21-16,0 0-3 0,0 0 13 0,0 0 13 16,0 0-16-16,0 0-13 0,0 0-15 0,193-21-10 15,-156 10-3-15,1 0-5 0,0-2-2 16,-5 1 1-16,-1-1 2 0,-2 1 4 0,-10-1 8 15,-3 0 13-15,-4 0 9 0,-3 3 6 0,-9 1 3 16,0-1-9-16,-1 2-5 0,0 1-3 0,-1 3-5 16,-2 0-3-16,-7 4-7 0,5 0-11 0,-5 0-7 15,-2 8-6-15,1 2-3 0,4 5 2 16,-3 1 1-16,4 2-2 0,-1 2 0 0,4 1 1 16,3-1 0-16,0 2 0 0,0-1 1 0,10-2-1 15,-3-1 0-15,6-3 0 0,1-1 0 0,5-3 1 16,2-3-3-16,3-4 4 0,3-3-1 15,1-1 1-15,-1-3 6 0,2-5-4 0,-7-5 3 16,2 0 3-16,1-2-1 0,-8-1 7 0,-3 0 3 16,-3-1 4-16,-5-1 3 0,1 2-1 0,-4 0-2 15,-2 0-2-15,-1 0-2 0,0 1-2 0,0 3-1 16,0 3-1-16,-1 1 2 0,-1 3-2 16,1 4-1-16,-1 1-2 0,2 0-9 0,0 0-5 15,0 0-7-15,0 6 1 0,0 3 3 0,0 7 2 16,0 2 6-16,0 4-1 0,0 3 1 15,0 3 0-15,0 5 1 0,0 1 1 0,0 7 2 16,0 1 3-16,-5 6-1 0,2 0 3 0,-7 3-1 16,4 3 0-16,-5-6 0 0,2-2-3 15,1-2 2-15,-2-6-6 0,7-1-1 0,0-7-1 16,-2-4-2-16,5-4-1 0,0-7-2 0,0-2-11 16,0-5-19-16,0-4-22 0,0-3-24 0,0-1-23 15,5-1-30-15,0-8-47 0,-3-4-70 0,7-4-115 16,-6 3-268-16,0 2-832 0</inkml:trace>
          <inkml:trace contextRef="#ctx0" brushRef="#br0" timeOffset="34481.6711">7507 2090 1852 0,'0'0'236'0,"0"0"-12"0,0 0-6 15,0 0-18-15,0 0-43 0,0 0-29 0,0 0-29 16,0 0-28-16,0 0-24 0,0 0-20 0,0 0-15 16,0 0-5-16,0 0-3 0,0 0 4 0,16-22 5 15,-15 47 3-15,2 4 1 0,-3 4 2 16,0 0-1-16,0 3-1 0,0-2 0 0,0 0-6 15,0 0-1-15,0-2-3 0,-3-1-2 0,0-1-2 16,1-3 1-16,-3-4-3 0,4-2-3 16,1-2 1-16,-1-3-11 0,1-2-17 0,-2-3-28 0,2-2-45 15,0-1-68-15,0-2-93 0,0-4-125 0,0 0-325 16,0-1-830-16</inkml:trace>
          <inkml:trace contextRef="#ctx0" brushRef="#br0" timeOffset="35547.6316">8101 2358 1334 0,'0'0'262'0,"0"0"-12"0,0 0-22 0,0 0-38 15,0 0-51-15,0 0-33 0,0 0-28 0,0 0-31 16,0 0-25-16,0 0-16 0,0 0-10 0,0 0 2 15,0 0-1-15,54-86-1 0,-41 89 4 16,1 2-3-16,-3 3 2 0,-5 0 1 0,4 2 2 16,-7-3 0-16,-2 2 2 0,-1 1 4 0,0-1 6 15,-5 3 7-15,-7-3 4 0,-2 1 0 16,0-1-7-16,-2 0-1 0,1-2-5 0,0-1-3 16,3 0 3-16,0-2-6 0,2-1 1 0,6-2 1 15,3-1-2-15,1 0 1 0,0 0-5 0,0 0-8 16,3 0-5-16,7-1 0 0,2-2 4 0,4-4 6 15,1 2 3-15,4-1-2 0,-1 0-2 0,1 0 0 16,-1 0 2-16,-1 1-1 0,2-3 0 16,-4 2 3-16,4-5-3 0,-4 2 4 0,0-3 2 15,-3-1 1-15,2-1 2 0,-2-2-1 0,0 2 4 16,-1 1 5-16,-2 0 8 0,-2 2 11 0,-3 3 8 16,-5 0 7-16,2 4 6 0,-3 2-7 15,0 1-2-15,0 1-8 0,0 0-13 0,0 0-2 16,0 0-9-16,0 0-10 0,0 1-5 0,0 1-11 15,0 2-4-15,0 0 2 0,4 4 3 16,0 1 6-16,2 1 2 0,4 2 1 0,0 1 0 16,-3 2 0-16,4 0 2 0,-2 1-1 0,-5 0 0 15,-1 1 1-15,-2-1-1 0,-1 2 3 0,0 0-1 16,-5 1 0-16,-7 2 1 0,-3 0-2 16,-2-2 2-16,-5-1-2 0,4-2-3 0,-3-4-2 15,4-3-10-15,-2-4-5 0,4-2-12 0,-4-3-17 16,9 0-17-16,0-4-35 0,0-7-51 0,8-1-99 15,-1 2-246-15,1 2-966 0</inkml:trace>
        </inkml:traceGroup>
        <inkml:traceGroup>
          <inkml:annotationXML>
            <emma:emma xmlns:emma="http://www.w3.org/2003/04/emma" version="1.0">
              <emma:interpretation id="{FE11D351-88FF-46C7-BB42-42375188F32C}" emma:medium="tactile" emma:mode="ink">
                <msink:context xmlns:msink="http://schemas.microsoft.com/ink/2010/main" type="inkWord" rotatedBoundingBox="12254,2697 15881,2540 15914,3318 12287,3474"/>
              </emma:interpretation>
              <emma:one-of disjunction-type="recognition" id="oneOf6">
                <emma:interpretation id="interp30" emma:lang="en-US" emma:confidence="0.5">
                  <emma:literal>(Kotter)</emma:literal>
                </emma:interpretation>
                <emma:interpretation id="interp31" emma:lang="en-US" emma:confidence="0.5">
                  <emma:literal>( Kotter)</emma:literal>
                </emma:interpretation>
                <emma:interpretation id="interp32" emma:lang="en-US" emma:confidence="0.5">
                  <emma:literal>(40 Her)</emma:literal>
                </emma:interpretation>
                <emma:interpretation id="interp33" emma:lang="en-US" emma:confidence="0.5">
                  <emma:literal>(Kotter )</emma:literal>
                </emma:interpretation>
                <emma:interpretation id="interp34" emma:lang="en-US" emma:confidence="0">
                  <emma:literal>(Kotter ,</emma:literal>
                </emma:interpretation>
              </emma:one-of>
            </emma:emma>
          </inkml:annotationXML>
          <inkml:trace contextRef="#ctx0" brushRef="#br0" timeOffset="36017.3798">9738 1831 1785 0,'0'0'298'16,"0"0"-105"-16,0 0-14 0,0 0-10 0,0 0-46 0,0 0-46 15,0 0-37-15,0 0-23 0,0 0-10 16,0 0-2-16,0 0 4 0,0 0 3 0,0 0 4 15,0 0 4-15,-107 177 3 0,95-132 3 0,4 2 1 16,-1 5 2-16,5-3 2 0,3 0-3 0,1-3-2 16,0-2-5-16,5-1-7 0,5-5-4 15,4-2-2-15,2-5-2 0,2 0 0 0,7-8 2 16,0-3-4-16,-1-4-2 0,6-4-2 0,-2-4-11 16,3-4-15-16,-1-2-36 0,1-2-75 15,3-2-143-15,-12-4-376 0,-7 0-950 0</inkml:trace>
          <inkml:trace contextRef="#ctx0" brushRef="#br0" timeOffset="36332.903">10342 1856 2268 0,'0'0'219'0,"0"0"-11"0,0 0-10 0,0 0-37 16,0 0-43-16,0 0-24 0,0 0-21 0,0 0-19 16,0 0-17-16,0 0-14 0,0 0-14 15,0 0-7-15,0 0 0 0,0 0-1 0,0-10 4 16,0 35 5-16,0 5 1 0,0 3 0 0,0 4-1 16,0 0 2-16,-1 2-3 0,-2 0 0 0,-4 0 0 15,4-3-3-15,0 2 0 0,0-6-6 16,-2-2 3-16,3-3-4 0,1-2 0 0,1-2 1 15,0-6-8-15,-2-1 0 0,2-4-13 0,-1-3-21 16,1-1-20-16,0-3-38 0,0-2-48 16,0-3-92-16,0 0-154 0,0 0-554 0,0 0-637 0</inkml:trace>
          <inkml:trace contextRef="#ctx0" brushRef="#br0" timeOffset="36931.8">10565 1842 1365 0,'0'0'415'0,"0"0"-135"0,0 0-31 0,0 0-38 16,0 0-71-16,0 0-62 0,0 0-41 0,0 0-18 15,0 0-5-15,0 0 6 0,0 0 13 16,0 0 9-16,0 0 9 0,0 0 2 0,-17 59 1 16,4-45-4-16,-1 4-6 0,-3-3-7 0,-4 3-10 15,4-2-5-15,-5-1-5 0,2-1-4 16,1-1-3-16,-3 0 1 0,4-3-1 0,-3-1 0 15,5 1 4-15,2-5-6 0,5 0-2 0,2 0-1 16,3-4-5-16,1 1 0 0,0-2 0 0,3 2-3 16,0-2-7-16,0 0-1 0,0 1 0 15,7 5 2-15,-2-2 5 0,5 3 3 0,-3 5 1 16,5-1 1-16,1 2 2 0,3-1-2 0,1 4-1 16,0 0 0-16,-2 0-4 0,2 0 2 0,0-2 1 15,5-3-1-15,-4 2 1 0,8-1 0 16,-2-4 0-16,-2-2 0 0,4-1 3 0,2-3-3 15,-2-2 0-15,-1 0 0 0,1 0-1 0,-3-8 1 16,2-2 1-16,1-1 2 0,-8 0-4 0,2-2 7 16,-6 1 0-16,-1-1 3 0,-6 3 7 0,0 1-2 15,-4 3 2-15,-2 1 2 0,-1 2 0 16,0 1-1-16,0 2-3 0,0 0-3 0,0 0-10 16,0 0 0-16,-1 0-5 0,-1 3-4 0,1 5 3 15,-2 2-1-15,0 3 2 0,3 3 2 0,0-3 2 16,0 3-2-16,0 0 2 0,3-2 0 15,3 2-1-15,-2-5 0 0,6-2 0 0,-4-1 1 16,5 1-1-16,-1-7 2 0,3 1 1 0,-1-3 0 16,3 0 4-16,0-4-3 0,2-7 3 15,-1-2 0-15,5-1 0 0,-4-2 1 0,-1-3 1 16,-2 0 1-16,-1-1 0 0,-5-1 2 0,-2 2 1 16,-3 0 2-16,-3 2 0 0,0 1-1 0,-9 2-4 15,-2-1-6-15,-3 6-2 0,-6 1-11 16,3 5-11-16,-6 3-15 0,0 0-25 0,-1 9-28 15,2 0-49-15,3 5-83 0,6 0-156 0,8-1-526 16,-2-6-670-16</inkml:trace>
          <inkml:trace contextRef="#ctx0" brushRef="#br0" timeOffset="37756.8145">11205 2190 2220 0,'0'0'176'0,"0"0"-16"15,0 0 1-15,0 0-32 0,0 0-45 16,0 0-22-16,0 0-19 0,0 0-16 0,0 0-4 16,0 0-4-16,163-38-6 0,-119 24-3 0,0 0-3 15,0 0-3-15,0 1-1 0,-5 0-1 16,-4 2-1-16,-5 4-8 0,-8 0-13 0,-5 3-41 16,-7 2-79-16,-4 0-122 0,-6 2-220 0,0 0-1093 0</inkml:trace>
          <inkml:trace contextRef="#ctx0" brushRef="#br0" timeOffset="37308.0773">11415 1909 694 0,'0'0'373'0,"0"0"-16"0,0 0-12 16,0 0-49-16,0 0-46 0,0 0-42 0,0 0-35 15,0 0-31-15,0 0-26 0,0 0-22 16,0 0-18-16,0 0-15 0,0 0-15 0,0 0-13 15,0-88-15-15,0 92-10 0,0 2-4 0,0 4-1 16,-1 5 0-16,-1 3 4 0,1 6 2 0,-2 1 4 16,-3 4 2-16,5 1 1 0,-3-1-1 0,1 5-1 15,-4-3-4-15,5 3-1 0,0-3-2 16,-3-1 0-16,4-1-3 0,-2-4 1 0,2-3-2 16,1-2-4-16,0 0 1 0,0-5-2 0,0-3-6 15,0 0-12-15,4-4-26 0,2-2-32 0,-2-3-40 16,0-3-45-16,3 0-48 0,-3 0-47 0,6-6-88 15,-5-1-209-15,2 3-903 0</inkml:trace>
          <inkml:trace contextRef="#ctx0" brushRef="#br0" timeOffset="37543.9317">11624 1773 1483 0,'0'0'395'0,"0"0"-73"0,0 0-62 0,0 0-73 16,0 0-79-16,0 0-56 0,0 0-32 15,0 0-9-15,0 0 3 0,0 0 11 0,0 0 8 16,0 0 9-16,0 0 7 0,-16 169 2 0,12-131 1 16,-3 1-4-16,1 1-8 0,-2 1-5 0,2 0-8 15,-3-3-4-15,2-1-4 0,0-3-3 16,1-4-4-16,-1-2-2 0,6-2-1 0,0-4-4 16,1-5 0-16,0-1-4 0,0-4-2 0,0-2-2 15,0-2-3-15,0-3-18 0,1-2-29 0,3-1-35 16,-2-2-59-16,2 0-78 0,-1-2-135 0,-2-3-421 15,-1 2-763-15</inkml:trace>
          <inkml:trace contextRef="#ctx0" brushRef="#br0" timeOffset="38491.7572">11763 2353 851 0,'0'0'437'0,"0"0"-151"0,0 0-25 15,0 0-41-15,0 0-58 0,0 0-46 0,0 0-35 16,0 0-19-16,0 0-8 0,0 0 1 16,0 0 8-16,0 0 18 0,0 0 4 0,0 0-4 15,43-21-10-15,-23 10-26 0,0-2-10 0,3-2-7 16,0-1-5-16,1-2-5 0,0-1-2 0,-4 1-3 15,5-3-6-15,-5 1 3 0,0-1 0 0,-3 1 3 16,-4 1 7-16,-5 1 3 0,-4 4 0 16,-4 3 0-16,0 1-5 0,-8 1-12 0,-4 5-8 15,-2 0-7-15,-4 3-6 0,1 1 0 0,-2 1 1 16,-2 10 3-16,1 0-2 0,-1 3 3 0,4 2 3 16,1 3-2-16,4 0 4 0,0 0-3 15,7 2 0-15,0-1 4 0,3 1-1 0,2-3 1 16,2 0 0-16,7-2-1 0,4 0-1 0,1-4 4 15,3 0 0-15,1-2-1 0,2-4 3 0,1-2 0 16,2-2 0-16,1-2 4 0,-1-4-1 16,1-6 1-16,1-2 0 0,1-3 0 0,1-5 1 15,1-1-2-15,1-1-1 0,0-2 0 0,1-2-2 16,-2-1 2-16,4 1 3 0,-7-3 0 16,2 3 4-16,-6 5-3 0,-4 2 1 0,-2 3 2 15,-8 6 5-15,-2 4 5 0,-5 4 4 0,0 2-4 16,0 0-10-16,-4 0-5 0,-3 2-7 0,-4 4-4 15,-4 2 5-15,1 2-2 0,-1 1 3 16,-1 0 2-16,3 0 2 0,2-1-4 0,7-5-1 16,1 2-3-16,3-1-5 0,0 0 5 0,0-4 1 15,3 2 2-15,4 0 2 0,4 1-2 0,1-3 1 16,0 4 0-16,2-3 0 0,1 3 1 0,-1 1-2 16,0 1-1-16,-1 2 0 0,-2 3 0 0,-5 0-1 15,4 3 0-15,-6 0 2 0,3 0 1 16,-4-3 0-16,0 1 1 0,-2-1-3 0,-1-2 3 15,3-1 0-15,1-3-1 0,-1 0 0 0,1-5-1 16,1-1 2-16,3-1 1 0,3 0 4 16,4-1 0-16,0-5 0 0,4-2 1 0,0-4-1 15,3 0-4-15,2-4-3 0,3 1-15 0,0-1-38 16,0 1-73-16,1-1-125 0,-8 4-258 0,-9 2-824 0</inkml:trace>
          <inkml:trace contextRef="#ctx0" brushRef="#br0" timeOffset="38717.6599">12850 1704 2555 0,'0'0'227'16,"0"0"-29"-16,0 0-33 0,0 0-52 0,0 0-54 16,0 0-22-16,0 0-10 0,0 0-7 0,0 0 1 15,0 0 2-15,0 0-2 0,175 77 5 16,-142-51 1-16,0 3-1 0,-4 2-3 0,-2 5-4 15,-1-2-4-15,-6 2-4 0,-5 4 1 0,-8 0 2 16,-2 1 0-16,-5 2 0 0,-13-1-7 0,-10-1-9 16,-8 3-27-16,-9 0-53 0,-6 2-100 15,7-11-294-15,12-13-1279 0</inkml:trace>
        </inkml:traceGroup>
      </inkml:traceGroup>
    </inkml:traceGroup>
    <inkml:traceGroup>
      <inkml:annotationXML>
        <emma:emma xmlns:emma="http://www.w3.org/2003/04/emma" version="1.0">
          <emma:interpretation id="{40556A82-CAFB-4791-9774-40906B9BF1E7}" emma:medium="tactile" emma:mode="ink">
            <msink:context xmlns:msink="http://schemas.microsoft.com/ink/2010/main" type="paragraph" rotatedBoundingBox="840,5104 15963,4589 16018,6216 895,67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4A894C-EA52-4CF9-91BD-D2CD8AEC9E2C}" emma:medium="tactile" emma:mode="ink">
              <msink:context xmlns:msink="http://schemas.microsoft.com/ink/2010/main" type="line" rotatedBoundingBox="840,5104 15963,4589 16018,6216 895,6731"/>
            </emma:interpretation>
          </emma:emma>
        </inkml:annotationXML>
        <inkml:traceGroup>
          <inkml:annotationXML>
            <emma:emma xmlns:emma="http://www.w3.org/2003/04/emma" version="1.0">
              <emma:interpretation id="{1EAB8E4D-993E-4783-8071-4E0EA421C857}" emma:medium="tactile" emma:mode="ink">
                <msink:context xmlns:msink="http://schemas.microsoft.com/ink/2010/main" type="inkWord" rotatedBoundingBox="861,5721 1564,5698 1580,6177 877,6201"/>
              </emma:interpretation>
              <emma:one-of disjunction-type="recognition" id="oneOf7">
                <emma:interpretation id="interp35" emma:lang="en-US" emma:confidence="0.5">
                  <emma:literal>TW</emma:literal>
                </emma:interpretation>
                <emma:interpretation id="interp36" emma:lang="en-US" emma:confidence="0">
                  <emma:literal>FTW</emma:literal>
                </emma:interpretation>
                <emma:interpretation id="interp37" emma:lang="en-US" emma:confidence="0">
                  <emma:literal>s</emma:literal>
                </emma:interpretation>
                <emma:interpretation id="interp38" emma:lang="en-US" emma:confidence="0">
                  <emma:literal>r</emma:literal>
                </emma:interpretation>
                <emma:interpretation id="interp39" emma:lang="en-US" emma:confidence="0">
                  <emma:literal>•k</emma:literal>
                </emma:interpretation>
              </emma:one-of>
            </emma:emma>
          </inkml:annotationXML>
          <inkml:trace contextRef="#ctx0" brushRef="#br0" timeOffset="510552.5932">-1787 5221 0 0,'0'0'290'0,"0"0"-101"0,0 0 10 16,0 0 39-16,0 0 12 0,0 0-32 0,0 0-47 16,0 0-34-16,0 0-25 0,0 0-10 0,0 0-5 15,0 0-14-15,-17-73-5 0,13 72-9 0,4 1-7 16,0 0-7-16,0 0-10 0,0 0-10 15,0 0-13-15,0 0-6 0,0 0-7 0,0 0-4 16,0 0-5-16,0 0-2 0,0 0-2 0,0 0-5 16,0 0 3-16,0 1-1 0,4 2 2 15,-3 2 6-15,2 0-2 0,0 1 4 0,-1 1 1 16,3-1-2-16,-2 2 2 0,0-1 1 0,-2 4-1 16,2-4 1-16,3 2 1 0,-3 1-1 15,-2 1-1-15,2-1 0 0,3-1 0 0,-2 2-1 16,-3-3-1-16,1 1 2 0,1-3-5 0,1 1 4 15,-1-2 1-15,-2-2-2 0,0 2 5 0,-1-4-4 16,2 3 1-16,-2-3 2 0,1-1 1 0,-1 0 8 16,0 0 6-16,0 0 12 0,0 0 8 15,0 0 4-15,0 0 4 0,2 0 2 0,-2 0-3 16,0-3-2-16,0 0-9 0,0-2-12 0,0-2-8 16,0-1-10-16,0 0-2 0,0-2 0 0,-2 1 1 15,1-4 0-15,-1 0 1 0,1 0 0 16,0 0-1-16,-1 2 2 0,1-2-1 0,-3 0 2 15,1 0 1-15,1 2-3 0,1 2 0 0,-1-1-1 16,1 4 1-16,0 0-1 0,1 1 0 0,-5 4 0 16,5-1-2-16,-1 2 2 0,1 0 0 0,0 0-2 15,0 0 0-15,0 0-4 0,0 0-2 16,0 0-2-16,0 0-2 0,0 0-5 0,0 0-3 16,0 2 0-16,0 1 2 0,0 2 6 0,1 0 5 15,5 2 1-15,-3-1 2 0,-2 0-1 16,1 2 1-16,1 0-1 0,2-1 0 0,-3-1-1 15,0 2 0-15,0-2-1 0,-1 1 1 0,5-1 0 16,-5-2 0-16,1 1 2 0,-2 0-2 16,1-2 2-16,-1-2 0 0,0 2-1 0,0-3 3 15,0 0 2-15,0 0 2 0,0 0 4 0,0 0 3 16,0 0 3-16,0 0 2 0,0 0 2 0,0 0 0 16,0-3-3-16,0 0-5 0,0-3-4 0,0 1-6 15,-1-2-1-15,-2-2 0 0,-3 0-2 0,3 1 2 16,2-3-2-16,-2 2-1 0,2 1 0 15,-5 1 0-15,5 1 0 0,-1 1 1 0,2 3 0 16,0 0-1-16,-1 1 1 0,1 1-1 0,-2 0-1 16,2 0-3-16,0 0-8 0,0 0-6 0,0 0-3 15,0 4 3-15,0 0 5 0,0 4 6 16,2 2 5-16,-1-1 0 0,2 3 2 0,4-2 1 16,-4-1 0-16,0 0-1 0,4-1 0 0,-4 1 0 15,0 1 0-15,-1-2 1 0,4 1-2 0,-3-1 1 16,0 2-1-16,-2-2 0 0,5 0 1 15,-5-2 1-15,1 0 1 0,-1 0-1 0,1 0 0 16,-2-1-2-16,0 1 1 0,0-2 2 0,0-1-2 16,1 0 0-16,-1 2 0 0,0-3-4 15,0 1 4-15,0-2 0 0,0 1 0 0,0-2 4 16,0 1-3-16,0-1-1 0,0 0 2 0,0 0 0 16,0 0-2-16,0 0 0 0,0 0 0 0,0 0-2 15,0 0 1-15,0 0 1 0,0 0-2 0,0 0-2 16,0 0 3-16,0 0-1 0,0 0 2 0,0 0 4 15,0 0-5-15,0 0-1 0,1 0 2 16,-1 0-4-16,2 0 3 0,3-1 1 0,0-1-1 16,-2-2 1-16,5 0 2 0,-1-2-2 0,4-4 0 15,4-2 0-15,5-4 0 0,-1-4 0 0,5-5 2 16,5-1 2-16,1-2-4 0,-1-2 0 16,7 2-2-16,-4-3 0 0,0 4 5 0,3 1 0 15,-5 0 0-15,0 1-3 0,-2 3 0 0,-1 0 0 16,-2 1 0-16,-5 4 2 0,1 0-2 15,-4 3 1-15,-4 2 0 0,-1 3 1 0,-7 1 0 16,4 3 0-16,-6 2-2 0,-2 0-4 0,-1 3 7 16,0 0 0-16,0 0 2 0,0 0 4 0,0 0-5 15,0 0 1-15,0 0-2 0,0 0 0 16,0 0-3-16,0 0 1 0,0 0-3 0,0 0-2 16,0 0 0-16,0 0-1 0,0 0-1 0,0 2-2 15,0-2 1-15,0 0 0 0,0 1 1 16,0 1 5-16,0 2-22 0,0-4-44 0,0 4-72 15,0 0-117-15,0 1-160 0,-1-1-450 0,-2 0-522 0</inkml:trace>
          <inkml:trace contextRef="#ctx0" brushRef="#br0" timeOffset="471245.7661">-1703 5213 503 0,'0'0'352'0,"0"0"-148"16,0 0 14-16,0 0 21 0,0 0-17 0,0 0-30 16,0 0-54-16,0 0-32 0,0 0-17 0,0 0-5 15,0 0-7-15,0 0-8 0,0-41-5 0,0 41-13 16,0 0-1-16,0 0-2 0,0 0-7 0,0 0-2 16,0 0-9-16,0 0-4 0,0 0-6 0,0 2-3 15,0 2-7-15,0-2-2 0,1 4 2 16,1 1 3-16,-2 2 6 0,2 0 1 0,0 2 1 15,3 0-6-15,-2 1 4 0,-1-1-1 0,-1 0-3 16,2-2 5-16,1 1-9 0,-1-1 0 16,0-1-3-16,-3 0-3 0,3-2 2 0,2-1 0 15,-2-2 1-15,0 0 2 0,-2-3 3 0,7 0 5 16,-4 0 8-16,-1 0 8 0,7 0 7 0,1-9 7 16,2-2-1-16,2-5-1 0,4-4-11 15,3-3-9-15,-2-1-9 0,6-2-6 0,-1 1-2 16,1 1-1-16,-4 1-1 0,4 2-3 0,-3 0 3 15,-4 2 0-15,4 4-3 0,-4-1 3 16,2 3-6-16,-3 0 0 0,-2 4 1 0,-1-2-3 16,0 4 2-16,-3 1 1 0,3 0-2 0,-4 0 2 15,-1 0 0-15,-5 2 0 0,5-2 0 0,-5 1-2 16,-1 3-6-16,0-1-23 0,-2 3-75 0,-2 0-225 16,0 0-996-16</inkml:trace>
        </inkml:traceGroup>
        <inkml:traceGroup>
          <inkml:annotationXML>
            <emma:emma xmlns:emma="http://www.w3.org/2003/04/emma" version="1.0">
              <emma:interpretation id="{FA2F20AA-0590-4211-9CAD-6B786426BFA3}" emma:medium="tactile" emma:mode="ink">
                <msink:context xmlns:msink="http://schemas.microsoft.com/ink/2010/main" type="inkWord" rotatedBoundingBox="1604,5078 2475,5048 2513,6155 1642,6184"/>
              </emma:interpretation>
              <emma:one-of disjunction-type="recognition" id="oneOf8">
                <emma:interpretation id="interp40" emma:lang="en-US" emma:confidence="0.5">
                  <emma:literal>Q</emma:literal>
                </emma:interpretation>
                <emma:interpretation id="interp41" emma:lang="en-US" emma:confidence="0">
                  <emma:literal>O</emma:literal>
                </emma:interpretation>
                <emma:interpretation id="interp42" emma:lang="en-US" emma:confidence="0">
                  <emma:literal>€</emma:literal>
                </emma:interpretation>
                <emma:interpretation id="interp43" emma:lang="en-US" emma:confidence="0">
                  <emma:literal>d</emma:literal>
                </emma:interpretation>
                <emma:interpretation id="interp44" emma:lang="en-US" emma:confidence="0">
                  <emma:literal>0</emma:literal>
                </emma:interpretation>
              </emma:one-of>
            </emma:emma>
          </inkml:annotationXML>
          <inkml:trace contextRef="#ctx0" brushRef="#br1" timeOffset="49023.7109">-335 4568 380 0,'0'0'250'15,"0"0"16"-15,0 0 30 0,0 0-12 16,0 0-40-16,0 0-50 0,0 0-33 0,0 0-22 15,0 0-21-15,0 0-9 0,0 0-12 0,0 0-11 16,0 0-4-16,0 0-10 0,-16-110-8 0,6 99-10 16,-1-1-6-16,2 1-9 0,-5-2-3 0,0 1-7 15,-6 0-6-15,3 1-6 0,-1 3-5 0,-5 0 1 16,0 4-5-16,1 0-1 0,-3 4-2 16,-2 0-5-16,1 0 1 0,-1 8-1 0,1 4-1 15,-4 1-1-15,1 7 0 0,-1 0 0 0,1 4-2 16,3 1 3-16,-3 4-1 0,4 2 1 0,-2 4 0 15,5 3 1-15,-2 2 2 0,0 3-1 16,6 4 2-16,1 0-2 0,1-2 0 0,4 1-1 16,0-2 1-16,2-2 0 0,7-2-1 0,3 2 0 15,2-3-1-15,11-1 0 0,1 0 1 0,8-5-1 16,1-3 0-16,11-3 0 0,-1-6 1 16,8-4 0-16,0-5 2 0,0-4-1 0,-1-2-1 15,-1-6 2-15,-5 0 2 0,5 0 6 0,-8-9 6 16,0-4 2-16,2-4 2 0,-5-3 4 15,0-4 3-15,-1-1 3 0,-1-5 5 0,-2-1 0 16,1-1 2-16,0-5-3 0,-7 0-4 0,3-5-4 16,-1-2-5-16,-4-4-1 0,6-3-4 0,-6-6-3 15,0-4-1-15,-4-2-2 0,0 3-2 16,-8-1 1-16,-4 2-1 0,0 4-3 0,-14 2-1 16,-10 6-12-16,-8 5-11 0,-7 6-20 0,-5 9-38 15,-9 8-52-15,-3 10-92 0,12 7-257 0,15 2-1198 16</inkml:trace>
          <inkml:trace contextRef="#ctx0" brushRef="#br1" timeOffset="48445.5966">-586 4702 403 0,'0'0'292'0,"0"0"-30"16,0 0 11-16,0 0 7 0,0 0-32 0,0 0-46 16,0 0-34-16,0 0-21 0,0 0-19 0,0 0-12 15,0 0-12-15,0 0-16 0,-9-29-11 0,9 29-15 16,0 0-10-16,0 0-13 0,0 0-11 15,0 0-9-15,0 0-13 0,0 5 0 0,0 1-2 16,0 4 1-16,0 4 8 0,0 5 0 0,0 3 2 16,0 2 0-16,4 3 3 0,-4-3 0 15,0 4-1-15,0-3-2 0,0 0-4 0,0-3 0 16,0 1-1-16,0-5 1 0,0-1-2 0,0-1 1 16,0-3 1-16,0-3-2 0,0-2 5 0,0-4-4 15,0 0 1-15,-4-3 1 0,4-1 0 16,0 0 7-16,0 0 2 0,0 0-1 0,0 0-5 15,0-5-17-15,0-1-26 0,0-2-45 0,-1-2-64 16,1-1-117-16,0 0-223 0,0 3-669 16,0 3-86-16</inkml:trace>
        </inkml:traceGroup>
        <inkml:traceGroup>
          <inkml:annotationXML>
            <emma:emma xmlns:emma="http://www.w3.org/2003/04/emma" version="1.0">
              <emma:interpretation id="{74B26C5F-59A7-4CAC-9CCD-67BC9B9855B8}" emma:medium="tactile" emma:mode="ink">
                <msink:context xmlns:msink="http://schemas.microsoft.com/ink/2010/main" type="inkWord" rotatedBoundingBox="3489,5320 5815,5241 5838,5909 3512,5989"/>
              </emma:interpretation>
              <emma:one-of disjunction-type="recognition" id="oneOf9">
                <emma:interpretation id="interp45" emma:lang="en-US" emma:confidence="0.5">
                  <emma:literal>Create</emma:literal>
                </emma:interpretation>
                <emma:interpretation id="interp46" emma:lang="en-US" emma:confidence="0">
                  <emma:literal>create</emma:literal>
                </emma:interpretation>
                <emma:interpretation id="interp47" emma:lang="en-US" emma:confidence="0">
                  <emma:literal>Cerate</emma:literal>
                </emma:interpretation>
                <emma:interpretation id="interp48" emma:lang="en-US" emma:confidence="0">
                  <emma:literal>Crate</emma:literal>
                </emma:interpretation>
                <emma:interpretation id="interp49" emma:lang="en-US" emma:confidence="0">
                  <emma:literal>Creates</emma:literal>
                </emma:interpretation>
              </emma:one-of>
            </emma:emma>
          </inkml:annotationXML>
          <inkml:trace contextRef="#ctx0" brushRef="#br1" timeOffset="52189.6386">1092 4560 482 0,'0'0'276'16,"0"0"15"-16,0 0 11 0,0 0-16 0,0 0-35 15,0 0-51-15,0 0-36 0,0 0-33 0,0 0-34 16,0 0-25-16,0 0-25 0,0 0-21 0,31-86-14 16,-31 86-7-16,0 0-9 0,2 2 0 0,-1 3 5 15,2 1 2-15,2 1 4 0,1 1 2 16,-3 1 1-16,5-2-4 0,-3 3 0 0,0-2-1 16,2-2-4-16,-2 2 3 0,2-3 2 0,-2 1-1 15,-2-3-1-15,3 2 1 0,-5-3 0 0,2 0 1 16,-3-1 5-16,0-1 0 0,2 2 8 0,-2-2 9 15,0 0 12-15,0 0 16 0,0 0 10 16,0 0 7-16,0-2-10 0,0-3-14 0,-2-1-17 16,-2-2-15-16,-2-2-6 0,-1-2-3 0,-3 0-3 15,3 0-1-15,-3 0 1 0,-1 0-2 16,1 1 0-16,-3 4 0 0,2 0-6 0,-3 2 3 16,0 4-3-16,-3 1-3 0,-2 0-2 0,1 6-7 15,-5 8 1-15,3 2 1 0,-2 7 1 0,2 5 5 16,-3 2 1-16,2 4 2 0,2 3 2 15,4 2 0-15,2 2 1 0,3-2 0 0,3 0-3 16,4-3 4-16,-1 0-2 0,4-3 0 0,0-3 4 16,6 0-5-16,2-2 0 0,3-2-2 0,6-2 2 15,5-4 0-15,2-1 0 0,0-5 1 0,0-3 0 16,3-1 2-16,1-7 1 0,-1-1 3 16,1-2-2-16,1-3 3 0,-1-8 2 0,1-1 0 15,0-4 6-15,-3-3-4 0,1-1 4 0,-2-4-2 16,-1-4-2-16,-2 3 4 0,2-4-1 0,-4 1 1 15,-2 0 0-15,-2-1-1 0,-4 2 3 16,-5 4 2-16,2 0 0 0,-6 4 2 0,-3 5 1 16,0 4-4-16,0 2 3 0,-3 1-5 0,-6 6-7 15,4 1-4-15,-5 0-10 0,0 1-3 0,-3 8 0 16,-1 2 1-16,3 2 2 0,-4 0 2 16,4 1 2-16,0-1-2 0,4-1 4 0,1 0-5 15,6-4-1-15,0 2 0 0,0-2 0 0,0 0 2 16,9-2 1-16,-4 1 2 0,5-1-1 15,1-1 3-15,-1-2 0 0,2 0-1 0,2-1 3 16,0-1-1-16,0 1 0 0,0 1-1 0,-1-1 0 16,0 1 0-16,-2 0-1 0,-2 0 2 0,-2 0-3 15,-1 3 1-15,-1 1-1 0,-2-1 0 0,-2 2 2 16,4 0 0-16,-4 0 1 0,2 1-2 16,0-5 1-16,0 2 0 0,4-3-1 0,-2 0 1 15,4-2-1-15,-2-1 1 0,6 0-1 0,1-4 2 16,4-5 1-16,2-1-1 0,-1-3 2 0,3 0-2 15,-3-1 1-15,-1-1-2 0,1 1 2 0,-4-2-2 16,1 1 1-16,-2-2 1 0,0 2 1 16,-3-1-1-16,1 0 3 0,-7 3 0 0,4 0 1 15,-6 4 4-15,-3 1-1 0,0 4 0 0,0 1 1 16,0 1-6-16,-6 2-6 0,0 0-5 16,-2 2-6-16,-1 5-1 0,-2 4 1 0,-2 2 2 15,5 4 3-15,-1-1 2 0,2 2 1 0,3-3 1 16,1 2 0-16,3-2-1 0,0 1 1 0,2-2-2 15,3-2 0-15,5 1 0 0,4-2 0 16,3-2 4-16,5 0-1 0,3-2 4 0,-1-5 1 16,5 0-4-16,-1-2 3 0,0 0-3 0,2-4 3 15,-2-5 2-15,1-1 1 0,-1-3 1 16,2-2 0-16,0-1 0 0,-2-1 0 0,-1-2 0 16,-2 0-1-16,-3 1 3 0,-4 0 1 0,-4 2 1 15,-8 1 6-15,2 3-2 0,-8 0 3 0,0 6-2 16,0 1-5-16,-8 3-5 0,-1 2-6 15,-2 0-7-15,-6 2-1 0,-1 8-1 0,1 1 4 0,-3 2 1 16,3 1 2-16,1 1 1 0,2-1-2 16,4-1 0-16,2 0 0 0,2 0-2 15,2-2-1-15,4 0 2 0,0-1-3 0,0-2 2 16,0-2 1-16,0 0 0 0,4-3 2 0,2 0 0 16,1-1 2-16,0-1 3 0,-3-1 2 0,5 0 0 15,-4 0 1-15,4-3-1 0,-2-2-3 0,1-2 5 16,1 2-2-16,-1-3 1 0,2 0-1 0,-3 2-1 15,0-2 1-15,-2 2 1 0,3-1 4 16,-5 3-3-16,0-1 1 0,-3 3 0 0,3 1-1 16,-3 1-3-16,0 0-4 0,0 0-5 0,0 0-8 15,0 5 5-15,1 2 2 0,3 0 5 0,1 2 11 16,0 1-8-16,2 1 0 0,-1-1 1 16,4-2-2-16,0 2 0 0,1-2 2 0,1-2-1 15,2-1-1-15,3-2 2 0,-2 0 1 0,1-3-2 16,0 0 1-16,1 0 2 0,-3-3 2 15,0-3 2-15,0-4 6 0,2-1-4 0,-2-1-1 16,0-1 0-16,0-3-7 0,0 1 5 0,-1-3 0 16,0 0-1-16,1-5 1 0,-1 1 0 0,-2-4-1 15,3-1-1-15,-1-1 3 0,-2 3-3 16,-2-1 2-16,-1 2 1 0,-3 1-1 0,-1 2 0 16,-3 3 1-16,-1 2-1 0,0 4-3 0,0 2 3 15,-1 4-1-15,-3 2 0 0,2 4 2 0,-2 0-6 16,0 0-4-16,-1 4-2 0,0 5 1 0,-1 6-1 15,0 2 3-15,2 4 2 0,-1 0-2 0,0 7 2 16,4-1-1-16,-1 1-1 0,1 2 0 16,1 2 2-16,0-4 0 0,0 0 0 0,4-4 3 15,2-2-4-15,2-2 0 0,4-2 0 0,-1-2-1 16,-1-4 0-16,3-1 2 0,0-3-2 16,-2-2-1-16,3-1 4 0,3-3-1 0,-3-2 0 15,0 0 3-15,-1-3-3 0,1-5-1 0,1-3 3 16,-1-1-2-16,1-1-1 0,0 0 1 0,-1-1-1 15,-2 1 1-15,0 0 0 0,-2 2 0 16,-5 3-1-16,1 4-2 0,-5 1 3 0,-1 3-5 16,0 0-10-16,0 1 0 0,-1 7-6 0,-5 3 3 15,1 3 11-15,-2 2 3 0,1-2 1 16,2 2 2-16,1-4-3 0,3 0-1 0,0-3 1 16,10-1-2-16,0-2 1 0,4-1 1 0,1-3 3 15,8 0 0-15,0-2 1 0,4 0 3 0,1-5-7 16,2-3-5-16,-2-4-17 0,3 1-32 0,-4-4-26 15,-1 1-40-15,-2-1-54 0,-7 0-75 0,-3-3-183 16,-5 7-528-16,-7 2-194 0</inkml:trace>
          <inkml:trace contextRef="#ctx0" brushRef="#br1" timeOffset="52387.516">2457 4624 2323 0,'0'0'122'0,"0"0"0"0,0 0 12 0,0 0-10 16,0 0-44-16,0 0-28 0,0 0-23 0,0 0-16 15,0 0-5-15,0 0-1 0,0 0-1 0,162-53-1 16,-128 45-2-16,-3 0-5 0,-7 3-15 16,1 0-46-16,-5 4-97 0,0 1-160 0,-6 0-330 15,-2 0-913-15</inkml:trace>
        </inkml:traceGroup>
        <inkml:traceGroup>
          <inkml:annotationXML>
            <emma:emma xmlns:emma="http://www.w3.org/2003/04/emma" version="1.0">
              <emma:interpretation id="{F2EC90F7-DE5F-4E3D-9D6E-7A4E3F648FD4}" emma:medium="tactile" emma:mode="ink">
                <msink:context xmlns:msink="http://schemas.microsoft.com/ink/2010/main" type="inkWord" rotatedBoundingBox="6500,5481 7657,5442 7667,5729 6510,5769"/>
              </emma:interpretation>
              <emma:one-of disjunction-type="recognition" id="oneOf10">
                <emma:interpretation id="interp50" emma:lang="en-US" emma:confidence="0.5">
                  <emma:literal>an</emma:literal>
                </emma:interpretation>
                <emma:interpretation id="interp51" emma:lang="en-US" emma:confidence="0">
                  <emma:literal>awn</emma:literal>
                </emma:interpretation>
                <emma:interpretation id="interp52" emma:lang="en-US" emma:confidence="0">
                  <emma:literal>An</emma:literal>
                </emma:interpretation>
                <emma:interpretation id="interp53" emma:lang="en-US" emma:confidence="0">
                  <emma:literal>and</emma:literal>
                </emma:interpretation>
                <emma:interpretation id="interp54" emma:lang="en-US" emma:confidence="0">
                  <emma:literal>any</emma:literal>
                </emma:interpretation>
              </emma:one-of>
            </emma:emma>
          </inkml:annotationXML>
          <inkml:trace contextRef="#ctx0" brushRef="#br1" timeOffset="53326.5601">4009 4859 120 0,'0'0'566'16,"0"0"-199"-16,0 0-41 0,0 0-31 0,0 0-51 15,0 0-48-15,0 0-32 0,0 0-29 16,0 0-21-16,0 0-22 0,0 0-16 0,0 0-11 16,0 0-3-16,0 0-5 0,14-140-2 0,-11 126-6 15,0-1-8-15,-3 3-4 0,0-1-7 0,0 3-6 16,0-2-3-16,-6 4-7 0,-2 0-3 0,-2 3-4 16,0 3-4-16,-3 0-3 0,-2 2-2 0,-4 2-4 15,2 5 2-15,-1 6-1 0,1 3 1 16,0 1 3-16,2 2-4 0,6 3 2 0,-1 2-1 15,1-3-1-15,6 2 3 0,-1-1-3 0,4-5 1 16,0 1 0-16,1-2-1 0,5-2 2 0,5-1 0 16,1-2 3-16,2-4-1 0,3-2 1 15,-1-3 1-15,3-2 1 0,1-2 1 0,3-7 2 16,-3-4 2-16,0-1 1 0,-2-3 4 0,-1-3-1 16,-3 2 1-16,-1-1 2 0,-4-2-5 15,-2 2 3-15,-2 2-3 0,-2 1 1 0,-1 2 0 16,0 4-1-16,-2 4-1 0,0 3-1 0,0 1-3 15,0 2-4-15,0 0-6 0,-2 3-3 16,-1 7 2-16,-2 4 3 0,3 4 2 0,0-1 4 16,-2-1-2-16,3 3 0 0,-1-3 0 0,2-2-1 15,0-2 0-15,0 1 1 0,3-4 0 0,3-1-1 16,1 0 1-16,-2-3-1 0,4-2 2 0,-2-1 0 16,4-2 2-16,-2 0 1 0,1 0 2 0,2-7 2 15,3-1-1-15,-1-3 2 0,1-1-2 16,4-1-2-16,-4 0 1 0,0 0-2 0,2 0-1 15,-3 3-2-15,-1 1 2 0,-2 1-3 0,0 3-1 16,-1 3 1-16,0 1-7 0,0 1 5 0,-3 0-1 16,3 1 0-16,-6 6 3 0,6-1-1 15,-7 2 1-15,6 0-1 0,-5 0 2 0,-1 0-1 16,1 1 0-16,-1-3 0 0,0 0 0 0,-2-1 0 16,-1-2 0-16,1 1 1 0,1-3-4 0,1-1 5 15,-2 0-1-15,0 0 1 0,2 0 5 16,-1-3 0-16,2-3 1 0,2-3 0 0,-1-1 1 15,4-2-5-15,-1-1-3 0,2 0 1 0,3-1-3 16,-2-1 1-16,2 3 0 0,1-2-1 16,-1 4-1-16,-3 6-1 0,1 0-2 0,1 4-2 15,-4 0 5-15,-1 7-4 0,2 2 2 0,-2 4 0 16,0 2-3-16,-1 1 6 0,-1-1 0 0,1 1 1 16,-3-4 1-16,4 1-1 0,-2-3 1 0,4-2-1 15,-1-1 1-15,4-2-1 0,2-2 0 16,2-1 0-16,2-2 5 0,3 0-2 0,1-7 0 15,2-3 0-15,3 0-11 0,4-4 2 0,-1-2-20 16,2 0-44-16,-2 0-73 0,-2 1-157 0,-8 4-397 16,-7 3-924-16</inkml:trace>
        </inkml:traceGroup>
        <inkml:traceGroup>
          <inkml:annotationXML>
            <emma:emma xmlns:emma="http://www.w3.org/2003/04/emma" version="1.0">
              <emma:interpretation id="{C6EC7C79-5716-4128-8727-81FFAFEC1BF2}" emma:medium="tactile" emma:mode="ink">
                <msink:context xmlns:msink="http://schemas.microsoft.com/ink/2010/main" type="inkWord" rotatedBoundingBox="8065,5426 10932,5328 10968,6388 8101,6485"/>
              </emma:interpretation>
              <emma:one-of disjunction-type="recognition" id="oneOf11">
                <emma:interpretation id="interp55" emma:lang="en-US" emma:confidence="0.5">
                  <emma:literal>urgency</emma:literal>
                </emma:interpretation>
                <emma:interpretation id="interp56" emma:lang="en-US" emma:confidence="0">
                  <emma:literal>vergency</emma:literal>
                </emma:interpretation>
                <emma:interpretation id="interp57" emma:lang="en-US" emma:confidence="0">
                  <emma:literal>regency</emma:literal>
                </emma:interpretation>
                <emma:interpretation id="interp58" emma:lang="en-US" emma:confidence="0">
                  <emma:literal>agency</emma:literal>
                </emma:interpretation>
                <emma:interpretation id="interp59" emma:lang="en-US" emma:confidence="0">
                  <emma:literal>Vergency</emma:literal>
                </emma:interpretation>
              </emma:one-of>
            </emma:emma>
          </inkml:annotationXML>
          <inkml:trace contextRef="#ctx0" brushRef="#br1" timeOffset="55742.9214">5394 4795 1015 0,'0'0'328'0,"0"0"-45"15,0 0 25-15,0 0-25 0,0 0-49 0,0 0-39 16,0 0-41-16,0 0-36 0,0 0-32 0,0 0-25 16,0 0-25-16,0 0-20 0,0 0-6 0,0 0-3 15,18-67 3-15,-15 83 6 0,-1 1-1 0,0 3 1 16,1-1-1-16,-1-3-4 0,1 0-1 16,4 0-3-16,-5-3-4 0,6 0 0 0,-1-4-1 15,1-1 1-15,1-3 2 0,2-2 0 0,2-3 1 16,-1 0 4-16,1-3 2 0,3-5 5 15,-1-5 0-15,2-1-2 0,0-3 1 0,-1-3-4 16,-2 0 3-16,-2-2-1 0,-3-1-1 0,1 2-1 16,-5 0-1-16,0 1-1 0,0 2 0 15,-5 5 0-15,0 5-3 0,0 3 1 0,0 2-4 16,0 1-1-16,-5 2-5 0,1 2-3 0,1 7-4 16,-4 3-1-16,0 4 5 0,1 3 2 0,4 2 1 15,-3 0 1-15,5-4-1 0,0 3 0 16,2-4 1-16,6 0-1 0,1-2 1 0,2-1 1 15,2-1-2-15,5-3 1 0,1 0 1 0,-2-4-3 16,0-2 2-16,4-3 0 0,-4 0 0 0,3-3 2 16,0-5 2-16,-2-4 1 0,5-2 0 15,-6 0 0-15,3-3-1 0,1-2 0 0,-4-3 0 16,3-1 0-16,0-1 1 0,-5-2-2 0,-1 4 0 16,-2 2 3-16,-4 2 1 0,-2 2 3 0,-6 4-1 15,0 2-1-15,0 4-2 0,-3 2-3 0,-7 4-1 16,-1 0-4-16,-3 4-3 0,-3 5 0 15,0 6 2-15,-5-1 1 0,5 2 2 0,3 0 1 16,3-1-4-16,7 1 0 0,-1-3-2 0,5 1 0 16,0-4-2-16,6 0 5 0,5-2-1 0,-1-2 1 15,4-1 2-15,1 0-2 0,-1-4 1 16,3 3 0-16,-3-1 2 0,1-2-2 0,0 3 2 16,-3 0 0-16,1 1-3 0,-3 2 2 0,0 0-3 15,0 1 1-15,1 0 3 0,-4 1-1 16,2-1 2-16,-3 0-1 0,2-1 0 0,-4-4 0 15,5-2 0-15,-4-1 3 0,7 0-1 0,-1 0 0 16,5-8 2-16,1-1-2 0,8-6 1 0,1 1 0 16,2-4-2-16,2-3-3 0,-2-2 3 0,2-1 0 15,-2-2 1-15,1 3 2 0,-4-1-2 16,-1 1-1-16,-5 3 1 0,-5 1 4 0,-3 4 1 16,-6 2 1-16,0 4 1 0,-5 1-3 0,0 3 1 15,-8 0-3-15,-1 4-2 0,-1-1-4 0,-3 2-2 16,-2 0-2-16,-2 3 3 0,-2 5 2 0,4 2-2 15,1 1-1-15,0 0 0 0,2 3-3 16,5-2 2-16,-3 3 1 0,7-2-2 0,1 1-1 16,2-1 1-16,0-3 0 0,0 1 1 0,5-3 3 15,-1-2-2-15,5-1 1 0,-1-2 0 0,2-1 1 16,2-2 0-16,2 0 1 0,0-3 1 16,2-4-2-16,-2-1 4 0,-1-1-1 0,-1-1 2 15,0 0 1-15,-4-1 0 0,-1 0 1 0,-2-2 2 16,2 2 5-16,-6 0-5 0,-1-1 2 15,0 5-3-15,0-2-6 0,0 2 5 0,0 3-2 16,0 2 1-16,0 0-2 0,0 2-4 0,0 0-3 16,0 0-4-16,0 4 1 0,0 6 1 15,0 3 4-15,0 4 2 0,0 6 3 0,0 4-2 16,0 4 0-16,-1 4 0 0,-1 5-7 0,-1 4 6 16,1 1 0-16,0 3 1 0,1 0 7 0,-1 3-7 15,2 7 1-15,-1-4-1 0,-3 3 0 0,2 0 2 16,-2-2 1-16,1-3-1 0,3 0-2 0,-3-4 4 15,-4-5-3-15,4-7 0 0,0-5 1 16,-2-7 1-16,-1-7 0 0,3-6 3 0,-2-6 7 16,-1-2 2-16,3-3 6 0,-7 0-1 0,6-8-1 15,-6-4-4-15,6-6-6 0,-3-3-5 0,4-3-4 16,1-7 0-16,2-3-2 0,5-4 0 16,7-3 0-16,4-3 0 0,7-2-1 0,-1-1 1 15,3-3 0-15,6 2-2 0,0-3-2 0,0 4 1 16,-1 0-4-16,2 4 2 0,0 1 1 0,-3 3 0 15,-3 1 2-15,-6 4 2 0,2 2 0 16,-5 2 1-16,-2 3 6 0,-5 6-3 0,-6 4 0 16,-1 5 1-16,-2 1-4 0,-1 3 3 0,0-1 0 15,-3 5-2-15,-1 1-3 0,-6 1-2 16,2 2-1-16,-5 0-1 0,3 4 2 0,-3 1-1 16,0 5 2-16,2 1-1 0,5 2-1 0,-1-1-1 15,4 2 1-15,2 2-1 0,1 0-5 0,0 2 6 16,3-2 1-16,5-3 1 0,-2 0 5 0,5-3-3 15,1-2 1-15,-2-2-1 0,0 0 3 0,2-6-1 16,0 0-1-16,2 0 2 0,-1 0-1 16,-1-9-1-16,1-2 2 0,1-2-1 0,-1-3 0 15,-2 0 2-15,1-1 0 0,2 0-1 0,-3 1 5 16,2 2-6-16,-2 2 2 0,-2 5-2 0,-1 1-2 16,2 3 0-16,-6 1-1 0,5 2-2 15,-3 0-3-15,4 6 2 0,-6 2 3 0,6 1-1 16,-5 2 2-16,4 4 1 0,-3-1 0 0,2 2 3 15,-5-1 0-15,5-2-2 0,-3-2-2 16,-4-1 2-16,5-4-2 0,-2-1 2 0,-1-2 1 16,-2-1 0-16,2-1 1 0,3-1 2 0,-2 0 3 15,-1-6 0-15,7-2 1 0,-3-3-3 0,3-2-1 16,1-2-2-16,3 0-1 0,-1-2 0 16,0 4-1-16,-2 0 0 0,0 4-2 0,-2 2 2 15,2 3-2-15,-6 4 0 0,3 0 0 0,-4 0-3 16,5 0 0-16,-5 7 2 0,-1 3 1 0,4 0 0 15,-4 1 1-15,0-2-1 0,1 2 1 0,2-1 2 16,-4-3-1-16,7 0 0 0,-5-3 0 16,6 0 0-16,-4-1 2 0,5-3-1 0,-2 0 1 15,-1 0 0-15,3-3 1 0,1-4 1 0,-2-1-1 16,0 0-2-16,2-5 1 0,1 2 0 0,1-1-3 16,-1 3 2-16,1-1 1 0,0 1-2 15,1 0 2-15,0 1-2 0,4 0 0 0,-1 2 0 16,-1-1-1-16,0 3 0 0,-1 1 0 0,2-1 0 15,-7 3 1-15,-1 1-2 0,2 0 2 0,-5 0-2 16,-2 0-2-16,-3 1 3 0,1 3-1 16,-2-1 0-16,3-1 4 0,-4 0-3 0,2 0 1 15,-2-2 1-15,0 1-2 0,1-1 2 0,-1 0 1 16,0 0 1-16,0 0 0 0,2 0 4 16,-2 0 1-16,1-3 1 0,-1-1 1 0,3-3-3 15,-2-1-2-15,4 2 0 0,-4-2 3 0,-1 1-3 16,0 3 1-16,0-2-2 0,-6 1-3 0,2 3 1 15,-2-1-3-15,-2 2-1 0,-3 1-5 0,-2 0 0 16,1 5 0-16,-2 4 1 0,-1 2 3 0,-1 1 0 16,2 3 1-16,1 1-1 0,5 1 0 15,-1 0 0-15,3 2 0 0,-1 1 0 0,7 0-3 16,0-3 4-16,2 1-1 0,8-1-1 16,3-3 3-16,2 0-2 0,4-6 3 0,5 1 1 0,1-4 0 15,2-2-2-15,0-3 4 0,0 0-2 16,0 0 3-16,-3-8 4 0,1-2-4 0,0-3 2 15,-6-1-3-15,4-5-1 0,-4 3 1 0,2-5 0 16,-6-2 2-16,0 2-2 0,-1 0 1 0,-3 1 0 16,-5 1 1-16,4 2-1 0,-8 1 1 15,1 5 0-15,-3 2 0 0,0 2 2 0,0 4-2 16,0 3-2-16,0 0-5 0,-3 0-8 0,2 6 1 16,-3 3 0-16,-5 3 2 0,8 0 4 15,-2 5 0-15,-1-2-1 0,4 0 2 0,0 0 1 16,0-2-1-16,0-1 0 0,4-1-2 0,0-1 2 15,2-4-1-15,2-1 2 0,2 0 1 16,2-5-3-16,-4 0 3 0,4-2 0 0,2-7 1 16,-1 0 2-16,-1-5-3 0,1 2 0 0,-2-1 1 15,-2-1-1-15,2 2 0 0,1-3 2 0,-7 3-2 16,4 0-2-16,-5 3 4 0,2 1 0 0,-4 5 3 16,-2-3-2-16,0 3 1 0,0 1-1 15,0 1 0-15,0 1-2 0,-1 0-1 0,-5 0-3 16,5 0-2-16,-2 3-1 0,0 6 1 0,-1-3 1 15,0 5 3-15,2 4 0 0,0 1 0 0,2 6-1 16,0 3 0-16,0 4 0 0,0 5 0 0,0-1 2 16,1 4-2-16,-1-1 4 0,0 0-2 15,0 2 0-15,0 2 0 0,0-2-1 0,0 4 2 16,1-2-1-16,-1-3 2 0,0-1-2 0,0-2 0 16,0-4 2-16,0-6-2 0,0-2 5 0,0-5-2 15,-2-7 4-15,-6-2 3 0,4-3 6 16,0-5 6-16,-5 0-1 0,5-1 3 0,-4-11-10 15,3-1-3-15,1-6-3 0,-3-5-5 0,7-4-1 16,0-6-3-16,0-1 0 0,2-4-3 0,7-1 1 16,3-2-4-16,1 2-6 0,2-2-6 15,4 3-19-15,3 0-18 0,-2 3-36 0,6 3-50 16,-2 3-79-16,-2 5-136 0,0 5-313 0,-10 7-569 16</inkml:trace>
        </inkml:traceGroup>
        <inkml:traceGroup>
          <inkml:annotationXML>
            <emma:emma xmlns:emma="http://www.w3.org/2003/04/emma" version="1.0">
              <emma:interpretation id="{4FFBF718-EB51-4813-A5CB-060EE00CA4E3}" emma:medium="tactile" emma:mode="ink">
                <msink:context xmlns:msink="http://schemas.microsoft.com/ink/2010/main" type="inkWord" rotatedBoundingBox="11354,5023 12683,4978 12726,6237 11397,6282"/>
              </emma:interpretation>
              <emma:one-of disjunction-type="recognition" id="oneOf12">
                <emma:interpretation id="interp60" emma:lang="en-US" emma:confidence="0.5">
                  <emma:literal>for</emma:literal>
                </emma:interpretation>
                <emma:interpretation id="interp61" emma:lang="en-US" emma:confidence="0">
                  <emma:literal>fore</emma:literal>
                </emma:interpretation>
                <emma:interpretation id="interp62" emma:lang="en-US" emma:confidence="0">
                  <emma:literal>four</emma:literal>
                </emma:interpretation>
                <emma:interpretation id="interp63" emma:lang="en-US" emma:confidence="0">
                  <emma:literal>fort</emma:literal>
                </emma:interpretation>
                <emma:interpretation id="interp64" emma:lang="en-US" emma:confidence="0">
                  <emma:literal>form</emma:literal>
                </emma:interpretation>
              </emma:one-of>
            </emma:emma>
          </inkml:annotationXML>
          <inkml:trace contextRef="#ctx0" brushRef="#br1" timeOffset="57034.5535">9044 4602 589 0,'0'0'284'0,"0"0"-63"0,0 0 8 16,0 0-11-16,0 0-45 0,0 0-15 0,0 0-24 16,0 0-18-16,0 0-4 0,0 0-1 0,0 0 2 15,0 0-1-15,0 0-1 0,0 0-8 0,109-175-13 16,-102 151-12-16,2 0-18 0,-7-1-15 15,-2 2-12-15,0-3-6 0,0 2-6 0,-4 1-3 16,-6 3 0-16,-3-1-5 0,1 3 1 0,-2 5-1 16,-2 0-2-16,3 3 1 0,0 4 0 0,5 3 1 15,-1 1-2-15,0 2 0 0,4 0-9 16,1 7-3-16,-3 4-2 0,6 5-2 0,-4 2 4 16,2 8 0-16,-1 1 1 0,4 4-1 0,-1 5 2 15,1 4 0-15,-2 3 0 0,2 2 3 0,0 6-3 16,-1-1-1-16,-2 5 1 0,0 2-3 15,-4 4 4-15,3-2 0 0,-6 1 2 0,-1 0-1 16,2-3-2-16,-4 0 3 0,2 0-2 0,0-3 0 16,4-4 0-16,-2-1 0 0,1-6-1 15,3-6-2-15,0-3 1 0,-2-8-4 0,5-4 2 16,2-7 0-16,-1-6-3 0,1-6-1 0,0-3 1 16,0 0 0-16,3-6 2 0,7-5 1 0,-3-5-3 15,4-6 2-15,2-2 0 0,1-6 0 16,-1-1-1-16,-1-2-2 0,-6-4-5 0,1 1-6 15,-7-1-2-15,0 0-5 0,-10 3 2 0,-3 2-1 16,-2 2-1-16,-4 6 4 0,-5 4 0 0,-3 4 3 16,2 4 4-16,-2 3 3 0,4 4 4 15,-1 0 4-15,4 2 3 0,-1 2 2 0,7 1 2 16,3-2 0-16,5 2 2 0,3 0-1 0,-1 0-2 16,4 0-2-16,0-2-7 0,0 2 1 0,10-1-1 15,1-1 3-15,6-2 5 0,4-1-1 0,3-3 2 16,9-1-1-16,0-2 0 0,4-2 0 15,-1-1-1-15,3-4 0 0,2 1-1 0,-2-2 3 16,-5-2-1-16,5 1 1 0,-10-3 0 0,1 2 0 16,-4 2 5-16,-9 3 3 0,-3 1 2 0,-4 0 5 15,-2 4-1-15,-6 1-1 0,-2-2 2 16,0 4-4-16,-3 0-4 0,-4 5 0 0,3-3-2 16,-3 3-2-16,2 3-1 0,1 0-2 0,-2 0-3 15,4 0-2-15,0 5-2 0,1 2 0 16,-1 2 0-16,2 3 0 0,0 2 1 0,0 0 1 15,3 2 1-15,1-1-1 0,5 0 0 0,-2 1 0 16,3-2-2-16,1 2 2 0,1-6 1 0,0-2 0 16,-3-1 1-16,4-6 1 0,-1-1-2 15,0 0 2-15,-1-2 1 0,-2-7 1 0,2-3 2 16,-1-4 0-16,-3 0-1 0,3 0 0 0,-7-1 0 16,4 0-2-16,-6-1 0 0,-1 3-1 0,0 0 2 15,-7 1-2-15,0 4-1 0,-3 1 0 0,-4 3-7 16,0 3-1-16,-1 3-2 0,-2 0-2 0,0 3 5 15,-2 7 0-15,3 2 0 0,2 0 1 16,0 3 1-16,8-1 0 0,-1 0 0 0,6 1 1 16,1-2-2-16,0 0 0 0,2 0 2 0,10 0 0 15,2-2-1-15,1 0 2 0,5-3 1 16,0-3-4-16,-1-3 5 0,3-2-1 0,-3 0 1 16,1 0 0-16,-2-5 0 0,-1-5 0 0,3-4 0 15,0 1 3-15,-3-3-1 0,7-2-1 0,-3 2 1 16,-1-4-1-16,-2 1 3 0,4 0 0 15,-5 1 1-15,-2-1 0 0,-1 1 2 0,-1 0 1 16,-2 5 2-16,-6 0 1 0,-4 3 0 0,-1 4-1 16,0 0-3-16,-4 5-3 0,-6 1-5 0,1 0-4 15,-5 3-2-15,0 5-2 0,0 1 6 0,1 1 0 16,3 0-3-16,5-2 4 0,0 2-5 16,5-2 0-16,0 0 1 0,6 0 2 0,1 0 0 15,4-1 1-15,4 0 1 0,-1-1-2 0,1 0 4 16,0 0 0-16,0 1 0 0,2 1-1 0,-3 1 0 15,0 0 0-15,-4 3 1 0,3-1 3 0,-2 3-3 16,1 0-2-16,-2 0 1 0,-3 3-2 16,1-3 3-16,-2 0 0 0,-3-4 3 0,4-2-5 15,-4-1 5-15,-2-5-1 0,2 0 1 0,4-2 3 16,-3 0 1-16,6-3 3 0,2-5 0 16,3-3 1-16,2-4-8 0,2-4 0 0,5 1-5 15,1-1-12-15,-1 1-6 0,-4-1-49 0,3 1-103 16,-6 1-224-16,-6 5-632 0,-7 5-528 0</inkml:trace>
        </inkml:traceGroup>
        <inkml:traceGroup>
          <inkml:annotationXML>
            <emma:emma xmlns:emma="http://www.w3.org/2003/04/emma" version="1.0">
              <emma:interpretation id="{5730B448-58CE-42EE-BD8A-4BCAA00F5CAF}" emma:medium="tactile" emma:mode="ink">
                <msink:context xmlns:msink="http://schemas.microsoft.com/ink/2010/main" type="inkWord" rotatedBoundingBox="13141,4999 15974,4903 16008,5908 13175,6004"/>
              </emma:interpretation>
              <emma:one-of disjunction-type="recognition" id="oneOf13">
                <emma:interpretation id="interp65" emma:lang="en-US" emma:confidence="0.5">
                  <emma:literal>change</emma:literal>
                </emma:interpretation>
                <emma:interpretation id="interp66" emma:lang="en-US" emma:confidence="0">
                  <emma:literal>changed</emma:literal>
                </emma:interpretation>
                <emma:interpretation id="interp67" emma:lang="en-US" emma:confidence="0">
                  <emma:literal>changes</emma:literal>
                </emma:interpretation>
                <emma:interpretation id="interp68" emma:lang="en-US" emma:confidence="0">
                  <emma:literal>changer</emma:literal>
                </emma:interpretation>
                <emma:interpretation id="interp69" emma:lang="en-US" emma:confidence="0">
                  <emma:literal>changes'</emma:literal>
                </emma:interpretation>
              </emma:one-of>
            </emma:emma>
          </inkml:annotationXML>
          <inkml:trace contextRef="#ctx0" brushRef="#br1" timeOffset="59086.0993">10677 4582 1818 0,'0'0'183'0,"0"0"-19"0,0 0 12 16,0 0-16-16,0 0-27 0,0 0-24 0,0 0-32 16,0 0-25-16,0 0-18 0,0 0-10 15,0 0-6-15,0 0-5 0,0 0-2 0,0 0-1 16,64-43 2-16,-62 49-2 0,1-1 2 0,-1 2-1 15,0-3-4-15,1 2 5 0,-3-4-2 16,2 2 1-16,-2-4 0 0,0 1 6 0,0-1 12 16,0 0 14-16,0 0 10 0,0-5-4 0,0-1-10 15,0-2-15-15,-5-2-8 0,-2 1-6 0,-3-2-4 16,3-1-1-16,-5 4-7 0,-3 0 5 16,0 0-3-16,-2 3 1 0,-2 2 2 0,2 3-5 15,-2 0 0-15,-1 1 0 0,1 8-2 0,-1 3 3 16,3 1 0-16,2 5-2 0,1 0 1 0,2 1 0 15,1-1-3-15,8 1 0 0,2 1 0 16,1-1 1-16,1-1 0 0,9-1 3 0,3 1-1 16,5-4 0-16,6 0 1 0,6-5-2 0,1-5-2 15,8-4-4-15,-1 0-4 0,2-4-1 0,-2-7 1 16,1-5 3-16,3-2 4 0,-4-1 2 0,-6-3 2 16,1-1 2-16,-5-1 2 0,-5-3 0 15,1-1 0-15,-7-3 1 0,-1 0-2 0,-3-2 1 16,-1 0-1-16,-3-3 0 0,-5 0 0 0,-1 2 2 15,-2-3-2-15,2 5-2 0,0 0 1 0,-3 4-1 16,1 2 5-16,-1 8-1 0,0 7 3 16,0 2-1-16,0 6-3 0,0 3-2 0,0 0-5 15,0 0-7-15,-1 6 1 0,-5 7 2 0,5 4 6 16,-2 6 5-16,0 2 3 0,-4 3 1 16,4 4 0-16,-1 2 0 0,-3 3 4 0,6-1-5 15,-2 1 1-15,0-2 0 0,0 1-5 0,3-3 3 16,0-2-2-16,0-2 0 0,0-3 0 0,6-3-1 15,-3-3 1-15,4-4-1 0,-2-4 1 16,-2-2 0-16,4-4-1 0,-3-3 2 0,-1-1 5 16,6-2 1-16,-5 0 6 0,6-8 3 0,1-2-3 15,1-3-1-15,3-3-4 0,1-4-4 0,1 2 0 16,-2-2-3-16,4 3-1 0,-1-1 1 0,-4 3-1 16,1 3-1-16,-5 3 1 0,-2 3-2 0,-4 4-5 15,1 2-1-15,-3 0-2 0,1 6-1 16,-1 4 4-16,5 3 3 0,-3 2 1 0,2 0 0 15,2 1 1-15,1-2 0 0,-1 0 0 0,8-1 1 16,-5-2-2-16,6-3 1 0,0-1 0 16,0-4 1-16,0-3 0 0,2 0 0 0,-1-2 1 15,0-6 0-15,1-1 0 0,1-4 0 0,-2-1 0 16,1-1-2-16,2-1 1 0,-4-2 1 0,4 0-1 16,-2-1 2-16,-4 3-1 0,-1-4 2 15,-2 3 0-15,-5 1-1 0,-3 2 1 0,-4 3 0 16,0 2-2-16,-1 2-3 0,-8 6-3 0,-4 1-8 15,2 0-1-15,-6 4 2 0,-1 6 1 0,-2 2 7 16,1 2-1-16,2 1 1 0,0 1 1 16,4-3-1-16,2 3 0 0,0-3-1 0,8 0-2 15,0-2 1-15,0 0 0 0,3-2 1 0,0 0 0 16,6-2 0-16,-2-5 2 0,6 0 1 0,1-2 0 16,-1 0 5-16,2 0-4 0,3-2 1 0,0-6 0 15,0 1-1-15,2-5 2 0,-1-1 0 0,-1 0-1 16,1-1 2-16,-2-1 1 0,0 0 0 15,-1 1 0-15,-3 1 1 0,-4 2 0 0,2 3 0 16,-4 2-1-16,-2 2 2 0,-2 4-4 0,0 0-4 16,0 0-2-16,0 4-6 0,0 4 5 15,0 3 1-15,0 0 4 0,0 2 2 0,0 0-2 16,0 0 0-16,0-2 0 0,3 2 2 0,2-2-3 16,1 1 0-16,1-3 0 0,-1 0 0 15,2-3 1-15,-2-2 1 0,4-1-2 0,-2-3-2 16,2 0 3-16,2 0 0 0,0-4 3 0,1-5 3 15,0-1-4-15,1-3 0 0,0 0 1 0,0-2-3 16,1 2 2-16,-1-1-1 0,-2 1 0 16,0 2-3-16,-4 3 3 0,2 1-2 0,-3 3 1 15,-1 2-4-15,-3 2-1 0,0 0-1 0,-1 5-1 16,3 3 6-16,-5 2-2 0,1 1 1 0,-1 0 1 16,0 0-2-16,0-2 3 0,0 0 1 0,2-2 0 15,-2-3-1-15,1 0 1 0,0-3-2 0,1 1 2 16,1-2 4-16,2 0 0 0,0 0 1 15,3-5 0-15,-2-4 3 0,5 2-5 0,0-3-1 16,2-4-1-16,-1 3-4 0,2-4 4 0,-2 2-2 16,3-1 2-16,-1 3-2 0,0 0 0 0,0 2 0 15,-1 1-2-15,-3 3 5 0,0 2-6 16,-6 3-1-16,0 0 0 0,-2 0-7 0,2 8 6 16,-3 1 3-16,2 2 0 0,-3 1 5 0,4 3-3 15,1 1-1-15,0 0 1 0,5 0 1 16,3-3-2-16,4 1 0 0,3-1 0 0,3-2 1 15,1-1 0-15,-2-2 1 0,2-3 1 0,2-2-7 16,-5-3 5-16,2 0 0 0,0-3-1 16,-4-7 7-16,0-1-5 0,-1 0-1 0,-4-4 2 15,1-1-2-15,-3 1 2 0,-2-1 1 0,-1 0 0 16,1 0 0-16,-6 1 0 0,0 1 1 0,-2 3 0 16,-2 0 0-16,0 4-2 0,-2 1-3 15,-6 3-6-15,-6 3 2 0,-2 0-5 0,-2 0 0 16,1 6 2-16,-2 4-2 0,-1 1 3 0,6 2 0 15,0-1 1-15,5 2-2 0,-1 0 1 0,6 1-2 16,0-3-1-16,3 1 3 0,1-3-3 0,0-2 2 16,0 0-1-16,1-3 2 0,6 0 0 15,0-3 3-15,2-2 3 0,1 0-2 0,0-4 5 16,2-4-1-16,2-1 2 0,-1-3-2 0,1-1 0 16,-2-3 2-16,2 0 0 0,-1 0 4 0,-2 1-3 15,-3-1 3-15,1-1 1 0,-1 4-2 0,-2 0 5 16,-3 0 0-16,1 4 3 0,-1-2 1 15,-1 3-2-15,-2 4 0 0,0 1-3 0,0 1-3 16,0 2-5-16,0 0-7 0,0 3-4 0,0 9 3 16,0 2 1-16,-5 4 4 0,-2 5 3 15,3 5-4-15,-3 0 2 0,-2 5 0 0,-1 2 0 16,0 1 2-16,3 5-3 0,-1 1 2 0,2 1-1 16,-2 3 0-16,3-4 1 0,-2-1 0 15,2-2 1-15,-2-3 0 0,0-3-2 0,-1 0 1 16,0-5 2-16,-1-2-4 0,0-4 3 0,0-1 1 15,-1-6 0-15,-1-4 6 0,-2-1 1 0,0-5 3 16,3-4 3-16,-1-1 3 0,0 0-1 0,4-8-1 16,-2-3-2-16,5-2-7 0,2-5-2 15,2-3-4-15,0-3-3 0,5 0-2 0,6-3 0 16,5-2-2-16,3-2-1 0,7-4 0 0,2 0-5 16,5-8-2-16,4 0-3 0,2 0-5 0,1-1 4 15,3-1-2-15,-1 3 3 0,-2 1 3 0,-3 0 2 16,-3 4 4-16,-5 3 3 0,-4 3 4 15,-7 7 2-15,-4 1 1 0,-8 7 3 0,-2 4 1 16,-4 4 1-16,-1 3-1 0,-8 3-1 0,-2 2-4 16,-3 5-2-16,-2 5 0 0,2 4 0 0,0 2 4 15,5 1-1-15,6 2 1 0,1 2-1 16,2-2 1-16,8 1 0 0,6-3 0 0,6-1 3 16,6-2-1-16,2-1 3 0,5-4 0 0,2-4 0 15,2-3-1-15,4-2 0 0,1 0-1 16,2-2-1-16,-5-3 1 0,-5-5 0 0,-9 2 1 15,-4 0 1-15,-9 0 0 0,-4 1 2 0,-3 1-3 16,-5 1-5-16,0 0-12 0,-3 0-35 0,-9 0-59 16,-2 2-115-16,-3 1-287 0,3 1-602 15,3 1-434-15</inkml:trace>
        </inkml:traceGroup>
      </inkml:traceGroup>
    </inkml:traceGroup>
    <inkml:traceGroup>
      <inkml:annotationXML>
        <emma:emma xmlns:emma="http://www.w3.org/2003/04/emma" version="1.0">
          <emma:interpretation id="{8743EB0B-2934-4633-AE5B-D36AB24A7655}" emma:medium="tactile" emma:mode="ink">
            <msink:context xmlns:msink="http://schemas.microsoft.com/ink/2010/main" type="paragraph" rotatedBoundingBox="1433,6815 18063,5973 18136,7413 1506,82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EFFA2B-E34D-4624-98EF-B4DB2B0D83C9}" emma:medium="tactile" emma:mode="ink">
              <msink:context xmlns:msink="http://schemas.microsoft.com/ink/2010/main" type="inkBullet" rotatedBoundingBox="1435,6851 2397,6803 2450,7853 1488,7902"/>
            </emma:interpretation>
            <emma:one-of disjunction-type="recognition" id="oneOf14">
              <emma:interpretation id="interp70" emma:lang="en-US" emma:confidence="0">
                <emma:literal>@</emma:literal>
              </emma:interpretation>
              <emma:interpretation id="interp71" emma:lang="en-US" emma:confidence="0">
                <emma:literal>o</emma:literal>
              </emma:interpretation>
              <emma:interpretation id="interp72" emma:lang="en-US" emma:confidence="0">
                <emma:literal>O</emma:literal>
              </emma:interpretation>
              <emma:interpretation id="interp73" emma:lang="en-US" emma:confidence="0">
                <emma:literal>.</emma:literal>
              </emma:interpretation>
              <emma:interpretation id="interp74" emma:lang="en-US" emma:confidence="0">
                <emma:literal>8</emma:literal>
              </emma:interpretation>
            </emma:one-of>
          </emma:emma>
        </inkml:annotationXML>
        <inkml:trace contextRef="#ctx0" brushRef="#br2" timeOffset="138545.0803">-436 6217 1639 0,'0'0'335'0,"0"0"-67"0,0 0-19 16,0 0-54-16,0 0-48 0,0 0-33 0,-65-174-19 16,48 152-18-16,-7 3-20 0,-3 4-9 15,-3 4-14-15,-1 3-9 0,-8 6-3 0,-3 2-8 16,-2 5-2-16,-7 11-1 0,3 7-2 0,-5 10 0 16,-1 4 0-16,8 10 1 0,-5 6-7 0,8 4 5 15,5 5 5-15,8 3-4 0,10 0 8 0,5-1-10 16,8 2-4-16,7-3 1 0,2-2-2 15,18-4 1-15,3-6-1 0,11-3 1 0,6-7 1 16,4-4 0-16,4-8 1 0,13-3 2 0,0-6 2 16,7-7 0-16,0-5 3 0,1-7 3 15,-5-1 3-15,1-11 3 0,-8-4 3 0,-2-6 6 16,-11-6 3-16,-4-3 8 0,-10-6 4 0,-5-5 4 16,-8-5-1-16,0-5-4 0,-8-2-11 0,-9-8-8 15,0-1-7-15,-6 0-10 0,-17-1-7 16,-2 0-11-16,-8 3-28 0,-9 3-57 0,-14 7-123 15,11 14-518-15,10 16-1092 0</inkml:trace>
        <inkml:trace contextRef="#ctx0" brushRef="#br2" timeOffset="138126.218">-839 6503 695 0,'0'0'319'0,"0"0"1"16,0 0 20-16,0 0-13 0,0 0-50 15,0 0-61-15,0 0-48 0,0 0-32 0,0 0-28 16,0 0-17-16,0 0-14 0,0 0-21 0,-2-34-11 16,4 29-16-16,1-2-10 0,9-2-2 0,-3-1-8 15,1-1-2-15,5 1-2 0,-1 2 0 16,0 2-1-16,0 1-2 0,-1 4 1 0,-2 1-5 15,1 0 2-15,-3 3 1 0,-3 5 0 0,-3 3 0 16,3 3 2-16,-6 4 2 0,0 0-1 16,-7 5 9-16,-5 1-2 0,-2 1-1 0,-2 0 2 15,-1-1-9-15,0-2 5 0,-2-2-1 0,2-3 3 16,2-1 1-16,4-3 0 0,5-3 3 0,-1-4-2 16,6-3 0-16,1-3 1 0,0 0 0 15,0 0-2-15,1 0 2 0,6-1-4 0,-2-1 1 16,5 1 4-16,2-4-3 0,5 0 5 0,0-3-2 15,7 2-7-15,0-1 1 0,-2 1-6 0,3-1 0 16,-1 4-2-16,-4 0 1 0,4 2-2 0,-5 1-3 16,1 0 0-16,-5 0-4 0,-1 0-3 15,-7 0-7-15,3 0-16 0,-7 0-27 0,4 0-22 16,-5 0-31-16,-2 0-43 0,1-4-62 0,-1 0-147 16,2 0-370-16,-2 1-831 0</inkml:trace>
      </inkml:traceGroup>
      <inkml:traceGroup>
        <inkml:annotationXML>
          <emma:emma xmlns:emma="http://www.w3.org/2003/04/emma" version="1.0">
            <emma:interpretation id="{8CE7BE7B-75CE-4B4C-A86D-97F96F2CE7C7}" emma:medium="tactile" emma:mode="ink">
              <msink:context xmlns:msink="http://schemas.microsoft.com/ink/2010/main" type="line" rotatedBoundingBox="3551,6707 18063,5973 18136,7413 3623,8147"/>
            </emma:interpretation>
          </emma:emma>
        </inkml:annotationXML>
        <inkml:traceGroup>
          <inkml:annotationXML>
            <emma:emma xmlns:emma="http://www.w3.org/2003/04/emma" version="1.0">
              <emma:interpretation id="{E87120F9-E979-4ECD-AE0E-642AC769F912}" emma:medium="tactile" emma:mode="ink">
                <msink:context xmlns:msink="http://schemas.microsoft.com/ink/2010/main" type="inkWord" rotatedBoundingBox="3556,6824 5506,6725 5534,7281 3585,7379"/>
              </emma:interpretation>
              <emma:one-of disjunction-type="recognition" id="oneOf15">
                <emma:interpretation id="interp75" emma:lang="en-US" emma:confidence="0.5">
                  <emma:literal>Form</emma:literal>
                </emma:interpretation>
                <emma:interpretation id="interp76" emma:lang="en-US" emma:confidence="0">
                  <emma:literal>Farm</emma:literal>
                </emma:interpretation>
                <emma:interpretation id="interp77" emma:lang="en-US" emma:confidence="0">
                  <emma:literal>Fem</emma:literal>
                </emma:interpretation>
                <emma:interpretation id="interp78" emma:lang="en-US" emma:confidence="0">
                  <emma:literal>Forms</emma:literal>
                </emma:interpretation>
                <emma:interpretation id="interp79" emma:lang="en-US" emma:confidence="0">
                  <emma:literal>Fam</emma:literal>
                </emma:interpretation>
              </emma:one-of>
            </emma:emma>
          </inkml:annotationXML>
          <inkml:trace contextRef="#ctx0" brushRef="#br2" timeOffset="143241.5289">916 6400 1647 0,'0'0'229'15,"0"0"-24"-15,0 0-21 0,0 0-35 0,0 0-51 16,0 0-43-16,0 0-27 0,0 0-16 0,0 0-6 16,0 0-7-16,0 0-3 0,173-114-3 0,-147 107-5 15,1 3-9-15,-2-3-20 0,-4 3-43 16,1 1-100-16,-5 2-157 0,-3 1-252 0,-4 0-732 0</inkml:trace>
          <inkml:trace contextRef="#ctx0" brushRef="#br2" timeOffset="142828.7369">959 6124 30 0,'0'0'276'0,"0"0"9"0,0 0-20 0,0 0-2 15,0 0-8-15,0 0-37 0,0 0-36 16,0 0-30-16,0 0-18 0,0 0-1 0,0 0-4 16,0 0-6-16,18-86-11 0,-15 80-14 0,-3-2-9 15,0 4-4-15,0 2-4 0,0 0-4 16,0 2-6-16,0 0-14 0,0 0-10 0,0 0-15 15,0 0-12-15,0 0-7 0,0 0-7 0,0 0-4 16,0 2-8-16,0 4 0 0,0 6 1 16,0 1 3-16,0 5 5 0,-3 6 3 0,3-1 0 15,0 7-1-15,-1-5 1 0,1 4-1 0,0 1 0 16,0-2 1-16,0 1-4 0,-2-1 3 0,2-1-1 16,0-1 0-16,0-2 2 0,0-1-5 15,-1-3 1-15,1 0-2 0,0-6 0 0,-2-1-2 16,2-3-1-16,0-4-9 0,-1-1-6 0,1-3-11 15,0 0-15-15,0-2-10 0,0 0-24 0,-3 0-23 16,3-2-41-16,0-3-79 0,0-3-94 0,0-2-140 16,0 2-234-16,0 2-430 0</inkml:trace>
          <inkml:trace contextRef="#ctx0" brushRef="#br2" timeOffset="143046.649">925 6169 216 0,'0'0'532'0,"0"0"-140"0,0 0-21 0,0 0-17 15,0 0-50-15,0 0-58 0,0 0-49 0,0 0-45 16,0 0-31-16,0 0-27 0,0 0-22 0,0 0-23 16,0 0-17-16,0 0-17 0,-41-85-12 15,58 76 1-15,2-3-2 0,7 0 1 0,-1 0 0 16,2 1 2-16,-3-1-3 0,1 3-1 0,1 1 2 16,-3-1-7-16,-3 1 6 0,3 0-3 0,-5 2-4 15,-4-1-3-15,0 2-16 0,-4 1-26 16,-5 1-52-16,-3 3-84 0,0 0-124 0,-2 0-184 15,0 0-504-15,0 4 5 0</inkml:trace>
          <inkml:trace contextRef="#ctx0" brushRef="#br2" timeOffset="144332.6608">1351 6237 407 0,'0'0'772'0,"0"0"-452"0,0 0-24 0,0 0-26 15,0 0-79-15,0 0-59 0,0 0-44 0,0 0-25 16,0 0-11-16,0 0 3 0,0 0 8 16,0 0 0-16,0 0-4 0,-3 82-4 0,3-66-3 15,0 0-9-15,0-1-5 0,0 1-8 0,3-4-10 16,-1 0-6-16,5-2-3 0,-2-3-1 15,1-1-2-15,1 0 1 0,0-3 1 0,2-3-2 16,-1 0 4-16,-2 0 2 0,4-1 0 0,-3-7 2 16,3 1 3-16,-2-2-3 0,-2-4-1 0,4 0 0 15,-4 0-6-15,2-3-1 0,-4 1-3 16,5-1-3-16,-3 1 0 0,-4 1 2 0,0 0-1 16,-2 2 3-16,0 1-2 0,-4 3-1 0,-5 3-1 15,1 2-8-15,-5 3-6 0,0 0-5 0,-2 5-1 16,-1 8 4-16,0 3 1 0,-1 1 5 15,3 3 3-15,0 1-2 0,5 0 1 0,0-1-1 16,6 0-6-16,1-1-2 0,2 1 1 0,2-4-4 16,8-4-3-16,0-1 0 0,5-2-1 15,4-4 1-15,-1-2 6 0,8-3 1 0,-1 0 6 16,2-6 2-16,1-7 3 0,4 0 3 0,-3-7 2 16,2-2 2-16,-1-2 4 0,0-1 0 0,-2-2-3 15,-4-1 1-15,1 1 1 0,-1-1-1 0,-7-1 5 16,1 4 1-16,-5 3 1 0,-5 1 2 0,-5 6 3 15,1 2 2-15,-4 4 4 0,0 2 1 16,-5 2 1-16,-4 4-6 0,2 1-7 0,-4 0-9 16,-3 0-6-16,-1 9-1 0,3 1 0 0,-2 3 3 15,4-1 0-15,0 2 0 0,1-1-2 0,6 1-1 16,2-3 3-16,1 2-4 0,0-3 3 16,3 2-3-16,2-3-2 0,5 1 0 0,0-1-3 15,2 0 3-15,-2-4-1 0,1 4 0 0,2-3 2 16,1 0 2-16,-1 0 1 0,1 0 2 15,-1 1 1-15,-1 1 1 0,1 1 0 0,-3 1-3 16,-2-1 3-16,4 1-2 0,-7 0 0 0,3-3 2 16,-4 2-3-16,-1-1 2 0,-2-1 0 0,2-3 0 15,0 1 0-15,-2-4-2 0,2-1 5 16,4 0 4-16,-1-1 6 0,4-5 6 0,0-5-9 16,7-2-3-16,-2-4-3 0,2-2-3 0,3 0 0 15,0-3 0-15,1 2-1 0,-1-3-2 0,-3 1 4 16,1 1 0-16,-3 5 0 0,-1 1 2 15,-4 3-3-15,0 5 2 0,-6 3-1 0,-1 2 2 0,-2 2-5 16,2 0-2-16,-3 4 1 0,1 5-3 16,-1 3 7-16,0 3 0 0,0 0 1 0,0 2 0 15,0 1-2-15,0 0 0 0,0-3-1 0,0-1 3 16,0-1-2-16,2-2 0 0,1 0 2 0,2-3-4 16,0-2 1-16,-3-1-1 0,0-1-1 15,1-4-1-15,-2 1 4 0,0-1 3 0,-1 0 6 16,3 0 4-16,0-5-2 0,0-3-2 0,1-2-3 15,2-1-1-15,-2-1-5 0,6 1 0 16,-1-2-2-16,-1 0-3 0,2 2 3 0,-2-3 1 16,1 3-2-16,1 3 0 0,-4 3-1 0,-2 2-1 15,2 1 1-15,-4 2 3 0,0 0-4 16,2 2 1-16,0 3 0 0,-1 1-3 0,0 1 6 16,0-3-1-16,2 3 1 0,0-2-2 0,-1-1 2 15,2 0-1-15,-2-3 1 0,0-1 9 0,3 0-8 16,-1 0 3-16,1 0 0 0,0-2-2 0,3-7 2 15,0 1 2-15,0 0-3 0,3-3-3 16,-1 1 2-16,0 0-1 0,2-1-2 0,-1 0 0 16,-2 0 1-16,-3 4 0 0,1 3 0 0,-1-2 5 15,-3 6-7-15,-1 0 0 0,-1 0 0 0,2 0-7 16,-2 7 6-16,2 2-1 0,2 4 2 0,-5 0 1 16,7 1 0-16,-5-3 0 0,2 0 0 15,0-3 2-15,-1-3-2 0,2-2 3 0,-2-3 1 16,6 0 2-16,-3-2 0 0,5-9 0 0,1-3-1 15,5-3-5-15,-1-4 2 0,2-1-2 0,3-2-4 16,1 1-4-16,-1 1-25 0,-1 2-54 16,2 4-130-16,-8 3-442 0,-6 6-1042 0</inkml:trace>
        </inkml:traceGroup>
        <inkml:traceGroup>
          <inkml:annotationXML>
            <emma:emma xmlns:emma="http://www.w3.org/2003/04/emma" version="1.0">
              <emma:interpretation id="{62908B32-240C-4A49-9FF3-BD368A2DF8BB}" emma:medium="tactile" emma:mode="ink">
                <msink:context xmlns:msink="http://schemas.microsoft.com/ink/2010/main" type="inkWord" rotatedBoundingBox="6037,6939 6614,6910 6627,7160 6049,7189"/>
              </emma:interpretation>
              <emma:one-of disjunction-type="recognition" id="oneOf16">
                <emma:interpretation id="interp80" emma:lang="en-US" emma:confidence="0.5">
                  <emma:literal>a</emma:literal>
                </emma:interpretation>
                <emma:interpretation id="interp81" emma:lang="en-US" emma:confidence="0">
                  <emma:literal>A</emma:literal>
                </emma:interpretation>
                <emma:interpretation id="interp82" emma:lang="en-US" emma:confidence="0">
                  <emma:literal>.</emma:literal>
                </emma:interpretation>
                <emma:interpretation id="interp83" emma:lang="en-US" emma:confidence="0">
                  <emma:literal>c</emma:literal>
                </emma:interpretation>
                <emma:interpretation id="interp84" emma:lang="en-US" emma:confidence="0">
                  <emma:literal>e</emma:literal>
                </emma:interpretation>
              </emma:one-of>
            </emma:emma>
          </inkml:annotationXML>
          <inkml:trace contextRef="#ctx0" brushRef="#br2" timeOffset="144909.3064">3564 6321 1205 0,'0'0'295'0,"0"0"-35"15,0 0-4-15,0 0-19 0,0 0-42 0,0 0-37 16,0 0-32-16,0 0-25 0,0 0-21 0,0 0-14 16,50-175-12-16,-50 156-7 0,-2 2-6 15,-5 4-3-15,-4 2-6 0,-3 3-9 0,-2 3-6 16,-4 4-12-16,0 1-5 0,-2 4-1 0,0 7-2 15,0 2 3-15,0 5 0 0,3-1 2 16,2 2-2-16,5 0 1 0,1 0-1 0,5 0-2 16,3-2 1-16,3 2 1 0,0-3-2 0,0-3 0 15,6-1 0-15,4-4-3 0,1 0 2 0,-1-4-1 16,4 0 0-16,1-3 4 0,2-1 0 16,-2-1 4-16,1-5-1 0,-2-5 6 0,0-2 0 15,-1-1 4-15,-2-2 3 0,-1-2 0 0,-1 0 1 16,-1 0 4-16,1 0-1 0,-7 3 0 0,4 2 3 15,-2 5-3-15,-2 2-2 0,-2 2-4 0,0 2-5 16,0 2-8-16,0 2-2 0,0 6-3 0,1 2 1 16,1 7-1-16,3 0 4 0,0 3 0 15,2 1 2-15,0-1 0 0,4-3-4 0,0-2 1 16,5-3-1-16,1-4 0 0,-1-3 0 0,5-3 1 16,0-2-4-16,5-5-1 0,-2-8-3 15,1 0-18-15,4-7-28 0,-2-1-51 0,-2-2-89 16,2 1-182-16,-7 4-501 0,-6 5-741 0</inkml:trace>
        </inkml:traceGroup>
        <inkml:traceGroup>
          <inkml:annotationXML>
            <emma:emma xmlns:emma="http://www.w3.org/2003/04/emma" version="1.0">
              <emma:interpretation id="{919B0A39-9D07-46BB-8385-FE6ADF29F8C7}" emma:medium="tactile" emma:mode="ink">
                <msink:context xmlns:msink="http://schemas.microsoft.com/ink/2010/main" type="inkWord" rotatedBoundingBox="6999,6533 10235,6369 10300,7649 7064,7813"/>
              </emma:interpretation>
              <emma:one-of disjunction-type="recognition" id="oneOf17">
                <emma:interpretation id="interp85" emma:lang="en-US" emma:confidence="0.5">
                  <emma:literal>powerful</emma:literal>
                </emma:interpretation>
                <emma:interpretation id="interp86" emma:lang="en-US" emma:confidence="0">
                  <emma:literal>peaceful</emma:literal>
                </emma:interpretation>
                <emma:interpretation id="interp87" emma:lang="en-US" emma:confidence="0">
                  <emma:literal>pewful</emma:literal>
                </emma:interpretation>
                <emma:interpretation id="interp88" emma:lang="en-US" emma:confidence="0">
                  <emma:literal>penful</emma:literal>
                </emma:interpretation>
                <emma:interpretation id="interp89" emma:lang="en-US" emma:confidence="0">
                  <emma:literal>prepull</emma:literal>
                </emma:interpretation>
              </emma:one-of>
            </emma:emma>
          </inkml:annotationXML>
          <inkml:trace contextRef="#ctx0" brushRef="#br2" timeOffset="145445.0546">4461 6116 2115 0,'0'0'243'0,"0"0"-13"0,0 0-10 0,0 0-55 16,0 0-33-16,0 0-25 0,0 0-20 15,0 0-20-15,0 0-19 0,0 0-13 0,0 0-18 16,0 0-7-16,0 0-5 0,0 0 0 0,-14-52 5 16,14 81 4-16,0 5 3 0,0 5 0 0,0 3 4 15,0 0-4-15,0 4 1 0,0 1-8 16,-1 0 0-16,-4 3 0 0,4-3-5 0,-3 1 8 15,1-3-9-15,3-3 0 0,-2 0-5 0,0-2-3 16,2-2 3-16,0-5-5 0,0-5-6 16,0-1-16-16,0-7-15 0,0-4-18 0,0-7-10 15,0-3 0-15,0-4-1 0,0-2 9 0,-2 0-25 16,1-8-36-16,1-3-49 0,0-4-59 0,-3-6-31 16,3-4-25-16,-3-2-7 0,2-3-18 0,-6-2-21 15,1-4 8-15,-3 1 43 0,2-2 88 16,-5-3 111-16,4-3 101 0,1-1 80 0,3-2 48 15,3-1 33-15,-1 0 10 0,2-1 6 0,0 4 11 16,0 0 12-16,0 4 5 0,3 6-6 0,1 4-19 16,-1 4-32-16,4 6-27 0,0 5-36 0,5 0-30 15,-2 5-24-15,1 4-18 0,3 3-9 16,2 1-5-16,2 2 0 0,-1 0-4 0,6 6 3 16,-5 2-3-16,2 5 0 0,-1 1 3 0,-4 1-1 15,-2 0 3-15,-3 1 2 0,-6 2 3 16,-2 1 1-16,-2-1 1 0,-2-2-3 0,-9 0-7 15,1-2-7-15,-1-1-12 0,-2-3-17 0,3-2-36 16,3-4-76-16,0 0-188 0,5-1-448 0,-1-1-782 0</inkml:trace>
          <inkml:trace contextRef="#ctx0" brushRef="#br2" timeOffset="147546.796">4644 6079 1373 0,'0'0'383'0,"0"0"-83"0,0 0-23 16,0 0-41-16,0 0-70 0,0 0-50 0,0 0-47 15,0 0-22-15,0 0-8 0,0 0-3 0,0 0 6 16,0 0-3-16,0 0-4 0,0 0-4 15,-23 100-8-15,29-84-3 0,3-3-6 0,-1 0 0 16,5-3-1-16,1-1-2 0,2-2 0 0,2-4-1 16,2-3-1-16,-2 0 1 0,5-3 1 0,-5-8-2 15,6-1 3-15,-7-4 0 0,2-2-3 16,-3-1 6-16,-7-1-3 0,1 1 0 0,-8-2 1 16,-1 3-3-16,-1 1-3 0,0 0-2 0,-4 1-1 15,-7 2-4-15,-2 0-1 0,0 4-2 16,-3 4-2-16,2 3-3 0,-1 3-2 0,-1 0 0 15,-1 4-1-15,2 9 6 0,-1 3 0 0,2 2 0 16,1 1 4-16,2-1-5 0,4 1 3 16,4 0-1-16,3-1 0 0,0-3 2 0,0 1-2 0,8-3 0 15,5 0-3-15,0-4 2 0,4-1-2 16,1-1 0-16,3-4 0 0,1-2-1 0,0-1 3 16,1 0-1-16,1-3 3 0,-1-3-1 0,-3-4 4 15,0-1 2-15,-3-4 1 0,1 1 3 0,-4 0-1 16,-1 2 2-16,-3-2-1 0,-2 2 1 0,2 3-2 15,-7 1 0-15,3 3 0 0,-2 4-3 16,-4 1-1-16,1 0-2 0,-1 1 3 0,0 7-1 16,0 2 3-16,2 2 2 0,-2 4 0 0,1-2 1 15,-1 3-1-15,0 0-3 0,2 2-1 16,1-3-1-16,-2-3-2 0,5-2 1 0,-5-3 0 16,6-3-1-16,-1-2 1 0,2-1 0 0,-1-2 2 15,5-2 2-15,2-7-1 0,1-4 2 0,5-2-1 16,0-3 0-16,1-3-2 0,1 2 1 15,3 1-2-15,-6 1 0 0,0 0 0 0,0 2-1 16,-5 3 1-16,-1 5 0 0,-5 3-4 0,-1 4 2 16,2 0-3-16,-3 3 0 0,2 7 2 0,-2 3 0 15,1 1 1-15,0 2-1 0,-1 1 2 16,-1-1-1-16,0-1 2 0,2 2-1 0,-2-5 2 16,2 0-1-16,0-4 0 0,1-1 0 0,-1-3-2 15,0-2 1-15,0-2-1 0,3 0 0 0,-5-6 3 16,7-2 1-16,-4-3 0 0,4-3 1 0,-4-3 0 15,2 2 0-15,-4-2 1 0,2 1 1 16,-5-1 2-16,1 1-1 0,1 0 1 0,-3 2 1 16,-2 2 0-16,0 0 2 0,0 3 0 0,0 1 0 15,0 6 2-15,-4-2 0 0,0 4-3 0,1 0-5 16,0 4-6-16,-5 7-3 0,5 1 0 16,-3 5 2-16,1 0 0 0,5 2 0 0,0-1-1 15,0 1-5-15,5-4 4 0,2 1 0 0,6-3-1 16,1-2 2-16,3-2 1 0,6-2 1 15,-3-4 1-15,5-1 0 0,2-2-3 0,0-5 1 16,0-5-2-16,-3-4-1 0,2-2 1 0,-4-2 2 16,2-2 2-16,-5 0 1 0,-1-1 2 0,-2 0 2 15,-8 0 1-15,2 4 2 0,-7-3-2 16,-3 6 1-16,0 0-1 0,0 5 0 0,-3 1 0 16,-7 3-4-16,2 3-4 0,-1 2-3 0,-5 0-1 15,1 10 0-15,-1 1 2 0,0 2 3 0,1 5-2 16,1 0 0-16,3 1 1 0,2-2 0 0,6-2-3 15,-1 3 1-15,2-2-3 0,0-2-2 0,2-3 1 16,5 0 2-16,3-3-2 0,2-2 2 16,7-1 0-16,2-2 2 0,5-3 4 0,-2 0 1 15,4-2-3-15,0-6 0 0,4-3 0 0,-3-2 1 16,0-3 2-16,-1-3-1 0,-1 0-2 16,0-3-1-16,-7 0 6 0,2-2 1 0,-7 1 2 15,-1 4 6-15,-3 1-4 0,-8 0 2 0,-2 6 2 16,-1 1 1-16,0 1 0 0,-4 6-2 0,-7 1-5 15,-1 3-5-15,0 0-2 0,-3 2-2 16,1 5 1-16,-1 5 0 0,2-2 1 0,3 1-1 16,3 2 2-16,4 0 3 0,-1-1-7 0,4 0 2 15,0 3-2-15,0-3-4 0,1 3 4 16,5-5-1-16,-2 2-2 0,6-2-3 0,-1-2 3 16,-1 0-1-16,3-2 3 0,-1 3 4 0,-3-4-4 15,5 1 2-15,-2-1-1 0,0-2 0 0,0-2 1 16,1-1-2-16,3 0 0 0,0 0 3 15,0-8 1-15,3-3 1 0,5-1 0 0,-5-4-3 16,3-1 3-16,-1-5 1 0,0-2 2 0,5-3 1 16,-3 0-1-16,0-2 0 0,-2 2 1 0,1-5-1 15,-5 1 5-15,-1-2-1 0,-4 2 2 0,-1 1 0 16,-1 2 3-16,-6 1 2 0,-2 3-1 16,0 2 7-16,-9 3-8 0,4 1 3 0,-4 5-1 15,3 1-4-15,-2 5 5 0,5 1-3 0,-1 4-5 16,0 2-6-16,1 0-2 0,0 5-4 0,2 7 1 15,-8 7 4-15,5 6-2 0,-6 7 2 16,0 5 1-16,0 8 0 0,-4 4 0 0,0 3 2 16,-2 6-1-16,1-1-2 0,0 6 4 0,4 2-1 15,0 1 1-15,-1 1-3 0,7-1 4 0,-4-1-1 16,8-3 2-16,-1-3 3 0,2-3-7 16,0-4-1-16,3-4 0 0,3-3-1 0,1-3 0 15,-4-7-1-15,4-4 0 0,-3-5-5 0,-4-7 0 16,1-5-3-16,1-4-3 0,1-4-1 15,-3-4 3-15,1-2 3 0,-1 0 5 0,3-7 3 16,-3-5-4-16,1-9 0 0,1-5-2 0,2-3-1 16,5-5 4-16,-5-1-1 0,6-5 1 0,-2 1 1 15,-1-3-1-15,3-1 0 0,-5-1 0 0,4 0 1 16,-4 1-1-16,2 1 0 0,-2 3-2 16,0 6-2-16,2 1 1 0,-4 5-3 0,1 5 3 15,3 3-3-15,-4 4 3 0,0 6-3 0,1 3-2 16,0 3 3-16,-1 0-5 0,0 1 1 0,5 1 3 15,-2 0 1-15,4-3 4 0,1-1 1 0,1-1 0 16,5-2-2-16,0-3 1 0,2-2 0 16,4-1 0-16,3-2 2 0,-4 0 1 0,1 1 0 15,-2-3 1-15,-4 4 2 0,-3 4-1 0,-5 0 0 16,-2 5 1-16,-1 2 1 0,-5 1 0 16,-1 2 0-16,0 0-3 0,0 0-2 0,0 5 2 15,-1 4 1-15,-5 2 2 0,3 2 4 0,-2 4-3 16,0-1 0-16,4 0-1 0,1-2-3 0,0 2 0 15,0-4 0-15,6 1-2 0,2-2 1 16,3 0 0-16,-2-5-1 0,-1-2 3 0,5-1-1 16,0-3 3-16,1 0 1 0,0-3-2 0,2-7 3 15,-1-1-3-15,7-5 1 0,-5-2 0 0,-2 0-3 16,1-2 4-16,-1 3 0 0,-2-3 0 0,-1 4 2 16,-1 4 0-16,-8 4 3 0,0 3 0 15,-1 2 0-15,-2 3-4 0,0 0-6 0,0 3-2 16,0 7 0-16,0 0 0 0,0 5 2 0,0 2 0 15,0-1-2-15,6 0 2 0,-3-2 0 0,7 0 0 16,-4-1 0-16,5-4 0 0,-1 1 0 0,-3-4 1 16,4-1 0-16,3-3 0 0,-1-2-2 15,1 0 2-15,0-7 0 0,2-2 0 0,4-6 1 16,1-2-2-16,2-3 0 0,-2-3 1 0,5-4 0 16,1 1 1-16,0-3 2 0,-3-3-4 15,-5 0 2-15,1-3 0 0,-1-1-1 0,-4-4 1 16,-1-1 0-16,-2 0 0 0,-7 1 2 0,3 3 2 15,-7 5 1-15,-1 6 2 0,0 9 2 16,-4 3 0-16,-2 6-1 0,0 8-3 0,-2 0-3 16,-3 8-8-16,-2 10 1 0,1 7 0 0,-2 6 0 15,0 9 4-15,0 3-1 0,3 4 0 0,-1 3 0 16,1 1 1-16,7-2-3 0,-2-2 3 0,6-1 0 16,7-2-5-16,3-6 2 0,8-2-3 0,-1-4-3 15,9-7-2-15,2-3-5 0,2-6-9 16,8-5-21-16,2-4-43 0,3-4-79 0,-1-3-173 15,-11 0-548-15,-7-2-800 0</inkml:trace>
        </inkml:traceGroup>
        <inkml:traceGroup>
          <inkml:annotationXML>
            <emma:emma xmlns:emma="http://www.w3.org/2003/04/emma" version="1.0">
              <emma:interpretation id="{1D82E720-6C14-42BC-8359-8FBE0B56CA7E}" emma:medium="tactile" emma:mode="ink">
                <msink:context xmlns:msink="http://schemas.microsoft.com/ink/2010/main" type="inkWord" rotatedBoundingBox="11157,6326 13727,6196 13800,7632 11229,7763"/>
              </emma:interpretation>
              <emma:one-of disjunction-type="recognition" id="oneOf18">
                <emma:interpretation id="interp90" emma:lang="en-US" emma:confidence="0.5">
                  <emma:literal>guiding</emma:literal>
                </emma:interpretation>
                <emma:interpretation id="interp91" emma:lang="en-US" emma:confidence="0">
                  <emma:literal>guiling</emma:literal>
                </emma:interpretation>
                <emma:interpretation id="interp92" emma:lang="en-US" emma:confidence="0">
                  <emma:literal>gridling</emma:literal>
                </emma:interpretation>
                <emma:interpretation id="interp93" emma:lang="en-US" emma:confidence="0">
                  <emma:literal>girding</emma:literal>
                </emma:interpretation>
                <emma:interpretation id="interp94" emma:lang="en-US" emma:confidence="0">
                  <emma:literal>guilting</emma:literal>
                </emma:interpretation>
              </emma:one-of>
            </emma:emma>
          </inkml:annotationXML>
          <inkml:trace contextRef="#ctx0" brushRef="#br2" timeOffset="148594.7289">8583 6051 1444 0,'0'0'284'0,"0"0"-98"0,0 0 16 16,0 0 4-16,0 0-35 0,0 0-25 0,0 0-26 15,0 0-23-15,0 0-14 0,131-170-11 16,-116 144-3-16,-2 3-7 0,-3-1 3 0,-7 4-2 15,-3 0-5-15,0 5-8 0,-12 3-9 0,2 4-12 16,-11 3-13-16,3 5-3 0,-6 0-11 0,-5 8-1 16,2 6-2-16,6 1 1 0,-3 4 0 15,3 2 0-15,5 0 1 0,3-1-4 0,8 1 2 16,-4-1 0-16,6 1 0 0,3-3-1 0,0-2 0 16,3-2-4-16,7-2 1 0,1-3 3 0,1-2-4 15,-2-3 3-15,4-2 0 0,0-2-2 16,5 0 7-16,-4-6 2 0,1-5 1 0,-1-4 2 15,1-1 1-15,-1 0 1 0,4-5 1 0,-9 0 6 16,3 0-6-16,-2 1 1 0,0 0 2 0,-5 2-4 16,1 1 7-16,-3 4 1 0,-4 2 0 15,0 4-3-15,2 2 1 0,-2 3-5 0,0 2-2 16,0 0-3-16,0 3-8 0,0 6 0 0,0 7-3 16,0 5 6-16,1 7-1 0,5 4 1 15,-5 6 3-15,2 4-4 0,-2 7 3 0,-1 6 2 16,2 4-2-16,-2 4 1 0,0 3 1 0,0 1-2 15,0-1 1-15,-3-1-1 0,-1 1 0 0,-5-5 0 16,-1 1-1-16,3-8 2 0,-4-2-1 0,-2-5 1 16,0-7 2-16,1-7-5 0,3-10 3 0,-2-5-3 15,-1-9 2-15,7-4 9 0,-4-5 1 16,4 0 3-16,-4-6-2 0,-1-10-6 0,5-6-2 16,0-8-3-16,0-7-3 0,5-7-1 0,0-3-2 15,11-7-1-15,2-1 4 0,2-2-5 0,4-3-1 16,5-2-2-16,3 1-6 0,0-1 2 15,1 1 0-15,0 2-1 0,2 3 2 0,-2 1 0 16,-1 5 2-16,-1 6 3 0,-8 9 3 0,1 4 1 16,-11 10 3-16,2 9 3 0,-8 4 1 15,-2 4 4-15,0 4-4 0,0 0-2 0,0 0-7 16,0 7-1-16,-3 4 4 0,-4 2 0 0,4 3 7 16,-1 1-3-16,1 1 1 0,-1-1 0 0,4-1-1 15,0 0-1-15,5-3-1 0,2 1 0 16,5-1-2-16,2 0 5 0,0-5-3 0,3-3 1 15,6-3 1-15,-3-2-5 0,2 0 4 0,-3-7 1 16,3-3 2-16,-3-7-1 0,1 1-1 0,-3-2 0 16,-3-2 0-16,-3 1 2 0,-2 3 0 0,-1-2 0 15,-4 4 1-15,2 1 0 0,-5 2 1 16,-1 4 0-16,0 3 0 0,0 2-5 0,0 2-1 16,0 0-5-16,0 3-3 0,-5 7 6 0,3 1-3 15,1 5 3-15,0-1 1 0,1 2 0 0,0-1 1 16,4 0-2-16,4 0 1 0,2-1-1 0,-1-3 1 15,2-3-1-15,3-2 1 0,0-4-1 16,-1-2 1-16,3-1 2 0,-1-1-1 0,4-7 5 16,-4-5-4-16,2 1 2 0,-1-2-1 0,1-2-1 15,1-2 2-15,-3 2-3 0,-6 0 3 16,1 1-1-16,0 4 0 0,-5 3 1 0,-3 3-1 16,0 4 0-16,2 1-4 0,-4 0-1 0,0 1-3 15,0 7 2-15,0 3 2 0,0 2 1 16,2 1 1-16,0 1-1 0,1-4 0 0,4 2 1 15,-1-1 0-15,5-4-2 0,1 0 0 0,0-2-1 16,3-2-3-16,0-4-1 0,2 0-6 0,2 0-13 16,3-6-28-16,-2-3-45 0,4-4-75 0,-1-1-136 15,-8 1-491-15,-7 6-872 0</inkml:trace>
          <inkml:trace contextRef="#ctx0" brushRef="#br2" timeOffset="148746.6341">9479 5613 2567 0,'0'0'282'0,"0"0"-49"0,0 0-50 0,0 0-75 16,0 0-39-16,0 0-23 0,0 0-29 0,0 0-21 15,0 0-16-15,0 0-15 0,0 0-21 0,0 0-44 16,0 0-90-16,-3-11-165 0,6 20-434 16,4-3-847-16</inkml:trace>
          <inkml:trace contextRef="#ctx0" brushRef="#br2" timeOffset="150084.3064">9788 6020 469 0,'0'0'555'0,"0"0"-102"0,0 0-31 16,0 0-83-16,0 0-77 0,0 0-53 0,0 0-47 15,0 0-36-15,0 0-23 0,0 0-19 0,0 0-13 16,0 0-7-16,94-170-8 0,-94 161-7 16,-5 2-7-16,-3 2-9 0,2 0-9 0,-5 4-8 15,-1 1-7-15,-2 0-6 0,-1 0-2 0,-1 9-1 16,1 2-2-16,-5 1 2 0,5 6 0 0,1-1 0 15,6 3 0-15,-1-4-1 0,6 3-2 16,3-3-1-16,0 0 4 0,2-1-5 0,4-3-1 16,3-1-1-16,4-3-4 0,0-2 3 0,0-3 2 15,0-3-1-15,1 0 2 0,1-12 1 16,2 0 0-16,0-2 2 0,5-6 5 0,-4-1-2 16,3-3 2-16,-4 0-1 0,-1-5-1 0,-2-1 0 15,-1-1-1-15,0-3 1 0,-5-2-4 0,1 0 4 16,0-2 1-16,-4 0 2 0,2 0 6 15,-4 1-6-15,-1 0 0 0,-2 2-1 0,0 3-1 16,0 8 2-16,0 6 1 0,0 5 0 0,-1 5-4 16,-2 7 1-16,2 1-6 0,-6 1-5 0,4 10 1 15,-7 8 3-15,4 4 5 0,-5 8 3 0,0 4 3 16,4 3-4-16,-2 5-2 0,5-1 1 16,-2 4-6-16,5 0 5 0,1-1 1 0,5-3-2 15,2 0 0-15,9-6 1 0,5 0 0 0,-1-9 0 16,7 1 0-16,0-7 0 0,1-5-2 0,2-2-1 15,1-7 2-15,0-6-3 0,-1-1 1 16,-3-8 1-16,-1-11-2 0,-6 2 6 0,-1-5-1 16,-2 0 2-16,-4-2 2 0,-4 1-4 0,1 0 3 15,-8 1-1-15,0 3 3 0,-2 4-2 0,0 1 0 16,0 7 1-16,0 3-4 0,-2 4-1 16,-2 0-5-16,-3 3-2 0,3 5-1 0,-6 6 5 15,6 1 1-15,-1 1 2 0,4 0 2 0,1-2-5 16,0 2 1-16,0-2 1 0,4-3-1 15,0 0 1-15,6-3 0 0,2-2-1 0,-2-3-2 16,1-1 4-16,3-2 1 0,0 0 2 0,5-2 2 16,-2-5-2-16,0-4 1 0,-2-1-1 0,5-2 0 15,-4-1-1-15,-1-1 2 0,1 2-2 0,0-1 0 16,-4 4-1-16,0 2 1 0,-4 1-3 0,-1 5-3 16,-4 0 3-16,1 3-2 0,1 0 2 15,-3 1 5-15,0 6-7 0,-1-1 2 0,1 1-1 16,1 3-2-16,-1-2 4 0,0 0 0 0,1-2-1 15,-2-1 0-15,2 0 0 0,3-2-1 0,-2-3 1 16,0 0-1-16,5 0 1 0,-5 0 2 16,7-3 1-16,-1-4 3 0,-3-2-4 0,5 1 0 15,-1-2-1-15,-5 2-3 0,5 0 5 0,-5 1-2 16,1 1 0-16,-5 3 1 0,4-1-3 16,-2 4 0-16,-1 0-3 0,-1 0 1 0,3 4 0 15,1 0 1-15,0 3 2 0,2 1 0 0,2 1 1 16,0-2 0-16,1 3 0 0,5-3-2 0,2-1 2 15,1-1 0-15,-2-2 1 0,4-2 2 16,-3-1-3-16,1 0 2 0,-2-1 0 0,0-6 0 16,-3 0 2-16,2-3-1 0,-2 0 2 0,-1 2-3 15,-1-4 4-15,-3 3 0 0,-1-3-1 0,-2 3 1 16,0 0-1-16,-3-1 0 0,-2 2 2 0,-1 0 3 16,0 3-2-16,-3 0 0 0,-5 0-7 15,-5 5-4-15,-1 0-5 0,0 0 0 0,-3 8 0 16,1 1-1-16,2 2 2 0,2 2-3 0,5 0 2 15,-3 1 1-15,5-2-3 0,-2 0 1 0,7-2-1 16,0 0 0-16,0-2-1 0,0-2 2 16,1 0-1-16,8-3 1 0,-4-1 3 0,7-2 2 15,-1 0 0-15,2 0 3 0,-1-3 1 0,-2-4 1 16,2 0 1-16,-1-3 4 0,0 0-3 0,-2 2 3 16,-1-4 2-16,1 3-1 0,-5-1 1 15,-2 3 2-15,-1-2-1 0,2 5-1 0,-3 0 1 16,0 3-3-16,0 1-1 0,0 0-3 0,0 0-7 15,-3 5 2-15,2 3-1 0,-4 4 4 16,-3 3-1-16,4 3 0 0,-4 3-1 0,3 4-1 16,-2 5 2-16,1 2 0 0,5 3 2 0,-4 1 0 15,-2 3 1-15,3 2 1 0,-4 3 1 0,3-2 3 16,-2 3 2-16,2 1 2 0,-3-4 1 16,1 1 1-16,-3-5-2 0,5-3 0 0,-7-5-1 15,4-5-3-15,1-6 3 0,-3-3-2 0,4-6 0 16,-2-6 3-16,3 0 0 0,-2-4 0 0,0 0 1 15,-1-10-5-15,4-3-7 0,-1-2-8 0,-2-6-13 16,6-1-17-16,1-5-22 0,0-2-37 0,0-2-56 16,0-1-117-16,0 6-324 0,0 12-637 0</inkml:trace>
          <inkml:trace contextRef="#ctx0" brushRef="#br2" timeOffset="150237.9249">10671 5528 2077 0,'0'0'312'0,"0"0"-61"16,0 0-26-16,0 0-71 0,0 0-52 16,0 0-27-16,0 0-39 0,0 0-25 0,0 0-18 15,0 0-17-15,0 0-12 0,0 0-34 0,0 0-68 16,0 0-183-16,21-42-550 0,-15 42-742 0</inkml:trace>
        </inkml:traceGroup>
        <inkml:traceGroup>
          <inkml:annotationXML>
            <emma:emma xmlns:emma="http://www.w3.org/2003/04/emma" version="1.0">
              <emma:interpretation id="{C3C9DB2E-B7C5-4996-B648-08D02DF5B80C}" emma:medium="tactile" emma:mode="ink">
                <msink:context xmlns:msink="http://schemas.microsoft.com/ink/2010/main" type="inkWord" rotatedBoundingBox="14324,6209 18065,6019 18100,6718 14360,6907"/>
              </emma:interpretation>
              <emma:one-of disjunction-type="recognition" id="oneOf19">
                <emma:interpretation id="interp95" emma:lang="en-US" emma:confidence="0.5">
                  <emma:literal>coalition</emma:literal>
                </emma:interpretation>
                <emma:interpretation id="interp96" emma:lang="en-US" emma:confidence="0">
                  <emma:literal>coalitions</emma:literal>
                </emma:interpretation>
                <emma:interpretation id="interp97" emma:lang="en-US" emma:confidence="0">
                  <emma:literal>coalition's</emma:literal>
                </emma:interpretation>
                <emma:interpretation id="interp98" emma:lang="en-US" emma:confidence="0">
                  <emma:literal>coalitions'</emma:literal>
                </emma:interpretation>
                <emma:interpretation id="interp99" emma:lang="en-US" emma:confidence="0">
                  <emma:literal>Coalition</emma:literal>
                </emma:interpretation>
              </emma:one-of>
            </emma:emma>
          </inkml:annotationXML>
          <inkml:trace contextRef="#ctx0" brushRef="#br2" timeOffset="151634.0635">11767 5819 1694 0,'0'0'233'0,"0"0"-31"16,0 0 12-16,0 0-19 0,0 0-54 0,0 0-32 16,0 0-25-16,0 0-24 0,0 0-12 15,0 0-4-15,0 0-7 0,0 0 0 0,0 0-2 16,0 0-3-16,119-27-4 0,-118 37-6 0,1-1-3 16,1-1-8-16,-2-1-1 0,3-2 0 0,-2-2-2 15,-1-3 2-15,-1 0 4 0,1 0 8 16,1 0 12-16,-2-3 5 0,7-4-8 0,-4-2-6 15,1-2-11-15,-1-1-7 0,-2-2 3 0,-1 1-1 16,0 0 0-16,0 0-2 0,-4 2 0 0,-3 0-3 16,-3 4-3-16,-1 2 5 0,-4 4-10 0,1 1-2 15,-1 0-1-15,-2 8-2 0,-2 3 6 16,-1 3 1-16,2 1 1 0,-3 0 1 0,2 2-1 16,1 1 1-16,2 1 0 0,6 1-1 0,0 2-1 15,8 1-1-15,2-2-3 0,0 0 4 16,12 0-4-16,5-1-1 0,2-2 3 0,8-1-9 15,4-5 8-15,3 0 0 0,3-8 2 0,0 0 2 16,4-4-3-16,0-2 3 0,-1-9-1 0,-4-2 5 16,1-3-2-16,0-4 1 0,-4-1 1 15,2 0-1-15,-5-1 4 0,-3-2 2 0,-4 0 3 16,-5 1-3-16,-4 5 3 0,-8-1 0 0,1 5-1 16,-6 2 6-16,-1 3-6 0,0 4-1 0,-4 2-4 15,0 3-6-15,-5 0-1 0,2 5-2 16,-3 4 0-16,2 4-1 0,-1 3 4 0,-1 0 0 15,5 3 1-15,0-1 3 0,1 1-4 0,1-1 1 16,3 0-4-16,0-2 2 0,5-3-2 16,2 0 1-16,0-2-1 0,1-1 0 0,4-4 2 0,-1-3 2 15,0-3 1-15,5 0-1 0,0 0 2 16,-1-8 0-16,2-1 2 0,2-4 1 0,-1-1-4 16,-2-1 1-16,-2 0 0 0,-3 1-2 0,-5-2 4 15,-1 0 0-15,-5 1 1 0,0 3-1 0,0 1-1 16,-5-1-1-16,-4 4-1 0,-1 1-2 15,-2 1-1-15,-3 3-1 0,1 1-1 0,-1 2 2 16,-2 0 0-16,5 2 0 0,0 2-1 0,2 3-3 16,4-1 4-16,-1 1-1 0,7 4 2 0,-2-3-1 15,2 2-1-15,2-1-2 0,8 3 1 16,3-1 0-16,4 0-2 0,2-1 3 0,5-1-2 16,3-2 0-16,2-1 2 0,3-5-1 0,5-1 3 15,3 0 0-15,-2 0-1 0,0-6 2 16,2-3 0-16,-2-3 3 0,1 0-2 0,-7-3-2 15,-1-1 0-15,-4 1 1 0,-4 1 4 0,-7 0 6 16,-6 1 1-16,-3 2 2 0,-7-1 0 0,0 3-3 16,-5 0 1-16,-6 3-6 0,1-1-2 15,-4 6-4-15,-2 1-3 0,-2 0 5 0,-3 1-2 16,1 9 2-16,-1 1-1 0,4 1-3 0,0 2 1 16,4 1-2-16,3 1 0 0,3-2-1 0,1 0 0 15,6-2-1-15,0 0 0 0,0-5-1 0,4 0-1 16,5-2 3-16,1-4-1 0,4-1 3 15,2 0 3-15,3-8 1 0,0-3 3 0,1-3-4 16,0-1 0-16,-1-3 0 0,-3-1 2 0,4 1 2 16,-3-1 1-16,-3 6 1 0,-3 0-1 0,-2 3 2 15,-3 4-1-15,-5 2-1 0,-1 4-2 16,0 0-9-16,0 4 0 0,0 4-1 0,-3 5 2 16,2 1 4-16,-4 1 1 0,4 3 2 0,1-1-3 15,0 1 1-15,0-3 0 0,7-1 1 0,2-1-3 16,1-2 2-16,4-4-1 0,1-4 1 15,-1-3 1-15,6 0-1 0,0-5 3 0,4-6-2 16,2-3 1-16,-2-4 2 0,3-4-2 0,0 0 2 16,1-5-2-16,-1-1-1 0,1-2 1 15,-2-1 0-15,4-1 0 0,-8 0-1 0,1 2 2 16,-3-1 0-16,-5-1 2 0,-3 1 0 0,-4 0 0 16,-2 3 1-16,-5 1 0 0,-1 5 0 0,0 2 1 15,-7 4 1-15,-1 5-1 0,-1 5-4 0,-4 6-2 16,1 0-4-16,-2 7-1 0,-2 8 0 15,-4 7 2-15,0 4 2 0,2 4 0 0,4 3 2 16,2 4-2-16,0 1 0 0,6 1 0 0,2 1-3 16,4-1 2-16,0-2-1 0,1-3 0 0,9-3-1 15,4-3 0-15,6-8 1 0,1-2 0 0,6-5 3 16,3-6-1-16,0-4 0 0,0-3 1 16,-4 0-1-16,1-10 0 0,-3 0 1 0,2-4-1 15,-2-2-1-15,-4-2 3 0,1-1 0 0,-2 2 3 16,-5 0 2-16,-6 1-3 0,-1 5 0 15,-1 3 0-15,-3 4-1 0,-3 1-1 0,0 3-4 16,0 0-4-16,0 4-5 0,0 2 4 0,0 3 2 16,0 3 3-16,4-1 2 0,2-2-2 0,2 1-2 15,1-4 0-15,2-1-3 0,6-3-6 16,2-2-8-16,2 0-14 0,0-2-22 0,6-6-27 16,-3-3-26-16,0-2-76 0,-2-1-155 0,-7 1-343 15,-2 4-883-15</inkml:trace>
          <inkml:trace contextRef="#ctx0" brushRef="#br2" timeOffset="151765.087">13764 5335 1742 0,'0'0'531'0,"0"0"-305"0,0 0-9 15,0 0-36-15,0 0-59 0,0 0-29 0,0 0-30 16,-170-78-24-16,166 75-23 0,4 3-25 0,0 0-39 16,0 0-35-16,0 8-61 0,4 5-166 15,2-4-598-15,-2 0-691 0</inkml:trace>
          <inkml:trace contextRef="#ctx0" brushRef="#br2" timeOffset="152850.4544">14063 5374 1655 0,'0'0'922'0,"0"0"-690"15,0 0-5-15,0 0-39 0,0 0-56 16,0 0-28-16,0 0-25 0,0 0-27 0,0 0-21 16,0 0-14-16,0 0-10 0,0 0 2 0,0 0 1 15,0 0 7-15,16 5 3 0,-16 30-1 0,0 3 1 16,0 1-3-16,0 2-4 0,-6 2-2 0,0-3-1 16,2 3-6-16,-2-5-1 0,2-1-3 15,1-6-2-15,2-4 0 0,-2-3-4 0,2-5-7 16,1-4-5-16,0-4-10 0,0-1-11 0,0-6-11 15,0 1-15-15,0-3-21 0,0-2-20 0,0 0-16 16,0 0-8-16,0-3-8 0,0-4 16 16,0-2 29-16,0-1 30 0,0-1 44 0,0-1 28 15,-2-1 12-15,-5 2 9 0,-4-2 3 0,1 1 4 16,-3-1 8-16,-1 3 11 0,0-2 5 16,0 3 4-16,1 1 1 0,1-1-1 0,4 3 1 15,2-1 0-15,5 3-7 0,1-1-10 0,0 3-8 16,4-2-16-16,7-1-8 0,6 1-5 0,5 0-8 15,2-5 1-15,8 2 1 0,2-3-3 0,0 0 3 16,2-1 2-16,1 0-1 0,-3 0 0 16,0 1 3-16,-4-2 0 0,-3 3 3 0,-5 0-1 15,-1 2 3-15,-4 3-1 0,-7-2 1 0,0 3 0 16,-3 0-7-16,-5 1-3 0,-1 2-3 0,1 0-3 16,0 0 2-16,-2 8-1 0,2-1 0 0,-1 6-1 15,1 2 0-15,1 4 1 0,-3 2 0 16,1 1 2-16,-1 2-2 0,3-1 1 0,2-2-1 15,0-2-1-15,3-2 1 0,2-3 0 0,2-3-2 16,0-3-1-16,2-2 3 0,2-3 0 16,0-3 2-16,2 0-1 0,0-4-1 0,-1-4 1 15,5-3 1-15,-2-3 1 0,1-2-2 0,-1 0 2 16,-3-4-3-16,1 5 0 0,-4-1 2 0,-1 5-2 16,-3 1 1-16,-3 2-1 0,-3 3 0 15,-2 3 0-15,-2 2 0 0,0 0-3 0,0 0-5 16,0 5 1-16,0 3 0 0,0 2 3 0,0 1 5 15,0-1-1-15,0 0 0 0,0-1-1 0,1 1 1 16,5-3 0-16,0 0 0 0,2 0 2 16,-1-3-1-16,4 0 0 0,-1-3 1 0,3-1 1 15,0 0-1-15,1 0 1 0,-1 0-1 0,-2-3-5 16,3-3 3-16,-2-1-2 0,-4-2 0 0,-1-2 2 16,-1 2 3-16,0-2-2 0,-6 0 1 0,0 1-1 15,0-1-4-15,-5-2-2 0,-3 0-3 16,-2 0 2-16,-3 2-1 0,-4 2 1 0,2 1-1 15,-1 0-3-15,0 4 3 0,-1 2-1 0,2 2-1 16,1 0 2-16,1 2 0 0,3 5 3 0,0 2 0 16,6 0 3-16,-2-2-2 0,5 3 0 15,1-2-1-15,0-2 1 0,1 1 2 0,6-1 1 16,0-1 1-16,2-4 0 0,4 1 3 0,-1-2-1 16,2 0 3-16,3 0 0 0,5-2-2 15,-2-4 0-15,5 0-3 0,-5-1 1 0,3 1-2 16,-6 1 2-16,2 2 1 0,0-1-1 0,-4 3 4 15,0 1-3-15,-3 0-1 0,-3 0 2 0,-2 0-3 16,0 3 0-16,-1 4 3 0,-1-2-2 16,-2 1-1-16,1-1 1 0,2-1-2 0,1 1 2 15,0-2 0-15,2 1 1 0,2-3 0 0,-1-1 2 16,4 3 1-16,0-3 1 0,2 0-1 16,1 0-1-16,-1 0-1 0,-2-3-1 0,0 0-1 15,-1 1-2-15,1 2 0 0,-1 0 0 0,-5 0 0 16,1 0-3-16,-2 2 5 0,0 4-3 0,0 0 0 15,-1 1 1-15,2 1-2 0,2-2 2 0,-1 2 0 16,-1-4-2-16,1 3-2 0,2-5-5 16,3 2-7-16,2-1-13 0,1-3-26 0,-2 0-57 15,-2 0-83-15,-4-3-191 0,-2-2-559 0,-3 2-723 0</inkml:trace>
          <inkml:trace contextRef="#ctx0" brushRef="#br2" timeOffset="153026.3459">14867 5228 2682 0,'0'0'240'15,"0"0"-19"-15,0 0-39 0,0 0-52 0,0 0-32 16,0 0-27-16,0 0-22 0,0 0-20 0,0 0-16 16,0 0-19-16,0 0-17 0,0 0-28 15,0 0-43-15,0 0-76 0,-135-34-156 0,135 41-790 16,0-1-592-16</inkml:trace>
        </inkml:traceGroup>
      </inkml:traceGroup>
    </inkml:traceGroup>
    <inkml:traceGroup>
      <inkml:annotationXML>
        <emma:emma xmlns:emma="http://www.w3.org/2003/04/emma" version="1.0">
          <emma:interpretation id="{2ED94876-0C9C-49D3-A6A6-4C4FB81F019C}" emma:medium="tactile" emma:mode="ink">
            <msink:context xmlns:msink="http://schemas.microsoft.com/ink/2010/main" type="paragraph" rotatedBoundingBox="1478,8202 15545,7524 15606,8794 1540,94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68D511-4C38-4008-A254-FECC18FEA117}" emma:medium="tactile" emma:mode="ink">
              <msink:context xmlns:msink="http://schemas.microsoft.com/ink/2010/main" type="inkBullet" rotatedBoundingBox="1478,8202 2322,8161 2371,9174 1527,9215"/>
            </emma:interpretation>
            <emma:one-of disjunction-type="recognition" id="oneOf20">
              <emma:interpretation id="interp100" emma:lang="en-US" emma:confidence="0">
                <emma:literal>@</emma:literal>
              </emma:interpretation>
              <emma:interpretation id="interp101" emma:lang="en-US" emma:confidence="0">
                <emma:literal>.</emma:literal>
              </emma:interpretation>
              <emma:interpretation id="interp102" emma:lang="en-US" emma:confidence="0">
                <emma:literal>*</emma:literal>
              </emma:interpretation>
              <emma:interpretation id="interp103" emma:lang="en-US" emma:confidence="0">
                <emma:literal>O</emma:literal>
              </emma:interpretation>
              <emma:interpretation id="interp104" emma:lang="en-US" emma:confidence="0">
                <emma:literal>8</emma:literal>
              </emma:interpretation>
            </emma:one-of>
          </emma:emma>
        </inkml:annotationXML>
        <inkml:trace contextRef="#ctx0" brushRef="#br3" timeOffset="208510.9492">-466 7553 585 0,'0'0'330'0,"0"0"-22"0,0 0-5 0,0 0-5 16,0 0-56-16,0 0-53 0,0 0-37 0,0 0-28 15,0 0-18-15,0 0-13 0,0 0-12 16,0 0-9-16,-21-170-8 0,8 157-11 0,-1 3-10 16,0 0-12-16,-2 1-6 0,-4-1-8 0,-2 5-3 15,-5 1-4-15,0 1-4 0,-2 3 0 0,0 0-3 16,-4 5-2-16,-2 5 0 0,-4 5 0 16,4 2 1-16,-3 6 1 0,-2 1 1 0,7 7-4 15,-2 0 4-15,4 1 0 0,2 4-3 0,2 0 3 16,8-2-1-16,-4 3-1 0,7 1 0 15,2 1-1-15,3 0 1 0,1 1-3 0,6 3 3 16,4-2-5-16,0-1 1 0,0-3 3 0,10 3-1 16,4-4 2-16,1 1 0 0,2-4-2 0,6 0 0 15,-2-3 0-15,3-2-1 0,5-1 2 16,-2-3 1-16,1-4-2 0,3-2-1 0,6-2 1 0,-4-4 1 16,4-4 2-16,-6-3 0 0,-2-3 2 15,0-2 3-15,-2-7 3 0,0-3 6 0,0-8-4 16,-2-3 1-16,1-5 0 0,1-5 1 0,0-1 1 15,1-8 1-15,-3-2 0 0,1-5-5 16,1-1 5-16,-2-7-3 0,1 2 2 0,-8-3 2 16,-1 1-3-16,-7-1-2 0,-3 4-1 0,-7 5-1 15,-8 3-5-15,-9 6-4 0,-10 4-10 0,-7 7-15 16,-3 5-9-16,-4 8-19 0,-2 5-31 16,1 7-61-16,1 2-108 0,2 11-209 0,11-2-564 15,11 1-384-15</inkml:trace>
        <inkml:trace contextRef="#ctx0" brushRef="#br3" timeOffset="207952.2708">-799 7708 0 0,'0'0'0'16,"0"0"29"-16,0 0 289 0,0 0-28 0,0 0-17 0,0 0-31 15,0 0-22-15,0 0-14 0,0 0-10 16,0 0-4-16,0 0-14 0,0 0-18 0,-16 0-22 16,16 0-17-16,0 0-20 0,0 0-15 15,0-4-11-15,0 2-10 0,0-2-13 0,0-1-6 16,0 0-12-16,3-1-10 0,0 0-3 0,-1-1-10 16,5 1-2-16,-2-1-5 0,0 2-4 0,3 3 0 15,-4-2-3-15,6 3 2 0,-4-1-4 0,4 2 3 16,0 0-3-16,-5 2 1 0,7 3 2 15,-2 1-5-15,-5 3 3 0,5 1 0 0,-5 1 2 16,-3 4 2-16,3-2 3 0,-5 3 1 0,0-1 2 16,0 2 3-16,-9-1 1 0,-1 0 0 15,2 1 1-15,-5-3-1 0,2 1-2 0,-2-4 0 16,1 0 2-16,5-2-2 0,-3-2 1 0,6-3 1 16,-3-1 0-16,4-2 3 0,3-1 4 0,0 0 1 15,0 0-1-15,0 0-1 0,0 0-4 16,0 0-4-16,0 0-2 0,0 0-8 0,3 0-6 15,4 0-1-15,-3 0-2 0,8 0 5 0,-1 0 6 16,3 2-2-16,0 3-1 0,2 3 1 0,0 0-1 16,-2 1 0-16,0 1 3 0,-1 2-2 0,0-1 0 15,-6 2-1-15,3 0 0 0,-6 2-1 0,1-2 0 16,-3 1 1-16,-2 1-2 0,0-2 3 16,-9 2 0-16,2-3 1 0,-4 2 2 0,-2-2 1 15,-1-1 0-15,0-4 1 0,0 0 1 0,-2-1-2 16,2-3 2-16,1 0-3 0,2-3-3 15,-2 0 0-15,7 0-8 0,-2 0-15 0,5-6-24 16,-1 0-37-16,-2-2-58 0,5-1-110 0,1-5-182 16,0 6-515-16,0 1-314 0</inkml:trace>
      </inkml:traceGroup>
      <inkml:traceGroup>
        <inkml:annotationXML>
          <emma:emma xmlns:emma="http://www.w3.org/2003/04/emma" version="1.0">
            <emma:interpretation id="{1822239F-66E0-4F2B-A819-7DA41B88CC70}" emma:medium="tactile" emma:mode="ink">
              <msink:context xmlns:msink="http://schemas.microsoft.com/ink/2010/main" type="line" rotatedBoundingBox="3394,8245 15552,7660 15606,8794 3449,9379"/>
            </emma:interpretation>
          </emma:emma>
        </inkml:annotationXML>
        <inkml:traceGroup>
          <inkml:annotationXML>
            <emma:emma xmlns:emma="http://www.w3.org/2003/04/emma" version="1.0">
              <emma:interpretation id="{3350A511-6DC4-4F9E-8933-121A038B8C1F}" emma:medium="tactile" emma:mode="ink">
                <msink:context xmlns:msink="http://schemas.microsoft.com/ink/2010/main" type="inkWord" rotatedBoundingBox="3401,8390 5878,8271 5903,8799 3426,8918"/>
              </emma:interpretation>
              <emma:one-of disjunction-type="recognition" id="oneOf21">
                <emma:interpretation id="interp105" emma:lang="en-US" emma:confidence="0.5">
                  <emma:literal>create</emma:literal>
                </emma:interpretation>
                <emma:interpretation id="interp106" emma:lang="en-US" emma:confidence="0">
                  <emma:literal>cerate</emma:literal>
                </emma:interpretation>
                <emma:interpretation id="interp107" emma:lang="en-US" emma:confidence="0">
                  <emma:literal>crate</emma:literal>
                </emma:interpretation>
                <emma:interpretation id="interp108" emma:lang="en-US" emma:confidence="0">
                  <emma:literal>creates</emma:literal>
                </emma:interpretation>
                <emma:interpretation id="interp109" emma:lang="en-US" emma:confidence="0">
                  <emma:literal>curate</emma:literal>
                </emma:interpretation>
              </emma:one-of>
            </emma:emma>
          </inkml:annotationXML>
          <inkml:trace contextRef="#ctx0" brushRef="#br3" timeOffset="210212.3308">952 7671 868 0,'0'0'335'0,"0"0"1"0,0 0-3 0,0 0-39 16,0 0-61-16,0 0-54 0,0 0-44 0,0 0-40 15,0 0-31-15,0 0-29 0,0 0-19 16,0 0-12-16,0 0-6 0,0 0 4 0,29-42 3 16,-26 50 0-16,-1 0 1 0,0 2-1 0,0-1-1 15,5-1 2-15,-4-1 0 0,1-1 0 0,-3-1 2 16,7-2 3-16,-6 0 4 0,1-3 0 16,-1 0 11-16,0 0 9 0,1 0 9 0,-1-4 10 15,1-3-4-15,-2-2-8 0,-1-4-9 0,0 0-6 16,0 1-8-16,0-1-2 0,0-1-4 0,-3 1-3 15,-7 1-2-15,5 0 0 0,-5 3-1 16,-3 0-5-16,0 1-4 0,-1 3-5 0,-2 2-4 16,1 1 1-16,-5 2-1 0,0 2-1 0,3 8 2 15,-3 2-1-15,2 4 0 0,-1 4 3 0,1 2 2 16,0 5-1-16,3 2 2 0,5 3 1 0,2 0-3 16,-1 3 3-16,8 0 0 0,1-1-1 15,0-3 3-15,4-3 1 0,6-1 0 0,4-3 3 16,8-4 1-16,-3 0-3 0,6-4 3 0,1-3-3 15,3-3 0-15,3-3 1 0,0-4 1 0,0-1-2 16,-1-2 2-16,-1 0 2 0,3-7 0 16,-1-1 1-16,-3-5 4 0,0-1 0 0,-2-6 1 15,-1 0 3-15,-5-3-3 0,5-5-2 0,-2 0 0 16,-2-6-2-16,0 0 2 0,-2 0 2 16,-5 2 0-16,-5 1 2 0,1 5 1 0,-9 5 2 15,-1 4-1-15,-1 4 1 0,0 6-2 0,-3 4-6 16,-5 0-5-16,1 3-7 0,-5 0-8 0,-2 4-3 15,0 7 2-15,-3 3 0 0,-1 5 5 0,2 2 7 16,3 0-1-16,3 0 2 0,2 0-1 16,5-2 0-16,2-1-2 0,1 2 1 0,1-5 3 15,3 1-2-15,8-3 0 0,2-3 1 0,-1-3-1 16,2 1 2-16,-1-3 0 0,3-3 1 0,-1 2-2 16,1-2 2-16,-3-2-1 0,2 1 3 0,-3-1-2 15,-1 2-2-15,0-1 2 0,-4 1-4 16,2 1 3-16,-4 2-2 0,1 0 0 0,-2 3-2 15,1 0-2-15,1 0 4 0,-3-1 0 0,4-1 3 16,-1 1 2-16,1-3-4 0,2-1 1 16,1-2 0-16,4-1 0 0,3 0 0 0,0-7 2 15,1-2-1-15,4-1 1 0,-4-5 0 0,3-1-2 16,-4-2 1-16,2-1-2 0,-2 1 3 0,4-2 0 16,-4-1 0-16,-1 1 1 0,0 2-3 15,-3 2 2-15,-4 2-2 0,0 4 3 0,-6 4 1 16,-4 3 0-16,0 1 2 0,0 2-3 0,0 0-4 15,-4 0-9-15,-6 0-4 0,2 5-2 0,-2 3 1 16,-2 1 6-16,0 1 3 0,2 3 3 16,1-2-1-16,4 2 1 0,0-1-1 0,4-1-2 15,-1 1 4-15,2-1-3 0,0 1 2 0,5-1-1 16,2-3 0-16,0 1 2 0,6-1 0 0,1-2 2 16,0-1-3-16,4 0 2 0,4-2 2 0,-2-2-2 15,2-1 3-15,2 0-3 0,-1-1 1 0,1-6 1 16,-1-1 1-16,-1-3 1 0,3-2 2 15,0-5-2-15,1 1-1 0,-5-4 4 0,0 1-4 16,-4 1 5-16,-1-1-2 0,-4 3 1 0,-2 4 1 16,-5-2-1-16,-5 5 4 0,0 0-5 15,-2 3 1-15,-9 2-3 0,0 4-8 0,-4 1 1 16,-2 0-4-16,2 3-1 0,-4 7 1 0,1 2 1 16,-2 3 2-16,3 1 3 0,3 4-1 15,1-1-1-15,3 0-2 0,5-1-1 0,0 1 5 16,2-3 0-16,3-1 1 0,0-3 2 0,5-1-5 15,2-3 2-15,0-2 0 0,1-1 1 0,4-2 1 16,-1-1-2-16,-1-2 3 0,4 0 1 0,-1-4 3 16,1-6 2-16,2 0-2 0,1-2 2 15,-3-4 1-15,1-1 0 0,0-1 3 0,-3-1-1 16,-2 2-2-16,-1 1 0 0,-1 2-2 0,-3 3-1 16,-4 4 2-16,2 4-3 0,-3 2-2 0,0 1-6 15,0 0-7-15,0 4-1 0,0 7 2 16,-3 4 4-16,3 2 6 0,-1 1 0 0,1 2 1 15,0-1 0-15,1-2-1 0,7-2-1 0,-2-3-3 16,7 1 1-16,1-3 3 0,0-3 1 0,0-1 3 16,5-4-1-16,-1-2-2 0,-1 0 3 0,-1-2 0 15,2-7 2-15,-2-3-4 0,1-3 1 16,0 1 1-16,-1-5-1 0,-2-3 3 0,4-2-2 16,-1 0-2-16,-3-3 2 0,2 3-1 0,-1-3 2 15,0-1 2-15,-3 0 1 0,1 0-3 16,-4 2 0-16,-1-3-1 0,-4 2 2 0,-1 3-1 15,0 1 1-15,-3 6-1 0,0 6-1 0,-6 0 6 16,1 7-6-16,-1 2-5 0,-1 2-3 16,0 3-12-16,1 8 6 0,-2 5 5 0,1 4 3 15,0 4 3-15,1 2-1 0,2 2-2 0,-1 0 1 16,1 3 1-16,4-2 0 0,-3 1 0 0,2 1-1 16,1-2 3-16,0 1-1 0,1-2 2 0,6-1 0 15,6-1-8-15,3-4 5 0,5-2-2 0,0-4 0 16,5-5 6-16,1-3-4 0,-3-1 2 15,0-5-1-15,-4-2-2 0,1-2 1 0,-4-6 2 16,0-3-2-16,-3-1 1 0,2-2 3 0,-5-3-3 16,0 3 4-16,-2-3-3 0,-2 4 2 0,-3-2-4 15,2 6 0-15,-3-1 3 0,-2 5-4 16,-1 5 2-16,0 0-6 0,0 0-10 0,0 0-4 16,0 5 2-16,0 5 3 0,2-1 7 0,0 2 4 15,6-3 1-15,-1 0 1 0,3 0 3 0,4-3-2 16,3-2-1-16,4-1 1 0,3-2 1 15,3 0 0-15,1 0 1 0,1-8-4 0,-2-2-7 16,-2-2-7-16,-1-3-25 0,-1-1-37 0,0 1-59 16,-6-1-103-16,0 2-200 0,-9 3-504 15,-1 4-544-15</inkml:trace>
          <inkml:trace contextRef="#ctx0" brushRef="#br3" timeOffset="210437.1927">2297 7571 2448 0,'0'0'214'0,"0"0"-53"0,0 0-23 0,0 0-38 15,0 0-42-15,0 0-16 0,0 0-7 0,0 0-8 16,0 0-3-16,0 0-3 0,0 0-7 16,0 0-8-16,0 0-12 0,200-31-18 0,-161 23-54 15,1 2-98-15,-7 0-225 0,-9 5-614 0,-10 1-573 0</inkml:trace>
        </inkml:traceGroup>
        <inkml:traceGroup>
          <inkml:annotationXML>
            <emma:emma xmlns:emma="http://www.w3.org/2003/04/emma" version="1.0">
              <emma:interpretation id="{9FF9A71E-5471-4E24-B706-DFA68C6614D5}" emma:medium="tactile" emma:mode="ink">
                <msink:context xmlns:msink="http://schemas.microsoft.com/ink/2010/main" type="inkWord" rotatedBoundingBox="6559,8413 7089,8387 7103,8664 6572,8690"/>
              </emma:interpretation>
              <emma:one-of disjunction-type="recognition" id="oneOf22">
                <emma:interpretation id="interp110" emma:lang="en-US" emma:confidence="0.5">
                  <emma:literal>a</emma:literal>
                </emma:interpretation>
                <emma:interpretation id="interp111" emma:lang="en-US" emma:confidence="0">
                  <emma:literal>A</emma:literal>
                </emma:interpretation>
                <emma:interpretation id="interp112" emma:lang="en-US" emma:confidence="0">
                  <emma:literal>d</emma:literal>
                </emma:interpretation>
                <emma:interpretation id="interp113" emma:lang="en-US" emma:confidence="0">
                  <emma:literal>.</emma:literal>
                </emma:interpretation>
                <emma:interpretation id="interp114" emma:lang="en-US" emma:confidence="0">
                  <emma:literal>e</emma:literal>
                </emma:interpretation>
              </emma:one-of>
            </emma:emma>
          </inkml:annotationXML>
          <inkml:trace contextRef="#ctx0" brushRef="#br3" timeOffset="210918.7898">4015 7782 1621 0,'0'0'222'0,"0"0"-14"16,0 0 24-16,0 0-40 0,0 0-41 0,0 0-33 0,0 0-30 16,0 0-18-16,0 0-12 0,0 0-1 15,86-173-2-15,-84 157-1 0,-2 2 0 0,0 1-8 16,-5 6-9-16,-6 1-8 0,1 1-12 0,-3 3-7 15,-4 2-7-15,2 4-4 0,-2 5-1 16,-3 5 1-16,-1 3 1 0,2-1 2 0,2 5 1 16,0-1-1-16,7 2-1 0,2 1 1 0,1 0-1 15,2-3-1-15,5 2 0 0,0-2-3 16,5-4-2-16,3-4 3 0,5-3 2 0,1-1-1 16,0-4 4-16,3-3-1 0,2-1 1 0,-2-3 3 15,0-8 2-15,0-4-1 0,3 0 1 0,-2-4 0 16,-4-2 1-16,0 2 0 0,1-1-1 15,-6 3 1-15,1 2-1 0,-1 3 5 0,-6 1-1 16,2 4-1-16,0 3-2 0,-5 4-8 0,1 0-8 16,-1 3-1-16,0 7-1 0,0 3 3 0,3 3 5 15,1 4-1-15,2-3 2 0,-3 1 1 16,4-2-2-16,1-1 1 0,4-3 1 0,2-4-1 16,0-3-2-16,2-1 0 0,2-4-1 0,2 0-11 15,0-7-13-15,2-4-21 0,1-2-30 0,0 0-51 16,1-1-107-16,-7 4-280 0,-6 4-860 0</inkml:trace>
        </inkml:traceGroup>
        <inkml:traceGroup>
          <inkml:annotationXML>
            <emma:emma xmlns:emma="http://www.w3.org/2003/04/emma" version="1.0">
              <emma:interpretation id="{0BF7C4E4-8198-4C83-A294-531AA2F9A03F}" emma:medium="tactile" emma:mode="ink">
                <msink:context xmlns:msink="http://schemas.microsoft.com/ink/2010/main" type="inkWord" rotatedBoundingBox="7906,8028 10169,7919 10201,8584 7938,8692"/>
              </emma:interpretation>
              <emma:one-of disjunction-type="recognition" id="oneOf23">
                <emma:interpretation id="interp115" emma:lang="en-US" emma:confidence="0.5">
                  <emma:literal>vision</emma:literal>
                </emma:interpretation>
                <emma:interpretation id="interp116" emma:lang="en-US" emma:confidence="0">
                  <emma:literal>visions</emma:literal>
                </emma:interpretation>
                <emma:interpretation id="interp117" emma:lang="en-US" emma:confidence="0">
                  <emma:literal>virion</emma:literal>
                </emma:interpretation>
                <emma:interpretation id="interp118" emma:lang="en-US" emma:confidence="0">
                  <emma:literal>version</emma:literal>
                </emma:interpretation>
                <emma:interpretation id="interp119" emma:lang="en-US" emma:confidence="0">
                  <emma:literal>virions</emma:literal>
                </emma:interpretation>
              </emma:one-of>
            </emma:emma>
          </inkml:annotationXML>
          <inkml:trace contextRef="#ctx0" brushRef="#br3" timeOffset="211496.434">5251 7666 2369 0,'0'0'177'16,"0"0"-17"-16,0 0 1 0,0 0-34 0,0 0-32 15,0 0-26-15,0 0-26 0,0 0-21 16,0 0-11-16,0 0-3 0,0 0-4 0,0 0-1 16,0 0 4-16,0 0-3 0,31-21 5 0,-28 39 6 15,4 1 0-15,-1 2 0 0,-4-3-4 0,4 1-1 16,-2-2-3-16,-1-2 2 0,4-2 1 0,-3-3-4 15,1-5-2-15,-1-2 2 0,2-1-4 0,-5-2 9 16,2 0 10-16,4 0 6 0,-4-7 5 16,4-5 1-16,0-5-9 0,0-2-5 0,0-2-4 15,0-2-6-15,0 1 2 0,0-2-1 0,-1 1 3 16,-3-1-5-16,3 4-2 0,-4 1-2 0,1 3-8 16,-3 1 6-16,0 6 0 0,0 1 2 15,0 5 0-15,0 0-6 0,0 3-6 0,0 0-8 16,0 7 1-16,0 3 2 0,0 1 7 0,0 3 6 15,0 0 0-15,5 2-1 0,4-2-1 16,-1-1 0-16,0 0-2 0,5-3 3 0,1-1 0 16,-1-2 3-16,1-2 1 0,1-4-2 0,1-1 0 15,2 0 0-15,1-6 2 0,-2-3-1 0,0-2 0 16,4-3 2-16,-5-1-6 0,-2 2 4 16,-1-2 1-16,-5 0-2 0,-1 5 6 0,-4 2-2 15,1 3 0-15,-4 2 1 0,0 3-4 0,0 0-7 16,0 5-5-16,-7 8-1 0,2 2 1 0,-4 5 4 15,2 4 2-15,0 0 1 0,6 1-3 0,-1-1 4 16,2-2 1-16,0-1 0 0,4-4 6 16,8-3-5-16,0-3 0 0,4-3 0 0,0-6-3 15,8-2-3-15,-3-3-3 0,5-10-9 0,2-3-16 16,0-4-29-16,-1-2-51 0,0-2-107 0,-10 3-282 16,-6 8-810-16</inkml:trace>
          <inkml:trace contextRef="#ctx0" brushRef="#br3" timeOffset="211656.3351">5584 7152 2402 0,'0'0'184'0,"0"0"-43"16,0 0-35-16,0 0-69 0,0 0-33 0,0 0-2 15,0 0-3-15,0 0-18 0,0 0-51 0,0 0-102 16,0 0-222-16,0 0-733 0</inkml:trace>
          <inkml:trace contextRef="#ctx0" brushRef="#br3" timeOffset="212840.6521">5903 7803 1230 0,'0'0'544'0,"0"0"-257"0,0 0-33 15,0 0-39-15,0 0-63 0,0 0-33 0,0 0-25 16,0 0-19-16,0 0-15 0,161-178-13 0,-139 156-11 16,-3 0-7-16,3 0-5 0,-2 0-2 15,-2-1-2-15,3 3-3 0,-4 1 0 0,-3 3 3 16,-1-1 1-16,0 4 6 0,-9 2-1 0,2 1 2 15,-3 3 4-15,-3 3-2 0,0 0-1 0,-10 3-12 16,1 1-8-16,-3 0-10 0,-7 1-7 0,2 9 6 16,-3 0-2-16,-1 5 4 0,5 1 2 15,1 1-5-15,3 1 0 0,5-3-2 0,7 1 2 16,0 0-2-16,6 0 3 0,5-2-1 0,5 0-2 16,1 0 1-16,4 0-4 0,2-1-1 15,1 0-4-15,-3 0 2 0,-1-1 0 0,-6-1 1 0,-5 1-2 16,-4 0-3-16,-3-3 3 0,-2 1 0 15,0-1 6-15,-7-2 4 0,-2-2 4 0,-2-2 0 16,0 1 1-16,-1-4 4 0,4 0-3 0,-2 0 2 16,6-2 1-16,-1-3-3 0,5-2 1 15,0-1-6-15,7-3-6 0,6 0-4 0,1 0-1 16,2-2-1-16,4 0 2 0,1 1 4 0,-1 1-3 16,1 1 7-16,-1-1-1 0,-2 2 3 15,-3 2 2-15,-4-1 1 0,-3 2 1 0,2 0 2 16,-5-2 6-16,3 2 1 0,-4 0 5 0,2-2 1 15,1 0-3-15,-4 0 0 0,4 1 1 0,-4 2 1 16,-2 2-2-16,-1 2-1 0,0 1-4 16,0 0-7-16,0 0-2 0,0 0-7 0,0 4 2 15,0 6-2-15,0 1 3 0,0 2 3 0,2 1-3 16,-1 2 7-16,3-2-6 0,2 1 2 0,-3-2 1 16,5 0-4-16,-3-4 5 0,5-1 0 15,-5-2 0-15,5-2 0 0,-1-3 0 0,1-1 1 0,2 0 2 16,3-8 1-16,0-3-4 0,2 1 1 15,2-5-5-15,-2 1 7 0,-3 1-2 0,1 2-1 16,-2 2 4-16,0 2-9 0,-6 3 2 0,-1 3 0 16,-4 1-2-16,3 0 1 0,-4 1-4 0,2 5 0 15,-2 2-1-15,-1 3 4 0,2 1 0 16,-2 1-1-16,1 0 4 0,-1 0-1 0,6-1 2 16,1-3 4-16,-3 1-2 0,6-2-2 0,0-2-1 15,-3-1 0-15,4-2-1 0,2-1 4 16,-1-2-1-16,0 0 0 0,0-3 3 0,-1-4-1 15,3-4 3-15,2 0 0 0,-5-2 0 0,2-2-2 16,0 1 2-16,-1-2 1 0,-5-2 1 16,1 2-3-16,-4 1-1 0,2-2 0 0,-6 1-4 15,0 1 4-15,-6-1-3 0,-3 4-4 0,-5 3-1 16,-3 2-4-16,-3 1 1 0,2 6 0 0,-6 0 1 16,3 2-3-16,1 6 2 0,-2 3 1 0,3 0-2 15,3 1 8-15,2-2-2 0,1 3-3 16,0 1 2-16,8-3-2 0,-2-2 3 0,4 2 4 15,3-2-2-15,0 1-2 0,0-2-1 0,4 2-1 16,6-3-3-16,1 0 1 0,3-1 2 0,1-1-2 16,0-3 2-16,2-2 3 0,4 0-1 0,-1-2 1 15,6-6 2-15,-1-4-6 0,-1 2 5 16,3-5 1-16,-1-1 0 0,-1 3 1 0,1-3-1 16,-2 2-3-16,-6 1 1 0,-2 2 1 0,-3 4-1 15,-2 5 3-15,-5 2-6 0,2 0 1 0,-5 2 0 16,3 9 0-16,-2 0 3 0,-1 2-5 15,-2 2 3-15,1-3-3 0,2 0 2 0,-1-2 4 16,1-2-2-16,-1-2 2 0,5-3-1 0,-2 0 2 16,3-2 1-16,-4-1 4 0,5 0 1 15,0-4 0-15,-3-2 0 0,4-2-3 0,1 2 1 16,-4-2-3-16,1 2-2 0,1 3 0 0,-5 0-4 16,4 1 2-16,-3 2-2 0,5 0-3 0,-4 0 2 15,2 3-2-15,0 4 2 0,-3-3 2 16,4 1 0-16,-3-2 2 0,2 0 0 0,2-3 0 15,0 0 1-15,-2 0 0 0,9 0 0 0,-2-5 0 16,1-3-2-16,1-2-2 0,4-3-7 0,-5-1-21 16,0-2-41-16,0-3-78 0,-3 0-170 0,-4 3-505 15,-3 7-845-15</inkml:trace>
          <inkml:trace contextRef="#ctx0" brushRef="#br3" timeOffset="212984.5639">6872 7245 2448 0,'0'0'177'16,"0"0"-47"-16,0 0-15 0,-184-14-23 0,149 11-34 16,15 1-13-16,4 2-19 0,8-2-20 0,6 2-20 15,2 0-23-15,6 0-34 0,5 7-92 16,1-2-267-16,-2-2-1179 0</inkml:trace>
        </inkml:traceGroup>
        <inkml:traceGroup>
          <inkml:annotationXML>
            <emma:emma xmlns:emma="http://www.w3.org/2003/04/emma" version="1.0">
              <emma:interpretation id="{F33BC921-2F39-484A-B79B-051DAF96DFFC}" emma:medium="tactile" emma:mode="ink">
                <msink:context xmlns:msink="http://schemas.microsoft.com/ink/2010/main" type="inkWord" rotatedBoundingBox="11156,7930 11579,7909 11611,8582 11188,8603"/>
              </emma:interpretation>
              <emma:one-of disjunction-type="recognition" id="oneOf24">
                <emma:interpretation id="interp120" emma:lang="en-US" emma:confidence="0.5">
                  <emma:literal>.</emma:literal>
                </emma:interpretation>
                <emma:interpretation id="interp121" emma:lang="en-US" emma:confidence="0">
                  <emma:literal>r</emma:literal>
                </emma:interpretation>
                <emma:interpretation id="interp122" emma:lang="en-US" emma:confidence="0">
                  <emma:literal>J</emma:literal>
                </emma:interpretation>
                <emma:interpretation id="interp123" emma:lang="en-US" emma:confidence="0">
                  <emma:literal>R</emma:literal>
                </emma:interpretation>
                <emma:interpretation id="interp124" emma:lang="en-US" emma:confidence="0">
                  <emma:literal>9</emma:literal>
                </emma:interpretation>
              </emma:one-of>
            </emma:emma>
          </inkml:annotationXML>
          <inkml:trace contextRef="#ctx0" brushRef="#br3" timeOffset="213439.3353">8552 7742 2305 0,'0'0'162'0,"0"0"-26"0,0 0 7 0,0 0-13 15,0 0-28-15,0 0-18 0,0 0-20 16,0 0-20-16,0 0-10 0,-14-183-6 0,10 155-4 16,1 0-1-16,0-3-4 0,-1-1-1 0,-3 0-5 15,4 1 2-15,1-2-1 0,1-1-3 16,1-1-3-16,0 2-2 0,3-1-3 0,2 3 1 16,7 0-1-16,0 5-5 0,3 4-3 0,0 6-2 15,1 5-2-15,2 5 0 0,-4 6 0 0,1 0-1 16,-5 6-2-16,2 8 3 0,0 3 2 15,-2 6 1-15,-6 4 2 0,-4 1-1 0,0 5-1 16,-12 0 5-16,-2 0 1 0,-3 1 0 0,0-1 2 16,-7-2-3-16,6-2 2 0,-6-4 2 0,7-3 0 15,1-5 3-15,3-2 2 0,3-6-1 16,8-4 0-16,0-1 2 0,2-4 2 0,0 0-1 16,4 0 0-16,6-4-2 0,6-4-5 0,4-1 1 15,7-3-1-15,7 2-3 0,-2-3-2 0,7 0-8 16,-4 2-13-16,3 0-17 0,2 2-35 0,-2-1-72 15,-2 2-143-15,-8 4-332 0,-7 0-1017 0</inkml:trace>
        </inkml:traceGroup>
        <inkml:traceGroup>
          <inkml:annotationXML>
            <emma:emma xmlns:emma="http://www.w3.org/2003/04/emma" version="1.0">
              <emma:interpretation id="{E96C7A42-06FF-4B37-A4BB-C96FED2C3633}" emma:medium="tactile" emma:mode="ink">
                <msink:context xmlns:msink="http://schemas.microsoft.com/ink/2010/main" type="inkWord" rotatedBoundingBox="12199,7875 15554,7714 15606,8794 12251,8956"/>
              </emma:interpretation>
              <emma:one-of disjunction-type="recognition" id="oneOf25">
                <emma:interpretation id="interp125" emma:lang="en-US" emma:confidence="0.5">
                  <emma:literal>strategy</emma:literal>
                </emma:interpretation>
                <emma:interpretation id="interp126" emma:lang="en-US" emma:confidence="0">
                  <emma:literal>Strategy</emma:literal>
                </emma:interpretation>
                <emma:interpretation id="interp127" emma:lang="en-US" emma:confidence="0">
                  <emma:literal>strategy's</emma:literal>
                </emma:interpretation>
                <emma:interpretation id="interp128" emma:lang="en-US" emma:confidence="0">
                  <emma:literal>stately</emma:literal>
                </emma:interpretation>
                <emma:interpretation id="interp129" emma:lang="en-US" emma:confidence="0">
                  <emma:literal>Strategy's</emma:literal>
                </emma:interpretation>
              </emma:one-of>
            </emma:emma>
          </inkml:annotationXML>
          <inkml:trace contextRef="#ctx0" brushRef="#br3" timeOffset="213876.066">9544 7507 2008 0,'0'0'170'0,"0"0"8"0,0 0 21 0,0 0-27 15,0 0-30-15,0 0-22 0,0 0-37 0,0 0-27 16,0 0-19-16,0 0-8 0,0 0 3 0,0 0-2 16,0 0 2-16,0 0-3 0,101-138-2 15,-84 111-4-15,4-1-1 0,-4 3-4 0,-3 2-5 16,0-1 0-16,1 4-6 0,-4 0 4 0,-5 6-1 15,1 3 1-15,-4 2 2 0,-2 4 0 0,-1 2 7 16,0 3-4-16,0 0-3 0,-4 0-6 16,-6 0-9-16,4 1-4 0,-4 4 0 0,-1 2 3 15,4 1-1-15,-2 2 2 0,5 1-2 0,3 0-2 16,1 2 3-16,2 0-1 0,10-1 4 16,2 3 2-16,2-2-4 0,2 3 1 0,3 2-2 15,-1-1-1-15,-3 3 2 0,3-1-1 0,-6 1-2 16,-5-2-1-16,-1 1-2 0,-8-1 1 0,0-1 0 15,-8 1 1-15,-7-3 5 0,-3-2 1 16,-6 0 3-16,1-1 5 0,-4-4-6 0,3-3 0 16,2-4-1-16,7-1-4 0,7 0 5 0,1 0 0 15,5-4-7-15,2-3-9 0,0-2-18 16,9-3-20-16,4 1-27 0,2-6-55 0,4 1-95 16,2-1-181-16,-4 4-355 0,-6 5-826 0</inkml:trace>
          <inkml:trace contextRef="#ctx0" brushRef="#br3" timeOffset="214974.6986">10118 7385 1735 0,'0'0'253'0,"0"0"-39"16,0 0-18-16,0 0-38 0,0 0-37 0,0 0-26 15,0 0-30-15,0 0-19 0,0 0-11 0,0 0-5 16,0 0-6-16,0 0-6 0,163-72-3 0,-130 54-3 16,4-2 1-16,-5-2 2 0,4-2 1 0,-4-3 4 15,0 0-3-15,-1 2 0 0,-3 0 1 16,-5 2 1-16,-1 6 5 0,-7 0 6 0,-10 6 8 15,0 5 1-15,-5 1 3 0,0 3-7 0,-5 2-14 16,-2 0-12-16,-7 5-9 0,-7 6-3 16,-2 3 6-16,0 4 1 0,-1 0 3 0,4 1-1 15,3-2-1-15,6 0 0 0,3-3-2 0,5 3 0 16,3-4-1-16,0 0 0 0,3-2 1 16,5 0 1-16,1-2 1 0,5 0 2 0,0-1 1 15,4 0-3-15,-1 0 2 0,0 0-5 0,0 0 0 16,2 2-1-16,-2-2-2 0,-3 2 3 0,0 1-2 15,-2 0-1-15,-5 2 0 0,1 0-1 0,-4 0 3 16,-2-1-2-16,-1 1 3 0,3 1 0 16,-1-2-1-16,0 0 0 0,0-3 0 0,5-1-1 15,1-1 1-15,5-3 2 0,3-1-3 0,3-3 7 16,1 0 3-16,1-4-1 0,2-6 2 0,-3-3-3 16,3-1 2-16,0-2 0 0,-1-2 1 0,-1 0-1 15,3-3-5-15,-6 1 1 0,6-1-4 16,-8-1-1-16,2 2 5 0,-4 2-2 0,-8 1 1 15,1 3 2-15,-5 3-1 0,-3 3 0 0,0 2-2 16,-3 2-5-16,-7 4-7 0,-1 0-4 0,-3 4-1 16,-2 7 4-16,-2 2 2 0,-6 1 5 15,5 2-1-15,-4 1-2 0,8 2 6 0,-1-2-4 16,4 3 4-16,0-2-2 0,8-5-2 0,-2 2 0 16,6-5-2-16,0-2 3 0,0-4-3 15,3-1 3-15,1-1-2 0,3-2 4 0,2 0 4 16,2-2-1-16,3-5 1 0,1-4-2 0,0 0 2 15,-1-4-1-15,2 2 2 0,-2-1 2 16,-1 1-7-16,-3 3 3 0,-4 2-2 0,-1 3 1 16,-2 4 1-16,-3 1-3 0,0 0-4 0,0 0-4 15,0 4 2-15,0 6-2 0,1 2 5 0,2 4 3 16,2-1-1-16,2 0 3 0,3 0-2 0,1-3-2 16,7 0 3-16,1-1 1 0,6-3-2 0,1-1 3 15,1-4-1-15,0-3-2 0,-2 0 3 16,2-5-3-16,-3-8 1 0,3-1 1 0,0-3 1 15,-3-6 1-15,-4 0-4 0,1-5 5 0,-4 0-3 16,-3-1 0-16,-1-2 2 0,-1-1-4 0,-5-2 3 16,1 0-3-16,-4-1 3 0,1 2 0 15,-1 3 1-15,-3 5-1 0,-1 6 0 0,0 5 0 16,0 7 1-16,-1 4-3 0,-8 3-4 0,4 3-1 16,-5 9-1-16,-3 4 1 0,0 4 7 0,3 3-2 15,0 4 2-15,0 1 1 0,2 3-1 16,1 1 1-16,1-3 1 0,2 0-2 0,4-2-1 15,0-2 1-15,0-1-1 0,11-2 0 0,2 1 0 16,3-4-5-16,1-4-1 0,5 0-7 16,0-5-3-16,-1-4-15 0,-3-4-24 0,2-2-40 15,-4 0-73-15,-2-8-117 0,-6 0-327 0,-2 3-730 0</inkml:trace>
          <inkml:trace contextRef="#ctx0" brushRef="#br3" timeOffset="214103.9263">10168 7029 1538 0,'0'0'528'0,"0"0"-198"0,0 0-60 0,0 0-47 15,0 0-54-15,0 0-38 0,0 0-26 0,0 0-20 16,0 0-21-16,0 0-17 0,0 0-17 0,0 0-13 16,0 0-9-16,0 0-3 0,-4-43-4 15,4 60-2-15,0 7 6 0,4 3 3 0,-3 5 3 16,-1 2 3-16,0 3-2 0,0-2-2 0,0 2 0 15,0-4-2-15,0 0-2 0,0-2-2 16,2-2-3-16,-1-3-1 0,2-4-4 0,-2-4-11 16,6-2-16-16,-4-5-28 0,0 0-25 0,6-5-41 15,-5-3-57-15,-3-2-86 0,4 0-200 0,-5-1-478 16,2 0-511-16</inkml:trace>
          <inkml:trace contextRef="#ctx0" brushRef="#br3" timeOffset="215159.585">11096 7079 1954 0,'0'0'523'0,"0"0"-303"0,0 0-12 15,0 0-57-15,0 0-68 0,0 0-33 16,0 0-25-16,0 0-16 0,0 0 0 0,0 0-1 16,0 0-2-16,0 0-1 0,0 0-6 0,183-76-9 15,-152 73-26-15,-2-1-60 0,-5 0-86 16,-2 1-223-16,-7 2-661 0,-5-1-389 0</inkml:trace>
          <inkml:trace contextRef="#ctx0" brushRef="#br3" timeOffset="216351.85">11692 7300 2133 0,'0'0'240'0,"0"0"-113"0,0 0-17 15,0 0-8-15,0 0-17 0,0 0-8 0,0 0-16 16,0 0-11-16,0 0-9 0,0 0-1 16,0 0-1-16,164-68-3 0,-146 54-2 0,4-4-5 15,-4 1-3-15,-2 0-3 0,-2 0 4 0,-3-1-5 16,-6 1-2-16,2 1 0 0,-7 4-7 15,0-1-1-15,-7 2-6 0,-3 4-4 0,-2 3-8 16,-5 2 1-16,-1 2-1 0,1 0 1 0,-4 8 5 16,2 1-3-16,2 6 2 0,0 0-1 15,2 3 4-15,0 1-2 0,7 1-2 0,-2 0 2 16,7-1-9-16,3 1 7 0,0-3 2 0,6-1 0 16,5-4 5-16,3-1-4 0,8-2 2 0,-3-2-5 15,7-4 3-15,-1-3-3 0,4 0-2 0,1-3 3 16,-1-5-4-16,2-2 5 0,2-5-1 15,0 1 4-15,-4-3-3 0,3-1 4 0,-1-1 2 16,-7 1-1-16,-1-2 6 0,-5 1-3 0,-4 2-3 16,-2 1 4-16,-8 2-3 0,-1 1 0 0,-3 2 0 15,-5 0-2-15,-2 3-7 0,-4 1 3 0,-2 1-2 16,-1 6-1-16,0 0 4 0,0 0-5 16,-1 2-1-16,1 6-2 0,2 3 3 0,2 3 0 15,3 2 0-15,1 2 2 0,0 0-3 0,6 1 3 16,0-3 1-16,0 2 0 0,0-4 0 0,6 0-2 15,2-3 0-15,2-1-1 0,-1-4 3 16,1-4 0-16,4-2 0 0,-1 0 4 0,1-5 0 16,0-5 4-16,0-4 1 0,0-2 1 0,3-1-1 15,-1-1 2-15,-2 0 2 0,0-2 1 16,-1 4 4-16,-3-2-5 0,1 4 0 0,-5 0-2 16,1 7 1-16,-4 1-1 0,0 2-1 0,-2 4-3 15,1 0-9-15,-2 0 1 0,2 7-1 0,1 3-1 16,-1 7 5-16,-1 5-2 0,2 3 3 15,-3 7 0-15,0 3 0 0,0 2-1 0,0 5-2 16,0 2 1-16,0 3-2 0,0 4 4 0,0-1 0 16,-3 2 2-16,0 2 2 0,-2 0-3 0,-1-1-2 15,3 0-1-15,-7-5 2 0,3-4 1 0,-3-4 0 16,-4-5 1-16,0-6-1 0,-2-5 6 16,-2-6 4-16,2-6 4 0,3-4 7 0,1-4 8 15,3-4 4-15,-2 0 6 0,2-12-5 0,2-3-7 16,-1-9-8-16,3-7-11 0,5-3-3 0,0-9-3 15,5-2-1-15,6-8-3 0,8-4-4 16,2-1 1-16,4-3-1 0,5 0 0 0,0 1 4 16,2 5-7-16,4 0-5 0,-4 6-2 0,2 7-4 15,-4 4-3-15,-1 10 5 0,-4 4 2 0,-6 8 0 16,-7 6 7-16,-3 4 1 0,-5 4 3 16,-4 2 0-16,0 0 2 0,0 0-5 0,0 0-2 15,-1 2 0-15,-2 3-1 0,0 1 4 0,2 2 2 16,1 0 1-16,0 1 1 0,0-2 1 15,1 1 0-15,6-2 0 0,0 1 0 0,2-1 0 16,2-1 1-16,0-2 0 0,1-3 0 0,3 0 0 16,-1 0-1-16,2 0 1 0,0-8-1 0,1-2 2 15,0-3 0-15,2-2-1 0,-2-1 0 16,-1-1 2-16,-2 1 3 0,-2 0-2 0,-2 2 3 16,-6 2-5-16,-1 3 1 0,-1 3 0 0,-2 3 0 15,0 1 3-15,0 2-7 0,0 0-3 0,0 2-3 16,2 5-2-16,2 4 1 0,-1 6 2 0,1 3 3 15,3 5-2-15,0 4 7 0,-1 1-1 16,0 4-2-16,-1 3 1 0,2 0-3 0,-2 3-3 16,-2 3 4-16,1-2-1 0,-4-2 1 0,0 3 0 15,0-5 1-15,-2 1-2 0,-3-3 2 0,-2 0 2 16,-3-1-3-16,1-2 1 0,-1-2 3 16,-1-4 2-16,0-2-4 0,1-6-1 0,1-7 0 15,2-4 2-15,4-6 16 0,0-1 6 0,1-6 4 16,-1-9-2-16,0-5-7 0,0-8-4 0,3-3-2 15,0-10-1-15,3-1-8 0,4-6 0 16,-3-3-6-16,8 0-4 0,-2-5 2 0,-3 3-7 16,5 1-10-16,0 4-20 0,0 7-24 0,-2 5-45 15,2 9-78-15,-1 6-281 0,-4 8-714 16,-4 4-545-16</inkml:trace>
        </inkml:traceGroup>
      </inkml:traceGroup>
    </inkml:traceGroup>
    <inkml:traceGroup>
      <inkml:annotationXML>
        <emma:emma xmlns:emma="http://www.w3.org/2003/04/emma" version="1.0">
          <emma:interpretation id="{A74C19FD-2BD1-4073-A404-00FF70533DD9}" emma:medium="tactile" emma:mode="ink">
            <msink:context xmlns:msink="http://schemas.microsoft.com/ink/2010/main" type="paragraph" rotatedBoundingBox="1036,9682 26395,7986 26489,9404 1131,111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893DF4-2615-46A6-9A0F-262E085EDCCA}" emma:medium="tactile" emma:mode="ink">
              <msink:context xmlns:msink="http://schemas.microsoft.com/ink/2010/main" type="line" rotatedBoundingBox="1036,9682 26395,7986 26489,9404 1131,11100"/>
            </emma:interpretation>
          </emma:emma>
        </inkml:annotationXML>
        <inkml:traceGroup>
          <inkml:annotationXML>
            <emma:emma xmlns:emma="http://www.w3.org/2003/04/emma" version="1.0">
              <emma:interpretation id="{C9FA49C0-1DC5-4450-BE8D-63CD77DC57B4}" emma:medium="tactile" emma:mode="ink">
                <msink:context xmlns:msink="http://schemas.microsoft.com/ink/2010/main" type="inkWord" rotatedBoundingBox="1000,10257 1721,9684 1894,9902 1172,10474"/>
              </emma:interpretation>
              <emma:one-of disjunction-type="recognition" id="oneOf26">
                <emma:interpretation id="interp130" emma:lang="en-US" emma:confidence="0.5">
                  <emma:literal>°</emma:literal>
                </emma:interpretation>
                <emma:interpretation id="interp131" emma:lang="en-US" emma:confidence="0">
                  <emma:literal>.</emma:literal>
                </emma:interpretation>
                <emma:interpretation id="interp132" emma:lang="en-US" emma:confidence="0">
                  <emma:literal>A</emma:literal>
                </emma:interpretation>
                <emma:interpretation id="interp133" emma:lang="en-US" emma:confidence="0">
                  <emma:literal>o</emma:literal>
                </emma:interpretation>
                <emma:interpretation id="interp134" emma:lang="en-US" emma:confidence="0">
                  <emma:literal>6</emma:literal>
                </emma:interpretation>
              </emma:one-of>
            </emma:emma>
          </inkml:annotationXML>
          <inkml:trace contextRef="#ctx0" brushRef="#br0" timeOffset="493375.9009">-1564 9399 330 0,'0'0'643'16,"0"0"-514"-16,0 0 28 0,0 0 40 0,0 0 17 15,0 0-13-15,0 0-32 0,0 0-35 0,0 0-27 16,0 0-21-16,0 0-11 0,0 0-11 15,-26-31-9-15,26 31-1 0,0 0-13 0,0 0-6 16,0 0-5-16,0 0-8 0,0 0-7 0,0 0-5 16,0 1-1-16,0-1-5 0,0 2-1 0,0-1-1 15,0 3 2-15,2-1-2 0,-2 1 2 0,2 1 3 16,4 2-3-16,-3-3 0 0,0 1 2 0,1-1 1 16,4 3-1-16,-3-1 6 0,3 1-6 15,-2 0 1-15,2-1 4 0,-2 1 0 0,4 3 8 16,0-1 1-16,-3 1-1 0,3-1-2 0,-4 2-3 15,3-3 0-15,0 0-1 0,-3 0 3 0,4-4-3 16,-5 1 0-16,4-1 1 0,-4-1 0 16,4-3 2-16,-3 0 6 0,4 0 6 0,-5-3 5 15,5-6 10-15,3-2 6 0,-2-2-1 0,3-5-2 16,1-4-7-16,0-1-6 0,1-1-5 16,-2-2-4-16,2 2-5 0,3-2-2 0,0 1-5 15,-2-4-4-15,4 5-3 0,-3-1-3 0,5 3-2 16,-4 2 2-16,-4 1 0 0,2 1-1 0,3 1 1 15,-2-2-2-15,5 0 2 0,-3-4-2 16,7 3 4-16,0-1 1 0,-2 2-4 0,-3 3 0 16,2 1-1-16,-10 3-3 0,-1 4 1 0,-1 2 2 15,-7 3-2-15,0 1 0 0,-3 2 1 0,-2 0-5 16,0 0-9-16,-2 0-27 0,-8 3-57 0,-4 7-117 16,0-1-282-16,3-1-1112 0</inkml:trace>
          <inkml:trace contextRef="#ctx0" brushRef="#br0" timeOffset="512273.5688">-1573 9385 88 0,'0'0'279'0,"0"0"-12"15,0 0 30-15,0 0 6 0,0 0-51 0,0 0-47 16,0 0-34-16,0 0-37 0,0 0-23 0,0 0-16 16,0 0-12-16,0 0-16 0,0 0-15 15,-30-42-9-15,29 42-16 0,1 0-6 0,0 0-9 16,0 0-8-16,0 0-2 0,0 0-7 0,0 3 2 15,0 2 0-15,0 1 5 0,1 3 6 0,2 1-4 16,4 2 5-16,-2 3-5 0,-3-1-1 16,5 0 3-16,-2 3-1 0,-4-1 2 0,6 0 2 15,-4 1-3-15,0-4 1 0,-2 2-1 0,5-5 0 16,-5 0 0-16,2-3-5 0,-1-2 2 0,-1 0 0 16,-1-2 1-16,1-1 7 0,-1-2 4 15,2 0 11-15,-2 0 19 0,0 0 16 0,4 0 19 16,-4 0 6-16,0-3-5 0,0-3-15 0,0-1-21 15,-4-1-17-15,1-3-11 0,0 0-1 0,-1 0-1 16,-3-2 0-16,3 1 0 0,-5-3 0 0,6 1 0 16,-5 0-4-16,4 0-1 0,-1 0-5 15,-2-1-1-15,4 1 1 0,2 1-3 0,0 5 1 16,-1-2-2-16,2 4 0 0,0 1 3 0,0 3 2 16,0 2-4-16,0 0-2 0,0 0-4 0,0 0-7 15,0 3-2-15,0 2 2 0,0 2 1 16,2 1 8-16,0 0 4 0,3 3 1 0,2 1 0 15,-4-1 0-15,-1-2-1 0,5 3-1 0,-2-1 0 16,-2-3-1-16,4 2-1 0,-3 0 2 16,-1-2-3-16,2-2 2 0,-2 0-1 0,0 1 0 15,-2-3 1-15,5-2 1 0,-4 2 0 0,-1-3-2 16,-1 0 3-16,1-1-1 0,-1 0-6 0,0 2 0 16,0-2-3-16,0 0 1 0,0 0 4 0,0 0 2 15,0 0 0-15,0 0 0 0,0 0-2 16,0 0 1-16,0 1 1 0,0 1 1 0,0 1-2 15,-1 1-1-15,-2-1 2 0,-1 2-1 0,2-2-1 16,1 1 2-16,1-2-3 0,0 1 2 0,0 1 1 16,-1-4 0-16,1 2 1 0,0 0-3 0,0 1 2 15,0-2 0-15,0 2 0 0,0-1 0 16,0 0-1-16,0-1 0 0,0-1 0 0,0 0-1 16,0 0 1-16,0 0 1 0,0 0 1 0,1 0 0 15,2-1 4-15,5-6-1 0,-2 1 2 16,4-3 0-16,3-4-1 0,1-1 0 0,1-3-1 15,7-4-1-15,-2-2-2 0,7-3 0 0,-1-3-2 16,4 0 1-16,1-6 3 0,5-1-1 0,-4-2 2 16,7-1 0-16,-7 2-2 0,4 0-1 15,-5 5 2-15,-3 1-2 0,-2 5 0 0,-2 4 2 16,-4 3-1-16,-5 3 0 0,0 3-1 0,-3 2 0 16,0 3 0-16,-7 4-2 0,2 1 4 0,-4 3-4 15,-1-2 2-15,-1 2 2 0,-1 0-3 16,1 0 1-16,-1 0-1 0,0 0 0 0,0 0 1 15,0 0 2-15,0 0-1 0,0 0 0 0,0 0 1 16,0 0-2-16,0 0 2 0,0 0-1 16,0 0-1-16,0 0-1 0,-1 0-1 0,1 0-5 15,-1 2-7-15,-1 1 0 0,-1 3-16 0,-5 2-18 0,4 1-21 16,-6 0-33-16,3 3-30 0,-3-1-35 16,-3 3-26-16,-1 0-37 0,0 3-32 0,-2 1-44 15,-1 1-81-15,-4 2-115 0,5-7-122 16,6-4 470-16</inkml:trace>
          <inkml:trace contextRef="#ctx0" brushRef="#br0" timeOffset="512458.4547">-1424 9448 0 0,'0'0'311'0,"0"0"127"15,0 0-87-15,0 0-63 0,0 0-45 16,0 0-26-16,0 0-22 0,0 0-30 0,0 0-27 16,0 0-30-16,0 0-22 0,0 0-12 0,0 0-9 15,0 0-3-15,18-10-7 0,8-11-11 16,2-3-9-16,2-2-7 0,7-5-6 0,-3 1-5 15,4-3-4-15,-1 3-3 0,-3 1-1 0,-4 5-4 16,-2 1-1-16,-2 6-4 0,-9 3-16 16,-6 7-70-16,-2 3-198 0,-9 4-627 0,0 0-697 0</inkml:trace>
        </inkml:traceGroup>
        <inkml:traceGroup>
          <inkml:annotationXML>
            <emma:emma xmlns:emma="http://www.w3.org/2003/04/emma" version="1.0">
              <emma:interpretation id="{FAC7B0F5-4BC1-41B7-BDB9-E4DD2BB34D4E}" emma:medium="tactile" emma:mode="ink">
                <msink:context xmlns:msink="http://schemas.microsoft.com/ink/2010/main" type="inkWord" rotatedBoundingBox="1696,10606 1921,9526 2759,9700 2535,10780"/>
              </emma:interpretation>
              <emma:one-of disjunction-type="recognition" id="oneOf27">
                <emma:interpretation id="interp135" emma:lang="en-US" emma:confidence="0.5">
                  <emma:literal>@</emma:literal>
                </emma:interpretation>
                <emma:interpretation id="interp136" emma:lang="en-US" emma:confidence="0">
                  <emma:literal>o</emma:literal>
                </emma:interpretation>
                <emma:interpretation id="interp137" emma:lang="en-US" emma:confidence="0">
                  <emma:literal>°</emma:literal>
                </emma:interpretation>
                <emma:interpretation id="interp138" emma:lang="en-US" emma:confidence="0">
                  <emma:literal>8</emma:literal>
                </emma:interpretation>
                <emma:interpretation id="interp139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228846.3659">-460 9049 1007 0,'0'0'171'16,"0"0"8"-16,0 0 34 0,0 0 17 0,0 0-14 15,0 0-53-15,0 0-53 0,0 0-37 16,0 0-29-16,0 0-17 0,0 0-6 0,0 0-1 16,-3-4 3-16,-4 16 7 0,1 2 1 0,-5 3 0 15,5 3-1-15,-5-3-3 0,0 1-2 16,1 2-2-16,1-3-1 0,-2 2-2 0,-1-3 0 16,1 3-3-16,4-5-3 0,-3 0 2 0,-1-1 0 15,6-4 1-15,-3-1 2 0,4 0 0 0,1-4 1 16,0-2 1-16,-3-2 3 0,5 2 1 0,1-2-1 15,0 0-2-15,0 0-2 0,0 0-5 0,0 0-1 16,0 0-5-16,0 0-10 0,1 0-3 16,5 0-3-16,-2 0 1 0,1 0 6 0,6 0 0 15,2-3 1-15,1 2 0 0,1-5 1 0,0 3 0 16,2-3 0-16,1 0 0 0,-1 0-3 0,-1 0 3 16,-2 2 0-16,1-3 0 0,0 0-2 15,-3 0-1-15,3 3 1 0,-6-3-4 0,-1 2 7 16,0 1-2-16,-5-1 0 0,4-1 5 0,-4 2 0 15,0-1 5-15,-3-2 3 0,0 3 3 16,0-3-3-16,0 1 2 0,0-1-2 0,0 1 1 16,0 0 2-16,0 1-4 0,-2 2 0 0,1-1 0 15,-1 1 1-15,-3 2 2 0,3 1 2 0,1 0-1 16,-1 0-2-16,2 0-1 0,-2 0-6 16,-1 4-2-16,-3 3-3 0,3 2-2 0,-2 2 0 15,-2 4-2-15,2 2 6 0,-2 2-3 0,4 2-1 16,2-1 1-16,-2 1-6 0,2 2 7 0,1-2-1 15,-3-2 1-15,3-1 0 0,0 1-3 0,0-4-3 16,0-1 0-16,3-1-5 0,0 0-12 0,-1-1-23 16,4-3-31-16,1 1-53 0,-3-4-86 15,5-3-153-15,-5 1-304 0,2-4-909 0</inkml:trace>
          <inkml:trace contextRef="#ctx0" brushRef="#br0" timeOffset="229324.0732">-279 8837 795 0,'0'0'758'0,"0"0"-510"0,0 0-27 15,0 0-23-15,0 0-53 0,0 0-39 0,0 0-29 16,0 0-19-16,-181-40-11 0,148 53-8 0,-2 6-4 15,2 5 0-15,-4 2 3 0,5 3-1 0,-5 4 0 16,6 4-5-16,-2 3-2 0,-1 3 0 0,4 2-3 16,3 5 1-16,-1 3-3 0,4 0-2 15,7 4-5-15,3 0 2 0,4-2-5 0,8-3-3 16,2-1-3-16,13-4-5 0,11-5 1 0,6 0 1 16,5-8 1-16,2 1 2 0,10-8-1 0,-2-2-2 15,2-3 0-15,6-4-2 0,-2-4 0 16,-3-8 2-16,1-3 0 0,-3-3 2 0,-4-6 4 15,-2-8 8-15,-3-7 6 0,0-2 2 0,-7-7 4 16,1-3 1-16,-6-7 3 0,2 1 3 0,-1-8 0 16,-2-6-8-16,-6-4-6 0,-5-1-3 15,0-2-5-15,-6-2-1 0,-4-1-4 0,-3 0-3 16,-3 3-2-16,-9 1-6 0,-9 0-2 0,-6 4-10 16,-5 4-13-16,-9 5-5 0,-10 6-13 15,-6 10-17-15,-1 8-49 0,-10 13-103 0,12 6-264 16,21 3-867-16</inkml:trace>
        </inkml:traceGroup>
        <inkml:traceGroup>
          <inkml:annotationXML>
            <emma:emma xmlns:emma="http://www.w3.org/2003/04/emma" version="1.0">
              <emma:interpretation id="{2BC868F3-62FF-4B13-9F66-4CE31AF95845}" emma:medium="tactile" emma:mode="ink">
                <msink:context xmlns:msink="http://schemas.microsoft.com/ink/2010/main" type="inkWord" rotatedBoundingBox="3416,9791 7935,9489 7975,10077 3455,10380"/>
              </emma:interpretation>
              <emma:one-of disjunction-type="recognition" id="oneOf28">
                <emma:interpretation id="interp140" emma:lang="en-US" emma:confidence="0.5">
                  <emma:literal>Communicate</emma:literal>
                </emma:interpretation>
                <emma:interpretation id="interp141" emma:lang="en-US" emma:confidence="0">
                  <emma:literal>communicate</emma:literal>
                </emma:interpretation>
                <emma:interpretation id="interp142" emma:lang="en-US" emma:confidence="0">
                  <emma:literal>Communicates</emma:literal>
                </emma:interpretation>
                <emma:interpretation id="interp143" emma:lang="en-US" emma:confidence="0">
                  <emma:literal>Communicated</emma:literal>
                </emma:interpretation>
                <emma:interpretation id="interp144" emma:lang="en-US" emma:confidence="0">
                  <emma:literal>Communicatee</emma:literal>
                </emma:interpretation>
              </emma:one-of>
            </emma:emma>
          </inkml:annotationXML>
          <inkml:trace contextRef="#ctx0" brushRef="#br0" timeOffset="232454.8301">1112 8989 886 0,'0'0'231'0,"0"0"25"0,0 0 21 0,0 0-14 15,0 0-37-15,0 0-48 0,0 0-48 16,0 0-34-16,0 0-26 0,0 0-19 0,0 0-18 16,0 0-9-16,-10-25-9 0,10 25-9 0,0 0-3 15,0 0-3-15,0 0-1 0,0 0-2 0,3 0 4 16,1 0 4-16,-3 2 2 0,2-1 5 15,-1 1-5-15,-1-2 1 0,-1 0 1 0,3 1 0 16,-3-1 4-16,0 0 8 0,1 0 9 0,-1 0 11 16,0 0 18-16,0 0 10 0,0-1-4 0,0-2-10 15,-1-4-18-15,-3 1-17 0,-2-2-7 16,-3 0-1-16,1 2-5 0,-1 1-2 0,-1 0-4 16,-2 2-3-16,2 0 0 0,0 3-1 0,-1 0-3 15,-2 0-1-15,0 0 1 0,-1 8 1 0,-2 3 3 16,-1 5 2-16,-4 3-2 0,1 6 1 15,-4 4 1-15,1 3-3 0,1 3 3 0,-1 4 0 16,6-1-3-16,0 1 1 0,6-2 0 0,1-3-1 16,8 3-1-16,2-5 2 0,0-4 1 15,12 1 1-15,0-5 5 0,5-1-1 0,2-4-3 16,5-3-1-16,0-4-2 0,4-5 0 0,-1-4 3 16,2-3 1-16,-1 0 0 0,0-6 2 0,2-5 3 15,-2-5 0-15,1-2 1 0,-1-2 2 0,1-1-3 16,-3 1 1-16,1-1 1 0,-4 3-1 0,-4-2 2 15,-5 3 3-15,-2 3 0 0,-4 0 6 16,-1 4 6-16,-6 4 2 0,-1 1 5 0,0 4-1 16,0-1-1-16,0 2-8 0,0 0-2 0,0 0-8 15,0 2-11-15,0 0-4 0,-3 4-7 0,2 1-1 16,-3 6 4-16,2-1 3 0,-1 1-1 16,3 1 3-16,0 1 2 0,0 1-3 0,5-3 2 15,0 2 0-15,-1-3-2 0,5 2 2 0,-3-2 1 16,5-1-2-16,-3-4 0 0,0-2 0 0,0-2-3 15,-2-1 2-15,2-2 4 0,-4 0-1 16,5-9 5-16,-2 1 1 0,3-6-2 0,-1-2 0 16,-1-1 2-16,3-3-2 0,-5 3 0 0,0-2 4 15,-3 0-2-15,-3 1 2 0,0-3-2 16,-2 4-1-16,-8 1-1 0,5 1-2 0,-7 2 0 16,-1 5-3-16,-1 3 0 0,-1 2-3 0,-2 3-3 15,-5 0-2-15,5 5-1 0,-2 6 1 0,-1 4 2 16,4-1 3-16,2 1-3 0,3 0 3 0,5 1 0 15,2-2-2-15,4 0 4 0,0-1-1 16,4-2 0-16,3-3 1 0,6-1 2 0,2-3 1 16,5-1-1-16,0-3 2 0,4 0-4 0,-1 0 4 15,1-7 0-15,3-5 0 0,0-2 1 16,-2-2-3-16,-2 0 2 0,0 1-1 0,-5 4 2 0,-1 0 1 16,-6 3-3-16,-2 3 1 0,1 0 0 15,-6 4-2-15,-2 1-1 0,2 0-1 0,0 0-2 16,-3 4 0-16,2 3 2 0,0-1 1 0,-1 2 2 15,2 0-3-15,-1 1 4 0,-1 0-3 16,1 1 2-16,2-2 2 0,-4-2-2 0,2 1 3 16,-2-4-3-16,1 0-2 0,0-1 1 0,0-2-1 15,1 0 0-15,0 0 2 0,-2 0 2 0,0 0 1 16,4-2 5-16,0-3-1 0,0-1-1 16,3-2 2-16,-2 0-6 0,4-2 2 0,-2 0-2 15,1 0-4-15,-1 0 1 0,-2 3-5 0,4 1 3 16,-5-1-2-16,7 2 1 0,-5 2 4 15,1 0-4-15,1 3 3 0,-3 0-2 0,2 0 0 16,-2 2 1-16,2 1-3 0,-4 2 0 0,5 1 2 16,-5-1-1-16,-1 1 0 0,4-2 1 0,-4 2-1 15,0 0 2-15,0-1 1 0,-2-2 1 0,-1 1 4 16,1-2-4-16,-1-2 2 0,0 0 1 0,3 0-6 16,-3 0 6-16,2 0 1 0,-1 0-1 15,1-2 3-15,-1-4-1 0,5 0-4 0,-1-2 3 16,2-1-4-16,2-3-1 0,1 1 0 0,0 2 0 15,0-1 2-15,2 1-4 0,-2 4 0 0,-3 1-2 16,1 0-3-16,-4 3 1 0,0 1 0 16,0 0-1-16,-1 0 2 0,-1 5-1 0,-1 0 2 15,3 5 2-15,0 1 1 0,1 0-2 0,-1 0 4 16,3 2-2-16,0-3 0 0,2 1 1 16,-2-1-2-16,1-2-2 0,4-1 3 0,-2-3 0 15,-3-1 3-15,4-3 1 0,0 0 0 0,-2 0 1 16,1-3 0-16,2-5 3 0,1-1-2 0,-3-2-1 15,0-1-1-15,0-1-2 0,1 0-1 16,-2-1 2-16,2 1-1 0,1 0 0 0,-1 3 0 16,-1 0 2-16,-3 2-1 0,1 3 2 0,-3 2-3 15,-1 2-3-15,-3 1-2 0,2 0-2 0,0 0 1 16,-2 1 1-16,1 2 0 0,2 3 1 0,0 0 0 16,-1 0 4-16,0 0-1 0,0 1 2 15,-2-2-2-15,3 0 1 0,-2 2 0 0,-1-3 0 16,1 1 0-16,-2-2-2 0,0 2 2 0,0-2-4 15,0 1 2-15,0-1 3 0,0 0 0 0,0 1 2 16,-2-3-1-16,1 2 1 0,-3-1-1 0,1 1 4 16,0-2-1-16,2-1-2 0,-1 0 3 15,1 0 0-15,1 0 1 0,-2 0 5 0,-1 0-2 16,2-3-1-16,0-2 0 0,1-1 0 0,0 0-2 16,0-2 1-16,0-2-5 0,0-1-4 15,2-1 1-15,6-2-2 0,1 1 2 0,0-2-4 16,2 3 1-16,5 0-4 0,-5 5 1 0,3 1 6 15,1 1-5-15,-3 4 3 0,0 1-1 16,-1 0-5-16,-1 1 3 0,0 6 1 0,3 3 0 16,-3-1-2-16,-5 3 3 0,5-1-1 0,-6 2 2 15,3-1 3-15,-4 0-4 0,0 1 1 0,-1-2 1 16,-2-1 2-16,2-2-1 0,-2 0 2 16,0-3-1-16,0-2-5 0,0-2 3 0,0 0 0 15,0-1 4-15,0 0 5 0,0 0 2 0,0 0-1 16,2 0 1-16,1-2 3 0,-3-3-8 0,1-1-2 15,2-2-2-15,1-2-5 0,-2 0 3 0,3-1 0 16,0 1 1-16,0-3-4 0,4 1 3 16,-1 2-3-16,-2 0 2 0,4 2 4 0,-3 3-7 15,0 2 1-15,-1 3-5 0,1 0-1 0,-3 0 1 16,0 6 2-16,2 1 2 0,-2 3-4 0,2-1 6 16,-1 4 0-16,1-2 1 0,1-1 7 0,-3 0-5 15,5 0-3-15,-3-4 0 0,2-1 2 16,1-2-1-16,1-1 1 0,4-2-6 0,0 0-8 15,3-2-6-15,4-4-18 0,0-2-13 0,4-2-28 16,-1 0-33-16,-3 3-59 0,2-2-100 16,-4 1-197-16,-4 2-510 0,-7 4-398 0</inkml:trace>
          <inkml:trace contextRef="#ctx0" brushRef="#br0" timeOffset="233422.3831">2548 9132 214 0,'0'0'546'0,"0"0"-114"15,0 0-34-15,0 0-70 0,0 0-87 16,0 0-51-16,0 0-39 0,0 0-27 0,0 0-18 15,0 0-22-15,0 0-15 0,0 0-13 0,0 0-11 16,39-64-10-16,-39 64-9 0,0 0-9 0,0 0-7 16,0 4-1-16,0 1-1 0,0 3 3 15,0 2 3-15,0 1 2 0,0 3-1 0,0 0-2 16,0 2-1-16,2 1-6 0,1-2-2 0,-1-1-1 16,4 1-2-16,-2-2 3 0,2-2 1 15,3-1-1-15,-2-4 2 0,1-1 1 0,3-1-2 16,-1-4 5-16,0 0 3 0,0-4 2 0,4-6 2 15,-1-1-4-15,1-2 1 0,1-2-2 0,-1-1-2 16,0-1 3-16,-1-1-1 0,-1 1 3 16,-3 1 1-16,1-1 2 0,-7 3-2 0,2 0-2 15,-3 4-1-15,-2 3 0 0,0 1-1 0,0 5-3 16,0 0-2-16,-2 1-7 0,1 0-3 0,-5 4-3 16,2 2-1-16,0 5 3 0,-2 2 2 0,2 1 2 15,0 1-3-15,1-1 2 0,3-1-1 0,0 0 1 16,0 2-1-16,4-2-1 0,0-1 2 15,6-1 1-15,-1-3 2 0,2-1-1 0,-3-2-1 16,4 0 3-16,-2-3-3 0,0-2 3 0,4 0 1 16,1-2-4-16,0-6 2 0,-1-1-2 15,-3 0 0-15,3-4 2 0,2 0 3 0,-2 0-2 16,-3 1 2-16,-1-1-2 0,0 1-2 0,-1-1 6 16,-1 4-4-16,-2 1-1 0,-3 3 3 0,0 2-4 15,-3 1 1-15,0 2-4 0,0 0-2 16,0 2-5-16,0 2 3 0,0 4 0 0,-2 2 2 15,1 1 7-15,-2 0-3 0,1 1 0 0,1 0 0 16,0-1 0-16,-1 0 1 0,-2 0-2 16,3-2 3-16,-2 0-4 0,1-1 0 0,1-1 1 15,1-4 3-15,0 0-1 0,0-3 3 0,0 0-2 16,0 0-1-16,0 0 4 0,1 0-2 0,4-5 1 16,2-3 0-16,0 0-3 0,3-1 1 0,0 0-1 15,2-2-3-15,-2 0 0 0,3 3-1 0,-2-1 2 16,2 2-1-16,-2 0 4 0,-2 3 0 15,-2 2-3-15,-1 2-2 0,-1 0 1 0,-2 0 0 16,1 2-2-16,2 4 4 0,-2 0-5 0,1 1 1 16,2 1 2-16,-3 0-2 0,6-1 4 0,-3-1-1 15,2 1 2-15,-2-2 1 0,4-2 1 16,-3-1 2-16,1-1-4 0,2-1-2 0,-1 0 1 16,2 0 0-16,0-6 2 0,0 0 1 0,3-4-1 15,-1-1-3-15,1-2 4 0,-1 0-4 16,0 0 4-16,0-3 0 0,0 2-1 0,-1-2 0 15,-3 1 2-15,1 3 0 0,-1 2-2 0,-3 1 1 16,-1 4-2-16,-3 2-4 0,0 2 5 0,-3 1 0 16,0 0-6-16,0 1-1 0,0 6-3 15,-3 3 1-15,0 4 4 0,2-1 4 0,-2 3-1 16,1 0 0-16,2 2 0 0,0-3-1 0,9 0 0 16,1-2 1-16,3-3-2 0,-2 0-2 0,3-4 2 15,3-1-1-15,-1-4-4 0,-1-1-8 0,1 0-25 16,1-3-34-16,-4-5-44 0,1-2-59 15,-3-1-113-15,-4 2-246 0,-1 2-669 0</inkml:trace>
          <inkml:trace contextRef="#ctx0" brushRef="#br0" timeOffset="233582.2845">3460 8768 2677 0,'0'0'188'0,"0"0"-33"16,0 0-22-16,0 0-42 0,0 0-27 15,0 0-20-15,0 0-21 0,0 0-10 0,0 0-14 16,0 0-9-16,0 0-13 0,0 0-40 0,0 0-87 16,0 0-178-16,-131-2-451 0,131 9-881 0</inkml:trace>
          <inkml:trace contextRef="#ctx0" brushRef="#br0" timeOffset="234738.3776">3925 9117 388 0,'0'0'278'0,"0"0"-20"0,0 0 56 0,0 0 13 15,0 0-28-15,0 0-38 0,0 0-43 16,0 0-36-16,0 0-34 0,0 0-27 0,0 0-26 16,0 0-30-16,0 0-23 0,0 0-16 0,42-94-9 15,-41 96-2-15,0 3 5 0,4 2 4 16,-4 1 1-16,3 0 1 0,-1-3-2 0,-1 2-6 16,2-1-3-16,-4-3-2 0,1 0-5 0,1 0 3 15,-2-3 4-15,2 0 7 0,-2 0 15 16,2 0 11-16,-2-4 1 0,0-4-7 0,0 1-10 15,0-5-13-15,0 0-5 0,-2-1-3 0,-3 2-5 16,-2 0-2-16,0-1-2 0,-6 4-2 0,0 2-4 16,-1 2 1-16,-2 2-2 0,2 2-2 0,-4 0 3 15,1 4 0-15,-2 3-1 0,4 4 4 0,1 3 0 16,1 3-3-16,1-2 2 0,5 4-1 16,3-2-1-16,0 4 2 0,4-2 0 0,0-1 1 15,1 1 0-15,9 1 0 0,3-3-1 0,1-3 2 16,3-1-2-16,4-1-2 0,2-2 1 0,4-4-1 15,0-3 0-15,1-1-1 0,1-2 3 16,-1-3 0-16,-1-7 0 0,0-3 2 0,0-2 0 16,0-2 2-16,-3-2 0 0,1-1 1 0,-3 1 0 15,-1-2 4-15,-3 0-1 0,-6 2 0 0,-1 1 1 16,-4-1-2-16,-1 6 2 0,-5 0 1 16,-1 2-1-16,0 3 0 0,-1 1-4 0,-6 3-1 15,-3 4-5-15,-2 0-2 0,0 0-3 0,-4 6 1 16,-2 4 1-16,-1 4 3 0,2 1 1 15,-1 2 0-15,6 1 0 0,1 0-2 0,3-1 1 16,3 1 1-16,4-4-2 0,1 0 2 0,0-3-1 16,4-1 0-16,2-3 2 0,4-3-1 0,2-1 2 15,0-3 0-15,2 0 2 0,3-5 0 16,-1-4 1-16,2-4 3 0,-1-2-1 0,-3-3 0 16,0 0-2-16,-1 0 2 0,-4 1-1 0,1 2 3 15,-6 2-2-15,1 4-2 0,0 3 2 0,-5 2-2 16,0 3 0-16,0 1-3 0,0 0-5 0,0 1-5 15,0 6-1-15,0 4 4 0,0 2 3 0,0 3 2 16,0-1 2-16,0 1-2 0,1 0 2 16,5 0 0-16,2-3 2 0,2-2-1 0,3 1 1 15,1-5-1-15,5-3 0 0,-2 0 0 0,2-4-1 16,1 0 2-16,2-4-2 0,-1-6 2 16,3-3 1-16,-1-3 0 0,-2 0 4 0,3-5-4 15,-3-3 3-15,3-1-2 0,-2-2-1 0,-1 0 2 16,0-1-1-16,-1-2-2 0,-3-2 0 0,0 1 1 15,-6-3 0-15,1 5 3 0,-5-1 5 16,-2 2-2-16,-5 7 2 0,0 0 1 0,0 7-5 16,-5 3 2-16,-2 4-4 0,1 4-3 0,0 3-4 15,2 0-2-15,-3 7-3 0,0 4 2 0,-4 5 1 16,2 6 2-16,1 4 3 0,-2 5-1 16,3 0 2-16,1 2-1 0,2 1 0 0,4-3 0 15,0 1 0-15,0-1-1 0,7 2-3 0,1-3-1 16,5-2 0-16,1-2 3 0,2-2-1 0,2-6 2 15,-1-4 1-15,2-2-2 0,-2-6 3 0,5-4 0 16,-3-2 1-16,2 0 0 0,0-8-1 16,2-7 1-16,-6-1-2 0,3 0 3 0,-2-4-2 15,-2 1 0-15,-3 0 2 0,-5 2-1 0,-2 5 3 16,-5 1 1-16,-1 4-1 0,-1 2-4 0,-8 5-5 16,-1 0-7-16,0 2-3 0,-2 8-2 15,-1 2 3-15,1 5 2 0,4 1 2 0,2-1 5 16,5 1 1-16,1-2-1 0,1-2 3 0,11-2-2 15,2-3 3-15,1 0 1 0,5-6-3 16,0-2 3-16,3-1-3 0,-1 0-2 0,4-6 1 16,1-5-2-16,1-2-2 0,-2-1-5 0,-1-2-7 15,-1-1-13-15,-1-1-26 0,-6 0-42 0,0 0-70 16,-8 2-154-16,-4 1-429 0,0 7-897 0</inkml:trace>
          <inkml:trace contextRef="#ctx0" brushRef="#br0" timeOffset="234909.2724">4535 8947 2599 0,'0'0'150'0,"0"0"-7"16,0 0-7-16,0 0-66 0,0 0-22 0,0 0-16 16,0 0-14-16,0 0 0 0,0 0-3 15,0 0-5-15,191-28-4 0,-151 24-15 0,-9-1-54 16,-3 3-103-16,-8-1-242 0,-10 3-836 0</inkml:trace>
        </inkml:traceGroup>
        <inkml:traceGroup>
          <inkml:annotationXML>
            <emma:emma xmlns:emma="http://www.w3.org/2003/04/emma" version="1.0">
              <emma:interpretation id="{EA930CC2-913B-4976-B86A-4E10D2E13138}" emma:medium="tactile" emma:mode="ink">
                <msink:context xmlns:msink="http://schemas.microsoft.com/ink/2010/main" type="inkWord" rotatedBoundingBox="8461,9398 9782,9575 9698,10197 8378,10019"/>
              </emma:interpretation>
              <emma:one-of disjunction-type="recognition" id="oneOf29">
                <emma:interpretation id="interp145" emma:lang="en-US" emma:confidence="0.5">
                  <emma:literal>the</emma:literal>
                </emma:interpretation>
                <emma:interpretation id="interp146" emma:lang="en-US" emma:confidence="0">
                  <emma:literal>The</emma:literal>
                </emma:interpretation>
                <emma:interpretation id="interp147" emma:lang="en-US" emma:confidence="0">
                  <emma:literal>tho</emma:literal>
                </emma:interpretation>
                <emma:interpretation id="interp148" emma:lang="en-US" emma:confidence="0">
                  <emma:literal>She</emma:literal>
                </emma:interpretation>
                <emma:interpretation id="interp149" emma:lang="en-US" emma:confidence="0">
                  <emma:literal>she</emma:literal>
                </emma:interpretation>
              </emma:one-of>
            </emma:emma>
          </inkml:annotationXML>
          <inkml:trace contextRef="#ctx0" brushRef="#br0" timeOffset="235919.6505">5717 9030 2056 0,'0'0'261'0,"0"0"-53"15,0 0-15-15,0 0-47 0,0 0-30 0,0 0-26 16,0 0-28-16,0 0-27 0,0 0-9 15,0 0-4-15,0 0 1 0,0 0 1 0,0 0-6 16,0 0-3-16,193-22-7 0,-136 12-3 0,-1-1 0 16,0-1-1-16,-3-2 1 0,-6-4-2 15,-3 1 1-15,-7-4-1 0,-4 0 3 0,-8-3 0 16,-1-3 1-16,-8 0 2 0,-5 1-3 0,-7 0 6 16,-1 2-2-16,-3 1-1 0,0 3 2 15,-3 1-4-15,-1 4 2 0,-2 1 2 0,-1 3 2 16,5 4 2-16,-6 2-1 0,6 4-2 0,0 1-7 15,2 0-5-15,-1 3-5 0,-1 10 0 0,0 9 5 16,0 5-2-16,-1 4 2 0,2 5-1 0,-1 4 1 16,1 1 1-16,0-1 2 0,-1-1 0 15,-2-1-1-15,0-1 4 0,1-1-1 0,1-3-3 16,2-6-1-16,0 1-1 0,0-7 0 0,0-3 0 16,3-5 6-16,3-2-6 0,1-5 3 0,2-3 1 15,-1-3 1-15,3 0 8 0,4-7 2 16,0-4 1-16,5-6-1 0,0-1-4 0,4-3-5 15,-4 1-2-15,2 1 0 0,-5 1-5 0,-1 5 1 16,-3 6 2-16,-3 1-5 0,-6 4 4 0,-3 2-4 16,1 0-2-16,1 4-2 0,-2 3 3 0,2 3 3 15,-2 1-3-15,1 1 6 0,-1-1-4 16,2 0-3-16,4-1 3 0,-3-2 0 0,6-2 0 16,0-3 4-16,4-1 0 0,5-2 0 0,-1-2 1 15,8-9-2-15,1-2 3 0,1-4-2 16,-1 0-1-16,-4-4 4 0,-2 2-6 0,-1-1 2 15,-3 2-4-15,-9 1-2 0,2 1 6 0,-8 4-5 16,-2 0 5-16,0 6-1 0,-3 1-12 16,-7 5-5-16,4 0-10 0,-5 2-1 0,-3 7 4 15,1 6 7-15,2-2 4 0,1 6 3 0,2-1 3 16,4 0 2-16,-1-2-1 0,5 0-2 0,0-1 1 16,5-1-4-16,1-1 2 0,7-4-4 0,1-1-9 15,3-1-6-15,6-3-14 0,-1-4-17 16,8 0-27-16,1 0-23 0,5-1-71 0,2-7-151 15,-6 0-344-15,-10 3-900 0</inkml:trace>
          <inkml:trace contextRef="#ctx0" brushRef="#br0" timeOffset="235333.0114">6161 8813 654 0,'0'0'495'16,"0"0"-181"-16,0 0 16 0,0 0-5 0,0 0-73 15,0 0-43-15,0 0-29 0,0 0-34 16,0 0-28-16,0 0-26 0,0 0-27 0,0 0-22 15,0 0-18-15,0 0-7 0,35-118 0 0,-39 138 0 16,3 3 5-16,-1 5 4 0,-4 3 0 16,2-2-3-16,1 5-2 0,2-2-6 0,-2-1-2 15,0 1 0-15,2-3-8 0,1 0 0 0,0-1-2 16,0-1-4-16,0-3 1 0,1 0 0 0,2-4-1 16,-2-2-7-16,-1-3-9 0,0-1-23 15,0-2-29-15,0-3-46 0,-1-3-65 0,-7-1-93 16,2-1-157-16,-3-2-422 0,7-2-661 0</inkml:trace>
        </inkml:traceGroup>
        <inkml:traceGroup>
          <inkml:annotationXML>
            <emma:emma xmlns:emma="http://www.w3.org/2003/04/emma" version="1.0">
              <emma:interpretation id="{48FC785E-1F2F-44AA-A918-5F70B9E3517E}" emma:medium="tactile" emma:mode="ink">
                <msink:context xmlns:msink="http://schemas.microsoft.com/ink/2010/main" type="inkWord" rotatedBoundingBox="10249,9165 12535,9048 12568,9694 10283,9812"/>
              </emma:interpretation>
              <emma:one-of disjunction-type="recognition" id="oneOf30">
                <emma:interpretation id="interp150" emma:lang="en-US" emma:confidence="0.5">
                  <emma:literal>vision</emma:literal>
                </emma:interpretation>
                <emma:interpretation id="interp151" emma:lang="en-US" emma:confidence="0">
                  <emma:literal>visions</emma:literal>
                </emma:interpretation>
                <emma:interpretation id="interp152" emma:lang="en-US" emma:confidence="0">
                  <emma:literal>elision</emma:literal>
                </emma:interpretation>
                <emma:interpretation id="interp153" emma:lang="en-US" emma:confidence="0">
                  <emma:literal>virion</emma:literal>
                </emma:interpretation>
                <emma:interpretation id="interp154" emma:lang="en-US" emma:confidence="0">
                  <emma:literal>elisions</emma:literal>
                </emma:interpretation>
              </emma:one-of>
            </emma:emma>
          </inkml:annotationXML>
          <inkml:trace contextRef="#ctx0" brushRef="#br0" timeOffset="236697.1705">7597 8813 2092 0,'0'0'238'0,"0"0"-64"0,0 0 8 15,0 0-27-15,0 0-32 0,0 0-21 0,0 0-27 16,0 0-23-16,0 0-18 0,0 0-9 0,0 0-11 16,0 0-3-16,0 0-1 0,0 0-1 0,41-24 5 15,-31 41-2-15,-5 1 1 0,7-1-3 0,-2 2 0 16,-3-2-3-16,4-1 1 0,-1-2 4 15,-3-3-7-15,4 1 0 0,-2-5-1 0,-2-3-1 16,3 0 5-16,-4-4 2 0,3 0 7 0,-1-2 2 16,0-7 5-16,3-4-2 0,1-3-4 0,0-1-3 15,-3-2-3-15,2-2-2 0,2-1 2 0,-6 2 1 16,2-2-4-16,-4 1 1 0,1 2-3 16,-5 2-7-16,-1 3 6 0,0 3-3 0,0 3 0 15,-7 1 0-15,3 7-3 0,1 0-6 0,0 0-4 16,-4 0-1-16,3 7-3 0,0 6 5 15,-3 1 5-15,4 3 1 0,2 2 3 0,1 0-2 16,0 0-2-16,2-4-2 0,7 0 3 0,-1-3 1 16,5-2 0-16,7-2 5 0,-3-3-3 0,0-2 0 15,3-3 1-15,2 0-3 0,1 0 1 16,-3-8 0-16,3-2 0 0,-5-2-1 0,-2-2 2 16,-1-2-1-16,-2-1 0 0,-2-1 2 0,-2 0 2 15,-3 3 0-15,-4-1 1 0,4 4 3 0,-5 2-5 16,-1 4 2-16,0 2-2 0,0 4-3 15,0 0-1-15,0 0-5 0,0 0-8 0,0 2-3 16,0 6 6-16,-1 2 2 0,1 2 7 0,0 1 5 16,0 1-1-16,0 2-2 0,4-2 3 0,5 0 0 15,-3-1-2-15,6-2 1 0,2-4-2 0,1 1 0 16,0-3 2-16,2-4 1 0,6-1-2 0,-5 0 2 16,5-4 2-16,-5-3 3 0,5-4 1 15,-4-2 1-15,3-1-2 0,-3-4-1 0,-2 0-1 16,2 2-3-16,-3-2 2 0,0 0 0 0,-2 3 0 15,-3 0 1-15,1 3-1 0,-7 1-1 16,4 3 1-16,-5 2-2 0,-1 4 0 0,-2 1-3 16,3 1-2-16,-1 0-1 0,0 3-3 0,0 3 1 15,4 6-1-15,-3-1 0 0,1 2 5 16,3 3 0-16,-2-1 1 0,4 0 2 0,-2 1 1 16,-2-1-2-16,5 1 2 0,-5-1 0 0,4-3-3 15,-6-2 1-15,3-4 0 0,-4-1-2 0,-2-3 1 16,-1-1 1-16,0-1-2 0,0 0 4 15,-1 0 0-15,-5 0-4 0,-4-3-13 0,-1-3-28 16,-3-2-43-16,0-2-79 0,-1-2-168 0,4 2-482 16,7 2-854-16</inkml:trace>
          <inkml:trace contextRef="#ctx0" brushRef="#br0" timeOffset="236853.0747">8220 8376 2694 0,'0'0'179'15,"0"0"-30"-15,0 0-22 0,0 0-40 0,0 0-35 16,0 0-20-16,0 0-16 0,0 0-16 16,0 0-15-16,0 0-7 0,0 0-10 0,0 0-32 15,0 0-70-15,-25-26-107 0,38 24-207 0,-4 1-852 0</inkml:trace>
          <inkml:trace contextRef="#ctx0" brushRef="#br0" timeOffset="237847.4983">8643 8839 1979 0,'0'0'202'15,"0"0"-18"-15,0 0-12 0,0 0-28 0,0 0-28 16,0 0-21-16,0 0-21 0,0 0-18 16,0 0-8-16,0 0-12 0,0 0-7 0,0 0-1 15,0 0-5-15,140-112-1 0,-129 106-4 0,-1 1-4 16,-1-3-3-16,1 2 0 0,1-3 2 0,0-1-2 16,-4-2 2-16,5 1-2 0,-4 0 1 15,-2-2 1-15,3 5 1 0,-7 0 3 0,1 3-2 16,-3 2 3-16,0 1-3 0,0 2-4 0,0 0-6 15,0 0-10-15,0 5-4 0,0 3-2 16,0 3 6-16,0 5 4 0,2 1 2 0,0 3 0 16,3 1-1-16,-2 0 2 0,-1 0 0 0,3 2 2 15,2-3-2-15,-3-3 1 0,4-1-3 16,-2-3-1-16,5-4 4 0,-1-2-4 0,-3-1 2 16,5-4 1-16,1-2 0 0,1 0 5 0,0-5 1 15,2-6 3-15,1-3-2 0,2-2 0 0,-2-4-1 16,-1 1-1-16,-2-1 0 0,0 0-1 0,0 1 1 15,-1 2-3-15,-4 2 5 0,-4 4-3 0,3 3 0 16,-6 4 5-16,0 2-6 0,-2 2 1 16,0 0-3-16,0 0-5 0,0 3-2 0,0 3-1 15,0 4 0-15,0 2 3 0,0-1 2 0,0 4 0 16,0 1 2-16,0-1-3 0,3 1 2 0,-1 0 1 16,7 2 0-16,-5-4 1 0,8 0-4 15,-3-3 1-15,0-2 0 0,2-2-4 0,1-1 6 16,-2-4-2-16,-2-1-1 0,3-1 2 0,-2 0 2 15,-2-8-1-15,4-1 1 0,-1-3 1 0,-3-3-1 16,3-1 2-16,-1-1 3 0,-5-2-1 16,-1 1-5-16,-3 2 1 0,0-2-4 0,0 2-1 15,0-1 4-15,-6 1-3 0,-4 1 1 0,-3-1-2 16,2 4-1-16,-3 1-1 0,-2 5 0 16,2 1-2-16,-1 5-3 0,-1 0-3 0,-1 2 1 15,-3 7-3-15,5 4 3 0,0 4 4 0,3 0-2 16,0-2 5-16,8 3 0 0,0-1 3 0,4-1 1 15,0-2 0-15,0-4-4 0,4 2 4 0,9-4 0 16,1-2 0-16,2-2-1 0,1-3 0 16,5-1-1-16,2 0 2 0,-2 0 4 0,3-7-2 15,1 1-2-15,-1-2 2 0,-4-2-3 0,5 2 2 16,-5 1 2-16,-4 1-1 0,-3 1-2 0,-2 2 0 16,-7 1-4-16,4 2 3 0,-6 0 0 0,0 0 0 15,-1 0 0-15,4 4-1 0,-3-1 3 16,0 1-2-16,-2 0 4 0,5-3 0 0,-2 2-4 15,-1-1 2-15,5-1 0 0,-2-1 1 0,7 0 3 16,-2 0-2-16,2-3-2 0,1-3 2 16,0 0 2-16,2-4-2 0,-1 2 2 0,0-2-2 15,0 1-2-15,1 0 0 0,-2 0 1 0,-1 5-1 16,-2-1-4-16,0 5 0 0,-5 0-2 0,4 0-3 16,-6 0 6-16,5 5-2 0,-5 1-1 15,5 1 5-15,-5 0-1 0,3-3 1 0,-3-1 5 16,-1-3-4-16,6 0-1 0,-2 0 0 0,4-10-7 15,3-1-12-15,0-2-38 0,2-4-64 0,-2-5-120 16,-3 5-421-16,-1 9-929 0</inkml:trace>
          <inkml:trace contextRef="#ctx0" brushRef="#br0" timeOffset="237977.4182">9102 8228 2980 0,'0'0'130'0,"0"0"-6"16,0 0-31-16,0 0-31 0,0 0-24 0,0 0-29 16,0 0-16-16,0 0-15 0,0 0-19 15,0 0-46-15,0 0-120 0,0 0-279 0,0 0-1197 0</inkml:trace>
        </inkml:traceGroup>
        <inkml:traceGroup>
          <inkml:annotationXML>
            <emma:emma xmlns:emma="http://www.w3.org/2003/04/emma" version="1.0">
              <emma:interpretation id="{7FF0FEB2-2048-4F27-B92F-9419618214D6}" emma:medium="tactile" emma:mode="ink">
                <msink:context xmlns:msink="http://schemas.microsoft.com/ink/2010/main" type="inkWord" rotatedBoundingBox="14322,9213 17014,8659 17190,9513 14497,10067"/>
              </emma:interpretation>
              <emma:one-of disjunction-type="recognition" id="oneOf31">
                <emma:interpretation id="interp155" emma:lang="en-US" emma:confidence="0.5">
                  <emma:literal>(770%</emma:literal>
                </emma:interpretation>
                <emma:interpretation id="interp156" emma:lang="en-US" emma:confidence="0">
                  <emma:literal>(270%</emma:literal>
                </emma:interpretation>
                <emma:interpretation id="interp157" emma:lang="en-US" emma:confidence="0">
                  <emma:literal>(720%</emma:literal>
                </emma:interpretation>
                <emma:interpretation id="interp158" emma:lang="en-US" emma:confidence="0">
                  <emma:literal>(220%</emma:literal>
                </emma:interpretation>
                <emma:interpretation id="interp159" emma:lang="en-US" emma:confidence="0">
                  <emma:literal>(320%</emma:literal>
                </emma:interpretation>
              </emma:one-of>
            </emma:emma>
          </inkml:annotationXML>
          <inkml:trace contextRef="#ctx0" brushRef="#br0" timeOffset="240335.7905">12621 8492 686 0,'0'0'301'0,"0"0"-4"0,0 0-12 0,0 0-24 0,0 0-34 16,0 0-36-16,0 0-35 0,0 0-22 15,0 0-15-15,0 0-8 0,0 0-12 0,0 0-17 16,0 0-20-16,0 0-21 0,-110-32-11 0,114 32-12 16,5-1 0-16,-4-1-4 0,10 0 3 0,-1 1 3 15,3 1 2-15,3 0 2 0,-2 0-3 16,5 0-2-16,-3 1-1 0,5 3-4 0,-1 0 2 15,3 0-7-15,1 0-1 0,1 1-4 0,-1 0 0 16,-1 0 0-16,1-1 2 0,-4 0 1 16,-1-1-3-16,-4 2 0 0,-5-2 0 0,-1-1-1 15,-5 1-2-15,-4 1-1 0,-2 0-1 0,-2 3 1 16,0-1 10-16,-2 6 2 0,-5 1 4 16,-6 2 4-16,-1 1-4 0,-4 1-1 0,1 0-1 15,-2-1-3-15,4 0-7 0,-1-2-1 0,3-1-3 16,2-2-4-16,3 0-3 0,1 0-10 0,1 0-14 15,2-1-20-15,4-2-27 0,0 2-35 16,0-4-54-16,0 1-72 0,0-2-119 0,2-2-189 16,3-2-728-16</inkml:trace>
          <inkml:trace contextRef="#ctx0" brushRef="#br0" timeOffset="241064.9142">13317 8517 1752 0,'0'0'327'0,"0"0"-134"0,0 0-18 16,0 0-23-16,0 0-57 0,0 0-37 0,0 0-26 15,0 0-13-15,0 0-1 0,0 0 0 0,0 0 2 16,169-62-3-16,-133 54 0 0,-2-1 3 0,-3-1 3 16,-3 3 4-16,-2-2 4 0,-5 1 1 15,-1-2 3-15,-5 2 3 0,-3 2 2 0,-5 1 5 16,-2 2 0-16,0 1-3 0,-4 0-4 0,-1 1-8 16,3 1-8-16,-3 0-5 0,0 0-5 0,0 0-5 15,0 1-5-15,0 6 0 0,0 1-3 0,0 3 2 16,0 2 3-16,1 1-2 0,1 0 0 0,2 2-2 15,-1-2 2-15,1 2-1 0,2-2-1 16,1-2 0-16,0-1 0 0,1-3 2 0,2-1 0 16,2-2 0-16,0-4 1 0,1-1 1 0,1 0 0 15,1-6 0-15,0-5-2 0,2-2-2 16,0-1 1-16,-1-3 2 0,-2-1 3 0,-1-1 2 16,-5 2 3-16,-2 0 4 0,-5 1-2 0,-1-2 1 15,0 4-1-15,-3 2-8 0,-4 1-7 16,-4 3-7-16,1 1-19 0,-4 5-13 0,1 0-20 15,-1 2-28-15,1 0-32 0,2 2-46 0,2 3-62 16,2 4-116-16,5-3-178 0,-1-3-579 0</inkml:trace>
          <inkml:trace contextRef="#ctx0" brushRef="#br0" timeOffset="240662.9102">13337 8298 1938 0,'0'0'265'0,"0"0"-71"15,0 0-7-15,0 0-4 0,0 0-25 0,0 0-38 16,0 0-26-16,0 0-27 0,0 0-22 0,0 0-16 16,0 0-16-16,0 0-5 0,0 0-2 15,37-74-2-15,-13 64 4 0,2 0-4 0,1 2 0 16,-3 1 0-16,0 2 0 0,-6 1 0 0,-1 0 2 15,-2 4-3-15,-6 0-4 0,1 0 3 0,-1 0-3 16,-3 0 2-16,1 7 0 0,-5 1 1 0,6 4 0 16,-4 3 1-16,-1 5 5 0,1 0-2 15,-4 2 3-15,1 0-1 0,-1 2-5 0,0 0 2 16,2-1-2-16,2 1-1 0,-3-1-2 0,5-5-2 16,-2 1-7-16,2-1-6 0,1-4-15 0,-3 0-18 15,3-2-29-15,-2-1-43 0,-3-3-68 0,-2-1-114 16,0-3-174-16,0 0-538 0,0-4-106 0</inkml:trace>
          <inkml:trace contextRef="#ctx0" brushRef="#br0" timeOffset="241614.5739">14371 7974 2196 0,'0'0'265'0,"0"0"-32"15,0 0-33-15,0 0-59 0,0 0-24 0,0 0-24 16,0 0-25-16,0 0-18 0,0 0-21 16,0 0-15-16,0 0-1 0,0 0 3 0,0 0 9 15,-6 40 6-15,-4-6 5 0,-7 5-3 0,0 5-2 16,-3 5-3-16,-1-1-11 0,0 2-3 0,-1 0-6 15,3-2-5-15,0-1 1 0,4-3 0 16,0-4-3-16,3-3-1 0,3-4-1 0,1-6-3 16,2-2 0-16,2-1-4 0,1-7-15 0,-1 0-18 15,2-7-28-15,1 0-34 0,1-1-53 16,0-2-92-16,0-1-186 0,0-3-519 0,0 0-656 0</inkml:trace>
          <inkml:trace contextRef="#ctx0" brushRef="#br0" timeOffset="241361.7307">14199 8124 2207 0,'0'0'281'16,"0"0"-64"-16,0 0-40 0,0 0-55 0,0 0-38 16,0 0-24-16,0 0-18 0,0 0-18 0,0 0-15 15,0 0-3-15,0 0-3 0,0 0-1 0,0 0 4 16,0 0-1-16,-24-8 3 0,28 10 3 16,6 1 2-16,-1-3 1 0,-1 0 1 0,4 0 0 15,-4-3 1-15,1-1 2 0,2-3 3 0,-4-1 1 16,-1-2 1-16,1 1 1 0,-4-2-1 15,-3 3 0-15,0 0-3 0,-2 1-6 0,-5 3-8 16,-1 0-8-16,-2 3-5 0,0 1-7 0,-3 0-2 16,0 1-7-16,5 6-6 0,-1-1-12 15,-2 1-26-15,5 1-39 0,2-1-75 0,-2 3-102 16,6-2-162-16,0-2-410 0,0-2-607 0</inkml:trace>
          <inkml:trace contextRef="#ctx0" brushRef="#br0" timeOffset="241861.422">14317 8544 1888 0,'0'0'544'0,"0"0"-388"0,0 0-19 15,0 0-24-15,0 0-33 0,0 0-13 0,0 0-16 16,0 0-13-16,0 0-12 0,0 0-2 16,0 0-1-16,0 0-2 0,0 0 4 0,-30 99 1 15,43-97 4-15,-2 2 1 0,2-4 5 0,1 0 1 16,3-6 0-16,-3-6 0 0,0-1-4 0,-2-1-3 15,-2-2-3-15,-2 1 2 0,-2-1 1 16,-3 0-2-16,-3 1-4 0,0 3-8 0,-3 1-7 16,-4 3-6-16,-6 2-13 0,-1 3-13 0,0 3-19 15,-5 0-34-15,-1 1-45 0,3 7-92 0,-1 2-215 16,7-3-639-16,2-1-588 0</inkml:trace>
          <inkml:trace contextRef="#ctx0" brushRef="#br0" timeOffset="238674.0249">11901 8301 1297 0,'0'0'217'0,"0"0"15"0,0 0 2 15,0 0-7-15,0 0-41 0,0 0-58 0,0 0-49 16,0 0-39-16,0 0-20 0,0 0-3 0,0 0 2 16,0 0 12-16,0 0 6 0,-41 127 0 15,26-74 1-15,-2 2 0 0,-5 3-4 0,7 6-6 16,1-4-5-16,1-4-11 0,10-1-5 0,3-4-1 16,0-4-2-16,13-5 0 0,4-6-1 0,8-3-2 15,4-3-2-15,5-6 1 0,4-4-6 0,5-5-10 16,0-6-15-16,-1-5-38 0,-4-4-60 0,-8-1-116 15,-6-4-269-15,-13 1-1031 0</inkml:trace>
        </inkml:traceGroup>
        <inkml:traceGroup>
          <inkml:annotationXML>
            <emma:emma xmlns:emma="http://www.w3.org/2003/04/emma" version="1.0">
              <emma:interpretation id="{9B3D911B-3450-4C05-B780-B638F371ECE2}" emma:medium="tactile" emma:mode="ink">
                <msink:context xmlns:msink="http://schemas.microsoft.com/ink/2010/main" type="inkWord" rotatedBoundingBox="17439,8675 22084,8467 22141,9730 17495,9938"/>
              </emma:interpretation>
              <emma:one-of disjunction-type="recognition" id="oneOf32">
                <emma:interpretation id="interp160" emma:lang="en-US" emma:confidence="0.5">
                  <emma:literal>employees)</emma:literal>
                </emma:interpretation>
                <emma:interpretation id="interp161" emma:lang="en-US" emma:confidence="0">
                  <emma:literal>employees</emma:literal>
                </emma:interpretation>
                <emma:interpretation id="interp162" emma:lang="en-US" emma:confidence="0">
                  <emma:literal>employers)</emma:literal>
                </emma:interpretation>
                <emma:interpretation id="interp163" emma:lang="en-US" emma:confidence="0">
                  <emma:literal>employer)</emma:literal>
                </emma:interpretation>
                <emma:interpretation id="interp164" emma:lang="en-US" emma:confidence="0">
                  <emma:literal>employers</emma:literal>
                </emma:interpretation>
              </emma:one-of>
            </emma:emma>
          </inkml:annotationXML>
          <inkml:trace contextRef="#ctx0" brushRef="#br0" timeOffset="242252.8632">14769 8007 2861 0,'0'0'126'0,"0"0"0"15,0 0-5-15,0 0-27 0,0 0-21 0,0 0-23 16,0 0-18-16,0 0-14 0,0 0-4 0,0 0 2 15,0 0-3-15,0 0-2 0,0 0 0 0,0 0-5 16,163 57 1-16,-139-35 1 0,-1 1-1 16,-3-2 1-16,-1 3-3 0,-3-2 1 0,-2-2-2 15,-2 1 0-15,-4-2 3 0,-2-1-2 0,-1-4-1 16,-3-2 2-16,-2-1-4 0,0-3 1 16,0 0-1-16,0-2-3 0,0-2 4 0,0-2 1 15,0-2 1-15,0 0 3 0,0 0 1 0,0 0 6 16,0 0 1-16,0 0 3 0,0 0 4 0,0 0-7 15,1-2-1-15,-1-2-7 0,0 1-5 16,0 0-1-16,0 0 0 0,0 0-1 0,0 0 2 16,0-1 0-16,0 1-3 0,0 2-1 0,-1-1-5 15,1 0-10-15,0 2-13 0,-2-1-15 0,0 1-21 16,0-2-26-16,1 2-34 0,-4-1-72 16,4-1-144-16,-2 0-282 0,-1 1-1042 0</inkml:trace>
          <inkml:trace contextRef="#ctx0" brushRef="#br0" timeOffset="243586.8454">14984 8247 1683 0,'0'0'266'0,"0"0"-46"0,0 0-16 16,0 0-38-16,0 0-34 0,0 0-37 0,0 0-30 15,0 0-28-15,0 0-15 0,0 0-5 0,0 0-2 16,0 0 7-16,0 0 6 0,0 3 2 0,13-3 5 16,0 0-1-16,2-1-1 0,5-5-4 0,2-4-5 15,-1-3-7-15,0 0-3 0,2-3-1 16,-3 1-4-16,-1-4 1 0,-1 2-2 0,-3-1 2 15,-5 1 1-15,-3-1 0 0,-1 1 3 0,-5 0-5 16,-1 1 0-16,0 4-4 0,-7 1-3 16,-1 3-1-16,-4 1-6 0,0 6-4 0,-4 1-2 15,0 0 0-15,-4 6 2 0,2 5 4 0,-2 2 2 16,2 4 0-16,-1 2 4 0,4 2 1 16,1 1 1-16,2 1-3 0,4 3 0 0,2 0-2 0,5-1-1 15,1-1 5-15,0 0-4 0,8-2 2 16,5-3-2-16,5-2 2 0,2-1 1 0,3-3 0 15,0-4 3-15,3-3-4 0,1-4 4 16,0-2-1-16,2-2 1 0,-1-7 3 0,0-2-4 0,1-5-1 16,-2 1 0-16,0-5 1 0,-5 4 2 15,0-4 3-15,-5 1-1 0,0 2-1 0,-5 1 2 16,-2 4-1-16,0 2 1 0,-7 4-5 0,0 3-2 16,1 3-4-16,-2 0-6 0,0 0 4 0,1 9-2 15,-1-1 3-15,2 6 1 0,-1 1 1 16,1 2 3-16,-1-1 0 0,2 0 1 0,1-1-2 15,0-1 0-15,1-3 1 0,0 0-1 0,-1-3 1 16,-2-3-1-16,2-1-2 0,-2-1 1 0,-1-3 3 16,-2 0 2-16,3 0 4 0,2-3 1 15,-3-1-2-15,5-3-1 0,-1-2-1 0,5 1-3 16,-1-1 0-16,0 1-5 0,2 1 1 0,0 1-2 16,1 0 3-16,2 2 0 0,-2 0-2 15,0 1-1-15,-1 2 2 0,-3 1-3 0,-2 0 2 16,-5 0 2-16,0 0-8 0,-3 0 5 0,3 1-2 15,-3 1-1-15,0-1 10 0,0 1-4 16,0 1 1-16,0-1 1 0,0-2-2 0,0 1 1 0,0-1 3 16,0 0 0-16,1 0-2 0,-1 0 3 0,3 0-1 15,-3 0 3-15,1 0 1 0,1 0 1 16,-1-1 0-16,2-2 0 0,4-1-1 0,-3-2 1 16,3 1 1-16,1-1-1 0,2 1 1 0,-6-1-1 15,6-1-1-15,-7 2 3 0,4 1-5 0,-2-1 4 16,0 3-3-16,2-1-4 0,-5 2 4 15,3-1-6-15,2 2-2 0,-4 0-1 0,2 0 2 16,2 0-1-16,-2 3 5 0,3 2 0 0,-2 1-5 16,5-1 2-16,-1 2-2 0,1 1 3 15,2-2-2-15,1-1 3 0,2 1 0 0,1-1-3 16,-1 0 7-16,1-2-6 0,2-3 1 0,3 0 2 16,3 0-5-16,2-7 4 0,0-2 3 0,0-2-3 15,-2-3 0-15,-2 1 2 0,3-3-4 16,-6 1 5-16,-2-1 3 0,-4 0 0 0,-4-1 2 15,-1 2 0-15,0 1 0 0,-4 1 0 0,-1 1 1 16,0-1 3-16,-4 3-5 0,0 1 3 0,0 2 0 16,0 2-3-16,0 0 2 0,-3 2-3 0,-1 1-3 15,1 2-2-15,3 0-3 0,0 0-3 16,-1 0-6-16,1 0-1 0,-2 2 1 0,1 3 4 16,-2 0 1-16,3 0 6 0,0 1-4 0,0 1 2 15,0-1 2-15,0 1-4 0,0 0 5 0,0 3-2 16,0 0-1-16,0 1 0 0,0 1 0 15,0 0 0-15,0 3-1 0,0-1 2 0,0 2-6 16,-1 2 7-16,-3 0 0 0,2 1 1 0,-1 0 4 16,-2 2-4-16,0 1-2 0,3 1-1 0,-4 0-2 15,0 2 0-15,3 2 2 0,-2 0 1 16,-2 1-1-16,1 2 1 0,-3-1-1 0,-2-1 0 16,1 0 2-16,0-1-2 0,-3 0 2 0,2 0-2 15,-3-2-2-15,0-2 0 0,1-2-1 16,-1-2 0-16,1-2 0 0,0-1 2 0,3-2 0 15,1-2-5-15,-1-5-9 0,2 1-26 0,3-3-29 16,2-2-28-16,2 1-38 0,1-1-48 0,0-3-47 16,0 0-83-16,0 0-118 0,2-2-270 15,-2 1-645-15</inkml:trace>
          <inkml:trace contextRef="#ctx0" brushRef="#br0" timeOffset="243853.769">16140 8402 755 0,'0'0'343'0,"0"0"14"0,0 0-35 0,0 0-48 16,0 0-59-16,0 0-57 0,0 0-37 0,0 0-30 16,0 0-19-16,0 0-15 0,119-171-9 0,-92 154-3 15,2 1-8-15,3 2-5 0,-3 3-5 16,0 3-5-16,-4 3-6 0,-5 5-4 0,3 0-7 16,-8 4-1-16,1 4 0 0,-2 3 0 0,-1 1 3 15,-3 4 2-15,-6 0 5 0,-1 1 1 0,-3-1 5 16,0-1 2-16,-4 1-3 0,-9-1 0 15,0-2-5-15,-3-3-4 0,1 2 0 0,-4-5-4 16,4-2-4-16,-2-3-4 0,1 0-4 0,2-2-16 16,0 0-26-16,-2-3-39 0,1-3-74 15,-2-3-124-15,7 3-206 0,0-1-701 0</inkml:trace>
          <inkml:trace contextRef="#ctx0" brushRef="#br0" timeOffset="245620.5353">16712 8406 1773 0,'0'0'186'0,"0"0"-77"16,0 0 5-16,0 0 9 0,0 0-13 0,0 0-10 16,0 0-10-16,0 0-12 0,0 0-8 0,0 0-3 15,0 0-3-15,0 0-10 0,0 0-4 16,107-154-7-16,-96 132-9 0,-1-1-4 0,1-1-7 15,-1-2-2-15,-6-1-6 0,2-1 1 0,0-1 2 16,-3-1-9-16,-2 1-2 0,0-4-1 0,-1 4-4 16,0 2 3-16,0 2 3 0,0 2 0 0,0 7 0 15,-2-1 4-15,0 6-2 0,-4 2 3 0,2 4 2 16,1 2-7-16,1 1-4 0,-3 2-4 16,1 0-4-16,1 5-2 0,2 5 2 0,-6 5-2 15,1 5 0-15,-1 3 7 0,0 2 0 0,3 4 3 16,-4 2-1-16,6 3-2 0,-4-2-2 0,2 3 2 15,2 1 0-15,1-4 0 0,1-1 0 16,0-2 0-16,6-2 1 0,2-5 0 0,5-2 0 16,1-4 0-16,2-3-6 0,3-5 3 0,3-5-1 15,3-3 3-15,4-3 4 0,-1-8 0 16,3-5 0-16,0-2 0 0,0-5 1 0,-5-2 0 16,-2 2 1-16,-1-3-1 0,-8 2-3 0,0 1 3 15,-4 7 0-15,-8 0 1 0,-2 6 4 0,1 1-3 16,-2 4-2-16,0 4-1 0,0 1-5 15,0 0-9-15,0 0-3 0,-2 5-2 0,1 2 1 16,1 5 9-16,0 2 0 0,0 0 2 0,0 0-3 16,0 0 4-16,3 1 0 0,4-2 3 0,-2-2 5 15,5 0-6-15,2-4 0 0,-4-2 0 0,6-1-4 16,3-4 3-16,2 0 3 0,-1 0-2 16,6-8 1-16,-3 0 0 0,2-3-2 0,-3-4 0 15,0-1 2-15,-6 0 0 0,-3 0 1 0,-5 1 3 16,1 0 1-16,-7 1-5 0,0 0 0 0,-3 1-4 15,-4 2-5-15,-6 1-1 0,-2 2-1 0,-5 3-4 16,-3 3 2-16,-2 2 0 0,-4 2-1 16,3 8 5-16,3 1 3 0,0 1-1 0,5 4 2 15,4-1 0-15,4 0-1 0,1 1-1 0,8-2 0 16,1 0-1-16,0 0-2 0,10-3 6 16,2 1 0-16,4-2 3 0,2-5 3 0,6-1-2 15,2 0 1-15,-3-4-1 0,6 0 0 0,0 0-1 16,-4-8 2-16,5-1 1 0,-2-4 0 0,1-1 1 15,1-1 2-15,-2-3-2 0,-5 2 9 16,1-1-2-16,0-2 1 0,-6 3 3 0,-5 0-6 16,0 5 2-16,-9 2-1 0,3 2-4 0,-6 4 0 15,1 3-3-15,-2 0-6 0,0 0-3 0,0 2-6 16,0 4 3-16,1 5 4 0,1 1 3 0,5 3 5 16,-3-1-2-16,3 2-1 0,2-3 1 15,1 1-2-15,2-4 0 0,0 0 0 0,3-4-2 16,2-3 3-16,-1-3 1 0,-1 0 1 0,2-3 0 15,3-6 1-15,-3-2 2 0,-1-1 0 0,-2-2 1 16,-1 0 4-16,1 0-5 0,-3 1 1 16,-2 1-1-16,-1 1-3 0,-2 2 5 0,-2 1 1 15,-1 3 0-15,-3 2 4 0,2-1-2 0,-2 4-3 16,0 0-3-16,0 0-5 0,0 0-3 0,0 2-1 16,0 6 2-16,-2 2 0 0,1 4 0 15,-1 1 2-15,-2 4-3 0,0 4 1 0,2 1 2 16,1 3 0-16,-3 7 0 0,-2 0 3 0,3 5 1 15,0 3-2-15,1 3 3 0,-4 5-3 16,3 0-2-16,2 4 0 0,-1 0 0 0,1-1 0 16,-1 1 0-16,-2-2 0 0,3-3 0 0,-1-2 0 15,1-7 5-15,-2-7-4 0,-1-4 3 0,-2-9-2 16,5-5-1-16,-4-6 1 0,-2-5 3 0,4-4 9 16,-6 0 2-16,1-4 6 0,-4-8-4 15,-1-4-7-15,-1-3-4 0,1-4-3 0,0-2-3 16,2-3 1-16,5-4 0 0,-2-2-2 0,5 0 2 15,3-1-2-15,0-1-6 0,3-1 1 0,10 2-6 16,5-4 1-16,3 0 0 0,5-2-2 0,3-1 0 16,1-2-2-16,7 0 7 0,-1 2-7 15,2-1 2-15,0 2 2 0,-5 2-6 0,-1 2 12 16,-8 4 0-16,-1 5 4 0,-7 4 1 0,-6 5 2 16,-6 4-1-16,-4 2 2 0,0 3 3 15,-2 4-5-15,-8 3 2 0,1 2-8 0,-3 1 0 16,-2 0-1-16,-4 7 3 0,2 3 2 0,0 6-2 15,4-1 3-15,5 1-3 0,-2 3-1 0,6 0 5 16,2 0-3-16,1-1 2 0,0 0-1 16,6-1 0-16,3-1-2 0,3 0 4 0,-4-5-1 15,5-2-3-15,1-1 4 0,0-5-1 0,2-1 2 16,2-2 1-16,-1-2-2 0,0-6 2 0,5-2-3 16,-2-3 2-16,4-6 0 0,1 2 0 0,-1-5 0 15,10 3-2-15,-4-2 1 0,-2-1-1 16,-1 1 1-16,-7 3 1 0,1 2 1 0,-6 0-1 15,-10 5 2-15,1 3 1 0,-6 3-1 0,0 3-6 16,-9 2-10-16,-3 0 0 0,-4 2-5 0,-2 8 6 16,-5 0 8-16,3 7-3 0,-1-1 3 0,5 0 0 15,4 0-4-15,3 4 5 0,5-3-3 16,4 1 0-16,0-2 1 0,7 0 3 0,0-1-2 16,7-3 0-16,6 0 0 0,-3-4-1 0,1-4 4 15,4-2 1-15,-4-2 2 0,1 0-4 16,2-4 3-16,-3-5-1 0,5-2 0 0,-3-2 4 15,4-1-4-15,0-3 3 0,-1 1-3 0,2-3 2 16,2 0-1-16,-3-2 1 0,2 1 3 16,-7 0-5-16,4-4 5 0,-7 4-5 0,-2 2 4 15,-4 1 1-15,-4 2-4 0,-5 2 2 0,-1 4-2 16,0 3 2-16,0 4-5 0,0 0-3 0,-3 2-6 16,0 2-4-16,2 6 3 0,-5 1 5 15,6 6 4-15,0 1 0 0,0 2 2 0,0 0-1 16,0 0-2-16,6 5 4 0,-3-4-3 0,0 1 0 15,-1-1 1-15,4-1-2 0,-2-1 3 0,-1 0 2 16,0-3-1-16,3 1-3 0,-5-4 2 0,-1-1-1 16,0-2-2-16,0-4 2 0,0 0-3 15,-3-1-4-15,-4-2-11 0,3 1-12 0,-5-2-38 16,4 0-59-16,-4 0-93 0,5-4-215 0,1 0-537 16,-3 2-633-16</inkml:trace>
          <inkml:trace contextRef="#ctx0" brushRef="#br0" timeOffset="245856.4463">19181 7619 1984 0,'0'0'193'0,"0"0"-13"0,0 0 13 16,0 0-12-16,0 0-13 0,0 0-18 15,0 0-25-15,0 0-22 0,0 0-23 0,0 0-17 16,0 0-15-16,0 0-13 0,0 0-11 0,173 90-7 15,-156-72-5-15,-2 3-7 0,-3 3 0 0,0 4-1 16,-7 1-4-16,-3 4 5 0,-2 1-4 16,0 5-2-16,-13 2-1 0,-4 3-5 0,-3-2-12 15,-7 5-25-15,-8-4-41 0,-1 3-84 0,-10 0-162 16,13-13-506-16,7-9-851 0</inkml:trace>
        </inkml:traceGroup>
        <inkml:traceGroup>
          <inkml:annotationXML>
            <emma:emma xmlns:emma="http://www.w3.org/2003/04/emma" version="1.0">
              <emma:interpretation id="{17FB7D93-EBCA-498F-9F07-543BA5F4BB7C}" emma:medium="tactile" emma:mode="ink">
                <msink:context xmlns:msink="http://schemas.microsoft.com/ink/2010/main" type="inkWord" rotatedBoundingBox="22925,8309 26401,8077 26462,8992 22986,9224"/>
              </emma:interpretation>
              <emma:one-of disjunction-type="recognition" id="oneOf33">
                <emma:interpretation id="interp165" emma:lang="en-US" emma:confidence="0.5">
                  <emma:literal>(simians)</emma:literal>
                </emma:interpretation>
                <emma:interpretation id="interp166" emma:lang="en-US" emma:confidence="0">
                  <emma:literal>(Simians)</emma:literal>
                </emma:interpretation>
                <emma:interpretation id="interp167" emma:lang="en-US" emma:confidence="0">
                  <emma:literal>(Promins)</emma:literal>
                </emma:interpretation>
                <emma:interpretation id="interp168" emma:lang="en-US" emma:confidence="0">
                  <emma:literal>(ermines)</emma:literal>
                </emma:interpretation>
                <emma:interpretation id="interp169" emma:lang="en-US" emma:confidence="0">
                  <emma:literal>(Jimin's)</emma:literal>
                </emma:interpretation>
              </emma:one-of>
            </emma:emma>
          </inkml:annotationXML>
          <inkml:trace contextRef="#ctx0" brushRef="#br0" timeOffset="252686.0511">20970 7767 845 0,'0'0'282'0,"0"0"-6"16,0 0 8-16,0 0 6 0,0 0-29 0,0 0-55 16,0 0-47-16,0 0-26 0,0 0-23 0,0 0-15 15,0 0-21-15,0 0-18 0,0 0-17 0,0 0-13 16,13-130-5-16,-26 133-5 0,-4 4 1 16,-1 1-2-16,1 3-1 0,-2-1 2 0,0 1-2 15,4 0 1-15,5-1-4 0,3 1-2 0,5-3-4 16,0 2-5-16,2 0 2 0,0-1 0 15,4 1 0-15,6-1 4 0,-1 1-1 0,5 0 1 16,4-2 0-16,-2 2 1 0,1-1-2 0,-1 2 0 16,1-3-3-16,-2 1-1 0,-3 2-1 0,0-2-2 15,-3 0 0-15,-6-1-3 0,-2 1 5 16,-1 1 0-16,0 0 2 0,-8-1 3 0,-2 2-2 16,-3-1-2-16,-3-1 0 0,2-1-6 0,0-1-6 15,0-1-13-15,1-2-23 0,2-1-31 0,-1-1-31 16,7-2-40-16,-4 0-50 0,5 0-80 0,-3 0-104 15,5-2-170-15,2 0-576 0</inkml:trace>
          <inkml:trace contextRef="#ctx0" brushRef="#br0" timeOffset="252882.946">20878 7783 438 0,'0'0'848'16,"0"0"-504"-16,0 0-42 0,0 0-14 15,0 0-60-15,0 0-51 0,0 0-38 0,0 0-33 16,0 0-17-16,0 0-22 0,0 0-15 0,0 0-12 15,0 0-13-15,85-174-6 0,-58 161-6 16,1-4-5-16,8 1-2 0,-2 1-4 0,1 1-1 16,-2-1-1-16,-3 6-2 0,-3-1 2 0,-5 6-2 15,-6 0 2-15,-8 3-4 0,-2 1-13 16,-4 0-18-16,-2 8-25 0,0 3-41 0,-3 2-54 16,-6 4-100-16,-1 2-135 0,3-5-220 0,0-3-893 0</inkml:trace>
          <inkml:trace contextRef="#ctx0" brushRef="#br0" timeOffset="254195.228">21309 7884 2198 0,'0'0'164'0,"0"0"-5"16,0 0 14-16,0 0-14 0,0 0-42 0,0 0-39 15,0 0-25-15,0 0-13 0,0 0-12 0,0 0-10 16,0 0-4-16,0 0-7 0,0 0-4 16,57-102 1-16,-43 105-2 0,0 5-2 0,0-1 0 15,0 3 2-15,-1 1-3 0,-1 1 1 0,-4-4 0 16,1 1-3-16,-2 2 0 0,-3-3 3 16,-1 0 0-16,-3 0-2 0,0 0 6 0,0-1-3 15,0 1-2-15,0-2 4 0,-3-1-3 0,-1 1 3 16,-3-1 2-16,2-2 0 0,0-1 1 0,0-2-1 15,4 1 3-15,1-1-1 0,0 0 7 16,0 0 4-16,0 0 1 0,1-1 1 0,1-4-5 16,5-3-9-16,-3 0-3 0,2-3-5 0,2-2 0 15,2 0 3-15,0 0 0 0,2-2 0 0,3 1-2 16,-1 1 3-16,0 1-3 0,1 2 2 0,-4 3 2 16,2 2-4-16,-2 2-1 0,-1 3-2 15,-3 0-3-15,3 0-1 0,-3 8 3 0,2 2-2 16,-1 1 3-16,-1 2 5 0,0 0-3 0,-1 1 4 15,0 1-3-15,-1-3 1 0,-2 3 0 0,1-2 0 16,-2-2 2-16,2-1-2 0,-1-1 0 16,-2-5 0-16,-1-1-2 0,2 0 2 0,1-3 2 15,-1 0 0-15,0 0 4 0,-1 0 1 0,2-1 0 16,0-6 2-16,7-1-3 0,-3-3-3 0,3-2 0 16,3 0-2-16,-1-2 3 0,1 3-2 15,0-4 0-15,2 2-2 0,0-1 0 0,-3 1 3 16,0 2-2-16,-5 2 3 0,3 2 1 0,-7 2-3 15,1 3 1-15,-1 1-3 0,-2 2-2 0,-1 0-5 16,0 0-1-16,1 6 2 0,1 4 3 16,1 0 3-16,-2 1-1 0,6 2 0 0,-3 1-2 15,2 1 3-15,1-2 1 0,0-1 1 0,3 0 2 16,2-3-4-16,0 1 2 0,3-2-2 16,0-1-1-16,1-2 3 0,2-2 1 0,2-3-1 15,-3 0-1-15,6 0 3 0,-3-7-3 0,1-1 2 16,-3-1 0-16,-2-2 1 0,2-2 3 0,-1 1 0 15,-5-1 3-15,0-1-2 0,-2 1 1 0,-1-1-2 16,-4 3 0-16,3 0 1 0,-4 2 0 0,-1 1 1 16,-3 3-3-16,0 2 0 0,0 1-3 15,0 2-3-15,0 0-8 0,0 2-4 0,0 6 0 16,-3 1 3-16,0 4 7 0,-1 2 0 0,-1 1 0 16,5-2 0-16,0 2 0 0,0 0 2 15,0-2 1-15,9-1 1 0,-1-1-1 0,4 0-1 16,1-3 2-16,1-2 0 0,3-2 4 0,3-2-3 15,-2-3-1-15,5 0 1 0,-1-2-4 0,4-5 3 16,-1-2 0-16,-1-2-2 0,-1-2 2 16,1 0 0-16,-1-1 0 0,-3 0 3 0,-3 2 0 15,1-1-2-15,-4 2 2 0,-4 1 0 0,-1 2-1 16,-5 3 0-16,0 2-4 0,-2 2 0 16,-2 1-8-16,1 0 0 0,-1 0-1 0,2 4 1 15,-1 3 4-15,0 1 0 0,-1 1 3 0,3 1 0 16,1-1 1-16,-2 1 0 0,-1 0 0 0,1-2-1 15,-1 0-1-15,1 0 2 0,0-1-2 0,0-1 1 16,1-3-1-16,-2 0 1 0,-1-3 3 16,1 0 1-16,1 0 5 0,-1 0-3 0,1 0 3 15,2-3-2-15,2-3-3 0,-1-3 2 0,4 0-3 16,1-1-1-16,-3-1 0 0,3 0 1 0,-2-1-2 16,2 1 0-16,2 2 2 0,-3-1-2 0,0 4 2 15,-1-1 0-15,0 5-1 0,-3 1-6 16,-1 1-2-16,-4 0-2 0,5 1-3 0,-2 3 6 15,-3 2 1-15,0 2 2 0,1 0 3 0,-1-1-1 16,1 1 1-16,1-1 1 0,1 2 0 16,-1-3-1-16,4 0 2 0,0-1-2 0,2-2-1 15,2 1 2-15,3-4 0 0,4 0-2 0,0 0 3 16,1 0 3-16,1-8-1 0,-1 0 6 0,1-3-5 16,3 0-1-16,-3-2 0 0,4 0-1 15,-4-2 1-15,4 2-1 0,-2-3 3 0,-1 0 1 16,-3-2-1-16,-3 2 9 0,-1 3-2 0,-4 0-1 15,-1 4 4-15,-4-1-1 0,-2 5-1 0,-2 2 4 16,0 1-7-16,0 2-6 0,0 0-4 0,-2 0-7 16,1 4-3-16,-6 4 1 0,0 0 3 15,1 1 1-15,-1 2 2 0,6 2 4 0,-4 1-4 16,3-1 4-16,0 2 0 0,2 0-6 0,0-3 4 16,0 2 0-16,0-1-2 0,0-2 4 0,0 2-2 15,0-2-4-15,0 0 2 0,-3-1 2 0,-1-2-1 16,-2 0 1-16,-4 0-5 0,-2-1-6 15,0-3-7-15,-5 0-15 0,0-3-21 0,0-1-50 16,0 0-78-16,2-3-184 0,3-2-539 0,5 2-752 0</inkml:trace>
          <inkml:trace contextRef="#ctx0" brushRef="#br0" timeOffset="254358.1275">22351 7354 2040 0,'0'0'594'16,"0"0"-506"-16,0 0-1 0,0 0 3 0,0 0-21 16,0 0-31-16,0 0-23 0,0 0-14 15,0 0-10-15,0 0-8 0,0 0-28 0,0 0-92 16,0 0-243-16,0 0-951 0</inkml:trace>
          <inkml:trace contextRef="#ctx0" brushRef="#br0" timeOffset="254598.9793">23425 7310 3043 0,'0'0'63'0,"0"0"-12"0,0 0 9 15,0 0 9-15,0 0-2 0,0 0 4 16,0 0 1-16,176 80-11 0,-143-54-13 0,-4 6-12 15,-2 2-10-15,-3 2-3 0,-5 5-9 0,-8 3-5 16,-4 2 0-16,-7 5-5 0,-11 0 1 0,-9 3 1 16,-12 2-6-16,-14-1-8 0,-12 1-19 0,-14 5-37 15,-13-3-74-15,15-14-240 0,19-14-1102 0</inkml:trace>
          <inkml:trace contextRef="#ctx0" brushRef="#br0" timeOffset="252167.9671">20466 7444 909 0,'0'0'265'0,"0"0"14"0,0 0-14 0,0 0 4 16,0 0-36-16,0 0-66 0,0 0-50 0,0 0-27 15,0 0-24-15,0 0-14 0,0 0-9 16,0 0-12-16,-44-5 1 0,28 19 0 0,1 7 3 16,-2 1 2-16,-5 5-3 0,5 4-3 0,3 2-6 15,0 4-2-15,5 0-4 0,2 6-2 16,0 0-1-16,4 0-5 0,2 0 3 0,1-3-2 15,0 1-1-15,0-1-2 0,7 0-3 0,-1-1 1 16,2-2-3-16,-1-2 4 0,6-2-4 16,0-2 3-16,2-4 0 0,1-3-2 0,5-1 2 0,-2-8 4 15,2-1 2-15,-3-4 1 0,-2-4 1 16,-2-3-3-16,0-1 0 0,-2-2 2 0,-7 0 1 16,4 0 4-16,-6-3-2 0,-2-1-1 0,2 1-1 15,-3 0-4-15,0 0-10 0,0 0-19 0,0 1-38 16,-6 0-67-16,-4 2-101 0,2 0-195 0,-1 0-540 15,4 0-626-15</inkml:trace>
          <inkml:trace contextRef="#ctx0" brushRef="#br0" timeOffset="257833.1378">20599 7655 0 0,'0'0'493'16,"0"0"-122"-16,0 0-36 0,0 0-35 0,0 0-38 15,0 0-56-15,0 0-50 0,0 0-40 16,0 0-19-16,0 0-7 0,0 0-8 0,0 0-6 15,14-8-11-15,-14 8-8 0,0 0-8 0,0 0-6 16,0 0-7-16,0 2-13 0,-3 0-3 0,0 2-4 16,-4 1-1-16,0 1 5 0,-1 0-3 0,-5 4-1 15,2 0-3-15,2 0-1 0,-4-1-2 16,1-1 2-16,0 2-1 0,0 0 0 0,-3 1 4 16,3-4-1-16,-1 3 5 0,4-3 1 0,-2-1 0 15,1-1 3-15,-1-2-2 0,4 0-2 0,-2 1-3 16,6-1-6-16,-1-1-1 0,3 0-3 0,-4 1-1 15,5-2 0-15,0 1-2 0,0 1-1 16,5 0 1-16,-1 2-2 0,2 2 3 0,3 0 0 16,1-1 0-16,-1-2 3 0,4 2-1 0,1 1 3 15,4-2 1-15,-1-1 1 0,2 3-1 16,-1-2-2-16,2-1-1 0,-3 2-2 0,-1-1 1 16,1-1 0-16,-3 1-4 0,-3 2 2 0,0-1-5 15,1 0 0-15,-8 1-1 0,5-1-2 0,-7 0 3 16,0-2 0-16,2 1 2 0,-1-3 2 15,-2 2-1-15,1-3-1 0,-1 0-2 0,-1 1-9 16,0-2-6-16,2 1-22 0,-2-1-37 0,0 0-60 16,0 0-127-16,0 2-237 0,0-2-790 0</inkml:trace>
        </inkml:traceGroup>
      </inkml:traceGroup>
    </inkml:traceGroup>
    <inkml:traceGroup>
      <inkml:annotationXML>
        <emma:emma xmlns:emma="http://www.w3.org/2003/04/emma" version="1.0">
          <emma:interpretation id="{3F87855C-42C3-484F-AE7B-FE4A6018A4FA}" emma:medium="tactile" emma:mode="ink">
            <msink:context xmlns:msink="http://schemas.microsoft.com/ink/2010/main" type="paragraph" rotatedBoundingBox="1779,11211 10866,10581 10946,11737 1859,123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70E8C8-3880-44B7-8157-3F35F9E7D07A}" emma:medium="tactile" emma:mode="ink">
              <msink:context xmlns:msink="http://schemas.microsoft.com/ink/2010/main" type="inkBullet" rotatedBoundingBox="1779,11211 2727,11146 2807,12301 1859,12367"/>
            </emma:interpretation>
            <emma:one-of disjunction-type="recognition" id="oneOf34">
              <emma:interpretation id="interp170" emma:lang="en-US" emma:confidence="0">
                <emma:literal>50</emma:literal>
              </emma:interpretation>
              <emma:interpretation id="interp171" emma:lang="en-US" emma:confidence="0">
                <emma:literal>500</emma:literal>
              </emma:interpretation>
              <emma:interpretation id="interp172" emma:lang="en-US" emma:confidence="0">
                <emma:literal>508</emma:literal>
              </emma:interpretation>
              <emma:interpretation id="interp173" emma:lang="en-US" emma:confidence="0">
                <emma:literal>580</emma:literal>
              </emma:interpretation>
              <emma:interpretation id="interp174" emma:lang="en-US" emma:confidence="0">
                <emma:literal>560</emma:literal>
              </emma:interpretation>
            </emma:one-of>
          </emma:emma>
        </inkml:annotationXML>
        <inkml:trace contextRef="#ctx0" brushRef="#br1" timeOffset="288956.6561">-415 10759 972 0,'0'0'59'16,"0"0"22"-16,0 0 37 0,0 0 44 0,0 0 19 16,0 0-10-16,0 0-16 0,0 0-18 15,0 0-16-15,0 0-9 0,0 0-2 0,0 0-5 16,63-109-7-16,-63 109-7 0,0 0-14 0,0 0-14 16,0 0-13-16,0 1-15 0,0 1-8 0,-2 1-4 15,-4 0-3-15,4 2-2 0,-3 1-2 16,-5 4-3-16,5 1-1 0,-5 1 2 0,-1 1-2 15,2 2 0-15,2-4-4 0,0 1 0 0,1-2-2 16,6-2-1-16,-1-2 0 0,1 0-4 0,0-2-1 16,1 0 0-16,5 0 2 0,2 1 0 0,2 0 0 15,2 1 0-15,2 0-4 0,0 0 5 16,2 1 0-16,-1 0-2 0,-1 2 3 0,2 3-4 16,-2-2 0-16,-1 0 2 0,-2 2 2 0,-5 1-4 15,4 0 0-15,-7 1 1 0,-3 1-7 0,0 1 6 16,-2 0 1-16,-11 2-1 0,-2 1 2 15,-4-2-4-15,-2-2-5 0,-4 0-8 0,3-2-7 16,-2-5-16-16,6-4-16 0,1-4-28 0,7 0-58 16,0-9-129-16,9-1-340 0,1 3-946 0</inkml:trace>
        <inkml:trace contextRef="#ctx0" brushRef="#br1" timeOffset="289141.5423">-418 10696 1784 0,'0'0'220'0,"0"0"-26"16,0 0-9-16,0 0-24 0,0 0-54 0,0 0-44 15,0 0-30-15,0 0-15 0,0 0-2 0,0 0-2 16,0 0-4-16,0 0-6 0,0 0-6 16,169-101-14-16,-146 93-40 0,-6 3-104 0,-3 2-188 15,-1 1-478-15,-6 0-575 0</inkml:trace>
        <inkml:trace contextRef="#ctx0" brushRef="#br1" timeOffset="289568.4096">-175 10385 2036 0,'0'0'264'0,"0"0"-54"0,0 0-28 0,0 0-50 16,0 0-28-16,0 0-23 0,0 0-16 15,0 0-16-15,-162-56-14 0,142 56-7 0,0 5-7 16,-4 5-5-16,2 4-7 0,-4 2 2 0,-2 5-1 16,-1 5 1-16,-5 3 5 0,3 3-6 0,0 6 1 15,-6 5-2-15,6 5-3 0,-6-1 3 0,6 4 0 16,3 2-2-16,1 3 0 0,8-2-1 16,4 0-2-16,3-1-2 0,4 0 0 0,8-4-2 15,1 0 0-15,11-2 0 0,7 0 0 0,1-1-1 16,7-5-1-16,3-3 0 0,5-5-4 15,-1-5 3-15,8-3 0 0,0-7-1 0,2-3 1 16,6-7 2-16,-2-5 2 0,4-3 0 0,1-7 3 16,-4-8 2-16,4-7 2 0,-4-5 5 0,-3-7 4 15,-4-4 4-15,-3-4 4 0,-7-7 1 0,-2-2 2 16,-3-2 6-16,-6-3-1 0,-5 1 1 16,-6-3-3-16,-3-2-4 0,-7-1-4 0,0 0-2 15,-13 2-3-15,-5 0-7 0,-8 1-2 0,-4 2-5 16,-8 6-4-16,-3 6 1 0,-3 4-8 15,-4 8-4-15,1 6-14 0,2 5-19 0,2 5-34 16,3 8-57-16,4 7-116 0,13 1-374 0,6 0-1093 0</inkml:trace>
      </inkml:traceGroup>
      <inkml:traceGroup>
        <inkml:annotationXML>
          <emma:emma xmlns:emma="http://www.w3.org/2003/04/emma" version="1.0">
            <emma:interpretation id="{2FFE0E75-4376-4737-A587-6D1C86DB9536}" emma:medium="tactile" emma:mode="ink">
              <msink:context xmlns:msink="http://schemas.microsoft.com/ink/2010/main" type="line" rotatedBoundingBox="3988,11200 10876,10722 10920,11364 4032,11841"/>
            </emma:interpretation>
          </emma:emma>
        </inkml:annotationXML>
        <inkml:traceGroup>
          <inkml:annotationXML>
            <emma:emma xmlns:emma="http://www.w3.org/2003/04/emma" version="1.0">
              <emma:interpretation id="{C4A93C6B-664A-47F4-AC45-37F2850BD5A5}" emma:medium="tactile" emma:mode="ink">
                <msink:context xmlns:msink="http://schemas.microsoft.com/ink/2010/main" type="inkWord" rotatedBoundingBox="3991,11255 6851,11057 6892,11643 4032,11841"/>
              </emma:interpretation>
              <emma:one-of disjunction-type="recognition" id="oneOf35">
                <emma:interpretation id="interp175" emma:lang="en-US" emma:confidence="0.5">
                  <emma:literal>Remove</emma:literal>
                </emma:interpretation>
                <emma:interpretation id="interp176" emma:lang="en-US" emma:confidence="0">
                  <emma:literal>Remover</emma:literal>
                </emma:interpretation>
                <emma:interpretation id="interp177" emma:lang="en-US" emma:confidence="0">
                  <emma:literal>Removes</emma:literal>
                </emma:interpretation>
                <emma:interpretation id="interp178" emma:lang="en-US" emma:confidence="0">
                  <emma:literal>Removed</emma:literal>
                </emma:interpretation>
                <emma:interpretation id="interp179" emma:lang="en-US" emma:confidence="0">
                  <emma:literal>Remorse</emma:literal>
                </emma:interpretation>
              </emma:one-of>
            </emma:emma>
          </inkml:annotationXML>
          <inkml:trace contextRef="#ctx0" brushRef="#br1" timeOffset="292730.9308">1388 10533 1303 0,'0'0'201'0,"0"0"8"0,0 0 15 0,0 0 3 16,0 0-25-16,0 0-44 0,0 0-37 15,0 0-20-15,0 0-20 0,0 0-12 0,0 0-21 16,0 0-18-16,0 0-17 0,0 0-15 0,-8-49-3 16,8 60 1-16,0 3 2 0,0 7 8 0,0 2 3 15,0 6 2-15,0 3 4 0,0-1-2 16,-2 1 2-16,1 2 0 0,-1 1-2 0,1-1 1 15,-3 0-1-15,1 0-2 0,1-4-3 0,2-2-2 16,0-4 0-16,0-8 0 0,0-3 0 16,0-2-1-16,0-4 0 0,0-5 1 0,0 0 9 15,0-2 14-15,0 0 13 0,0 0 16 0,0 0 8 16,0-3-10-16,0-5-11 0,-1-3-16 0,-2-3-14 16,-1-3-5-16,0-2-2 0,1-5-2 15,0-2-2-15,-1-2 0 0,2-2 0 0,0 1-2 16,2-3-2-16,0 0 3 0,0-1-3 0,0-2 2 15,2-1-1-15,5-1-2 0,1 3 1 0,1 4 0 16,3 1-3-16,1 6-1 0,1 4-4 0,0 1-1 16,2 6 0-16,-1 3-2 0,1 4-2 15,1 2-1-15,1 3 2 0,-1 0 0 0,-1 4 3 16,-2 5 2-16,0 4 0 0,-4 5 1 0,-6 1-1 16,-1 2 2-16,-3 5 2 0,-3-1 0 0,-7 2 2 15,-2 0-1-15,-4 2 4 0,-2-6-2 16,1-1 3-16,-3-3-1 0,1-3 1 0,2-3 0 15,2-3 1-15,1-2 2 0,-1-3 2 0,4-2 0 16,0-3 1-16,2 0 0 0,2 0-1 0,0 0 1 16,1-3-3-16,3-2-1 0,2-1 0 15,0 1-5-15,1 0-1 0,0 3 0 0,0 0-6 16,0 1-3-16,0 1-5 0,1 0-2 0,3 5 3 16,8 5 6-16,0 4 3 0,3 2 2 15,2 5 2-15,1 0-4 0,2-1 5 0,-2 2-1 16,6-2 1-16,-2 1 2 0,2-1-2 0,1-2 0 15,1-2-2-15,1-5 3 0,-2-2-1 0,2-3-3 16,0-3 2-16,-1-3-1 0,3 0 2 0,-3-8 0 16,1-5 2-16,1-5-2 0,-2-3 2 0,-2-2 3 15,-4-2 1-15,1-2 3 0,-4 0-2 16,-3 0-1-16,-3 1 1 0,-2 1 2 0,-3 6 1 16,-6 1-1-16,0 3 0 0,0 3-5 0,-9 5-2 15,3 2-2-15,-4 4-5 0,-2 1-3 0,-2 3-4 16,-1 7 1-16,0 6 2 0,-1 3 6 15,3 0-1-15,2 3-1 0,7-2 1 0,0 1-3 16,2-2 3-16,2-1 0 0,0 1 0 0,9-1 0 16,-2 0 1-16,3-3 1 0,5-2 2 15,1-1 4-15,2-1-4 0,1-4-1 0,1-2 2 16,2-2-1-16,1-3 0 0,-3 0 2 0,5-5-1 16,1-5 0-16,-5-2 3 0,2-5 1 0,-3 1 1 15,1-3 2-15,-4 1-2 0,4 1-1 16,-5 2-1-16,-4 3 2 0,-3 4-4 0,-2 2 0 15,-4 3-2-15,-2 3-8 0,-1 0 4 0,0 0 0 16,0 6-1-16,0 2 3 0,0 3 0 0,0 3 1 16,0 0 2-16,0 5 1 0,0-4-1 0,0 2-1 15,0-2 1-15,3-2 0 0,-1-3-2 0,0-2 1 16,1-2-2-16,-1-3-3 0,-1-1 4 16,2-2 4-16,-3 0 2 0,1 0 10 0,1-2-4 15,2-2 0-15,0-4 0 0,2-2-5 0,2-4-1 16,2-2-4-16,3 1-1 0,0-3-4 0,2 0 4 15,2 4-2-15,-1 0-1 0,2 5 1 16,1-1-1-16,-4 6 2 0,1 0 0 0,0 3 4 16,-2 1-6-16,0 0 0 0,-3 5 0 0,-4 3-3 15,2 0 4-15,-3 0 0 0,1 2-1 16,-3 1 0-16,-1-1 3 0,1-1 0 0,-1-2 0 16,-2 0 6-16,2-2-5 0,-1-4 0 0,-1 2 1 15,2-3-3-15,-2 0 3 0,1 0 0 0,0 0 1 16,1-5 0-16,3-3 4 0,0-2-1 15,1 0-2-15,1-2-1 0,1-2-2 0,-1 2 0 16,1-1-1-16,4 0 2 0,-4 1-2 0,0 3 1 16,1 1-1-16,-2 2-3 0,-3 1 2 15,-1 4-1-15,-1-1-2 0,0 2 1 0,-2 0 0 16,0 0 1-16,2 2 0 0,0 3 1 0,0 2-3 16,1 0 2-16,-1 2 1 0,-2 1 2 0,5-1-3 15,1 1 0-15,-1-2 1 0,2-1-3 0,4 1 4 16,-1-1 0-16,3-1 0 0,0-1 4 15,2-2-4-15,0-3 3 0,2 0-1 0,-2 0 1 16,-1 0-2-16,2-7 2 0,0-2-1 0,-1-2 0 16,1-3 2-16,0-2-2 0,1-1 1 0,-1-1-4 15,0 1 4-15,-3 1-3 0,-4 2 3 0,2 3 5 16,-5 1-7-16,0 4 0 0,-1 3-1 16,-6 3-3-16,0 0-1 0,0 0-1 0,0 5-1 15,0 3 0-15,0 3 4 0,0 3 2 0,0 0 0 16,0 2 0-16,0 0 0 0,0-1 1 15,1 0 1-15,2-4-3 0,2-1 1 0,3 2-1 16,0-4 0-16,2-1 2 0,0-2 0 0,1-2 1 16,2 0-1-16,-2-3 2 0,2 0-1 15,0 0 0-15,0-4 2 0,1-3 3 0,0-2-3 16,2-2 2-16,2-1 0 0,-2-3 1 0,-2 1 0 16,-3-1 2-16,-1 0-3 0,-4 0 1 0,-1 2 4 15,-3 0-2-15,-2 2 1 0,0-2-1 0,-6 4-6 16,-2-1-2-16,-7 3-2 0,0 2-3 15,-8 2-5-15,0 1 1 0,1 2-2 0,0 0 1 16,-2 2 1-16,6 6 1 0,-2 2-1 0,2 3-1 16,2 0 1-16,2 3 0 0,3 0 3 0,2 0 1 15,1 4-1-15,5-3 1 0,1 1-2 0,2-4 0 16,0 0 1-16,7-2-3 0,5-2 0 16,2 0-1-16,6-3 1 0,1-3 2 0,0-1 3 15,3-3 3-15,3 0-3 0,0-3 2 0,0-7 2 16,2-1 0-16,-3-3 1 0,-1-4 2 0,-1 0-2 15,-3-2 0-15,0 1 2 0,-1-1-2 16,-4 3 2-16,-2 3-2 0,-1 2 0 0,-1 3 0 16,-5 4 0-16,0 2 0 0,-4 3-3 0,3 0 0 15,0 0 1-15,-4 3-1 0,4 5 1 16,0-2 0-16,-5 2-1 0,5 2 0 0,-3-2 0 16,1 1 0-16,-1 2 1 0,3-1 1 0,-1-3-1 15,-2 3 0-15,4-4 2 0,-1 1 0 0,-1-3-2 16,1 0 2-16,-2-4-2 0,3 0 0 0,-2 0 6 15,2-4 1-15,0-4 3 0,0-3 0 16,0-1-1-16,2-1-2 0,-2-1 0 0,0 0 0 16,0 0 1-16,0-1-1 0,-1 0 2 0,1 2 0 15,-3-1-2-15,-1-1 0 0,2 2-4 0,-2-1-1 16,0 5 3-16,-1 3-1 0,-2 2 2 0,0 4-1 16,0 0-6-16,0 0-2 0,0 8 0 15,0 3-1-15,0 3 3 0,1 1 0 0,5 0 0 16,-1 1-1-16,2-1 2 0,2-3 0 0,2 1-1 15,3-2 1-15,3-2 0 0,3-3 0 16,0-3 4-16,1-2 0 0,-1-1 0 0,-3 0 0 16,3-8 1-16,0-1 1 0,-3-4 2 0,3-3 1 15,-2-1 1-15,-1 0 1 0,2-2 5 0,-5 2-1 16,-4 0 3-16,0 5 1 0,-9 3-1 16,-1 2-1-16,0 4 0 0,0 2-8 0,-6 1-9 15,-2 0-4-15,-1 3-5 0,-3 6 0 0,0 0 5 16,1 4 0-16,1 2 2 0,3-2 0 0,-2 2 1 15,8-1-2-15,0-1 0 0,1 1 1 16,0 0-9-16,2-1 1 0,11-1-4 0,1 0-6 16,9 0-3-16,3-3-16 0,3-2-25 0,5-4-41 15,6-2-70-15,1-1-109 0,2 0-260 0,-12-4-564 16,-7 0-232-16</inkml:trace>
        </inkml:traceGroup>
        <inkml:traceGroup>
          <inkml:annotationXML>
            <emma:emma xmlns:emma="http://www.w3.org/2003/04/emma" version="1.0">
              <emma:interpretation id="{69CE989B-09B7-4ECD-981A-36E3505D4119}" emma:medium="tactile" emma:mode="ink">
                <msink:context xmlns:msink="http://schemas.microsoft.com/ink/2010/main" type="inkWord" rotatedBoundingBox="7522,10955 10876,10722 10920,11357 7566,11590"/>
              </emma:interpretation>
              <emma:one-of disjunction-type="recognition" id="oneOf36">
                <emma:interpretation id="interp180" emma:lang="en-US" emma:confidence="0.5">
                  <emma:literal>obstacles</emma:literal>
                </emma:interpretation>
                <emma:interpretation id="interp181" emma:lang="en-US" emma:confidence="0.5">
                  <emma:literal>oks taches</emma:literal>
                </emma:interpretation>
                <emma:interpretation id="interp182" emma:lang="en-US" emma:confidence="0">
                  <emma:literal>ohs taches</emma:literal>
                </emma:interpretation>
                <emma:interpretation id="interp183" emma:lang="en-US" emma:confidence="0">
                  <emma:literal>oks tacker</emma:literal>
                </emma:interpretation>
                <emma:interpretation id="interp184" emma:lang="en-US" emma:confidence="0">
                  <emma:literal>obis taches</emma:literal>
                </emma:interpretation>
              </emma:one-of>
            </emma:emma>
          </inkml:annotationXML>
          <inkml:trace contextRef="#ctx0" brushRef="#br1" timeOffset="293824.2566">4911 10464 793 0,'0'0'526'0,"0"0"-227"0,0 0-10 0,0 0-12 16,0 0-66-16,0 0-50 0,0 0-50 0,0 0-47 15,0 0-37-15,0 0-9 0,0 0 0 0,0 0 2 16,0 0 9-16,0 0-10 0,-29 81-5 0,26-57-2 16,3 1-4-16,0-4-2 0,3-2 3 0,9-2-2 15,-1-2 0-15,0-6 4 0,3-1 4 16,3-4 6-16,-1-4 6 0,-2 0 7 0,3-9 4 15,0-3 0-15,-1-4 2 0,-2-4-11 0,0 1-3 16,-1-5-5-16,-3 0-3 0,0-1 4 0,-6 3 0 16,0 0-1-16,-2 1-4 0,-2 5-1 15,0-1-3-15,-9 4-3 0,1 4-3 0,-4 2-7 16,1 4-4-16,-2 3-8 0,-4 2 2 0,2 7-5 16,-4 4 4-16,4 3 4 0,2 0-3 15,3 1 7-15,3-3 1 0,7 2 0 0,0-2 2 16,0-1-2-16,8-1-1 0,5-2 0 0,3-1 3 15,4-3-3-15,5-2 3 0,2-2-2 0,1-2 0 16,1-2 3-16,0-6 0 0,0-3 1 16,-1-4-2-16,-1-2 2 0,-1-2 2 0,-7-2 2 15,3-3 6-15,-5-2-3 0,-3-2 1 0,0 0-1 16,-1-1 0-16,0-1 2 0,-5-1 1 0,-1-1-1 16,-4 2-2-16,1 0 1 0,-4 1 0 0,0 3 0 15,0 2 1-15,-1 3-1 0,-5 5 0 16,0 4 0-16,1 4 6 0,2 5-3 0,3 2-3 15,-1 1-6-15,1 0-9 0,0 6-2 0,0 6 0 16,0 5 3-16,0 8 3 0,0 2 3 0,0 4 1 16,0 4-3-16,1 1 4 0,-1 2-4 15,0 1-2-15,0 2 3 0,0-2-1 0,0 1 3 16,0-2 2-16,0-3 1 0,0-4-1 0,0-6 0 16,0-2-1-16,0-6 0 0,0-6-2 0,0-5 0 15,0-3 0-15,1-2 0 0,1-1 8 16,2 0 4-16,2-1 6 0,-2-5 1 0,7-4-4 15,2-6-4-15,3-4-3 0,5 0-6 0,-1 1 0 16,2 2-3-16,1-1-2 0,1 6 1 16,-1 0-2-16,-3 6 0 0,0 3-2 0,-6 3-1 15,-4 0-3-15,0 3 0 0,-9 3-2 0,0 4 1 16,-1 3-3-16,0-1 3 0,-2 4 2 16,-10 0 0-16,0-1 6 0,-1 1-2 0,-1-1 0 0,2-2 1 15,-1-1 2-15,1-6 1 0,3-1 2 0,2-3 0 16,1-2 2-16,5 0 0 0,1 0 1 15,0-4-3-15,1-2-6 0,9-3-6 0,0-3-4 16,6-2 0-16,1 0 2 0,1-2 3 0,5 2 3 16,-3 0-1-16,4-2 4 0,-3 0 2 15,2 0 0-15,-2-3 2 0,0 1-1 0,4-3 0 16,-4-1 0-16,1 0 1 0,4 0-1 0,-3 1-1 16,-2 2-1-16,-5 2 1 0,-2 3 3 0,-3 3 1 15,-4 4 5-15,-3 3 4 0,-2 4-4 16,-2 0 2-16,0 0-2 0,-2 0-3 0,-5 3-6 15,3 2 0-15,-6 3-2 0,4 1 0 0,-2 1 4 16,4 0-3-16,-2 1-1 0,6 0 1 0,0 2-2 16,0 0 2-16,7 1 1 0,6 0-1 15,1 2 2-15,0-2-2 0,3 2-1 0,0-1 2 16,-3-1-1-16,-5-1 0 0,1 2 0 0,-7-2-1 16,-3 2 0-16,0 0 1 0,-10-2 1 15,-2 2 1-15,-5-3 0 0,0 0 2 0,-2-1 1 16,-1-4 0-16,4-1-1 0,2-3-1 0,1-3-4 15,6 0 1-15,0 0-11 0,4-3-17 0,-1-1-36 16,2-5-66-16,0-1-104 0,2 1-243 0,0 1-628 16,0 1-406-16</inkml:trace>
          <inkml:trace contextRef="#ctx0" brushRef="#br1" timeOffset="294116.5034">6232 10261 1378 0,'0'0'645'0,"0"0"-436"0,0 0 2 15,0 0-15-15,0 0-41 0,0 0-11 0,0 0-15 16,0 0-20-16,0 0-15 0,0 0-15 0,0 0-16 16,0 0-20-16,0 0-15 0,0 0-16 0,-26-145-7 15,26 156-2-15,0 7 0 0,0 3 3 16,0 8-2-16,0 1 3 0,4 5-1 0,1 0-1 15,-3-1 0-15,6 1-2 0,-3-1 1 0,2-2-1 16,0-1 1-16,0-2 0 0,1-2-4 0,-4-4-2 16,3-3-3-16,-4-5-10 0,0-2-15 0,1-3-26 15,0-1-39-15,-1-5-52 0,-3-4-64 0,1 0-93 16,-1 0-162-16,2-6-603 0,-2 4-88 0</inkml:trace>
          <inkml:trace contextRef="#ctx0" brushRef="#br1" timeOffset="295326.2776">6137 10457 1138 0,'0'0'471'0,"0"0"-150"0,0 0-63 0,0 0-59 16,0 0-65-16,0 0-60 0,0 0-41 0,0 0-16 15,0 0-2-15,0 0 9 0,0 0 2 16,0 0-2-16,0 0-5 0,139-7-4 0,-101 2 0 16,-6-2-2-16,4 3 2 0,-6-4-2 0,-1 1 0 15,0-1-2-15,-2 0 5 0,-2-2 3 16,-2 4 4-16,-3-6 12 0,-3 3-5 0,-3 0 7 15,-3-1 3-15,-4 0 3 0,-2 4 4 0,-5-2-3 16,0 3-5-16,0-1-7 0,-6 2-4 0,-1 0-6 16,-6 3-9-16,2 1-5 0,-2 0-4 15,2 0-1-15,-6 6 0 0,2 1 3 0,1 5-7 0,2-1 0 16,2 3-1-16,1 1-5 0,-1 2 7 16,6-3-2-16,1 3-1 0,0-3 0 0,3 1 1 15,0-3 0-15,3-3 0 0,1-1 2 0,2-1-2 16,1-4 2-16,2-2 1 0,-1-1 2 15,3 0 1-15,1-4 0 0,1-6 2 0,-2-2-2 16,3-2 3-16,2-2 0 0,-5-2 1 0,3 2 2 16,-1 1-2-16,-3-1-1 0,3 3 1 0,-6 4 2 15,-2 2-3-15,-3 4 2 0,-1 2-6 16,-1 1-8-16,0 1-3 0,0 7-2 0,-3 3 0 16,-2 4 5-16,-1 1 5 0,3 1 0 0,0 3 2 15,3-2 1-15,0-1-1 0,0-2-1 0,5 0 2 16,7-4-3-16,1-3 1 0,1-2 0 15,2-3 0-15,4-3-2 0,-2 0 4 0,-1-4 4 16,2-5-2-16,2-1 2 0,-3-3-2 0,6 1-3 16,-4-2 3-16,3-1-2 0,-2 1-1 15,-1 1 0-15,-3 2-2 0,3 2 1 0,-3 3-1 16,-3-1-1-16,0 4-1 0,-4 2-2 0,-1-2 4 16,1 3 0-16,-5 0 2 0,4 0 3 0,-5 0-4 15,3-1 0-15,-4 1 1 0,0 0 0 0,-3-1 5 16,1-3 6-16,1 3 0 0,0-3 3 0,-2 0 0 15,0-1-4-15,0 1 0 0,0 0-3 0,0 1-2 16,-2 0 0-16,-1 1-4 0,-6 2-3 16,1 0-8-16,-5 0-2 0,-3 2 0 0,-5 6 3 15,4 1 5-15,0-1 1 0,2 1-1 0,-3 3-1 16,7 0 2-16,0 2-2 0,-1 1 0 16,5 1 4-16,0 0-4 0,6-1 2 0,1 1 0 15,0-2 0-15,1 2 0 0,6-2 1 0,3-1-3 16,2-2 0-16,3-3 3 0,4-1-1 15,1-3 2-15,1-3 0 0,1-1-2 0,4 0 2 16,-2-8 1-16,-3-4 2 0,5-4-1 0,2-3 2 16,1-4-4-16,0-5-2 0,5-3 3 0,-2-2-3 15,0-2 2-15,4-4-2 0,-4-1 0 0,1-3 3 16,-5 1 0-16,-5 1 2 0,-2 2-2 16,-7 0-2-16,-8 7 1 0,-5 1-2 0,-1 6 3 15,-7 6-4-15,-6 2 0 0,-1 3-5 0,-1 7-1 16,-4 6-3-16,5 1-1 0,3 1 5 0,-1 10-2 15,0 4 4-15,-1 3 3 0,2 1 2 0,-2 7 0 16,4 2 2-16,1 4-2 0,-2 3-1 16,4 0 2-16,-2 4-1 0,5-2-2 0,-1 0 0 15,1-2 2-15,3-2 0 0,0-4 2 0,7-2 2 16,3-4-4-16,1-4-1 0,6-3 1 0,2-8 0 16,0-1 2-16,4-7 2 0,4 0-2 15,4-4 2-15,6-9 0 0,-4-3-2 0,5-3 3 16,-5-2-2-16,2 0 1 0,-5-2 0 0,-2 1 2 15,-2 2 0-15,-8 1-1 0,2 1 0 16,-12 4-1-16,2 3 1 0,-7 5 5 0,-3 1-2 16,0 3-2-16,0 2-4 0,-1 0-9 0,-9 7 0 15,1 4-1-15,-5 2 3 0,0 2 5 16,0 1 0-16,1-2 1 0,3 2-2 0,4-2-1 16,-1-1-1-16,7 0-2 0,0 0-1 0,3-3 1 15,11 3 2-15,8-1 1 0,5 1 3 0,1-3 0 16,3-1 2-16,0-2 1 0,5-3 0 15,-5 0-3-15,-3-4 0 0,-1 0 0 0,0-4-1 0,-3-2 2 16,-5-5 2-16,0 0-1 0,-2-2 1 16,-1-1 2-16,-2-1 0 0,-1-1 0 0,0 0 0 15,-5 0-2-15,5 1 0 0,0 3-2 0,-2 1 0 16,-1 2 0-16,-4 2-1 0,2 2 0 16,-4 4-2-16,-2 1 0 0,6 0 0 0,-3 6 2 15,2 2 2-15,0 3-3 0,-3 1 0 0,5 3 2 16,-5-1-2-16,4 2 0 0,-5 0 2 0,1-1-4 15,3 1 0-15,-5 0 2 0,-1-2-5 0,-1 1-8 16,-1-3-24-16,-10 0-94 0,-5 0-226 16,2-3-671-16,1-4-702 0</inkml:trace>
        </inkml:traceGroup>
      </inkml:traceGroup>
    </inkml:traceGroup>
    <inkml:traceGroup>
      <inkml:annotationXML>
        <emma:emma xmlns:emma="http://www.w3.org/2003/04/emma" version="1.0">
          <emma:interpretation id="{8A37A652-CB06-45AA-8759-AF075C24A4AE}" emma:medium="tactile" emma:mode="ink">
            <msink:context xmlns:msink="http://schemas.microsoft.com/ink/2010/main" type="paragraph" rotatedBoundingBox="1769,12525 14081,11641 14157,12697 1845,135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E14716-295D-4336-9417-F335C5C21AE0}" emma:medium="tactile" emma:mode="ink">
              <msink:context xmlns:msink="http://schemas.microsoft.com/ink/2010/main" type="inkBullet" rotatedBoundingBox="1769,12525 2713,12457 2785,13461 1841,13528"/>
            </emma:interpretation>
            <emma:one-of disjunction-type="recognition" id="oneOf37">
              <emma:interpretation id="interp185" emma:lang="en-US" emma:confidence="0">
                <emma:literal>@</emma:literal>
              </emma:interpretation>
              <emma:interpretation id="interp186" emma:lang="en-US" emma:confidence="0">
                <emma:literal>o</emma:literal>
              </emma:interpretation>
              <emma:interpretation id="interp187" emma:lang="en-US" emma:confidence="0">
                <emma:literal>O</emma:literal>
              </emma:interpretation>
              <emma:interpretation id="interp188" emma:lang="en-US" emma:confidence="0">
                <emma:literal>8</emma:literal>
              </emma:interpretation>
              <emma:interpretation id="interp189" emma:lang="en-US" emma:confidence="0">
                <emma:literal>°</emma:literal>
              </emma:interpretation>
            </emma:one-of>
          </emma:emma>
        </inkml:annotationXML>
        <inkml:trace contextRef="#ctx0" brushRef="#br2" timeOffset="334689.5421">-46 11864 1378 0,'0'0'294'0,"0"0"-36"0,0 0-6 15,0 0-16-15,0 0-51 0,0 0-51 0,0 0-34 16,-60-168-20-16,43 154-16 0,0 1-15 0,-7 2-14 16,1 0-10-16,-5 2-8 0,-7 3-1 0,1 1-7 15,-3 5-1-15,-4 0 0 0,0 5-4 16,-1 6 1-16,0 6 0 0,-1 4-2 0,2 6 1 15,-1 4 0-15,2 8 1 0,6 2-1 0,-3 6 3 16,7 3-5-16,1 0 0 0,3 1 0 0,3-1-3 16,8-1 2-16,6 0-2 0,1 0 0 15,8-3-3-15,0-2 4 0,8-1 1 0,7-1-1 16,3-3 2-16,6-3-3 0,3-1 1 0,4-6 2 16,3-2 1-16,6-3-2 0,2-6 1 0,8-3 1 15,-2-6-3-15,6-1 6 0,-1-4-2 16,-5-4 2-16,0 0 8 0,-6-8 4 0,1-7 9 15,-5-2 4-15,-4-6 5 0,-3-8 0 0,3-1 4 16,-4-5 3-16,-1-5 1 0,-4-1 2 16,-4-4-3-16,1-4-4 0,-5-3-9 0,-6-1-1 15,-5-4-4-15,-1 2-7 0,-5 3 2 0,-8-3-9 16,-8 1-2-16,-9 4-6 0,-7 4-10 0,-9 8-19 16,-4 8-34-16,-9 7-46 0,-4 10-89 0,-7 10-224 15,17 5-809-15,14 0-491 0</inkml:trace>
        <inkml:trace contextRef="#ctx0" brushRef="#br2" timeOffset="334166.901">-306 12022 807 0,'0'0'327'0,"0"0"-43"16,0 0-8-16,0 0-4 0,0 0-33 0,0 0-59 15,0 0-40-15,0 0-29 0,0 0-16 0,0 0-8 16,0 0-15-16,0 0-14 0,-17-45-10 16,12 45-14-16,0 0-10 0,1 7-7 0,-6 2-8 15,3 4-4-15,-6 6-2 0,-2 3 0 0,-4 5 1 16,2 3 1-16,3 1-1 0,0 1-1 0,1-1-1 16,6-1 0-16,0-3-2 0,4 1 0 15,3-5 0-15,0-3-1 0,0 1 1 0,4-6 0 16,5 0 0-16,-2-3 1 0,3-2-2 0,3-3 0 15,0-1 0-15,-2 0-1 0,2-3 1 0,-5-3 1 16,3 0 0-16,-1 0 0 0,-3 0 8 0,5-9 5 16,-4 2 6-16,-2-2 4 0,2-2 0 15,-2-4 1-15,-3 2 1 0,1 0-1 0,-2 0-2 16,-2 2-2-16,0 1-3 0,0 4 0 0,-9 0-6 16,3 2-4-16,-2 3-8 0,-5 1-10 0,6 0-9 15,-4 1-16-15,-1 4-22 0,7 2-37 16,-4 1-62-16,6 0-95 0,2 1-131 0,1-2-242 15,0-4-909-15</inkml:trace>
      </inkml:traceGroup>
      <inkml:traceGroup>
        <inkml:annotationXML>
          <emma:emma xmlns:emma="http://www.w3.org/2003/04/emma" version="1.0">
            <emma:interpretation id="{8DD21B5A-379C-421D-8FC9-B1BB10C9F9CC}" emma:medium="tactile" emma:mode="ink">
              <msink:context xmlns:msink="http://schemas.microsoft.com/ink/2010/main" type="line" rotatedBoundingBox="3924,12531 14093,11801 14157,12697 3989,13427"/>
            </emma:interpretation>
          </emma:emma>
        </inkml:annotationXML>
        <inkml:traceGroup>
          <inkml:annotationXML>
            <emma:emma xmlns:emma="http://www.w3.org/2003/04/emma" version="1.0">
              <emma:interpretation id="{6330C402-2BD7-485B-AB74-69456F065BB4}" emma:medium="tactile" emma:mode="ink">
                <msink:context xmlns:msink="http://schemas.microsoft.com/ink/2010/main" type="inkWord" rotatedBoundingBox="3932,12634 6103,12479 6145,13065 3974,13221"/>
              </emma:interpretation>
              <emma:one-of disjunction-type="recognition" id="oneOf38">
                <emma:interpretation id="interp190" emma:lang="en-US" emma:confidence="0.5">
                  <emma:literal>Cerate</emma:literal>
                </emma:interpretation>
                <emma:interpretation id="interp191" emma:lang="en-US" emma:confidence="0">
                  <emma:literal>Curate</emma:literal>
                </emma:interpretation>
                <emma:interpretation id="interp192" emma:lang="en-US" emma:confidence="0">
                  <emma:literal>Cerates</emma:literal>
                </emma:interpretation>
                <emma:interpretation id="interp193" emma:lang="en-US" emma:confidence="0">
                  <emma:literal>Cesate</emma:literal>
                </emma:interpretation>
                <emma:interpretation id="interp194" emma:lang="en-US" emma:confidence="0">
                  <emma:literal>Curates</emma:literal>
                </emma:interpretation>
              </emma:one-of>
            </emma:emma>
          </inkml:annotationXML>
          <inkml:trace contextRef="#ctx0" brushRef="#br2" timeOffset="337601.2249">1563 11861 673 0,'0'0'403'0,"0"0"-108"0,0 0-7 16,0 0 0-16,0 0-28 0,0 0-54 0,0 0-55 15,0 0-38-15,0 0-26 0,0 0-25 16,0 0-24-16,0 0-13 0,0-37-15 0,0 37-8 16,0 2-9-16,2-2-4 0,0 6 4 0,2 0 2 15,0 2 7-15,3 2 1 0,-2 0 1 0,0-2-1 16,1 0 0-16,-2-1 0 0,0-3-2 15,2 0 2-15,-3-1 0 0,-2-3 4 0,1 0 7 16,1 0 13-16,-2 0 17 0,-1-2 11 0,0-3 1 16,0-4-6-16,0-1-12 0,0-2-13 15,0-2-5-15,-6-1-2 0,2 2-6 0,-4 2 4 16,1 0-6-16,-5 0-1 0,-1 2-3 0,-1 0-3 16,-1 3-1-16,-1 2-6 0,-2 4-3 0,-2 0-2 15,-1 12-2-15,-2 2 1 0,-1 4 5 0,-2 5-1 16,6 4 3-16,-2 2-1 0,6 5-2 15,1-1 3-15,2 0 0 0,0 0 0 0,7 0 3 16,-1 1-4-16,6-2 2 0,1-1-1 0,0 0-1 16,10-3 0-16,0-1-1 0,7 0 2 0,3-5-1 15,4-3 3-15,3-3-1 0,2-3 2 16,3-3 0-16,3-7 2 0,-2-3 3 0,3 0 0 16,-2-7 5-16,-1-4-3 0,1-6 0 0,-4 1 2 15,-2-5-3-15,1 1 3 0,-4-4 0 0,1-1 0 16,-5-2 1-16,-1 2 2 0,-5-1 1 15,-1 2 2-15,-5 0 4 0,-2 3 2 0,-6 0 1 16,-1 6 0-16,0 1-3 0,-1 3-3 0,-7 3-4 16,-1 3-4-16,-2 3-5 0,-2 2-6 0,-3 0-3 15,-1 8-2-15,-4 3 1 0,3 4 1 16,1-1 3-16,1 3-2 0,6-2 2 0,2 2-4 16,6-3-1-16,2 0 3 0,0 0-1 0,0 0 2 15,9-1 2-15,-4 0-1 0,7 0 1 16,-1-4 2-16,-1 1-1 0,3-4 1 0,1 3 1 0,0-3 0 15,0 1-3-15,0 1 3 0,-1-2 0 16,1 2-3-16,-4-1 3 0,4 0-3 0,-2 0-1 16,-4-1 4-16,1 1-3 0,1-2 0 0,-6 1 3 15,4 0-1-15,-3-2 1 0,-4 1 1 16,6-3-2-16,-4 0 0 0,0 0 0 0,5-2 1 16,-2 0 0-16,4 0-1 0,-1-4 0 0,0-3 0 15,6-3 0-15,-1-2 3 0,3-1 1 0,1-4-1 16,2 1 2-16,-3-2-5 0,1 2 0 0,0-2 3 15,-3-1-1-15,-1 2 1 0,0-1 2 16,-2 3-2-16,-4 1 2 0,-1-1 1 0,-2 3-1 16,-4 5 2-16,-1 1 0 0,0 3-1 0,0 2-2 15,0 1-2-15,-4 0-8 0,-5 1-11 16,1 6 1-16,-4 6 0 0,0 3 7 0,-2 3 5 16,5 0 2-16,2 0-2 0,3 0 0 0,-1-2 3 15,5 0-3-15,0-1 2 0,2 0 0 0,5-2-1 16,0-1 1-16,4 0 1 0,4-4-1 15,0 0 0-15,4-5 2 0,-1-1 0 0,6-2 0 16,-1-1 3-16,2 0-1 0,1-4 0 0,4-6 1 16,-5 0 0-16,3-3 0 0,2-2 1 0,-6 0 1 15,2-3-3-15,-4 1 2 0,0 0 1 0,-7-1 1 16,-1 2 5-16,-2 2 1 0,-7 2-2 16,1 1 1-16,-6 1 3 0,0 2-3 0,0 3 0 15,-6 1-3-15,-1 2-7 0,-4 0-2 0,-2 2-5 16,2 0 0-16,-3 2-3 0,1 4 2 0,0 1 0 15,3 2-1-15,2 1 4 0,-1 0-4 0,4 1 0 16,2 2 0-16,1 1-1 0,2-4 3 16,0 1 3-16,0 0 0 0,0-3-1 0,5 0 0 15,0-2 0-15,2-3 0 0,-1 0 2 0,3-3 0 16,-1 0 0-16,1 0 1 0,-1-5 7 16,3-2-2-16,-1-4 0 0,0-3 3 0,4-2-6 15,-2 0 3-15,-1 0 1 0,-1 1-1 0,-1 1 1 16,1 1 0-16,-6 3-2 0,1 4 0 15,-2 3 1-15,-1 0-3 0,-2 3-4 0,0 0-8 16,0 4-2-16,0 6 2 0,0 1 6 0,0 5 5 16,0-1-4-16,0 4 5 0,0-1-2 0,1-1-1 15,2-2 6-15,5-3-5 0,1-1 1 0,4-3-1 16,-2-3-1-16,3-4 2 0,3-1 2 16,0-1 2-16,3-11-1 0,1-4 3 0,2-4 0 15,4-3 1-15,0-5-2 0,0-1 0 0,1-4-2 16,1 1-1-16,-3-3 5 0,0 0-5 0,-3-1 1 15,-2-2 0-15,-4 4-1 0,-1 0 5 0,-7 4 2 16,-3 4 2-16,-2 3 0 0,-4 3 3 16,0 8 0-16,-2 0-2 0,-1 5 4 0,-7 3-9 15,6 2-5-15,-8 2-4 0,4 0-4 0,-4 9 1 16,2 3 1-16,-2 4 1 0,0 4-1 0,4 3 2 16,-2 3 0-16,4 4 1 0,1 1 1 15,0 1-1-15,5 3 0 0,0-4-1 0,0-2 6 16,10-2-6-16,3-1 1 0,1-4 2 0,3-2-9 15,-1-4 8-15,4-3 2 0,-1-5-2 16,0-3 3-16,1-3 0 0,-2-2-3 0,2 0 4 16,0-2 1-16,0-6-1 0,-3-4 1 0,3 1-1 15,-2-2 2-15,-4-1 1 0,0 0-2 0,-1-2 3 16,-3 1-7-16,-4 2 5 0,-1 2 1 0,-2 4-2 16,-3 3 4-16,0 2-7 0,0 2-6 15,0 0-9-15,-1 3-5 0,-4 7-4 0,1 1 5 16,0 3 7-16,-2 2 4 0,2-1 2 0,4-2 0 15,0-2 0-15,0 0-5 0,1-3-3 0,9-3-8 16,0-2-5-16,4-3-2 0,2 0-6 0,4-1-10 16,-3-7-17-16,7-2-33 0,-4-3-50 15,-2-2-92-15,1-2-204 0,-7 4-566 0,-3 4-349 0</inkml:trace>
          <inkml:trace contextRef="#ctx0" brushRef="#br2" timeOffset="337800.101">2610 11919 2289 0,'0'0'93'0,"0"0"3"0,0 0 11 16,0 0-6-16,0 0-25 0,0 0-15 0,0 0-9 16,0 0-10-16,217-69-12 0,-156 48-9 15,-3 2-9-15,-4 4-23 0,-7 2-75 0,-9 2-199 16,-11 3-798-16,-12 3-432 0</inkml:trace>
        </inkml:traceGroup>
        <inkml:traceGroup>
          <inkml:annotationXML>
            <emma:emma xmlns:emma="http://www.w3.org/2003/04/emma" version="1.0">
              <emma:interpretation id="{4800420D-1061-40B1-8EDE-6B0520C169A7}" emma:medium="tactile" emma:mode="ink">
                <msink:context xmlns:msink="http://schemas.microsoft.com/ink/2010/main" type="inkWord" rotatedBoundingBox="6728,12384 11686,11960 11758,12801 6801,13226"/>
              </emma:interpretation>
              <emma:one-of disjunction-type="recognition" id="oneOf39">
                <emma:interpretation id="interp195" emma:lang="en-US" emma:confidence="0.5">
                  <emma:literal>short-term</emma:literal>
                </emma:interpretation>
                <emma:interpretation id="interp196" emma:lang="en-US" emma:confidence="0">
                  <emma:literal>short-teem</emma:literal>
                </emma:interpretation>
                <emma:interpretation id="interp197" emma:lang="en-US" emma:confidence="0">
                  <emma:literal>short-them</emma:literal>
                </emma:interpretation>
                <emma:interpretation id="interp198" emma:lang="en-US" emma:confidence="0">
                  <emma:literal>short-teems</emma:literal>
                </emma:interpretation>
                <emma:interpretation id="interp199" emma:lang="en-US" emma:confidence="0">
                  <emma:literal>shout-term</emma:literal>
                </emma:interpretation>
              </emma:one-of>
            </emma:emma>
          </inkml:annotationXML>
          <inkml:trace contextRef="#ctx0" brushRef="#br2" timeOffset="339374.5074">4122 12367 1871 0,'0'0'111'16,"0"0"19"-16,0 0 26 0,0 0 15 0,0 0-13 16,0 0-26-16,0 0-26 0,0 0-24 15,0 0-15-15,175-191-12 0,-147 155-10 0,0 0-9 16,4-5-7-16,-3 4-5 0,-2-1-3 0,-1 1 0 15,-3 1 0-15,-2-1-1 0,-3 4-2 16,-6 4 3-16,-1 6 3 0,-5 4 8 0,-5 4 4 16,-1 6-1-16,0 3-2 0,-1 2-9 0,-9 3-11 15,1 1-8-15,-4 0-10 0,-4 5-6 0,-2 6 2 16,-3 3 2-16,1 2 3 0,1 2 2 0,2-1-2 16,6 1-2-16,5 0-3 0,2-2-1 0,5-1 1 15,0-1 0-15,7 2 5 0,3-1-1 16,1-1 3-16,3-3 1 0,2 1 0 0,1-1 3 15,0-1-2-15,1-1 0 0,-1 3 2 0,-3-4 0 16,-1 1-2-16,-6-2-2 0,0 0 0 0,-5 1-2 16,-2-1 3-16,0 2-1 0,-4-1 2 15,-6 0 2-15,0 0-1 0,-5 0 3 0,1-2-1 16,2-1 1-16,-3-2-1 0,8-1 1 0,2-2 1 16,5 0-3-16,0-2-6 0,1-4-4 15,12-4-4-15,2-4-2 0,9-5 5 0,5-2 2 16,8-2 3-16,4-4 3 0,4-4-2 0,1 0 1 15,2-4 2-15,-6-1-1 0,-1-1 2 0,-7 2 1 16,-2-2 0-16,-6 1 2 0,-1 3 1 16,-10-1 1-16,-6 3 3 0,-5 2 1 0,-4 5 4 15,0 0 0-15,-7 4 0 0,-5 3 3 0,1 3-8 16,-4 2-1-16,-1 2-1 0,2 3-6 0,1 5 4 16,3 0 0-16,0 2-2 0,6 0-3 0,-2 6-2 15,2 5-3-15,1 5 1 0,3 4 4 16,-1 7-2-16,-2 2 3 0,2 3 1 0,-1 6 1 15,-2 0-1-15,1 1 0 0,-3 2-2 0,-1 2-3 16,2-5 5-16,-3 3 0 0,6-6 1 0,-3-3-1 16,4-5 0-16,1-5 0 0,0-3-1 0,0-6 3 15,1-4-5-15,4-3 2 0,-1-3-3 16,6-3 2-16,-3 0 7 0,3 0 0 0,3-5 6 16,1-4-2-16,4-2 1 0,-1-5-1 0,2 2-3 15,2-2 2-15,-1 1-7 0,-5 2 0 16,1 1 0-16,-3 2-2 0,-1 2-1 0,0 2 0 15,-7 2-4-15,4 4-7 0,-5 0 7 0,2 2-1 16,0 6 1-16,-2 0 6 0,1 2-3 16,1-1 1-16,3 2 0 0,-2 0 4 0,3-2-4 15,0 1 0-15,-2-4 0 0,5-1-4 0,1-2 5 16,2-1-2-16,2-2 2 0,2 0-1 0,-3-3 2 16,3-4 0-16,-2-1 0 0,-4-1 5 0,2-2-5 15,-2 2 0-15,-1-3-1 0,0 0-4 16,-1 1 5-16,-3-1-1 0,-2 3 1 0,-1 1-4 15,-1 3 3-15,-2 3 3 0,-3 0-4 0,0 2 2 16,0 0-6-16,0 0-4 0,0 6 1 0,0 2 2 16,-1 3-1-16,-1 2 4 0,-1-2 2 0,2 1-6 15,1 0 6-15,0-3-1 0,1 0-1 16,5-1 2-16,0 0-2 0,2 0 2 0,1-2-1 16,-1 1 2-16,4-4-1 0,0-1 2 0,0-2-1 15,-2 0 0-15,0 0 0 0,1-7 1 0,2-2 0 16,-1-3 0-16,1 0 3 0,-1-4 0 15,-1-1 2-15,-1-2-1 0,1-2-3 0,-7 1 1 16,3-1 0-16,-5 2 1 0,-2 2-1 0,0 2-2 16,-10 1-2-16,1 4-7 0,-6 3 0 15,-2 4-6-15,0 3-3 0,-2 0 2 0,-2 10 1 16,4 2 3-16,-3 4 2 0,3-1 3 0,6 3-3 16,2 0 1-16,0-2-1 0,6-3 0 0,3 0 1 15,0 0 0-15,0-2-2 0,4-2 0 0,7-1 2 16,2-1 1-16,1-1 1 0,3-3 2 15,6 1-2-15,-3-4 3 0,4 0 0 0,3 0 2 16,0-4 1-16,-3-5-1 0,0-3 2 0,1-2 0 16,1-5 1-16,-1-2 1 0,0-2-1 0,-3-3 0 15,2 0-1-15,-5 1 2 0,3 1 2 0,-6 2 6 16,-2 2-2-16,-7 4 5 0,-1 1 0 16,-6 6-2-16,0 2 3 0,-1 3-6 0,-9 2-5 15,-2 2-6-15,-2 0-4 0,-3 6 0 0,2 6-1 16,-4 0 5-16,4 3-2 0,2-3 0 15,6 1-1-15,1 1-2 0,6-3-2 0,0 0 0 16,3-2 1-16,2 0-3 0,7-1 7 0,-1-3 0 16,-1 2 1-16,0-1 3 0,3 1-2 0,-2 2 0 15,0-1 1-15,-1 3 0 0,-3 0-2 16,5 2 0-16,-4-1 1 0,1 2-1 0,2 4 1 16,-5-5 2-16,4 1-3 0,-2-3 0 0,-1-2 2 15,3-2 0-15,-5-1 2 0,4-5 1 0,0-1 0 16,1 0 2-16,3-9 0 0,1-2 1 15,4-5-1-15,2-4-1 0,-2-4-1 0,5-2 0 16,-4-3 1-16,0-3-1 0,1 2 0 0,-4-2 2 16,2 3-1-16,-4-3 1 0,1 2 1 0,-5 0 1 15,1-1-1-15,-4 2 0 0,-1 1-1 0,-5 2 0 16,-1 2 1-16,0 4-1 0,0 4 1 16,0 5 0-16,0 5 0 0,-3 3-2 0,-4 3-4 15,3 0-4-15,-2 9-4 0,-2 6 2 0,-2 5 2 16,0 5 1-16,0 5 1 0,-1 4 2 0,-1 2-3 15,7 0 2-15,-5 0 0 0,7 1 0 16,-1-1-1-16,2-1 2 0,2-4-1 0,2-1-1 16,6-4 1-16,6-6 0 0,8-4-2 0,-4-5 1 15,7-6-2-15,2-5-4 0,2 0-10 16,1-6-33-16,-2-11-44 0,-3 0-90 0,-6-3-175 16,-5 4-475-16,-4 3-823 0</inkml:trace>
          <inkml:trace contextRef="#ctx0" brushRef="#br2" timeOffset="339547.5957">6120 11660 2530 0,'0'0'218'0,"0"0"-32"16,0 0-18-16,0 0-41 0,0 0-24 0,0 0-21 16,0 0-22-16,0 0-22 0,0 0-15 0,0 0-10 15,0 0-6-15,0 0 0 0,0 0-4 0,117-50-3 16,-84 40-6-16,-5 0-29 0,-4 1-64 0,-1 1-113 15,-6 3-270-15,-7 3-1174 0</inkml:trace>
          <inkml:trace contextRef="#ctx0" brushRef="#br2" timeOffset="339796.4422">6606 11755 2668 0,'0'0'139'0,"0"0"-33"0,0 0-19 0,0 0-32 15,0 0-10-15,0 0 8 0,0 0-5 0,0 0-11 16,0 0-4-16,0 0-8 0,176-39-7 16,-155 32-3-16,-1 1-1 0,-2 1-5 0,-4 0-4 15,-4 1-2-15,-3 2 2 0,-1 0-6 0,-5 2-6 16,-1-2-23-16,0 2-54 0,0-1-90 0,-4 1-213 15,1 0-634-15,2 0-617 0</inkml:trace>
          <inkml:trace contextRef="#ctx0" brushRef="#br2" timeOffset="340198.8583">7475 11458 1451 0,'0'0'226'0,"0"0"8"0,0 0 6 0,0 0-39 16,0 0-27-16,0 0-23 0,0 0-30 16,0 0-24-16,0 0-18 0,0 0-18 0,0 0-18 15,0 0-17-15,0 0-13 0,0 0 0 0,52-93 4 16,-52 112 7-16,0 5 9 0,-3 4-1 0,0 4-3 15,-4 0-5-15,3 3 1 0,-3-2-8 0,4 2-4 16,2-1-1-16,-2-2-11 0,2-1 6 0,1-5-1 16,0 1-3-16,0-2 2 0,0-5-4 15,0-2-4-15,0-4-10 0,-3-1-23 0,3-5-36 16,-3-1-51-16,0-4-67 0,2-2-85 0,-4-1-156 16,-2 0-528-16,6 0-318 0</inkml:trace>
          <inkml:trace contextRef="#ctx0" brushRef="#br2" timeOffset="341103.4711">7245 11761 1733 0,'0'0'260'15,"0"0"-53"-15,0 0-27 0,0 0-44 0,0 0-42 16,0 0-41-16,0 0-23 0,0 0-7 16,0 0 4-16,0 0 15 0,0 0-1 0,0 0-8 15,0 0-7-15,183-35-6 0,-139 18-3 0,3-3-3 16,-5-1 0-16,-4 0-2 0,1 0 0 0,-10-2-1 15,-2 2 1-15,-10 3 0 0,-2 1 3 0,-5 1 6 16,-6 1 2-16,-4 6 4 0,0-1-1 16,-3 3-6-16,-3 5-7 0,-4 0-5 0,-2 2-7 15,-1 0-2-15,0 3-1 0,-1 7 0 0,0 4 3 16,0 2 2-16,1 5-2 0,4-1 1 0,1 2-2 16,4-1-2-16,-1 1 1 0,5 0 0 0,0-3 1 15,6 1-1-15,2-2 1 0,2-3 1 16,5 0-2-16,0-4 3 0,6-2 0 0,-2-4-1 15,6-2 4-15,1-3 0 0,1 0 2 0,1-5 1 16,1-6 0-16,0-3 0 0,1-4 0 16,1 0 0-16,2-3 0 0,-5-3 2 0,-1 0 0 15,-6-2 0-15,2 1 1 0,-6 0 1 0,-4-1 2 16,-8 4 2-16,3 3 0 0,-7 4 1 0,-1 2 0 16,0 4 0-16,-3 4-4 0,-5 2-7 15,2 3-4-15,-4 0-7 0,-3 4 0 0,2 4 2 16,0 3 1-16,1 1 0 0,0 0-1 0,7-1 0 15,0 0 0-15,3 0 1 0,0 1 0 16,2-3 1-16,2 2-2 0,1-4 1 0,4 3 1 16,-1-1 1-16,-2 0 0 0,4 1-1 0,-4 0 0 15,4 0 0-15,-5 1 1 0,5-1-1 0,0 1 1 16,-4 3-2-16,4-1 2 0,-5 0-2 0,5 0 1 16,-5-4 0-16,3 0-2 0,-4-2 1 0,5-3 0 15,-6 0 1-15,1-4 0 0,4 0 3 16,-2 0-1-16,4-5 2 0,4-5 1 0,0-2-2 15,2-2 1-15,4-2-1 0,-2 1 0 0,-1-2 0 16,3 0-1-16,-3-2 0 0,0 2 1 0,-3-2-1 16,2 3 0-16,-2 0 1 0,-1 2 0 15,0 1-3-15,-4 4 2 0,-3 2-2 0,3 1 1 16,-6 3 1-16,-2 1-2 0,-1 2-3 0,0 0-5 16,1 0 0-16,1 7 1 0,2 1 1 15,-1 3 5-15,-2 1 3 0,1 3-2 0,-2 1 1 16,0-1 0-16,0 0-2 0,0 0 2 0,0-2-2 15,0-2 2-15,0-3-1 0,0-4 1 0,0-1 1 16,1-3 1-16,-1 0 8 0,0 0 3 16,0-1 1-16,2-5 1 0,-1-5-5 0,5-2-7 15,-2-1 0-15,4-2-4 0,-2 2-2 0,4 0 2 16,-4 1 0-16,5 4-1 0,-3 1 2 0,0 3-5 16,-1 5-2-16,-2 0-3 0,-2 0 1 0,4 9 0 15,-4 1 2-15,-2 4 4 0,2 2-1 16,3 1 3-16,-5 1 0 0,1-2-2 0,-1-1-1 15,1-3 4-15,-2-2 0 0,2-1 2 0,4-5 3 16,-3-2-5-16,0-2 3 0,0 0 1 0,5-2 2 16,-2-6 3-16,5-3-1 0,2-3-3 15,0-2-2-15,1-3-2 0,1 0 1 0,0 2-2 16,-1 0-1-16,0 4 2 0,-3 2-1 0,1 3 0 16,-7 4 4-16,4 3-10 0,-5 1-2 0,-2 0-1 15,0 6-4-15,4 2 8 0,-2 3 1 16,-4 2 2-16,3-1 1 0,1 1 1 0,-2-2 1 15,1-1-1-15,-2-2 6 0,0-4-4 0,7 1 2 16,-4-3 1-16,6-2-3 0,-2 0-1 16,6-5-1-16,9-3-3 0,1-4-10 0,5 2-13 15,3-3-34-15,6 3-63 0,-2-3-133 0,-4 4-301 16,-12 3-704-16</inkml:trace>
        </inkml:traceGroup>
        <inkml:traceGroup>
          <inkml:annotationXML>
            <emma:emma xmlns:emma="http://www.w3.org/2003/04/emma" version="1.0">
              <emma:interpretation id="{1726B049-6BF7-4A48-A7E6-37CCAFBB88E7}" emma:medium="tactile" emma:mode="ink">
                <msink:context xmlns:msink="http://schemas.microsoft.com/ink/2010/main" type="inkWord" rotatedBoundingBox="12524,11914 14093,11801 14134,12383 12566,12496"/>
              </emma:interpretation>
              <emma:one-of disjunction-type="recognition" id="oneOf40">
                <emma:interpretation id="interp200" emma:lang="en-US" emma:confidence="0.5">
                  <emma:literal>wins</emma:literal>
                </emma:interpretation>
                <emma:interpretation id="interp201" emma:lang="en-US" emma:confidence="0">
                  <emma:literal>whins</emma:literal>
                </emma:interpretation>
                <emma:interpretation id="interp202" emma:lang="en-US" emma:confidence="0">
                  <emma:literal>wains</emma:literal>
                </emma:interpretation>
                <emma:interpretation id="interp203" emma:lang="en-US" emma:confidence="0">
                  <emma:literal>writs</emma:literal>
                </emma:interpretation>
                <emma:interpretation id="interp204" emma:lang="en-US" emma:confidence="0">
                  <emma:literal>wits</emma:literal>
                </emma:interpretation>
              </emma:one-of>
            </emma:emma>
          </inkml:annotationXML>
          <inkml:trace contextRef="#ctx0" brushRef="#br2" timeOffset="342338.7639">9899 11417 1074 0,'0'0'264'0,"0"0"31"0,0 0 6 16,0 0-31-16,0 0-39 0,0 0-42 15,0 0-54-15,0 0-44 0,0 0-39 0,0 0-32 16,0 0-10-16,0 0 2 0,0 0 7 0,0 0 12 16,-8 12 5-16,4 17 1 0,0-2 0 0,3-2-9 15,1 0-4-15,0-2-8 0,1-5-2 0,7 0-3 16,-2-4-3-16,5-3 2 0,1-3 2 15,2-3 4-15,2-5 5 0,-1 0 3 0,8-2 2 16,-3-9 2-16,4-5-2 0,-4-4-6 0,2 0 0 16,-5-4-5-16,-1 0 0 0,-3-1 0 0,-1 3-2 15,-3 0 1-15,-5 2-2 0,-2 3 0 0,-2 3-3 16,0 1 2-16,0 7-1 0,0 1-2 16,0 5-1-16,0 0-6 0,0 0-6 0,0 3-4 15,-2 7 0-15,1 4 1 0,1 1 3 0,0 7 5 16,0-2 0-16,0 1 0 0,3-1 2 15,5 0-2-15,-1-1-2 0,6-3 2 0,-2-1 0 16,5-3 1-16,-2-3 0 0,0-1 0 0,0-3 1 16,2-3 0-16,1-2 2 0,0-2 0 15,-3-6 0-15,2-3 2 0,-3-3-1 0,-5-1 2 16,2-2 1-16,-4 0-1 0,-2-2 0 0,-3 2 0 16,-1 1 0-16,0 0-1 0,0 1 3 0,-8 1-6 15,4 3 1-15,-5 2-2 0,5 3-4 0,-6 3 2 16,6 1-3-16,-2 2-1 0,-1 0-4 0,3 0 2 15,-3 0-3-15,5 5 0 0,1-2 2 16,1 0-1-16,0 1 1 0,8-1 3 0,-1-2 4 16,6-1 1-16,3 0 2 0,5-3-1 15,-3-3-4-15,6-2 4 0,-1 0 0 0,0-2-1 16,-6 4 2-16,3 0-2 0,-6 1-2 0,-4 3 2 16,-5 2-1-16,-2 0 0 0,-3 0-1 0,0 0-2 15,0 4-1-15,0 3 1 0,0 3 1 0,0 3 0 16,0-1 1-16,0 4 2 0,-1-2 1 0,-1 0 0 15,2-1 2-15,0 0-4 0,0-2 1 16,3-1 0-16,3-2-1 0,2 0 0 0,2-3 1 16,0-2-1-16,0-1 0 0,4-2 4 0,3 0 0 15,5-6 1-15,2-4 1 0,3-4-2 16,1 0 0-16,2-3 1 0,0-3-1 0,-4 3-2 16,1 1-1-16,-4-2 1 0,0 3-3 0,-8 3 3 15,0 5 0-15,-4 1-3 0,-8 2 3 0,2 4-3 16,-3 0-3-16,-2 0 1 0,1 4-1 15,-1 3 0-15,2-1 5 0,-2 3 0 0,1 1-1 16,-1-1 1-16,1 2-3 0,-1 0 1 0,2-2 0 16,1 2 2-16,0-3 0 0,-2 1 0 0,-1 0 0 15,1-3-1-15,-1 1 1 0,0-1 0 16,0-1 0-16,0 0-2 0,0-4 2 0,0-1 0 16,0 0 1-16,0 0 7 0,0 0 4 0,2-3-2 15,1-3 0-15,1-4-3 0,2-1-5 0,-1-2-1 16,7 0-1-16,0-1-2 0,1 0 0 0,-2 3-1 15,2 2 1-15,-4 2-2 0,2 3-2 16,0 2-1-16,-4 2-1 0,3 0 2 0,0 0-2 16,-1 5 1-16,1 3 3 0,-2 1-4 0,-1 2 6 15,3 0-1-15,-3 2 1 0,2-1 1 0,-1-3-1 16,-2 0 0-16,3-3 0 0,-2-1 2 16,4-2 0-16,-1-1 0 0,0-2 0 0,3 0 2 15,1 0-2-15,1-7 2 0,5-2 0 0,-1-2-4 16,5-4 2-16,-2 1 0 0,-2-1 0 15,-3-1 2-15,4 0 0 0,-5 0-2 0,-3 0 1 16,-2 2 2-16,-4 0-1 0,-3 1 3 0,2 4 1 16,-4-1-2-16,-2 2 1 0,0 4-1 0,0 0-1 15,0 4-3-15,-3 0-1 0,-2 0-8 16,1 2-1-16,1 6 0 0,-1 2-1 0,-3 1 4 16,6 2 1-16,-1-2-1 0,2 3 2 0,0-1 1 15,2 0 1-15,0 2 0 0,7-3 2 0,-5 4 0 16,5-5 0-16,-4 0 3 0,4 2-4 0,-5-4 0 15,0 1-1-15,1-4 1 0,-5 0 0 0,0-1 3 16,0-2-2-16,-5 1-8 0,0-1-12 16,-7-2-47-16,-2-1-85 0,-3 0-175 0,3 0-525 15,3 0-848-15</inkml:trace>
          <inkml:trace contextRef="#ctx0" brushRef="#br2" timeOffset="342493.6686">10841 10984 2816 0,'0'0'102'16,"0"0"6"-16,0 0 13 0,0 0-19 0,0 0-35 15,0 0-34-15,0 0-32 0,0 0-19 16,0 0-22-16,0 0-75 0,0 0-215 0,0 0-878 16,0 0-431-16</inkml:trace>
        </inkml:traceGroup>
      </inkml:traceGroup>
    </inkml:traceGroup>
    <inkml:traceGroup>
      <inkml:annotationXML>
        <emma:emma xmlns:emma="http://www.w3.org/2003/04/emma" version="1.0">
          <emma:interpretation id="{D0332A95-773F-48D4-8B2E-36B415B7D896}" emma:medium="tactile" emma:mode="ink">
            <msink:context xmlns:msink="http://schemas.microsoft.com/ink/2010/main" type="paragraph" rotatedBoundingBox="1646,13665 10537,13267 10601,14695 1710,150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2D0843-331B-47E1-9FB3-3063426A2943}" emma:medium="tactile" emma:mode="ink">
              <msink:context xmlns:msink="http://schemas.microsoft.com/ink/2010/main" type="inkBullet" rotatedBoundingBox="1646,13665 2724,13617 2771,14672 1693,14720"/>
            </emma:interpretation>
            <emma:one-of disjunction-type="recognition" id="oneOf41">
              <emma:interpretation id="interp205" emma:lang="en-US" emma:confidence="0">
                <emma:literal>.</emma:literal>
              </emma:interpretation>
              <emma:interpretation id="interp206" emma:lang="en-US" emma:confidence="0">
                <emma:literal>o</emma:literal>
              </emma:interpretation>
              <emma:interpretation id="interp207" emma:lang="en-US" emma:confidence="0">
                <emma:literal>°</emma:literal>
              </emma:interpretation>
              <emma:interpretation id="interp208" emma:lang="en-US" emma:confidence="0">
                <emma:literal>@</emma:literal>
              </emma:interpretation>
              <emma:interpretation id="interp209" emma:lang="en-US" emma:confidence="0">
                <emma:literal>G</emma:literal>
              </emma:interpretation>
            </emma:one-of>
          </emma:emma>
        </inkml:annotationXML>
        <inkml:trace contextRef="#ctx0" brushRef="#br3" timeOffset="388624.3144">-83 13029 0 0,'0'0'11'0,"0"0"302"0,0 0 4 16,0 0 2-16,0 0-25 0,0 0-41 16,0 0-39-16,0 0-43 0,0 0-43 0,0 0-24 15,0 0-18-15,-81-164-18 0,60 148-8 0,-5 3-5 16,-1 0-1-16,-2 3 1 0,2 0-1 0,-2 1-1 15,1 1-3-15,-2 4-8 0,-4 2-5 16,3 2-7-16,0 2-5 0,-7 10-2 0,-1 4-4 16,2 5-4-16,-2 8-2 0,-1 3-4 0,-1 4-2 15,3 2-1-15,2 2-2 0,-2 5-1 0,0-1-1 16,5 1 0-16,3 2 0 0,3 0 1 16,5-3-2-16,8 0-3 0,6-1 0 0,1 0-3 15,7-3 3-15,0 2 0 0,10-2 0 0,4 0 0 16,5-2 0-16,6-2 0 0,7-1 1 0,4-7 1 15,4-1-1-15,1-1-1 0,2-6 1 0,1-1 0 16,0-5 2-16,-2-2-1 0,2-4 1 16,3-4-1-16,-3-4 4 0,-3 0 2 0,-1-6 1 15,-6-5 6-15,2-5 0 0,-3-3 6 0,-3-4 6 16,5-5 2-16,-4-3 2 0,-1-4-1 16,1-6-2-16,3-1-3 0,-2-3 1 0,-4-2 0 15,-1 0 0-15,-3-2 0 0,-4 1-1 0,-6-1 0 16,-1 0-2-16,-8 1 0 0,-5 1-3 0,0 4-3 15,-14 3-3-15,-4 4-6 0,-11 2-9 16,-5 6-12-16,-12 4-13 0,-3 7-18 0,-6 4-24 16,-6 3-33-16,0 7-53 0,3 3-66 0,2 0-123 15,14 3-309-15,17 1-868 0</inkml:trace>
        <inkml:trace contextRef="#ctx0" brushRef="#br3" timeOffset="388080.9319">-447 13253 110 0,'0'0'158'15,"0"0"44"-15,0 0 21 0,0 0 4 0,0 0 3 16,0 0-29-16,0 0-25 0,0 0-20 0,0 0-24 15,0 0-17-15,0 0-5 0,0 0-8 16,-59 11-5-16,52-8-6 0,5 0-3 0,0-1-9 16,1 1-9-16,1-3-10 0,0 2-14 0,0-2-6 15,0 0-9-15,0 0-7 0,0 0-7 0,3 0-1 16,6 0-1-16,-1 0 1 0,6 0 9 16,4 0-4-16,2-3 0 0,0-2-2 0,3-2-6 15,-1 1 2-15,-2 0-1 0,3-1-1 0,-5 1-1 16,-4 1 1-16,0 3-2 0,-1-2 0 0,-4 1 2 15,-4 1-5-15,-3 2-1 0,5 0-2 16,-6 0 1-16,1 0-1 0,-1 0 0 0,1 3 1 16,-1 3-7-16,3-2 9 0,1 4-1 0,-3 1 2 15,0 2 4-15,1 1-3 0,2 2 0 16,-3 1-2-16,-1 1 2 0,1 2-2 0,-2-2 0 16,0 0 2-16,0 2-4 0,0-2 1 0,0 0 1 15,-2 0 0-15,1-3-1 0,-2 0-1 0,-3-1-3 16,5-3-1-16,-2-1 1 0,2-2-3 0,1-3-5 15,-2 0-7-15,2-1-15 0,0-2-25 0,0 0-31 16,0 0-52-16,0-5-73 0,0-1-99 16,0-4-181-16,0 2-480 0,0 4 28 0</inkml:trace>
      </inkml:traceGroup>
      <inkml:traceGroup>
        <inkml:annotationXML>
          <emma:emma xmlns:emma="http://www.w3.org/2003/04/emma" version="1.0">
            <emma:interpretation id="{493BE0D3-B26E-4585-94A4-F62C78C2A99B}" emma:medium="tactile" emma:mode="ink">
              <msink:context xmlns:msink="http://schemas.microsoft.com/ink/2010/main" type="line" rotatedBoundingBox="3423,13790 10546,13471 10601,14695 3478,15014"/>
            </emma:interpretation>
          </emma:emma>
        </inkml:annotationXML>
        <inkml:traceGroup>
          <inkml:annotationXML>
            <emma:emma xmlns:emma="http://www.w3.org/2003/04/emma" version="1.0">
              <emma:interpretation id="{E4F474D1-3072-46DC-AE37-753C8A0FE9EA}" emma:medium="tactile" emma:mode="ink">
                <msink:context xmlns:msink="http://schemas.microsoft.com/ink/2010/main" type="inkWord" rotatedBoundingBox="3427,13863 8010,13658 8041,14355 3458,14560"/>
              </emma:interpretation>
              <emma:one-of disjunction-type="recognition" id="oneOf42">
                <emma:interpretation id="interp210" emma:lang="en-US" emma:confidence="0.5">
                  <emma:literal>Consolidate</emma:literal>
                </emma:interpretation>
                <emma:interpretation id="interp211" emma:lang="en-US" emma:confidence="0.5">
                  <emma:literal>Cons oxidate</emma:literal>
                </emma:interpretation>
                <emma:interpretation id="interp212" emma:lang="en-US" emma:confidence="0">
                  <emma:literal>consolidate</emma:literal>
                </emma:interpretation>
                <emma:interpretation id="interp213" emma:lang="en-US" emma:confidence="0">
                  <emma:literal>Cars oxidate</emma:literal>
                </emma:interpretation>
                <emma:interpretation id="interp214" emma:lang="en-US" emma:confidence="0">
                  <emma:literal>Coors oxidate</emma:literal>
                </emma:interpretation>
              </emma:one-of>
            </emma:emma>
          </inkml:annotationXML>
          <inkml:trace contextRef="#ctx0" brushRef="#br3" timeOffset="391005.9038">2743 13420 0 0,'0'0'277'0,"0"0"89"0,0 0-13 16,0 0-36-16,0 0-40 0,0 0-44 0,0 0-29 15,0 0-34-15,0 0-21 0,0 0-16 0,0 0-19 16,0 0-21-16,0 0-26 0,0 0-22 0,-45-52-16 15,36 60-8-15,5 0-3 0,-6 5 1 16,5 4-4-16,-4-1 4 0,1 0 0 0,0 1-3 16,1 0 2-16,3 0-7 0,1 1-3 0,2-3-3 15,1 0 0-15,0-3 0 0,1 0-4 16,2-2 3-16,6-4-4 0,-1-2 4 0,2-3 5 16,0-1 2-16,0 0 8 0,1-2 3 0,1-7 4 15,0-5 0-15,1-2 2 0,0-1-4 0,-2-3-2 16,-2-2 0-16,-1 3-4 0,-5-2 2 0,1 2 0 15,-4 2-1-15,0-1-2 0,-4 4-1 16,-2 1-5-16,-4 4-3 0,1 2-1 0,-6 3-6 16,3 2-4-16,-1 2 0 0,0 2 3 0,2 5-5 15,-2 4 1-15,2-1-1 0,2 1-9 0,3 1 5 16,1-1-1-16,5-2-2 0,0 2 4 0,4 0-1 16,5-3 1-16,3 0 1 0,2 0 3 15,5-3 0-15,1-2 0 0,2-2 1 0,3-1 0 16,1 0 3-16,1-6 2 0,0-4 0 0,-1-1 0 15,-1-4 0-15,-1-2 0 0,-4-3 1 16,-1-2 4-16,-1-3-1 0,-4-2 1 0,0-1 0 16,-4 0 2-16,-1-2-1 0,-1-3 0 0,-3 1 0 15,-2 1-6-15,-2 1 8 0,-1 5-1 0,0 3 2 16,0 4 6-16,-4 5-4 0,-1 3-1 16,0 5 1-16,2 4-1 0,0 1-6 0,0 0-4 15,-1 6-5-15,-2 7-2 0,-1 3 2 0,2 2 2 16,-4 6 3-16,6 2-6 0,-2 2 4 15,0 2-2-15,2 2 1 0,3 1 7 0,0-1-5 16,0 0-1-16,2-1 0 0,5-3-4 0,0-2 2 16,2-1 2-16,0-3-1 0,0-5 1 0,1-1-1 15,6-4 1-15,-5-2-1 0,2-4 2 0,-1-4 1 16,3-2-2-16,-1 0 3 0,1-8 0 0,2-3 1 16,-1-4 2-16,4-1-1 0,0 0-1 15,-3-2-1-15,4-2 0 0,-6 5-1 0,1 1 1 16,-2 3-3-16,-4 5 0 0,-1 2-3 0,-2 4 0 15,-2 0-1-15,2 6 0 0,-1 6 1 0,0 3 1 16,-2 0 0-16,0-1 2 0,3 2 1 16,1-3-1-16,3-3-1 0,-3-2 1 0,7-3 0 15,0-3-2-15,5-2 2 0,5 0-2 0,4-10-9 16,2-4-18-16,3-3-23 0,-1-5-42 16,-2-2-66-16,-3-3-119 0,-8 7-260 0,-9 5-666 0</inkml:trace>
          <inkml:trace contextRef="#ctx0" brushRef="#br3" timeOffset="391169.8029">3378 13103 1336 0,'0'0'822'0,"0"0"-600"0,0 0-28 16,0 0-23-16,0 0-54 0,0 0-30 0,0 0-27 0,0 0-28 15,0 0-34-15,0 0-17 0,0 0-13 16,0 0-26-16,0 0-76 0,-45-40-126 0,55 43-247 15,-3 0-1070-15</inkml:trace>
          <inkml:trace contextRef="#ctx0" brushRef="#br3" timeOffset="392336.1563">3771 13479 1148 0,'0'0'286'0,"0"0"-37"15,0 0-5-15,0 0-44 0,0 0-33 0,0 0-16 16,0 0-22-16,0 0-17 0,0 0-11 0,105-165-11 16,-104 149-10-16,1 3-11 0,-2 2-10 15,0 1-6-15,-3 2-8 0,-9 3-9 0,3 0-8 16,-6 5-11-16,-2 0-6 0,0 0-7 0,-2 7 1 15,-3 2-4-15,7 6 0 0,-4-2-1 0,5 3-4 16,1 3 2-16,3 1-3 0,5-1 1 0,-1-1-3 16,5 0 3-16,1-1 0 0,0-1-1 15,5-1 4-15,2-4-4 0,3 1 1 0,2-4 1 16,0-1 0-16,3-3 2 0,-1-4 0 0,1 0 0 16,1 0-2-16,2-10 6 0,-1-3 1 15,2-3 1-15,1 0 6 0,-5-7-5 0,1 1 2 16,1-4-1-16,-6-1 0 0,2-2 1 0,-2-1-3 15,-2-1 3-15,-2 0-4 0,-1-2 2 0,-4 2 1 16,3-2-2-16,-5 1-1 0,0-1 0 16,0 2 0-16,0 3 2 0,0 4 5 0,0 3-7 15,-2 5 0-15,-1 6-2 0,2 3-4 0,0 6 2 16,-2 1-7-16,1 0-6 0,-1 10-2 0,-2 4 1 16,-2 5 6-16,0 6 4 0,0 4 4 15,-1 3 0-15,3 0-1 0,2 4 0 0,3-1 4 16,0 0-5-16,7 1-1 0,3-4 0 0,6-1-6 15,3-4 7-15,0 1 1 0,2-6 0 0,0-4 4 16,2-2-3-16,1-5-1 0,0-1 1 0,2-4 0 16,2-3-1-16,-1-3 2 0,1 0 0 15,1-6 0-15,-4-5 2 0,-2-4-1 0,0-2 2 16,-1-1-3-16,-1-5 3 0,2-1 0 0,-6 3 1 16,-3-1 4-16,-1 1-3 0,-6 3 2 0,-3 2 2 15,-4 4 1-15,0 4-3 0,-5 4-4 16,-4 2-8-16,-3 2-8 0,-8 2 2 0,0 7-1 15,3 6 5-15,-6 1 3 0,6 3-3 0,3-1 2 16,0 1-1-16,7-2 2 0,1-1-3 16,6 0-2-16,0-2 2 0,0-3-2 0,1 0 2 15,5-5 1-15,0 0 1 0,1-2-3 0,0-4 6 16,0 3 1-16,0-3 3 0,2 0 6 0,-2-5-4 16,4-1 2-16,-2-2 1 0,-1-3-3 15,3 1 3-15,-2 0-4 0,-2 0 3 0,2 2-1 16,-4 2 3-16,-1 1 0 0,-1 3-4 0,-3 1-1 15,2 1-5-15,-2 0-1 0,3 1 0 0,-2 4 4 16,0 3-3-16,5 0 1 0,0 2 0 16,1-1-5-16,1 1 6 0,4-1-2 0,-1 0 2 15,6-3 2-15,-1-2-3 0,1 0 1 0,2-2 0 16,0-2 0-16,1 0 1 0,0-6 0 0,-2-4 2 16,3-4 3-16,-1-4-2 0,4-5-1 0,-5-1 0 15,2-2-5-15,-3-4 5 0,-1-2 1 16,2 1 0-16,-5-1 6 0,-4-2-4 0,0 3 1 15,-2 2 1-15,-2 0 0 0,-5 2 2 0,-1 5-1 16,0 1 1-16,-1 6-1 0,-5 3 1 0,-1 4-2 16,1 2-4-16,-1 4-5 0,3 2-5 15,-6 0-2-15,6 8-3 0,-6 5 3 0,3 5-1 16,0 3 3-16,3 2 2 0,-5 2-1 0,6 4 3 16,-1-3 0-16,3 4-1 0,1 1-1 0,0-3 1 15,0 2 0-15,4-2-1 0,0-4 2 16,7-2-3-16,2-3 2 0,1-4 2 0,3-2-2 15,7-5 2-15,-2-5-1 0,2-3 1 0,3 0 0 16,0-9 1-16,0-4-1 0,0-4 0 0,-5 0 2 16,-2-4 0-16,-3 2 1 0,-3-1 2 15,-1 2 2-15,-3 2-4 0,-6 4 3 0,0 0 1 16,-2 7-2-16,-2 2 3 0,0 3-4 0,0 0-5 16,-4 3-3-16,-2 4-4 0,-3 4 2 0,4 2 2 15,-4 0-1-15,6-1 0 0,2 1-1 0,1-1 0 16,0-2 3-16,4-1-2 0,8-5 1 15,0 0-2-15,4-2-3 0,9-2 3 0,4 0-2 16,2-8-8-16,7-3-16 0,-2-2-38 0,-1-5-48 16,-6 0-80-16,-4-1-126 0,-9 5-286 0,-8 5-732 15</inkml:trace>
          <inkml:trace contextRef="#ctx0" brushRef="#br3" timeOffset="392508.0491">4628 13029 1744 0,'0'0'398'0,"0"0"-127"0,0 0-41 16,0 0-65-16,0 0-66 0,0 0-37 15,0 0-30-15,0 0-18 0,0 0-7 0,0 0-2 16,0 0-2-16,0 0-1 0,0 0-10 0,183-43-47 16,-139 41-116-16,2 2-214 0,-12 0-696 0,-12 0-251 15</inkml:trace>
          <inkml:trace contextRef="#ctx0" brushRef="#br3" timeOffset="390157.2097">1137 13074 195 0,'0'0'346'0,"0"0"1"0,0 0-24 0,0 0-43 15,0 0-49-15,0 0-52 0,0 0-36 16,0 0-42-16,0 0-31 0,0 0-31 0,0 0-16 15,0 0-11-15,0 0-8 0,0 0 5 0,20-31 4 16,-16 38 6-16,2-3 6 0,-2 5 2 16,1-1-1-16,0 0 1 0,-2 0-3 0,1-2 1 15,-2 1-1-15,2-1-3 0,-3-3 2 0,1 1-3 16,-2-4 2-16,1 1 7 0,-1-1 9 0,0 0 13 16,0 0 11-16,0 0 9 0,0-1-3 0,0-4-7 15,0-2-15-15,0-1-15 0,0-3-11 16,0 0-6-16,-1 0 1 0,-6-1 0 0,0 1-2 15,-5 1-2-15,0-1-4 0,-3 3-1 16,0 0-1-16,-2 2-3 0,-6 3-3 0,3 3-1 0,-4 0-8 16,-1 3 2-16,2 9-1 0,-3 4-1 15,0 7 4-15,-1 3-3 0,-2 6 2 0,4 4 1 16,-1 5-2-16,8 2 4 0,1 1-1 0,3-2 0 16,4 2 1-16,3-2-1 0,4-4 0 0,3 0 0 15,3-3 1-15,7-3-1 0,4-1-1 16,7-4 0-16,-1-3 3 0,7-3-2 0,1-3 2 15,5-5 2-15,1-4-1 0,1-5 4 0,2-1 1 16,3-3-1-16,-1-1 3 0,0-10 3 0,0-2 1 16,-2-4 4-16,-6-4 3 0,1 0 0 15,-6-3 3-15,-3 0 2 0,-7 0 1 0,-2 2-1 16,-1 0 0-16,-8 1-1 0,0 5 1 0,-4 1-2 16,-1 4 1-16,0 2-3 0,0 2 1 15,-3 4-7-15,-4 3-4 0,3 0-7 0,-2 0-7 16,0 5-2-16,-2 4-3 0,2 6 3 0,1-2 1 15,-2 5 3-15,2 0 0 0,2 0 0 0,1 0-1 16,2-1 2-16,0-1-2 0,5-4 3 16,0 2 1-16,2-4-1 0,-2 0 0 0,4-3 1 0,-4-1 1 15,5-1-1-15,-4-2 1 0,4-3 0 16,-3 0 2-16,0 0 3 0,0-8 1 0,3 0 3 16,0-6 2-16,-1-3-1 0,-1-2 2 0,2-3-3 15,-6-1 0-15,2-2-1 0,-3 4 0 16,-3 1 0-16,0-1 1 0,-3 3-1 0,-4 1-3 15,-6 4-1-15,0 3-2 0,-1 3-4 0,0 6-2 16,0 1-4-16,0 3-1 0,-1 7-1 0,1 3 0 16,2 2 2-16,-1 2-1 0,7-1 2 15,-2 2 0-15,5-2 1 0,1 0 2 0,2 0 1 16,0 0 0-16,0-2-1 0,5-3 0 0,5 0 0 16,1-2 1-16,-1-2 2 0,3-2 2 0,1-1-2 15,0-4 2-15,2 0 1 0,1 0-1 16,-2-3 5-16,2-3-1 0,-3-1-1 0,0-1-1 15,3 0 0-15,-1 2 0 0,1-1 0 0,-1 2 0 16,1 2-2-16,-2 1 0 0,-1 1 0 16,1 1-2-16,-3 0 1 0,0 0-1 0,-4 5 2 15,1-2-1-15,-1 0 5 0,-4 1-2 0,-2-2-1 16,2-2 3-16,-1 1-4 0,-2-1 4 0,1 0 0 16,-2 0 2-16,1 0 2 0,2-3 1 0,1-3 0 15,2-3-1-15,-2-2-2 0,8-1-2 0,-2 1-1 16,-1-1-3-16,4 0 3 0,-1 1-1 15,2 1-1-15,3 0 1 0,-3 2-4 0,-1 2 0 16,-2 1 0-16,3 4 0 0,-2 1 0 0,-3 0-2 16,-1 1 1-16,4 4 0 0,-2 3 3 0,0 0-1 15,-1 4 1-15,3-3 0 0,-2 1-3 16,-1 0 4-16,1-1-1 0,0-3 1 0,-3-2-1 16,1 0-1-16,-1-2 2 0,3-2 0 0,0 0 6 15,2 0-2-15,-1-8 2 0,2-3 0 16,2-2-1-16,2-3 3 0,0-1 0 0,0-2-2 15,2-2-2-15,1 1-2 0,-3-4 0 0,5 2-1 16,-3-2 1-16,0 5-1 0,1-4 0 0,-4 4-1 16,-2 3-1-16,-1 1 3 0,-3 5-2 15,-5 2-1-15,0 5 0 0,-4 3 0 0,-1 0-4 16,0 0-1-16,0 2-1 0,0 7 1 0,3 1 1 16,-2 4 4-16,1 2 2 0,-1 1-2 0,1 1 0 15,2 2 0-15,2 0-2 0,-2 2 2 0,4-1 0 16,-2 2 0-16,1 0-3 0,-1-3 0 15,-1 3 3-15,0-3 0 0,-4 0 4 0,-1 0-4 16,0-1 0-16,-1-4 0 0,-6-2 2 0,-6-2 4 16,-1-2-1-16,-3-3 4 0,0-2-6 0,-3-2 6 15,0-2 2-15,-1 0-2 0,1-5 3 0,1-2-5 16,0-2-4-16,2-1 1 0,5-3 0 16,1 2-2-16,5-1-5 0,2 0-8 0,0 0-23 15,4 1-36-15,0 2-61 0,7-1-108 0,6 2-174 16,-5 3-505-16,1 2-685 0</inkml:trace>
        </inkml:traceGroup>
        <inkml:traceGroup>
          <inkml:annotationXML>
            <emma:emma xmlns:emma="http://www.w3.org/2003/04/emma" version="1.0">
              <emma:interpretation id="{39F66F58-8429-4E56-8281-E26F53A9FD49}" emma:medium="tactile" emma:mode="ink">
                <msink:context xmlns:msink="http://schemas.microsoft.com/ink/2010/main" type="inkWord" rotatedBoundingBox="8860,13546 10546,13471 10601,14695 8915,14771"/>
              </emma:interpretation>
              <emma:one-of disjunction-type="recognition" id="oneOf43">
                <emma:interpretation id="interp215" emma:lang="en-US" emma:confidence="0.5">
                  <emma:literal>gains</emma:literal>
                </emma:interpretation>
                <emma:interpretation id="interp216" emma:lang="en-US" emma:confidence="0">
                  <emma:literal>gain's</emma:literal>
                </emma:interpretation>
                <emma:interpretation id="interp217" emma:lang="en-US" emma:confidence="0">
                  <emma:literal>grains</emma:literal>
                </emma:interpretation>
                <emma:interpretation id="interp218" emma:lang="en-US" emma:confidence="0">
                  <emma:literal>gamins</emma:literal>
                </emma:interpretation>
                <emma:interpretation id="interp219" emma:lang="en-US" emma:confidence="0">
                  <emma:literal>gains'</emma:literal>
                </emma:interpretation>
              </emma:one-of>
            </emma:emma>
          </inkml:annotationXML>
          <inkml:trace contextRef="#ctx0" brushRef="#br3" timeOffset="394005.2807">6363 13231 1089 0,'0'0'533'0,"0"0"-303"0,0 0-10 0,0 0-3 16,0 0-45-16,0 0-14 0,0 0-22 0,0 0-27 15,53-178-18-15,-50 159-18 0,-3 1-13 16,0 4-9-16,-5 3-12 0,-3 3-3 0,-2 3-10 16,-4 4-11-16,-5 1-6 0,0 4-9 0,-3 6-2 15,1 5 1-15,0 1 0 0,0 2-1 16,4-1-1-16,0 2-1 0,7-2-2 0,0 0 0 0,8 0 0 15,2-1 0-15,0-1-2 0,0-2 1 0,10-2 2 16,0-2 0-16,0-1 5 0,3-4-1 16,0-2-1-16,1-2 2 0,0 0 1 0,0-4 3 15,-1-4 2-15,1-3 1 0,0-3 1 0,-2-2 3 16,-4 0 2-16,1-3 3 0,-2 1 4 16,0 0 3-16,-6-1 2 0,1 3 1 0,0 2 2 15,-2 1-4-15,0 2-3 0,0 5-3 0,0 1-6 16,0 3-2-16,0 2-5 0,0 0-6 15,0 4-8-15,0 5 0 0,0 6 2 0,2 5 4 16,2 5 6-16,-3 6-4 0,2 3 0 0,2 4 1 16,-4 3 0-16,2 5 2 0,-3 1 0 0,0 4-2 15,0 2-2-15,-3 1 3 0,-1-2-1 16,-1 0 2-16,-2-2 0 0,2 0 1 0,-4-6-1 16,4-3-2-16,-4-5 3 0,2-2-1 0,-3-7 1 15,4-3 2-15,-4-8-4 0,3-5 7 0,0-4 3 16,0-5 2-16,0-2 4 0,-4-4-3 0,4-9-4 15,-3-3-4-15,0-7-4 0,4-4-4 16,-2-5-2-16,5-2-2 0,1-5-1 0,2-1 0 16,3-7-1-16,9-1-1 0,2-4 0 0,6-2-3 15,2-1 2-15,5-2-4 0,4 0-2 16,6-1 0-16,-1-2 0 0,1 3 1 0,1 5 2 0,-4 5 4 16,1 3 2-16,-6 6 4 0,-7 6-1 15,-5 5 5-15,-8 4 2 0,-2 8 1 0,-6 4 0 16,-1 3 1-16,0 2-2 0,-3 4-2 0,-6 2 3 15,-1 0-10-15,-2 8 0 0,0 3 1 16,-3 5-3-16,4 2 7 0,-2-2-1 0,2 4 1 16,1-3-2-16,6 1 0 0,2-1 1 0,2-2-2 15,0 1 2-15,0-3 0 0,3 0-3 16,7-2 2-16,-3-1 3 0,3-6-1 0,3 2 1 16,-2-4 2-16,-1-2-4 0,1 0 5 0,2 0 1 15,0-8 2-15,0-3-1 0,-1 0 2 0,0-4-1 16,-2 1-2-16,-2 0 7 0,-2 0-5 0,0 2-1 15,-5-3 1-15,-1 4-4 0,1 2 3 0,-1 1 1 16,0 1 0-16,0 4-2 0,0 3-1 16,0 0-3-16,0 0-7 0,0 1-5 0,-1 5-1 15,1 5 0-15,0 1 7 0,0 4 5 0,0 0-1 16,0-1 1-16,3 4 0 0,7-3-4 0,-5 0 4 16,7-1 1-16,0-2 0 0,3-2 4 15,-1-3-4-15,1 0 0 0,4-4 0 0,1-2 2 16,-5-2 0-16,2 0 2 0,5-9 1 0,-5 0 1 15,0-6 1-15,2 0 1 0,-2-2 1 0,-1-3-5 16,-2 1 3-16,-2 1-1 0,-4 0-1 16,1 3 5-16,-7 2-6 0,4 3-1 0,-3 4-1 15,-3 2-4-15,0 4-2 0,0 0-5 0,0 4-2 16,0 4 0-16,0 3 3 0,1 2 6 16,1 2 2-16,-1 0 2 0,3 1-1 0,1-3-1 15,-3 3 0-15,3-3 0 0,3 0-1 0,-3-4 0 16,4 0 1-16,-3-1-2 0,4-3 2 15,0-2 1-15,-3-1 1 0,4-2 0 0,-1 0 0 16,0-3 1-16,2-5 1 0,0 0 0 0,2-3 0 16,1 0-1-16,-1-2-1 0,3 2-1 0,-3 0 0 15,-1 0 1-15,-3 3-2 0,1 3-1 0,-1 0 0 16,-4 4-1-16,2 0-1 0,-4 1 1 16,1 0 0-16,2 2 0 0,-4 3 1 0,-1 4 0 15,3-3 0-15,-1 1 1 0,-3 1-1 0,1-1 0 16,-2 1 1-16,1-3 2 0,-1-1-1 0,2 0 0 15,3-3-1-15,-3-1-1 0,0 0 1 0,0 0 2 16,4-1 2-16,-1-4 0 0,-1-3 0 16,6-2-2-16,-1 1 0 0,-1-4-1 0,4 0 1 15,-1 2-1-15,-1 0 0 0,1-1-1 0,1 2 0 16,-1 1 1-16,-2 1-2 0,-2 5-3 0,-3 0 0 16,3 3-3-16,-4 0 1 0,1 9 3 15,3 1-1-15,-3-1 3 0,5 4 1 0,-5 0-1 16,5-1 3-16,-4-1 0 0,4 1-1 0,-2-2-1 15,4 0-1-15,1-4 1 0,0-1 0 16,1-4 0-16,-2-1 2 0,4 0 1 0,2-3 0 16,-2-6 2-16,2-3-2 0,3 0 1 0,1-4-1 15,2 1 2-15,-3-1 0 0,-3 0-1 0,3 0 0 16,-5 3-2-16,-2 3 0 0,-6 2-1 16,2 1 1-16,-6 4 0 0,-2 1 0 0,-1 2 0 15,0 0-3-15,0 0 0 0,0 2-1 0,0 4 0 16,0 2 3-16,0 3-2 0,0-1 2 0,0 2-1 15,0 1 0-15,4-2 1 0,0 2-3 0,1-2-1 16,0 1 3-16,2-1 1 0,-4-1 1 0,4-1 3 16,-5-1-4-16,-2-1 0 0,0-1 0 15,-2-1 0-15,-8 0 2 0,-5-1-2 0,-6 2-8 16,-1 0-18-16,-5-1-30 0,-2-2-57 0,-5 0-83 16,2 1-134-16,5-3-345 0,10-1-755 0</inkml:trace>
          <inkml:trace contextRef="#ctx0" brushRef="#br3" timeOffset="394170.1786">7178 12705 2009 0,'0'0'577'0,"0"0"-408"16,0 0-4-16,0 0-23 0,0 0-37 0,0 0-19 16,0 0-18-16,0 0-23 0,0 0-17 15,0 0-19-15,0 0-11 0,0 0-5 0,0 0-16 16,0 0-18-16,-83-58-65 0,98 58-127 0,-2 2-248 15,-3 2-1179-15</inkml:trace>
        </inkml:traceGroup>
      </inkml:traceGroup>
    </inkml:traceGroup>
    <inkml:traceGroup>
      <inkml:annotationXML>
        <emma:emma xmlns:emma="http://www.w3.org/2003/04/emma" version="1.0">
          <emma:interpretation id="{B8018AD4-D686-4E59-B1A1-7702306E00DE}" emma:medium="tactile" emma:mode="ink">
            <msink:context xmlns:msink="http://schemas.microsoft.com/ink/2010/main" type="paragraph" rotatedBoundingBox="1814,14863 22754,13717 22824,14998 1884,161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6372C1-92A8-4BCB-8CBB-BD22F0790CE3}" emma:medium="tactile" emma:mode="ink">
              <msink:context xmlns:msink="http://schemas.microsoft.com/ink/2010/main" type="inkBullet" rotatedBoundingBox="1816,14915 2708,14866 2765,15908 1873,15957"/>
            </emma:interpretation>
            <emma:one-of disjunction-type="recognition" id="oneOf44">
              <emma:interpretation id="interp220" emma:lang="en-US" emma:confidence="0">
                <emma:literal>@</emma:literal>
              </emma:interpretation>
              <emma:interpretation id="interp221" emma:lang="en-US" emma:confidence="0">
                <emma:literal>8</emma:literal>
              </emma:interpretation>
              <emma:interpretation id="interp222" emma:lang="en-US" emma:confidence="0">
                <emma:literal>O</emma:literal>
              </emma:interpretation>
              <emma:interpretation id="interp223" emma:lang="en-US" emma:confidence="0">
                <emma:literal>,</emma:literal>
              </emma:interpretation>
              <emma:interpretation id="interp224" emma:lang="en-US" emma:confidence="0">
                <emma:literal>)</emma:literal>
              </emma:interpretation>
            </emma:one-of>
          </emma:emma>
        </inkml:annotationXML>
        <inkml:trace contextRef="#ctx0" brushRef="#br0" timeOffset="414915.5756">-279 14219 5 0,'0'0'449'0,"0"0"-50"16,0 0-50-16,0 0-72 0,0 0-26 16,0 0-47-16,0 0-31 0,0 0-37 0,-58-160-20 0,45 148-25 15,-1 6-16-15,-3 1-14 0,-3 2-13 0,3 3-6 16,-3 0-5-16,-2 8-5 0,2 4-4 15,-3 1-2-15,-1 5-1 0,2 2-1 0,-4 5 4 16,0 5-5-16,0 3 1 0,-1 5 2 0,-2 3-3 16,4 4 3-16,2 7-4 0,-1 0-5 15,1 1-4-15,6 4-1 0,5-2-1 0,0-1-3 16,9-2-2-16,3-2 0 0,0-1-4 0,9-3 1 16,4-2 1-16,4-2-4 0,4-6 0 0,6-3-2 15,7-7-1-15,0-2 3 0,6-6 0 16,3-7 0-16,7-3 4 0,-3-8 3 0,5 0 2 15,1-6 4-15,-4-11 2 0,4-5 1 0,-2-4 4 16,-6-9 3-16,-1-6 1 0,-4-5 4 16,-6-4 3-16,0-3 2 0,-10-2 2 0,-1 0-1 15,-9-3-3-15,-1-3-3 0,-5 1-4 0,-8 2-2 16,0 5-2-16,-11 0-3 0,-6 5-2 0,-6 1-8 16,-4 7-4-16,-1 5-6 0,-8 7-11 0,1 7-9 15,-5 6-12-15,-2 11-18 0,2 4-21 16,-3 1-44-16,9 12-63 0,-2 5-117 0,16-4-307 15,6-4-1017-15</inkml:trace>
        <inkml:trace contextRef="#ctx0" brushRef="#br0" timeOffset="414525.546">-375 14506 360 0,'0'0'384'0,"0"0"-39"0,0 0-33 16,0 0-51-16,0 0-48 0,0 0-44 0,0 0-22 15,0 0-25-15,0 0-18 0,0 0-15 0,0 0-13 16,0 0-7-16,3-126-8 0,1 114-4 16,-4 0-5-16,1 0-2 0,-1 4 1 0,0 1-5 15,0 1 0-15,-5 1-6 0,0 2-4 0,0 1-8 16,-4 2-9-16,-3 0-8 0,-1 0-9 16,-1 7-3-16,-2 1-3 0,-1 2 2 0,0 4 1 15,-3 0 0-15,5-1 1 0,2 0-1 0,1-2 2 16,8 1-1-16,-1-3 0 0,-1 1-6 0,6-2-3 15,0 0 2-15,0 1-3 0,1-1 4 0,8-1 0 16,-5 3-1-16,6-2-3 0,0 1 6 16,-3 1 1-16,4-2 2 0,-1 3 6 0,-3 0-7 15,6-2 1-15,-3 2 0 0,-3 2-3 0,3-2 4 16,1 4-1-16,-5-1 0 0,4-1 0 16,-6 3 0-16,5-1-1 0,-6 1 0 0,-2-4 2 0,-1 1-2 15,0-2 0-15,0-3 1 0,0 1 3 16,-1-4-2-16,-2 0 0 0,1-4 2 0,-2-1-1 15,1 0 9-15,0 0-1 0,-1 0-4 0,-4-5-1 16,2-1-3-16,-4-3 0 0,6 1 1 16,-6-1 2-16,6-2-4 0,-4-1 1 0,6 0-1 15,0-1-4-15,1-3-3 0,1 2-6 0,0-1-3 16,4-1-5-16,6-2 3 0,1 1-3 0,3 0-5 16,2-1-13-16,1-1-34 0,0 2-56 15,3-1-72-15,-2 4-102 0,-2 0-152 0,-2 5-254 16,-5 2-354-16</inkml:trace>
      </inkml:traceGroup>
      <inkml:traceGroup>
        <inkml:annotationXML>
          <emma:emma xmlns:emma="http://www.w3.org/2003/04/emma" version="1.0">
            <emma:interpretation id="{AEFDCCE8-7382-42A9-8A66-969105EA385A}" emma:medium="tactile" emma:mode="ink">
              <msink:context xmlns:msink="http://schemas.microsoft.com/ink/2010/main" type="line" rotatedBoundingBox="3453,14773 22754,13717 22824,14998 3523,16054"/>
            </emma:interpretation>
          </emma:emma>
        </inkml:annotationXML>
        <inkml:traceGroup>
          <inkml:annotationXML>
            <emma:emma xmlns:emma="http://www.w3.org/2003/04/emma" version="1.0">
              <emma:interpretation id="{7723CB2B-DA6D-4A91-87F8-BF5031635277}" emma:medium="tactile" emma:mode="ink">
                <msink:context xmlns:msink="http://schemas.microsoft.com/ink/2010/main" type="inkWord" rotatedBoundingBox="3467,15023 9562,14689 9599,15364 3504,15697"/>
              </emma:interpretation>
              <emma:one-of disjunction-type="recognition" id="oneOf45">
                <emma:interpretation id="interp225" emma:lang="en-US" emma:confidence="0.5">
                  <emma:literal>Institutionalize</emma:literal>
                </emma:interpretation>
                <emma:interpretation id="interp226" emma:lang="en-US" emma:confidence="0.5">
                  <emma:literal>Institutionalist n</emma:literal>
                </emma:interpretation>
                <emma:interpretation id="interp227" emma:lang="en-US" emma:confidence="0">
                  <emma:literal>Institutionalism n</emma:literal>
                </emma:interpretation>
                <emma:interpretation id="interp228" emma:lang="en-US" emma:confidence="0">
                  <emma:literal>Institutionalist u</emma:literal>
                </emma:interpretation>
                <emma:interpretation id="interp229" emma:lang="en-US" emma:confidence="0">
                  <emma:literal>Institutionalism u</emma:literal>
                </emma:interpretation>
              </emma:one-of>
            </emma:emma>
          </inkml:annotationXML>
          <inkml:trace contextRef="#ctx0" brushRef="#br0" timeOffset="416108.7644">1371 14710 2149 0,'0'0'204'0,"0"0"-19"0,0 0-4 16,0 0-43-16,0 0-32 0,0 0-26 0,0 0-17 15,0 0-23-15,0 0-13 0,0 0-12 16,0 0-6-16,0 0-6 0,0 0-1 0,0 0 0 15,21-84-7-15,-15 90 7 0,1 2-2 0,-3 2 1 16,5-1 6-16,-5 2-7 0,3-1 1 0,-2-3 0 16,-4 4 0-16,3-6 2 0,0 2-1 0,-2-5 0 15,-1 0-1-15,1 0 2 0,-1-2 2 16,-1 0 3-16,4-2 1 0,1-4 6 0,-1-1 0 16,3-7-1-16,1 1 3 0,1-2-11 0,-1 1-1 15,2 0-2-15,0 0-5 0,0 5 4 0,-1 1-1 16,1 1-1-16,-6 4-3 0,6 3-2 0,-6 0 1 15,5 0 2-15,-4 6 1 0,2 1-2 16,-1 2 0-16,0 1 0 0,1-1 5 0,-2 2-1 16,3-3 0-16,-4 1 1 0,6-2-9 0,-3-1 8 15,3-4 1-15,0 1-2 0,-2-3 4 0,2 0-4 16,3 0 2-16,1-7 1 0,0-6 7 16,0-2-3-16,3-1-2 0,-1-2 1 0,1-2-2 15,-1 0 6-15,-4-1 0 0,0 1-1 0,-4-1-3 16,2 4 2-16,-6 2-1 0,1 3 3 15,-1 3 4-15,-4 0-2 0,0 5 2 0,0 2-3 16,0 2-1-16,0 0-7 0,0 0-8 0,-2 2-8 16,0 4-6-16,2 1 4 0,0 1 5 0,0 0 5 15,0 5 4-15,0-2-1 0,4 4-2 16,2 1 3-16,3-3 0 0,0 0-1 0,2 1 0 16,-1-1 0-16,0 2-3 0,-1-4 5 0,-2 1-2 15,-3-1 1-15,-1 0-3 0,-3-1 2 0,0 0 0 16,0-3 2-16,-4 1 5 0,-5-3-3 0,1-2 4 15,-5 0-2-15,0-1-4 0,-1-2 0 0,0 0-8 16,0 0-15-16,1 0-26 0,0-5-38 16,3-1-47-16,3 2-61 0,1-5-125 0,5 3-359 15,1 2-905-15</inkml:trace>
          <inkml:trace contextRef="#ctx0" brushRef="#br0" timeOffset="416628.9504">2091 14549 1487 0,'0'0'332'16,"0"0"-76"-16,0 0-37 0,0 0-58 0,0 0-52 16,0 0-46-16,0 0-30 0,0 0-14 0,0 0 0 15,0 0 11-15,0 0 6 0,0 0-3 0,0 0-7 16,0 0-6-16,102-32-4 0,-80 24 0 16,-3 0 0-16,0-1 1 0,-2 1 6 0,-2-2 1 15,0 3 4-15,-4 1 4 0,-1 1 4 0,-3-1 1 16,0 4-4-16,-4 0-5 0,0 2-12 0,0 0-7 15,-1 0-5-15,3 4-2 0,-1 7 1 16,0 1 0-16,2 2 2 0,-2 4-2 0,5 1 1 16,-4-2 0-16,4-1-1 0,-4-1 1 0,5 0-1 15,-3-1 0-15,2-1-3 0,1-4 1 0,-2-1-5 16,2-2-9-16,0-4-19 0,0-2-40 0,0 0-72 16,6-7-115-16,-8-1-231 0,-2 3-1030 0</inkml:trace>
          <inkml:trace contextRef="#ctx0" brushRef="#br0" timeOffset="416350.1222">2076 14203 1839 0,'0'0'442'0,"0"0"-232"0,0 0-20 0,0 0-18 15,0 0-51-15,0 0-34 0,0 0-27 16,0 0-19-16,0 0-12 0,0 0 2 0,0 0 9 16,0 0 6-16,0 0 3 0,0 0-3 0,42 87-9 15,-38-59-11-15,1 2-6 0,-2 2-11 0,-1-1-3 16,1 1-2-16,3-1-1 0,-2 0 0 0,0-1-1 15,1-7-2-15,-1-1-3 0,-1-2-4 16,4-5-4-16,-2-3-13 0,0-2-19 0,0-2-31 16,-2-3-37-16,-1 0-52 0,2-2-66 0,0-2-100 15,-2-1-165-15,-1 0-526 0,-1 0 15 0</inkml:trace>
          <inkml:trace contextRef="#ctx0" brushRef="#br0" timeOffset="416781.8558">2430 14155 1745 0,'0'0'564'0,"0"0"-362"16,0 0-39-16,0 0-32 0,0 0-53 16,0 0-25-16,0 0-21 0,0 0-20 0,0 0-25 15,0 0-18-15,0 0-26 0,0 0-49 0,0 0-127 16,0 0-302-16,-103 37-1037 0</inkml:trace>
          <inkml:trace contextRef="#ctx0" brushRef="#br0" timeOffset="417903.072">2602 14540 924 0,'0'0'388'0,"0"0"-139"0,0 0-45 0,0 0-44 16,0 0-67-16,0 0-47 0,0 0-26 0,0 0-10 16,0 0 8-16,0 0 24 0,0 0 13 0,0 0 4 15,0 0 1-15,97 6-5 0,-70-6-4 16,2-3 0-16,0-7 0 0,4-1 1 0,-5-3-4 15,1-2-1-15,-2-1 1 0,-3 1 2 0,-4-1 5 16,-5 2 1-16,-1-2 0 0,-4 4 0 16,-1 3-5-16,-4 3-3 0,-3 2-2 0,-2 2-11 15,0 3-8-15,0 0-10 0,0 0-14 0,0 3-4 16,0 4-4-16,0 3 0 0,0 3 4 0,0 3 2 16,0 1 2-16,0-1-1 0,0 1 0 15,4-1 0-15,-1 0 0 0,0-2-1 0,1 2 3 16,2-9-4-16,-2 0 1 0,2-2-1 0,1-2-1 15,-2-1 3-15,4-2 0 0,-1 0 2 0,1-2 2 16,1-6 1-16,0 1 1 0,-2-3-1 0,2-3 2 16,0 4-2-16,-3-1 0 0,-3 4-1 15,2 1-4-15,-5 4 0 0,2 1-6 0,-1 0-2 16,-1 0 3-16,5 6-3 0,-3 0 4 0,1 4 0 16,3-1-2-16,-1 4 4 0,1-3 1 0,0-1 0 15,1-1 1-15,1-1-2 0,1-5 0 16,-3 2 0-16,1-4 0 0,5 0 3 0,-3 0-2 15,1-6 1-15,4-3 2 0,-1-3-1 0,3-5 1 16,0-6 1-16,3 1-1 0,-2-3-1 0,2-2 2 16,1-2-2-16,-2 0 3 0,0-4 0 15,-2 0-2-15,-1-3 1 0,-2 1-3 0,-2 1 6 16,-4 1 0-16,-2 3 2 0,-5 1 5 0,-1 5-3 16,0 6 1-16,-1 5-2 0,-6 2-1 15,4 6-3-15,-4 5-5 0,-2 0-4 0,4 2-7 16,-5 8-2-16,1 4 4 0,1 3 1 0,-2 4 4 15,1 6 4-15,3 0-1 0,4 5 0 0,-3 0 3 16,3 2-6-16,2 2 2 0,0-2-2 0,0 1-2 16,7-4 4-16,1 0-3 0,5-3 1 15,1-3 2-15,2-5-1 0,1 0 3 0,1-4-3 16,-1-8 0-16,0-1 0 0,2-5-1 0,-2-2 4 16,0 0 1-16,-3-3-1 0,1-7 1 0,1-6-2 15,-2 0 1-15,-1 1 3 0,-2-2-3 0,-1 2 2 16,-3 1-2-16,-1 1 0 0,0 6 3 15,-6 2-2-15,0 3 0 0,0 2-5 0,0 0-9 16,0 3-2-16,0 8 1 0,0-3 2 0,0 5 6 16,0 1 2-16,0-2 0 0,2 1 1 15,5-3 1-15,-1-1-1 0,5-2 0 0,4-1-1 16,-1-3 1-16,7-3 0 0,2 0-1 0,4-9-4 16,2-3-14-16,3-5-18 0,-3 0-32 0,0-4-37 15,-4-1-66-15,-3-2-85 0,-5-1-132 16,-5 6-267-16,-3 7-865 0</inkml:trace>
          <inkml:trace contextRef="#ctx0" brushRef="#br0" timeOffset="417149.6294">2772 14307 1392 0,'0'0'207'0,"0"0"2"0,0 0 23 0,0 0-18 16,0 0-17-16,0 0-17 0,0 0-27 15,0 0-30-15,0 0-21 0,0 0-14 0,0 0-14 16,0 0-15-16,0 0-19 0,0 0-16 0,21-120-9 15,-23 133-1-15,-2 6 6 0,4 3-1 0,-1 5-1 16,1 2-4-16,-2 2-5 0,1 1 2 16,1-1-2-16,-1 2-2 0,-2 1-3 0,1-3-1 15,1-1-1-15,-2 0 0 0,2-4 3 0,-1-1-8 16,-1-3-4-16,1-5-12 0,0-1-21 0,1-5-21 16,1-3-36-16,-3-2-42 0,3-3-49 0,0-3-49 15,-2 0-74-15,0-3-151 0,0-3-471 16,-2 2-16-16</inkml:trace>
          <inkml:trace contextRef="#ctx0" brushRef="#br0" timeOffset="418208.9586">3300 14266 2249 0,'0'0'188'0,"0"0"-26"0,0 0-23 0,0 0-61 15,0 0-37-15,0 0-17 0,0 0-11 0,0 0-7 16,0 0-2-16,169-65-3 0,-136 60-14 0,-1 0-74 16,-2 4-164-16,-9-2-443 0,-8 3-902 0</inkml:trace>
          <inkml:trace contextRef="#ctx0" brushRef="#br0" timeOffset="418046.0597">3918 13999 1813 0,'0'0'309'0,"0"0"-62"16,0 0-20-16,0 0-35 0,0 0-40 0,0 0-36 16,0 0-37-16,0 0-31 0,-161 3-23 0,156-3-16 15,4 2-12-15,1-2-9 0,0 2-6 0,3 0-14 16,4 4-28-16,0 0-92 0,3 0-164 15,-6-1-463-15,2-2-839 0</inkml:trace>
          <inkml:trace contextRef="#ctx0" brushRef="#br0" timeOffset="419632.143">4139 14311 1494 0,'0'0'265'15,"0"0"-12"-15,0 0-9 0,0 0-55 0,0 0-31 16,0 0-34-16,0 0-31 0,0 0-29 0,0 0-19 16,0 0-11-16,0 0-3 0,0 0-2 0,0 0-4 15,0 0 0-15,-124 104-7 0,124-79-2 16,-3-1-3-16,3-1-9 0,0-1 2 0,3-1-2 16,5-4-1-16,-1-4 1 0,5-2-4 0,-2-3 2 15,2-6 1-15,1 1 7 0,1-3 3 0,2-7 1 16,2-6 4-16,-1-5-2 0,5-2-1 0,-3-6 0 15,3-1-5-15,-3-2-4 0,-3 3 1 0,-3-3 0 16,0 3 1-16,-9 0 2 0,0 5 0 16,-4 3 1-16,0 4-2 0,-6 3 1 0,-2 3-5 15,-3 3-3-15,-5 2-6 0,-1 3-7 0,-1 0 2 16,2 4 0-16,-1 6 1 0,6 0 0 16,-1-1-1-16,7 2 2 0,2-1-1 0,1 0 8 15,2 0-5-15,0 1 2 0,5-3-2 0,2 0-3 16,4 0 5-16,3-2 1 0,0-1 2 15,3 0-2-15,3 0 2 0,-1-1-1 0,-4-1 1 16,4 2 5-16,-2-1-5 0,1 1 0 0,-2-2 0 16,-1 1-2-16,2-3 4 0,-3 1-1 0,-4 0 0 15,3-2 1-15,-4 0 0 0,-2 0 2 0,1 0 3 16,-5-2 2-16,3-1 4 0,-5 1 0 16,3-1-1-16,-2 1 2 0,-2 1-4 0,1-1-1 15,1 0-4-15,-1 1-4 0,3-1 2 0,2 1-2 16,-2-1 0-16,6 0-3 0,-1 1 0 0,3-2 2 15,3 1 0-15,0-2 4 0,2-1-3 16,-1 0 0-16,-1-1-1 0,1 0 2 0,1-1-1 16,-3 1 1-16,-2 0-1 0,-1-1-4 0,0 3 2 15,-4 0 2-15,0 4-1 0,-4 0 2 0,4 0-2 16,-2 2-2-16,3 5 0 0,-2 3 3 0,2 0-3 16,1 1 3-16,1 0-1 0,-3 0-1 15,0-2-1-15,0 1 3 0,1-2 0 0,0-2 0 16,-1 1 0-16,4-3-2 0,-1-2 1 0,0-2 1 15,3 0 0-15,1 0 0 0,0-3 0 16,3-4-2-16,-1-2 2 0,-1-1 2 0,2-1-1 16,-3 3-1-16,2-4 1 0,-2 3-2 0,0-1 2 15,0 2 1-15,-1 0-2 0,0 2-2 16,1-1 0-16,-5 2-1 0,-1 1 2 0,-1-1 0 16,-1 2 2-16,-3-2 1 0,1 1 3 0,0-1 3 15,-4 0 1-15,0 2 1 0,0 0-4 0,0 1-2 16,0 2-6-16,-5 0-10 0,-1 0-8 0,-1 7-4 15,-3 1 1-15,-3 4 5 0,2 3 8 16,-2 0 2-16,3 1 1 0,0 0 2 0,0-1-3 16,7-2 0-16,-1-2 1 0,0-1-1 0,4 0-1 15,0-5-1-15,0 1-2 0,0 0-2 0,0-6 3 16,4 3 2-16,0-3 2 0,-2 0 6 0,2 0 0 16,3-7 2-16,-3-2 2 0,6-1 0 15,-4-2 1-15,4 0-1 0,-6 0 3 0,5 1-2 16,-6 0 1-16,-1 2 1 0,3 1-3 0,-4 3 2 15,-1 2-1-15,0 3-2 0,0 0-2 0,0 0-9 16,0 3 1-16,0 3 1 0,3 4 1 16,-2-2 5-16,2 3 0 0,3-2-2 0,-1 2 1 15,3-2-2-15,0 0 3 0,5-2 0 0,1-3 0 16,2-1 3-16,3-3 0 0,1 0 1 16,3-1-1-16,0-8 3 0,1-2-2 0,3-2-1 15,-3-2 1-15,-2-4-2 0,3-3 3 0,-3-2-1 16,1-3 1-16,1-1-1 0,-1-3 2 0,-4 0 2 15,-3-1 1-15,-2 0 2 0,-2 0 0 16,-5 1 0-16,-2 2 0 0,-3 2 0 0,-2 2 1 16,-2 3 1-16,-5 4 0 0,-1 2-1 0,-4 5 2 15,3 3-1-15,1 6 0 0,-2 2-6 0,2 0-5 16,-1 9-3-16,-2 3-1 0,3 8 2 0,1 0-1 16,-3 5 1-16,4 4 0 0,-3 2 0 0,5 4 1 15,-4 0-2-15,5-1 1 0,1 3-2 16,1-4 0-16,1 3 4 0,0-3-2 0,9-4 2 15,5-2-3-15,1-7-2 0,5-3 1 0,1-2-2 16,2-6 3-16,3-4-1 0,-4-3 0 16,1-2-5-16,1-2 5 0,-4-6 0 0,1-5 0 15,-5 0 6-15,-2-2-5 0,0 1 2 0,-1-2 0 16,-2 3 0-16,-5 3 1 0,2-1-2 0,-5 7 1 16,-3 3-1-16,0 1-1 0,0 0-3 15,0 1-7-15,-1 8-2 0,-3 1 1 0,1 3 5 16,0 1 3-16,3-1 5 0,0-2-6 0,8-4-3 15,-2 1-4-15,5-3-12 0,2-4-2 16,1-1-20-16,2 0-19 0,-1 0-21 0,3-6-42 16,-3-2-55-16,2-6-70 0,-1-1-198 0,-6 2-534 15,-5 3-139-15</inkml:trace>
          <inkml:trace contextRef="#ctx0" brushRef="#br0" timeOffset="419747.0725">5687 14020 1995 0,'0'0'314'0,"0"0"-108"0,0 0-36 16,0 0-60-16,0 0-41 0,-166 16-22 0,158-15-16 16,2-1-27-16,6 0-32 0,0 0-16 15,6 0-57-15,4 4-134 0,0-1-453 0,-6-1-890 0</inkml:trace>
          <inkml:trace contextRef="#ctx0" brushRef="#br0" timeOffset="415586.8044">1035 14519 1295 0,'0'0'524'0,"0"0"-400"0,0 0-23 0,0 0 23 15,0 0 15-15,0 0-2 0,0 0-12 0,0 0-8 16,0 0-7-16,0 0-1 0,0 0-14 0,0 0-16 16,0 0-21-16,0 0-17 0,-17-22-10 0,3 15-4 15,-3 1-7-15,-3-4-5 0,-1-2-1 16,-5 0-4-16,4-4 3 0,-1-2-2 0,0-3 3 16,6 1 1-16,3-3 3 0,1-1 2 0,8 2 0 15,-2 1-3-15,5 2-4 0,2 3-5 0,0 4-4 16,6 1-4-16,0 3-2 0,1 0-1 15,1 4-2-15,2 3-2 0,0 1 3 0,1 0 0 16,6 10 4-16,2 3 2 0,-1 2-3 0,1 4 1 16,-1 3 0-16,-2 4 0 0,-1 0 1 15,-2 5-1-15,-2-2-1 0,-4 3 1 0,3 1 0 16,-7 2 0-16,-1 1-1 0,-2 1 0 0,0-1 1 16,-2 0-1-16,-3-1 1 0,-5-2 1 0,1-3-5 15,1-5 4-15,-2-2-1 0,1-4 0 16,4-8 5-16,0-2-2 0,1-4 2 0,0-5 6 15,2 0 2-15,0 0 4 0,-4 0-1 0,0-8-4 16,-5 0-6-16,5-4-2 0,-4 0-2 0,-3 0-4 16,6-3-9-16,-1 1-13 0,4 1-27 0,-3 4-35 15,4 1-45-15,3 1-97 0,0 3-157 16,0 2-394-16,0 2-832 0</inkml:trace>
          <inkml:trace contextRef="#ctx0" brushRef="#br0" timeOffset="420219.6671">6057 14229 2261 0,'0'0'495'0,"0"0"-335"16,0 0-14-16,0 0-27 0,0 0-44 15,0 0-14-15,0 0-13 0,0 0-17 0,0 0-14 16,0 0 0-16,0 0-5 0,0 0-2 0,0 0 1 15,0 0-4-15,92-81-3 0,-77 81 1 0,-1-1-1 16,0 1-2-16,-3 0-1 0,2 0 0 0,-6 3-3 16,-1 1 1-16,-5 2 0 0,-1 2-2 0,0 2 0 15,-1 2 3-15,-11 1 2 0,0 3 1 16,-4 1 4-16,-1 0-3 0,-1 1-1 0,-1 0 0 16,5-2-4-16,3-3 3 0,5-2-3 0,0-2 1 15,4-3 1-15,2 2-5 0,0-2 4 16,4-1-2-16,3-2 1 0,6 0 2 0,-1-1-1 15,3-2 2-15,2 0 2 0,2 0-4 0,3-3 1 16,2-4 0-16,-4 1-1 0,4-5 3 16,-3 1-1-16,0-3-1 0,1 1 1 0,-1-4-1 15,1 0 0-15,-5 2 0 0,0 0 2 0,-2-1 0 16,-3 5 1-16,1 0 0 0,-7 3 0 0,-1 3-2 16,-3 2-1-16,-2 2-2 0,0 0-7 0,0 4 3 15,0 5-1-15,-2 3 2 0,-2 0 4 16,3 7 1-16,-2 0-1 0,3 1 0 0,0-3 2 15,3-1-7-15,5-1 0 0,2-1-4 0,4-3-8 16,5 0 1-16,8-2-3 0,7-4-3 0,7-4-12 16,7-1-40-16,7 0-63 0,2-1-97 0,3-8-199 15,-11 1-672-15,-18 3-298 0</inkml:trace>
        </inkml:traceGroup>
        <inkml:traceGroup>
          <inkml:annotationXML>
            <emma:emma xmlns:emma="http://www.w3.org/2003/04/emma" version="1.0">
              <emma:interpretation id="{E516302E-CD68-4CC3-B60A-E24E6B30DA59}" emma:medium="tactile" emma:mode="ink">
                <msink:context xmlns:msink="http://schemas.microsoft.com/ink/2010/main" type="inkWord" rotatedBoundingBox="9942,14633 11252,14561 11282,15105 9972,15176"/>
              </emma:interpretation>
              <emma:one-of disjunction-type="recognition" id="oneOf46">
                <emma:interpretation id="interp230" emma:lang="en-US" emma:confidence="0.5">
                  <emma:literal>the</emma:literal>
                </emma:interpretation>
                <emma:interpretation id="interp231" emma:lang="en-US" emma:confidence="0">
                  <emma:literal>The</emma:literal>
                </emma:interpretation>
                <emma:interpretation id="interp232" emma:lang="en-US" emma:confidence="0">
                  <emma:literal>tho</emma:literal>
                </emma:interpretation>
                <emma:interpretation id="interp233" emma:lang="en-US" emma:confidence="0">
                  <emma:literal>She</emma:literal>
                </emma:interpretation>
                <emma:interpretation id="interp234" emma:lang="en-US" emma:confidence="0">
                  <emma:literal>she</emma:literal>
                </emma:interpretation>
              </emma:one-of>
            </emma:emma>
          </inkml:annotationXML>
          <inkml:trace contextRef="#ctx0" brushRef="#br0" timeOffset="421115.1154">7285 14160 1957 0,'0'0'207'0,"0"0"-43"16,0 0-8-16,0 0-36 0,0 0-31 0,0 0-18 15,0 0-23-15,0 0-18 0,0 0-1 16,0 0 0-16,0 0-1 0,171-113-2 0,-125 92 1 15,3 1 1-15,-3 0-2 0,-1 0-2 0,2 1-2 16,-10-3-3-16,-1 2 0 0,-6-2 0 0,-3-1-2 16,-4 4 2-16,-8 3 0 0,-5-2 2 0,-3 4 3 15,-5 1-2-15,-2 2-3 0,0 4-5 16,0-1-3-16,-3 3-3 0,-3 2-1 0,2 1-2 16,3 0 0-16,1 2-5 0,-2 0-8 0,2 4-1 15,-1 4-1-15,1 7 5 0,-2 5 8 0,1 7 1 16,1 4 2-16,-3 5 2 0,3-1-2 0,0 1 1 15,0 0 0-15,0 0-3 0,0-1 1 16,4-1-1-16,1-1-1 0,-2-4 0 0,5 0-2 16,-4-5 0-16,5-4 0 0,-5-3 0 0,5-4 0 15,-5-4 1-15,4-4-1 0,-2-2 0 16,-2-3 3-16,6 0 5 0,1-8 3 0,1-3 2 16,2-5-1-16,2 0-6 0,-1-4-1 0,1 1-2 15,1 0-3-15,1 4 0 0,-2 1 0 0,-1 3-1 16,-2 3 0-16,-3 3-1 0,-1 5-1 15,2 0-4-15,-5 3 2 0,4 5 0 0,-1 1 2 16,-1 1 3-16,3-2-2 0,-1 1 1 0,3-3-1 16,1-1 2-16,0-2 0 0,3-1-1 15,0-2 3-15,4 0-3 0,-1-8 2 0,1-3 2 16,-1-3-2-16,3-3 1 0,-3-3-2 0,1 2 0 16,-3-3 0-16,-2 1 3 0,-2 0-1 0,-4 3 1 15,-6 3 0-15,-1 3 1 0,-3 3 2 0,0 3-1 16,-3 4-4-16,-1 1-14 0,-6 1 0 0,-1 9-3 15,2 4 2-15,-5 2 11 0,0 3-1 16,3-2 1-16,-1 2 1 0,2-2-1 0,7-2 0 16,3 0-1-16,0-2-1 0,0-2-8 0,12-1-4 15,2-5-15-15,6 2-34 0,12-1-42 0,5-1-89 16,14-2-158-16,-10 0-486 0,-11-3-776 0</inkml:trace>
          <inkml:trace contextRef="#ctx0" brushRef="#br0" timeOffset="420515.485">7667 13955 2050 0,'0'0'219'0,"0"0"-23"0,0 0 1 0,0 0-41 15,0 0-22-15,0 0-15 0,0 0-23 16,0 0-22-16,0 0-14 0,0 0-19 0,0 0-16 15,0 0-9-15,0 0-8 0,0 0-4 0,37-115 1 16,-32 132 3-16,0 9 2 0,1 0 2 0,-3 3 2 16,0 3-4-16,4-1 0 0,-6 4-2 0,1-1-2 15,-2 0 1-15,0-1-4 0,0-2-2 0,0-2-2 16,0-5-2-16,0-4-9 0,1-4-17 16,2-4-28-16,2 0-40 0,-2-6-73 0,-1-3-131 15,-2-1-302-15,0-1-1045 0</inkml:trace>
        </inkml:traceGroup>
        <inkml:traceGroup>
          <inkml:annotationXML>
            <emma:emma xmlns:emma="http://www.w3.org/2003/04/emma" version="1.0">
              <emma:interpretation id="{251215D0-6468-476B-B223-46DA10778004}" emma:medium="tactile" emma:mode="ink">
                <msink:context xmlns:msink="http://schemas.microsoft.com/ink/2010/main" type="inkWord" rotatedBoundingBox="12235,14366 14832,14223 14898,15432 12301,15574"/>
              </emma:interpretation>
              <emma:one-of disjunction-type="recognition" id="oneOf47">
                <emma:interpretation id="interp235" emma:lang="en-US" emma:confidence="0.5">
                  <emma:literal>change</emma:literal>
                </emma:interpretation>
                <emma:interpretation id="interp236" emma:lang="en-US" emma:confidence="0">
                  <emma:literal>changes</emma:literal>
                </emma:interpretation>
                <emma:interpretation id="interp237" emma:lang="en-US" emma:confidence="0">
                  <emma:literal>changer</emma:literal>
                </emma:interpretation>
                <emma:interpretation id="interp238" emma:lang="en-US" emma:confidence="0">
                  <emma:literal>changed</emma:literal>
                </emma:interpretation>
                <emma:interpretation id="interp239" emma:lang="en-US" emma:confidence="0">
                  <emma:literal>Change</emma:literal>
                </emma:interpretation>
              </emma:one-of>
            </emma:emma>
          </inkml:annotationXML>
          <inkml:trace contextRef="#ctx0" brushRef="#br0" timeOffset="423037.5695">9760 14001 1408 0,'0'0'465'0,"0"0"-222"0,0 0-26 15,0 0-27-15,0 0-42 0,0 0-23 16,0 0-26-16,0 0-26 0,0 0-23 0,0 0-10 16,0 0-14-16,0 0-6 0,0 0 6 0,0 0-6 15,34-65 1-15,-33 72 1 0,1 1-3 0,-1-2-3 16,-1 0-1-16,3 1-4 0,-2-3-5 0,3 0 2 16,-4-1-1-16,2-3 1 0,-2 0 2 15,0 0 6-15,1 0 12 0,-1 0 8 0,0-3 9 16,0-5-15-16,0 2-10 0,-7-1-11 0,3-3-10 15,-2 2 7-15,-4-1-4 0,-1 2-1 16,-2 2-2-16,-1 0-4 0,-2 3-1 0,2 1-1 16,-1 1 4-16,-1 1-4 0,1 7-1 0,-4 3 0 15,5 3 3-15,4 1 1 0,-3 2 2 16,3 2 0-16,0 0-6 0,8 0 5 0,0 1 0 16,2-3 0-16,0 1 5 0,4-1-5 0,8-1 0 15,2-2 0-15,7-2 4 0,-1-5 0 0,6-2-1 16,0-2 0-16,3-3-4 0,1 0 3 0,-1-5 3 15,7-5 2-15,-4-5-1 0,2-4 0 16,2-4-1-16,-5-3-1 0,6-2 2 0,-7-4 0 16,-2-2 0-16,0 0 1 0,-5-2-3 0,-6-6 3 15,-3 1 0-15,-1-5-1 0,-7 2-1 0,2 2 2 16,-5 1 0-16,-3 3 1 0,0 2 1 0,-1 6-2 16,-5 5-1-16,-1 6 1 0,1 6-1 15,-1 7 0-15,4 4-1 0,-1 2-6 0,-2 7-2 16,2 8 0-16,-3 10 3 0,-2 2 3 0,0 10 3 15,1 2 0-15,-1 6-1 0,-3 1 2 0,6 0 0 16,-2 2-1-16,5-2 0 0,0 0-1 16,-2-5-2-16,3-5 3 0,2-3 3 0,0-4-2 15,2-6 3-15,8-3-1 0,-3-7-3 0,1-2 1 16,4-4 1-16,-3-6 0 0,1-1 5 16,3 0 0-16,4-1 3 0,3-10 2 0,-3-2-4 15,8-3 0-15,0 1-5 0,-4-3-1 0,4 1 0 16,-1 0-2-16,-5 6 1 0,-2 1-2 0,-4 4-3 15,-2 4-2-15,-5 2-1 0,-1 0-2 0,-2 8 2 16,-1 3-1-16,-1 5 1 0,-1 1 3 16,3 1 2-16,0 1 1 0,0-3-1 0,-1 1-1 15,8-2-1-15,-4-3 1 0,7-3 1 0,-2-3-2 16,3-1 1-16,2-3 0 0,-1-2 0 0,7-2 1 16,-3-7 0-16,4-4 1 0,-3-3 0 0,6-3 1 15,-7-2 1-15,4 0-1 0,-3-2 0 16,1-1-2-16,-4 3 0 0,3-1 0 0,-9-1 1 15,-1 5 0-15,-1-1 1 0,-8 3 0 0,-1 1-1 16,0 3 1-16,-10 3-3 0,0 1-5 16,-4 6-5-16,-4 2-3 0,2 3 0 0,-5 10 4 15,1 2 3-15,0 1 0 0,-1 2-1 0,7-1 2 16,0 0-3-16,1 1 4 0,7-2 0 0,-1-2 0 16,6 0 1-16,1-2-2 0,0-2-2 15,0-2-1-15,8-3 1 0,-4-1-3 0,8 0 2 16,-1-4 2-16,-2 0 2 0,6 0 3 0,-1-7 0 15,3-2 2-15,0-4 0 0,0 0 1 16,-1 0 0-16,1-3 1 0,0 1 0 0,-1 3-2 16,-4 0 0-16,1 1-2 0,-4 6 1 0,2-1 0 15,-1 4 0-15,-4 2-2 0,2 0-2 0,-2 4 3 16,2 4 1-16,-4 3 0 0,5 2 4 0,-3 1-4 16,4-1 1-16,-6 1 0 0,4 0 0 15,-2-4 0-15,3 2-3 0,-4-3 1 0,5-1-1 16,-6-1 2-16,6-4 1 0,-3-1 0 0,2-2 1 15,1 0 2-15,0-3 1 0,1-6 2 0,2-2 1 16,1 0-4-16,0 0-1 0,3-3-1 0,-3 2-5 16,3-2 5-16,-1 4-3 0,0-1 2 15,-2 1-1-15,-2 4-1 0,0 1 2 0,-5 3-1 16,-3 2 2-16,2 0-3 0,-5 0-1 0,1 5 1 16,-2 1 1-16,0 1 0 0,0-1-1 15,0 3 0-15,0-3-5 0,0-1 8 0,0 1-1 16,1-2 1-16,-1 0 4 0,1-3-6 0,2-1 2 15,0 0-1-15,-1 0 2 0,0 0 4 0,1-3 0 16,4-3 1-16,-1-1-4 0,4-1-1 16,1 0-1-16,-2-1-2 0,4-1-1 0,-1 1 1 15,2 1 0-15,1 2 0 0,-1 3 4 0,-3 0-5 16,-1 3-2-16,-4 0-1 0,-1 0-3 0,1 3 4 16,-2 4 0-16,6-1 1 0,-1 2 0 0,1 2 1 15,2 0 2-15,3 0-1 0,-1-4 4 16,7-1-4-16,-1 1 1 0,3-2 0 0,-1 0 1 15,4-4 0-15,2 0-2 0,2 0 0 0,2-5 0 16,-2-5 1-16,0 0 1 0,-3-4 0 0,-3 0 0 16,-6 0 2-16,-2-2 2 0,-3 1 0 15,-3-3 6-15,-6 4-5 0,-3-1 3 0,-1 2 0 16,0 0-7-16,0 3 3 0,-5 4-3 0,-4 1-4 16,4 4-3-16,-5 1-5 0,-2 0 0 0,-2 4-2 15,0 8 6-15,0 0-1 0,0 6 3 16,-2-1 1-16,2 3 2 0,1 0-2 0,0-3-2 15,6-2 0-15,0 1-6 0,4-3 6 0,2-2-2 16,1-1 0-16,0-2 4 0,4-4-3 16,0 0 2-16,3-4 2 0,1 0 4 0,0-2 0 15,3-6-1-15,1-4 2 0,-1 1-3 0,-1-4 1 16,3-1 1-16,0-3-2 0,-4 0 0 0,0-1 3 16,-1 0 1-16,-2 2 1 0,0 1 4 0,-2 2-3 15,-4 2 1-15,0 6-1 0,1 2-3 16,-1 1-2-16,0 4-2 0,0 0-8 0,0 6 0 15,0 6 0-15,-1 6 2 0,0 3 4 0,-2 4-1 16,-1 4 4-16,-1 2-1 0,0 1 1 0,-1 5 4 16,2 1-6-16,-1 3 2 0,1 3-3 0,0 0 0 15,4 4 1-15,-3-1 0 0,2-1 0 16,-5 1 0-16,2-1 1 0,0 0 0 0,-5-3 0 16,3-6 3-16,-4-3-2 0,2-5 1 0,1-8 2 15,-4-8 1-15,1-5 4 0,1-7 4 16,-2-1 4-16,-1-5 0 0,7-7-3 0,-5-9-4 15,6-6-5-15,2-6-4 0,2-5 1 0,2-2-3 16,7-4 0-16,8-7 2 0,3 2-5 0,7-4 1 16,2 0-2-16,3-1-2 0,4-1 2 15,1-1-1-15,-2 0 0 0,2-1 3 0,-5-1 0 16,0 4 3-16,-5 5 1 0,-6 8 2 0,-8 6-1 16,-9 11 3-16,-4 5-1 0,-4 8 1 0,-11 3-3 15,-4 4-1-15,-4 4-2 0,-4 0-3 16,0 2 5-16,0 8-1 0,3 1 1 0,8 2 4 15,4 3-3-15,7 2 1 0,5 1 1 0,2 4-1 16,12 2 0-16,3 0 1 0,6 0-2 0,2 2 1 16,1-4-1-16,2-4-1 0,-1 1 1 0,1-7-1 15,-1-2 1-15,0-4 1 0,-1-3-1 0,1-2 2 16,-2-2-1-16,1 0 1 0,-7-6-1 16,4-4-1-16,-4 0 0 0,-5-1-4 0,-2-3-1 15,-6 3-13-15,0-2-21 0,-6 2-50 0,0 0-96 16,-10 2-219-16,0 2-571 0,3 2-743 0</inkml:trace>
        </inkml:traceGroup>
        <inkml:traceGroup>
          <inkml:annotationXML>
            <emma:emma xmlns:emma="http://www.w3.org/2003/04/emma" version="1.0">
              <emma:interpretation id="{DE915207-8DEE-41C1-88EE-844B2B064CDF}" emma:medium="tactile" emma:mode="ink">
                <msink:context xmlns:msink="http://schemas.microsoft.com/ink/2010/main" type="inkWord" rotatedBoundingBox="15454,14254 18087,14110 18131,14903 15497,15047"/>
              </emma:interpretation>
              <emma:one-of disjunction-type="recognition" id="oneOf48">
                <emma:interpretation id="interp240" emma:lang="en-US" emma:confidence="0.5">
                  <emma:literal>(Make</emma:literal>
                </emma:interpretation>
                <emma:interpretation id="interp241" emma:lang="en-US" emma:confidence="0">
                  <emma:literal>[Make</emma:literal>
                </emma:interpretation>
                <emma:interpretation id="interp242" emma:lang="en-US" emma:confidence="0.5">
                  <emma:literal>( Make</emma:literal>
                </emma:interpretation>
                <emma:interpretation id="interp243" emma:lang="en-US" emma:confidence="0">
                  <emma:literal>(Makes</emma:literal>
                </emma:interpretation>
                <emma:interpretation id="interp244" emma:lang="en-US" emma:confidence="0">
                  <emma:literal>. Make</emma:literal>
                </emma:interpretation>
              </emma:one-of>
            </emma:emma>
          </inkml:annotationXML>
          <inkml:trace contextRef="#ctx0" brushRef="#br0" timeOffset="445395.6449">12970 13397 1388 0,'0'0'174'0,"0"0"35"0,0 0-8 16,0 0-4-16,0 0-15 0,0 0-45 0,0 0-45 16,0 0-19-16,0 0-18 0,0 0-17 0,0 0-14 15,0 0-8-15,21-13 8 0,-25 33 13 16,-3 7 16-16,-3 5 10 0,-3 7 4 0,-5 5-10 15,1 3-8-15,-4 0-9 0,-2 0-10 0,7 0-4 16,1 0-3-16,2-1-8 0,3 2 0 0,5-7-5 16,-1-3-3-16,4-2-3 0,2-5 0 15,0 1-3-15,6-9-1 0,3 1 1 0,5-3-1 16,4-3-1-16,2-3-1 0,6-4-8 0,1-5-9 16,1-1-18-16,2-3-34 0,-2-2-59 0,5-2-90 15,-5-6-167-15,-5 2-483 0,-9 1-692 0</inkml:trace>
          <inkml:trace contextRef="#ctx0" brushRef="#br0" timeOffset="446093.6474">13404 13744 1553 0,'0'0'292'0,"0"0"-67"16,0 0-25-16,0 0-14 0,0 0-25 0,0 0-24 16,0 0-24-16,0 0-19 0,0 0-22 0,0 0-16 15,0 0-20-15,0 0-17 0,0 0-10 16,17-142-6-16,-18 152-2 0,-1 6 2 0,2 4 0 16,-1 2 3-16,1 1-2 0,0 1-1 0,0 0 3 15,0-1-2-15,0 1 1 0,0 0 0 0,0-3-1 16,0 0-1-16,0 1 0 0,0-4-2 15,0-3 1-15,0-4 0 0,-2-3 2 0,2-3-1 16,0-2 4-16,0-3 6 0,0 0 9 0,0 0 13 16,0 0 13-16,0-1 1 0,0-9-8 0,0 0-12 15,0-6-14-15,-3-3-5 0,2-5-3 0,0-1-1 16,1-2 0-16,0-2-1 0,0 0 0 16,0-3 1-16,0 1-2 0,0-1 1 0,0 1 1 15,0 4-3-15,0 3 0 0,0 3-1 0,0 7 0 16,0 5-2-16,0 4 1 0,0 2-5 0,0 3-5 15,0 0-4-15,0 8 2 0,0 4 1 16,2 7 6-16,4 4 4 0,-3 2-1 0,3 1 1 16,1 1-2-16,-2-1 2 0,4-3 0 0,1-2 0 15,-2 1 0-15,2-6-2 0,0 0 4 16,-1-3-4-16,-1-3 1 0,-1-5 0 0,3-1-1 16,-7-4 2-16,4 0 3 0,-1 0 0 0,2-6 1 15,-1-5-1-15,5-5 3 0,-1-4-3 0,5-2 1 16,-2-4 0-16,1-1-3 0,4-1 0 15,1-2 1-15,2-1 1 0,0-3-1 0,2 2 0 16,-3 1-4-16,3 5 3 0,-8 4 0 0,-2 7 0 16,-1 6 0-16,-11 4-2 0,3 3-2 0,-5 2-2 15,0 0 0-15,0 7 1 0,0 5 1 0,0 5 3 16,0 6 0-16,-5 4 1 0,3 1 2 16,-3 2 1-16,1 0-2 0,0 0-2 0,2 0 0 15,0-1 0-15,0 2 0 0,1-1 0 0,-1-3-1 16,1 3 0-16,-2-5 1 0,2 0 0 0,1 0 0 15,0-4 0-15,0-3 0 0,0-5-1 16,0 0 0-16,0-3-4 0,0-1-7 0,4-1-19 16,0-2-34-16,3 2-57 0,5-1-88 0,-3-2-158 15,1-1-453-15,-2-3-803 0</inkml:trace>
          <inkml:trace contextRef="#ctx0" brushRef="#br0" timeOffset="446893.1551">14230 13802 862 0,'0'0'214'0,"0"0"20"0,0 0 6 15,0 0-19-15,0 0-15 0,0 0-31 0,0 0-29 16,0 0-29-16,0 0-18 0,0 0-10 16,0 0-9-16,0 0-2 0,0 0-4 0,0 0-5 15,-11-1-11-15,11-4-14 0,1-3-15 0,2-2-10 16,0-1-4-16,3-2-2 0,-5-3 5 16,5-2-3-16,-5 2 2 0,1 0 1 0,-2 3-1 15,0 0 1-15,0 3 0 0,-3 2-1 0,-4 4-5 16,0 0 0-16,-5 1-4 0,2 3-4 0,-4 0-1 15,-3 7-3-15,0 2-2 0,-3 5-1 16,5 2 2-16,-5 4 1 0,1 1 0 0,4 0 2 16,1 0-3-16,4-2 0 0,1-1 1 0,5 0-1 15,0-4 1-15,4-4-1 0,0 2-1 16,1-5-2-16,5-3 5 0,0 3-4 0,2-5 3 16,-1-2 2-16,4 0-2 0,4-5 6 0,-3-6 2 15,4-2-1-15,0 0-2 0,1-1 2 0,-2-2-5 16,1 0 3-16,-3 1 2 0,1 3-3 0,-3 1 1 15,-2 0-1-15,-2 2 3 0,-2 5-2 0,-2-1 0 16,-1 4-1-16,-2 1-9 0,2 0 3 0,0 1 1 16,1 7-1-16,1 2 4 0,4 1-1 15,-1 2-1-15,5-2 0 0,-4 3 4 0,5-2-1 16,0 0-1-16,2-1-2 0,1-4-3 16,1 2 3-16,-1-5-1 0,-2-3 2 0,1-1-7 15,1 0-1-15,2-8-12 0,-2 0-23 0,-2-5-26 16,3 0-45-16,-3-3-42 0,-4 2-42 0,2-3-48 15,-5 1-36-15,0-2-31 0,-2 3-5 16,-3-3 24-16,1 1 41 0,0-2 59 0,-1 0 61 16,3-3 49-16,-4 0 52 0,5-3 54 0,-2-1 67 15,2 0 72-15,1-1 54 0,-2 3 37 0,1 5 3 16,0 3-11-16,-5 5-4 0,1 7-19 16,-2 0-24-16,0 4-38 0,0 0-40 0,0 0-40 15,0 0-24-15,0 7-9 0,0 4-1 0,0 5 6 16,0 4 5-16,-2 2-5 0,2 4 1 0,-1-2-7 15,-2 5-5-15,2-2-7 0,-1 1-6 16,-2 2-4-16,2-1-7 0,1-1 2 0,-3 1-9 16,1-1-2-16,-1-1-4 0,2 0-2 0,1-3-1 15,-2-4-3-15,3-1-6 0,0-6-15 0,0-4-16 16,0-3-28-16,4-4-32 0,5-2-42 0,-1 0-51 16,5-5-54-16,4-4-87 0,0-7-105 15,3-3-116-15,-7 3-246 0,-3 3 300 0</inkml:trace>
          <inkml:trace contextRef="#ctx0" brushRef="#br0" timeOffset="447340.8792">14799 13581 105 0,'0'0'568'16,"0"0"-113"-16,0 0-77 0,0 0-49 16,0 0-65-16,0 0-52 0,0 0-47 0,0 0-42 15,0 0-36-15,0 0-24 0,0 0-18 0,0 0-12 16,0 0-3-16,0 0-2 0,-19-36 1 16,7 47 4-16,-1 2 5 0,-3-1 1 0,-1 1 6 15,0-3 0-15,-3 3 0 0,-2-2-1 0,2 1-3 16,-1-3-5-16,-1 1-2 0,2-2-3 0,5-2-1 15,-2 0-1-15,3-2-4 0,4 0-2 16,-2 0-3-16,8-2-4 0,-2 0-2 0,4-2 0 16,2 0-4-16,0 0 1 0,0 0-5 0,0 0-5 15,5 0-3-15,1 0-3 0,2 0-1 0,5 0 1 16,1 0 3-16,5 3-1 0,-1 3 3 0,5 4-1 16,-2-1 1-16,0 4-1 0,1 0 0 15,-1 0 1-15,-1-1 0 0,1 0 2 0,0 1 1 16,1-3-2-16,2-1-2 0,1-2-1 0,-1-3 1 15,3-4 1-15,0 0 0 0,2-3 0 0,-3-7-2 16,3-5 3-16,-2-5-1 0,0-1 1 0,-2-3 2 16,-5 0-1-16,0 0 2 0,-6 4 0 15,-3 1 2-15,-4 2 1 0,-7 4-1 0,0 4 1 16,0 3-3-16,-1 2-2 0,-9 4-2 0,2 0-5 16,-2 6-2-16,-4 5 2 0,-1 4 0 15,1 1 2-15,3-1 1 0,4 1-3 0,3-2-1 16,4 3-1-16,0-6 1 0,8 1 0 0,2-3-1 15,3-2 0-15,1-4-2 0,6-3-2 16,-2 0-8-16,8-2-8 0,1-6-14 0,7-3-19 16,1-3-26-16,8-2-54 0,-2 2-75 0,3 0-149 15,-10 4-421-15,-13 4-789 0</inkml:trace>
        </inkml:traceGroup>
        <inkml:traceGroup>
          <inkml:annotationXML>
            <emma:emma xmlns:emma="http://www.w3.org/2003/04/emma" version="1.0">
              <emma:interpretation id="{5CFC8317-1BAD-4D10-A3E7-0806CD503E85}" emma:medium="tactile" emma:mode="ink">
                <msink:context xmlns:msink="http://schemas.microsoft.com/ink/2010/main" type="inkWord" rotatedBoundingBox="18471,13951 19136,13915 19171,14569 18506,14605"/>
              </emma:interpretation>
              <emma:one-of disjunction-type="recognition" id="oneOf49">
                <emma:interpretation id="interp245" emma:lang="en-US" emma:confidence="0.5">
                  <emma:literal>it</emma:literal>
                </emma:interpretation>
                <emma:interpretation id="interp246" emma:lang="en-US" emma:confidence="0">
                  <emma:literal>its</emma:literal>
                </emma:interpretation>
                <emma:interpretation id="interp247" emma:lang="en-US" emma:confidence="0">
                  <emma:literal>it.</emma:literal>
                </emma:interpretation>
                <emma:interpretation id="interp248" emma:lang="en-US" emma:confidence="0">
                  <emma:literal>it's</emma:literal>
                </emma:interpretation>
                <emma:interpretation id="interp249" emma:lang="en-US" emma:confidence="0">
                  <emma:literal>into</emma:literal>
                </emma:interpretation>
              </emma:one-of>
            </emma:emma>
          </inkml:annotationXML>
          <inkml:trace contextRef="#ctx0" brushRef="#br0" timeOffset="448171.3665">15792 13093 1186 0,'0'0'1040'0,"0"0"-865"0,0 0-5 0,0 0-24 15,0 0-61-15,0 0-39 0,0 0-41 0,0 0-30 16,0 0-24-16,0 0-49 0,0 0-161 15,0 0-630-15,0 0-644 0</inkml:trace>
          <inkml:trace contextRef="#ctx0" brushRef="#br0" timeOffset="447845.5676">15940 13624 1407 0,'0'0'233'0,"0"0"-15"0,0 0 10 15,0 0-36-15,0 0-21 0,0 0-21 16,0 0-28-16,0 0-16 0,0 0-15 0,0 0-12 15,0 0-14-15,0 0-13 0,0 0-15 0,0 0-13 16,45-75-10-16,-46 85-1 0,-2 1-2 16,1 4-1-16,2 0 0 0,-2 2-5 0,2 0 3 15,0 1-1-15,0 0-2 0,7-5 4 0,-2 2-6 16,7-2-1-16,2-4 3 0,-1-3 0 0,2-1 0 16,1-3 1-16,4-2 2 0,0-2-4 0,1-9 5 15,0-2 1-15,0-4-2 0,1-3 1 16,0-2-1-16,-2-5 0 0,4 0-1 0,-5-5 3 15,2-3-3-15,-3 1-1 0,-4-3 1 0,1 0-3 16,-3 0 5-16,-2 2 1 0,-5 2 0 0,-4 1 0 16,-1 3 1-16,0 3 0 0,-3 5 2 0,-4 6 2 15,0 4-1-15,-3 7-2 0,6 2-5 16,-6 2-3-16,4 3-6 0,-4 11-1 0,-4 7 0 16,3 6 1-16,1 4 3 0,0 4 1 0,0 3-2 15,6 1 1-15,0 1-2 0,-1-1 0 16,5 1 1-16,0-4 3 0,2-3-3 0,8-1 0 15,1-7 0-15,3-1-6 0,3-5 6 0,0-4-3 16,7-4-2-16,-3-3-2 0,1-2-10 0,-2-6-21 16,-1 0-29-16,-3-9-49 0,1-2-72 15,1-3-98-15,-5 1-233 0,-4 6-776 0</inkml:trace>
          <inkml:trace contextRef="#ctx0" brushRef="#br0" timeOffset="448024.4574">16120 13469 1999 0,'0'0'329'0,"0"0"-154"0,0 0-1 15,0 0-20-15,0 0-54 0,0 0-37 0,0 0-22 16,0 0-7-16,0 0-5 0,0 0-1 16,0 0-5-16,0 0-11 0,0 0-12 0,177-25-19 15,-152 14-61-15,-3 1-127 0,-10 3-311 0,-4 2-1128 0</inkml:trace>
        </inkml:traceGroup>
        <inkml:traceGroup>
          <inkml:annotationXML>
            <emma:emma xmlns:emma="http://www.w3.org/2003/04/emma" version="1.0">
              <emma:interpretation id="{6CBCEC9A-CAB0-4842-9186-0B71451CC327}" emma:medium="tactile" emma:mode="ink">
                <msink:context xmlns:msink="http://schemas.microsoft.com/ink/2010/main" type="inkWord" rotatedBoundingBox="19926,14204 22772,14048 22814,14817 19968,14973"/>
              </emma:interpretation>
              <emma:one-of disjunction-type="recognition" id="oneOf50">
                <emma:interpretation id="interp250" emma:lang="en-US" emma:confidence="0.5">
                  <emma:literal>Stick)</emma:literal>
                </emma:interpretation>
                <emma:interpretation id="interp251" emma:lang="en-US" emma:confidence="0.5">
                  <emma:literal>Stick )</emma:literal>
                </emma:interpretation>
                <emma:interpretation id="interp252" emma:lang="en-US" emma:confidence="0">
                  <emma:literal>Stick ,</emma:literal>
                </emma:interpretation>
                <emma:interpretation id="interp253" emma:lang="en-US" emma:confidence="0">
                  <emma:literal>stick )</emma:literal>
                </emma:interpretation>
                <emma:interpretation id="interp254" emma:lang="en-US" emma:confidence="0">
                  <emma:literal>stick)</emma:literal>
                </emma:interpretation>
              </emma:one-of>
            </emma:emma>
          </inkml:annotationXML>
          <inkml:trace contextRef="#ctx0" brushRef="#br0" timeOffset="448694.0531">17284 14020 1300 0,'0'0'175'0,"0"0"13"0,0 0 9 0,0 0-23 15,0 0-32-15,0 0-16 0,0 0-17 0,0 0-10 16,0 0-6-16,0 0-8 0,0 0-7 15,0 0-9-15,138-169-10 0,-121 138-7 0,5-1-7 16,-4-1-6-16,5-1-7 0,-3 1-5 0,2 1-5 16,-3-4-3-16,5 4-1 0,-6-2-1 0,6 3-3 15,-5 1-2-15,1 3 1 0,-6 5 2 16,-6 6 3-16,1 5 6 0,-6 5 7 0,-3 3 3 16,0 3-1-16,0 0-3 0,-5 1-12 0,-5 7-10 15,-4 5-5-15,-3 5-3 0,-7 1 4 0,-4 4 0 16,-1 4 0-16,3-3-1 0,0 2-3 0,9-4 1 15,1-3-1-15,5 0 0 0,8-3-1 16,2 0-2-16,1-2-2 0,6 1 3 0,8 0 0 16,7-1 0-16,-1-1 2 0,5-1-5 0,2-2 2 15,0 0 0-15,-1-2 0 0,-6 2 3 0,-2-4-4 16,-7 2-1-16,-1-1-3 0,-8 1-1 16,-2 0-2-16,0 1 1 0,-13 2 2 0,-3-1 2 15,-1 0 4-15,-7 1 0 0,-4-1 2 0,2-4-2 16,2-1-2-16,3-2 2 0,4-1-5 15,4-2-2-15,3 0-19 0,7 0-36 0,3-5-58 16,0-1-80-16,8-4-127 0,0 1-260 0,1 5-958 0</inkml:trace>
          <inkml:trace contextRef="#ctx0" brushRef="#br0" timeOffset="449239.6072">17602 13757 985 0,'0'0'355'0,"0"0"-49"0,0 0-42 16,0 0-62-16,0 0-67 0,0 0-45 0,0 0-34 15,0 0-15-15,0 0 1 0,0 0 3 16,0 0 3-16,0 0-2 0,0 0-2 0,0 0-5 16,179-41-4-16,-145 35-4 0,4 0-3 0,-2-2 0 15,-1 2-2-15,2-1 0 0,-4 0 2 0,1-1 3 16,-2 0 7-16,-1 2 3 0,-4 1-1 0,-4 2-6 16,-6 1-9-16,-3 1-4 0,-5 1-2 15,-1 0-5-15,-5 1-2 0,3 7-2 0,-3 0 0 16,-1 4 4-16,-2-1 3 0,2 4-1 0,-1-1-6 15,5 1-1-15,-3-1-2 0,0-1-3 16,4-3 4-16,-2 0-4 0,7-1-2 0,-1-3-1 16,3-2 0-16,3-4-5 0,2 0-4 0,6-7-14 15,1-4-34-15,1-2-46 0,-6-5-74 0,3-3-104 16,-8 1-179-16,-4 2-552 0,-5 8-159 0</inkml:trace>
          <inkml:trace contextRef="#ctx0" brushRef="#br0" timeOffset="448946.8968">17924 13463 1756 0,'0'0'238'0,"0"0"-12"0,0 0-18 15,0 0-14-15,0 0-24 0,0 0-27 16,0 0-27-16,0 0-26 0,0 0-25 0,0 0-23 16,0 0-19-16,0 0-13 0,0 0-5 0,0 0 1 15,-15-96 1-15,15 113 4 0,0 7 9 0,0 3-1 16,0 4 2-16,-2 2 1 0,-6 3-5 16,3 2 3-16,-3-3-3 0,4 0-3 0,-3-2-4 15,1-2-5-15,3 0 1 0,2-5-7 0,1-1-2 16,0-2-7-16,0-2-14 0,0-6-22 0,2-1-16 15,1-1-30-15,2-5-36 0,-3-2-45 16,1-1-71-16,-1-2-76 0,-1-3-111 0,-1 0-174 16,0 0-732-16</inkml:trace>
          <inkml:trace contextRef="#ctx0" brushRef="#br0" timeOffset="449379.5209">18298 13347 1998 0,'0'0'255'16,"0"0"-44"-16,0 0-30 0,0 0-58 0,0 0-34 15,0 0-33-15,0 0-30 0,0 0-32 0,0 0-16 16,0 0-9-16,0 0-11 0,0 0-32 0,0 0-105 16,0 0-199-16,-27 37-606 0,39-30-239 0</inkml:trace>
          <inkml:trace contextRef="#ctx0" brushRef="#br0" timeOffset="449988.3079">18609 13693 1734 0,'0'0'222'0,"0"0"-27"0,0 0 6 16,0 0-14-16,0 0-28 0,0 0-19 0,0 0-22 15,0 0-25-15,0 0-17 0,0 0-10 0,0 0-8 16,0 0-12-16,0 0-12 0,0 0-13 0,1-69-13 16,-11 73-6-16,-5 4 0 0,-4 5-1 15,4 1-1-15,-1 2 1 0,1 1-2 0,3 3 0 16,1-3 2-16,7 0-3 0,1 0 0 0,3-1 0 16,0-2 1-16,3 1 0 0,8-1 2 0,2-3-1 15,4 0-1-15,0-3 0 0,5-4 0 16,1-4-3-16,3 0-1 0,1-2-4 0,1-7-7 15,0-3-6-15,1-2-8 0,-1-2-10 0,0-2-8 16,-1-1-4-16,0-1 2 0,-4-3 6 0,-5 2 13 16,-1-2 12-16,2-1 9 0,-4-2 6 15,-1-1 3-15,-1 1 5 0,-4-3 2 0,2 0 5 16,-2 0 6-16,-7 0 5 0,0 3 6 0,-2 2 8 16,0 1 6-16,0 5 9 0,-3 2 2 15,-4 4 2-15,4 3-2 0,2 2-7 0,-2 3-5 16,1 4-10-16,-2 0-7 0,3 0-10 0,1 2-8 15,-2 7-2-15,1 4 0 0,-2 6-2 16,-4 4 2-16,4 6 0 0,-1 4 1 0,-5 4 3 0,7 0 1 16,-4 3-2-16,-1-3-2 0,2 2-1 15,3-3-3-15,-3-4 0 0,5-1-2 0,0-2-5 16,0 1-9-16,0-4-19 0,7-4-28 0,-2-3-45 16,2-4-52-16,-3-6-88 0,0-2-134 0,2-4-256 15,-3-2-954-15</inkml:trace>
          <inkml:trace contextRef="#ctx0" brushRef="#br0" timeOffset="450203.1751">19339 13425 915 0,'0'0'843'0,"0"0"-458"16,0 0-84-16,0 0-77 0,0 0-74 0,0 0-43 16,0 0-27-16,0 0-6 0,0 0-9 0,0 0-10 15,0 0-9-15,0 0-9 0,-173 112-5 16,145-93-3-16,-2 2 1 0,0-1-5 0,-1-3-1 15,-2 1 0-15,5-4-4 0,1-3 7 0,7-1 0 16,2-2 1-16,5-4-1 0,4-2 2 0,5-2 1 16,3 0-1-16,1 0 6 0,0 0-9 15,0-2-5-15,3-2-8 0,1-3-8 0,6-1-5 16,1 0-2-16,-2 0 0 0,3 4-2 0,3 2 3 16,-3 0-1-16,1 2 0 0,3 2 1 0,-1 8-2 15,4 4 3-15,-1 3 0 0,0 0 4 16,5 3-6-16,1-2-2 0,-1 2-4 0,5-4-10 15,6 0-2-15,0 0-14 0,7-1-9 0,8-5-17 16,-1 0-31-16,3-6-47 0,-4-4-96 0,-2 0-146 16,-10-4-410-16,-16 0-851 0</inkml:trace>
          <inkml:trace contextRef="#ctx0" brushRef="#br0" timeOffset="450558.956">19917 13199 2389 0,'0'0'247'0,"0"0"-54"16,0 0-34-16,0 0-56 0,0 0-24 0,0 0-6 16,0 0 3-16,0 0-1 0,0 0-4 15,0 0-10-15,0 0-11 0,0 0-9 0,0 0-5 16,150 166-9-16,-134-135-7 0,-3 6-2 0,-3 3-8 16,-5 1-3-16,-5 4-1 0,0 2-4 15,-11 3 0-15,-7 1-6 0,-9 2-15 0,-10 0-33 16,-7-2-55-16,-4 1-128 0,7-17-487 0,11-12-1043 0</inkml:trace>
        </inkml:traceGroup>
      </inkml:traceGroup>
    </inkml:traceGroup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5:22.2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9E8BC93-A145-4BA8-8D88-6513C00D1328}" emma:medium="tactile" emma:mode="ink">
          <msink:context xmlns:msink="http://schemas.microsoft.com/ink/2010/main" type="inkDrawing" rotatedBoundingBox="8190,4051 15436,3585 15441,3658 8195,4124" semanticType="underline" shapeName="Other">
            <msink:sourceLink direction="with" ref="{6C49604D-B427-46C7-9370-C4530E97975C}"/>
          </msink:context>
        </emma:interpretation>
      </emma:emma>
    </inkml:annotationXML>
    <inkml:trace contextRef="#ctx0" brushRef="#br0">-2 479 901 0,'0'0'269'0,"0"0"-36"0,0 0 10 0,0 0-9 15,0 0-28-15,0 0-32 0,0 0-34 0,0 0-23 16,0 0-19-16,0 0-10 0,0 0-10 15,0 0-10-15,1 2-8 0,-1-2-12 0,0 0-8 16,0 0-6-16,0 2-6 0,0-2-4 0,0 0-3 16,0 0 0-16,0 0-4 0,3 1-3 15,-3-1-2-15,0 0-4 0,2 0-2 0,-2 0 0 16,1 0-1-16,-1 0-1 0,0 0 0 0,3 0-3 16,1 0 6-16,3 0 1 0,2 0 1 0,8 0 2 15,-2 0-2-15,2 0-1 0,6 0-2 16,0 0 0-16,1 0-2 0,3 0 1 0,1 0-2 15,5 0 0-15,1 0 0 0,-2 0-2 0,7 0 4 16,2-1-2-16,0 1 1 0,3-2 1 0,4 0-2 16,0-1 2-16,5 0-3 0,-4 1 1 0,5-1 0 15,1 0-2-15,2 0 1 0,3 0 0 16,2-2 0-16,5 3 1 0,2-4 0 0,5 1-1 16,5 0 1-16,2 0-1 0,5-2 0 0,2 1 2 15,6 0-1-15,2-2 0 0,3-2 1 0,2 1-3 16,-2-3 2-16,8 2 1 0,-5 0 0 0,4-1-2 15,-3 1 1-15,4 1-1 0,-5 0 0 16,4 1 2-16,-5 0-2 0,-2 1 1 0,-1 1-2 16,-2 0 1-16,-1 0 1 0,0 0 1 0,-4-1-2 15,4 2-1-15,-2-1 1 0,-3 1-2 16,3 0 2-16,-5 1 0 0,-2-3 0 0,4 3 0 16,-7 0-2-16,1 0 0 0,-2 0 1 0,-5 1-2 15,4 0 1-15,-8 0 0 0,7 1 1 16,-7 1-1-16,5 1 1 0,-4-1 0 0,3-1 0 15,-4 0 0-15,0 1 0 0,-1-1 1 0,3 1-2 16,-3-2-1-16,-1 1 1 0,0 0 0 0,-1-1 0 16,0-1 0-16,0 0 2 0,1-1-3 0,2 1 4 15,3-3-1-15,-1 3-2 0,1-3 3 0,-1 1-3 16,-1 1 0-16,3-1 0 0,-5 0 1 16,2 0-2-16,-1-1 1 0,-2-1 1 0,-1 1-1 15,-2 1 0-15,-2-1 1 0,-1-1 1 0,4 0-1 16,-7 0 2-16,-3 0-1 0,-2 1-2 0,-7 0 1 15,-4 1-2-15,-7-4 2 0,-5 4 2 16,-7 1-1-16,-10-1 3 0,-6 2 1 0,-5 0 3 16,-5 4 2-16,1 0 2 0,-2 0 2 0,0 0-3 15,0 0-3-15,0 0 0 0,0 0-3 0,0 0-1 16,0 0-4-16,0 0-4 0,0 0 2 16,0 0-1-16,0 0-3 0,0 0 2 0,0 0-10 15,0 0-17-15,0 0-30 0,-2 0-45 0,1 0-56 16,1 0-126-16,-5 4-303 0,4 0-1049 0</inkml:trace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26:14.5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B307ABE-9194-4462-9EE3-FECC362946A4}" emma:medium="tactile" emma:mode="ink">
          <msink:context xmlns:msink="http://schemas.microsoft.com/ink/2010/main" type="writingRegion" rotatedBoundingBox="20240,559 24787,262 25151,5840 20604,6137"/>
        </emma:interpretation>
      </emma:emma>
    </inkml:annotationXML>
    <inkml:traceGroup>
      <inkml:annotationXML>
        <emma:emma xmlns:emma="http://www.w3.org/2003/04/emma" version="1.0">
          <emma:interpretation id="{48B2F5F1-FCF9-43C3-A22B-185FAC63A649}" emma:medium="tactile" emma:mode="ink">
            <msink:context xmlns:msink="http://schemas.microsoft.com/ink/2010/main" type="paragraph" rotatedBoundingBox="20248,516 23532,408 23570,1567 20286,16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14C885-624B-4991-A8D2-A397C2A3CC81}" emma:medium="tactile" emma:mode="ink">
              <msink:context xmlns:msink="http://schemas.microsoft.com/ink/2010/main" type="line" rotatedBoundingBox="20248,516 23532,408 23570,1567 20286,1675"/>
            </emma:interpretation>
          </emma:emma>
        </inkml:annotationXML>
        <inkml:traceGroup>
          <inkml:annotationXML>
            <emma:emma xmlns:emma="http://www.w3.org/2003/04/emma" version="1.0">
              <emma:interpretation id="{8B29C296-B40D-490B-AF13-2BDCB9403C70}" emma:medium="tactile" emma:mode="ink">
                <msink:context xmlns:msink="http://schemas.microsoft.com/ink/2010/main" type="inkWord" rotatedBoundingBox="20248,516 23532,408 23570,1567 20286,1675"/>
              </emma:interpretation>
              <emma:one-of disjunction-type="recognition" id="oneOf0">
                <emma:interpretation id="interp0" emma:lang="en-US" emma:confidence="0.5">
                  <emma:literal>unfreeze</emma:literal>
                </emma:interpretation>
                <emma:interpretation id="interp1" emma:lang="en-US" emma:confidence="0">
                  <emma:literal>Unfreeze</emma:literal>
                </emma:interpretation>
                <emma:interpretation id="interp2" emma:lang="en-US" emma:confidence="0">
                  <emma:literal>Unfree</emma:literal>
                </emma:interpretation>
                <emma:interpretation id="interp3" emma:lang="en-US" emma:confidence="0">
                  <emma:literal>Unfence</emma:literal>
                </emma:interpretation>
                <emma:interpretation id="interp4" emma:lang="en-US" emma:confidence="0">
                  <emma:literal>Unfreezes</emma:literal>
                </emma:interpretation>
              </emma:one-of>
            </emma:emma>
          </inkml:annotationXML>
          <inkml:trace contextRef="#ctx0" brushRef="#br0">40 36 658 0,'0'0'184'0,"0"0"39"16,0 0 34-16,0 0 11 0,0 0-45 0,0 0-43 15,0 0-34-15,0 0-26 0,0 0-13 0,0 0-12 16,0 0-9-16,0 0-15 0,-14-17-8 0,14 17-14 15,-2 0-15-15,2 0-10 0,0 0-13 0,-1 1-9 16,1 5-2-16,-3 5 2 0,0 5 2 16,-2 2 4-16,2 3 0 0,0 2-5 0,-1-2 2 15,2 3-1-15,2-3-1 0,0 1 1 0,4 0 2 16,4-5-3-16,3 3 1 0,3-2 0 16,0 0 0-16,2-3-1 0,4 0 2 0,-2-4-2 15,-1 2 0-15,6-5 2 0,-5-2 1 0,6-3 1 16,-5-1 5-16,3-2 6 0,-5 0 3 0,0-7 10 15,-2-1 4-15,-3-3 1 0,1-2 1 16,0-1-3-16,0-3-2 0,-2-4-5 0,2 1-3 16,-2-4-5-16,-1-2-4 0,3 0-2 0,-2-2-2 15,-1 1 1-15,-4 2-1 0,2 1-1 16,-5 4 0-16,-2 1-2 0,-1 4-1 0,0 6-3 16,-2 1-2-16,-6 3-4 0,4 2-8 0,0 1-9 15,-5 2-14-15,4 0-15 0,-4 0-19 0,2 7-35 16,0 2-61-16,-3 2-83 0,5 2-171 0,-4-3-553 15,6-2-277-15</inkml:trace>
          <inkml:trace contextRef="#ctx0" brushRef="#br0" timeOffset="728.6022">597 290 1101 0,'0'0'394'0,"0"0"-104"15,0 0-14-15,0 0-7 0,0 0-76 0,0 0-52 16,0 0-41-16,0 0-27 0,0 0-21 16,0 0-16-16,0 0-17 0,0 0-8 0,0 0-7 15,0 0-4-15,52-88-3 0,-43 89 0 0,-3 4-1 16,2 1 1-16,-2 2 0 0,4 1-1 0,-6-2 3 15,4 0-2-15,-3 1 2 0,-4 2 2 0,6-2-3 16,-5-2 0-16,-1 1 2 0,0-4-2 0,-1 0 2 16,0 0 3-16,0-3 4 0,0 2 8 15,0-2 12-15,0 0 12 0,0 0 13 0,0 0 1 16,2-5-9-16,-2-3-17 0,1-1-15 0,6-2-8 16,-1-2-6-16,5-2 2 0,1 0-1 15,-1 1-2-15,5-1 3 0,-2 1 1 0,-4 3-4 16,1 3 2-16,2 2-3 0,-5 3-1 0,-2 2-1 15,2 1 0-15,-2 0-1 0,3 3 0 0,-4 3 2 16,5 1 3-16,-4 3 0 0,2 0 2 16,-2-1-1-16,4 1-1 0,-6 1 2 0,6-3 1 15,-1 2-2-15,-2-5 2 0,4 1-2 0,0 1 0 16,4-4 3-16,0 1 0 0,2-4 0 16,7 0 0-16,-2 0 1 0,3-9 0 0,2-2 1 15,1 0 0-15,1-6-1 0,-2-1 1 0,1-2-2 16,-1-2 1-16,-3 0 2 0,-6 0 3 0,-1-2 0 15,0 2 5-15,-8 0 1 0,-1-1 3 0,-5 0-1 16,-1 1 0-16,-2 0-2 0,0-1-3 16,-2 2 1-16,-3-1-3 0,-2 2 1 0,2 4-1 15,-2 4-1-15,4 5 1 0,1 0 0 0,-1 6 3 16,-3-1-5-16,5 2-4 0,-1 0-9 0,-1 6-1 16,1 9 1-16,-6 3 0 0,6 8 7 0,-7 4-3 15,6 4 1-15,-2 4 2 0,-2 1-1 16,5 6 4-16,-1 1-4 0,0 2 0 0,-2 5 0 15,3 3 1-15,2 3 2 0,-1 3 0 0,1-2 0 16,0-1 1-16,0 1 1 0,0-2-2 16,0-2 1-16,-1-3 0 0,1-5-2 0,0-3-1 15,0-5 1-15,0-5 1 0,0-6-6 0,0-11-3 16,0-3-15-16,0-8-23 0,0-3-10 0,0-4-16 16,0 0-9-16,0-4-38 0,0-8-62 15,1-6-91-15,0-3-141 0,5 3-214 0,-5 4-856 0</inkml:trace>
          <inkml:trace contextRef="#ctx0" brushRef="#br0" timeOffset="1510.1206">1165 462 1025 0,'0'0'374'0,"0"0"-57"16,0 0-31-16,0 0-63 0,0 0-78 0,0 0-42 15,0 0-34-15,0 0-25 0,0 0-14 0,0 0-10 16,0 0 0-16,0 0-1 0,0 0 1 15,95-79-1-15,-64 59-3 0,8-6 1 0,-1-2-1 16,-1-1 0-16,4-2-1 0,-1 0-2 0,-2 0 2 16,-7 1 7-16,-3 5 2 0,-2 3 3 15,-9 4 11-15,-4 6 10 0,-3 4 15 0,-7 2 6 16,-2 3-4-16,-1 0-8 0,0 1-15 0,-3 2-14 16,-5 0-10-16,0 0-9 0,-4 0-7 15,-4 5-2-15,-5 1 0 0,2 3 0 0,-5 2 4 16,6 2-2-16,-3-2-1 0,5 1-4 0,5-2 0 15,5 2 1-15,-2-2-1 0,6 0 1 0,2 2-3 16,0-2 0-16,2 1 0 0,7-1 3 0,4-1-2 16,1-1 0-16,2-1 0 0,1 0-7 15,3-3 7-15,-2 3 0 0,-4-2 1 0,2 0 5 16,-3-1-6-16,0 3 0 0,-2-3 1 0,-5 3 0 16,2-2 1-16,-5-1-1 0,4 3 1 0,-4-3 0 15,0 1 0-15,-2-1 1 0,1-1 2 0,3-1-4 16,-2 0 5-16,1-1 1 0,8-1-1 15,-1 0 9-15,5 0-5 0,2-1-1 0,9-6 0 16,0-2-4-16,1 0 2 0,-1-4 1 0,-1 0 0 16,-1 0-1-16,-4-4 0 0,3 3 1 0,-5-3 1 15,1-1 1-15,-5 2-1 0,-2 1 3 16,-6 1 1-16,2 3 3 0,-8 0 0 0,-1 3-2 16,0 0-2-16,-8 3-9 0,-1 0-1 0,-5 4-5 15,-2 1-2-15,-5 0 2 0,1 4-2 16,-1 6 3-16,-3 0-3 0,8 2 2 0,2 1-1 15,7 2-2-15,-1 1 2 0,3 0-1 0,4 0 2 16,1 2 1-16,0-3-2 0,4 1 1 0,5-2-1 16,-1-3 1-16,3 0 0 0,4-3 2 15,0-3-2-15,1 0 3 0,4-5 0 0,-3 0 1 16,-2 0 5-16,7 0 2 0,-4-7 1 0,0-4 1 16,5-2 3-16,1-2 0 0,-3-1-3 15,5-2 2-15,-1-2-3 0,-5 3 1 0,3-3 1 0,-6 3-1 16,-3 2 3-16,-3 0 2 0,-6 3 1 0,0 2 2 15,-5 2-2-15,0 2-5 0,-7 3-5 16,2 1-10-16,-8 2-8 0,-1 0 1 0,-6 10 0 16,3 1 5-16,-2 3 3 0,-2 4 1 0,6-1 3 15,2 0-1-15,4 2 1 0,1-1 2 16,5-1-3-16,2 0 3 0,1-1-3 0,1-3-1 16,6-1-1-16,7-4-5 0,6-1-2 0,1-4-4 15,13-3-11-15,3 0-7 0,13-6-10 0,5-4-9 16,3-4-17-16,9-1-15 0,-5-1-35 15,3 1-78-15,-8-2-195 0,-13 4-607 0,-17 3-173 0</inkml:trace>
          <inkml:trace contextRef="#ctx0" brushRef="#br0" timeOffset="2022.2288">2547 50 1816 0,'0'0'340'0,"0"0"-75"0,0 0-24 0,0 0-71 16,0 0-77-16,0 0-37 0,0 0-21 0,0 0-8 16,0 0 3-16,0 0 4 0,0 0-2 0,0 0-2 15,0 0-3-15,0 0-1 0,135-27 0 16,-114 23-1-16,1-2-1 0,-7 3-3 0,1 0-1 16,-4 2 0-16,-3-1-5 0,-5 2 0 0,-4 0-3 15,2 0-4-15,-2 0 2 0,0 3-5 0,-2 3 8 16,-1 1 6-16,-7 3 1 0,5 3 3 15,-7 2-7-15,0 3-3 0,-2-3-3 0,1 2-1 16,0 1-2-16,0-2-4 0,6-1 0 0,-1-1 1 16,3-1-1-16,3-3-1 0,-3-1 2 0,5-2-3 15,0-1-1-15,7-1 2 0,0-4 1 16,6 2-1-16,9-3 2 0,-1 0-1 0,7-7-3 16,6-3 2-16,-1 0-1 0,-3 1 0 0,4-2 1 15,-6 0-1-15,-1 1-1 0,-5 1 2 0,4 0 0 16,-3-1-2-16,-5 1 2 0,-4-1 2 15,0 2-3-15,-2-2 9 0,-7 1-1 0,3 2 1 16,-6-3 2-16,-2 1-2 0,0-1-2 0,0 0 0 16,0 2 2-16,-5 0-7 0,-2 4 1 0,2 0-3 15,-5 4-8-15,5 0 1 0,-4 0-4 0,-3 4-1 16,2 5 2-16,0 6 2 0,-3 1 0 0,3 3 1 16,-1 2-1-16,5 1 2 0,3-1 0 15,-3-1 0-15,6 1 0 0,0-4-5 0,8-2-6 16,-1-6-7-16,7 0-16 0,7-8-3 0,2-1-18 15,12-3-14-15,5-7-36 0,5-4-66 16,11-2-101-16,-14 3-376 0,-12 4-961 0</inkml:trace>
        </inkml:traceGroup>
      </inkml:traceGroup>
    </inkml:traceGroup>
    <inkml:traceGroup>
      <inkml:annotationXML>
        <emma:emma xmlns:emma="http://www.w3.org/2003/04/emma" version="1.0">
          <emma:interpretation id="{01B5EAE8-C228-4237-A545-1C7D8A11FF0E}" emma:medium="tactile" emma:mode="ink">
            <msink:context xmlns:msink="http://schemas.microsoft.com/ink/2010/main" type="paragraph" rotatedBoundingBox="22318,2042 22471,1310 22871,1393 22718,2126" alignmentLevel="4"/>
          </emma:interpretation>
        </emma:emma>
      </inkml:annotationXML>
      <inkml:traceGroup>
        <inkml:annotationXML>
          <emma:emma xmlns:emma="http://www.w3.org/2003/04/emma" version="1.0">
            <emma:interpretation id="{72334CA8-E8DC-4A7E-9959-7C352DA8A348}" emma:medium="tactile" emma:mode="ink">
              <msink:context xmlns:msink="http://schemas.microsoft.com/ink/2010/main" type="line" rotatedBoundingBox="22318,2042 22471,1310 22871,1393 22718,2126"/>
            </emma:interpretation>
          </emma:emma>
        </inkml:annotationXML>
        <inkml:traceGroup>
          <inkml:annotationXML>
            <emma:emma xmlns:emma="http://www.w3.org/2003/04/emma" version="1.0">
              <emma:interpretation id="{EE970B51-95FE-4374-848D-5BC38B7816CD}" emma:medium="tactile" emma:mode="ink">
                <msink:context xmlns:msink="http://schemas.microsoft.com/ink/2010/main" type="inkWord" rotatedBoundingBox="22318,2042 22471,1310 22871,1393 22718,2126"/>
              </emma:interpretation>
              <emma:one-of disjunction-type="recognition" id="oneOf1">
                <emma:interpretation id="interp5" emma:lang="en-US" emma:confidence="0.5">
                  <emma:literal>.</emma:literal>
                </emma:interpretation>
                <emma:interpretation id="interp6" emma:lang="en-US" emma:confidence="0">
                  <emma:literal>:</emma:literal>
                </emma:interpretation>
                <emma:interpretation id="interp7" emma:lang="en-US" emma:confidence="0">
                  <emma:literal>,</emma:literal>
                </emma:interpretation>
                <emma:interpretation id="interp8" emma:lang="en-US" emma:confidence="0">
                  <emma:literal>;</emma:literal>
                </emma:interpretation>
                <emma:interpretation id="interp9" emma:lang="en-US" emma:confidence="0">
                  <emma:literal>-</emma:literal>
                </emma:interpretation>
              </emma:one-of>
            </emma:emma>
          </inkml:annotationXML>
          <inkml:trace contextRef="#ctx0" brushRef="#br0" timeOffset="2696.2272">2085 1257 1564 0,'0'0'387'0,"0"0"-78"15,0 0-46-15,0 0-68 0,0 0-82 0,0 0-52 16,0 0-35-16,0 0-12 0,0 0-2 16,0 0 3-16,0 0 5 0,0 0 1 0,0 0-4 15,56 66 1-15,-42-51-2 0,0 2-2 0,0-1 1 16,0-1 0-16,2-3 0 0,2 0-3 0,-4-5 2 16,2 1-5-16,-2-3-2 0,0-4 5 15,-1-1 5-15,1 0 10 0,-1-5 6 0,3-6 3 16,-1-4-7-16,2-4-4 0,0-5-4 0,5-2-3 15,-4-1 3-15,3-4-4 0,-4 2-2 16,0 2 0-16,-4 3-4 0,-2 5-1 0,-6 5-3 16,2 4 0-16,-7 6-5 0,0 4-7 0,0 0-21 15,-7 3-19-15,-1 10-22 0,-6 5-50 0,-6 6-83 16,2 5-175-16,1-8-520 0,6-5-721 0</inkml:trace>
          <inkml:trace contextRef="#ctx0" brushRef="#br0" timeOffset="2412.4014">2316 674 1516 0,'0'0'448'0,"0"0"-160"0,0 0-26 16,0 0-33-16,0 0-85 0,0 0-71 16,0 0-48-16,0 0-18 0,0 0-3 0,0 0 4 15,0 0 12-15,0 0 6 0,0 0 4 0,0 0 1 16,-7 129-1-16,6-93-2 0,1 3-2 16,-3 1-6-16,0-1-3 0,-3 1-4 0,4 3-5 15,-1-2-2-15,-4-2-1 0,4 1-1 0,-1-3 3 16,2 0-5-16,1-4 0 0,1-1-4 15,0-5-4-15,0-6-12 0,0-4-15 0,3-3-30 16,-1-6-42-16,0-4-48 0,-2-2-52 0,0-2-52 16,0 0-102-16,-2 0-251 0,0 0-838 0</inkml:trace>
        </inkml:traceGroup>
      </inkml:traceGroup>
    </inkml:traceGroup>
    <inkml:traceGroup>
      <inkml:annotationXML>
        <emma:emma xmlns:emma="http://www.w3.org/2003/04/emma" version="1.0">
          <emma:interpretation id="{0B88A4BD-3505-4147-BB19-D9FFE92CAFBB}" emma:medium="tactile" emma:mode="ink">
            <msink:context xmlns:msink="http://schemas.microsoft.com/ink/2010/main" type="paragraph" rotatedBoundingBox="21291,2547 24199,2583 24186,3596 21279,35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02C03B3-A09B-4BA5-B17B-C0151BA1594A}" emma:medium="tactile" emma:mode="ink">
              <msink:context xmlns:msink="http://schemas.microsoft.com/ink/2010/main" type="line" rotatedBoundingBox="21291,2547 24199,2583 24186,3596 21279,3561"/>
            </emma:interpretation>
          </emma:emma>
        </inkml:annotationXML>
        <inkml:traceGroup>
          <inkml:annotationXML>
            <emma:emma xmlns:emma="http://www.w3.org/2003/04/emma" version="1.0">
              <emma:interpretation id="{0DCDB1A9-3F1D-42DE-A0FE-CB6C9521AC92}" emma:medium="tactile" emma:mode="ink">
                <msink:context xmlns:msink="http://schemas.microsoft.com/ink/2010/main" type="inkWord" rotatedBoundingBox="21291,2547 24199,2583 24186,3596 21279,3561"/>
              </emma:interpretation>
              <emma:one-of disjunction-type="recognition" id="oneOf2">
                <emma:interpretation id="interp10" emma:lang="en-US" emma:confidence="0.5">
                  <emma:literal>change</emma:literal>
                </emma:interpretation>
                <emma:interpretation id="interp11" emma:lang="en-US" emma:confidence="0">
                  <emma:literal>Change</emma:literal>
                </emma:interpretation>
                <emma:interpretation id="interp12" emma:lang="en-US" emma:confidence="0">
                  <emma:literal>changes</emma:literal>
                </emma:interpretation>
                <emma:interpretation id="interp13" emma:lang="en-US" emma:confidence="0">
                  <emma:literal>changed</emma:literal>
                </emma:interpretation>
                <emma:interpretation id="interp14" emma:lang="en-US" emma:confidence="0">
                  <emma:literal>changer</emma:literal>
                </emma:interpretation>
              </emma:one-of>
            </emma:emma>
          </inkml:annotationXML>
          <inkml:trace contextRef="#ctx0" brushRef="#br0" timeOffset="4745.9341">1286 2189 1566 0,'0'0'262'16,"0"0"-84"-16,0 0-28 0,0 0-30 16,0 0-53-16,0 0-35 0,0 0-7 0,0 0 7 15,0 0-4-15,0 0-2 0,0 0 0 0,0 0-2 16,0 0 0-16,0 0 2 0,49 62-2 0,-44-57 2 15,-4-4 4-15,0 1 2 0,1-1 12 0,-2-1 16 16,1 0 19-16,-1 0 23 0,2 0 10 16,-2-3-12-16,0-3-23 0,0-4-28 0,1-1-23 15,1-2-13-15,-2 1 1 0,0-4-2 0,0 0-2 16,0 0 1-16,0-1-1 0,-3 1 0 0,-2 2 0 16,-4 3-3-16,-4 2-3 0,-1 2-3 0,-3 3-1 15,-6 2-4-15,2 2-2 0,-5 0 0 16,1 4-3-16,-2 8 2 0,1 4 0 0,5 2 0 15,-2 6-1-15,5 2-1 0,2 2 0 0,2 3-2 16,3 3 2-16,2-1-1 0,6 3 4 16,3-3-1-16,0-3-1 0,7-1 1 0,2-3-4 15,7-2 1-15,6-3-1 0,2-4-2 0,5-5 1 16,0-4 1-16,3-6 0 0,5-2 3 0,-3-4 4 16,4-10 1-16,-1-2 4 0,-2-7 5 15,1-2 1-15,-2-2 3 0,1-3 3 0,-4-3 2 16,-1-3 0-16,-2-2 1 0,-1 0-4 0,-4-2-1 15,-3 1-1-15,-5 1 0 0,0-1 0 0,-3 2-1 16,0 1-2-16,-7 3 0 0,1 4 1 16,-5 6 0-16,-1 4 1 0,0 4 0 0,0 8-2 0,0 3-5 15,-7 4-10-15,4 0-14 0,1 5-5 16,-7 8 2-16,3 6 9 0,-3 5 11 0,1 4 4 16,-3 5 1-16,0 0 1 0,-2 4-2 0,2 0 3 15,2 3-2-15,-2-2 1 0,-1 5 0 16,1-4 2-16,5 2-2 0,-2-7-1 0,5 0 0 15,3-7-4-15,0-4 5 0,0-4-2 0,9-3 3 16,-4-3-1-16,8-5 0 0,-2-3 2 0,2-5 4 16,3 0 9-16,1-4-2 0,0-6 0 15,8-7 0-15,-1-2-8 0,3-1 1 0,0-4 1 16,0 0-5-16,-6 2 4 0,4 1-2 0,-8 1 0 16,-3 5 2-16,-2 0-5 0,-2 7-1 15,-5 5-3-15,-3 3-4 0,4 0 0 0,-4 0-2 16,2 9 2-16,-3 0 2 0,5 3-2 0,-3 1 4 15,0 1 1-15,1-2-2 0,4 1 3 0,-2-2-1 16,5-3 1-16,2 0 0 0,1-2 0 0,3-4 2 16,7 0 0-16,0-2 1 0,3 0-1 15,3-7-1-15,-1-2 0 0,-1-2 1 0,2-2-5 16,-2-2 5-16,0-3-1 0,-1 1 1 0,-1-2 6 16,-9-1-3-16,-2 4 2 0,-2 0 2 0,-10 0-1 15,3 1 1-15,-6 4-1 0,-2-1-3 0,-6 4-3 16,-5 1-4-16,-3 3-3 0,-6 4-3 15,0 0-2-15,-6 2 3 0,-2 9 1 0,-2 3 3 16,2 1 5-16,3 6-3 0,6 0-1 0,-1-1-1 16,10 2-5-16,5 0 3 0,0-1 0 0,5-2-1 15,2-2 0-15,0-3 0 0,7-2-2 16,0-3 1-16,6-2 6 0,1-1-4 0,0-3 4 16,8-3 1-16,-2 0-1 0,4-9 8 0,1-1 0 15,-1-4 0-15,3-4-2 0,-1-1 2 16,1-1 1-16,-5-1 1 0,-2 1 1 0,-4 2-1 15,-2 4-4-15,-1-1 1 0,-1 3 3 0,-3 6-6 16,-3 1-2-16,-4 2-1 0,3 3-14 16,-4 0 6-16,2 2 1 0,-2 6 1 0,1 1 6 15,-1 2-1-15,1 2 0 0,2-1 0 0,-4 1 4 16,0 0-3-16,1-1 0 0,2-1 1 0,0-1-2 16,-2-2 1-16,6-2 0 0,-2-2-2 0,-1 0-3 15,4-3 6-15,-2-1 0 0,4 0 2 16,3-3 7-16,0-3-6 0,1-3 0 0,1-1 0 15,-1-3-5-15,4 0 3 0,1 2 1 0,-3-3-2 16,0 4-6-16,-2 0 7 0,-3 2-4 0,0 5 1 16,-4 0 1-16,3 3-4 0,-5 0 0 0,5 0-2 15,-6 5 7-15,4 3-5 0,-2 0 2 16,1 0-1-16,-1 2-5 0,-5 0 6 0,3-1-1 16,1 2 2-16,-4-4 1 0,1-3 0 0,-1 0 0 15,-1-3 1-15,1 1 3 0,1-2-3 0,2 0 3 16,-3 0 1-16,1 0 2 0,1-2 2 15,0-3-1-15,6-3-3 0,1-5-3 0,-1 3-1 16,4-3 1-16,1 1-1 0,0-1 1 0,0-1 0 16,0 1-1-16,-1 0 0 0,0 1 2 15,0 4-4-15,-2 0 0 0,-5 5 0 0,1 0-7 16,-3 3 3-16,-1 0-3 0,2 3 1 0,-2 4 1 16,0 1 1-16,0 2 1 0,3-1 2 0,-2 3 2 15,0-1 0-15,6 0 1 0,0 0-1 16,-2-2 1-16,11-1 0 0,-3-2 0 0,3-3 1 15,4 0-3-15,4-3 2 0,0 0 2 0,1-7 1 16,1-5 2-16,-2 1-1 0,1-4 0 0,-1 1-1 16,-5-4 3-16,3 2-2 0,-8 0 1 0,-3-1-1 15,-1 2 0-15,-4-1 2 0,-4 1-1 16,-1 3 3-16,-1 0-3 0,-3 1 3 0,0 3 2 16,0 1-4-16,-7 2 1 0,1 2-5 0,-4 2-7 15,-3 1-2-15,-2 0-4 0,-2 4-2 0,-5 6 3 16,7 0 4-16,-1 1-5 0,4 1 4 15,-1 0 1-15,7 1-1 0,-2-2 2 0,6 2-1 16,2-4 0-16,0 1 0 0,0 0 3 0,9-4-1 16,-2-2-1-16,6-1 5 0,1-3-2 0,0 0 4 15,4 0 3-15,1-4 0 0,-1-5 1 16,-2-1 0-16,-2 0-2 0,3-1 2 0,-6-3 0 16,2 1 1-16,0-1-1 0,1 2 0 0,-4-1-1 15,-2 2 2-15,1-1 0 0,-3 5 2 16,-2 1-4-16,-1 2 0 0,-3 1-2 0,0 3-4 15,0 0-7-15,0 0-7 0,0 9-1 0,0 2 2 16,-5 6 6-16,-2 2 6 0,0 4 2 0,-3 4-1 16,0 5-1-16,5 2-1 0,-2 6 1 0,4 1 2 15,1 4-1-15,1 0 3 0,1 2-1 16,0 3-3-16,0-1 3 0,1 0-4 0,2 2 2 16,3-7 0-16,-2 3 1 0,-2-7 0 0,-1 0-1 15,-1-7 1-15,0-3-1 0,0-6 3 0,0-7-1 16,-1-5-1-16,-4-8 7 0,-3 0 1 0,4-4 6 15,-6 0 2-15,4-10-1 0,-1-1-4 16,3-7-3-16,1-6-2 0,0-1-3 0,3-5 0 16,0-1-4-16,10-6-3 0,1-1-1 0,5-2 0 15,6-5 0-15,0-2-1 0,6-2 1 16,5-2-4-16,-2 1 2 0,-1-1 1 0,-1 1-1 16,0-1 4-16,-4 5 1 0,-5 3 1 0,-1 3 1 15,-7 7 1-15,-5 6-1 0,-5 6 1 0,-2 8 0 16,0 1-1-16,-4 8-3 0,-8 2-2 15,-2 2-3-15,0 3-1 0,-5 9 3 0,-3 3 1 16,3 3 2-16,-1 3 2 0,6 3-1 0,4-1-1 16,2 2 0-16,6 2 0 0,2-3-1 0,8 2 1 15,9-3 1-15,2-2-2 0,10-1 3 16,2-5-4-16,4-4-2 0,4-6-1 0,-4-4-1 16,5-1 1-16,-2-6 0 0,-5-5-3 0,-6-2-4 15,-5-3-11-15,-6 3-14 0,-8 4-26 0,-2 1-36 16,-6 4-72-16,-1 4-181 0,-8 0-357 0,5 0-873 0</inkml:trace>
        </inkml:traceGroup>
      </inkml:traceGroup>
    </inkml:traceGroup>
    <inkml:traceGroup>
      <inkml:annotationXML>
        <emma:emma xmlns:emma="http://www.w3.org/2003/04/emma" version="1.0">
          <emma:interpretation id="{502F4F87-0399-45E5-A256-A179C79D4DF4}" emma:medium="tactile" emma:mode="ink">
            <msink:context xmlns:msink="http://schemas.microsoft.com/ink/2010/main" type="paragraph" rotatedBoundingBox="21900,4422 22000,3739 22321,3786 22222,44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EA21659-CA72-4301-A6D3-86BC9560BF61}" emma:medium="tactile" emma:mode="ink">
              <msink:context xmlns:msink="http://schemas.microsoft.com/ink/2010/main" type="line" rotatedBoundingBox="21900,4422 22000,3739 22321,3786 22222,4469"/>
            </emma:interpretation>
          </emma:emma>
        </inkml:annotationXML>
        <inkml:traceGroup>
          <inkml:annotationXML>
            <emma:emma xmlns:emma="http://www.w3.org/2003/04/emma" version="1.0">
              <emma:interpretation id="{BAD17921-ACEE-4A30-934C-4F9C50DDD8F1}" emma:medium="tactile" emma:mode="ink">
                <msink:context xmlns:msink="http://schemas.microsoft.com/ink/2010/main" type="inkWord" rotatedBoundingBox="21900,4422 22000,3739 22321,3786 22222,4469"/>
              </emma:interpretation>
              <emma:one-of disjunction-type="recognition" id="oneOf3">
                <emma:interpretation id="interp15" emma:lang="en-US" emma:confidence="0.5">
                  <emma:literal>.</emma:literal>
                </emma:interpretation>
                <emma:interpretation id="interp16" emma:lang="en-US" emma:confidence="0">
                  <emma:literal>-</emma:literal>
                </emma:interpretation>
                <emma:interpretation id="interp17" emma:lang="en-US" emma:confidence="0">
                  <emma:literal>T</emma:literal>
                </emma:interpretation>
                <emma:interpretation id="interp18" emma:lang="en-US" emma:confidence="0">
                  <emma:literal>I</emma:literal>
                </emma:interpretation>
                <emma:interpretation id="interp19" emma:lang="en-US" emma:confidence="0">
                  <emma:literal>_</emma:literal>
                </emma:interpretation>
              </emma:one-of>
            </emma:emma>
          </inkml:annotationXML>
          <inkml:trace contextRef="#ctx0" brushRef="#br0" timeOffset="5103.713">1789 3218 1741 0,'0'0'277'0,"0"0"-6"16,0 0 7-16,0 0-52 0,0 0-57 0,0 0-35 15,0 0-33-15,0 0-27 0,0 0-22 0,0 0-25 16,0 0-18-16,0 0-9 0,0 0 1 0,20-126 0 15,-10 148 4-15,-2 5 3 0,-2 4 1 0,-3 5 2 16,4 1 4-16,-6 3-1 0,1 1-2 16,-2 0 1-16,0 0-4 0,0-1-2 0,0-3 2 15,-3 0-5-15,-4-3 0 0,4 0-3 0,-1-3-1 16,-3-4-1-16,2-2-6 0,-2-5-10 16,3-1-21-16,1-3-37 0,0-1-46 0,-2-3-59 15,2-1-73-15,0-3-143 0,2-2-255 0,-5-1-889 0</inkml:trace>
          <inkml:trace contextRef="#ctx0" brushRef="#br0" timeOffset="5357.9358">1660 3632 901 0,'0'0'606'0,"0"0"-211"16,0 0-49-16,0 0-68 0,0 0-101 16,0 0-71-16,0 0-55 0,0 0-23 0,0 0-5 15,0 0 7-15,0 0 7 0,0 0 2 0,0 0 3 16,24 49-3-16,-13-37-1 0,2 1-7 0,0-4-3 15,1-1-1-15,2-1 1 0,-1-2 2 16,8-5 1-16,-5 0 3 0,7-3 0 0,-6-6-1 16,5-5-1-16,-5-2-4 0,5-2-6 0,-7-5-2 15,3 1-2-15,-6-3-2 0,-3 4-1 0,-4-2-2 16,1 1-7-16,-4 5-1 0,-1 1-5 0,-3 3-4 16,0 5-7-16,1 3-21 0,-1 5-46 15,0 0-52-15,0 8-72 0,0 6-102 0,1-1-227 16,-1-3-822-16</inkml:trace>
        </inkml:traceGroup>
      </inkml:traceGroup>
    </inkml:traceGroup>
    <inkml:traceGroup>
      <inkml:annotationXML>
        <emma:emma xmlns:emma="http://www.w3.org/2003/04/emma" version="1.0">
          <emma:interpretation id="{896A8545-2824-4FD7-A7CF-700DD702357A}" emma:medium="tactile" emma:mode="ink">
            <msink:context xmlns:msink="http://schemas.microsoft.com/ink/2010/main" type="paragraph" rotatedBoundingBox="21793,4764 25067,4550 25151,5840 21877,605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F1FDAB0-2646-4B28-B55D-5B92C2669216}" emma:medium="tactile" emma:mode="ink">
              <msink:context xmlns:msink="http://schemas.microsoft.com/ink/2010/main" type="line" rotatedBoundingBox="21793,4764 25067,4550 25151,5840 21877,6054"/>
            </emma:interpretation>
          </emma:emma>
        </inkml:annotationXML>
        <inkml:traceGroup>
          <inkml:annotationXML>
            <emma:emma xmlns:emma="http://www.w3.org/2003/04/emma" version="1.0">
              <emma:interpretation id="{E7331BFB-0B3E-4C85-A866-CB71E9B20DE8}" emma:medium="tactile" emma:mode="ink">
                <msink:context xmlns:msink="http://schemas.microsoft.com/ink/2010/main" type="inkWord" rotatedBoundingBox="21793,4764 25067,4550 25151,5840 21877,6054"/>
              </emma:interpretation>
              <emma:one-of disjunction-type="recognition" id="oneOf4">
                <emma:interpretation id="interp20" emma:lang="en-US" emma:confidence="0.5">
                  <emma:literal>Refreeze</emma:literal>
                </emma:interpretation>
                <emma:interpretation id="interp21" emma:lang="en-US" emma:confidence="0">
                  <emma:literal>Referee</emma:literal>
                </emma:interpretation>
                <emma:interpretation id="interp22" emma:lang="en-US" emma:confidence="0">
                  <emma:literal>Refer</emma:literal>
                </emma:interpretation>
                <emma:interpretation id="interp23" emma:lang="en-US" emma:confidence="0.5">
                  <emma:literal>Rifle u</emma:literal>
                </emma:interpretation>
                <emma:interpretation id="interp24" emma:lang="en-US" emma:confidence="0">
                  <emma:literal>Refile u</emma:literal>
                </emma:interpretation>
              </emma:one-of>
            </emma:emma>
          </inkml:annotationXML>
          <inkml:trace contextRef="#ctx0" brushRef="#br0" timeOffset="6006.1583">1656 4505 1435 0,'0'0'249'0,"0"0"-5"16,0 0 35-16,0 0-25 0,0 0-71 0,0 0-65 15,0 0-60-15,0 0-40 0,0 0-11 16,0 0 4-16,0 0 9 0,0 0 0 0,0 0 2 15,0 0-1-15,-2 77 5 0,2-48 2 0,0-3 1 16,0 0 5-16,0-3-7 0,0-1-2 16,0-1-4-16,-1-5-3 0,-2-2 2 0,2-3-1 15,-6-3 5-15,4-3 7 0,1-3 7 0,-2 0 8 16,-3-2 0-16,3 0-2 0,-5-3-6 0,5-4-8 16,-6-2-6-16,4-5-6 0,-2-2-4 15,4-3-1-15,-1-1-4 0,0-4 1 0,3-4-4 16,2-3-2-16,0-3-1 0,0-2-2 0,10-5-1 15,-3-1-2-15,5-3 0 0,2 1 2 0,3-1-2 16,3 6 2-16,-2 4-3 0,-1 9 0 0,3 7-4 16,-4 8-2-16,-4 7-2 0,2 4-5 15,-1 0 1-15,0 4 1 0,-5 8 1 0,4 4 6 16,-1 0 0-16,-8 7 1 0,-2 3 0 0,-1-1 3 16,-1 1-3-16,-10 2 1 0,2-3-1 0,-4-3 2 15,-1-1 5-15,1-2-1 0,1-6 3 16,0-2-3-16,2-1 0 0,3-5 2 0,-3-4 1 15,3 1 1-15,-1-2 4 0,-2 0-2 0,3-3 1 16,-3-2 0-16,6-1-3 0,-5-2 0 0,6 0 0 16,0 2-4-16,2 1 2 0,1 4-3 15,0-2-5-15,0 3-4 0,4 0-3 0,6 6 0 16,4 3 4-16,2 3 4 0,1 4 0 0,1 2 2 16,7 1 1-16,-1 1 0 0,1 0 0 15,-2-3-2-15,4 2-1 0,0-4-6 0,0-2-10 16,1-2-26-16,2-3-34 0,2-2-49 0,0-4-64 15,-3-2-107-15,-5 0-244 0,-8 0-989 0</inkml:trace>
          <inkml:trace contextRef="#ctx0" brushRef="#br0" timeOffset="6547.9975">2170 4619 897 0,'0'0'924'0,"0"0"-677"16,0 0-40-16,0 0-11 0,0 0-57 15,0 0-48-15,0 0-33 0,0 0-21 0,0 0-4 16,0 0-1-16,0 0 0 0,0 0 0 0,0 0-6 16,0 0 6-16,160-106 0 0,-147 91 3 15,-4 1 4-15,2 1-1 0,-8 1 0 0,3 0-2 16,-6 0-1-16,0 3-2 0,0 1-3 0,-8 1-2 16,3 3-7-16,-5 1-5 0,0 1-2 0,3 2-6 15,-3 0-4-15,4 5-3 0,-2 3-4 16,-2 3 0-16,6 3 2 0,-1 1 1 0,4 0 0 15,1-1 0-15,0 2-1 0,3-2-3 0,2-1 3 16,7 0-5-16,2-3-2 0,0-2 1 0,3-5-3 16,7-3 6-16,0 0 1 0,2-4 3 0,-3-7 3 15,3-4 1-15,1-5 3 0,0-2-1 16,2-3-1-16,-2-1 0 0,-2-5 0 0,-2 1-2 16,-2-2 3-16,-5 2-1 0,-2 1-1 0,-3-3 4 15,-4 4-2-15,-2 1 2 0,-5-1 2 16,0 5 0-16,-8-1-1 0,3 2 2 0,-5 3 1 15,-2 2 2-15,5 4 3 0,-3 4-2 0,6 3-2 16,-3 2-4-16,6 4-3 0,-1 0-6 0,2 4-2 16,-1 8-1-16,-1 6-1 0,1 5 5 0,0 5 1 15,1 8-1-15,-3 4 1 0,3 4-1 16,-3 11-1-16,0-1 1 0,2 8 0 0,-2 1 0 16,-4 4 1-16,4 1-1 0,-1-1 0 0,-2 1 2 15,3 1 1-15,0-5 1 0,2 2 0 16,0-6-2-16,-1-5-1 0,2-3-1 0,0-6 2 15,4-7-4-15,2-2-2 0,5-7-4 0,-1-5-19 16,2-6-24-16,-5-6-40 0,4-5-37 0,-7-6-26 16,5-2-22-16,-6-7-53 0,4-7-147 0,-4 1-364 15,-2 4-796-15</inkml:trace>
          <inkml:trace contextRef="#ctx0" brushRef="#br0" timeOffset="7282.0063">2441 4828 1180 0,'0'0'531'16,"0"0"-323"-16,0 0-25 0,0 0-9 0,0 0-39 16,0 0-34-16,0 0-25 0,0 0-21 0,0 0-12 15,0 0-7-15,183-160-3 0,-138 129-2 16,3 0 0-16,3-2 0 0,3 1-7 0,-3-1 7 16,-4 3 1-16,-6-1 4 0,-4 3 10 0,-7 1 2 15,-12 6 9-15,-1 2 5 0,-8 5 3 0,-8 1-4 16,-1 1-8-16,-4 6-13 0,-7 0-10 15,-4 2-10-15,0 2-4 0,-6 2-3 0,2 0-5 16,-6 8-1-16,5 0-1 0,-3 2-3 0,6 2 2 16,3-2-2-16,4 3-2 0,4-1 0 15,1 0-3-15,5 0 2 0,0 1 0 0,8 0 0 16,4 1-1-16,0-2-1 0,2-1 1 0,2 1-3 16,0-3 2-16,1 1 0 0,-2 1 0 0,1 0-2 15,-2-1 0-15,-3 1 2 0,1 0-3 16,-5-1 3-16,-2 1-3 0,-2 1 2 0,-3-1 2 15,0-3 1-15,0 4 0 0,0-4-1 0,0 0 0 16,0 0-1-16,0-4 3 0,0 0-1 0,3-3 1 16,8-1 1-16,4 0-2 0,7-5 2 0,0-5 1 15,10-3-1-15,-1-4-1 0,2-4-1 0,5-1 1 16,-7-2 0-16,5-1 1 0,-6-2 0 16,-2 2 2-16,-3-2-1 0,-3 2 6 0,0 0-2 15,-6 2 0-15,-6 3 1 0,-4 1-5 0,-6 5 5 16,0 1-1-16,-3 5-2 0,-9 4-4 0,-2 4-5 15,-4 0 0-15,-5 4-2 0,2 9 7 16,-3 5-3-16,0 0 2 0,7 4-1 0,1 1-1 16,5 0 0-16,4 1-1 0,4-1 2 0,3-2-5 15,3-1 5-15,5-1 0 0,6-3-1 16,1-1 4-16,3-3 0 0,5-3-1 0,4-1 0 16,1-5 0-16,2-1 0 0,5-2 1 0,-1-2 1 15,3-6-1-15,-3-1 2 0,3-6 1 16,-5-1 0-16,2-4 1 0,-4 2-1 0,-3-2 2 15,-7-1 0-15,3 0 4 0,-8 0-4 0,-2 1-1 16,-7 0 2-16,-1 1-6 0,-5 3 3 0,0 0-1 16,-7 4-1-16,2 2-4 0,-5 2 1 0,-2 2-2 15,1 4-2-15,1 2 0 0,-3 2-4 16,1 9 0-16,-1 3 0 0,1 4 3 0,0 3 1 0,2 3 2 16,3 2 0-16,0 2-3 0,2-1 3 15,4 0 1-15,1-4-3 0,0 1 4 0,1-1-8 16,9-4-2-16,3 0-3 0,5-4-4 0,9-4-8 15,3-3-14-15,10-3-19 0,0-5-30 16,1 0-32-16,0-2-53 0,0-8-112 0,-11 4-303 16,-12 0-966-16</inkml:trace>
          <inkml:trace contextRef="#ctx0" brushRef="#br0" timeOffset="7765.8629">3965 4348 1822 0,'0'0'346'16,"0"0"-88"-16,0 0-27 0,0 0-51 0,0 0-58 16,0 0-35-16,0 0-15 0,0 0-18 0,0 0-11 15,0 0-9-15,0 0-8 0,0 0-2 16,0 0-4-16,0 0-1 0,167-129-1 0,-151 126-1 0,-2 3-1 16,-3 0-2-16,-1 0-1 0,-4 0-4 0,-1 0 0 15,1 7-2-15,-4 0 3 0,-1 2 4 16,-1 4 3-16,0 5 2 0,-3-1-4 0,-4 4-2 15,1-3 0-15,-2 3-4 0,1-2 1 0,-3 0-5 16,6 0-3-16,-2-2 0 0,2-3-2 16,2 0 1-16,2-2 0 0,0-4 0 0,2-1-1 15,5-1 3-15,0-2 2 0,7-1 3 0,4-3 6 16,4 0-5-16,5-3-1 0,1-7-2 16,0 1-6-16,2-3 4 0,-3 2-2 0,3-1-1 15,0 0 1-15,-1-2 0 0,1-3 0 0,-2 1-2 16,-2-1 1-16,-3 0 1 0,-1 1-1 0,-5 0 2 15,-5 3 2-15,-7-1-2 0,0 3 2 16,-5 2-1-16,0 4-1 0,0-3-2 0,-8 7-4 16,-3 0-2-16,-3 0 0 0,0 7 1 0,0 1 2 15,-1 1 2-15,1 2-1 0,6 2-1 16,2 1 0-16,3 0 2 0,3 0-1 0,0 2 0 16,3-1 0-16,8-2 0 0,5 0-3 0,2 0 3 15,8-4 1-15,1 1-1 0,5-4 3 0,1-1-4 16,-2-3-3-16,-2-2-3 0,-2 0-14 0,-2-4-30 15,-4 0-52-15,-5-3-80 0,-6-1-262 0,-2 3-740 16,-5 1-440-16</inkml:trace>
        </inkml:traceGroup>
      </inkml:traceGroup>
      <inkml:traceGroup>
        <inkml:annotationXML>
          <emma:emma xmlns:emma="http://www.w3.org/2003/04/emma" version="1.0">
            <emma:interpretation id="{30F1A805-C552-468E-A190-28446CE98918}" emma:medium="tactile" emma:mode="ink">
              <msink:context xmlns:msink="http://schemas.microsoft.com/ink/2010/main" type="line" rotatedBoundingBox="22520,5585 24433,5381 24441,5455 22527,5659"/>
            </emma:interpretation>
          </emma:emma>
        </inkml:annotationXML>
        <inkml:traceGroup>
          <inkml:annotationXML>
            <emma:emma xmlns:emma="http://www.w3.org/2003/04/emma" version="1.0">
              <emma:interpretation id="{8127D130-D35E-4216-8DC7-1830FC6842B4}" emma:medium="tactile" emma:mode="ink">
                <msink:context xmlns:msink="http://schemas.microsoft.com/ink/2010/main" type="inkWord" rotatedBoundingBox="22520,5585 24433,5381 24441,5455 22527,5659"/>
              </emma:interpretation>
              <emma:one-of disjunction-type="recognition" id="oneOf5">
                <emma:interpretation id="interp25" emma:lang="en-US" emma:confidence="0.5">
                  <emma:literal>-</emma:literal>
                </emma:interpretation>
                <emma:interpretation id="interp26" emma:lang="en-US" emma:confidence="0">
                  <emma:literal>_</emma:literal>
                </emma:interpretation>
                <emma:interpretation id="interp27" emma:lang="en-US" emma:confidence="0">
                  <emma:literal>.</emma:literal>
                </emma:interpretation>
                <emma:interpretation id="interp28" emma:lang="en-US" emma:confidence="0">
                  <emma:literal>,</emma:literal>
                </emma:interpretation>
                <emma:interpretation id="interp29" emma:lang="en-US" emma:confidence="0">
                  <emma:literal>~</emma:literal>
                </emma:interpretation>
              </emma:one-of>
            </emma:emma>
          </inkml:annotationXML>
          <inkml:trace contextRef="#ctx0" brushRef="#br1" timeOffset="330618.3132">2584 4893 190 0,'0'0'323'15,"0"0"-54"-15,0 0-31 0,0 0-6 0,0 0-13 0,0 0-31 16,0 0-36-16,0 0-17 0,-171 32-17 16,157-28-14-16,1 0-11 0,1 1-12 0,2-3-8 15,-1 1-4-15,5 0 0 0,-3 1-3 0,4-1 2 16,1-2-5-16,-2 3-6 0,4-2-3 0,-4 0-5 15,-1 2-4-15,3-1 0 0,-5-2-4 16,6 3-4-16,-5-1-2 0,5-2-7 0,-1 1-4 16,-3 1-6-16,5-1-2 0,1 1-2 0,1-1-3 15,0-1 4-15,0-1-10 0,0 2-2 16,0-2-2-16,0 0-4 0,0 0 1 0,1 0 1 16,6 0 0-16,-1 0 0 0,7 0 4 0,2 0 3 15,11 0 1-15,3-2 0 0,13-6 3 0,10-1-2 16,8-3 1-16,9-1 2 0,12-1-6 15,5-2 0-15,9 0 0 0,3 0-5 0,1 1 4 16,2 2 0-16,4-2-1 0,-3 4 0 0,0 0-1 16,0 2-1-16,-6-1 2 0,-2 4-1 15,-6 1 0-15,-9 0 1 0,-7 2-1 0,-12 2 2 16,-15-1-1-16,-6 2 2 0,-14 0-1 0,-9 0 1 16,-9 0 9-16,-6 0 5 0,-1 0 5 0,0 0 2 15,0 0-9-15,-4 0-9 0,0 0-20 0,-6 0-40 16,-10 6-95-16,2 2-252 0,3-2-984 0</inkml:trace>
        </inkml:traceGroup>
      </inkml:traceGroup>
    </inkml:traceGroup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38:38.8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F21352F-2FB6-44FE-91DB-B21D7D6B071E}" emma:medium="tactile" emma:mode="ink">
          <msink:context xmlns:msink="http://schemas.microsoft.com/ink/2010/main" type="writingRegion" rotatedBoundingBox="2059,635 12616,99 12684,1440 2127,1976"/>
        </emma:interpretation>
      </emma:emma>
    </inkml:annotationXML>
    <inkml:traceGroup>
      <inkml:annotationXML>
        <emma:emma xmlns:emma="http://www.w3.org/2003/04/emma" version="1.0">
          <emma:interpretation id="{7F242AAF-C8C4-4ED6-9E89-A63A220266B3}" emma:medium="tactile" emma:mode="ink">
            <msink:context xmlns:msink="http://schemas.microsoft.com/ink/2010/main" type="paragraph" rotatedBoundingBox="2059,635 12616,99 12684,1440 2127,19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D7D997-7187-44F4-A3D7-2E1A30EDB3DE}" emma:medium="tactile" emma:mode="ink">
              <msink:context xmlns:msink="http://schemas.microsoft.com/ink/2010/main" type="line" rotatedBoundingBox="2059,635 12616,99 12684,1440 2127,1976"/>
            </emma:interpretation>
          </emma:emma>
        </inkml:annotationXML>
        <inkml:traceGroup>
          <inkml:annotationXML>
            <emma:emma xmlns:emma="http://www.w3.org/2003/04/emma" version="1.0">
              <emma:interpretation id="{696A0483-9D84-40AA-BAB5-4165C2BC4282}" emma:medium="tactile" emma:mode="ink">
                <msink:context xmlns:msink="http://schemas.microsoft.com/ink/2010/main" type="inkWord" rotatedBoundingBox="2059,635 6459,412 6518,1573 2118,1797">
                  <msink:destinationLink direction="with" ref="{BBC28B5B-3A01-4D37-BFEF-86389750C437}"/>
                </msink:context>
              </emma:interpretation>
              <emma:one-of disjunction-type="recognition" id="oneOf0">
                <emma:interpretation id="interp0" emma:lang="en-US" emma:confidence="0.5">
                  <emma:literal>Groupthink</emma:literal>
                </emma:interpretation>
                <emma:interpretation id="interp1" emma:lang="en-US" emma:confidence="0.5">
                  <emma:literal>Groupthink &lt;</emma:literal>
                </emma:interpretation>
                <emma:interpretation id="interp2" emma:lang="en-US" emma:confidence="0">
                  <emma:literal>(Groupthink</emma:literal>
                </emma:interpretation>
                <emma:interpretation id="interp3" emma:lang="en-US" emma:confidence="0">
                  <emma:literal>[Groupthink</emma:literal>
                </emma:interpretation>
                <emma:interpretation id="interp4" emma:lang="en-US" emma:confidence="0">
                  <emma:literal>Groupthinks</emma:literal>
                </emma:interpretation>
              </emma:one-of>
            </emma:emma>
          </inkml:annotationXML>
          <inkml:trace contextRef="#ctx0" brushRef="#br0">335 156 117 0,'0'0'491'0,"0"0"-207"0,0 0 6 0,0 0 3 16,0 0-50-16,0 0-40 0,0 0-40 0,0 0-27 16,0 0-16-16,0 0-14 0,0 0-7 15,0 0-10-15,24-143-7 0,-24 138-6 0,-3 2-12 16,-4 1-9-16,1 0-7 0,-2 1-9 0,-7 1-10 16,1 0-7-16,-3 0-10 0,-5 8-6 0,0 5-2 15,-5 4-3-15,-1 7 1 0,-6 2-1 0,4 6-1 16,2 1-2-16,1 2-1 0,7 1 1 15,-1-3-1-15,8 1 1 0,6-3 2 0,0-1 0 16,5-1 0-16,2-4 4 0,0-1-4 0,5-4-1 16,2-1 0-16,1-5-5 0,1-3 5 0,5-2 1 15,2 0-2-15,5-4 2 0,-1-4-3 0,4-1 0 16,4 0 3-16,1-5 3 0,-3-5-2 16,6 0-2-16,0-3-4 0,-1-1-8 0,-1-2-13 15,-4 0-18-15,-6 0-30 0,1 1-38 0,-6 4-40 16,-2 0-67-16,-6 1-99 0,2 4-209 15,-6 2-576-15</inkml:trace>
          <inkml:trace contextRef="#ctx0" brushRef="#br0" timeOffset="398.2493">267 338 1577 0,'0'0'233'0,"0"0"-16"15,0 0 0-15,0 0-28 0,0 0-49 16,0 0-42-16,0 0-40 0,0 0-34 0,0 0-13 16,0 0-9-16,0 0 9 0,0 0 5 0,0 0 3 15,0 0 3-15,69-26-2 0,-45 18-1 0,0 0-3 16,-4 0-1-16,-3 0 2 0,3 1 4 16,-5 0 4-16,-2 1 1 0,-3 2 3 0,-1-1 3 15,-1 0 2-15,-4 2 2 0,-2 0 2 0,-1 1-1 16,-1 1-2-16,0 1 0 0,0 0-7 0,0 0-4 15,0 1-5-15,0 3-10 0,0-1-4 16,-1 3 0-16,-1 5 1 0,1 5 0 0,-2 3 2 16,-2 4-3-16,2 5-3 0,1 0 2 0,-1 3-1 15,-1 3 1-15,1 0 4 0,1 3 1 16,-1-2-1-16,0 3 3 0,-3-3-1 0,5 2-1 16,-1 0-2-16,1-6 0 0,-2-1-3 0,2-4 0 15,1-5-1-15,0-5-3 0,0-5 0 0,0-3-2 16,0-6 1-16,0 1 0 0,0-3-5 15,0 0-11-15,0 0-23 0,0-3-45 0,0-1-82 16,2-5-147-16,1 3-429 0,-1-1-913 0</inkml:trace>
          <inkml:trace contextRef="#ctx0" brushRef="#br0" timeOffset="1721.6977">642 557 1693 0,'0'0'167'0,"0"0"-27"0,0 0-18 16,0 0-4-16,0 0-27 0,0 0-12 16,0 0-5-16,0 0-7 0,0 0-7 0,0 0-5 15,0 0 2-15,0 0 3 0,0 0 0 0,175-135-1 16,-158 110-4-16,-2 0-8 0,-2-1-5 15,0-3-8-15,-1 0-4 0,-2-3-6 0,-1 2-1 16,2 0 0-16,-7 3-1 0,4 2 0 0,-6 4 1 16,-2 6-1-16,0 2 3 0,0 3 0 0,-1 4-3 15,-8 3-3-15,4 1-8 0,-5 2-5 0,-3 0-4 16,0 8-4-16,-1 3 2 0,-1 8-2 16,0 0 2-16,1 1 0 0,0 2 1 0,8-1 0 15,-2 0-1-15,8-1-2 0,0-2 2 0,0-2 0 16,0 0-2-16,8-5 4 0,-2-1-4 0,5 0 2 15,-2-4 0-15,1 0 1 0,3-1-4 0,-1-2 4 16,1-1 0-16,-2-2-1 0,-4 0 6 16,5 0-4-16,-4 0-2 0,-2 0 0 0,-2 2 0 15,2-1-2-15,-5 4 2 0,2 0 0 0,-3 3-4 16,0 1 4-16,0 4 0 0,0 1 0 0,0 0 1 16,0 2 0-16,-1-2 1 0,1-1-2 15,0-3 4-15,0 0-4 0,1-2-1 0,9-3 0 16,1-2-5-16,4-2 4 0,0-1 1 0,4 0-1 15,2-4 4-15,-1-7-3 0,0-2 2 16,1 0 1-16,-1-4 5 0,-2 0-3 0,-1-1 1 16,-3 1 0-16,-1 0-4 0,-2 1 4 0,-5 2 1 15,3 1 1-15,-5 3-2 0,-4 1 5 0,0 5 0 16,0-1 0-16,0 3 1 0,0 2-5 0,0 0-4 16,0 0-6-16,-2 4-4 0,-2 2-4 15,-3 3 2-15,3 3 3 0,-5 1 0 0,5 2 6 16,-2-1-1-16,1 0 0 0,5-2 3 0,0 1-5 15,0-4 2-15,0 1-1 0,5-4 5 0,2 1-2 16,-1-4 0-16,1 0 0 0,0-1-3 0,2-2 3 16,1 0 2-16,0 0-1 0,0-5 0 15,2-5 3-15,3 1-2 0,-3-5 1 0,2 3 6 16,-1-3-5-16,0-1 0 0,-2 0 2 0,-4 0-2 16,3 1 2-16,-7-1 1 0,-1 4 0 15,-2-1-5-15,0 3 2 0,-3 1-2 0,-6 1-3 16,-1 3-2-16,-1 0-3 0,-3 4-5 0,-2 0-2 15,2 0 4-15,-3 4-6 0,3 5 4 0,3 2 0 16,-1 4-2-16,2 0 4 0,6 1 3 16,-2 0 0-16,3 0 2 0,3-2 1 0,0 0-1 15,0-3 0-15,9 0 2 0,-3-2-3 0,5-1 2 16,2-1 0-16,0-2 0 0,1-4 0 16,0-1 0-16,1 0 2 0,0-6-3 0,3-4 6 15,-2-2 1-15,2-3 0 0,-2-2 3 0,-1-2-1 16,1-1 0-16,1-1-2 0,-3-1 3 0,0 3-4 15,0 0 2-15,-4 3-2 0,3 5-2 16,-4 1 3-16,-4 3-5 0,1 4 1 0,0 3-3 16,-4 0 0-16,0 7 2 0,4 6 0 0,-4 0 4 15,0 5-2-15,1 2 1 0,-2 2-1 0,6 0-1 16,-3 0 1-16,8-2 0 0,-1-3 0 0,3-3 0 16,2-3 2-16,1-4-1 0,1-2 0 0,3-5 3 15,-2 0-1-15,5 0 3 0,-3-9-1 16,2-2 3-16,1-3-3 0,-6-2 1 0,4 0 0 15,-7 0-1-15,-2 0 3 0,-7 2 3 0,2 2 0 16,-5 1 2-16,-1 1 1 0,-2 4-1 16,0 2-1-16,0 3-2 0,0 1-7 0,0 0-7 15,-2 0-7-15,1 1-5 0,-1 4 0 0,2 2 2 16,0 1 5-16,0 0 3 0,0-2 2 0,2 0 1 16,2 0 0-16,3-1 2 0,-1-2-1 15,4 2 1-15,0-4 1 0,2 1 1 0,0-2-1 16,2 0 0-16,3 0 1 0,0-3-3 0,-2-5 2 15,1 0 2-15,0-2 0 0,-1-2 2 0,-1-3-1 16,-1 2 2-16,1-3 0 0,-2 1 4 16,-5-3-1-16,1 2-1 0,-2-1-1 0,0-1 1 15,-4 3-1-15,0 2-1 0,-2 0 3 0,0 5-7 16,0 2 5-16,0 3 0 0,0 1-4 0,0 2 3 16,0 0-8-16,0 3-6 0,0 7 2 0,0 2-1 15,0 3 6-15,0 3 3 0,-3 4 1 16,-1 6 0-16,-3 1 0 0,1 5-1 0,-3 4 0 15,5 1 2-15,-4 3 1 0,3 5-1 0,0-3 1 16,-1 2 1-16,2-2-2 0,-2-1 2 0,2-3-2 16,3-1-1-16,-1-8-2 0,2-6 1 15,0-2-2-15,0-12-1 0,0-1 2 0,0-5-5 16,0-4-7-16,0 1-12 0,2-2-21 0,-1 0-37 16,0-3-50-16,4-2-78 0,-1-4-136 15,-1 3-273-15,-2 1-815 0</inkml:trace>
          <inkml:trace contextRef="#ctx0" brushRef="#br0" timeOffset="1946.5929">2104 214 1587 0,'0'0'314'0,"0"0"-45"16,0 0-32-16,0 0-50 0,0 0-56 0,0 0-42 16,0 0-39-16,0 0-25 0,0 0-16 15,0 0-7-15,0 0 0 0,0 0 0 0,0 0 1 16,0 0 2-16,102-67 0 0,-91 79-1 0,0 4 0 15,-5 2 0-15,-2 0 4 0,-4 0 9 0,-3 2 7 16,-7 1 4-16,-4 0 3 0,-6-3-3 0,-1 1-6 16,-3-4-5-16,0-2-3 0,4-3-11 0,3-4-11 15,3-2-29-15,3-2-59 0,-1-2-83 16,9 0-185-16,1-2-696 0,2-2-317 0</inkml:trace>
          <inkml:trace contextRef="#ctx0" brushRef="#br0" timeOffset="3417.9785">2298 426 853 0,'0'0'156'0,"0"0"-10"16,0 0 30-16,0 0 4 0,0 0-23 0,0 0-6 15,0 0-6-15,0 0-8 0,0 0-11 0,0 0-13 16,0 0-16-16,0 0-9 0,0 0-8 15,168-63-8-15,-143 41-7 0,0-5-6 0,-2 1-5 16,-2-5-6-16,-3 1-4 0,1-1-1 0,-2-1-6 16,-3-1-3-16,-4-3-4 0,0 3-3 15,0 0-3-15,-6 1-1 0,-1 2 2 0,-3 5 2 16,0 2-2-16,0 3 2 0,0 4-1 0,-4 8-2 16,-2 1 2-16,-1 3-5 0,1 3-6 0,1 1-5 15,0 0-9-15,-2 1-2 0,2 10-3 0,-1 0 0 16,-3 7 3-16,5 5 0 0,-4 8 3 15,2 0 1-15,-3 5 0 0,5 1 0 0,0 1 0 16,3 1-2-16,1-1-2 0,0-3 1 0,0-2-1 16,7-5 1-16,3-1 0 0,1-5 0 0,3-4 1 15,6-6-2-15,0-2 3 0,2-6-2 0,2-2 0 16,1-2 1-16,2-5-1 0,1-7 1 16,-4-4 1-16,3-5 0 0,-3 0-3 0,-3-7 3 15,1 1 0-15,-4-2 2 0,-1-2 4 0,-3 3-2 16,-4-2 1-16,1-2 1 0,-5 4 1 15,0 0-2-15,-3-1-1 0,-2 4 0 0,-1 0-5 16,0-1 3-16,0 5 0 0,-1 1-2 0,-2 5 0 16,-2 4 0-16,1 3 0 0,3 3 1 0,-1 3 3 15,2 2-12-15,-1 0-10 0,1 2-5 16,-1 9-1-16,-2 3 7 0,0 5 10 0,0 3 5 16,0 5-1-16,0 2 1 0,-1-1 3 0,0 2-2 15,2 2 3-15,0-3-2 0,0 2-1 0,2-4-1 16,0-2-1-16,0-2 1 0,0-2-1 15,0-4 1-15,0 0-3 0,0-6 3 0,3 1 2 16,0-4-2-16,1-2 4 0,2-3-5 0,-2-1 2 16,0-2 2-16,3 0 1 0,-1-2 3 0,3-4-2 15,0-2 0-15,-1-2-2 0,4 0 0 0,1-3-2 16,-2 1 2-16,2 2-4 0,-3 1 1 16,0 0-2-16,1 5-1 0,-1 0 3 0,-4 4-5 15,4 0-1-15,-3 0 0 0,0 7-3 0,0 1 3 16,2 1 2-16,-2-3 2 0,0 2 1 0,0 0-1 15,0-2 2-15,0 1-1 0,2-3 1 16,2-2-1-16,-3-1 1 0,5-1-2 0,1 0 2 16,1-5 2-16,2-4-1 0,0-2 1 0,-2-2-3 15,1-2 3-15,-1-1 0 0,0 0 0 16,-4 0 1-16,3 3-1 0,-4-2 2 0,-3 4-2 16,0 3 5-16,-1 2-7 0,-5 0 0 0,1 4 0 15,-2 2-5-15,0 0 2 0,0 2-2 0,0 4 1 16,0 2-2-16,0 3 5 0,0-1 1 15,0 2 1-15,1 1 2 0,3 0-3 0,-1 0-1 16,0-1 0-16,4-1 1 0,-3-2 0 0,2-1 0 16,2-2-2-16,-2-1 1 0,3-2 1 0,-1-1 1 15,-2-2 1-15,5 0 1 0,1 0 1 0,-3-5-2 16,4-2 2-16,1-1-2 0,1-2 1 16,-1 0-1-16,0-1 0 0,0 0 0 0,0 0-2 15,-1 0 3-15,0 2-2 0,0 3-1 0,-6-2 1 16,0 8-2-16,-2-2-1 0,-2 2 4 0,-1 0-8 15,-1 0 1-15,2 0 1 0,-3 2-3 0,1 4 4 16,4 0 3-16,-4-2-1 0,0 1-1 16,1-1 3-16,2 0 0 0,-4-2-1 0,3-1 1 15,1-1-1-15,-1 0 1 0,-2 0 1 0,8 0 6 16,-2 0-2-16,0-7 2 0,3-2 2 16,1 1-8-16,3-6 6 0,1 1-3 0,-4-3-3 15,5 3 2-15,-5 2-4 0,-1 2 0 0,-2 6-1 16,1-1-2-16,-5 4-1 0,2 0-2 15,-2 2 0-15,2 5 0 0,1 4 2 0,-2 4 3 16,3 2 1-16,0-2 0 0,3-1 0 0,-1-2 0 16,3-2-1-16,0-2 1 0,2-4-1 0,1-2-1 15,-2-2 2-15,3 0 3 0,-3-10-2 16,2-1 2-16,0-2 0 0,-2-5-2 0,0 1 3 0,2-6-2 16,-7 3-1-16,3 1 2 0,-4-2-3 15,-2 1 0-15,2 2 0 0,-2-2 0 0,-2 3 0 16,2-1 0-16,-2 1-1 0,1 1 2 0,0 0 0 15,-1-1-1-15,-1 1 2 0,2 0-1 16,-3 1 0-16,0 1 1 0,-2-2 0 0,0 2 1 16,0 2-1-16,0 2 2 0,0 3 2 0,0 3-1 15,-2 2 4-15,1 0 0 0,1 2-4 0,-1 0 1 16,-1 0-9-16,-1 6-1 0,0 4 1 0,1 5-1 16,-1 5 5-16,-3 5 1 0,3 1 2 15,-2 3-2-15,0 0 1 0,1-1-1 0,1 0-1 16,2 0-1-16,-1-4 2 0,2-1-2 0,0-6-1 15,0-1 0-15,0-6-3 0,0-2-3 16,0-1-10-16,0-2-20 0,0-2-37 0,0-2-57 16,0 1-86-16,0 0-159 0,0-1-478 0,0-1-755 0</inkml:trace>
          <inkml:trace contextRef="#ctx0" brushRef="#br0" timeOffset="3759.2783">4380-208 1419 0,'0'0'548'0,"0"0"-306"0,0 0-11 0,0 0-20 16,0 0-64-16,0 0-43 0,0 0-23 15,0 0-19-15,0 0-10 0,0 0-5 0,0 0-3 16,0 0-5-16,0 0-4 0,0 0-4 0,-173 72-6 16,145-59-1-16,-3 1-3 0,-1-1-3 15,3-1 0-15,0-1-2 0,7-3 2 0,2 0 4 16,6-3 0-16,2-2 2 0,7-1 1 0,2-1-1 15,1-1 0-15,2 0-6 0,0 0-5 0,0 0-5 16,3 0-8-16,1 0 0 0,-1 0 0 16,6 4-2-16,-1 0 7 0,2 3-4 0,3 1-1 15,1 3 1-15,2 2-1 0,1 2 1 0,-2 2 2 16,2 1-4-16,0-2 0 0,3 1 1 16,-3-1-2-16,2-2 0 0,2-3 1 0,0-1-3 15,0-6-5-15,-1 0-8 0,-4-4-10 0,-2 0-15 16,-1-2-15-16,1-8-28 0,-4-1-51 0,1-3-80 15,-2-2-170-15,-2 3-595 0,-3 5-630 0</inkml:trace>
          <inkml:trace contextRef="#ctx0" brushRef="#br0" timeOffset="4210.0012">2520-15 2426 0,'0'0'274'0,"0"0"-66"0,0 0-18 0,0 0-32 16,0 0-66-16,0 0-33 0,0 0-24 0,0 0-17 16,0 0-3-16,0 0 2 0,0 0 5 15,0 0-4-15,0 0-3 0,151-13-7 0,-96 2-6 16,-4 1-9-16,-3 4-29 0,-8 3-72 0,-12 3-152 16,-9 0-617-16,-10 0-855 0</inkml:trace>
          <inkml:trace contextRef="#ctx0" brushRef="#br0" timeOffset="4020.1178">3525-429 2486 0,'0'0'276'0,"0"0"-79"16,0 0-18-16,0 0-15 0,0 0-61 0,0 0-34 16,0 0-24-16,0 0-24 0,0 0-15 15,0 0-16-15,0 0-6 0,0 0-3 0,0 0 5 16,0 0 0-16,-38-16-5 0,47 19-15 0,-4 2-27 15,1 1-48-15,-5 2-75 0,-1 3-116 0,0-3-276 16,-3-2-1048-16</inkml:trace>
        </inkml:traceGroup>
        <inkml:traceGroup>
          <inkml:annotationXML>
            <emma:emma xmlns:emma="http://www.w3.org/2003/04/emma" version="1.0">
              <emma:interpretation id="{7880A33B-B303-4A3D-8D09-5497A241913F}" emma:medium="tactile" emma:mode="ink">
                <msink:context xmlns:msink="http://schemas.microsoft.com/ink/2010/main" type="inkWord" rotatedBoundingBox="8968,648 12635,461 12684,1440 9017,1626"/>
              </emma:interpretation>
              <emma:one-of disjunction-type="recognition" id="oneOf1">
                <emma:interpretation id="interp5" emma:lang="en-US" emma:confidence="0.5">
                  <emma:literal>-symptom</emma:literal>
                </emma:interpretation>
                <emma:interpretation id="interp6" emma:lang="en-US" emma:confidence="0">
                  <emma:literal>•symptom</emma:literal>
                </emma:interpretation>
                <emma:interpretation id="interp7" emma:lang="en-US" emma:confidence="0">
                  <emma:literal>-Symptom</emma:literal>
                </emma:interpretation>
                <emma:interpretation id="interp8" emma:lang="en-US" emma:confidence="0">
                  <emma:literal>-symptoms</emma:literal>
                </emma:interpretation>
                <emma:interpretation id="interp9" emma:lang="en-US" emma:confidence="0.5">
                  <emma:literal>- symptom</emma:literal>
                </emma:interpretation>
              </emma:one-of>
            </emma:emma>
          </inkml:annotationXML>
          <inkml:trace contextRef="#ctx0" brushRef="#br0" timeOffset="47006.5595">6953-46 0 0,'0'0'0'0,"0"0"301"0,0 0 44 0,0 0 28 16,0 0-46-16,0 0-57 0,0 0-47 0,0 0-40 15,0 0-23-15,0 0-19 0,0 0-17 0,0 0-17 16,0 0-16-16,0 0-9 0,58-94-8 15,-57 84-7-15,2 0-9 0,3 0-8 0,-3-1-8 0,-1 0-3 16,3 0-3-16,-4-1-4 0,3 2 1 16,-2-2-7-16,-1 4-1 0,-1 2 0 0,0 2 1 15,0 1 1-15,-1 1-2 0,-5 2-3 0,-1 0-9 16,-3 0-9-16,2 0-6 0,-5 0-7 0,-1 4 0 16,-3 5 1-16,1 1 1 0,0 3 3 15,7 0 0-15,0-1 0 0,6 3-1 0,3-3-2 16,0 0 0-16,4 1 1 0,9-2-1 0,1 2 2 15,3-2 1-15,6 0 1 0,-5-1 1 16,8 0-2-16,-5-2 3 0,1 2-3 0,0-1 2 16,-5 3 2-16,-4-3-2 0,-7 2 2 0,1-1 1 15,-7-1-2-15,0 2 1 0,-10 0 2 0,-4 2 0 16,-8-2 2-16,-2 3 0 0,-7-2-1 16,0 1-1-16,0-2-2 0,4-3 0 0,8 0-3 15,2-3-3-15,9-3-7 0,2-2-27 0,6 0-44 16,0 0-58-16,6 0-34 0,5-4-62 15,6-2-127-15,-3 1-375 0,-2 2-715 0</inkml:trace>
          <inkml:trace contextRef="#ctx0" brushRef="#br0" timeOffset="48424.254">7274-73 1670 0,'0'0'312'0,"0"0"-59"0,0 0-28 0,0 0-56 16,0 0-48-16,0 0-31 0,0 0-25 0,0 0-20 15,0 0-17-15,0 0-12 0,0 0-6 0,0 0-3 16,0 0 4-16,0 0 3 0,13-24 0 16,-10 33 1-16,3 0-5 0,-1 0-2 0,0 1-1 15,3 0 0-15,-2-2-2 0,5 0-1 0,-1-4-1 16,-1-2 1-16,3 0-2 0,1-2 5 16,0 0 1-16,0 0 4 0,-3-7 7 0,-2-1 5 15,2-1 3-15,-3-2 3 0,0-2-2 0,-1 0-2 16,1-1-1-16,-4 0-5 0,1 0-3 0,2 1-3 15,-4 0-2-15,0 2 0 0,2 4-1 16,-1-1 6-16,-3 3 1 0,0 4 1 0,0 1 0 16,0 0-9-16,0 0-6 0,0 0-2 0,0 0-11 15,0 4 0-15,0 3 1 0,0 1 0 16,0 2 5-16,1 4 3 0,1 5 0 0,-1-2 0 0,1 7 2 16,-1 3 0-16,3 2-1 0,-1 2 1 15,-1 2 0-15,-1 3-2 0,0 6 1 0,-1-1 2 16,0 0-2-16,0 1 0 0,0 3 1 0,0-1-1 15,0 1-2-15,-2 1 4 0,-3-2-1 0,0-1 1 16,0-2 6-16,-2-4-8 0,2-4 3 16,-4-5 0-16,3-7-2 0,-3-5 7 0,3-6 5 15,-4-5 4-15,3-2 4 0,-3-3 2 0,-3 0-1 16,-2-1-5-16,-4-8-2 0,-1-2-5 0,3-5-3 16,-1-3-2-16,-1-4-1 0,5 1-5 15,6-6-1-15,2-2-5 0,5 2-6 0,1-4 3 16,11 0-2-16,3-6 1 0,9-1 3 0,1-2-3 15,9-1 0-15,1-4 0 0,5 0 2 16,2 0-2-16,-2 2 2 0,-1 2 2 0,0 5-2 16,-8 4 4-16,0 5 0 0,-5 4-1 0,-1 5-3 15,-7 3 4-15,-1 5 1 0,-3 3 1 0,-3 2 5 16,-5 5-8-16,2-1 0 0,-2 2-3 16,0 0-2-16,1 2 2 0,-2 2 2 0,5 3 1 15,-4 2 0-15,5 0 3 0,-4 2 0 0,4 2 0 16,0-1 3-16,-4 0-2 0,2-1 4 0,-4 1-1 15,-1-4 4-15,3-2-4 0,-3 0-1 0,-2-2-1 16,-1-3-6-16,1 1 6 0,-1-2 2 0,0 0 2 16,0 0 4-16,0 0 5 0,2 0 2 15,-1 0 0-15,2-2 2 0,1-3-10 0,-1-1-2 16,0-1-3-16,6-3-2 0,-5 1 0 0,7-2-2 16,-2-2 0-16,1 2-3 0,2-2 3 0,1 2 2 15,-2 2-2-15,-2 3 2 0,-1 1-4 16,1 3-1-16,-5 2-3 0,0 0 3 0,4 0-2 15,-6 3 0-15,1 4 3 0,3 2-5 0,-2 0 5 16,-2 1 1-16,0 1 3 0,1 0 1 16,1-1 1-16,-1-1 0 0,-1-1-1 0,1-1 0 15,4-2 0-15,-3-3-1 0,4-1-1 0,-1-1 2 16,5 0 0-16,-1 0 2 0,3-7 1 0,1-2-4 16,0-4 4-16,4-3 0 0,0-2 2 15,0 1 1-15,-5 2-1 0,0 1-1 0,-1 1-3 16,0 3 2-16,-8 4-4 0,2 2-2 0,-5 3 0 15,-1 1-5-15,-1 0-2 0,0 0 0 0,2 6 2 16,2 1 0-16,0 1 6 0,0 1 0 0,2 0 1 16,1 3 3-16,0-1-2 0,0-1-1 0,6-2 0 15,-2 2-3-15,4-2 1 0,-1-3 1 16,1-4 1-16,1-1-1 0,2 0 3 0,5 0 0 16,-4-6 0-16,5-2 2 0,-6-2-1 0,3 2 0 15,-4-4 1-15,-3 3 3 0,-1-1-3 16,0 1 2-16,-7 1 1 0,2 0-2 0,-5 0 3 15,0 0 1-15,3 0 1 0,-6 1-1 0,0 0 2 16,0 1-2-16,0 0-2 0,0 1 1 0,-2 2-2 16,-4-1-2-16,5 2 1 0,0 2-3 15,1 0-2-15,0 0-4 0,0 0-6 0,0 0-9 16,0 9 2-16,0 2 4 0,0 6 5 0,2 5 11 16,6 8-1-16,-4 5-2 0,6 4 1 0,-3 7-1 15,3 3-2-15,-2 6 4 0,-2-4 1 16,5 4-2-16,-4-1 2 0,3-2-3 0,0-4 0 15,-3-3 0-15,3-4 2 0,-6-6-2 0,5-5 0 16,-6-6 2-16,-2-4-4 0,-1-6 1 0,0-6 0 16,0-2-2-16,0-3 3 0,0-3 1 15,0 0 1-15,0 0-7 0,-3-6-4 0,-1-3-15 16,-4-2-13-16,2-4-9 0,-3-2-13 0,4 0-3 16,-4-4 0-16,5-1 8 0,-5 0 12 0,7-3 13 15,-1-1 13-15,-3 1 4 0,3-2 6 0,3-4 1 16,0 0 2-16,0-3 3 0,0-1 1 15,7-1 0-15,-1-1-1 0,4 0 4 0,-3-5 1 16,4 2 4-16,2-2 2 0,0 2 0 0,1 2 2 16,2 1 1-16,-2 1 1 0,1 5-1 15,1 4 1-15,-2 3-2 0,-2 7-1 0,0 4-1 16,-2 5-2-16,-4 3-4 0,2 4-1 0,-2 1-3 16,3 0-3-16,-5 3 1 0,6 3 0 0,-6 4 0 15,3 2 3-15,-4-1 1 0,-2 3 1 16,-1 1 5-16,-1-1 3 0,-9 4 5 0,-6-2 1 15,-8 2 0-15,3 0-4 0,-6-3-4 0,2 0-4 16,-1-3-6-16,8-1-7 0,1-2-17 16,4 0-34-16,4-3-51 0,5 0-88 0,3 1-119 0,1-3-261 15,0 0-666-15</inkml:trace>
          <inkml:trace contextRef="#ctx0" brushRef="#br0" timeOffset="49502.7698">8992-137 1863 0,'0'0'293'0,"0"0"-47"16,0 0-32-16,0 0-58 0,0 0-64 0,0 0-36 16,0 0-26-16,0 0-29 0,0 0-3 0,0 0 4 15,0 0 7-15,0 0 13 0,0 0-2 0,0 0-2 16,124-33-3-16,-95 24-5 0,4-1 1 16,-5-2-4-16,-3 3 3 0,-1 0 2 0,-2-1 0 15,-3 1 1-15,-5 2 1 0,0 1 3 0,-5 2 2 16,-4 1-1-16,-2 1-3 0,1 2-3 15,-4 0-4-15,0 0 1 0,0 0-8 0,0 4-2 16,0 1 0-16,-5 4-5 0,3 4 10 0,2 1 1 16,-1 2-2-16,1 0 4 0,0-1-6 15,1 0 0-15,6-1 3 0,0-3 1 0,2 0 0 16,-2-3-1-16,4-1-1 0,4-2-2 0,-4-4 3 16,2-1 3-16,1 0 3 0,0-3-1 0,3-6 6 15,-1-1 1-15,1-4-1 0,4-1 3 0,-4-1-6 16,-3 1 0-16,2-1 0 0,-4 0 1 0,0 1 1 15,-8 0 2-15,2 1-1 0,-6 2-3 16,0 2-1-16,-6 0-5 0,-3 1-4 0,-3 3-7 16,-8 0-5-16,1 5-3 0,-5 1-1 0,3 0 3 15,-3 7-2-15,0 2 3 0,5 2-1 0,2 4 2 16,3-1 3-16,2 0-2 0,2 1 1 16,4 1-1-16,-1-1 1 0,7 1 4 0,0-3 0 15,0 2 8-15,8-3-5 0,-2 0 0 0,5-3 1 16,4-2-4-16,0-1 3 0,8-5 1 0,-2-1 1 15,6 0-2-15,1-7 3 0,1-2 0 16,-2-3 3-16,0-3-2 0,0-1 2 0,-3 3-1 16,-7-1 0-16,0-1 6 0,-3 3-5 0,-3 3-1 15,0 3-1-15,-6 1-6 0,2 4 1 16,-3 1-2-16,-3 0-2 0,7 4 0 0,-4 2 1 16,-1 4 1-16,5 2 3 0,-4 0 1 0,-1 1-1 15,6-1 1-15,-5 1-2 0,5 0 2 0,-4-4 0 16,7-1-1-16,-4-3 2 0,-2-2-2 0,4-2 3 15,-5-1 8-15,8 0 4 0,-2-4 9 16,4-6-3-16,0-1-1 0,-1-2-5 0,2-1-4 16,0 1-2-16,2-2-4 0,-4 2-1 0,-4 4-1 15,3 0-2-15,-2 3 0 0,-1 3 0 0,-4 2-7 16,1 1 1-16,-2 0 0 0,-2 4-1 0,4 2 4 16,-2 0-2-16,-3 2 0 0,6-2 1 15,-4 0 1-15,4 1 2 0,-2-2 1 0,4-2 1 16,0-2-1-16,-3-1 1 0,7 0 2 0,0-1 1 15,0-6 1-15,8-1-1 0,-2-1-3 16,-3-1 0-16,1 3 1 0,-4 1-1 0,-7 0 2 16,3 5-2-16,-7-1-2 0,-2 2-2 0,1 0-2 15,2 0-1-15,-1 0 1 0,1 5 0 0,5-1 5 16,-2 3-1-16,4-2 4 0,2-4-1 16,1 1 2-16,2-2 3 0,-1 0 2 0,8-5 6 15,-3-5-1-15,5-2-2 0,1-1-4 0,-1-2-7 16,-1-1-14-16,-1 0-50 0,-7 3-135 0,-4 5-527 15,-2 4-1027-15</inkml:trace>
          <inkml:trace contextRef="#ctx0" brushRef="#br0" timeOffset="48676.6869">9086-317 1638 0,'0'0'270'0,"0"0"-19"0,0 0-2 0,0 0-40 15,0 0-56-15,0 0-37 0,0 0-36 16,0 0-29-16,0 0-27 0,0 0-9 0,0 0-3 16,0 0 4-16,0 0 4 0,0 0 2 0,41 17 0 15,-38 4-1-15,0 0 1 0,4 2-3 16,-6-2-6-16,1 4-4 0,-1-4-2 0,0 2-3 15,-1-2-1-15,2-2 1 0,-2-2-3 0,0-3-2 16,0 0 0-16,0-3-8 0,0-3-14 0,0 0-34 16,0-1-55-16,0 0-83 0,0-3-104 0,0-2-206 15,0-1-810-15</inkml:trace>
          <inkml:trace contextRef="#ctx0" brushRef="#br0" timeOffset="46482.6174">5783-68 1404 0,'0'0'178'0,"0"0"15"0,0 0 12 16,0 0-4-16,0 0-31 0,0 0-39 0,0 0-30 15,0 0-16-15,0 0-17 0,0 0-14 0,0 0-19 16,0 0-9-16,0 0-8 0,0 0 3 16,0 11 9-16,9-11-4 0,1-1 1 0,4-1-5 15,0 1-8-15,4-3 3 0,1 3 0 0,-1-3-2 16,6 1-2-16,2 2 0 0,-1-2-2 15,4-1-2-15,-2 1 0 0,1 0-1 0,-2 2-2 16,-4-1 3-16,-2 1 5 0,-4 1-7 0,-5 0-1 16,-5 0 1-16,-3 0-7 0,-3 0 12 0,0 0 5 15,0 0 5-15,0 0 4 0,0 0-1 16,-3 0-3-16,-3 0-11 0,-1 0-6 0,-3 0-20 16,6 0-26-16,-5 0-32 0,8 0-59 0,1 0-73 15,0 0-70-15,8 0-145 0,-3 1-464 16,2-1-381-16</inkml:trace>
        </inkml:traceGroup>
      </inkml:traceGroup>
    </inkml:traceGroup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39:24.9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BC28B5B-3A01-4D37-BFEF-86389750C437}" emma:medium="tactile" emma:mode="ink">
          <msink:context xmlns:msink="http://schemas.microsoft.com/ink/2010/main" type="inkDrawing" rotatedBoundingBox="2647,1984 6869,1384 6880,1464 2658,2063" semanticType="underline" shapeName="Other">
            <msink:sourceLink direction="with" ref="{696A0483-9D84-40AA-BAB5-4165C2BC4282}"/>
          </msink:context>
        </emma:interpretation>
      </emma:emma>
    </inkml:annotationXML>
    <inkml:trace contextRef="#ctx0" brushRef="#br0">84 607 484 0,'0'0'715'0,"0"0"-498"16,0 0 23-16,0 0 6 0,0 0-20 0,0 0-37 15,0 0-45-15,0 0-31 0,0 0-27 0,0 0-13 16,0 0-10-16,0 0-4 0,-78-8 2 15,72 10-5-15,5 0-1 0,1-2-4 0,-2 0-3 16,2 0-9-16,0 0-9 0,0 0-8 0,0 0-10 16,0 0-3-16,3 0-4 0,0 0-3 0,8 0-3 15,3 0 3-15,9 0 1 0,8 0 2 16,10 0 9-16,9 0-5 0,10-7 1 0,2-1-2 16,10 1-4-16,5-2 2 0,6 0-1 0,5 1-1 15,10-2 0-15,8 1 0 0,8-1-1 16,6 0 3-16,8-5 1 0,5-1-3 0,10-1 0 15,3-2-1-15,7-1 4 0,6-2-1 0,3-1 1 16,2-2 2-16,-4 0-4 0,2-2 5 0,-5 1 0 16,-2-3 1-16,-4 0 3 0,-6 1-2 0,-3 1-1 15,-10 2 0-15,-8 1 2 0,-9 4-3 16,-7 2 0-16,-15 4-3 0,-10 3 1 0,-14 4-3 16,-12 0 0-16,-12 4 1 0,-14 1-6 0,-8 1 2 15,-12 1 1-15,-5 0 3 0,-6 0 5 0,0 0-2 16,0 0-1-16,0 0-2 0,0 0-2 0,0-2 1 15,0 2 0-15,0-1-1 0,0 1-4 16,0-2-4-16,0 0-16 0,0 1-23 0,0-2-38 16,0-3-59-16,1 2-78 0,2-2-143 0,0-1-428 15,-2 4-847-15</inkml:trace>
  </inkml:traceGroup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5:46.20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087EB2B-D201-4B0D-B6DB-E48AFEFAEAA5}" emma:medium="tactile" emma:mode="ink">
          <msink:context xmlns:msink="http://schemas.microsoft.com/ink/2010/main" type="writingRegion" rotatedBoundingBox="-1214,2877 4186,-90 7069,5156 1668,8124"/>
        </emma:interpretation>
      </emma:emma>
    </inkml:annotationXML>
    <inkml:traceGroup>
      <inkml:annotationXML>
        <emma:emma xmlns:emma="http://www.w3.org/2003/04/emma" version="1.0">
          <emma:interpretation id="{0E939D75-384D-4C06-B3F2-B64791E26E0B}" emma:medium="tactile" emma:mode="ink">
            <msink:context xmlns:msink="http://schemas.microsoft.com/ink/2010/main" type="paragraph" rotatedBoundingBox="530,1823 4534,385 4967,1589 963,30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073F154-D5FE-46FB-8EB6-0ADD8CE237AF}" emma:medium="tactile" emma:mode="ink">
              <msink:context xmlns:msink="http://schemas.microsoft.com/ink/2010/main" type="line" rotatedBoundingBox="530,1823 4534,385 4967,1589 963,3028"/>
            </emma:interpretation>
          </emma:emma>
        </inkml:annotationXML>
        <inkml:traceGroup>
          <inkml:annotationXML>
            <emma:emma xmlns:emma="http://www.w3.org/2003/04/emma" version="1.0">
              <emma:interpretation id="{07D9BD04-4251-489B-B643-FED5B6C15D3C}" emma:medium="tactile" emma:mode="ink">
                <msink:context xmlns:msink="http://schemas.microsoft.com/ink/2010/main" type="inkWord" rotatedBoundingBox="530,1823 4534,385 4967,1589 963,3028"/>
              </emma:interpretation>
              <emma:one-of disjunction-type="recognition" id="oneOf0">
                <emma:interpretation id="interp0" emma:lang="en-US" emma:confidence="0.5">
                  <emma:literal>Satisfaction</emma:literal>
                </emma:interpretation>
                <emma:interpretation id="interp1" emma:lang="en-US" emma:confidence="0">
                  <emma:literal>Satisfactions</emma:literal>
                </emma:interpretation>
                <emma:interpretation id="interp2" emma:lang="en-US" emma:confidence="0">
                  <emma:literal>Satisfactory</emma:literal>
                </emma:interpretation>
                <emma:interpretation id="interp3" emma:lang="en-US" emma:confidence="0">
                  <emma:literal>Satisfaction's</emma:literal>
                </emma:interpretation>
                <emma:interpretation id="interp4" emma:lang="en-US" emma:confidence="0">
                  <emma:literal>Satisfactions'</emma:literal>
                </emma:interpretation>
              </emma:one-of>
            </emma:emma>
          </inkml:annotationXML>
          <inkml:trace contextRef="#ctx0" brushRef="#br0">258 316 820 0,'0'0'237'0,"0"0"-42"16,0 0-12-16,0 0-20 0,0 0-31 0,0 0-17 0,0 0-11 15,0 0-15-15,0 0 3 0,0 0-1 16,0 0 1-16,51-168-3 0,-46 151-9 0,-3 1-9 16,-1-2-10-16,-1 2-8 0,0-1-7 0,0 3-4 15,0 2-3-15,0 0 3 0,-1 4-5 16,-2 0 1-16,-4 1 0 0,3 4-6 0,-8 2 2 16,1 1-11-16,-3 0-13 0,-3 8-9 0,-7 7-9 15,-5 2 1-15,-1 8 1 0,-2 4 2 16,-5 3 1-16,7 2 0 0,3-3 3 0,9-3-3 15,5 0 1-15,6-4-2 0,7-2-3 0,0-1-1 16,11-2 1-16,4 1 0 0,6-6-1 0,-1 0 2 16,7-1-4-16,-1 0 2 0,3 0 2 0,1-2 1 15,-3 1 3-15,1 1 0 0,-1 1 0 0,-3 0 1 16,-6 2 0-16,1 1 1 0,-6 1 0 16,-2 1 2-16,-8 0 0 0,-3 2 5 0,0 3 2 15,-9 0 1-15,-12 1 6 0,0 0 1 0,-12 3 2 16,0-4 0-16,-5 3 1 0,4-6-3 0,-4-2-2 15,1-4-1-15,7-2-4 0,9-5 0 16,1-3 0-16,12-4-2 0,1-1-1 0,7 0-7 16,0-3-22-16,0-5-30 0,1-4-32 0,9-2-55 15,3-4-100-15,-1 4-222 0,-6 5-1108 0</inkml:trace>
          <inkml:trace contextRef="#ctx0" brushRef="#br0" timeOffset="1035.6755">696 450 1046 0,'0'0'325'0,"0"0"-48"16,0 0-16-16,0 0-15 0,0 0-59 0,0 0-47 16,0 0-36-16,0 0-26 0,0 0-19 0,0 0-19 15,0 0-15-15,0 0-6 0,0 0-8 0,0 0-3 16,-151-6 0-16,134 33-5 0,0 0 2 16,3-3 0-16,3 2-1 0,7-4 2 0,-2 0-5 15,6-1 1-15,0-4-1 0,6-3 0 0,1-1-1 16,4-4 1-16,0-3 0 0,2-3 1 0,0-1 9 15,0-2 6-15,1-2 6 0,1-7 2 16,1-1 3-16,1-6-2 0,-3-2-1 0,2-3 6 16,-2 0 1-16,-1 0 3 0,-1 0 3 0,-2 3 1 15,-5-2-1-15,2 3 1 0,-5 3-4 0,0 0-6 16,-2 2-3-16,0 3-5 0,0 2-5 16,0 2 0-16,0 3-7 0,0 1-5 0,0 1-7 15,0 0-9-15,0 0-7 0,0 5-1 0,1 2 3 16,2 4 5-16,7 0 10 0,0 0 1 0,-3 2 0 15,4-1 3-15,1-3-2 0,-5-1-1 0,4 2 1 16,2-4 3-16,-2-1-2 0,1-2 1 16,-2-3 0-16,2 0-2 0,2 0 2 0,1-6 3 15,5-7-1-15,-3 0 0 0,0-6 3 0,2-4-3 16,0-1 2-16,-2-2-1 0,0-3-2 0,3-2 1 16,-5-2-1-16,1-2 2 0,-2-1-1 15,-1-3-2-15,-2 4 2 0,-5-2-6 0,2 1 5 16,-5 4 1-16,-3 2 0 0,0 4 3 0,0 2 0 15,-6 1-1-15,-2 5 0 0,-2 3 3 16,4 6-3-16,-2 1 2 0,5 5 0 0,0 1-4 16,0 2 0-16,3 0-2 0,-4 0-3 0,3 4-3 15,-1 3 4-15,1 4 2 0,-2 7 2 0,-4 0 9 16,4 5-6-16,2 0 1 0,-1 1 0 16,2 0-4-16,0 0 0 0,0 0-1 0,3-3-2 15,7 1-4-15,-3-2 4 0,4-3-1 0,2-3 1 16,1-3 2-16,-2-2-2 0,0-4 0 0,1-2 1 15,-4-1 0-15,2-2 0 0,2 0 1 0,-3-2 2 16,1-4-3-16,-2-2 3 0,2-2 0 0,0 0-2 16,-4-1 0-16,3-2-1 0,2 3 0 15,-7-1-1-15,2 3 2 0,-2 4-3 0,-5 1-1 16,1 3-4-16,0 0-2 0,-1 1-1 0,5 5-1 16,-2 4 1-16,-2 1-5 0,2 2 8 15,0-2 0-15,5 1 3 0,-4-2 7 0,8-1-7 16,-2-1 0-16,-2-1 2 0,3-3 1 0,2-2 0 15,0-2-1-15,-2 0 0 0,1-2-6 0,-4-6 6 16,5-3 0-16,0-2 2 0,1-3 2 16,0-3-2-16,-1-2 0 0,1-1 1 0,0-3 1 15,2-1-4-15,-1-1 3 0,4-1-2 0,-5 1-1 16,0-1 3-16,-3 3-2 0,-2 4 1 0,-1 7-3 16,-3 4 2-16,-4 5 1 0,-1 4-1 15,0 1 4-15,0 0-11 0,0 5-1 0,0 2-2 16,3 6 3-16,4 0 6 0,-3 3-1 0,5 2 1 15,-5-3-4-15,6 1 2 0,-4-2 2 0,5 3 0 16,-1-6 0-16,-4 3 1 0,-1-3 1 0,0 1 1 16,-4 0 5-16,-1 1 2 0,0-2 5 15,-9 0 2-15,2 1-4 0,-7-1-1 0,0 1-5 16,-2-4-4-16,-2 0-5 0,2-4-14 0,1-2-28 16,1-2-57-16,-1 0-105 0,3 0-286 0,6-2-833 15</inkml:trace>
          <inkml:trace contextRef="#ctx0" brushRef="#br0" timeOffset="1357.6595">825 97 1758 0,'0'0'709'0,"0"0"-475"0,0 0-46 0,0 0-40 0,0 0-80 16,0 0-43-16,0 0-18 0,0 0-10 15,0 0-1-15,0 0 3 0,0 0 2 0,0 0-3 16,161-71-5-16,-134 63-32 0,-1 0-88 0,-7 3-134 16,-4 2-289-16,-4 1-1060 0</inkml:trace>
          <inkml:trace contextRef="#ctx0" brushRef="#br0" timeOffset="1194.8041">1352-306 2705 0,'0'0'223'16,"0"0"-49"-16,0 0-26 0,0 0-45 0,0 0-39 16,0 0-20-16,0 0-17 0,0 0-16 15,0 0-14-15,0 0-16 0,0 0-9 0,0 0-12 16,0 0-48-16,-108-29-86 0,112 32-160 0,-4 4-458 15,2-2-859-15</inkml:trace>
          <inkml:trace contextRef="#ctx0" brushRef="#br0" timeOffset="1817.8388">1906-241 1525 0,'0'0'405'15,"0"0"-128"-15,0 0-32 0,0 0-26 0,0 0-61 16,0 0-46-16,0 0-31 0,0 0-19 0,0 0-16 16,-10-166-6-16,7 143-6 0,-1 3-4 0,-4 1-3 15,5 0-1-15,-4 2-3 0,1 5-1 16,3 1 3-16,-5 3-5 0,5 3-1 0,-3 3-3 16,-1 2-1-16,6 0-7 0,-4 0-2 0,-3 3-5 15,5 5-3-15,-7 4 1 0,6 4 1 16,-5 3 0-16,5 8-1 0,0-1 2 0,-2 7-1 15,5 3 0-15,1 6 2 0,0 4-3 0,0 8 3 16,8 0 0-16,-2 7 2 0,5 3 0 0,1 0-1 16,0 3 1-16,1-3-2 0,-4 2 0 15,3-1 1-15,0-1-2 0,-2-3 1 0,-5-4-1 16,4-2-1-16,-5-4 0 0,-3-3 2 0,-1-8-2 16,0-4 2-16,-4-6-2 0,-4-10-4 0,3-3-2 15,-4-6-7-15,4-5-16 0,-6-3-36 16,2-3-53-16,1 0-84 0,-3-9-177 0,1 1-444 15,7 1-790-15</inkml:trace>
          <inkml:trace contextRef="#ctx0" brushRef="#br0" timeOffset="3432.1582">1726 286 2051 0,'0'0'165'0,"0"0"-48"0,0 0-16 16,0 0-1-16,0 0-15 0,0 0 1 15,0 0 2-15,0 0-11 0,0 0-22 0,0 0-21 16,170-101-8-16,-133 72-10 0,-4 1-1 0,2 1-1 16,-4-4-2-16,-1 2 5 0,1-2-2 15,-7-1 0-15,0 1 2 0,-8 0 2 0,-5 3 5 16,-6 5 0-16,-1 2 2 0,-4 3-2 0,0 4 0 16,-4 5 0-16,-2 2 0 0,-4 5-3 0,-3 2-3 15,0 0-5-15,1 2-5 0,-2 8-3 0,-1 4-4 16,1 2-1-16,4 5-1 0,2 1 2 15,-2 1-2-15,7 2 1 0,-1 1 0 0,1-3-1 16,0 1 0-16,3-2 0 0,0-2-1 0,0-2 2 16,10-4-2-16,0-3 0 0,-3-3 2 0,6-1 0 15,0-7 1-15,-2 0 3 0,0 0 2 0,1-10-1 16,-1-4 6-16,0-4 0 0,3-2-1 16,-2-3 2-16,-2-1-1 0,-3 0-1 0,3-1 1 15,-5 3-1-15,4 2-5 0,-5 3 1 0,0 6-2 16,1 2-2-16,-5 4 0 0,0 5-5 15,0 0-5-15,0 5-3 0,0 5 3 0,0 2 2 16,0 3 5-16,0 1 2 0,-2 1-2 0,-1 2-1 16,3-7 2-16,0 3 1 0,5-3-4 0,-1-4 2 15,4-2-2-15,-1-2-5 0,5-4 8 16,-1 0 0-16,3-2 1 0,3-8 3 0,0-4-4 16,6-5 0-16,-2-3-1 0,2-2 4 0,1-3-2 15,-6-1-1-15,7-1 2 0,-7 2-2 0,3 2 0 16,-4 5 1-16,-3 1-2 0,-1 6-3 15,-1 3 4-15,-7 3-1 0,1 2-1 0,-2 4 5 16,0-1-6-16,-2 2-2 0,2 0 0 0,0 0-2 16,-1 0 3-16,-1 0 2 0,2 2 0 0,0-1 1 15,-1-1 1-15,0 0 1 0,-2 0 1 0,5 0 2 16,-3 0-1-16,-1-1 0 0,0-2 3 0,2-2 4 16,-1-2-3-16,-3 3 2 0,0-3 1 15,0 2-4-15,0 2 3 0,-6-2-1 0,3 2-3 16,-2 2-1-16,-2 1-7 0,1 0-2 0,-2 0 0 15,-2 4-1-15,1 4 0 0,-1 2 1 16,-1 0 0-16,4 2-1 0,-3 3 4 0,6-2-1 16,-5 2 2-16,8 1 0 0,-1-2-1 0,1 0 1 15,1-2-2-15,0 2 3 0,1-2-5 16,6 0 0-16,2 0 0 0,5-3 1 0,0-1 1 16,2-3 0-16,4-3 0 0,-2-2-1 0,0-3 3 15,5-9 2-15,-4-1 2 0,3-4 2 0,-3-3 0 16,2-2-1-16,-1-4 1 0,-5-3-1 0,7 0 0 15,-5-2 0-15,0-4 0 0,0-2-1 16,0 0 1-16,-6-2 1 0,-2 1-2 0,-1 4 2 16,-5 0 1-16,-2 5 0 0,-1 3 1 0,0 3 3 15,-3 6-5-15,-5 2 1 0,5 5 0 0,-4 4-5 16,1 2 4-16,2 2-2 0,-3 2-7 0,4 3 1 16,-1 7 0-16,-5 4-1 0,7 3 4 15,-6 2 2-15,4 5-2 0,1 1 2 0,-2-1-2 16,5 0 1-16,0 4-1 0,0 0 1 0,8 1 0 15,4-1-1-15,-1 0 2 0,3-4-1 16,2-3 0-16,-2-4 2 0,1-5-3 0,0-4 1 16,-3-3 0-16,1-3 0 0,-2-2 2 0,-3 0 3 15,4-3 3-15,-2-5-1 0,2-5 1 0,-1-2 0 16,-1-3-3-16,3-1 1 0,1-2-3 16,-1 3-2-16,-2 0 0 0,0 4-2 0,-4 1 0 15,3 4-2-15,-6 4 1 0,4 2-4 0,-6 3 0 16,1 0-1-16,1 0-3 0,2 3 3 15,-2 3 2-15,5 1 1 0,-3-1 1 0,-1 2 4 16,2-1-4-16,-1-1 2 0,1-2-1 0,0 1-3 16,2-1 3-16,1-3 2 0,-2 1 0 0,2-2 1 15,4 0 0-15,-1 0-1 0,0-7 1 0,2-1 0 16,-1-3 0-16,5 0-1 0,-3-3 0 16,2-2-2-16,-2 1 1 0,-1-3 1 0,-1 0-1 15,-2 1-2-15,-1 1 5 0,-5 3-1 0,1 1 0 16,-3 3 3-16,-1 2-2 0,-3 3-1 0,0 2 1 15,0 2-4-15,0 0-3 0,0 0-3 0,0 5-1 16,0 3-2-16,0 1 4 0,0 1 2 16,0 2 0-16,0-1 2 0,3 0 0 0,1-1 1 15,0-1-1-15,2-1 5 0,1-1-4 0,-3-2 0 16,5-2 2-16,-5-2-2 0,4-1 0 0,-2 0 4 16,0 0-1-16,1 0 0 0,-1-6 3 15,2-2-2-15,1-1 1 0,-4-1 1 0,5-1-1 16,-6 0-1-16,2 1 1 0,-2-2 0 0,-2 1-1 15,-2 0 3-15,0-1-1 0,-6 1-3 16,-1-1-2-16,-2 3-3 0,0-2-2 0,-4 4 0 16,-1 2-3-16,-1 2-2 0,-2 2-1 0,2 1-3 15,1 0-1-15,1 8 3 0,4 0 1 0,-1 3 2 16,6-1 2-16,-1 1 0 0,0 0 2 16,5 1-1-16,0-3 3 0,0 1 1 0,0-1-2 15,5-3 4-15,2-3-2 0,1 2 0 0,1-3 3 16,3-2 2-16,1 0 0 0,1-2 3 0,2-6 2 15,0-1-5-15,5-4 4 0,-3 1-3 0,1-3-2 16,-1-1 5-16,0 1-4 0,-2 0-1 16,-3 4 1-16,0-1-4 0,-6 4 1 0,1 3 1 15,-2 2-2-15,0 0 0 0,-4 3 0 0,3 0-4 16,-1 0 2-16,0 0-2 0,-2 3 1 0,2 0 2 16,0 0-1-16,0 1 4 0,-2 0-2 15,5-2 0-15,-3 0 1 0,-3-1-4 0,5-1 2 16,0 0 2-16,-3 0-1 0,2 0 3 0,2 0-2 15,-2 0-2-15,0-1 2 0,0 1-2 0,-1 0 0 16,1 0 3-16,-2 0-2 0,0 0 1 16,4 0-2-16,-2 1-3 0,-3 4 3 0,3 0-4 15,0-1 4-15,-2 0 0 0,3-2-1 0,1 0 2 16,0-2 1-16,1 0 0 0,4 0 1 16,1-2 2-16,1-5-4 0,0-3-2 0,3-4-8 15,-3 0-20-15,3-3-34 0,-3 1-56 0,-2-2-105 16,-4 6-308-16,-4 3-722 0</inkml:trace>
          <inkml:trace contextRef="#ctx0" brushRef="#br0" timeOffset="3772.2612">2577-488 2187 0,'0'0'207'0,"0"0"-63"0,0 0-1 16,0 0-25-16,0 0-42 0,0 0-15 16,0 0-8-16,0 0-7 0,0 0-10 0,0 0-11 15,181-96-8-15,-153 82-6 0,-1 5-10 0,-5-1-15 16,-8 5-59-16,-9 2-141 0,4 1-365 0,-8 2-1059 0</inkml:trace>
          <inkml:trace contextRef="#ctx0" brushRef="#br0" timeOffset="3618.0501">3240-1005 2487 0,'0'0'257'0,"0"0"-64"16,0 0-35-16,-163 40-40 0,136-33-38 0,11-2-29 15,5-4-16-15,10-1-20 0,1 0-24 0,0 0-10 16,4 0-2-16,3 2 1 0,-3-1 0 16,6 3-17-16,-6-3-63 0,3 2-126 0,-4 1-279 15,-1-3-1154-15</inkml:trace>
        </inkml:traceGroup>
      </inkml:traceGroup>
    </inkml:traceGroup>
    <inkml:traceGroup>
      <inkml:annotationXML>
        <emma:emma xmlns:emma="http://www.w3.org/2003/04/emma" version="1.0">
          <emma:interpretation id="{AC75A8B3-97A4-4075-9295-8189C7E06052}" emma:medium="tactile" emma:mode="ink">
            <msink:context xmlns:msink="http://schemas.microsoft.com/ink/2010/main" type="paragraph" rotatedBoundingBox="1227,3148 3861,2155 4287,3284 1652,42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A8E8A9D-E22F-414D-BB92-CE81027EF4E6}" emma:medium="tactile" emma:mode="ink">
              <msink:context xmlns:msink="http://schemas.microsoft.com/ink/2010/main" type="line" rotatedBoundingBox="1227,3148 3861,2155 4287,3284 1652,4277"/>
            </emma:interpretation>
          </emma:emma>
        </inkml:annotationXML>
        <inkml:traceGroup>
          <inkml:annotationXML>
            <emma:emma xmlns:emma="http://www.w3.org/2003/04/emma" version="1.0">
              <emma:interpretation id="{7FE64EC3-E4EB-4502-800E-78B713EBCEDB}" emma:medium="tactile" emma:mode="ink">
                <msink:context xmlns:msink="http://schemas.microsoft.com/ink/2010/main" type="inkWord" rotatedBoundingBox="1227,3148 3861,2155 4287,3284 1652,4277"/>
              </emma:interpretation>
              <emma:one-of disjunction-type="recognition" id="oneOf1">
                <emma:interpretation id="interp5" emma:lang="en-US" emma:confidence="0.5">
                  <emma:literal>Survey</emma:literal>
                </emma:interpretation>
                <emma:interpretation id="interp6" emma:lang="en-US" emma:confidence="0">
                  <emma:literal>survey</emma:literal>
                </emma:interpretation>
                <emma:interpretation id="interp7" emma:lang="en-US" emma:confidence="0">
                  <emma:literal>Sweeney</emma:literal>
                </emma:interpretation>
                <emma:interpretation id="interp8" emma:lang="en-US" emma:confidence="0">
                  <emma:literal>Surrey</emma:literal>
                </emma:interpretation>
                <emma:interpretation id="interp9" emma:lang="en-US" emma:confidence="0">
                  <emma:literal>Surveys</emma:literal>
                </emma:interpretation>
              </emma:one-of>
            </emma:emma>
          </inkml:annotationXML>
          <inkml:trace contextRef="#ctx0" brushRef="#br0" timeOffset="4297.0462">751 2290 2151 0,'0'0'171'0,"0"0"-38"16,0 0 7-16,0 0 11 0,0 0-27 0,0 0-29 15,0 0-23-15,40-178-14 0,-26 136-6 16,1-6-9-16,2-4-5 0,3-6-8 0,-3-4-3 15,0-1-7-15,4 0-5 0,-2 0-3 0,-2 2-3 16,3 2-1-16,-5 5 1 0,-6 10 3 0,1 3-3 16,-7 10 7-16,-3 7 4 0,0 6 2 0,-3 9 3 15,-10 4-5-15,-1 5-8 0,0 0-6 16,-2 11-6-16,-2 7-2 0,-2 2 0 0,3 3 0 16,3 3-2-16,2 0 2 0,8-5-1 0,3 1 1 15,1 1-2-15,0-3 0 0,4 2-1 16,7-1-1-16,2-1 4 0,1 3-1 0,3-2-1 15,-1 3 0-15,5 0-3 0,-3-2 6 0,1 2 0 16,1-2 1-16,-3 1 1 0,-5 1-1 16,-2 0 0-16,-7 0 0 0,-3-3 0 0,-3 2-3 15,-9 1-2-15,-3-6-2 0,1-2 1 0,-4-5 3 16,8-3 1-16,-1-5 1 0,-1-3-2 0,9 0-11 16,-4-11-25-16,6-5-33 0,1-4-51 0,0-9-94 15,6 1-206-15,-1 5-626 0,-1 7-427 0</inkml:trace>
          <inkml:trace contextRef="#ctx0" brushRef="#br0" timeOffset="5861.9912">1336 1509 1480 0,'0'0'696'0,"0"0"-453"15,0 0-26-15,0 0-7 0,0 0-51 0,0 0-45 16,0 0-34-16,0 0-28 0,0 0-20 15,0 0-10-15,0 0-3 0,0 0-1 0,0 0-3 16,0 0-3-16,-20 81-3 0,20-56-4 0,0-1-2 16,5-2-1-16,2-3-1 0,3-5 0 15,2-2 0-15,0-1 0 0,1-6 0 0,-1-1 0 16,-2-4 0-16,0 0 3 0,3-7 2 0,1-4 3 16,-1-2 0-16,0-5 0 0,1-3-2 0,0-3 0 15,-1 0 0-15,-1-2-1 0,1 1 1 0,-6 2-1 16,3 2 1-16,-7 3 1 0,1 5 1 0,-1 5 0 15,-3 2 2-15,0 4 0 0,0 2-5 16,0 0-5-16,-7 8-8 0,3 2-4 0,-6 4-1 16,3 5 6-16,-2 0 2 0,4 2 2 15,0-2 0-15,5-2-3 0,0-2-2 0,7-3 0 0,1-1 0 16,4-3 2-16,1-2 1 0,0-3 1 16,1-3 1-16,2 0 3 0,3-3 1 0,-2-7 0 15,0-3 2-15,8-1-2 0,-7-4 1 0,6-4-1 16,-6-2 2-16,7-3-2 0,-6-1 0 15,6-3-1-15,-1-1-1 0,-5-3 1 0,4 2 0 16,-6-2 1-16,-3 4 0 0,-1 0 2 0,-4 3 3 16,-7 8 2-16,-2 2 0 0,0 6-1 0,-2 5 0 15,-7 4-5-15,-4 3-5 0,1 0-5 16,-3 8 0-16,1 5-2 0,-3 3 3 0,0 2 4 16,0 0 0-16,7 1 0 0,0-3-2 0,9-4-1 15,1-3 1-15,0-1-4 0,1-1 2 0,11-3-1 16,-1 0 0-16,3-3 4 0,2-1 1 15,1 0 1-15,-2 0 2 0,4 0-2 0,-1 0-1 16,-2 0 1-16,-1 0-1 0,0 0 0 0,-1 0 1 16,-3 0 0-16,-2 5 1 0,-1 0 1 0,-1 2 0 15,-3-2 0-15,-1 1 0 0,-3 3-1 16,2-3 0-16,-2-1 2 0,1-3-2 0,-1 0 0 16,6 0-1-16,-3-2 0 0,1 0 1 0,7 0 1 15,2-6 1-15,3-5-1 0,5-4-1 0,-3-4 2 16,1-1-2-16,2-4 0 0,-3-1 2 0,-3-4-1 15,-1 4 2-15,-2-2 0 0,-2 3 3 16,-5 3 0-16,-3 2 3 0,-2 4 1 0,0 1 1 16,0 5-1-16,-2 1-1 0,-3 3-1 0,-3 3-5 15,4 2-4-15,-5 0-2 0,6 0-6 16,-1 5 0-16,3 3 0 0,-2 2 1 0,3 1 3 16,0 1 2-16,0 1 0 0,4 0 3 0,0-1 0 15,-1 2-1-15,4-3 1 0,-3 1-4 0,-1-4 3 16,6 0-1-16,-6-1 0 0,5-1 4 0,-4-4-2 15,-1-1 1-15,4 1 0 0,-2-2-2 16,-3 0 3-16,6 0 1 0,-4-3 1 0,1-4 2 16,3-3-1-16,-4-3-1 0,6-3 0 0,-3-1-2 15,1-3 0-15,2-1 0 0,-3-3-1 0,5 2 4 16,-2-1-5-16,-6-1 2 0,0 1 1 0,-1 5-3 16,-3 2 3-16,0 3 1 0,0 4 0 15,-7 1-1-15,5 5 1 0,0-1-3 0,2 4-2 16,0 0-5-16,0 0-8 0,0 4 0 0,1 2 0 15,3 4 8-15,6 1 5 0,0 0 0 16,-1 0 1-16,3-2-2 0,3 0 1 0,-1 1 2 16,3-3-2-16,1-1 1 0,1-1 2 0,-1-4 0 15,2-1 1-15,-3 0 4 0,3-6-3 0,-3-4 2 16,0-1 0-16,-3-3 0 0,0-1-2 16,-1-5 2-16,-2 1-2 0,-4-1 0 0,3-2 3 15,-7 3 1-15,3 1 1 0,-4 2 1 0,-2 4-4 16,0 1 0-16,0 3-2 0,-7 5 0 15,5 0-3-15,-6 3-10 0,3 0-4 0,-7 9-8 16,7 4 4-16,-5 4 5 0,4 4 4 0,-1 1 5 16,6 0-3-16,1 0 0 0,0-3 2 0,0 0 3 15,1-4-2-15,9-4-2 0,1 1-1 0,4-4-3 16,0-4 4-16,2-3 3 0,4-1 1 16,-1 0 0-16,0-7 5 0,1-6 1 0,2 0 0 15,-3-6 5-15,0-2-5 0,1-3 0 0,-5-1-2 16,2 0-1-16,-4 1 2 0,-4 1 0 0,1 3 1 15,-5 3-1-15,0 3 3 0,-5 2-1 0,-1 4 0 16,0 5 0-16,0 3-3 0,0 0-9 16,-1 2-7-16,-5 6-1 0,2 5 0 0,1 1 5 15,0 2 5-15,0-2-3 0,3 0 2 0,0-3 1 16,6-3-2-16,4 0 4 0,1-3-3 0,6-2 1 16,-1-3 1-16,1 0 6 0,-2-5-1 15,4-4 2-15,1-3-1 0,-3-1-2 0,1-3 1 16,1-3 3-16,-4 0-1 0,-2-2-3 0,0 3 5 15,-8-2 1-15,4 1-1 0,-6 2 7 16,-3 0-5-16,0 3-1 0,0 0 0 0,-2 4-1 16,-6 2 0-16,5 1 0 0,-1 6-2 0,-3 1-8 15,5 0-3-15,1 1-2 0,-1 11 0 0,2 2 3 16,0 7 3-16,0 2 1 0,2 5 2 16,-1 6 1-16,5 5-2 0,1 4 3 0,0 6 2 15,3 1 0-15,3 6 3 0,0-2 5 0,1 7 1 16,-2 0 2-16,3 5 4 0,-1 3-2 0,-1-2 1 15,-2 0 1-15,-5-4-3 0,2-4-2 0,-7-6-1 16,-1-8 0-16,0-5 1 0,-7-10 3 0,-3-8 3 16,1-6 3-16,-4-5 1 0,0-6 3 15,3-3 0-15,-3-2-1 0,-1-8-3 0,0-8-6 16,0-4-6-16,-3-10-4 0,3-6-6 0,2-7-1 16,4-4-2-16,-1-6-3 0,4-5-1 15,3-1-1-15,2-4 0 0,0 1-1 0,7-1 0 16,7 4-1-16,1 6-7 0,6 4 2 0,-4 8-4 15,0 9-2-15,0 4-6 0,-3 9-12 0,-4 6-17 16,0 7-18-16,-6 6-32 0,2 0-58 16,-6 11-83-16,0 10-234 0,-6-5-593 0,3-2-471 0</inkml:trace>
        </inkml:traceGroup>
      </inkml:traceGroup>
    </inkml:traceGroup>
    <inkml:traceGroup>
      <inkml:annotationXML>
        <emma:emma xmlns:emma="http://www.w3.org/2003/04/emma" version="1.0">
          <emma:interpretation id="{FF072357-F052-4622-AAEE-41E3B2BDF8D8}" emma:medium="tactile" emma:mode="ink">
            <msink:context xmlns:msink="http://schemas.microsoft.com/ink/2010/main" type="paragraph" rotatedBoundingBox="773,4821 3924,3089 4543,4214 1391,59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434910-03A2-464C-9DC8-B75107F975A7}" emma:medium="tactile" emma:mode="ink">
              <msink:context xmlns:msink="http://schemas.microsoft.com/ink/2010/main" type="line" rotatedBoundingBox="773,4821 3924,3089 4543,4214 1391,5946"/>
            </emma:interpretation>
          </emma:emma>
        </inkml:annotationXML>
        <inkml:traceGroup>
          <inkml:annotationXML>
            <emma:emma xmlns:emma="http://www.w3.org/2003/04/emma" version="1.0">
              <emma:interpretation id="{4325B0C7-0CAC-483E-AC81-4B5FDA16312E}" emma:medium="tactile" emma:mode="ink">
                <msink:context xmlns:msink="http://schemas.microsoft.com/ink/2010/main" type="inkWord" rotatedBoundingBox="773,4821 3924,3089 4543,4214 1391,5946"/>
              </emma:interpretation>
              <emma:one-of disjunction-type="recognition" id="oneOf2">
                <emma:interpretation id="interp10" emma:lang="en-US" emma:confidence="0.5">
                  <emma:literal>regarding</emma:literal>
                </emma:interpretation>
                <emma:interpretation id="interp11" emma:lang="en-US" emma:confidence="0">
                  <emma:literal>regarding's</emma:literal>
                </emma:interpretation>
                <emma:interpretation id="interp12" emma:lang="en-US" emma:confidence="0">
                  <emma:literal>regrading</emma:literal>
                </emma:interpretation>
                <emma:interpretation id="interp13" emma:lang="en-US" emma:confidence="0">
                  <emma:literal>regardig</emma:literal>
                </emma:interpretation>
              </emma:one-of>
            </emma:emma>
          </inkml:annotationXML>
          <inkml:trace contextRef="#ctx0" brushRef="#br0" timeOffset="8506.2146">303 3727 1933 0,'0'0'173'0,"0"0"-29"0,0 0 15 0,0 0-4 16,0 0-24-16,0 0-35 0,34-172-23 0,-17 135-12 16,-3-5-14-16,2 1-3 0,-1-2-3 15,1 4-1-15,-2 1 0 0,-3 4 5 0,-3 4 1 16,1 4 1-16,-6 4-4 0,-1 5-3 0,-2 6-2 15,0 3-2-15,0 3 1 0,-5 4-6 0,-4 1-7 16,0 0-10-16,-2 0-8 0,-2 6 0 0,0 2-3 16,-1 2 0-16,3 0-2 0,5 1 0 0,-1 0-3 15,4-1-2-15,3 0 4 0,0-1-4 16,0 0 0-16,7-1 1 0,-1 1-2 0,4-2 2 16,-3 0-1-16,4-2 0 0,3 2 0 0,-2-2-1 15,0-2 2-15,1 2 0 0,-4-1 0 16,3 1 0-16,1 3 2 0,0-1-1 0,-3 5 3 15,-4 0 1-15,2 3-1 0,-4 2 1 0,-2 1-4 16,3-4 4-16,-3 1 1 0,1-2-2 0,-1-3 1 16,6-4-2-16,-1-3 1 0,4-3-4 15,3 0-3-15,2-5-1 0,5-6-2 0,-1-7 6 16,4-4 2-16,-4-2 0 0,5-5 1 0,-1-1 1 16,-5 0-3-16,4-2 2 0,-6 3 1 0,-2-3 0 15,-1 1 4-15,-2 5-2 0,-2-1 1 16,-6 2 0-16,-1 5 5 0,-3 0-1 0,0 6 0 15,-5 3 1-15,-5 5-3 0,-1 4-3 0,-2 2-5 16,-1 3-5-16,-1 8-3 0,0 7 1 0,1 1 3 16,7 3-2-16,-1 0 6 0,6 1-3 0,2-1 1 15,3-3 0-15,10 1-2 0,4-1 5 16,6-6-2-16,2-2 1 0,3-4-3 0,4-2 1 16,6-4 4-16,3-1 0 0,3-5 2 0,0-5-1 15,1-6-1-15,3-1 1 0,-4-7 1 0,-1 1 0 16,-3-5 1-16,-5 0 1 0,0-2 0 15,-5 1-1-15,-4-1 3 0,-9 4 2 0,-3 0 4 16,-7 2 1-16,-7 3 2 0,0 2-4 0,-9 1 0 16,-3 5-5-16,-4 2-4 0,-1 4-1 15,-6 4-5-15,6 3-2 0,-4 0-1 0,4 8-1 16,2 2 0-16,0 6-1 0,3 4 2 0,3 0-1 16,2 0 3-16,3 2 0 0,-2 2 0 0,3-3 2 15,3-3-1-15,0-1-1 0,0-2-1 16,0-4 0-16,5-3-1 0,3-1 1 0,-4-4 0 15,6-3-1-15,-1 0 5 0,-2-2 3 0,4-7 7 16,0-6 2-16,-2-1-2 0,4-3 1 0,-2-4-3 16,3 1 2-16,-4-4-1 0,-4 3 0 15,4-1 0-15,-7 2-1 0,-1 4 2 0,4 7 0 16,-6 1 1-16,0 5 1 0,0 4-2 0,0 1-3 16,0 0-7-16,0 3-6 0,0 8-4 0,-1 6 0 15,1 6 5-15,0 6 1 0,1 4 5 16,5 4-1-16,7 1 3 0,-1 4 0 0,2 4 0 15,1 1 0-15,-1 7-2 0,-1 0 1 0,-2-1-1 16,-4 3 2-16,4-3 1 0,-2-1 0 0,-5-1 5 16,-2-4-6-16,-2-2 1 0,0-5 2 0,0-3-1 15,-5-4 2-15,-3-6 3 0,1-3 1 16,-2-6-1-16,-2-4 3 0,4-3 2 0,-3-4 2 16,0-6-1-16,3-1 3 0,-5 0-2 0,0-6-2 15,0-8-1-15,5-6-15 0,-3-6-4 16,6-7-5-16,-3-5-4 0,7-6 4 0,0-7 1 15,7-5 0-15,0-6-2 0,6-5-2 0,3-4-1 16,3-3-4-16,0 0-2 0,6 0-3 0,1 3-5 16,-5 5 1-16,5 4 5 0,-7 7 3 15,1 8 8-15,-6 7 4 0,-1 7 3 0,-9 8 6 16,4 7 3-16,-7 4 2 0,-1 3 2 0,0 3 1 16,-7 0 3-16,1 4-2 0,-4 0 2 0,-1 4-3 15,0 0-4-15,1 1-1 0,-4 8-5 16,1 1 1-16,0 4-2 0,2-1 1 0,4 5-5 15,0-1 5-15,5 1 0 0,1 0 0 0,1 0 3 16,0-3-2-16,1 0-2 0,3-2 1 16,6-3-1-16,0-3-1 0,-3-3-2 0,5-2-1 15,-2-2-5-15,-5 0 7 0,7-3 3 0,-3-7 5 16,-3-3 2-16,4-2 2 0,-4-2 0 0,2 0 1 16,-4 0 1-16,-1-1-3 0,3 4-1 0,-6 1 1 15,1 3-2-15,-1 4 0 0,0 2 0 16,0 4-5-16,0 0-10 0,0 0-4 0,2 4 2 15,-1 4 2-15,5 2 10 0,2 2 1 0,2 3-1 16,3-2 1-16,0 1-4 0,2-4 4 0,2 0-1 16,-1-2 1-16,4-6-1 0,1 0 3 15,-1-2 0-15,3-2 0 0,-3-7 0 0,1-5 3 16,1-4-1-16,-2-2 3 0,3-7 3 0,-3 0-5 16,-2-1-2-16,2-2 1 0,-4 1-5 0,-1-3 6 15,-3 3 1-15,-1 1 1 0,-5 3 2 16,1 2 0-16,-4 5 1 0,-2 4 2 0,-1 2 5 15,0 6 0-15,-3 4 0 0,-4-1-2 0,3 3-5 16,-3 0-7-16,-2 7-3 0,-1 4-2 0,-4 1-3 16,3 3 5-16,5 2-1 0,-2-3 0 0,6-1 1 15,2-2-4-15,0-2-1 0,10-2 3 16,1-2 1-16,2 2 0 0,1-2 0 0,2-2-1 16,0 1-1-16,-2-2 3 0,1 1 0 0,0 3 1 15,-3 1-3-15,0 1 3 0,-2 3-2 16,-1 0 0-16,3 0 3 0,-2 1-2 0,-5 0 0 0,4-1 1 15,-5-2-1-15,-1-2 0 0,4-2 1 16,-4-3-3-16,0-2-1 0,4 0 4 0,-3 0-1 16,6-2-2-16,-2-9 3 0,7-2-4 0,5-3-1 15,-2-3 2-15,6-6-4 0,-3 1-1 16,5-3 2-16,-4 5-1 0,-3 0 3 0,-5 1 3 16,-1 3 0-16,-5 1 0 0,-3 4 0 0,-4 3 7 15,-1 3 1-15,0-2 3 0,-3 4 6 16,-5 2-11-16,1 0-1 0,-3 3-2 0,-3 0-7 15,2 0 3-15,-1 6-2 0,2 2-3 0,-1 4-1 16,0-1 2-16,5 2-1 0,-3 2 0 0,7 0 1 16,-4 3 2-16,2-2 2 0,2 0 2 0,1-3 2 15,-1-1-4-15,2-1 1 0,0-6-4 16,0-4-5-16,0 1 3 0,2-2-4 0,-1 0 3 16,5-4 4-16,2-7 3 0,1-5 5 0,1 1-2 15,1-5 2-15,2-4-3 0,0-3 2 0,1-1 0 16,-3-3 0-16,1-1-1 0,-5-1-1 15,3-2-1-15,-8 0-5 0,3 2 7 0,-5 3 0 16,0 1 0-16,-5 6 5 0,-2 1-3 0,-3 3 1 16,-2 7 0-16,-1 1 0 0,0 5 2 0,3 2-1 15,3 2-1-15,-3 2-5 0,6 0 0 0,0 7-4 16,-3 5-2-16,5 3 4 0,1 6-2 16,-1 4 3-16,2 0 1 0,0 5 3 0,5 3-3 15,3 1-1-15,-1-1 1 0,5-2-6 0,0 0 6 16,2-6-1-16,1-5-1 0,0-4 0 15,7-6 0-15,-3-4 1 0,4-6 3 0,-3 0 2 16,1-9 0-16,-1-7 3 0,3-5-1 0,-3-4-1 16,1-4 1-16,-1-4-1 0,-5 0-1 15,2 0-3-15,-3 3 0 0,-4 0 1 0,0 6 0 16,-5 4 0-16,-1 6 1 0,-1 4-1 0,-3 5 0 16,0 4 1-16,0 1-12 0,0 0-12 0,0 8 0 15,0 3-3-15,0 5 10 0,0-1 8 0,1 3 1 16,2-2 2-16,3-2-1 0,2-1 2 0,2-4-1 15,0-4 1-15,4 1-1 0,3-2 3 16,0-4-1-16,0 0 2 0,7 0 1 0,-5-4-2 16,-1-3 0-16,0-2-2 0,-1-3 3 0,-2-1 2 15,0-3-1-15,-2 0 4 0,1 1-3 0,-3-1 0 16,-2 0 1-16,-1 2-1 0,0 3 2 16,-4-1-2-16,-1 4 0 0,-2 4-1 0,-1 3 0 15,3-1-2-15,-3 2-2 0,0 0-8 0,0 0-5 16,0 0 2-16,3 3 1 0,0 0 7 0,-1 2 3 15,3-2 1-15,0 1-2 0,0-2-1 16,-4 0 2-16,6-1-1 0,-1-1 1 0,2 0 0 16,-1 0 1-16,6 0-1 0,0-4 0 0,0-3 1 15,1 2 0-15,1 0-2 0,0-2 0 16,-1 1 3-16,-3 0-3 0,0 1 2 0,-5-2 1 16,4 3-4-16,-3-1 3 0,2-3 1 0,-4 2 0 15,4-2 1-15,-2-3-1 0,1 3 0 16,2-1-1-16,-1-5 3 0,1 3-2 0,0-6 1 0,-2 1 2 15,1-1-1-15,1-5 2 0,-6 3 1 16,4-2 1-16,-3 1-1 0,-4 0 2 0,-1 1-1 16,0-1 0-16,0 5 2 0,-1 1 2 0,-6 6-2 15,-3 2-3-15,-2 6-2 0,-2 0-7 0,0 2-1 16,-2 12-2-16,1 3-2 0,2 3 1 16,2 4 0-16,2 3 0 0,5-1-1 0,4 3 0 15,0-2 0-15,0-5-1 0,8-2 1 0,-2-7 0 16,5-5-1-16,-4-2-1 0,2-6 0 0,-3 0 4 15,2-3 5-15,-4-8 7 0,3-5 1 16,-4-3 1-16,2-2-1 0,-1-2-1 0,-1 2 2 16,-3 2-2-16,0 3 1 0,0 1-2 0,0 2 0 15,0 6-1-15,0 2 1 0,0 2-2 0,0 3-5 16,0 0-13-16,0 1-3 0,0 10 1 16,2 5 2-16,3 7 13 0,2 6 0 0,-4 8 2 15,5 2-1-15,-4 4 0 0,-1 1 0 0,6 0 1 16,-5 0 0-16,3 0 0 0,-3-1 1 15,-1-2 1-15,1-3 0 0,1-5 3 0,-1-3-3 16,-3-6-1-16,4-5 0 0,-3-5 1 0,-2-6 1 16,0-5 4-16,0-2 1 0,0-1-10 0,-7 0-26 15,2-6-65-15,-4-5-180 0,4 3-536 16,-3 2-719-16</inkml:trace>
          <inkml:trace contextRef="#ctx0" brushRef="#br0" timeOffset="8663.5931">2728 1680 3053 0,'0'0'162'16,"0"0"-16"-16,0 0-13 0,0 0-50 0,0 0-40 15,0 0-17-15,0 0-24 0,0 0-26 0,0 0-8 16,0 0-9-16,0 0-21 0,0 0-49 16,0 0-117-16,-45 137-199 0,62-89-784 0,-6-10-301 0</inkml:trace>
        </inkml:traceGroup>
      </inkml:traceGroup>
    </inkml:traceGroup>
    <inkml:traceGroup>
      <inkml:annotationXML>
        <emma:emma xmlns:emma="http://www.w3.org/2003/04/emma" version="1.0">
          <emma:interpretation id="{2D6FF44A-4B86-4F57-9849-3F31254FEEE0}" emma:medium="tactile" emma:mode="ink">
            <msink:context xmlns:msink="http://schemas.microsoft.com/ink/2010/main" type="paragraph" rotatedBoundingBox="1285,6264 2811,5373 3279,6176 1753,70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DAC852-56AB-4572-9BCF-0695554F0190}" emma:medium="tactile" emma:mode="ink">
              <msink:context xmlns:msink="http://schemas.microsoft.com/ink/2010/main" type="line" rotatedBoundingBox="1285,6264 2811,5373 3279,6176 1753,7066"/>
            </emma:interpretation>
          </emma:emma>
        </inkml:annotationXML>
        <inkml:traceGroup>
          <inkml:annotationXML>
            <emma:emma xmlns:emma="http://www.w3.org/2003/04/emma" version="1.0">
              <emma:interpretation id="{F3567A21-A398-4ACA-B5D1-B2A9929957E5}" emma:medium="tactile" emma:mode="ink">
                <msink:context xmlns:msink="http://schemas.microsoft.com/ink/2010/main" type="inkWord" rotatedBoundingBox="1285,6264 2811,5373 3279,6176 1753,7066"/>
              </emma:interpretation>
              <emma:one-of disjunction-type="recognition" id="oneOf3">
                <emma:interpretation id="interp14" emma:lang="en-US" emma:confidence="0.5">
                  <emma:literal>DII</emma:literal>
                </emma:interpretation>
                <emma:interpretation id="interp15" emma:lang="en-US" emma:confidence="0.5">
                  <emma:literal>D 4 J</emma:literal>
                </emma:interpretation>
                <emma:interpretation id="interp16" emma:lang="en-US" emma:confidence="0.5">
                  <emma:literal>D &amp; I</emma:literal>
                </emma:interpretation>
                <emma:interpretation id="interp17" emma:lang="en-US" emma:confidence="0">
                  <emma:literal>D . I</emma:literal>
                </emma:interpretation>
                <emma:interpretation id="interp18" emma:lang="en-US" emma:confidence="0">
                  <emma:literal>D &amp; ,</emma:literal>
                </emma:interpretation>
              </emma:one-of>
            </emma:emma>
          </inkml:annotationXML>
          <inkml:trace contextRef="#ctx0" brushRef="#br0" timeOffset="9380.753">870 4684 2330 0,'0'0'228'0,"0"0"-27"15,0 0-29-15,0 0-25 0,0 0-52 0,0 0-37 16,0 0-24-16,0 0-11 0,0 0-5 0,0 0 0 15,0 0 3-15,0 0 2 0,0 0-1 16,-23 175 0-16,23-140-1 0,0-1-8 0,0 1 3 16,2-4-1-16,-2 1-5 0,0-3 3 0,0-4-6 15,0-3-2-15,0-1 1 0,0-6 1 0,0-1 0 16,-2-4 0-16,1 0 2 0,-1-6 3 16,1-4 5-16,0 0 5 0,1 0 5 0,0 0-1 15,-5 0 0-15,5-3-5 0,-3-6-7 0,3-3-6 16,-1-2-9-16,0-4-3 0,1-5-2 0,0-2-4 15,5-2 5-15,7-1-1 0,-1 2-1 0,2 6-2 16,0 4 1-16,-1 6-1 0,-2 4-1 0,7 3 0 16,-1 3 1-16,-1 3 0 0,2 4 4 15,2 2 5-15,2 3-4 0,-4 0 2 0,6-1-2 16,-6 0-3-16,0-3 3 0,3 0 3 0,-2-5 0 16,-1-1 2-16,6-2-1 0,-5-7-2 0,5-7 3 15,-5-6 3-15,2-6-2 0,-1-4-1 16,-4-1 2-16,-4-4-1 0,-5-1 3 0,-3 1 3 15,-3 0 0-15,0 1-3 0,-9 2 4 0,-6 2-1 16,-8-1-1-16,-4 5 2 0,-4 1-5 16,-7 3-2-16,-5 3 1 0,-1 3 0 0,-5 2-2 15,2 5 1-15,0 2-4 0,-2 4-3 0,6 3 4 16,2 0-1-16,3 8 1 0,6 2 0 16,7 1-1-16,8 6-3 0,3-2-1 0,4 1 2 15,7 0-4-15,0 2 2 0,3-1 3 0,0 0-4 16,4-1 4-16,9-2-2 0,4-3-1 0,7-3-5 15,5-5 2-15,9-3 1 0,4-8 5 0,4-7 4 16,6-7-1-16,1-4-1 0,-5 0 1 0,3-1-2 16,-6-2-6-16,-4 1-13 0,-2 3-54 15,-7 5-98-15,-3 6-165 0,-7 4-414 0,-9 6-931 16</inkml:trace>
          <inkml:trace contextRef="#ctx0" brushRef="#br0" timeOffset="9786.02">1896 4769 2494 0,'0'0'303'0,"0"0"-111"0,0 0-35 16,0 0-17-16,0 0-43 0,0 0-31 15,0 0-22-15,0 0-19 0,0 0-12 0,0 0-5 16,0 0-3-16,-159-156-1 0,125 129 1 0,0-1 0 15,-5-1-3-15,5-1 1 0,-3 3 0 0,8-1-1 16,3 0 0-16,7-1 0 0,5-1-4 0,4 1-3 16,6-4 1-16,2 2 0 0,2 3-1 15,0 2 3-15,5 7-3 0,-1 2-1 0,7 6 0 16,-1 3-3-16,-3 3-1 0,5 5-1 0,-1 0 4 16,0 3-4-16,-4 5 6 0,5 5 2 0,-4 5 1 15,-4 3 6-15,-4 8 1 0,0 3 1 0,-4 2 2 16,-9 4 4-16,-2-1-6 0,-6 0-2 15,4-1-1-15,-1-4-3 0,0-6 1 0,10-2 1 16,-1-6-2-16,6-5-2 0,3-2 0 0,0-5-2 16,10-2 3-16,-1-2 2 0,5-2-1 15,6 0 0-15,0-6 1 0,5-8 0 0,2-4-8 16,1-2-10-16,3-3-34 0,8-3-64 0,-5 1-81 16,4-1-121-16,2 0-201 0,-10 7-630 0,-11 6-3 15</inkml:trace>
          <inkml:trace contextRef="#ctx0" brushRef="#br0" timeOffset="10189.3552">2255 4100 1917 0,'0'0'291'16,"0"0"-61"-16,0 0-20 0,0 0-46 0,0 0-37 16,0 0-21-16,0 0-16 0,0 0-10 0,0 0-7 15,0 0-5-15,0 0-6 0,0 0-7 0,0 0-11 16,0 0-12-16,-41 22-15 0,22-18-4 15,1 1-3-15,-1-3-1 0,1 2 1 0,0-4-3 16,-2 0 2-16,1 0-3 0,-3 0-1 0,3-4-1 16,-4-3 0-16,8-1-1 0,1-1-1 0,1-2 0 15,0-2 0-15,8-4-2 0,-4 0 0 16,8-2-1-16,-1-5-3 0,2-1 5 0,0 0-4 16,4-2 2-16,6 3 0 0,0 5-1 0,-3 5-2 15,5 3 0-15,-1 6-3 0,2 5-1 16,1 0 3-16,3 10 1 0,0 7 2 0,6 7 2 15,-6 9 2-15,3 3-2 0,-2 4 3 0,-2 4-1 16,-1 2-2-16,-1 3 1 0,0 2-1 0,1 0 1 16,-3 1-2-16,-2-2 2 0,-4 0 0 15,3-2-3-15,-7-3 5 0,-2-3-3 0,0-2 0 16,-7-4 4-16,-3-4-2 0,-2-7 2 0,-3-4 2 16,0-5 1-16,-2-7 0 0,0-3 2 0,1-2-1 15,2-4-7-15,-3 0-14 0,0-9-38 16,-4 0-72-16,1-2-187 0,0 3-696 0,12 3-733 0</inkml:trace>
        </inkml:traceGroup>
      </inkml:traceGroup>
    </inkml:traceGroup>
    <inkml:traceGroup>
      <inkml:annotationXML>
        <emma:emma xmlns:emma="http://www.w3.org/2003/04/emma" version="1.0">
          <emma:interpretation id="{D78ABF60-62C4-443A-A3E7-2B713AE105C8}" emma:medium="tactile" emma:mode="ink">
            <msink:context xmlns:msink="http://schemas.microsoft.com/ink/2010/main" type="paragraph" rotatedBoundingBox="1255,7543 6211,3970 6911,4942 1956,85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B54EBD-C56D-4832-8D87-FA4E80B6E669}" emma:medium="tactile" emma:mode="ink">
              <msink:context xmlns:msink="http://schemas.microsoft.com/ink/2010/main" type="line" rotatedBoundingBox="1255,7543 6211,3970 6911,4942 1956,8514"/>
            </emma:interpretation>
          </emma:emma>
        </inkml:annotationXML>
        <inkml:traceGroup>
          <inkml:annotationXML>
            <emma:emma xmlns:emma="http://www.w3.org/2003/04/emma" version="1.0">
              <emma:interpretation id="{74EA7C75-7D48-4591-B7B6-447EC3932F44}" emma:medium="tactile" emma:mode="ink">
                <msink:context xmlns:msink="http://schemas.microsoft.com/ink/2010/main" type="inkWord" rotatedBoundingBox="1310,7619 4613,5238 5154,5990 1852,8370"/>
              </emma:interpretation>
              <emma:one-of disjunction-type="recognition" id="oneOf4">
                <emma:interpretation id="interp19" emma:lang="en-US" emma:confidence="0.5">
                  <emma:literal>initiative</emma:literal>
                </emma:interpretation>
                <emma:interpretation id="interp20" emma:lang="en-US" emma:confidence="0">
                  <emma:literal>initiatives</emma:literal>
                </emma:interpretation>
                <emma:interpretation id="interp21" emma:lang="en-US" emma:confidence="0.5">
                  <emma:literal>ini fictive</emma:literal>
                </emma:interpretation>
                <emma:interpretation id="interp22" emma:lang="en-US" emma:confidence="0">
                  <emma:literal>ini hiatic</emma:literal>
                </emma:interpretation>
                <emma:interpretation id="interp23" emma:lang="en-US" emma:confidence="0">
                  <emma:literal>ini Hiatic</emma:literal>
                </emma:interpretation>
              </emma:one-of>
            </emma:emma>
          </inkml:annotationXML>
          <inkml:trace contextRef="#ctx0" brushRef="#br0" timeOffset="10867.443">1138 6267 1939 0,'0'0'281'0,"0"0"-45"0,0 0-19 15,0 0-53-15,0 0-55 0,0 0-35 0,0 0-24 16,0 0-16-16,0 0-11 0,0 0-5 0,0 0-7 16,0 0-2-16,0 0 0 0,42-127-5 0,-26 127 6 15,-3 7 1-15,-1 1 0 0,0 4 4 0,-7-2-2 16,4 4 0-16,-5 1 1 0,-2-3 0 16,-2 3-1-16,0-3 1 0,0-3-4 0,0-1 2 15,0-3 2-15,0-3-1 0,0-1 3 0,0-1-1 16,0 0 5-16,0-6-3 0,0-5-5 0,1-5-3 15,6-6-9-15,-1 0-2 0,4-4-2 16,1-1 0-16,3-1 1 0,0 3 1 0,1 3 0 16,-3 3-1-16,-2 5 1 0,2 3-3 0,-1 4 2 15,0 4-2-15,-4 3-3 0,5 0 1 16,-1 5 1-16,-5 4 3 0,5 2 2 0,-2 0 1 16,-4 1-1-16,5-1 2 0,-3 0 1 0,3-5-2 15,4-1 3-15,1-4 0 0,-1-1 2 0,3-1 2 16,7-10 1-16,-2-5 1 0,1-4-1 0,4-6-2 15,1-1-4-15,-2-4 1 0,-5 2-1 16,-4 3 1-16,-3 4 1 0,-5 2-2 0,-2 6 2 16,-6 2-1-16,-1 4 2 0,0 0 2 0,0 5-1 15,0 0-2-15,-1 3-1 0,-2 0-2 0,-1 0-1 16,0 0 1-16,2 0-3 0,1 3-1 16,-2 3 1-16,2-1-1 0,1 3 2 0,-3-1-1 15,3 4-3-15,0 1 3 0,0 2 1 0,4-1 2 16,0 1 0-16,2 0-1 0,2 0-4 0,1-1 1 15,-3-4 3-15,5-1-2 0,0-3 5 16,-4-3-1-16,5-2-2 0,2-2 1 0,-1-9-3 16,-1-7-10-16,4-3-57 0,-2-5-131 0,-1 6-290 15,-6 5-931-15</inkml:trace>
          <inkml:trace contextRef="#ctx0" brushRef="#br0" timeOffset="11036.836">1556 5542 2550 0,'0'0'200'16,"0"0"-31"-16,0 0-32 0,0 0-44 0,0 0-58 15,0 0-30-15,0 0-18 0,0 0-11 0,0 0-13 16,0 0-30-16,0 0-89 0,0 0-155 16,0 0-418-16,0 0-867 0</inkml:trace>
          <inkml:trace contextRef="#ctx0" brushRef="#br0" timeOffset="12593.0621">1808 5756 1097 0,'0'0'828'15,"0"0"-608"-15,0 0-65 0,0 0-6 0,0 0-20 16,0 0-25-16,0 0-21 0,0 0-17 15,0 0-10-15,0 0-6 0,0 0-9 0,141-175-4 16,-116 151-8-16,1 0-5 0,-7 5-3 0,4 2-4 16,-9 3-2-16,-4 4-3 0,-3 4 4 0,-4 4 1 15,-1 2 5-15,-2 0 1 0,0 0-6 16,0 2-7-16,4 4-3 0,-1 5-4 0,1 3-1 16,4 4 4-16,-2 0-4 0,7 4 0 0,-2-1 2 15,2-1-4-15,0-2 0 0,1-2-1 16,0-2 2-16,2-3-1 0,-2-1-2 0,0-5 0 15,-1-4-10-15,1-1-13 0,-1-5-41 0,1-9-71 16,0-7-130-16,-4 4-320 0,-2 3-1027 0</inkml:trace>
          <inkml:trace contextRef="#ctx0" brushRef="#br0" timeOffset="12326.2232">1861 5463 1935 0,'0'0'264'0,"0"0"-46"0,0 0-7 0,0 0-28 15,0 0-34-15,0 0-29 0,0 0-22 0,0 0-18 16,0 0-15-16,0 0-15 0,0 0-19 0,0 0-12 16,0 0-14-16,0 0-6 0,-12-119-1 15,17 135 2-15,5 4 4 0,-1 8 1 0,0 3 1 16,4 3 0-16,-1 1-3 0,0 1 1 0,-1 1 0 16,-1-3 0-16,0 0 0 0,3-3 0 0,0-1-2 15,-2-5-2-15,0-2-5 0,-4-5-10 16,6-1-18-16,-3-7-45 0,-3-3-67 0,4-1-89 15,-5-5-117-15,0-1-199 0,-5 0-662 0</inkml:trace>
          <inkml:trace contextRef="#ctx0" brushRef="#br0" timeOffset="12744.9685">2214 5172 2244 0,'0'0'141'0,"0"0"-33"0,0 0-17 0,0 0-35 16,0 0-43-16,0 0-27 0,0 0-22 0,0 0-29 16,0 0-45-16,0 0-75 0,0 0-157 0,0 0-273 15,0 0-671-15</inkml:trace>
          <inkml:trace contextRef="#ctx0" brushRef="#br0" timeOffset="14094.9241">2544 5451 1910 0,'0'0'204'0,"0"0"-8"0,0 0 7 15,0 0-19-15,0 0-34 0,0 0-32 0,0 0-25 16,0 0-14-16,0 0-6 0,0 0-12 0,0 0-10 16,0 0-7-16,42-167-8 0,-42 153-3 0,-9 4-5 15,0 2-4-15,-2 5-14 0,-6 3-7 0,-2 2-10 16,1 10-7-16,-6 7 4 0,4 3-8 15,-3 7 2-15,3 1 1 0,1 1 0 0,4 1 4 16,5-2 0-16,5-2 2 0,2-4-3 0,3-3 1 16,0-4 2-16,3-3-6 0,5-7-6 0,1-1-5 15,6-6 1-15,4-2 4 0,-1-11 12 0,6-4 5 16,0-3 2-16,0-7 2 0,2-2 0 16,-6 0 2-16,0 0 2 0,-6 2 1 0,-3 4 0 15,-5 3 6-15,-2 4 7 0,-1 5 4 0,-3 5 9 16,0 4-6-16,0 1-5 0,0 1-9 15,-3 0-9-15,-1 6-7 0,2 4-3 0,2 1 3 16,0 3-4-16,0 1 7 0,0-1 0 0,10-2 0 16,-3-1 0-16,6-3 2 0,1 0 0 0,1-3-1 15,2-4 7-15,1-1-7 0,-1 0 1 16,0-6 3-16,4-5-8 0,-2-5 11 0,-1-1 0 16,3-5-2-16,-2-5 6 0,1-1-5 0,-2-4 1 15,-2-2-1-15,2 0 3 0,-1-4-2 0,-3 2-1 16,-4-3 2-16,0 1 1 0,-4-4 1 15,-3 2 1-15,-3 1 1 0,0 2-3 0,-10 3 6 16,-3 5-1-16,-1 2-1 0,0 3 5 0,-2 5-7 16,0 3 2-16,4 4 1 0,0 5 3 0,4 4-2 15,2 3-2-15,3 0-6 0,2 2-11 0,1 9 2 16,0 5 0-16,0 7 2 0,0 6 4 0,0 6-2 16,4 1-1-16,2 5 0 0,2-2 2 15,1 1-3-15,1-4 2 0,1-2-3 0,3-5 0 16,6-2 1-16,-3-6 0 0,2-6 1 0,2-4-3 15,-1-6 3-15,2-4-1 0,1-1 0 16,0-4 4-16,-1-8-3 0,-2-1-1 0,-1-6 0 16,-1-2 1-16,-4 0 1 0,-1-3 1 0,-3 0 2 15,-2 0-1-15,-2 2 1 0,0 1 0 16,-3 6 2-16,-2 0-1 0,-1 7-1 0,0 3-1 16,0 4-3-16,0 1 0 0,0 0-8 0,0 0-5 15,0 6-1-15,0 4 0 0,6 2 6 0,-1 1 5 16,2 0 3-16,3 0-1 0,2-4-1 15,3 0 0-15,1-2 0 0,5-4 0 0,-1-2 1 16,4-1 1-16,-3 0-2 0,2-6 1 0,0-2 2 16,-5-4 0-16,-1-2 1 0,0-4-2 0,-3-3 2 15,-1-1 0-15,-2 1 1 0,-1-5 1 0,-1 2-2 16,-1-1 2-16,1 3 1 0,-5 0-1 16,-2 2 0-16,-1 2-1 0,-1 3 1 0,0 5 0 15,0 3 2-15,0 3-1 0,0 2 1 0,0 2-8 16,0 0-6-16,0 6-3 0,0 1-1 0,0 3 4 15,0 3 5-15,3 2 1 0,4-1-1 0,-1 0 0 16,2-1 3-16,-1-1-2 0,2 0 3 16,1-5-3-16,0 2 1 0,-2-5 1 0,5-1 0 15,-3-2 0-15,-2-1 0 0,2 0 0 0,-1-1 0 16,-2-5 2-16,0-5 3 0,-2-2 0 16,4-1 1-16,-3-4 0 0,-2-1-3 0,3-3 1 15,-4 0 0-15,1-2-2 0,0 1 2 0,-1-1-2 16,-3 4-1-16,0 1 1 0,0 1 2 0,0 8-1 15,0 0 0-15,0 5-2 0,0 4 3 16,0 1-3-16,0 0-4 0,0 0-8 0,0 4-1 16,0 1 0-16,3 2 5 0,1-1 5 0,5 0 2 15,1-2-1-15,-2 2 0 0,4-6 1 0,2 0-1 16,1 0 3-16,1-6 1 0,2-5-2 16,1-4 3-16,-2-3-1 0,3 0 2 0,-3-3 0 0,-2 1-1 15,-1-3 1-15,1 3-3 0,-4 0 2 16,-5 2 2-16,-1 2-1 0,-2 2 0 0,-3 3 1 15,0 4-3-15,0 0 0 0,-1 3 1 0,-5 4-9 16,-1 0-2-16,-2 9-4 0,1 6-1 16,-3 5 4-16,1 5 2 0,0-1 1 0,4 4 1 15,5-1-2-15,1-3 1 0,0 0 0 0,2-5-1 16,8-1 0-16,-1-8 2 0,-1 0 1 0,4-5-1 16,-1-4 5-16,-1-1-2 0,4-1 1 15,3-8 0-15,0-7-2 0,0-3 5 0,7-5-2 16,-2-4 0-16,0-1 2 0,-1-3-3 0,2 0 1 15,0-2 1-15,-5-1 0 0,5 2-2 16,-5 3 1-16,-2 4 0 0,0 4 1 0,-8 2 0 16,-2 9 1-16,-3 5 1 0,-3 3 0 0,0 3-2 15,0 0-5-15,-2 9-2 0,-2 1-4 0,0 7 3 16,-3 2 5-16,2 4-1 0,1-3 2 16,1 2-2-16,3-1 0 0,0-2 0 0,0-2 1 15,6-1 0-15,0-4 0 0,-1 0 0 0,-1-4-1 16,1-2 0-16,0-1 2 0,-3-4 0 0,-1-1 1 15,1 0-1-15,-2 0 1 0,0 0-7 0,0 0-48 16,-5 0-123-16,-3 0-389 0,5 0-746 0</inkml:trace>
          <inkml:trace contextRef="#ctx0" brushRef="#br0" timeOffset="14396.7387">2789 4993 2389 0,'0'0'313'0,"0"0"-104"0,0 0-43 16,0 0-52-16,0 0-40 0,0 0-3 0,0 0 5 16,0 0-7-16,0 0-7 0,0 0-14 15,0 0-26-15,0 0-8 0,0 0-8 0,165-140-12 16,-131 110-51-16,-6 0-138 0,-8 9-399 0,-7 8-1176 0</inkml:trace>
          <inkml:trace contextRef="#ctx0" brushRef="#br0" timeOffset="14254.8257">3271 4395 2978 0,'0'0'67'16,"0"0"-2"-16,0 0 2 0,0 0-32 16,0 0-44-16,0 0-12 0,0 0-12 0,0 0-23 15,0 0-74-15,0 0-154 0,0 0-328 0,0 0-1000 0</inkml:trace>
          <inkml:trace contextRef="#ctx0" brushRef="#br0" timeOffset="11649.6171">825 6248 1324 0,'0'0'369'0,"0"0"-49"0,0 0-35 0,0 0-14 16,0 0-47-16,0 0-47 0,0 0-43 15,0 0-38-15,0 0-34 0,0 0-26 0,0 0-24 16,0 0-6-16,0 0-1 0,-6-28-3 0,9 46 6 15,4 4 2-15,-2 1-1 0,3-1 2 0,-1 0 1 16,0 0-3-16,-2-3-3 0,0 0 1 0,0-2-3 16,-2-2 0-16,-1-4 0 0,-1-3-4 15,0-4-2-15,-1 0 1 0,0-3-8 0,0-1-20 16,0 0-49-16,0 0-93 0,0-8-126 0,0 0-286 16,0 4-1054-16</inkml:trace>
          <inkml:trace contextRef="#ctx0" brushRef="#br0" timeOffset="11808.5203">667 5884 2554 0,'0'0'197'0,"0"0"-30"0,0 0-18 16,0 0-28-16,0 0-41 0,0 0-32 0,0 0-26 16,0 0-18-16,0 0-21 0,0 0-11 15,0 0-4-15,0 0-9 0,0 0-51 0,0 0-120 16,0 2-291-16,9 0-1151 0</inkml:trace>
        </inkml:traceGroup>
        <inkml:traceGroup>
          <inkml:annotationXML>
            <emma:emma xmlns:emma="http://www.w3.org/2003/04/emma" version="1.0">
              <emma:interpretation id="{960C3087-54BC-4746-8108-0BDF385D419B}" emma:medium="tactile" emma:mode="ink">
                <msink:context xmlns:msink="http://schemas.microsoft.com/ink/2010/main" type="inkWord" rotatedBoundingBox="5180,4713 6211,3970 6911,4942 5880,5685"/>
              </emma:interpretation>
              <emma:one-of disjunction-type="recognition" id="oneOf5">
                <emma:interpretation id="interp24" emma:lang="en-US" emma:confidence="0.5">
                  <emma:literal>,</emma:literal>
                </emma:interpretation>
                <emma:interpretation id="interp25" emma:lang="en-US" emma:confidence="0">
                  <emma:literal>.</emma:literal>
                </emma:interpretation>
                <emma:interpretation id="interp26" emma:lang="en-US" emma:confidence="0">
                  <emma:literal>/</emma:literal>
                </emma:interpretation>
                <emma:interpretation id="interp27" emma:lang="en-US" emma:confidence="0">
                  <emma:literal>!</emma:literal>
                </emma:interpretation>
                <emma:interpretation id="interp28" emma:lang="en-US" emma:confidence="0">
                  <emma:literal>'</emma:literal>
                </emma:interpretation>
              </emma:one-of>
            </emma:emma>
          </inkml:annotationXML>
          <inkml:trace contextRef="#ctx0" brushRef="#br1" timeOffset="61404.5718">5414 2961 1732 0,'0'0'167'0,"0"0"22"0,0 0 14 0,0 0-6 15,0 0-31-15,0 0-30 0,0 0-28 0,0 0-19 16,0 0-20-16,0 0-18 0,0 0-17 0,0 0-18 16,-29-14-8-16,29 25-2 0,0 5 3 15,4 3 5-15,0 4 3 0,2 1-1 0,-2 2-3 16,0 1 0-16,2-2 0 0,1 1-3 0,-4-3 4 15,2 2-4-15,-2-1 0 0,2-2-2 0,-3-4-1 16,3-2-2-16,-3 0 1 0,1-3-2 16,-3-2 1-16,2-3-1 0,-2-1 0 0,1-3-1 15,-1-1-1-15,0-3-2 0,0 1-1 0,0-1-12 16,0 0-25-16,0 0-51 0,-1 0-89 0,-1-1-123 16,-2 0-247-16,1-2-1059 0</inkml:trace>
          <inkml:trace contextRef="#ctx0" brushRef="#br1" timeOffset="61863.289">5606 2658 1212 0,'0'0'564'0,"0"0"-324"0,0 0-82 15,0 0-2-15,0 0-13 0,0 0-32 0,0 0-29 16,0 0-11-16,0 0-12 0,0 0 7 0,0 0 4 16,-186-148-11-16,148 150-11 0,-1 9-16 15,-6 6-12-15,0 7-2 0,-8 3-2 0,1 5 2 16,-2 0-7-16,0 5 3 0,3 0-1 0,6 6-1 16,2 3-2-16,5 1 1 0,4 6-2 15,6 2 0-15,3 1 4 0,7 5-7 0,5 0-2 16,6 5 1-16,4 1-9 0,3-1 8 0,5 0 0 15,9-2-2-15,6-3 3 0,2-6-4 0,7-2 0 16,5-8 1-16,1-6 0 0,8-4-3 16,3-4 0-16,4-8 1 0,4-4 0 0,4-8 5 15,1-8 5-15,1-3 8 0,0-9 5 0,-2-12 8 16,1-7 6-16,-2-7 2 0,-6-6 2 0,-1-7-2 16,-5-5-1-16,-7-4 2 0,-7-6 5 0,-4-2-4 15,-5-4-4-15,-8-2-8 0,-6-3-8 16,-5-5-4-16,-3-1-3 0,-4 0-2 0,-10-4-6 15,-8 4-2-15,-6 1-3 0,-9 6-5 0,-8 9-5 16,-8 6-20-16,-6 13-28 0,-11 14-57 0,-6 14-133 16,13 15-544-16,18 2-967 0</inkml:trace>
        </inkml:traceGroup>
      </inkml:traceGroup>
    </inkml:traceGroup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6:07.63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0 162 0 0,'0'0'0'0,"0"0"117"0,0 0 213 0,0 0-57 16,0 0-8-16,0 0-14 0,0 0-15 15,0 0-25-15,0 0-26 0,0 0-27 0,0 0-25 16,0 0-19-16,1-45-10 0,1 45-7 0,-2 0-8 16,0 0-11-16,0 0-10 0,0 0-8 15,0 0-11-15,0 0-4 0,0 0-10 0,0 0-8 16,0 0-5-16,0 0-4 0,0 0-5 0,1 0-3 15,-1 0-3-15,0 0-5 0,0 1-1 16,3-1 1-16,0 3 1 0,1-3 0 0,-2 2-1 16,5 0 0-16,-2-1-2 0,4 1 3 0,-3 2-1 15,2-2-1-15,-1 0 2 0,3 1-6 0,-1 0 4 16,-1 0 2-16,3-3-1 0,-1 0 3 0,3 2-2 16,0 0-1-16,1-2 0 0,0 0 3 15,3 3-2-15,2-2 1 0,2 1 0 0,2-1 0 16,2-1 1-16,3 0 2 0,2 0 1 0,1 0-1 15,1 0 2-15,0 0-1 0,-2-1-2 0,4-2 6 16,-1 0-4-16,-4-1 0 0,3 0 1 16,-1 1-3-16,1-1 1 0,-3 2 0 0,-1-2-2 15,0 1-2-15,-1 3 2 0,-3-2-2 0,-1 2 0 16,1 0 2-16,-4 0-3 0,1 2 0 0,1 1-1 16,-1 1 0-16,4-2-1 0,-1 3 2 0,3 1-1 15,0-2-1-15,3-1 3 0,1-2-1 16,0 1 0-16,3-2 1 0,0 0 0 0,-2 0 0 15,2 0 1-15,0-2 0 0,0-2-2 0,0 0 1 16,-3 0-1-16,3-1 0 0,-1 2 1 16,-4-1 0-16,0 1-1 0,-1 2 0 0,-1-1 1 15,0 2-2-15,-2-2 0 0,2 2 1 0,-3 0-1 16,5 0 1-16,2 0-1 0,0 0 0 16,3 0-1-16,2 0 2 0,2 0 0 0,-4 0-1 15,4 0 2-15,-2-3 0 0,-1 2 0 0,0 0 0 16,-1-1-1-16,-2 0-1 0,2 2 0 0,-5 0 0 15,0 0-1-15,-1 0 0 0,-2 0-1 0,-2 0 0 16,-3 0 3-16,3 2-1 0,-4 1 0 16,5-2 1-16,0 2-1 0,-3-1-1 0,4 0 1 15,-1-1 1-15,4 1-2 0,-4-1 1 0,2 2-2 16,0-3 1-16,-3 1 0 0,0 0 0 0,3 3 0 16,0-3 1-16,-1 1 1 0,-1-1-1 0,1 2 1 15,3-1 0-15,0 0-1 0,0-2-1 16,1 0 0-16,1 3-1 0,5-3 2 0,-4 0 1 15,5 0-1-15,-4 0 1 0,5-3 0 0,-4 1 0 16,3-3 0-16,-4 1 1 0,1 0-1 0,-3 2-1 16,-3-1 0-16,-1 3 1 0,-3 0-2 15,-4 0 0-15,4 0-1 0,-5 0 0 0,3 0 2 16,-3 5-1-16,5-1 1 0,-6 0 0 0,8 1-2 16,-1-3 2-16,2-2 0 0,3 3 0 15,3-3 0-15,5 0 1 0,3 0-2 0,3 0 1 16,1 0 2-16,8-3-2 0,-2-1 2 0,-3 0-2 15,4-3 1-15,-1 1 0 0,-1 1 1 0,4-1 2 16,0 1-3-16,1 2 1 0,0-1 1 0,1 0 1 16,-1 4 0-16,-1-3 1 0,1 2-4 15,0 1-2-15,-2-2 2 0,2 0 0 0,0 1 1 16,1-1 1-16,0 1-4 0,0-1 2 0,-1 1-2 16,1-1 4-16,4-1-2 0,-2 0 1 0,2-2 0 15,-2 0-4-15,6 0 3 0,-5-2 0 0,-1 1 0 16,5 1-2-16,-7-2 2 0,1 1-1 15,-2-1 0-15,-1 1 5 0,-1 2-5 0,-2 0 0 16,0 1 0-16,-5 0-5 0,3 1 7 0,-5 1-2 16,-3 1 0-16,-3 0-1 0,0 0 1 15,0 0-1-15,-5 0 0 0,2 0 4 0,-3 5-5 16,-3-2 2-16,-2 2-1 0,0-2 3 0,-1 2-3 16,-5-1 0-16,0 1 1 0,-5-2-7 0,-2 0 6 15,-4 1 0-15,-6-1 0 0,1-2 2 16,0 0-2-16,-2 1-1 0,-2-1 1 0,4 1 5 15,-1 0-5-15,-1 0 1 0,0 0 0 0,5 2-4 16,-2-1 3-16,4 0 0 0,1 2 0 0,0 0-3 16,5-1 2-16,1 1 1 0,1 1 1 0,7-1 5 15,-1-2-5-15,-3 3-1 0,4-5 1 16,1 2-2-16,-1-2 1 0,0 1 2 0,0-2-2 16,6 0-3-16,2 0 4 0,-1 0-2 0,10 0 2 15,0 0 1-15,5-2-2 0,1 1 1 16,4-1-1-16,0 1 4 0,-1 0-4 0,0 1 1 0,-6 0-2 15,-3 0-1-15,-3 0 2 0,-7 1 0 16,0 2 0-16,-7 0 0 0,-4 0 0 0,-5 1 0 16,-6-2 0-16,-3 0 3 0,-6-2-2 0,2 0 0 15,-1 1 0-15,-2-1-1 0,0 0 3 16,0 0 0-16,2 0 1 0,-2 0-5 0,2 0 2 16,1 0-1-16,-1 0 0 0,8 0 4 0,-1 0-3 15,4-3 1-15,-2 1-2 0,5 2 2 16,-5-4-1-16,3 3-1 0,-3-1 1 0,1 0-7 15,-7 1 7-15,5-1 0 0,-5 1 2 0,3 0 1 16,-4-1-2-16,5 0 0 0,-5 0-2 0,0 2 4 16,1-3-2-16,-4 3-1 0,0 0 2 15,1 0-3-15,-2 0-1 0,0 0-1 0,0 0 2 16,0 0-5-16,0 0 3 0,0 0 0 0,0 0-2 16,0 0 6-16,0 0-9 0,0 0-10 0,0 0-24 15,0-1-42-15,-3-1-86 0,-1 0-163 0,2 1-476 16,0 1-833-16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6:08.51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54 1065 0,'0'0'281'0,"0"0"-17"16,0 0-2-16,0 0-18 0,0 0-44 15,0 0-30-15,0 0-36 0,0 0-29 0,0 0-21 16,0 0-16-16,0 0-12 0,0 0-11 0,0 0-11 15,0 0-13-15,6-13-10 0,-5 13-6 16,4 0 4-16,3 0-1 0,3 0 5 0,4 0 7 16,4-2-2-16,8-1 10 0,3-2 2 0,7 1-1 15,1-3 1-15,3 2-8 0,6-1-5 0,-2 1-4 16,8 2-1-16,-3 2-3 0,2 1 1 16,2 0-3-16,1 1-2 0,2 3 2 0,2 2-2 15,4 0 5-15,-4 0-4 0,6 1 3 0,-4-2-2 16,6-1-1-16,1 0 4 0,0-3-5 15,-3 1-3-15,2-2 0 0,0 0-3 0,1-2 5 16,-7-3 1-16,2 1 1 0,-5-1 1 0,-2 0-1 16,-7-2 0-16,-2 3 1 0,-11-1-2 0,-4 1-1 15,-12 3 0-15,-2 1-3 0,-3 0 5 0,-8 0-4 16,0 0 0-16,-3 0 1 0,-4 0-4 16,0 0 3-16,0 0 0 0,0 0 1 0,0 0-4 15,0 0-8-15,0 0-26 0,-4 0-53 0,-2-1-124 16,3 1-427-16,-2 0-1059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6:54.52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0AB997E-74C4-4552-8026-3CFB79D35034}" emma:medium="tactile" emma:mode="ink">
          <msink:context xmlns:msink="http://schemas.microsoft.com/ink/2010/main" type="writingRegion" rotatedBoundingBox="4930,2669 5847,2669 5847,3736 4930,3736"/>
        </emma:interpretation>
      </emma:emma>
    </inkml:annotationXML>
    <inkml:traceGroup>
      <inkml:annotationXML>
        <emma:emma xmlns:emma="http://www.w3.org/2003/04/emma" version="1.0">
          <emma:interpretation id="{A9BD4984-6D76-4A6D-818D-E9E5E5206EF5}" emma:medium="tactile" emma:mode="ink">
            <msink:context xmlns:msink="http://schemas.microsoft.com/ink/2010/main" type="paragraph" rotatedBoundingBox="4930,2669 5847,2669 5847,3736 4930,37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ECE036-81C2-4812-83C0-61453CB10BF0}" emma:medium="tactile" emma:mode="ink">
              <msink:context xmlns:msink="http://schemas.microsoft.com/ink/2010/main" type="line" rotatedBoundingBox="4930,2669 5847,2669 5847,3736 4930,3736"/>
            </emma:interpretation>
          </emma:emma>
        </inkml:annotationXML>
        <inkml:traceGroup>
          <inkml:annotationXML>
            <emma:emma xmlns:emma="http://www.w3.org/2003/04/emma" version="1.0">
              <emma:interpretation id="{5BCAFAB7-0894-4C8B-BC11-0213C6EE5225}" emma:medium="tactile" emma:mode="ink">
                <msink:context xmlns:msink="http://schemas.microsoft.com/ink/2010/main" type="inkWord" rotatedBoundingBox="4930,2669 5847,2669 5847,3736 4930,3736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O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°</emma:literal>
                </emma:interpretation>
              </emma:one-of>
            </emma:emma>
          </inkml:annotationXML>
          <inkml:trace contextRef="#ctx0" brushRef="#br0">741 134 1162 0,'0'0'285'0,"0"0"-32"0,0 0-15 0,0 0-32 16,0 0-49-16,0 0-30 0,0 0-28 0,0 0-15 15,0 0-13-15,0 0-15 0,0 0-3 16,-173-131-7-16,147 129-8 0,0 2-7 0,-3 0-5 15,-1 2-5-15,-2 8-4 0,-4 1 2 0,1 5-6 16,-5-1-2-16,-1 7 0 0,4 2 4 16,2 1 3-16,1 3 7 0,4 3 4 0,2 3-3 15,2 4 2-15,5 1-7 0,1 6-6 0,6 1-4 16,4 4-4-16,3 2-3 0,1 0 3 0,3 1-2 16,3 0-1-16,0-1 0 0,6-1-1 15,5-1-1-15,4-4 1 0,2-3-1 0,4-6-1 16,3-2 0-16,4-4 0 0,6-5 0 0,2-4 2 15,2-6-1-15,7-6 2 0,4-8 2 0,-4-2 2 16,7-5 3-16,-2-11 1 0,1-7 1 16,0-3 3-16,-4-4 1 0,4-5 4 0,-6-5 6 15,-2-3 5-15,-4-2 5 0,-6-3 4 0,-5-2 2 16,-4 0 1-16,-7-5-1 0,-2 0-6 0,-13-3-5 16,-2 0-8-16,-1-4-6 0,-15 2-2 0,-8 2-5 15,-5 4-3-15,-8 3-6 0,-9 8-3 16,-5 4-18-16,-7 11-24 0,-7 14-44 0,-3 14-87 15,13 2-270-15,21 5-1072 0</inkml:trace>
          <inkml:trace contextRef="#ctx0" brushRef="#br0" timeOffset="-485.8425">343 456 1720 0,'0'0'252'0,"0"0"-15"16,0 0-19-16,0 0-20 0,0 0-38 0,0 0-36 16,0 0-34-16,0 0-22 0,0 0-17 15,0 0-8-15,0 0-4 0,0 0-8 0,4-87-4 16,4 76-3-16,2 3-5 0,0-3-3 0,0 2-4 15,1 1-5-15,1 1-2 0,1 3 0 16,-4 0-4-16,4 3-1 0,-1 1 2 0,2 0-6 16,1 3 4-16,-3 5-1 0,-1 5-1 0,-2 3 4 15,-2 2 0-15,-6 5 1 0,-1 5 2 16,0 0 0-16,-3 2 1 0,-8 1 0 0,0 0 3 16,-4-1-3-16,0-1 0 0,-1-3-1 0,3-2 1 15,-1-5 0-15,4-4 1 0,5-4 1 0,-2-4-2 16,5-4 2-16,1-3 2 0,1 0 2 0,0 0 2 15,0 0 3-15,0 0-5 0,3 0-2 16,2-3-3-16,1-2-6 0,1-1 3 0,3-1-2 16,3 2 1-16,2-2 2 0,4 2-3 0,1 1-2 15,-1-1 0-15,1 2 0 0,3 0 0 0,-2-1 1 16,0 0 0-16,1 0-1 0,-1-1 0 0,-1 2 0 16,-6-1 0-16,-3 0-2 0,1 0 4 15,-7 0-2-15,-2 1 1 0,-3 2 7 0,0-1-6 16,0-1-3-16,-4-2-10 0,-2 2-22 0,-4-3-26 15,6 2-40-15,-6-1-66 0,6 0-99 0,-2 2-254 16,5 1-942-16</inkml:trace>
        </inkml:traceGroup>
      </inkml:traceGroup>
    </inkml:traceGroup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6:56.46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306205B-2C92-4F22-8F06-23D879DD0746}" emma:medium="tactile" emma:mode="ink">
          <msink:context xmlns:msink="http://schemas.microsoft.com/ink/2010/main" type="writingRegion" rotatedBoundingBox="5344,10362 6416,10362 6416,11751 5344,11751"/>
        </emma:interpretation>
      </emma:emma>
    </inkml:annotationXML>
    <inkml:traceGroup>
      <inkml:annotationXML>
        <emma:emma xmlns:emma="http://www.w3.org/2003/04/emma" version="1.0">
          <emma:interpretation id="{6D558002-3E26-41F8-8DAF-991167EADF94}" emma:medium="tactile" emma:mode="ink">
            <msink:context xmlns:msink="http://schemas.microsoft.com/ink/2010/main" type="paragraph" rotatedBoundingBox="5344,10362 6416,10362 6416,11751 5344,117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67BEF6-F435-4C36-BADF-D2E3970A548D}" emma:medium="tactile" emma:mode="ink">
              <msink:context xmlns:msink="http://schemas.microsoft.com/ink/2010/main" type="line" rotatedBoundingBox="5344,10362 6416,10362 6416,11751 5344,11751"/>
            </emma:interpretation>
          </emma:emma>
        </inkml:annotationXML>
        <inkml:traceGroup>
          <inkml:annotationXML>
            <emma:emma xmlns:emma="http://www.w3.org/2003/04/emma" version="1.0">
              <emma:interpretation id="{BCF4BFBA-C2CA-42C3-A7D3-A1700F58CD8A}" emma:medium="tactile" emma:mode="ink">
                <msink:context xmlns:msink="http://schemas.microsoft.com/ink/2010/main" type="inkWord" rotatedBoundingBox="5344,10362 6416,10362 6416,11751 5344,11751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8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°</emma:literal>
                </emma:interpretation>
              </emma:one-of>
            </emma:emma>
          </inkml:annotationXML>
          <inkml:trace contextRef="#ctx0" brushRef="#br0">31 81 1339 0,'0'0'385'16,"0"0"-95"-16,0 0-45 0,0 0-24 0,0 0-36 16,0 0-30-16,0 0-25 0,0 0-22 0,0 0-14 15,0 0-16-15,0 0-11 0,0 0-7 0,-31-14-9 16,31 10-8-16,0 1-10 0,3 0-7 0,3-3-11 15,1-2-7-15,4 0-1 0,2-2-1 0,1 2-2 16,2 0 1-16,-1 3-1 0,1 4-2 16,1-1-1-16,-3 2-2 0,-4 0 0 0,0 3 0 15,-3 4 0-15,-3 1 0 0,2 1-1 0,-2 2 2 16,-4 2 0-16,0 0 0 0,0 1 4 0,-5 2-2 16,-3-2 2-16,1 0-1 0,0 1-1 15,-4-3 0-15,1-1 0 0,-1-3-1 0,1-1 0 16,3 0 1-16,0-4 1 0,2 0-1 0,3-3 1 15,2 0 1-15,0 0-1 0,0 0 0 0,0 0 0 16,1 0-7-16,2 0-1 0,1 0 0 16,5 0-4-16,-2 0 5 0,4 0 1 0,-1 4 0 15,1-1 2-15,2 2 0 0,-2 1 0 0,2 2 0 16,1 0 0-16,0 1-2 0,1 0 0 16,-3 2-2-16,0-1-1 0,-2 0-5 0,-5 1-1 15,-2 0-4-15,-3 2-1 0,0-1 5 0,-1 0 2 16,-6 1 4-16,-6 1 5 0,-1-4 0 15,-3 0 1-15,-3-1 1 0,1 0 1 0,1-3-2 0,-2-2 1 16,2-1-1-16,1-3-3 0,4 0-1 16,3 0-14-16,1-4-22 0,7-1-30 0,-1 0-41 15,3-1-53-15,0-1-62 0,0 0-104 0,0 1-229 16,3 3-887-16</inkml:trace>
          <inkml:trace contextRef="#ctx0" brushRef="#br0" timeOffset="436.6307">342-249 1804 0,'0'0'261'0,"0"0"-45"15,0 0-29-15,0 0-19 0,0 0-32 0,0 0-31 16,0 0-27-16,0 0-15 0,-173-140-14 0,139 139-10 15,-4 1-6-15,-2 0-3 0,0 8 3 16,-1 8-3-16,2 4-2 0,-3 6-2 0,1 5 1 0,2 7-2 16,2 5 1-16,-2 6-3 0,4 4-1 15,1 4 1-15,9 4-4 0,-5 4 3 0,11-1-5 16,1 0-3-16,8 0-2 0,4 0-4 0,6-5 3 16,7-2-6-16,9-4 1 0,9-4-1 15,7-3-8-15,6-4 6 0,7-4 0 0,8-5 0 16,3-3 1-16,5-6 0 0,5-6-2 0,2-6 1 15,-3-6 4-15,1-4-5 0,-5-2 2 0,-4-10-2 16,-7-5-2-16,-1-6 3 0,-6-6 3 0,-3-2 2 16,-6-6-3-16,-3-6 5 0,-4-7-1 15,-2-4 6-15,-4-4 5 0,-4-7-3 0,-4-3 0 16,-7-5-3-16,-6-3-2 0,0-2-1 0,-14-1 0 16,-12 0-4-16,-5-2-1 0,-13 3-1 15,-7 4-5-15,-7 4-9 0,-7 5-15 0,-5 7-24 16,-3 7-41-16,-10 9-73 0,1 14-183 0,20 10-751 15,19 10-629-15</inkml:trace>
        </inkml:traceGroup>
      </inkml:traceGroup>
    </inkml:traceGroup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6:58.92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126 192 0 0,'0'0'105'0,"0"0"125"0,0 0 6 0,0 0-3 16,0 0-3-16,0 0-22 0,0 0-28 0,0 0-25 16,0 0-16-16,0 0-13 0,0 0-9 0,0 0-12 15,-97-32-1-15,94 27-7 0,-1 2-6 0,-2-1-8 16,4 3-5-16,0-1-3 0,-2 1-5 15,1-1 1-15,0 2-4 0,2 0-7 0,-1 0-6 16,2 0-13-16,0 0-9 0,0 0-8 0,0 0-9 16,0 0-4-16,0 2-4 0,0-2-5 0,0 1 1 15,0 1-2-15,6 1 3 0,3 0 1 16,0-1 6-16,6 1 4 0,2-1 10 0,5-1 3 16,4 1 5-16,4-2-2 0,4 0-5 0,7 0-3 15,1 0-10-15,2 0-1 0,9 0-2 0,2 0-1 16,2 0 4-16,8 1-1 0,4 1 0 15,6-2 1-15,9 0 0 0,7 0-3 0,8 0-1 16,7-3 0-16,9-4 0 0,4-1 1 0,6-1-1 16,1-4-1-16,0 2-2 0,0-1 0 15,-2-1-2-15,-1 2 0 0,-7 1 0 0,5 1-1 16,-8-1 1-16,2 4-2 0,-5 1 1 0,0 2-2 16,-5 1-1-16,-2 2 2 0,-4 0-2 0,0 2 0 15,-1 1 1-15,0 0-1 0,0 2 4 16,-2-2-1-16,2-1 2 0,-3 1 0 0,1-3 4 15,-1 0 2-15,-5 0-3 0,2 0 3 0,-9-3-5 16,-6-2 1-16,-1-3 3 0,-6 2-3 0,-9-1 2 16,-4-1-3-16,-6 1-1 0,-9 2 0 0,-9 2 2 15,-6 2-4-15,-3-1 0 0,-9 2-1 16,-3 0-3-16,-7 0 3 0,2 0 0 0,-2 0-1 16,-5 0-2-16,0 0 2 0,1 0 0 0,-1 0 0 15,0 0 5-15,0 0-6 0,0 0 1 0,0 0 0 16,0 0 1-16,0 0-1 0,0 0-1 0,0 0 0 15,0 0-7-15,0 0 3 0,-1 0-15 16,1-1-33-16,-5 1-57 0,-2 0-145 0,5 0-604 16,0 0-858-16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7:10.40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-2 146 0 0,'0'0'0'16,"0"0"0"-16,0 0 0 0,0 0 8 0,0 0 182 16,0 0-9-16,0 0 2 0,0 0 25 0,0 0-6 15,0 0-4-15,0 0-4 0,-4 5-16 16,4-5-1-16,0 2-2 0,0-2-10 0,0 0-22 15,0 0-18-15,0 0-24 0,0 1-25 0,0-1-9 16,0 2-9-16,0-2-10 0,0 0-14 0,0 1-7 16,0-1-10-16,1 0-8 0,2 0-1 15,3 0-4-15,-1 0-1 0,8-1 1 0,1-2 3 16,2-1 0-16,5 0 1 0,0 0 2 0,5 1-1 16,-2 0 5-16,3-1 1 0,1 2 2 15,1 0-4-15,-1 0 0 0,2 2-2 0,-2 0 1 16,1 0 6-16,5 0-5 0,1 0-1 0,0 0 0 15,2 0-8-15,3 2 5 0,-2 0-2 0,2 0 1 16,5 1 1-16,-1 0-1 0,6-2 1 0,1 1 2 16,6-1 0-16,6-1-2 0,1 0-1 15,3 0-1-15,2 0 3 0,5 0-3 0,2-1 4 16,1-2-2-16,2-3-5 0,4 0 5 0,2 1-1 16,-2-1 1-16,2-2 1 0,2 1-3 0,-4-1-1 15,2 0-1-15,-1 1 1 0,0 0-3 0,2-1 1 16,-2 2-1-16,-2 1-2 0,-1-2 3 15,-2 2 0-15,2 1 3 0,-7-1-4 0,1 0 1 16,-6 2-2-16,1 1 0 0,-6 0 1 0,1 1-1 16,-6 1 0-16,4 0 0 0,-2 0 1 15,-3 0 1-15,4 0 3 0,-2 0 2 0,-1 1-5 16,1 1 4-16,-2-2-1 0,-6 1-1 0,-1-1 2 16,3 0-5-16,-3 0-1 0,-4 0 0 0,4 0 0 15,-4 0 3-15,-3 0 2 0,5 0-2 0,-3 0-1 16,2 0-1-16,0-3 1 0,-3 0 0 15,6 1-1-15,-4-1 2 0,6 2-2 0,-1-3 0 16,2 3 2-16,-4-2-4 0,2 1-1 0,-1 2 1 16,-3 0 0-16,-4 0 2 0,-1 0 1 15,-4 2-1-15,-3 2-2 0,-8 0 2 0,-5 0-2 16,-2 1 2-16,-7-2 0 0,-2 0-1 0,-7-1 0 16,2 0-3-16,-4 0 5 0,-3 0-1 0,2-2 5 15,-2 0 7-15,0 0 0 0,0 0 8 0,0 0 1 16,0 0-5-16,0 0-13 0,-2 0-43 15,-5-2-91-15,-6-2-243 0,6 2-910 0,-4-1-383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7:32.62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F401CFD-96FA-4D98-9E54-C8DDBFB5E8E0}" emma:medium="tactile" emma:mode="ink">
          <msink:context xmlns:msink="http://schemas.microsoft.com/ink/2010/main" type="writingRegion" rotatedBoundingBox="4239,2021 5071,2021 5071,3210 4239,3210"/>
        </emma:interpretation>
      </emma:emma>
    </inkml:annotationXML>
    <inkml:traceGroup>
      <inkml:annotationXML>
        <emma:emma xmlns:emma="http://www.w3.org/2003/04/emma" version="1.0">
          <emma:interpretation id="{EA72BADA-9FF9-43C3-ACF5-C7C14923C7AB}" emma:medium="tactile" emma:mode="ink">
            <msink:context xmlns:msink="http://schemas.microsoft.com/ink/2010/main" type="paragraph" rotatedBoundingBox="4239,2021 5071,2021 5071,3210 4239,32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A03FD8-636E-4EDA-B60B-AC44000B8A9A}" emma:medium="tactile" emma:mode="ink">
              <msink:context xmlns:msink="http://schemas.microsoft.com/ink/2010/main" type="line" rotatedBoundingBox="4239,2021 5071,2021 5071,3210 4239,3210"/>
            </emma:interpretation>
          </emma:emma>
        </inkml:annotationXML>
        <inkml:traceGroup>
          <inkml:annotationXML>
            <emma:emma xmlns:emma="http://www.w3.org/2003/04/emma" version="1.0">
              <emma:interpretation id="{2C252FE6-AC3C-4B46-85B4-A8D2806E0934}" emma:medium="tactile" emma:mode="ink">
                <msink:context xmlns:msink="http://schemas.microsoft.com/ink/2010/main" type="inkWord" rotatedBoundingBox="4239,2021 5071,2021 5071,3210 4239,3210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8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°</emma:literal>
                </emma:interpretation>
              </emma:one-of>
            </emma:emma>
          </inkml:annotationXML>
          <inkml:trace contextRef="#ctx0" brushRef="#br0">728 132 1661 0,'0'0'217'0,"0"0"-12"0,0 0 6 15,0 0-29-15,0 0-48 0,0 0-37 16,-158-87-33-16,126 80-15 0,-5 4-14 0,-2 3-7 15,1 4-4-15,-5 12-3 0,-2 6-1 0,2 8-1 16,-1 4 1-16,2 6-5 0,2 4-4 16,5 6-2-16,2 5-3 0,5 3 0 0,3 2-1 15,6 3 0-15,4 2-3 0,4-2 0 0,10-2-1 16,1-1 0-16,3-4-1 0,9-3 0 0,10-2-1 16,-3-2-2-16,10-7 2 0,-1-3-4 15,8-8 2-15,-2-3 0 0,7-4-3 0,0-5 3 16,1-5-2-16,1-3 2 0,2-4 3 0,1-6 2 15,-3-1 4-15,1-4 6 0,-1-7 10 0,-3-9 6 16,-1-1 10-16,-5-7 10 0,-3-3 6 0,-4-6 7 16,-2-5 2-16,-6-5-4 0,-2-4-6 15,-5-4-5-15,-4-4-11 0,-2-4-5 0,-3-4-5 16,-3-8-7-16,0-4-7 0,-6 0-5 0,-5-1-5 16,-5 3-2-16,-5 6-3 0,-7 8-19 0,-11 12-47 15,-6 12-90-15,7 13-300 0,9 13-1286 0</inkml:trace>
          <inkml:trace contextRef="#ctx0" brushRef="#br0" timeOffset="-419.7567">541 423 1245 0,'0'0'142'0,"0"0"32"0,0 0 35 15,0 0 6-15,0 0-50 0,0 0-57 0,0 0-45 16,0 0-26-16,0 0-11 0,0 0-5 16,0 0 7-16,0 0 5 0,-21 69 6 0,15-48 1 15,-2 2 5-15,-4 3 1 0,4 1-3 0,-5 1-1 16,-1 2-3-16,-2-2-5 0,-2 1-3 0,-2-1 1 16,4-1-7-16,-1 0-1 0,2-3-2 15,-1-4-4-15,5-1 4 0,1-5 1 0,3-1-1 16,1-7 0-16,6-1-5 0,-1-3-3 0,1-2-1 15,0 0 2-15,0 0-4 0,0 0-2 16,1 0-2-16,5-4-3 0,2 0 2 0,2-3 1 16,0 1-3-16,3-1-4 0,1 1 1 0,0 1 0 15,1 0 0-15,2 1 4 0,-2 1-5 0,4-1 2 16,-2 1-2-16,4 0-1 0,-1 1 1 16,0-2 1-16,-2 1 0 0,0-2-3 0,-2 2 3 15,0-1-1-15,-6 0 1 0,-1 1 0 0,-3-1 2 16,-2 0 3-16,-1 2 4 0,-3-4 7 0,0 1-1 15,0 1 1-15,0-3-1 0,0 1-6 0,0-1-1 16,-3 0 0-16,-1-1-2 0,0-1-1 16,1 1 2-16,0-1-3 0,-2 2 3 0,0 0 1 15,2 1-1-15,-2 2-1 0,1-2 2 0,2 3 2 16,-1 2 2-16,-1-1 2 0,1 2 1 0,0 0-2 16,2 0 0-16,0 0-4 0,-1 3-6 15,-2 6-2-15,1 1-2 0,0 4-1 0,2 6 2 16,-1 0 2-16,1 2-3 0,1 0 1 0,0 2-1 15,0-2-2-15,0 0 2 0,3-3-2 0,1 0 0 16,2-2-4-16,-1-1-1 0,0 2-11 16,2-4-18-16,-4-3-31 0,5-2-53 0,-4-1-72 15,1-5-90-15,0 0-192 0,-2-3-454 0,-2 0-373 0</inkml:trace>
        </inkml:traceGroup>
      </inkml:traceGroup>
    </inkml:traceGroup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7:34.54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6883F24-3628-444C-96EF-AB64CD1ADB36}" emma:medium="tactile" emma:mode="ink">
          <msink:context xmlns:msink="http://schemas.microsoft.com/ink/2010/main" type="writingRegion" rotatedBoundingBox="4443,10270 5521,10270 5521,11595 4443,11595"/>
        </emma:interpretation>
      </emma:emma>
    </inkml:annotationXML>
    <inkml:traceGroup>
      <inkml:annotationXML>
        <emma:emma xmlns:emma="http://www.w3.org/2003/04/emma" version="1.0">
          <emma:interpretation id="{F8FF72F5-6ECE-4CAF-9463-88CFDF9A1D55}" emma:medium="tactile" emma:mode="ink">
            <msink:context xmlns:msink="http://schemas.microsoft.com/ink/2010/main" type="paragraph" rotatedBoundingBox="4443,10270 5521,10270 5521,11595 4443,115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9F3CF9-B0BD-4722-812C-1EC4FFB10FAF}" emma:medium="tactile" emma:mode="ink">
              <msink:context xmlns:msink="http://schemas.microsoft.com/ink/2010/main" type="line" rotatedBoundingBox="4443,10270 5521,10270 5521,11595 4443,11595"/>
            </emma:interpretation>
          </emma:emma>
        </inkml:annotationXML>
        <inkml:traceGroup>
          <inkml:annotationXML>
            <emma:emma xmlns:emma="http://www.w3.org/2003/04/emma" version="1.0">
              <emma:interpretation id="{0351EBEF-6A01-404B-BEE5-9643AA730BE4}" emma:medium="tactile" emma:mode="ink">
                <msink:context xmlns:msink="http://schemas.microsoft.com/ink/2010/main" type="inkWord" rotatedBoundingBox="4443,10270 5521,10270 5521,11595 4443,11595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O</emma:literal>
                </emma:interpretation>
                <emma:interpretation id="interp3" emma:lang="en-US" emma:confidence="0">
                  <emma:literal>°</emma:literal>
                </emma:interpretation>
                <emma:interpretation id="interp4" emma:lang="en-US" emma:confidence="0">
                  <emma:literal>8</emma:literal>
                </emma:interpretation>
              </emma:one-of>
            </emma:emma>
          </inkml:annotationXML>
          <inkml:trace contextRef="#ctx0" brushRef="#br0">133 34 0 0,'0'0'188'0,"0"0"109"0,0 0-31 0,0 0-29 16,0 0 3-16,0 0-21 0,0 0-33 0,0 0-21 15,0 0-16-15,0 0-12 0,0 0-3 0,0 0-10 16,-5-34-10-16,5 33-14 0,0 1-12 0,0 0-11 15,0 0-13-15,0 0-9 0,0 0-9 0,0 0-5 16,0 0-2-16,0 0-3 0,0 0-4 16,0 0-3-16,0 0-1 0,0 0-2 0,0 0 0 15,0 1 0-15,0 1-4 0,-2 1-1 0,-1 4-3 16,-4 1-3-16,3 5-3 0,-6 3-1 0,-4 3-2 16,0 5 0-16,0 0 2 0,-3-1-3 15,3 3-2-15,1-4 1 0,1-4-4 0,10-2-3 16,0-3 2-16,2-2-3 0,3-1-2 0,4-4 2 15,6 0-3-15,1-2 1 0,3-3 2 16,1-1 1-16,2 0 0 0,2 0 1 0,-3-1 0 16,4-3 0-16,-3 1 2 0,1 3-1 0,-2 0-1 15,-4 0-1-15,-1 0-1 0,-4 6 2 0,2-1-2 16,-5 4 1-16,-2-1 0 0,-3 3-3 16,-2-2 4-16,0 3-1 0,0 1 1 0,-9-2 1 15,2 1-3-15,-4-1 0 0,-2-1 0 0,2-1 1 16,-2-1-4-16,-1-1 0 0,1-3-7 0,0-1-11 15,2 1-15-15,-2-3-25 0,2-1-43 16,2 0-71-16,2 0-129 0,4 0-271 0,-1-1-1008 0</inkml:trace>
          <inkml:trace contextRef="#ctx0" brushRef="#br0" timeOffset="204.8731">-20 122 1715 0,'0'0'177'15,"0"0"-43"-15,0 0-15 0,0 0-29 0,0 0-23 16,0 0-25-16,0 0-16 0,0 0-11 16,0 0-5-16,0 0-3 0,162-141-5 0,-137 124-11 15,-2 2-48-15,-2 0-135 0,-5 6-271 0,-6 2-999 0</inkml:trace>
          <inkml:trace contextRef="#ctx0" brushRef="#br0" timeOffset="619.6182">244-429 1665 0,'0'0'349'16,"0"0"-58"-16,0 0-66 0,0 0-40 0,0 0-52 15,0 0-34-15,0 0-16 0,-164-38-16 0,135 43-10 16,-1 4-7-16,-2 6-11 0,-5 2-2 16,0 6-8-16,-4 3-4 0,-4 5-4 0,1 5-6 15,-2 7-2-15,4 9-3 0,1 1 0 0,0 6-1 16,7 3 1-16,2 1-1 0,5 2-1 0,8-2-4 16,4 1 1-16,10 0-5 0,5-2-1 15,1-4 5-15,12-1-4 0,7-3 0 0,5-6-1 16,5-2-3-16,10-5 1 0,2-4 1 0,7-6 1 15,4-5-3-15,8-8 3 0,0-4-2 0,-1-6 1 16,1-5 1-16,-3-3 3 0,-3-4-1 16,-1-7 3-16,-4-5 2 0,-5-4 2 0,0-6 4 15,-6-3 1-15,-1-5-2 0,-7-4 3 0,-4-1-1 16,-1-4 3-16,-5-4 2 0,-3-3 0 0,-2-6-2 16,-2-5-3-16,-3-4 2 0,-1-5-3 0,-6-2-2 15,-4-4-1-15,0-3-5 0,-5 3 0 16,-9 3 2-16,-9 4-5 0,-5 9-9 0,-8 6-11 15,-5 7-28-15,-9 6-35 0,-6 11-57 0,-7 8-120 16,15 11-322-16,13 5-1110 0</inkml:trace>
        </inkml:traceGroup>
      </inkml:traceGroup>
    </inkml:traceGroup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7:37.78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48 122 454 0,'0'0'299'0,"0"0"-104"16,0 0 24-16,0 0 34 0,0 0 12 0,0 0-29 0,0 0-43 15,0 0-33-15,0 0-25 0,0 0-20 16,0 0-12-16,0 0-10 0,-48-44-14 0,47 44-17 16,1 0-17-16,0 0-16 0,0 0-13 0,0 0-10 15,0 0-4-15,0 0-6 0,1 0 1 16,5 0 2-16,1 0 0 0,3 0 4 0,1 0-1 16,3 0 0-16,2 1 2 0,2 1 0 0,4-1 0 15,0 3 1-15,5-3 1 0,3 1-3 0,5-1 3 16,5-1 1-16,4 0 1 0,8 0-1 0,8 0 2 15,7 0-1-15,8 0-3 0,4-3 2 16,9 0-1-16,3 0-2 0,2 0 1 0,5-2-1 16,4 0 0-16,2 0-2 0,6-1 0 0,2-3-1 15,3 2 2-15,5-3 0 0,-2 2 1 16,3 2 1-16,-5 1-1 0,4-1 0 0,-5 2-2 16,1 2 0-16,-2 2 0 0,-4 0-2 0,1 0 3 15,-6 0-1-15,0 6 0 0,-3-2 2 0,-5 1-1 16,0-1 1-16,-1 0 1 0,-5 1-1 15,1-2 2-15,-5 1-2 0,-2-2 1 0,-3-2 1 16,-4 1-2-16,-6-1 1 0,-5 0 1 0,-8 0-2 16,-2 0 1-16,-6 1-1 0,-7-1-1 0,-3 2 1 15,-8 0 0-15,-5-1 1 0,-3 1 0 0,-9-1 0 16,-2 0-2-16,-2-1-1 0,-8 3 1 0,3-3 2 16,-4 0 3-16,-2 0 6 0,1 0 3 15,-2 0 3-15,0 0 3 0,0 0-1 0,0 0-1 16,0 0-2-16,0 0-9 0,-2 0-19 0,-4 1-58 15,-5 2-136-15,0 1-504 0,1-2-1002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7:56.39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0 131 0 0,'0'0'94'0,"0"0"173"0,0 0 9 15,0 0-8-15,0 0-12 0,0 0-29 0,0 0-33 16,0 0-26-16,0 0-16 0,0 0-18 0,0 0-11 16,0 0-11-16,8-8-13 0,-5 8-8 15,-3 0-6-15,0 0-11 0,0 0-7 0,0 0-7 16,0 0-9-16,0 0-12 0,0 0-5 0,0 0-12 16,0 2-9-16,0-2-3 0,0 0-11 0,0 0-1 15,3 2 0-15,3-1 4 0,-1 1 1 0,2 2 3 16,2-2 0-16,2 2-6 0,-2-1 5 15,1-2 3-15,1 2-2 0,3 1 4 0,0-4 0 16,5 3-3-16,-1-2 4 0,4-1 2 0,4 2 0 16,6-2 3-16,0 0-3 0,7 0-3 15,3 0 2-15,5-3-2 0,2-4 0 0,7 1-3 16,2 0 2-16,3-1-2 0,3-1-1 0,1 2 7 16,3 0-7-16,1-1-2 0,-1 2-1 0,-2 1-3 15,-4 2 3-15,0-2 2 0,-1 2-1 16,0 2-3-16,2 0 2 0,-7 0-1 0,2 0 2 15,0 0 0-15,1 0 0 0,-4 0-1 0,-3 0 0 16,2 0 4-16,1 0-3 0,-2 2 1 16,-5-2 1-16,3 0-2 0,-6 0 1 0,1 0 2 15,-4 0 0-15,-1 0-3 0,-2-2 3 0,2 1-4 16,-1-1 1-16,-5 1 1 0,-1-1-5 0,-1 0 3 16,-1 2-4-16,-2 0 0 0,-2 0 3 0,1 0-1 15,-1 0 4-15,0 0-5 0,1 0 2 0,-1 0-1 16,3 0-1-16,2 0 4 0,1 2-3 0,1 1-1 15,2-1-1-15,3-2 0 0,4 1 1 16,3-1 1-16,1 0 0 0,4 2-1 0,-1-2 2 16,6 0 0-16,2 0 2 0,1 0-2 0,7 0-1 15,-2-3-2-15,7 0 0 0,-1-2 3 16,1-2 0-16,2 3 2 0,4-3-2 0,-3 1 0 16,4 0 1-16,-2-2 1 0,-1 0 2 0,-2 0-3 15,3 1 1-15,-6 1 0 0,-1 1-1 16,-1-1 5-16,-7 3-4 0,2 2-3 0,-8 1 2 15,-3 0-4-15,-8 0 3 0,-5 0 2 0,-8 0-1 16,-5 4 0-16,-3 0 0 0,-8-2 0 0,-5-1 2 16,-6 0-2-16,-4-1 5 0,-1 2 3 15,0-2 4-15,0 0 9 0,0 0 4 0,0 0 2 16,0 0 0-16,0 0-3 0,0 0-3 0,0 0-2 16,2 0-7-16,-2 0-5 0,0 0-5 0,0 0-4 15,0 0-1-15,0 0-3 0,0 0-6 0,0 0-21 16,0 0-53-16,-3 0-112 0,-2 0-306 0,-2 0-1040 15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8:10.62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578D75C-493E-458A-BD26-76923124A6F1}" emma:medium="tactile" emma:mode="ink">
          <msink:context xmlns:msink="http://schemas.microsoft.com/ink/2010/main" type="writingRegion" rotatedBoundingBox="4141,61 5269,61 5269,1301 4141,1301"/>
        </emma:interpretation>
      </emma:emma>
    </inkml:annotationXML>
    <inkml:traceGroup>
      <inkml:annotationXML>
        <emma:emma xmlns:emma="http://www.w3.org/2003/04/emma" version="1.0">
          <emma:interpretation id="{09BB39E5-F373-4787-84FF-B6DBDBF227BA}" emma:medium="tactile" emma:mode="ink">
            <msink:context xmlns:msink="http://schemas.microsoft.com/ink/2010/main" type="paragraph" rotatedBoundingBox="4141,61 5269,61 5269,1301 4141,13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4DDDD9-1B96-4E0B-92F5-49A6B927CF76}" emma:medium="tactile" emma:mode="ink">
              <msink:context xmlns:msink="http://schemas.microsoft.com/ink/2010/main" type="line" rotatedBoundingBox="4141,61 5269,61 5269,1301 4141,1301"/>
            </emma:interpretation>
          </emma:emma>
        </inkml:annotationXML>
        <inkml:traceGroup>
          <inkml:annotationXML>
            <emma:emma xmlns:emma="http://www.w3.org/2003/04/emma" version="1.0">
              <emma:interpretation id="{20711296-ED57-4CCE-A38E-5826C57C305E}" emma:medium="tactile" emma:mode="ink">
                <msink:context xmlns:msink="http://schemas.microsoft.com/ink/2010/main" type="inkWord" rotatedBoundingBox="4141,61 5269,61 5269,1301 4141,1301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8</emma:literal>
                </emma:interpretation>
                <emma:interpretation id="interp3" emma:lang="en-US" emma:confidence="0">
                  <emma:literal>O</emma:literal>
                </emma:interpretation>
                <emma:interpretation id="interp4" emma:lang="en-US" emma:confidence="0">
                  <emma:literal>°</emma:literal>
                </emma:interpretation>
              </emma:one-of>
            </emma:emma>
          </inkml:annotationXML>
          <inkml:trace contextRef="#ctx0" brushRef="#br0">996 39 908 0,'0'0'458'0,"0"0"-202"0,0 0-31 0,0 0-6 16,0 0-44-16,0 0-52 0,0 0-32 0,0 0-23 15,-187-44-12-15,156 44-12 0,-9 6-11 0,-1 2-3 16,-3 1 1-16,2 3-1 0,-5 1-1 0,5 3-2 15,0 5-10-15,-2 5-4 0,-1 3 1 16,0 8 2-16,-3 5 4 0,2 5 2 0,1 6 2 16,2 3-3-16,4 5 2 0,3 2-1 0,5 3 1 15,10-4-2-15,-1 2-2 0,13-2-5 0,3-2-5 16,6-3-2-16,0 1-4 0,11-4-1 16,6-7 1-16,6-5-3 0,7-3 1 0,2-6 0 15,9-5-1-15,6-3 4 0,4-5 2 0,3-7 4 16,4-5 2-16,2-5 2 0,3-3-1 15,0-9 3-15,2-9 0 0,-4-3 2 0,1-8 2 16,-5-4 3-16,-3-5 6 0,-6-4 4 0,-3-4 10 16,-5-5 4-16,-3-4 0 0,-6-2 0 0,-4-1-7 15,-4-2-8-15,-9-1-6 0,-4-5-4 16,-6 0-7-16,-4-2-2 0,-4-1-2 0,-13-1-6 16,-4 3-2-16,-9 4-16 0,-8 2-38 0,-12 9-77 15,-7 13-181-15,11 14-852 0,10 10-585 0</inkml:trace>
          <inkml:trace contextRef="#ctx0" brushRef="#br0" timeOffset="-550.2072">801 333 497 0,'0'0'210'15,"0"0"13"-15,0 0 31 0,0 0 2 0,0 0-55 16,0 0-39-16,0 0-36 0,0 0-17 0,0 0-18 16,0 0-17-16,0 0-14 0,0 0-10 0,-16 14-9 15,12-11-2-15,0 1 2 0,-5 1-4 16,5 1-5-16,-3 3-2 0,0 0-4 0,-3 4-3 16,-2 1 1-16,1 5 0 0,-3 3 0 0,3 3 3 15,-2 4-3-15,0 4-2 0,0-1 0 0,2 0-3 16,2 0-3-16,4-3-2 0,2-1-1 15,2-2-8-15,1-3 2 0,0-1-1 0,5-3-4 16,4-2 2-16,-1-1-2 0,2-2-2 0,4-3 0 16,1 0 0-16,-1-3 0 0,0-1 1 0,1-3 2 15,0 1 0-15,-4-3-1 0,2-2 1 16,-3 0-1-16,-2 0 0 0,2-4 7 0,-1-3 5 16,-4 0 3-16,4-3 10 0,-4-5-2 0,1 0 1 15,1-3-1-15,-3 0-1 0,-2-1 1 16,-1 2 2-16,-1 2 0 0,0 2 0 0,-7 3-3 15,-3 6-7-15,-3 2-9 0,-1 2-12 0,-4 6-7 16,-3 8-4-16,-2 4-4 0,-1 1 3 0,7 4-14 16,3-3-21-16,5-1-53 0,6-6-118 0,3-2-189 15,0-2-614-15,5-5-242 0</inkml:trace>
        </inkml:traceGroup>
      </inkml:traceGroup>
    </inkml:traceGroup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8:30.53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3A6701B-858C-4EC7-B28E-ED571AE4F892}" emma:medium="tactile" emma:mode="ink">
          <msink:context xmlns:msink="http://schemas.microsoft.com/ink/2010/main" type="writingRegion" rotatedBoundingBox="4365,13323 5316,13323 5316,14418 4365,14418"/>
        </emma:interpretation>
      </emma:emma>
    </inkml:annotationXML>
    <inkml:traceGroup>
      <inkml:annotationXML>
        <emma:emma xmlns:emma="http://www.w3.org/2003/04/emma" version="1.0">
          <emma:interpretation id="{2AB77149-7146-4507-846E-C2816192DF4A}" emma:medium="tactile" emma:mode="ink">
            <msink:context xmlns:msink="http://schemas.microsoft.com/ink/2010/main" type="paragraph" rotatedBoundingBox="4365,13323 5316,13323 5316,14418 4365,144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241032-918D-4ADA-A35C-EA9A131FCFA8}" emma:medium="tactile" emma:mode="ink">
              <msink:context xmlns:msink="http://schemas.microsoft.com/ink/2010/main" type="line" rotatedBoundingBox="4365,13323 5316,13323 5316,14418 4365,14418"/>
            </emma:interpretation>
          </emma:emma>
        </inkml:annotationXML>
        <inkml:traceGroup>
          <inkml:annotationXML>
            <emma:emma xmlns:emma="http://www.w3.org/2003/04/emma" version="1.0">
              <emma:interpretation id="{61E156C8-B3F8-4A77-A834-8650607991BE}" emma:medium="tactile" emma:mode="ink">
                <msink:context xmlns:msink="http://schemas.microsoft.com/ink/2010/main" type="inkWord" rotatedBoundingBox="4365,13323 5316,13323 5316,14418 4365,14418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O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0</emma:literal>
                </emma:interpretation>
              </emma:one-of>
            </emma:emma>
          </inkml:annotationXML>
          <inkml:trace contextRef="#ctx0" brushRef="#br0">659 194 1274 0,'0'0'242'0,"0"0"-41"15,0 0 3-15,0 0-26 0,0 0-24 0,0 0-24 16,0 0-23-16,-90-161-19 0,70 148-13 15,1 5-12-15,-4 4-15 0,-4 4-8 0,0 0-7 16,-3 6-8-16,-1 9-3 0,-3 3-3 0,-3 8-1 16,0 5-4-16,2 2 3 0,-3 4-1 15,1 2 0-15,3 0 6 0,3 6-5 0,2 1 2 16,5 2 0-16,3 2-3 0,5 1 1 0,6-2-3 16,2 1-2-16,8-3 0 0,0 0-3 0,8 0 1 15,7 1-1-15,3-2-2 0,7-4 0 0,4-1 0 16,2-3 0-16,7-5-1 0,3-1-3 0,3-7 0 15,3-1 1-15,3-7-2 0,4-5 5 16,-2-4-1-16,-2-6 0 0,1-2 3 0,-7-5 6 16,-3-8 5-16,-7-3 3 0,0-7 7 0,-5-4 1 15,-2-2 4-15,-2-6 0 0,0-3 2 0,-2-6-6 16,-2-3-4-16,0-4-3 0,-2-4-7 16,-1 0 3-16,-4-4-4 0,-2-1-3 0,-4-3 0 15,-5 0-4-15,-3 0-1 0,-4 2-3 0,-10 6-4 16,-8 5-9-16,-6 2-17 0,-6 7-25 0,-9 6-40 15,-6 9-75-15,-8 7-206 0,15 9-836 16,9 6-494-16</inkml:trace>
          <inkml:trace contextRef="#ctx0" brushRef="#br0" timeOffset="-442.6349">306 478 759 0,'0'0'276'0,"0"0"-10"0,0 0-3 0,0 0-14 0,0 0-31 15,0 0-48-15,0 0-45 0,0 0-40 16,0 0-33-16,0 0-18 0,0 0-5 0,0 0 4 16,-7-1 9-16,15-1 14 0,2-1 10 0,3-2 1 15,2 0-4-15,-1-3-6 0,2-1-8 0,1 1-6 16,-3-2-4-16,2 1-9 0,-2 1 1 0,0-1-5 15,0-1-3-15,-2 2 1 0,2 2-4 16,-3-1 0-16,-4 1-1 0,0 2 0 0,-2 3-2 16,-3-1-2-16,-2 2-1 0,0 0-2 0,0 0-3 15,0 0-1-15,0 2-3 0,0 0-6 16,0 3 5-16,0 3 1 0,0 4 1 0,-1 5 6 16,0 1-3-16,-2 2-1 0,3 3 0 0,-2-2 0 15,1 1-4-15,1-1-1 0,-1 0 1 16,1-2-4-16,0 0 1 0,0-2 0 0,0-1-1 15,0 0-2-15,2-2 4 0,0-1-2 0,-2-1 3 16,3-1 5-16,-3-2-6 0,0 0 0 0,1-4-2 16,-1-1-5-16,0 0 3 0,0-3-4 15,0-1-11-15,0 0-22 0,0 0-34 0,0 0-55 16,0 0-76-16,0-1-125 0,0-1-354 0,0-1-910 0</inkml:trace>
        </inkml:traceGroup>
      </inkml:traceGroup>
    </inkml:traceGroup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8:33.42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40 209 168 0,'0'0'209'0,"0"0"18"0,0 0 19 16,0 0 23-16,0 0-2 0,0 0-45 15,0 0-37-15,0 0-39 0,0 0-36 0,0 0-20 16,0 0-14-16,0 0-5 0,-40 4-4 0,40-4-3 16,0 0 1-16,0 1 2 0,0-1 1 0,0 2-2 15,0-2-6-15,0 0-9 0,0 1-12 0,0-1-12 16,0 0-9-16,5 2-6 0,0 1-1 16,5 0 0-16,5 1 3 0,4-1-1 0,7 2-1 15,2-2-1-15,8-1-1 0,5 0 3 0,4-2 0 16,10 0 0-16,9 0 3 0,10-6-3 15,5-1 3-15,12-5 3 0,7-1 1 0,8-3-2 16,3 3 1-16,6-2-4 0,1 1-3 0,5 1-1 16,-5 3 0-16,3 1 0 0,-6 2 0 0,1 1 4 15,-4-1-2-15,-5 2 0 0,-4 2 3 16,-12 0-2-16,-4 1 1 0,-5 2-2 0,-11 0-4 16,-12 0-3-16,-9 0-1 0,-11 0 0 0,-10 0-1 15,-7 0 1-15,-10 0 1 0,-5 0 3 0,0 0 8 16,-5 0 9-16,0 0 3 0,0-3 2 0,-2-2-13 15,-8-3-24-15,2-4-35 0,-7-4-44 16,-3 1-56-16,2 3-67 0,2 3-125 0,2 4-305 16,4 4-969-16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8:35.14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44 157 916 0,'0'0'671'16,"0"0"-637"-16,0 0-9 0,0 0 17 0,0 0 26 15,0 0 17-15,0 0 8 0,0 0 0 0,0 0-8 16,0 0-8-16,0 0-9 0,0 0-18 16,-44-1-15-16,44 1-15 0,0 0-7 0,3 0 3 15,1 0 7-15,1 0 7 0,4-4 4 0,0 3-1 16,2-2-4-16,1 1-4 0,0 0-1 0,3 1-1 16,0-1-1-16,2 1-3 0,0-1 0 0,0 2-3 15,4 0-2-15,1 0 1 0,0 0-2 16,5 0-2-16,3 0-1 0,1 0 1 0,6 0-1 15,-1 0 1-15,3 0-2 0,0 0 0 0,0 0 0 16,2 2 1-16,2 1 1 0,-1 0 1 16,4 0 0-16,-2-1-1 0,1 1 0 0,0-1 2 0,-1-1-2 15,3 2 1-15,-3-3 0 0,4 0-3 16,0 0 1-16,6 2 1 0,-3-2-2 0,5 0-1 16,-1 0-2-16,2 0 0 0,2 0 0 0,-1-5 0 15,5-1 2-15,-1 1-3 0,0-3 1 0,2 2 0 16,1-2 0-16,-5-1 0 0,2 2-2 15,-2 0 0-15,-2 0 0 0,-1 1-2 0,-1 1 1 16,-2-1-1-16,1 0 0 0,-5 2-1 0,0 1 2 16,-1 0-1-16,-1 0 1 0,3 1 1 15,-4 2-2-15,4 0-1 0,-4 0 0 0,5 0 1 16,-2 0 0-16,0 0 0 0,4 0 0 0,-5-2-1 16,2 2 1-16,2-1 2 0,-4-1-1 0,1-1 2 15,-2 0-2-15,0 0 0 0,-4-1-1 16,-1 1 1-16,-2 0-1 0,-1 0-1 0,-4 0 1 15,3 1-2-15,-1 1 2 0,0-1 1 0,-1 2-1 16,0-2 1-16,4 1 0 0,-1-2-2 0,2 3 1 16,1 0 2-16,-1-1-2 0,2 1 0 0,-1-2-1 15,-2 2-2-15,-1-1 3 0,-1-1-1 16,-1 0 1-16,-3 1 0 0,1-1 0 0,-4 1 1 16,-3-1-2-16,0 0 3 0,-2 2-3 0,0-1 2 15,-3 1 0-15,-3 0 0 0,3 0 1 0,-6 0-3 16,7 0-2-16,-6 0-2 0,3 0 3 15,-4 0 0-15,3 0 4 0,-2 0 3 0,3 0-4 16,-2 0 1-16,4 0-2 0,-2 0 1 0,-1 0 0 16,4 0 0-16,-5 0-1 0,6 0-2 0,-2 0 0 15,-3 0 2-15,5 0-2 0,-1 0 2 16,2 0-1-16,-1 0 0 0,-5 1 1 0,3 1 1 16,0 1-3-16,-4-1 2 0,1 1-2 0,-2-1-2 15,-2-1 3-15,1-1 0 0,-4 2 0 16,0-2 0-16,-5 0 1 0,2 0 1 0,-2 0 0 15,-4 0 2-15,2 0-3 0,-4 0 2 0,2-2-1 16,-5 2 1-16,2 0-2 0,4 0-4 0,-5 0 2 16,2 0-6-16,-1 0 6 0,1 0 1 0,2 0-1 15,-2 0 3-15,-2 0-2 0,1 0 0 16,-2 0 1-16,1 0 0 0,-1 0-1 0,0 0 2 16,0 0 1-16,0 0 1 0,0 0 2 0,0 0 0 15,0 0-1-15,0 0-8 0,-1 0-9 0,-1 0-39 16,-3-1-86-16,-4-4-183 0,-1 2-723 0,6 1-618 15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9:04.63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36A2D4B-6B39-4E72-987E-1DFA6CAF27EB}" emma:medium="tactile" emma:mode="ink">
          <msink:context xmlns:msink="http://schemas.microsoft.com/ink/2010/main" type="writingRegion" rotatedBoundingBox="4328,1350 5605,1350 5605,2713 4328,2713"/>
        </emma:interpretation>
      </emma:emma>
    </inkml:annotationXML>
    <inkml:traceGroup>
      <inkml:annotationXML>
        <emma:emma xmlns:emma="http://www.w3.org/2003/04/emma" version="1.0">
          <emma:interpretation id="{6A991900-6407-4A67-8C12-CCDDE409AE5D}" emma:medium="tactile" emma:mode="ink">
            <msink:context xmlns:msink="http://schemas.microsoft.com/ink/2010/main" type="paragraph" rotatedBoundingBox="4328,1350 5605,1350 5605,2713 4328,27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FE1D9F-4CD4-4B8E-BDE5-2AE9B2EB1DB3}" emma:medium="tactile" emma:mode="ink">
              <msink:context xmlns:msink="http://schemas.microsoft.com/ink/2010/main" type="line" rotatedBoundingBox="4328,1350 5605,1350 5605,2713 4328,2713"/>
            </emma:interpretation>
          </emma:emma>
        </inkml:annotationXML>
        <inkml:traceGroup>
          <inkml:annotationXML>
            <emma:emma xmlns:emma="http://www.w3.org/2003/04/emma" version="1.0">
              <emma:interpretation id="{B7EF0FF7-09E7-4C42-A44A-CF21FB7EA85A}" emma:medium="tactile" emma:mode="ink">
                <msink:context xmlns:msink="http://schemas.microsoft.com/ink/2010/main" type="inkWord" rotatedBoundingBox="4328,1350 5605,1350 5605,2713 4328,2713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8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)</emma:literal>
                </emma:interpretation>
              </emma:one-of>
            </emma:emma>
          </inkml:annotationXML>
          <inkml:trace contextRef="#ctx0" brushRef="#br0">247 286 125 0,'0'0'300'0,"0"0"-45"0,0 0 14 0,0 0-1 16,0 0-38-16,0 0-44 0,0 0-45 0,0 0-27 15,0 0-10-15,0 0-13 0,0 0-5 0,0 0-4 16,12-140-7-16,-12 122-6 0,0 1-6 0,0-4-4 15,0 3-3-15,0 0-1 0,-3 2 2 0,1 4-4 16,-4 0-2-16,-1 7-3 0,-2-1-8 16,-3 3-10-16,-3 3-9 0,-3 2-10 0,-3 6-12 15,-5 6 0-15,2 3 1 0,-3 4 0 0,5-1 4 16,-3 2-4-16,8-1-1 0,5-2 0 16,3-4-1-16,6 0-2 0,2-2-1 0,1-1 2 15,0 1-6-15,4 0 6 0,3-3 2 0,0 1-1 16,0-1 1-16,0 0 1 0,3-1 0 0,-1 1 1 15,-1 1 4-15,4-2-5 0,-1 2-1 16,2 0 1-16,0 2-5 0,1-1 5 0,0 1 0 16,0 0 0-16,0 2 0 0,-1-1-1 0,0 4 0 15,-5-2 1-15,1 1 1 0,-3 1 0 16,-4-3 1-16,1 1 0 0,-3-3 1 0,0 0 4 16,0-1 1-16,-8 0 3 0,2 1-3 0,-5-1 6 15,-4-3 1-15,1-1 2 0,0-2 2 0,1-3-4 16,1-1-2-16,-1 0 2 0,4-2 0 0,2 0-1 15,0-6-1-15,3-1-3 0,1-4-4 16,2-4-1-16,-1-2-2 0,2-5-2 0,0-2-3 16,2-3-1-16,2-1 0 0,6 0-1 0,-2 0 3 15,4 2 0-15,-1 1 0 0,2-1 1 0,0 5-2 16,1-2 2-16,0 1-1 0,0 3-2 0,-1 1-1 16,0 2 0-16,-3 1-8 0,1 1-20 15,-3 3-45-15,-2-1-89 0,0 4-146 0,-3 1-260 16,-2 4-985-16</inkml:trace>
          <inkml:trace contextRef="#ctx0" brushRef="#br0" timeOffset="463.8576">422-145 1504 0,'0'0'248'0,"0"0"-23"16,0 0-2-16,0 0-50 0,0 0-57 0,0 0-32 16,0 0-17-16,0 0-15 0,-110-169-6 0,86 154-9 15,-5 0-5-15,-2 3-3 0,-1 3-4 0,-1 2-1 16,-5 7-4-16,-3 0-5 0,-5 7-6 0,-5 6-3 16,-1 10-3-16,-5 5 2 0,-3 8 3 15,2 5 4-15,2 7 3 0,3 0 0 0,4 6-2 16,2 0-4-16,9 0-3 0,4 2-2 0,5 3-1 15,5 1-1-15,10 0-1 0,5 1 0 0,8-1 0 16,1 1-1-16,7-3-1 0,6 0 1 16,5-3-1-16,9-2 3 0,4-5-1 0,8-2 0 15,6-3 1-15,6-3 0 0,4-8 1 0,3-5 0 16,3-6 2-16,3-9 2 0,1-4 5 16,-4-6 8-16,-1-2 3 0,-1-8 2 0,-3-7 6 15,-2-6 1-15,-2-6 2 0,0-6 5 0,-5-7-3 16,0-5 1-16,-6-5 2 0,-4-3-2 0,-2-5-1 15,-2-9-4-15,-5-3-5 0,-2-6-5 0,-2-4-4 16,-7-1-2-16,-6-3-3 0,-8 2-2 16,-3 0-1-16,-10 6-1 0,-12 0-7 0,-15 6-8 15,-9 10-25-15,-12 12-37 0,-14 11-46 0,-5 17-80 16,-8 16-189-16,19 4-654 0,23 2-625 0</inkml:trace>
        </inkml:traceGroup>
      </inkml:traceGroup>
    </inkml:traceGroup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5:59:16.05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57 102 1473 0,'0'0'32'15,"0"0"5"-15,0 0 37 0,0 0 34 0,0 0 20 16,0 0 6-16,0 0-24 0,0 0-21 16,0 0-10-16,0 0-7 0,0 0-2 0,0 0-3 15,-57 9-5-15,57-9-7 0,0 0-7 0,0 0-7 16,0 2-9-16,0-2-10 0,0 1-6 0,0 1-6 15,6 2-1-15,1 0 2 0,1 2 1 0,7 1 3 16,5 2-2-16,-1-1-1 0,8 2-1 16,-1-2-2-16,5 2 1 0,-1 0 0 0,5-2 0 15,3 0 0-15,2-2 1 0,6 0 0 0,2 1 2 16,3-4 2-16,3 2 1 0,2-4 3 0,5 0 0 16,9-1 3-16,2 0-1 0,9 0-3 15,1 0-3-15,4 0-4 0,4 0 2 0,0 0 1 16,8 2 1-16,-1 1 0 0,0-2-2 0,1 1-1 15,1-2-1-15,5 0 2 0,4 0-2 16,1-6-3-16,3-3 2 0,4-4-3 0,0-3-1 16,-1-1 2-16,0-3-3 0,-5-1-2 0,0 2 0 15,-7 0 2-15,-1 1-3 0,-13 3 2 0,-1 1 0 16,-10-1-3-16,-5 3 2 0,-7 5 0 16,-12 1 1-16,-10 2 1 0,-6 0 1 0,-11 2-2 15,-8 2-1-15,-7 0 1 0,-5 0 0 0,-1 2 2 16,-4 2 4-16,-2 0-2 0,1 2-1 0,2 1-2 15,2-3-4-15,-2 3-8 0,0 1-16 16,6-2-45-16,-5 4-98 0,4-1-229 0,-3-2-764 16,-4 0-361-16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6:00:52.05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D9EB480-E631-459D-8D83-AA68203144AD}" emma:medium="tactile" emma:mode="ink">
          <msink:context xmlns:msink="http://schemas.microsoft.com/ink/2010/main" type="inkDrawing" rotatedBoundingBox="8112,2268 14996,2092 14997,2121 8113,2296" semanticType="underline" shapeName="Other">
            <msink:sourceLink direction="with" ref="{EEB58F16-98F7-47F6-9629-605A52AD2B91}"/>
            <msink:sourceLink direction="with" ref="{76A738AB-2700-4F67-A9DA-17BC33309195}"/>
          </msink:context>
        </emma:interpretation>
      </emma:emma>
    </inkml:annotationXML>
    <inkml:trace contextRef="#ctx0" brushRef="#br0">32 202 800 0,'0'0'274'0,"0"0"-37"15,0 0 32-15,0 0 36 0,0 0-23 0,0 0-48 16,0 0-60-16,0 0-48 0,0 0-24 0,0 0-19 16,0 0-18-16,0 0-25 0,0 0-19 15,0 0-11-15,-32-19-3 0,43 18 2 0,6-1 1 16,3 2 0-16,5-2-3 0,8 2 2 0,2 0-1 16,6 0 1-16,2 0 1 0,7 0-1 0,2 0-2 15,10 0 2-15,1 0 1 0,9-1-3 0,6-1 2 16,7-1-1-16,10 0 1 0,4-1 1 15,10 0 0-15,5-1 1 0,3-1-3 0,10 1 0 16,3 1 1-16,0-2-2 0,8 2 4 0,1 0-5 16,3 0 0-16,4 1-1 0,-3 2 1 0,8-1-1 15,1 1 3-15,0-1-3 0,2 2-3 16,-1-2 1-16,3 1 0 0,2 0 0 0,5-3 0 16,2 2 0-16,1-2-1 0,-4-1 1 0,2-2 3 15,1 1-2-15,-8 0-2 0,2-1 2 16,-6-1-3-16,-10 2 1 0,-4 0 2 0,-9 2-2 15,-5 0-1-15,-2 1 3 0,-6 2-4 0,-5-2 1 16,-6 3 2-16,0 0-3 0,-8 0 2 0,-4 0-1 16,-2 0-1-16,-7-1-3 0,1 0 1 15,-5-1 1-15,-3-3-2 0,-7 1 5 0,-9 2-1 16,-8 0 1-16,-6-2 2 0,-14 1-2 0,-7 1 0 16,-11 2 1-16,-8 0 4 0,-5 0 2 0,-3 0 9 15,0 0 7-15,0 0 4 0,-1 0 5 0,-2 0-3 16,-1 0-5-16,-1 0-10 0,1 0-11 0,-2 0-16 15,1 0-18-15,-1-2-28 0,0 1-34 16,1-3-61-16,-4 4-106 0,6-1-307 0,-2 1-1062 0</inkml:trace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6:01:26.51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3D89CC4-498B-455B-9223-3E57A3CC23AB}" emma:medium="tactile" emma:mode="ink">
          <msink:context xmlns:msink="http://schemas.microsoft.com/ink/2010/main" type="writingRegion" rotatedBoundingBox="19785,1318 22767,1109 22811,1726 19829,1934">
            <msink:destinationLink direction="with" ref="{D5D92384-5C95-4E3D-ACE3-95143B470418}"/>
          </msink:context>
        </emma:interpretation>
      </emma:emma>
    </inkml:annotationXML>
    <inkml:traceGroup>
      <inkml:annotationXML>
        <emma:emma xmlns:emma="http://www.w3.org/2003/04/emma" version="1.0">
          <emma:interpretation id="{A3E7907C-FCC5-4403-B9AF-74ACB1C55826}" emma:medium="tactile" emma:mode="ink">
            <msink:context xmlns:msink="http://schemas.microsoft.com/ink/2010/main" type="paragraph" rotatedBoundingBox="19785,1318 22767,1109 22811,1726 19829,19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EE3D4F-8DA1-4988-BF65-7A70078B38EF}" emma:medium="tactile" emma:mode="ink">
              <msink:context xmlns:msink="http://schemas.microsoft.com/ink/2010/main" type="line" rotatedBoundingBox="19785,1318 22767,1109 22811,1726 19829,1934"/>
            </emma:interpretation>
          </emma:emma>
        </inkml:annotationXML>
        <inkml:traceGroup>
          <inkml:annotationXML>
            <emma:emma xmlns:emma="http://www.w3.org/2003/04/emma" version="1.0">
              <emma:interpretation id="{EC027FBF-17E5-4D9B-9B4F-4145C6CAE5C3}" emma:medium="tactile" emma:mode="ink">
                <msink:context xmlns:msink="http://schemas.microsoft.com/ink/2010/main" type="inkWord" rotatedBoundingBox="19785,1318 22767,1109 22811,1726 19829,1934"/>
              </emma:interpretation>
              <emma:one-of disjunction-type="recognition" id="oneOf0">
                <emma:interpretation id="interp0" emma:lang="en-US" emma:confidence="0.5">
                  <emma:literal>Reasons</emma:literal>
                </emma:interpretation>
                <emma:interpretation id="interp1" emma:lang="en-US" emma:confidence="0.5">
                  <emma:literal>Rears on</emma:literal>
                </emma:interpretation>
                <emma:interpretation id="interp2" emma:lang="en-US" emma:confidence="0">
                  <emma:literal>Reals on</emma:literal>
                </emma:interpretation>
                <emma:interpretation id="interp3" emma:lang="en-US" emma:confidence="0">
                  <emma:literal>Reason's</emma:literal>
                </emma:interpretation>
                <emma:interpretation id="interp4" emma:lang="en-US" emma:confidence="0">
                  <emma:literal>Reads on</emma:literal>
                </emma:interpretation>
              </emma:one-of>
            </emma:emma>
          </inkml:annotationXML>
          <inkml:trace contextRef="#ctx0" brushRef="#br0">-994-1466 0 0,'0'0'0'0,"0"0"25"0,0 0 275 16,0 0 9-16,0 0-36 0,0 0-26 0,0 0-35 15,0 0-22-15,0 0-16 0,0 0-12 16,-14-164-14-16,14 149-16 0,-1 1-12 0,1 2-14 16,-3 2-4-16,3 3-3 0,0-1-8 0,-2 2-6 15,2 5-9-15,0 0-4 0,0 1-4 16,-2 0-9-16,2 0-14 0,0 0-12 0,-2 0-18 16,1 1-11-16,1 4-10 0,0 1-3 0,-2 5 3 15,2 6 5-15,-1 4 10 0,1 5 2 0,-2-3 2 16,0 2-1-16,0 1-2 0,2-3-1 15,-3-1 1-15,3 0 0 0,-1 0-2 0,1 0 0 16,0-1-5-16,0-2 0 0,0 0 2 0,0-4-2 16,0 1-1-16,0-4 0 0,1-3-1 0,2-1 1 15,-1-3 0-15,-2-3 3 0,0-2 2 0,2 0 8 16,-2 0 14-16,0 0 12 0,0 0 10 16,2 0 6-16,-2-2-4 0,0-3-11 0,0-1-12 15,0-3-14-15,-4-1-8 0,-1-3-1 0,3-1-2 16,-1-2-1-16,-4-1 0 0,2-4 2 15,3 0-2-15,-6 0 2 0,4-3-1 0,1-2-4 0,-4 1 3 16,4-4-2-16,2 0 1 0,0-1 0 16,1-2-2-16,0 0-1 0,0 1 0 0,2 3-1 15,4 0-1-15,1 4 0 0,5 1-2 0,-3 4-2 16,0 3 1-16,4 1 0 0,-1 4-1 16,1 1 1-16,1 4-1 0,1 1-5 0,-1 4 4 15,0 1-1-15,-1 0-1 0,1 0 3 0,0 8-3 16,-1 0 0-16,-3 1 2 0,0 2-2 0,0 2 0 15,-8-1-1-15,3-1 1 0,-3 3 1 16,-2-3 4-16,0 3 2 0,-2 0 2 0,-5-1 0 16,-6 0 1-16,0 2 0 0,0-4 2 0,-1 1 4 15,0 0-6-15,1-4 2 0,3 0-1 0,3-2 0 16,-3-2 4-16,6-1 1 0,0-1-1 16,-5-1 0-16,6-1 1 0,-2 0 0 0,0 0 2 15,4 0 0-15,1 0-2 0,0 0-4 0,0 0-1 16,0 0-2-16,0 0-6 0,0 0-6 0,0 0-3 15,1 10-2-15,8 4 6 0,-2 5 8 0,6 3 2 16,1 3-1-16,7 1 0 0,-2 2 0 16,3-3 1-16,-2 2 1 0,4-2-2 0,-4 1 0 15,4-4-4-15,-4 0 1 0,1-2 1 0,-4-4-2 16,2-1 2-16,-5-6-3 0,-4-1-2 16,0-3 0-16,-6-2-5 0,3-3-3 0,-4 0-14 15,-2 0-15-15,2-8-44 0,4-1-74 0,-2-4-150 16,0 5-405-16,-1 1-919 0</inkml:trace>
          <inkml:trace contextRef="#ctx0" brushRef="#br0" timeOffset="953.4982">-481-1487 1850 0,'0'0'208'0,"0"0"-16"0,0 0 2 0,0 0 4 16,0 0-57-16,0 0-62 0,0 0-38 16,0 0-22-16,0 0-10 0,0 0 2 0,0 0 2 15,0 0 0-15,0 0 6 0,0 0-2 0,161-84 5 16,-146 73 3-16,4-5 0 0,-8 1 3 0,0-4 0 16,1 0 2-16,-3-1-3 0,-4 3 1 15,2-3-2-15,-6 3-3 0,-1 1-2 0,0 2 2 16,-1 4 1-16,-8 2-1 0,-1 4-3 0,3 3-14 15,-4 1-8-15,-3 0-9 0,-2 7 3 0,-5 9-1 16,2 4 4-16,-5 7 3 0,6 3 0 16,-2 2 1-16,3-1 0 0,9 2 2 0,-1-4-5 15,5-1 4-15,2-2 0 0,2-3 0 0,5-3 5 16,6-2-6-16,3-2 1 0,3-3-1 16,6-2-1-16,0-3 1 0,4-3-4 0,-1-3 2 15,4-2-4-15,3 0 4 0,-2 0 6 0,0-9 0 16,-2 0 2-16,3-3 0 0,-2 0 0 0,-6-1 0 15,1-1 6-15,2-3-3 0,-2-1-3 0,-3-1 1 16,1-2-5-16,-2 2 4 0,-2-6 0 16,-4 5 1-16,-3-1-3 0,-7 4 3 0,1 1 2 15,-5 5 1-15,-1 2 4 0,0 2-6 0,-1 2-4 16,-8 2-5-16,4 2-5 0,-4 0-4 16,-4 1-4-16,6 0-3 0,-3 2-1 0,-2 7 2 15,-1 3 4-15,0 2 3 0,3 2 3 0,0 1-1 16,0 2 0-16,-1-1 1 0,5 1 5 0,-4-1-1 15,8-2 1-15,0-1-3 0,2-3-5 0,0 0 2 16,0-5-3-16,4 0 2 0,6-4-3 16,-4-2 3-16,5-1 7 0,-1 0 4 0,0-7 12 15,2-3 3-15,0-3 0 0,2-3 0 0,1-1-5 16,-1 0 1-16,0-4-2 0,-3 2 0 0,1 2 1 16,-7 2 1-16,4 2 3 0,-6 5-1 15,-3 3-2-15,0 2-4 0,0 3-6 0,0 0-9 16,0 1-12-16,0 6-2 0,0 2 1 0,0 3 5 15,0 1 11-15,0 0 2 0,0 0 1 16,0-1 2-16,0 1-2 0,0-2 0 0,8-3 1 16,-2 3-1-16,5-5 2 0,1 0 0 0,-3-1 0 15,3-2 2-15,1-3-1 0,-1 0 3 0,1 0 1 16,1-4 1-16,2-4-1 0,-2-2 2 0,2-1-1 16,-2 1 2-16,0-6-1 0,2 2-3 0,1-4-3 15,-2-1-2-15,1-1 0 0,-1-1 1 16,0 2 1-16,-1 1 1 0,-3 1 0 0,-1 3 2 15,-3-2 1-15,-4 3 0 0,1 2 3 0,-4 2 1 16,0 7 1-16,0 0-3 0,-7 2-5 0,3 0-10 16,-5 0-8-16,4 0-5 0,-5 4-1 15,5 7 3-15,-3-2 1 0,5 4 3 0,3 0 0 16,0 0 1-16,2 1 1 0,10 2 1 0,4-1 4 16,1 1 1-16,6 2 4 0,1-2 0 15,-5-1-1-15,4-1 1 0,-7-2 0 0,-3-3 2 16,-8 0-1-16,-3-1 0 0,-2-1 2 0,0-2 2 15,-9 2 5-15,-5-1 2 0,-7 2-1 0,-1-2-2 16,-3 2-3-16,-1-1-2 0,1 0-1 16,2-3-2-16,5-1-3 0,5 0-8 0,7 0-17 15,-1-1-33-15,6 0-50 0,1 1-57 0,0 0-73 16,0 2-153-16,7-3-303 0,-4 0-844 0</inkml:trace>
          <inkml:trace contextRef="#ctx0" brushRef="#br0" timeOffset="1848.412">877-1782 1602 0,'0'0'347'16,"0"0"-64"-16,0 0-17 0,0 0-50 0,0 0-69 15,0 0-43-15,0 0-32 0,0 0-24 16,0 0-20-16,0 0-9 0,0 0-2 0,0 0-3 15,0 0-2-15,0 0 0 0,-124 49 0 0,115-25-3 16,1 1 0-16,3 0-3 0,0 1-2 16,5-5-3-16,0 0 1 0,5-2-2 0,1 0 0 15,5-4 0-15,1-4-2 0,0-3 2 0,3-1 2 16,-1-4 2-16,3-3 4 0,0 0 5 0,0-5 1 16,5-6 2-16,-3-2 0 0,4-7-4 0,-5 3-2 15,5-4-2-15,-6 0-2 0,0 0 3 0,-5-3 2 16,0 2 2-16,-2-2-4 0,-6 2 1 15,-3 1-3-15,-1 1-2 0,0 5 1 0,-2-1-6 16,-8 4-4-16,2 3-3 0,-4 1-4 0,-2 5-4 16,-2 3 0-16,-4 0 3 0,2 0-3 0,-5 9 7 15,5 1 4-15,-2 3 0 0,1 1 5 16,5 1-2-16,7-1 0 0,-1 2-1 0,6-1 2 16,2 1 0-16,0 0 1 0,3-1 1 0,8-2 0 15,1-2 3-15,3-2 1 0,1-2 3 0,5-4-3 16,-1-2 3-16,3-1 1 0,-2 0-3 15,6-3 6-15,-3-5-6 0,0-3 1 0,-3-1 1 16,5 1-1-16,-6-2 1 0,4 0-3 0,-3 2 0 16,-3 2-5-16,-2 1 2 0,-2 5-1 15,-1-1-2-15,-5 4 5 0,0 0-6 0,-1 2-1 16,0 6 2-16,1 2 0 0,-4 0-1 0,5 1 0 16,-3 3 2-16,-4-3-7 0,6 1 6 0,-4-1 0 15,-1-3-2-15,2-3 3 0,-2-1 0 0,0-2 1 16,-2-2-1-16,5 0 5 0,-3 0-2 15,0 0 7-15,1-5 3 0,6-4 1 0,0-4-1 16,-2-3-2-16,9 0-2 0,-2-1-7 0,-1 2 4 16,0-2 0-16,0 1-2 0,0 4 2 0,-1 3-4 15,-5 1-2-15,4 5-1 0,-8 0 0 0,3 3-2 16,-3 0-1-16,-1 3-1 0,4 5-3 16,-4 0 1-16,-1 0 2 0,5 2-1 0,-4 0 3 15,-1-1 2-15,1-1-1 0,6 0 2 0,-6-3 3 16,6 0-3-16,-3-1 0 0,5-4 2 15,1 0-3-15,-1 0 4 0,3-3 0 0,2-5 0 16,2-4 0-16,-1-3-1 0,6-1 1 0,-5 1-2 16,5-2 5-16,-4-1-2 0,2 0-2 0,-3 1 2 15,-2 2-3-15,-1-1-1 0,4 1 2 16,-5 0-1-16,-5 5 0 0,0 3 1 0,-4 0-1 16,0 6-1-16,-5-1-2 0,0 2 1 0,0 0-8 15,0 0-5-15,0 6 2 0,0 2-2 0,0 1 4 16,2 2 7-16,2 1-3 0,-1 2 4 15,5 0-1-15,-2 0 2 0,4 0-1 0,-2 2 1 16,0-1 0-16,-1-1 0 0,-3 0 0 0,-1 0-1 16,-3-1 1-16,0-2 1 0,0-1 2 0,0-3 0 15,-3 0 4-15,-7-3-1 0,1 0-5 0,-2-2-3 16,-3-2-16-16,-2 0-31 0,-2 0-58 16,1-1-109-16,0-4-315 0,3 2-720 0,2 2-121 15</inkml:trace>
        </inkml:traceGroup>
      </inkml:traceGroup>
    </inkml:traceGroup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6:01:30.5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5D92384-5C95-4E3D-ACE3-95143B470418}" emma:medium="tactile" emma:mode="ink">
          <msink:context xmlns:msink="http://schemas.microsoft.com/ink/2010/main" type="inkDrawing" rotatedBoundingBox="18218,1110 23316,95 23676,1905 18579,2920" hotPoints="23273,1223 20799,2514 18070,1926 20545,635" semanticType="enclosure" shapeName="Ellipse">
            <msink:sourceLink direction="with" ref="{03D89CC4-498B-455B-9223-3E57A3CC23AB}"/>
          </msink:context>
        </emma:interpretation>
      </emma:emma>
    </inkml:annotationXML>
    <inkml:trace contextRef="#ctx0" brushRef="#br0">4346 508 0 0,'0'0'0'0,"0"0"127"0,0 0 191 0,0 0-79 16,0 0-33-16,0 0-9 0,0 0-4 15,0 0-13-15,0 0-9 0,0 0-22 0,0 0-19 16,0 0-11-16,44-55-5 0,-41 49 2 0,3 0-2 15,-2-3-14-15,-3 2-7 0,1-1-12 0,1 0-12 16,1 0 5-16,-4-2-7 0,0 3 1 16,0-3-2-16,0 1-7 0,-6-2-3 0,0-1-6 15,-3 1-7-15,1-1-5 0,-4 2-8 0,-1-2-6 16,-1-1-3-16,-6 1-3 0,3-1-5 0,-1-2-3 16,-7 3-5-16,6 0 3 0,-7-3-2 0,1 1-1 15,-2 1 2-15,0 0-4 0,-3 2 4 16,2 1 2-16,-2 0 0 0,-6-2 1 0,5 0-6 15,-7 1-1-15,4 1-1 0,-4 1 4 0,-3 1-3 16,5-1 1-16,-5 1-2 0,-2-2-2 0,-2 1 2 16,1 1 1-16,0 0-1 0,-1 2-2 15,-5 1 1-15,2 2-2 0,-6 0-1 0,-4 1 3 16,-6 2-3-16,2 0 0 0,-8 3 1 0,-6 4 0 16,1 2 1-16,-7 1-1 0,-5 3 0 0,-5-1-3 15,0 3 3-15,-7-2 0 0,5 3 1 16,-5-1 0-16,-2 2-2 0,2 1 0 0,0 0 0 15,1 1 1-15,0 0 0 0,0 2 2 0,2 1-2 16,0-2 0-16,6 4 2 0,-3-1 0 0,6 1 1 16,-1 3-1-16,2 1 0 0,2 3-3 15,5 5 1-15,1-3 3 0,6 4-2 0,-2-1 2 16,3-1 2-16,3 1-3 0,3 0 3 0,1 2-1 16,6-2 0-16,3 0 1 0,5 1-3 0,3-3 0 15,9 1-1-15,4-1 1 0,4 0 0 16,3 4 1-16,2 0-1 0,6 0-6 0,-2 1 4 15,7-1 0-15,3 1 1 0,2 0 4 0,-1 0-3 16,9 1-1-16,-1 2 0 0,2 1-1 0,0 1 1 16,7 0 0-16,5 2-1 0,5-1-3 0,4 0 3 15,6-1-1-15,3 1 1 0,8-3 0 16,6-1 2-16,4 1 0 0,13-5 1 0,0-4 6 16,10-1-5-16,10-4-1 0,2-4 2 0,8-1-6 15,3-3 4-15,6-7 0 0,5 0 1 0,3-5-5 16,5-3 1-16,3-5-1 0,9 0 1 15,1-4 5-15,10-5 0 0,2-5-2 0,2-3 1 16,6-2 2-16,2-4-2 0,5-1 1 0,0 0-1 16,1-3-3-16,1-2 3 0,-4-2-1 15,3-3 0-15,-6-2 2 0,-2 1-1 0,0-2 0 16,-4-1-1-16,-6-1 3 0,-7-3-2 0,-5 1-1 16,-10-2 2-16,-5-4-4 0,-9-1 2 0,-10 3 2 15,-3-4 1-15,-12 1 4 0,-7-5 0 16,-10-2 0-16,-5-4-1 0,-8-2 3 0,-5-4-2 15,-11-3 0-15,-2-3 1 0,-10-1-2 0,-2-2-3 16,-8-2 0-16,-7-1-5 0,-10-1-13 0,-16 3-9 16,-11 3-24-16,-18 7-45 0,-24 9-78 0,-22 9-234 15,16 15-738-15,20 13-562 0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6:07:28.6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CB7C86-3F3C-44F1-9F92-3BD2320F014D}" emma:medium="tactile" emma:mode="ink">
          <msink:context xmlns:msink="http://schemas.microsoft.com/ink/2010/main" type="writingRegion" rotatedBoundingBox="16091,3144 24002,2620 24415,8850 16504,9375"/>
        </emma:interpretation>
      </emma:emma>
    </inkml:annotationXML>
    <inkml:traceGroup>
      <inkml:annotationXML>
        <emma:emma xmlns:emma="http://www.w3.org/2003/04/emma" version="1.0">
          <emma:interpretation id="{022BBA62-A29D-4FFF-A9F5-063C4188EE05}" emma:medium="tactile" emma:mode="ink">
            <msink:context xmlns:msink="http://schemas.microsoft.com/ink/2010/main" type="paragraph" rotatedBoundingBox="16464,3096 23832,2919 23862,4176 16494,43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EE4DF4-A9D4-4635-BDE1-B1AF89863CE3}" emma:medium="tactile" emma:mode="ink">
              <msink:context xmlns:msink="http://schemas.microsoft.com/ink/2010/main" type="inkBullet" rotatedBoundingBox="16464,3096 17408,3074 17439,4331 16494,4353"/>
            </emma:interpretation>
            <emma:one-of disjunction-type="recognition" id="oneOf0">
              <emma:interpretation id="interp0" emma:lang="en-US" emma:confidence="0">
                <emma:literal>o</emma:literal>
              </emma:interpretation>
              <emma:interpretation id="interp1" emma:lang="en-US" emma:confidence="0">
                <emma:literal>@</emma:literal>
              </emma:interpretation>
              <emma:interpretation id="interp2" emma:lang="en-US" emma:confidence="0">
                <emma:literal>O</emma:literal>
              </emma:interpretation>
              <emma:interpretation id="interp3" emma:lang="en-US" emma:confidence="0">
                <emma:literal>°</emma:literal>
              </emma:interpretation>
              <emma:interpretation id="interp4" emma:lang="en-US" emma:confidence="0">
                <emma:literal>.</emma:literal>
              </emma:interpretation>
            </emma:one-of>
          </emma:emma>
        </inkml:annotationXML>
        <inkml:trace contextRef="#ctx0" brushRef="#br0">-3589 24 1558 0,'0'0'291'16,"0"0"-96"-16,0 0-3 0,0 0 4 0,0 0-33 15,0 0-34-15,0 0-33 0,-189-144-26 16,160 137-18-16,-8 5-12 0,1 2-7 0,-2 5-3 15,-3 10-10-15,-2 7 0 0,-2 10-1 0,1 6-3 16,2 8 2-16,-1 7-1 0,2 4-1 0,3 6-1 16,2 2-2-16,5 6-2 0,4 0-2 15,7-1-2-15,5-4 0 0,5-1-2 0,5-1-1 16,5-2 2-16,2-4-4 0,11-5 0 0,4-2-1 16,7-3-2-16,4-7 3 0,6-3 1 15,6-7 0-15,4-3-1 0,0-7 0 0,5-5 0 16,5-8 2-16,1-7 3 0,1-1 4 0,0-12 4 15,0-10 3-15,-5-7 3 0,1-7 3 0,-6-4 0 16,-4-4 6-16,-2-5 3 0,-5-2 6 16,-8 0 0-16,-4-6-2 0,-5-3-7 0,-5-3-8 15,-4-4-7-15,-4-6-5 0,-3-3-3 0,-2 2-5 16,-5 1 0-16,-5 4-4 0,-8 4-5 0,0 6-5 16,-9 9-14-16,-2 12-13 0,-5 11-28 0,-4 15-31 15,-2 12-45-15,-5 18-92 0,10 3-241 16,9-2-785-16</inkml:trace>
        <inkml:trace contextRef="#ctx0" brushRef="#br0" timeOffset="-434.7485">-3888 409 1717 0,'0'0'197'0,"0"0"29"0,0 0 29 16,0 0-7-16,0 0-55 0,0 0-51 0,0 0-37 15,0 0-15-15,0 0-21 0,0 0 7 0,0 0-13 16,0 0-11-16,4-38-4 0,-3 38-26 16,-1 0-8-16,0 2-10 0,2 6-1 0,2 4 0 15,-2 8 2-15,5 1 2 0,-2 5 1 0,0 2 3 16,-1 2-3-16,1 2 4 0,-3-1-1 16,1-2-4-16,1 2 0 0,0-4 0 0,-2-3-3 15,0-2 0-15,3-6 3 0,-4-5-6 0,3-1 1 16,-2-5 0-16,-2-3 5 0,0-2 5 0,0 0 11 15,0-2 6-15,0-7-7 0,0-5 1 16,0-5-11-16,-2-3-8 0,-2-2 5 0,-2-3-7 16,4-1-1-16,-3-1 1 0,0 1-2 0,0-1 2 15,1 3 0-15,-1 1 2 0,2-1-4 0,1 4 1 16,-2 2 0-16,1 1-1 0,0 6 0 0,1 6 2 16,2 5-3-16,-2 2 0 0,-1 0 2 0,2 6-6 15,-1 3-1-15,1 6 1 0,-2 6-3 16,3-2 6-16,0 4 2 0,0-1-1 0,0-2-1 15,0 2-4-15,6-1-8 0,0-4-11 0,2 0-21 16,1-1-25-16,0-1-35 0,0-1-42 16,-3-1-55-16,1-1-81 0,-4-1-177 0,1-3-456 15,-4-4-560-15</inkml:trace>
      </inkml:traceGroup>
      <inkml:traceGroup>
        <inkml:annotationXML>
          <emma:emma xmlns:emma="http://www.w3.org/2003/04/emma" version="1.0">
            <emma:interpretation id="{CC8E1619-42CA-4465-94C8-DB437F6BBB22}" emma:medium="tactile" emma:mode="ink">
              <msink:context xmlns:msink="http://schemas.microsoft.com/ink/2010/main" type="line" rotatedBoundingBox="18154,3080 23832,2943 23859,4041 18181,4178"/>
            </emma:interpretation>
          </emma:emma>
        </inkml:annotationXML>
        <inkml:traceGroup>
          <inkml:annotationXML>
            <emma:emma xmlns:emma="http://www.w3.org/2003/04/emma" version="1.0">
              <emma:interpretation id="{863D15B5-5C55-4E6D-A654-4B247D9158BB}" emma:medium="tactile" emma:mode="ink">
                <msink:context xmlns:msink="http://schemas.microsoft.com/ink/2010/main" type="inkWord" rotatedBoundingBox="18162,3402 19559,3368 19573,3959 18176,3993">
                  <msink:destinationLink direction="with" ref="{9FA4E4CA-00A1-4CF0-BC85-A17CABF41C12}"/>
                </msink:context>
              </emma:interpretation>
              <emma:one-of disjunction-type="recognition" id="oneOf1">
                <emma:interpretation id="interp5" emma:lang="en-US" emma:confidence="0.5">
                  <emma:literal>ORG</emma:literal>
                </emma:interpretation>
                <emma:interpretation id="interp6" emma:lang="en-US" emma:confidence="0">
                  <emma:literal>org</emma:literal>
                </emma:interpretation>
                <emma:interpretation id="interp7" emma:lang="en-US" emma:confidence="0">
                  <emma:literal>oral</emma:literal>
                </emma:interpretation>
                <emma:interpretation id="interp8" emma:lang="en-US" emma:confidence="0">
                  <emma:literal>ORG,</emma:literal>
                </emma:interpretation>
                <emma:interpretation id="interp9" emma:lang="en-US" emma:confidence="0">
                  <emma:literal>org,</emma:literal>
                </emma:interpretation>
              </emma:one-of>
            </emma:emma>
          </inkml:annotationXML>
          <inkml:trace contextRef="#ctx0" brushRef="#br1" timeOffset="-386380.1307">-1521 184 1717 0,'0'0'366'0,"0"0"-41"16,0 0-33-16,0 0-72 0,0 0-58 0,0 0-45 16,0 0-37-16,0 0-28 0,0 0-19 15,0 0-11-15,0 0-3 0,0 0-2 0,0 0-2 0,-146 46-1 16,125-21-3-16,1-1-2 0,4 3-3 15,3 2-2-15,6-3 0 0,7 2-1 0,0-1-1 16,0-6 2-16,7-2-4 0,3-3 0 0,2-1 0 16,2-4-2-16,1-2-1 0,4-3-1 0,1-3-6 15,-2 0-2-15,6-3-2 0,-2 0-4 16,-1-3-3-16,4-3-8 0,-3-2-15 0,-1-1-18 16,-3-2-31-16,2 0-41 0,-4-2-56 0,-4 2-90 15,-2-4-152-15,-1 7-289 0,-8 2-704 0</inkml:trace>
          <inkml:trace contextRef="#ctx0" brushRef="#br1" timeOffset="-386112.2117">-1521 366 739 0,'0'0'527'0,"0"0"-87"0,0 0-30 0,0 0-87 15,0 0-80-15,0 0-47 0,0 0-43 16,0 0-46-16,0 0-35 0,0 0-29 0,0 0-18 16,0 0-7-16,0 0-3 0,0 0 0 0,10-16 3 15,1 12 0-15,3 0 1 0,1-2-1 0,0 2-1 16,1-2 0-16,-2 1-2 0,1 2 1 15,-2 1-1-15,-1 0-4 0,-5 2 2 0,3 0-2 16,-6 0-1-16,4 7-1 0,-5 1 0 0,3 3-2 16,0 3 2-16,-4 5 4 0,0 1-1 15,2 6 3-15,0-1-2 0,-2 2-4 0,-1 0-2 16,1 1-3-16,-2-1 0 0,2-1-1 0,1-1-1 16,-1 0 0-16,0-5-1 0,0-1-5 0,-1-1-5 15,-1-4-14-15,2-4-27 0,-2 2-46 0,0-4-86 16,0 1-175-16,0-5-725 0,0 0-608 0</inkml:trace>
          <inkml:trace contextRef="#ctx0" brushRef="#br1" timeOffset="-387228.1115">-2695 350 1127 0,'0'0'351'16,"0"0"-58"-16,0 0-11 0,0 0-9 16,0 0-49-16,0 0-49 0,0 0-38 0,0 0-33 15,0 0-27-15,0 0-21 0,0 0-19 0,0 0-16 16,-12-12-7-16,9 20-7 0,1 3-2 0,-2 1 1 16,4 4 0-16,0 0 0 0,0 4 1 15,3-5 0-15,4 1-1 0,1-2 0 0,4-1-2 16,-2-2 1-16,4-2 0 0,0-1-1 0,0-4 2 15,0 0 1-15,1-3 3 0,-1-1 4 0,-1 0 2 16,-1-8 3-16,0-1-2 0,-2-2 1 16,-1-1-3-16,3-4-2 0,1 0 0 0,-5-2 0 15,-1 0-2-15,0-3 0 0,-1 1-1 0,-5 3 0 16,1-1 1-16,-2 0 0 0,-2 4 0 0,-6 0-4 16,-5 2-5-16,-3 2-5 0,-3 4-9 0,-3 1-6 15,1 3-12-15,0 2-11 0,0 2-18 16,-1 6-35-16,4 2-46 0,5 5-73 0,5 1-133 15,5-2-230-15,0-4-992 0</inkml:trace>
          <inkml:trace contextRef="#ctx0" brushRef="#br1" timeOffset="-386676.0154">-2289 251 1680 0,'0'0'581'0,"0"0"-253"16,0 0-80-16,0 0-61 0,0 0-70 0,0 0-37 16,0 0-26-16,0 0-23 0,0 0-12 15,0 0-3-15,0 0 3 0,0 0 4 0,0 0 4 16,0 0-1-16,8 89-3 0,-8-60-3 0,0 0 1 16,-4 2-10-16,1-4-3 0,3-1-2 0,-3-5-8 15,0-1 6-15,2-4-1 0,1-4 0 0,0-4 1 16,0-3-2-16,0-3 3 0,0-2 4 15,0 0 12-15,0 0 7 0,0 0 7 0,0-4-4 16,0-5-6-16,-3-1-10 0,0-2-8 0,2-1-1 16,-1-3-6-16,-2 1 2 0,3-1 1 0,1-2-3 15,0-3 6-15,0 2-5 0,0-7-1 16,0 0 2-16,5-1 0 0,0-1-5 0,5 1 0 16,0 4-2-16,4 1-8 0,0 3 6 0,3 4-3 15,-3 4-1-15,2 4 2 0,-1 2-2 16,-1 4 0-16,1 1-1 0,-1 0 1 0,-1 3 0 15,-2 6 0-15,-3-1 1 0,0 1 1 0,-7 2-2 16,0 1 2-16,-1-1-1 0,0 1-5 16,-2 0 9-16,-10-2 2 0,-1 3 2 0,-1-2 9 15,-3 2-2-15,-3-1 0 0,-1 0 0 0,-2-1 0 16,4 0 0-16,4-4 1 0,1 1 1 0,7-3-3 16,1-2-1-16,5-3-1 0,1 0-3 0,0 0-4 15,0 2 2-15,4 2-1 0,6 3-2 16,-3-1 8-16,2 5-5 0,4 1 0 0,-1-2 2 15,1 3-6-15,3-1 5 0,-2 3 0 0,0-3-2 16,0 1-1-16,3-1-4 0,2-2-10 0,1-1-8 16,1-2-15-16,0-2-34 0,5-2-36 0,0-3-79 15,1 0-175-15,-7-3-476 0,-6-1-783 0</inkml:trace>
        </inkml:traceGroup>
        <inkml:traceGroup>
          <inkml:annotationXML>
            <emma:emma xmlns:emma="http://www.w3.org/2003/04/emma" version="1.0">
              <emma:interpretation id="{A35B19F8-971C-4B30-8A03-07BA953D0E1E}" emma:medium="tactile" emma:mode="ink">
                <msink:context xmlns:msink="http://schemas.microsoft.com/ink/2010/main" type="inkWord" rotatedBoundingBox="20871,3014 23832,2943 23859,4041 20898,4112">
                  <msink:destinationLink direction="with" ref="{9FA4E4CA-00A1-4CF0-BC85-A17CABF41C12}"/>
                </msink:context>
              </emma:interpretation>
              <emma:one-of disjunction-type="recognition" id="oneOf2">
                <emma:interpretation id="interp10" emma:lang="en-US" emma:confidence="0.5">
                  <emma:literal>GOAL?</emma:literal>
                </emma:interpretation>
                <emma:interpretation id="interp11" emma:lang="en-US" emma:confidence="0.5">
                  <emma:literal>Go At?</emma:literal>
                </emma:interpretation>
                <emma:interpretation id="interp12" emma:lang="en-US" emma:confidence="0">
                  <emma:literal>GO At?</emma:literal>
                </emma:interpretation>
                <emma:interpretation id="interp13" emma:lang="en-US" emma:confidence="0">
                  <emma:literal>Go at?</emma:literal>
                </emma:interpretation>
                <emma:interpretation id="interp14" emma:lang="en-US" emma:confidence="0">
                  <emma:literal>GO at?</emma:literal>
                </emma:interpretation>
              </emma:one-of>
            </emma:emma>
          </inkml:annotationXML>
          <inkml:trace contextRef="#ctx0" brushRef="#br1" timeOffset="-391352.1605">262 49 204 0,'0'0'326'0,"0"0"-90"15,0 0 48-15,0 0 34 0,0 0-10 16,0 0-39-16,0 0-57 0,0 0-34 0,0 0-23 16,0 0-26-16,0 0-23 0,0 0-27 0,-14-49-26 15,1 56-21-15,-1 2-11 0,-4 2-5 16,-7 5-1-16,-1 3 0 0,-1 5 0 0,-3 0 1 15,4 3 1-15,6 4-1 0,-1-3-3 0,7 2-2 16,7 0 0-16,1 0-3 0,6 0 2 0,0 0-2 16,7 1-2-16,5 0-1 0,-2-7-1 15,5 0 0-15,4-7-2 0,-2 0 0 0,0-5 0 16,7-1-4-16,-3-3 0 0,2-3-1 0,1-4 1 16,-2-1 1-16,1 0 2 0,0-8 0 0,-3-1-1 15,2-2-2-15,-3-1-9 0,-4-2-8 0,0 1-19 16,-3 0-33-16,-2 0-52 0,-6 3-69 15,4 2-121-15,-6 0-210 0,-2 3-809 0</inkml:trace>
          <inkml:trace contextRef="#ctx0" brushRef="#br1" timeOffset="-390947.6543">261 335 1771 0,'0'0'273'0,"0"0"-42"15,0 0-1-15,0 0-52 0,0 0-54 0,0 0-33 16,0 0-27-16,0 0-25 0,0 0-22 0,0 0-8 16,0 0-5-16,0 0 5 0,0 0 6 15,0 0-1-15,54-30-1 0,-29 19-6 0,-4 0 3 16,3 1 1-16,-4 1 0 0,0 0 3 0,-3 2 3 16,-4-1 3-16,-2 4 3 0,-5-2 3 0,4 4-1 15,-6-2-1-15,-3 1 0 0,5 2 0 0,-3 0-4 16,-2 1 0-16,-1 0-2 0,0 0-7 0,0 0 2 15,0 0-1-15,0 0-4 0,0 0 4 16,0 0-7-16,0 2-4 0,0 3 5 0,0 3 4 16,0 3 0-16,0 2 2 0,0 0-3 0,0 5-6 15,0 1 6-15,0 0-1 0,0 4 1 0,0 0 1 16,0 1-3-16,0 1-1 0,0-2 1 16,0 1 2-16,-1-2-3 0,0 2 0 0,-1-4-2 15,-2 1-1-15,2 0 0 0,2-3 0 0,-1 0-1 16,1-4-5-16,0 0 3 0,0-2 1 0,0-4-3 15,0-1 3-15,0-3-14 0,0 0-13 16,0-3-24-16,0-1-44 0,1 0-65 0,5 0-99 16,-4 0-246-16,-1-1-726 0</inkml:trace>
          <inkml:trace contextRef="#ctx0" brushRef="#br1" timeOffset="-390547.756">974 165 1519 0,'0'0'253'0,"0"0"2"0,0 0 14 0,0 0-31 16,0 0-58-16,0 0-41 0,0 0-38 15,0 0-28-15,0 0-21 0,0 0-21 0,0 0-10 16,0 0 0-16,0 0-5 0,0 0 0 0,-115 23-1 15,102-4-2-15,2 2 3 0,5 1-2 16,0 1-1-16,4-1-4 0,2 1-2 0,0-1-1 16,1-1-1-16,9-1 4 0,0-3-6 0,0-1 0 15,7-4 0-15,0-2-5 0,0-4 4 0,0-1-2 16,3-3 1-16,-2-2 3 0,-2 0 2 16,-2-7 4-16,1-3 2 0,0 0 1 0,-1-3-1 15,-1-4 2-15,-1-2 1 0,1 2 4 0,-3-3-1 16,-6 2 0-16,5-3-2 0,-6 0-6 15,-1 1 1-15,-2 0-2 0,0-1-3 0,0 0-2 16,-4 3-6-16,-6 0-4 0,-1 1-8 0,2 4-11 0,-3 0-14 16,-3 6-24-16,1 2-34 0,0 4-43 15,1 1-74-15,2 3-137 0,0 2-257 0,8 0-968 16</inkml:trace>
          <inkml:trace contextRef="#ctx0" brushRef="#br1" timeOffset="-390024.0686">1402 78 1673 0,'0'0'391'0,"0"0"-98"0,0 0-31 16,0 0-53-16,0 0-72 0,0 0-57 0,0 0-37 15,0 0-22-15,0 0-6 0,0 0 4 0,0 0 4 16,0 0 2-16,0 0-2 0,0 0-1 16,-65 146-2-16,53-115-4 0,-2-2 0 0,4 3-2 15,-3-2-3-15,-1 0 0 0,3-5-3 0,-1-2-1 16,7-3-2-16,-2-4-2 0,2-4 1 0,3-4-2 16,-3-3 2-16,5-3 1 0,0-2 4 0,0 0 9 15,0 0 9-15,0 0 9 0,5-7-2 16,-3-2-9-16,3-6-10 0,-2-1-11 0,6-3-3 15,0-7 0-15,-1-2 0 0,5 3-1 0,0-4 0 16,1-1 0-16,0 0 0 0,-1-2 2 0,1 0 0 16,0 0 0-16,1-2-1 0,-1 1 1 15,-1 3-2-15,-2 1 0 0,-4 6 0 0,3 4 2 16,-2 6-2-16,-2 4 2 0,-5 4-2 0,1 3-2 16,4 2-5-16,-4 0 1 0,1 5-1 15,7 3 3-15,-3 5 4 0,5 3 4 0,0 3-4 16,-2 1 0-16,2 4 0 0,-5 1-4 0,3 0 4 15,-6 2 2-15,6 0-3 0,-6 0 2 0,3-2-2 16,-3-1-1-16,-1-2 1 0,4-3 0 16,-2-3-2-16,-4-2 1 0,2-3-4 0,2-3-1 15,-3-1-6-15,-1-3-7 0,1-3-8 0,-1 2-19 16,-1-3-26-16,2 0-44 0,-1 0-62 0,3 0-130 16,-1-3-342-16,-2 2-957 0</inkml:trace>
          <inkml:trace contextRef="#ctx0" brushRef="#br1" timeOffset="-389813.6313">1240 294 2530 0,'0'0'97'0,"0"0"3"16,0 0 16-16,0 0-24 0,0 0-41 0,0 0-26 15,0 0-16-15,0 0-3 0,0 0-2 0,0 0-9 16,176-47-9-16,-145 36-16 0,5 4-33 16,-5 1-67-16,-3-1-161 0,-10 3-339 0,-3 0-937 0</inkml:trace>
          <inkml:trace contextRef="#ctx0" brushRef="#br1" timeOffset="-389457.6606">1972-9 2402 0,'0'0'258'0,"0"0"-28"0,0 0-7 16,0 0-56-16,0 0-47 0,0 0-32 0,0 0-28 15,0 0-15-15,0 0-25 0,0 0-9 16,0 0-4-16,0 0-2 0,0 0 7 0,0 0 3 16,-29 74 1-16,21-46-4 0,-4 1 3 0,5-1-3 15,-3 1-1-15,-1-1 3 0,4 1-7 16,-2-2 0-16,4-3-1 0,-4 2 0 0,6-4-1 15,-1-1 0-15,-2-4 0 0,5-3-2 0,1-1-1 16,0-4 1-16,0-2-1 0,0-2-1 0,0-2 2 16,7-1 1-16,0 0 2 0,6-2 4 15,1 0 0-15,5-2 2 0,6-5-3 0,9-4-3 16,0-4-1-16,9 3-3 0,1-3 0 0,4 3-3 16,-3 3 1-16,-1 0-1 0,-4 3 1 0,-9 2 0 15,-3 3-3-15,-5-2 0 0,-9 3 1 16,-4 0 3-16,-6 0-2 0,-2 0 0 0,-2-1-2 15,0 1-11-15,-3-3-18 0,-7-1-42 0,-4-2-95 16,-5 1-248-16,1 1-873 0,7 0-480 0</inkml:trace>
          <inkml:trace contextRef="#ctx0" brushRef="#br0" timeOffset="10428.0702">2716-173 1979 0,'0'0'237'16,"0"0"-68"-16,0 0-10 0,0 0-22 0,0 0-33 15,0 0-32-15,0 0-27 0,0 0-11 0,167-95-14 16,-153 95-5-16,-1 4-3 0,1 6-4 16,-3 6-1-16,-4 1-1 0,1 2 1 0,-7 5-4 15,-1 0 4-15,0 1 2 0,-4 0-2 0,-6 2 5 16,-3-2-3-16,-1 0-2 0,0-1 2 0,-2-2-1 15,1-3 1-15,0-2 3 0,1-4 4 16,3-5 7-16,-1-2 7 0,5-6 5 0,0 0 2 16,3 0 2-16,-2 0-3 0,2 0-5 0,4-6-4 15,-1 3-7-15,1 0-5 0,0 1-7 16,0 2-8-16,0 0-10 0,0 0-5 0,0 2-1 16,0 6 3-16,0 3 7 0,1 2 3 0,3 2 2 15,3 2-2-15,-4 1 1 0,7-1-2 0,-6 2-5 16,6-3-8-16,-5 3-10 0,3 0-7 0,-2 0-9 15,2 4-10-15,-3 1-10 0,2 4-27 0,-4 3-45 16,-2 3-60-16,-1 4-90 0,0 0-134 16,0-11-272-16,0-7-595 0</inkml:trace>
          <inkml:trace contextRef="#ctx0" brushRef="#br0" timeOffset="10735.3968">2863 764 1429 0,'0'0'419'0,"0"0"-77"0,0 0-42 16,0 0-57-16,0 0-77 0,0 0-50 0,0 0-33 15,0 0-17-15,0 0-14 0,0 0-10 16,0 0-3-16,0 0-15 0,0 0-7 0,0 0-6 16,10 2-8-16,-6-2 7 0,1 0 2 0,0 0 3 15,2 0 3-15,-2 0-2 0,4 0 1 0,-1-2-3 16,0-3 2-16,-1 2-2 0,-1-2-2 16,-3 1 2-16,4-2-4 0,-3 1-1 0,-3 0 1 15,4-1-1-15,-3 0-2 0,0-1 4 0,-2 1 0 16,0 0-1-16,-4 1 1 0,-2 2-4 0,-3 1-2 15,1 0-3-15,-2 2 1 0,-4 2-6 16,1 7-1-16,-1 2 0 0,1 4-6 0,6 0 8 16,-1 3-1-16,3-2-3 0,4-2 1 0,1 0-6 15,3-2-4-15,7-5-8 0,-2-1-5 0,6-3-12 16,3-3-23-16,2 0-22 0,-4-3-24 0,0-6-51 16,-6 0-92-16,-1-2-206 0,-7 3-592 15,2 4-234-15</inkml:trace>
        </inkml:traceGroup>
      </inkml:traceGroup>
    </inkml:traceGroup>
    <inkml:traceGroup>
      <inkml:annotationXML>
        <emma:emma xmlns:emma="http://www.w3.org/2003/04/emma" version="1.0">
          <emma:interpretation id="{077E00D9-A51F-476A-8C01-2822FE6E8CC2}" emma:medium="tactile" emma:mode="ink">
            <msink:context xmlns:msink="http://schemas.microsoft.com/ink/2010/main" type="paragraph" rotatedBoundingBox="16215,5019 24126,4495 24342,7759 16431,82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55C289-69E0-4BF5-8B7A-470F9DF2E97F}" emma:medium="tactile" emma:mode="ink">
              <msink:context xmlns:msink="http://schemas.microsoft.com/ink/2010/main" type="inkBullet" rotatedBoundingBox="16215,5019 17388,4941 17460,6022 16286,6100"/>
            </emma:interpretation>
            <emma:one-of disjunction-type="recognition" id="oneOf3">
              <emma:interpretation id="interp15" emma:lang="en-US" emma:confidence="0">
                <emma:literal>@</emma:literal>
              </emma:interpretation>
              <emma:interpretation id="interp16" emma:lang="en-US" emma:confidence="0">
                <emma:literal>o</emma:literal>
              </emma:interpretation>
              <emma:interpretation id="interp17" emma:lang="en-US" emma:confidence="0">
                <emma:literal>O</emma:literal>
              </emma:interpretation>
              <emma:interpretation id="interp18" emma:lang="en-US" emma:confidence="0">
                <emma:literal>.</emma:literal>
              </emma:interpretation>
              <emma:interpretation id="interp19" emma:lang="en-US" emma:confidence="0">
                <emma:literal>°</emma:literal>
              </emma:interpretation>
            </emma:one-of>
          </emma:emma>
        </inkml:annotationXML>
        <inkml:trace contextRef="#ctx0" brushRef="#br0" timeOffset="5045.6497">-3667 2018 1109 0,'0'0'227'0,"0"0"15"0,0 0 17 15,0 0-5-15,0 0-63 0,0 0-42 0,0 0-28 16,-34-169-22-16,18 147-16 0,-5 1-14 16,-6 2-12-16,-4 5-10 0,-7 4-6 0,-9 5-6 15,-7 5-4-15,-7 5-6 0,-7 11 2 0,-6 10 2 16,1 6 2-16,-4 10 9 0,3 6 3 0,6 8 4 15,9 4 2-15,9 3-6 0,12 3-9 0,11 0-7 16,11 1-6-16,9 0-7 0,7-4 4 16,12-2-1-16,12-3-1 0,8-4 3 0,9-3-6 15,5-6 1-15,8-2-4 0,8-7 0 0,3-6-3 16,8-9-1-16,-1-8 3 0,3-12-4 16,3-2 3-16,-3-16 1 0,-6-11 1 0,1-6 2 15,-11-8 5-15,0-5 7 0,-10-5 4 0,-5-3 9 16,-6-6 0-16,-8 0-3 0,-10-5-5 15,-9-6-11-15,-6 3-7 0,-7 1-4 0,-18 1-11 16,-15 4-30-16,-19 8-88 0,6 15-295 0,11 15-985 0</inkml:trace>
        <inkml:trace contextRef="#ctx0" brushRef="#br0" timeOffset="4644.0219">-4121 2248 1398 0,'0'0'293'16,"0"0"-7"-16,0 0-12 0,0 0-12 15,0 0-39-15,0 0-57 0,0 0-46 0,0 0-29 16,0 0-14-16,0 0-9 0,0 0-8 0,0 0-10 16,50-60-9-16,-42 55-10 0,1 1-7 0,4-1-5 15,-2 2-6-15,3 0-5 0,0 2-2 16,-1 1-3-16,1 1-2 0,-4 6 1 0,2 3-4 16,-4 3 1-16,-1 3 0 0,-4 0 0 0,-3 7 6 15,0 1-3-15,-7 1 4 0,-4 3-1 16,-8 2-1-16,2 1 3 0,-7 0 1 0,1-3 0 15,1-3 0-15,-2-2 2 0,7-6 1 0,0-3 2 16,7-6 2-16,4-3-2 0,5-2 1 0,1-3 0 16,0 0 2-16,2 0-1 0,8-3-3 0,4-5 0 15,5-1-7-15,6-3 1 0,5 1-2 0,3 0-1 16,2 0 0-16,1 1-2 0,2 3-1 16,-7 0-2-16,2 1 1 0,-5 6-6 0,-5 0-9 15,-3 0-10-15,-5 0-23 0,-3 0-29 0,-4 4-45 16,-2 0-58-16,-5 1-92 0,-1-2-177 0,0 0-546 15,0-2-533-15</inkml:trace>
      </inkml:traceGroup>
      <inkml:traceGroup>
        <inkml:annotationXML>
          <emma:emma xmlns:emma="http://www.w3.org/2003/04/emma" version="1.0">
            <emma:interpretation id="{6C1F95A8-527F-4FF4-B91B-DF94A8039A07}" emma:medium="tactile" emma:mode="ink">
              <msink:context xmlns:msink="http://schemas.microsoft.com/ink/2010/main" type="line" rotatedBoundingBox="18734,5008 23773,4674 23843,5733 18804,6067"/>
            </emma:interpretation>
          </emma:emma>
        </inkml:annotationXML>
        <inkml:traceGroup>
          <inkml:annotationXML>
            <emma:emma xmlns:emma="http://www.w3.org/2003/04/emma" version="1.0">
              <emma:interpretation id="{96DAB93B-A8C4-4340-8E68-BFA3385366EA}" emma:medium="tactile" emma:mode="ink">
                <msink:context xmlns:msink="http://schemas.microsoft.com/ink/2010/main" type="inkWord" rotatedBoundingBox="18739,5082 20297,4979 20333,5517 18775,5621"/>
              </emma:interpretation>
              <emma:one-of disjunction-type="recognition" id="oneOf4">
                <emma:interpretation id="interp20" emma:lang="en-US" emma:confidence="0.5">
                  <emma:literal>How</emma:literal>
                </emma:interpretation>
                <emma:interpretation id="interp21" emma:lang="en-US" emma:confidence="0">
                  <emma:literal>Howe</emma:literal>
                </emma:interpretation>
                <emma:interpretation id="interp22" emma:lang="en-US" emma:confidence="0">
                  <emma:literal>Howa</emma:literal>
                </emma:interpretation>
                <emma:interpretation id="interp23" emma:lang="en-US" emma:confidence="0">
                  <emma:literal>Howl</emma:literal>
                </emma:interpretation>
                <emma:interpretation id="interp24" emma:lang="en-US" emma:confidence="0">
                  <emma:literal>Howse</emma:literal>
                </emma:interpretation>
              </emma:one-of>
            </emma:emma>
          </inkml:annotationXML>
          <inkml:trace contextRef="#ctx0" brushRef="#br2" timeOffset="-14386.1479">-2077 1947 365 0,'0'0'289'0,"0"0"11"0,0 0 45 15,0 0 9-15,0 0-35 0,0 0-60 0,0 0-79 16,0 0-12-16,0 0-36 0,0 0-31 16,0 0 1-16,0 0-57 0,14-83-10 0,-14 85-20 15,0 3-16-15,0 3 2 0,0 6 3 0,0 5 7 16,0 4 10-16,-1 5 2 0,-2 2 0 0,-1 1-4 15,0 4-1-15,1-1-3 0,3 1-5 16,-2-1 0-16,2 0-3 0,0-1-2 0,0-4-2 16,2-1 0-16,-1-3 0 0,5-3-1 0,0-1 0 15,-4-3-1-15,4-6-2 0,0-2-1 0,-5-6-2 16,1 1-9-16,-2-4-11 0,1-1-28 16,-1 0-37-16,0 0-51 0,0-1-64 0,0-4-125 15,0 1-241-15,0 0-941 0</inkml:trace>
          <inkml:trace contextRef="#ctx0" brushRef="#br2" timeOffset="-14132.3046">-1766 1872 1526 0,'0'0'346'0,"0"0"-59"0,0 0-39 0,0 0-32 15,0 0-56-15,0 0-63 0,0 0-45 0,0 0-25 16,0 0-8-16,0 0 1 0,0 0 10 0,0 0 5 15,0 0 3-15,0 0-2 0,34 102-2 0,-31-74-4 16,-2 0-6-16,3 3-3 0,-4-2-4 16,2 1-6-16,-2-2 0 0,0-1-3 0,0 1-3 15,0-5-2-15,0 1-1 0,0-2-4 0,2-3-4 16,-2-2-10-16,2-1-21 0,-2-4-33 16,0-2-30-16,0-4-50 0,0-1-51 0,0-3-66 15,0-2-94-15,0 0-213 0,0 0-879 0</inkml:trace>
          <inkml:trace contextRef="#ctx0" brushRef="#br2" timeOffset="-13320.7185">-2121 2223 1711 0,'0'0'186'0,"0"0"-28"0,0 0-17 15,0 0-35-15,0 0-30 0,0 0-4 0,0 0 4 16,0 0 8-16,0 0-7 0,0 0-13 0,0 0-10 15,180-6-12-15,-136-7-6 0,3-1-4 0,3-1-6 16,-5-2 1-16,6 0-4 0,-7 0-2 16,3 1 0-16,-8 0 2 0,-2 3-1 0,-8 4-2 15,-11 4-3-15,-7 2-5 0,-3 3-4 0,-8 0-5 16,0 0-1-16,0 8 3 0,-2 3 3 0,-4 4 4 16,-1 6 1-16,0 2 0 0,-4 1-5 15,7 2-3-15,-3-1-2 0,1 0-2 0,6-2 0 16,0-3 1-16,0-1-1 0,3-4-3 0,5-2 3 15,-2-5 0-15,5-2 1 0,-1-4 4 16,-3-2-1-16,5 0 2 0,0-10 6 0,1-1 1 16,0-3 1-16,0-3-1 0,-3-3 0 0,-1 3-2 15,3-5 4-15,-8 2 1 0,-1 1 2 0,-3 0-3 16,0 1-3-16,-9 2-3 0,-3 1-4 0,-5 3 3 16,-2 2-9-16,-1 2-3 0,-1 5 0 15,1 1-8-15,-1 2 5 0,5 0 2 0,1 7-4 16,5 1 4-16,3 1-3 0,0 1-1 0,5 0 2 15,2 4 1-15,0-3-1 0,0 2 1 0,6 0 1 16,0 0 2-16,5 0 0 0,2-4 2 0,1-2 0 16,6 0-7-16,0-4 7 0,2-1 0 15,2-2 0-15,3 0 6 0,0-8-4 0,0-3 0 16,2-3 1-16,-4-2 1 0,1 0-1 0,-7-2 3 16,4 3 0-16,-7 2-1 0,-5 2 5 15,-5 4 0-15,-1 0 0 0,0 5-3 0,-5 2-3 16,0 0-6-16,0 0-3 0,0 5 3 0,0 6-2 15,0-1 1-15,0 4 3 0,0 0-1 0,1 2 2 16,0-2 0-16,1-1-1 0,4 0 3 16,-1-4-2-16,2-2 1 0,3 0 0 0,3-4-3 15,1-1 3-15,2-2 1 0,2 0-1 0,2-8 3 16,-2-3 0-16,7-2-1 0,-1-1 1 0,-6-3-2 16,6-1 2-16,-5 1 0 0,3 0 0 0,-3 1-1 15,-4 1-1-15,-1 6-2 0,-1 3-1 16,-3 2 2-16,-4 4-6 0,1 0-3 0,-3 5 0 15,-1 5-1-15,3 1 4 0,-2 3 3 0,-3 0 0 16,5 1 1-16,0-2 1 0,-1 0-1 0,5-3 1 16,2-1-1-16,0-4 0 0,1-2 2 15,3-1-2-15,-1-2 4 0,1-2-1 0,-1-7 1 16,4-2 2-16,-1-6-4 0,-2 1 6 0,-1-3-1 16,0 0 3-16,-4-2 5 0,-2 1 1 0,-1-1 4 15,-2 2 2-15,-2 2 1 0,-3 1-4 16,1 2-3-16,-2 1-5 0,0 2-5 0,-2 2-5 15,-3 0-4-15,-1 2-5 0,2 5-18 0,-6 0-20 16,4 2-40-16,-2 0-57 0,-1 4-93 16,1 5-220-16,1-2-633 0,4-1-436 0</inkml:trace>
        </inkml:traceGroup>
        <inkml:traceGroup>
          <inkml:annotationXML>
            <emma:emma xmlns:emma="http://www.w3.org/2003/04/emma" version="1.0">
              <emma:interpretation id="{119B3847-FA63-4AD8-A747-88F711921312}" emma:medium="tactile" emma:mode="ink">
                <msink:context xmlns:msink="http://schemas.microsoft.com/ink/2010/main" type="inkWord" rotatedBoundingBox="20665,4880 23773,4674 23843,5733 20735,5939"/>
              </emma:interpretation>
              <emma:one-of disjunction-type="recognition" id="oneOf5">
                <emma:interpretation id="interp25" emma:lang="en-US" emma:confidence="0.5">
                  <emma:literal>diversity</emma:literal>
                </emma:interpretation>
                <emma:interpretation id="interp26" emma:lang="en-US" emma:confidence="0">
                  <emma:literal>diversity's</emma:literal>
                </emma:interpretation>
                <emma:interpretation id="interp27" emma:lang="en-US" emma:confidence="0">
                  <emma:literal>diversify</emma:literal>
                </emma:interpretation>
                <emma:interpretation id="interp28" emma:lang="en-US" emma:confidence="0">
                  <emma:literal>diverstty</emma:literal>
                </emma:interpretation>
              </emma:one-of>
            </emma:emma>
          </inkml:annotationXML>
          <inkml:trace contextRef="#ctx0" brushRef="#br2" timeOffset="-12662.8901">7 2082 375 0,'0'0'350'0,"0"0"30"0,0 0 27 16,0 0-26-16,0 0-63 0,0 0-73 0,0 0-47 15,0 0-43-15,0 0-36 0,0 0-25 0,0 0-20 16,0 0-18-16,0 0-17 0,0 0-13 0,-24-80-11 16,7 86-6-16,-7 6-1 0,4 1-3 15,-3 5-1-15,2 0-1 0,1-2-1 0,6 5-1 16,1-1 0-16,8 0 0 0,-3-4-2 0,7 2-1 16,1-2 1-16,0-5-1 0,10-1 2 0,-3-1-1 15,6-7 0-15,1-1 1 0,6-1 2 16,0-3 2-16,1-8 1 0,0-3-1 0,3-4 0 15,-1-4-1-15,0-3 1 0,-1-3 2 0,-3-1 1 16,-2-1 2-16,1-1 1 0,-4-1 1 0,-5-3 2 16,2 2-2-16,-5-2 2 0,-3-1-2 0,-3 2 0 15,0-1 0-15,-6 3 0 0,2 5-1 16,-8 3 1-16,5 6 0 0,-1 5-2 0,4 4-2 16,-4 4 1-16,7 3-6 0,0 2-4 0,1 2-6 15,-2 9-1-15,1 7 1 0,-1 4 5 0,0 11 4 16,-1-1 0-16,1 7 1 0,1 0-1 15,1 2-1-15,0 1 0 0,0-2-2 0,0-1 3 16,0-2-1-16,8-6 0 0,-1-2 3 0,6-5-3 16,1-5-1-16,8-6 1 0,-2-4-1 15,1-2 2-15,-1-3-1 0,4-4 0 0,-4-4-1 16,4-7 0-16,-4-2 3 0,2-7-2 0,1 0 4 16,-5-1-1-16,-2 0-1 0,-2-2 3 0,-1 2 1 15,-5 4-1-15,-2 2 2 0,-5 5-4 16,1 4-1-16,-1 5-4 0,-1 1-11 0,0 1-2 15,0 11-4-15,0 2 4 0,0 5 8 0,4 2 2 16,-1 1 5-16,2 0-5 0,7-1 1 0,3-3-1 16,7-7-7-16,1 1-5 0,9-8-13 0,2-2-19 15,3-2-28-15,-1-7-32 0,3-8-55 16,-3-2-120-16,-13 1-375 0,-4 3-926 0</inkml:trace>
          <inkml:trace contextRef="#ctx0" brushRef="#br2" timeOffset="-12520.9783">432 1800 2116 0,'0'0'163'0,"0"0"-57"16,0 0-36-16,0 0-83 0,0 0-62 0,0 0-68 16,0 0-176-16,0 0-525 0,0 0-217 0</inkml:trace>
          <inkml:trace contextRef="#ctx0" brushRef="#br2" timeOffset="-11316.5438">676 1953 2435 0,'0'0'243'0,"0"0"-27"0,0 0-28 15,0 0-82-15,0 0-45 0,0 0-22 0,0 0-11 16,0 0 0-16,0 0 2 0,0 0-7 0,0 0-3 15,0 0-4-15,0 0-9 0,0 0 2 16,88 121-3-16,-78-105-2 0,-5-2 3 0,5-1-5 16,-4-2 1-16,4-3 0 0,-6-3 0 0,5-3-1 15,-5-2 3-15,4 0 2 0,-3-3 2 0,5-6 1 16,-5-2-2-16,7-5-2 0,-1 0-5 16,0-3 3-16,2-2 0 0,-4-2 0 0,2 1 5 15,0 1-4-15,-6 0 1 0,-3 3 4 0,-2 2 1 16,0 3-2-16,0 3 0 0,-2 2 0 15,-1 5-5-15,-6 2 1 0,5 1-3 0,3 1-4 16,-4 6-3-16,0 4 5 0,3 1 1 0,2 2 1 16,0 2 4-16,0-2-6 0,7 2 0 0,-1-4 0 15,4 1-2-15,-2-1 1 0,4-3 1 0,0-1-2 16,3-4 0-16,-1 0 0 0,3-3 0 16,4-1 1-16,-4 0 1 0,6-9-1 0,-3 1 1 15,4-5 2-15,-4-1 1 0,5-2-2 0,-2-1-1 16,-5-1 2-16,-1 2-4 0,-4 2 3 0,-2 2 2 15,-9 1-1-15,-1 3 1 0,-1 2 3 16,0 1-2-16,-3 3-4 0,-8 2-2 0,2 0-6 16,-5 7 0-16,-6 2 1 0,5 2 4 0,1 1 1 15,1 1 2-15,6 0-1 0,0 0-4 0,5-2 2 16,2 0-1-16,0-2 0 0,2 0 2 16,6-1-1-16,1 0-1 0,3 1 1 0,4-4 0 15,3 1 0-15,-4-2 2 0,2-2-1 0,-1-2-1 16,-1 0 3-16,7-2 1 0,-4-6 2 0,3-1-1 15,-1-4 0-15,3-1 0 0,-2-3 1 16,5-2 0-16,0-1-4 0,1-1 2 0,0-1-3 16,2-2 2-16,-4 0 4 0,-5 2 0 0,1 0 6 15,-7 3-6-15,-6 3 5 0,-1 4 0 16,-6 2-2-16,-1 6 4 0,0 2-7 0,-7 2-7 16,0 0-3-16,-6 3-4 0,-4 9 1 0,-3-2 6 15,5 5 1-15,1-2 1 0,2 0 0 0,8 1-2 16,1-2 2-16,3 0-6 0,0-3 6 15,4 2-2-15,5-3-1 0,-1 0 10 0,5 0-9 16,1 0 2-16,2-1-1 0,-2 2 0 0,0-2 4 16,3 2 1-16,-3 1-2 0,-4 2-1 0,3 0-1 15,0 1-2-15,-3-2 3 0,-5 1-1 0,5-2-1 16,-7-1 2-16,3-2-1 0,-3-3 2 0,0 0-2 16,-2-4 3-16,0 0 0 0,6 0-1 15,-1 0 2-15,5-8 0 0,2-3 0 0,3-2 0 16,-1-2 1-16,8-1-4 0,-3-2 2 0,4-1 0 15,-6 1 0-15,7-3 0 0,-7-1 1 16,3 1-2-16,-4 3 1 0,-1 0-1 0,-3 4 0 16,-2 1 0-16,-4 3-1 0,2 2 1 0,-7 4-1 15,0 2 2-15,-2 2-3 0,0 0-3 0,0 0-2 16,0 5-1-16,0 3 0 0,0 3 3 16,0 2 2-16,0-1-1 0,0 3 4 0,0 0-2 15,0-1 0-15,5 2 1 0,1-1-2 0,3-1 0 16,-2-1 1-16,4-1 0 0,-2-1-2 15,-4-2 2-15,-3-1-2 0,-1 0 1 0,-1-1 1 16,-1-1 0-16,-12-1 3 0,-1 0-2 0,-2-1 2 16,-4 0-2-16,-4-1 2 0,-1-2 1 0,1-1-3 15,4 0 3-15,3 0 2 0,3-3 1 0,4-2 2 16,1-1-3-16,5 2 1 0,4-3-2 0,0 2-2 16,0 2-2-16,0 0-5 0,3 1-4 15,7 1 0-15,1 1 0 0,2 0 3 0,1 0 2 16,3 3-3-16,-2 2 3 0,0 1 0 0,0-1 0 15,-1 1 3-15,2-1-3 0,4 0 0 0,-2-2 1 16,5-3 0-16,-2 0 2 0,6-2 0 16,0-6 0-16,1-3 1 0,-1-3 2 0,0-1 1 15,-4-3 3-15,-6 4 1 0,-3-3 1 0,-2 3 1 16,-7 2 0-16,-2 2 4 0,3 4 0 16,-5 1-1-16,-1 3-1 0,0 2-7 0,0 0-4 15,0 0-5-15,0 4-1 0,0 5 0 0,2 1 2 16,-1 1 3-16,2 0 1 0,4-1 1 0,-3-2-3 15,5-1 0-15,-4-2-5 0,5-4-4 16,-3 1-12-16,6-2-26 0,3 0-33 0,4-7-60 16,-1 0-93-16,3-6-240 0,-8 4-578 0,-1 2-477 0</inkml:trace>
          <inkml:trace contextRef="#ctx0" brushRef="#br2" timeOffset="-11171.6329">2378 1553 2216 0,'0'0'348'0,"0"0"-87"0,0 0-38 15,0 0-80-15,0 0-51 0,0 0-29 0,0 0-21 16,0 0-19-16,0 0-12 0,0 0-8 0,0 0-11 16,0 0-15-16,0 0-28 0,-92 44-49 15,91-36-89-15,-1 2-162 0,2-4-429 0,0 1-838 0</inkml:trace>
          <inkml:trace contextRef="#ctx0" brushRef="#br2" timeOffset="-10412.2405">2367 1576 1725 0,'0'0'931'0,"0"0"-671"0,0 0-59 16,0 0-38-16,0 0-57 0,0 0-37 0,0 0-24 16,0 0-19-16,0 0-13 0,0 0-7 0,0 0 1 15,0 0 2-15,0 0 3 0,0 0-1 16,62 45 2-16,-62-15-4 0,0 5-3 0,-5 3 0 15,0-2-7-15,0 1 2 0,-1-2-2 0,5-4-4 16,-2-4-6-16,-1-3-10 0,4-7-13 0,-3 0-15 16,3-7-10-16,0-5-20 0,0-2-7 15,0-3 4-15,0 0-4 0,0-7-1 0,0-2-9 16,-2-3-7-16,2-1 6 0,0 0 21 0,-1-1 30 16,0-1 22-16,1 0 21 0,-2 0 17 0,1 3 15 15,-1 0 15-15,-2 4 15 0,3 1 12 16,-1 4 1-16,2 1-3 0,0 2-19 0,0 0-14 15,0 0-15-15,0 0-13 0,0 0 0 0,2 4-1 16,5-1 8-16,-2 2 8 0,8-4 7 16,-2 1 1-16,4-2-3 0,2 0-4 0,1 0-6 15,2-5 1-15,0-3-2 0,4 0-1 0,-1-3-2 16,-4-2 2-16,4 2 1 0,-5-1 1 0,-3 2 11 16,-3-1-2-16,-5 3 5 0,-1 2-1 0,-3 1-3 15,-3 0-2-15,0 5-6 0,0 0-3 0,0 0-8 16,0 0-5-16,0 0-5 0,0 5-3 15,0 3 3-15,3 2 0 0,4 2 1 0,-3-2 1 16,3 0 1-16,-1 2-3 0,-2-3 1 0,6 1 1 16,-4-2-7-16,2-2 7 0,1-1 0 0,-1-4 0 15,5-1 0-15,1 0 0 0,3-3 1 16,2-5 1-16,-2-4 6 0,-2-1-6 0,2-2 0 16,2 1-1-16,-8-1 0 0,-1 1 3 0,0-1 3 15,-6 6 0-15,0 2-1 0,-1 2 2 16,-3 4-1-16,0 1-3 0,0 0-1 0,0 0-12 15,-3 8-1-15,-1 3 1 0,0 8 1 0,-5 3 6 16,5 2 0-16,0 6 0 0,-3 3-4 0,3 3 5 16,-2 3 0-16,0 3 0 0,2 2 1 15,-5 3 0-15,5 0-1 0,-4 5 1 0,3-2 2 16,0-2-2-16,-2 3 0 0,-3-4 3 0,1 0 0 16,-5-8 5-16,-4-5 2 0,1-7 3 15,-6-5 0-15,0-6 3 0,-1-3 2 0,-3-6 2 16,6-6 3-16,0-1 2 0,4-8-1 0,1-6-5 15,5-6-5-15,1-8-6 0,7-3-3 0,3-6-4 16,0-4-1-16,9-5-2 0,5 2-3 0,1 0-4 16,4 2-11-16,5 3-15 0,1 0-22 15,2 5-24-15,-1 8-33 0,-2 6-44 0,-6 5-61 16,-8 11-113-16,0 4-231 0,-8 0-642 0</inkml:trace>
        </inkml:traceGroup>
      </inkml:traceGroup>
      <inkml:traceGroup>
        <inkml:annotationXML>
          <emma:emma xmlns:emma="http://www.w3.org/2003/04/emma" version="1.0">
            <emma:interpretation id="{34968CF1-650D-4F29-BB58-588619ED44E4}" emma:medium="tactile" emma:mode="ink">
              <msink:context xmlns:msink="http://schemas.microsoft.com/ink/2010/main" type="line" rotatedBoundingBox="19029,5713 22537,5517 22607,6767 19099,6963"/>
            </emma:interpretation>
          </emma:emma>
        </inkml:annotationXML>
        <inkml:traceGroup>
          <inkml:annotationXML>
            <emma:emma xmlns:emma="http://www.w3.org/2003/04/emma" version="1.0">
              <emma:interpretation id="{75910060-CF27-4BF5-8DAC-E5A20C4F68AC}" emma:medium="tactile" emma:mode="ink">
                <msink:context xmlns:msink="http://schemas.microsoft.com/ink/2010/main" type="inkWord" rotatedBoundingBox="19011,6114 20795,5801 20884,6311 19100,6623"/>
              </emma:interpretation>
              <emma:one-of disjunction-type="recognition" id="oneOf6">
                <emma:interpretation id="interp29" emma:lang="en-US" emma:confidence="0.5">
                  <emma:literal>will</emma:literal>
                </emma:interpretation>
                <emma:interpretation id="interp30" emma:lang="en-US" emma:confidence="0">
                  <emma:literal>well</emma:literal>
                </emma:interpretation>
                <emma:interpretation id="interp31" emma:lang="en-US" emma:confidence="0">
                  <emma:literal>wall</emma:literal>
                </emma:interpretation>
                <emma:interpretation id="interp32" emma:lang="en-US" emma:confidence="0">
                  <emma:literal>we'll</emma:literal>
                </emma:interpretation>
                <emma:interpretation id="interp33" emma:lang="en-US" emma:confidence="0">
                  <emma:literal>wail</emma:literal>
                </emma:interpretation>
              </emma:one-of>
            </emma:emma>
          </inkml:annotationXML>
          <inkml:trace contextRef="#ctx0" brushRef="#br2" timeOffset="-9680.5852">-1772 3045 1472 0,'0'0'246'0,"0"0"33"0,0 0 23 0,0 0-43 16,0 0-50-16,0 0-49 0,0 0-49 0,0 0-34 16,0 0-31-16,0 0-20 0,0 0-7 0,0 0 2 15,0 0 5-15,0 0 2 0,-35 39-1 0,30-12-3 16,4-1-3-16,1-2-6 0,0-3-2 0,0-1-4 15,0-4-4-15,0-4-1 0,0-4-2 16,0-3 0-16,6-2 2 0,-1-3 3 0,0-1 12 16,4-7 5-16,4-8 3 0,1-3 1 0,3-5-14 15,3-3-6-15,1-2-2 0,-5 3-3 16,0 1 2-16,-4 4 1 0,0 5-1 0,-5 4-3 16,-1 5-1-16,-5 5-2 0,0 2-4 0,1 0 0 15,-1 3 0-15,3 9-1 0,1 2 5 16,-4 2 2-16,5 3-1 0,-2 2-1 0,0-1 1 15,-1 1-3-15,6-2 2 0,-4-3 2 0,5-1-3 16,-1-2 2-16,1-4 1 0,1-2-1 0,2-6 1 16,0-1 1-16,1-1 0 0,0-11-1 15,1-4 3-15,8-7-2 0,-3-4-1 0,5-5 2 16,0-2-2-16,-4-1-1 0,3-1 1 0,-7 7 2 16,-3-1 2-16,-3 10 4 0,-6 3 3 0,-5 5 2 15,0 6-1-15,0 2-1 0,-5 4-9 0,-4 0-4 16,3 7-4-16,-5 4-2 0,-1 2 3 0,7 3 2 15,-5 1-1-15,8-1 2 0,2 0 0 16,0-2-1-16,2-1 2 0,9-1-2 0,0-3 0 16,3-2-1-16,2-3 1 0,0-2 1 0,5-2 0 15,0 0 0-15,3-2 1 0,-5-4-3 0,3 0 5 16,-3 0 0-16,-4 0-1 0,-2 3 3 16,0 1-4-16,-6 0 0 0,-1 2 1 0,-4 0-3 15,4 4-1-15,-2 3 0 0,-1 2-1 0,3 1 3 16,1 3 0-16,-3-2 1 0,6 0-1 15,-3-1-2-15,3-3 3 0,2-2-2 0,2-1-2 16,1-4-5-16,7 0-14 0,-4-2-14 0,6-9-26 16,-4-2-35-16,3-3-36 0,-6-2-59 0,-3-1-122 15,-1 4-244-15,-9 6-672 0</inkml:trace>
          <inkml:trace contextRef="#ctx0" brushRef="#br2" timeOffset="-9487.7051">-1082 2830 2390 0,'0'0'279'0,"0"0"-68"16,0 0-41-16,0 0-60 0,0 0-46 0,0 0-24 16,0 0-24-16,0 0-29 0,0 0-16 0,0 0-10 15,0 0-15-15,0 0-32 0,0 0-89 0,0 0-163 16,-7 24-361-16,19-15-889 0</inkml:trace>
          <inkml:trace contextRef="#ctx0" brushRef="#br2" timeOffset="-9031.9798">-780 3235 1828 0,'0'0'223'0,"0"0"13"0,0 0 18 0,0 0-70 16,0 0-43-16,0 0-24 0,0 0-25 0,0 0-22 15,150-188-14-15,-132 156-10 0,-1 1-4 0,0-1-3 16,-3 1-3-16,-6-1-1 0,2 2-7 0,-7 1-2 15,0 0-4-15,-3 2-4 0,0 5 0 0,0 3-2 16,-6 4 0-16,-1 4 0 0,0 5-3 16,0 4-3-16,1 2-7 0,-2 0-5 0,-1 8-3 15,-1 9-1-15,3 3 3 0,-3 5 2 0,0 5-1 16,6 2 2-16,-2 0 0 0,4 2-3 0,2-1 2 16,0-1 0-16,5-3-1 0,1 1 1 15,7-6 0-15,-1-2-1 0,4-5 0 0,0-5 2 16,5-4-1-16,-3-4 1 0,-1-4 0 0,6 0 1 15,-3-9 2-15,4-6-1 0,1-2 2 16,1-10-3-16,1-2 2 0,-2-4-1 0,0-3-1 16,0 1 3-16,-1-5-3 0,-5 1 2 0,-2 0-1 15,-3 3 1-15,-4 3 2 0,-2 3-1 0,-8 5 1 16,0 6-1-16,-3 4-2 0,-2 4-1 16,-7 7-4-16,5 4-3 0,-6 0-1 0,-1 11-1 15,0 8 1-15,0 5 3 0,0 5 2 0,2 3 4 16,1 3-4-16,5 3 3 0,-1 2 2 0,4-1-6 15,2 0 6-15,1 0-5 0,0-3 2 0,3-2-3 16,8-4 2-16,2-7-2 0,3-3-7 16,-1-6 5-16,8-6-4 0,-5-3 0 0,8-5-2 15,-4-3-8-15,4-7-12 0,1-6-24 0,1-2-39 16,5-2-68-16,-3-2-140 0,-11 6-468 0,-4 3-884 16</inkml:trace>
        </inkml:traceGroup>
        <inkml:traceGroup>
          <inkml:annotationXML>
            <emma:emma xmlns:emma="http://www.w3.org/2003/04/emma" version="1.0">
              <emma:interpretation id="{227FA06E-1989-4B9C-B27B-B19C7AD5BEF0}" emma:medium="tactile" emma:mode="ink">
                <msink:context xmlns:msink="http://schemas.microsoft.com/ink/2010/main" type="inkWord" rotatedBoundingBox="21242,5414 22629,5594 22470,6817 21083,6636"/>
              </emma:interpretation>
              <emma:one-of disjunction-type="recognition" id="oneOf7">
                <emma:interpretation id="interp34" emma:lang="en-US" emma:confidence="0.5">
                  <emma:literal>help</emma:literal>
                </emma:interpretation>
                <emma:interpretation id="interp35" emma:lang="en-US" emma:confidence="0">
                  <emma:literal>whelp</emma:literal>
                </emma:interpretation>
                <emma:interpretation id="interp36" emma:lang="en-US" emma:confidence="0">
                  <emma:literal>helps</emma:literal>
                </emma:interpretation>
                <emma:interpretation id="interp37" emma:lang="en-US" emma:confidence="0">
                  <emma:literal>hep</emma:literal>
                </emma:interpretation>
                <emma:interpretation id="interp38" emma:lang="en-US" emma:confidence="0">
                  <emma:literal>hip</emma:literal>
                </emma:interpretation>
              </emma:one-of>
            </emma:emma>
          </inkml:annotationXML>
          <inkml:trace contextRef="#ctx0" brushRef="#br2" timeOffset="-7825.9003">256 2989 1799 0,'0'0'304'0,"0"0"-123"0,0 0 6 0,0 0 1 15,0 0-53-15,0 0-41 0,0 0-29 16,0 0-14-16,0 0-6 0,0 0-3 0,0 0 1 16,84-177-2-16,-77 146 0 0,4 0-3 0,-1-1 0 15,-4 1-7-15,3-1-1 0,-5 1 0 0,-3 3-4 16,2 0-2-16,-3 6-1 0,0 5 0 0,0 5-4 16,0 5-1-16,0 4-4 0,0 3-11 0,0 0-12 15,0 10-1-15,0 6 1 0,0 5 4 16,-1 6 10-16,-1 5-2 0,2 2 0 0,-3 3 0 15,1 1-4-15,-4 0 4 0,3-2-2 0,3 0 0 16,-3-1 3-16,3-3-1 0,0-4 1 16,0-5-2-16,0-2 2 0,4-7-3 0,5-2-1 15,-3-4 1-15,5-5 1 0,-1-3 0 0,-2 0 2 16,5-7 3-16,0-4-6 0,1-1 5 0,0-4-2 16,-1 1-2-16,1 2 5 0,-4 1-6 15,-4 3 0-15,1 4-1 0,-3 4-2 0,-2 1-3 16,2 0 1-16,1 1 0 0,0 6-3 0,3-1 5 15,-4 3 2-15,5 0 0 0,-3 1 2 16,4-1-2-16,-3 1 1 0,4-2-2 0,2-2 6 0,2-1-4 16,5-2-1-16,0-2 1 0,-2-1-6 15,7 0 3-15,-1-2 2 0,-4-6-2 0,5 1 0 16,-2-5-1-16,-3 2 0 0,-6 0 0 0,0 2 4 16,-3 0 0-16,-8 1 1 0,3 1 1 0,-5 0-1 15,-1-1 0-15,0 1 0 0,0 1 0 16,-6 0-7-16,4 2 6 0,0 0-1 0,-1 1-2 15,-2 1 3-15,3 1-10 0,1 0-6 0,1 0-5 16,0 3 0-16,0 3 3 0,0 1 4 16,0 1 6-16,0 0-2 0,1 0 5 0,5-1 1 15,-3 1 1-15,1 0 2 0,5-2-1 0,2 0 2 16,3-1 0-16,2-3 3 0,2-1-3 0,3-1 2 16,1-1-1-16,5-7 0 0,1-7 3 15,0-1-1-15,3-7 2 0,5-2-3 0,-5-4 1 16,-1 0 1-16,-2-4-1 0,-2 1 5 0,-2-3-5 15,-4-1-2-15,-2-1 0 0,-4 2-1 0,-5-5 1 16,-1 4 2-16,-5-2 0 0,-3 4-3 16,0 0 4-16,0 3 0 0,-6 4 1 0,-1 7 2 15,2 8-3-15,-4 5-2 0,3 7-7 0,-2 0 2 16,2 10-6-16,-5 7 1 0,1 7 3 0,3 5-3 16,-2 5 7-16,0 1 0 0,4 2 0 0,0 3 1 15,-2 0 0-15,4 0-1 0,3 0 0 16,0-1 0-16,0-2-1 0,5-1-1 0,8-1 1 15,3-5 0-15,5-3-1 0,-1-7-1 0,4-4-2 16,-1-5 0-16,-4-3 1 0,3-8 1 0,-5 0 4 16,-2-4 3-16,1-7 1 0,-3-2 2 15,-1-4-1-15,-2-1 0 0,-3-1 1 0,2-1 0 16,-5 0-1-16,-1 0 0 0,3 3 2 0,-5 0 0 16,1 5 2-16,-1 3-2 0,-1 4 1 0,0 2-3 15,0 3-7-15,0 0-5 0,1 3-5 16,-1 8 1-16,2 7 3 0,-1 3 4 0,-1 5 2 15,0 2 1-15,0 3-1 0,-1 3 1 0,-3 3 0 16,-5-1-2-16,3 5 3 0,-4 3 0 16,-1 1-2-16,5 5 2 0,-5-2-1 0,0 2 0 15,4 0 4-15,-5-1 0 0,1-1 1 0,4-5 0 16,-3-4 1-16,1-8-2 0,4-6 2 0,1-5 1 16,-4-9-3-16,7-3 1 0,0-5 6 0,1-3 8 15,0 0 12-15,0-9-1 0,0-6-7 16,0-6-10-16,0-6-8 0,0-4-2 0,0-6 2 15,2-3 0-15,0-7-3 0,5 0 0 0,-3-2-2 16,-1-1 2-16,7-4-2 0,1 2-1 0,5-2-2 16,1 1-6-16,7 0 4 0,3 6-1 0,1 3-4 15,2 6 0-15,0 9-8 0,-3 9-4 16,-5 9-2-16,-2 9-3 0,-6 2 0 0,-2 9 2 16,-5 8 4-16,0 3 5 0,-6 4 4 0,-1 1 3 15,0 3 3-15,-12-1 2 0,-1 2 3 0,-4-4 1 16,-7 0 3-16,2-2 4 0,-3-4-4 15,-1-1-2-15,0-4-3 0,1-4-14 0,7-4-32 16,-2-1-64-16,0-3-124 0,5-2-338 0,3 0-616 16,7 0-133-16</inkml:trace>
        </inkml:traceGroup>
      </inkml:traceGroup>
      <inkml:traceGroup>
        <inkml:annotationXML>
          <emma:emma xmlns:emma="http://www.w3.org/2003/04/emma" version="1.0">
            <emma:interpretation id="{20A9ACD2-D523-4771-A464-C700AC037FB3}" emma:medium="tactile" emma:mode="ink">
              <msink:context xmlns:msink="http://schemas.microsoft.com/ink/2010/main" type="line" rotatedBoundingBox="18858,7028 24241,6482 24351,7575 18969,8121"/>
            </emma:interpretation>
          </emma:emma>
        </inkml:annotationXML>
        <inkml:traceGroup>
          <inkml:annotationXML>
            <emma:emma xmlns:emma="http://www.w3.org/2003/04/emma" version="1.0">
              <emma:interpretation id="{35569998-3FC4-448A-8C2B-018B89FEAFE8}" emma:medium="tactile" emma:mode="ink">
                <msink:context xmlns:msink="http://schemas.microsoft.com/ink/2010/main" type="inkWord" rotatedBoundingBox="18863,7070 20616,6892 20722,7943 18969,8121"/>
              </emma:interpretation>
              <emma:one-of disjunction-type="recognition" id="oneOf8">
                <emma:interpretation id="interp39" emma:lang="en-US" emma:confidence="0.5">
                  <emma:literal>yer</emma:literal>
                </emma:interpretation>
                <emma:interpretation id="interp40" emma:lang="en-US" emma:confidence="0">
                  <emma:literal>yore</emma:literal>
                </emma:interpretation>
                <emma:interpretation id="interp41" emma:lang="en-US" emma:confidence="0">
                  <emma:literal>year</emma:literal>
                </emma:interpretation>
                <emma:interpretation id="interp42" emma:lang="en-US" emma:confidence="0">
                  <emma:literal>your</emma:literal>
                </emma:interpretation>
                <emma:interpretation id="interp43" emma:lang="en-US" emma:confidence="0">
                  <emma:literal>yen</emma:literal>
                </emma:interpretation>
              </emma:one-of>
            </emma:emma>
          </inkml:annotationXML>
          <inkml:trace contextRef="#ctx0" brushRef="#br2" timeOffset="-6682.1716">-1715 3886 1774 0,'0'0'437'0,"0"0"-213"0,0 0-6 15,0 0-5-15,0 0-48 0,0 0-51 0,0 0-44 16,0 0-31-16,0 0-17 0,0 0-7 0,0 0 1 16,0 0 2-16,0 0 1 0,0 0-2 0,-26 48-3 15,36-29-3-15,-3-3-4 0,3 0-2 16,3-4 0-16,1-1 1 0,2-3 1 0,1-3 0 16,1-5 4-16,-1 0 3 0,0-6 4 0,0-5 4 15,-3-4 0-15,-4-2 2 0,0-2-1 0,-7 0-7 16,-2-1 1-16,-1-1-3 0,0 2-3 15,-2 0 3-15,-4 5-4 0,-1 1-2 0,3 6-1 16,-4 1 1-16,6 3-4 0,2 3-1 16,0 0-6-16,0 3-1 0,0 10-1 0,0 6 0 0,0 7 3 15,0 3 0-15,1 7 4 0,0 4 0 16,2 5-2-16,-3 1-1 0,0 5 0 0,0 2 1 16,0 2 0-16,-5 3 3 0,0 3-4 0,-3-3 1 15,2-2 1-15,-4-1 0 0,3-2-1 0,0-4 0 16,-4-4-2-16,5 0-1 0,-5-8 2 0,-1-3 0 15,3-1 1-15,-4-8-1 0,-1-4 1 16,-3-5 1-16,0-5 0 0,1-5 5 0,-5-6-3 16,1 0 1-16,-6-9 0 0,4-7-5 0,-2-7 2 15,-1-3-3-15,7-6 0 0,0-5-1 16,5-2 0-16,6-5-2 0,7-2 0 0,0-2-4 16,11-5-6-16,6-2-5 0,10 0-6 0,4-3-8 15,8 0-6-15,2 5-7 0,1 3-4 0,2 2-3 16,3 4 8-16,0 7 4 0,-5 6 11 15,-2 6 13-15,-8 7 5 0,-5 4 9 0,-10 5 2 16,-4 4 4-16,-4 3 1 0,-7 2 4 0,-2 0 3 16,0 0 5-16,0 0 2 0,0 0 0 0,0 0-2 15,-1 3-4-15,0 1-1 0,-4 2-2 0,1 5 0 16,3-2 0-16,1 2-3 0,0-1-2 16,5 1 1-16,4-1-2 0,4-3 2 0,1-1-2 15,0-2 0-15,0-4 1 0,0 0 2 0,3-2 1 16,3-6 1-16,-1-3 3 0,-2-4-3 0,1-3 1 15,2-3 0-15,-6 2 1 0,-1-1-5 0,-6 1 3 16,-3 0-4-16,-4 1 1 0,-3 5 2 16,-7 0-2-16,-2 2-1 0,-5 5-1 0,-6 2-6 15,2 4-2-15,-2 4-1 0,-2 8 0 0,-2 6 3 16,4 2 0-16,2 2 4 0,5 2-2 16,5-2 0-16,4 0 0 0,5-1-3 0,2-1 2 15,2-1 3-15,6-3 0 0,5-2 1 0,0-4 1 16,4-2-2-16,5-4 1 0,-2-2 1 15,7-2-1-15,1 0 0 0,5-8 1 0,1-4-2 16,0 1 2-16,2-6 2 0,2 0 1 0,-6-2 1 16,-5 2 0-16,2-2 0 0,-12 6-1 0,-3 1 3 15,-4 2-2-15,-3 4-1 0,-3 1-1 0,-2 4 1 16,-2 1-5-16,0 0-2 0,0 0-3 16,1 0-2-16,-1 6 2 0,3 0 6 0,4 1 0 15,-3 1-1-15,-1-1 1 0,5-1-3 0,-3 1 3 16,5-1 0-16,-2-1 0 0,2-2-1 15,4-1 2-15,0-2 0 0,3 0-2 0,2-4 4 0,-2-2-3 16,-2-4 1-16,2 1 0 0,3-3 1 16,-3-1-2-16,-1-1 0 0,0 1 2 0,-4 2-5 15,-2 3 6-15,-6 3 2 0,-2 3-5 0,-2 2 1 16,0 0-7-16,0 10-2 0,-3 3 3 16,-1 7 3-16,-3 0 3 0,4 1 0 0,3 3-2 15,0 0-3-15,0-3 2 0,13-1 1 0,2-3 0 16,5-2-2-16,4-4 1 0,5-5 0 0,5-3 0 15,-2-3 8-15,5 0-6 0,-3-8 3 16,4-3-5-16,-5-2-6 0,1-3-3 0,-4 1-12 16,-6-4-26-16,-3 2-55 0,2-1-87 0,-8 1-266 15,-2 7-640-15,-9 4-446 0</inkml:trace>
        </inkml:traceGroup>
        <inkml:traceGroup>
          <inkml:annotationXML>
            <emma:emma xmlns:emma="http://www.w3.org/2003/04/emma" version="1.0">
              <emma:interpretation id="{BCDD4429-E3AE-43C1-812E-9D568FA9F6BC}" emma:medium="tactile" emma:mode="ink">
                <msink:context xmlns:msink="http://schemas.microsoft.com/ink/2010/main" type="inkWord" rotatedBoundingBox="21280,6782 24241,6482 24293,6999 21333,7299"/>
              </emma:interpretation>
              <emma:one-of disjunction-type="recognition" id="oneOf9">
                <emma:interpretation id="interp44" emma:lang="en-US" emma:confidence="0.5">
                  <emma:literal>achieve</emma:literal>
                </emma:interpretation>
                <emma:interpretation id="interp45" emma:lang="en-US" emma:confidence="0">
                  <emma:literal>achieves</emma:literal>
                </emma:interpretation>
                <emma:interpretation id="interp46" emma:lang="en-US" emma:confidence="0">
                  <emma:literal>achiever</emma:literal>
                </emma:interpretation>
                <emma:interpretation id="interp47" emma:lang="en-US" emma:confidence="0">
                  <emma:literal>achieved</emma:literal>
                </emma:interpretation>
                <emma:interpretation id="interp48" emma:lang="en-US" emma:confidence="0">
                  <emma:literal>archive</emma:literal>
                </emma:interpretation>
              </emma:one-of>
            </emma:emma>
          </inkml:annotationXML>
          <inkml:trace contextRef="#ctx0" brushRef="#br2" timeOffset="-5550.1646">551 3953 2216 0,'0'0'219'0,"0"0"-39"16,0 0-5-16,0 0-42 0,0 0-49 0,0 0-28 15,0 0-16-15,0 0-12 0,0 0-1 0,0 0-4 16,0 0 0-16,0 0 2 0,0 0 4 0,74-162 3 15,-74 155-1-15,0 3-2 0,-11 1-11 0,-2 3-7 16,-4 0-6-16,-2 7-3 0,-5 6 0 16,4 2 0-16,-1 4 5 0,6 2-4 0,-1 1-1 15,5 2 1-15,2-1-9 0,4-2 8 0,2-1 0 16,3 1-2-16,0-4 2 0,1-2-1 16,6-2-1-16,2-5-1 0,2-1 5 0,2-6-5 15,1-1 1-15,3-3 1 0,-1-7 2 0,6-6 1 16,-3-3 0-16,3-4 2 0,-3 0-4 15,-4-2 3-15,-2 2 1 0,0 1 3 0,-9 4 0 16,2 2 3-16,-5 2 0 0,-1 8-1 0,0 2 4 16,0 4-7-16,-1 0-7 0,-1 0-7 0,-5 8-8 15,6 3 6-15,-2 3 4 0,2 2 5 0,1 1-3 16,0-1 5-16,4 1-2 0,6-6 0 0,-3 2 4 16,4 0-5-16,2-4-2 0,0-1 0 15,1-2-1-15,0-2 2 0,2-4 1 0,1 0 1 16,4-7 1-16,0-4 0 0,5-2 2 0,-1-4-2 15,2 1 0-15,2-4-3 0,-3-1-1 0,1 3-1 16,-1 0 5-16,-6 4-4 0,2 3-1 16,-5 4 1-16,-1 6-6 0,-5 1 6 0,-4 0-1 15,3 0-1-15,-5 4 1 0,3 3 1 0,-5 1 1 16,4 0 1-16,-4 0 4 0,0-2-6 0,0-1 2 16,2 0-1-16,-3-4-2 0,0-1 7 15,0 0 1-15,1-1 5 0,2-6-2 0,0-2 2 16,-4-2-1-16,2-2-1 0,-3 0 1 0,0 1-1 15,0 3-2-15,0-1-1 0,-4 2 3 0,-6 2-5 16,4 1 3-16,-5 5-4 0,-2 0-7 16,0 0 6-16,-1 9-2 0,-2 3 2 0,2 2 1 15,-1 3-1-15,-1 3-1 0,3 3 0 0,1-2 0 16,6 2-1-16,-1 0 1 0,7-6-3 0,0 3 2 16,10-5-1-16,2 0 1 0,4-4 4 0,1-3-3 15,7-3 0-15,2-3-2 0,2-2 1 16,2-7 2-16,1-4-2 0,-1-5 2 0,0-2 0 15,2-3-1-15,-2-5 0 0,-3-3 1 0,-2 0-1 16,-2-5 0-16,3 1 3 0,-4-3-1 0,-2-1 1 16,4 0-1-16,-5-3-1 0,-4 4-1 15,-2 1 0-15,0 4 1 0,-5 2 0 0,-5 7 2 16,-2 7 0-16,-1 4-3 0,0 6 3 0,0 3-4 16,-2 2-4-16,-7 4-2 0,5 11 0 15,-7 5 2-15,1 7 4 0,3 4 1 0,-3 2 0 16,3 3 1-16,-2 2-2 0,3-1 1 0,-1 1 0 15,3-1 0-15,3-3 2 0,1-2-2 0,0-5 0 16,1-5 2-16,3-3-1 0,8-5 4 16,-1-4-4-16,-3-4-2 0,5-3 2 0,0-3-1 15,0 0 3-15,2-9 1 0,-1-2-2 0,2-5-1 16,4-2 1-16,-5 0 0 0,0-1 1 0,0 1 1 16,-2 2-2-16,-2 5-1 0,-5 2-2 0,1 5 0 15,-3 2-2-15,-2 2 0 0,-1 2-2 0,1 5 0 16,3 2 2-16,-2 2 0 0,0 2 2 15,0-2 0-15,4 2-1 0,-1-3 2 0,3-2-1 16,1-4 3-16,-1-1-2 0,4-2 0 0,1-1 0 16,1 0-2-16,4-3 3 0,-2-4-2 0,-2-4 2 15,1 0-2-15,-2-4 2 0,2 3 0 16,-3-3 3-16,-1 3-1 0,-3 4 0 0,-5-1-1 16,-1 2-1-16,-2 6 1 0,-1 1-3 0,0 0-2 15,0 1-4-15,-1 8-2 0,-1 2 3 16,0 1 2-16,-1 0 4 0,-1 1-1 0,2 0-2 15,2-2-1-15,0-1-1 0,9-2 0 0,2-2 1 16,3-2-1-16,5-1-7 0,-1-3-6 0,6 0-12 16,0 0-19-16,2-6-27 0,-4-3-50 15,4-4-91-15,-3-1-223 0,-8 2-587 0,-3 3-497 0</inkml:trace>
          <inkml:trace contextRef="#ctx0" brushRef="#br2" timeOffset="-5413.2485">1991 3527 2464 0,'0'0'173'0,"0"0"-62"16,0 0-21-16,0 0-36 0,0 0-48 0,0 0-32 15,0 0-53-15,0 0-66 0,0 0-173 16,0 0-520-16,0 0-654 0</inkml:trace>
          <inkml:trace contextRef="#ctx0" brushRef="#br2" timeOffset="-4629.8704">2255 3835 1919 0,'0'0'291'16,"0"0"-67"-16,0 0-15 0,0 0-62 15,0 0-46-15,0 0-40 0,0 0-31 0,0 0-18 16,0 0-4-16,0 0 8 0,0 0 7 0,0 0-1 15,0 0-3-15,0 0 5 0,43-4 0 0,-29-4 4 16,1-3 5-16,-1-3-6 0,-1 0-1 0,0-5 0 16,1 0 0-16,-2-2 1 0,-3 1 3 15,-3 1-5-15,0-1-7 0,-2 2 0 0,-4 3-3 16,0 2-2-16,0 4 2 0,-4 2-4 0,-2 4-4 16,-5 3-4-16,2 0 0 0,-3 6-5 0,-1 7 1 15,-3 5 0-15,-1 0-3 0,3 6 3 0,-2 0 1 16,9 1 0-16,-3-1-2 0,8 1 2 15,0-3-2-15,2 0 1 0,3-3 6 0,5-1-7 16,2-6-1-16,6-3 0 0,4-3-4 0,-2-2 1 16,8-4 0-16,1-2-1 0,0-9-1 0,2-3 4 15,0-3 1-15,0-6 0 0,0 1 3 16,-2-1 1-16,0 1 1 0,-6 1 2 0,-4 3 2 16,-3 2-3-16,-5 6 0 0,-2 4 0 0,-6 3-6 15,-1 3 3-15,0 0-5 0,0 0-2 16,0 7 1-16,0 3 1 0,0 3 5 0,0-1 0 15,0 2 3-15,2 1-2 0,5-1 0 0,-3-1 1 16,0-2-2-16,6-1 0 0,-4 0 0 0,1-4-1 16,0 0-5-16,0-3 6 0,-3 1 0 0,6-4 1 15,-6 0 5-15,5 0-2 0,-3-2 1 16,4-5 1-16,-1-3 0 0,1-1-1 0,0-1-1 16,3-4 1-16,0 0-2 0,-2-1 1 0,-4 2 1 15,5 0-1-15,-4 1 1 0,-2 4 2 0,-2 3 1 16,2-1-1-16,-5 5 3 0,1 3-8 0,-2 0-2 15,1 0 0-15,0 3-3 0,6 5 3 16,-2-2 0-16,3-1 0 0,-1 0 0 0,6 2 2 16,3-3 0-16,3-2 0 0,0 0 4 0,-2-2-2 15,6 0 1-15,-4-2 3 0,6-4-1 16,-1-4-1-16,0-1-1 0,0-3 0 0,3-2-4 16,0 0 4-16,-5-1 1 0,-2-1 1 0,-6 3 1 15,-2-1 1-15,-5 1 1 0,-3 2-1 0,-3 0 2 16,-1 3-4-16,-1 4-1 0,-7 3-1 15,-2 3-6-15,-3 0-2 0,-1 5-1 0,0 6-2 16,-3 3 2-16,2 5 3 0,5 2 0 0,3 0 0 16,3 3 1-16,1-1-2 0,3 1-1 0,3 0 1 15,3-3 0-15,8-3-3 0,4-2 0 16,5-1-1-16,3-6-5 0,2-1-2 0,0-5-10 16,-1-3-16-16,-3 0-17 0,-4-6-40 0,-4-2-51 15,-4-2-94-15,-6 4-325 0,-3 3-743 0</inkml:trace>
        </inkml:traceGroup>
      </inkml:traceGroup>
    </inkml:traceGroup>
    <inkml:traceGroup>
      <inkml:annotationXML>
        <emma:emma xmlns:emma="http://www.w3.org/2003/04/emma" version="1.0">
          <emma:interpretation id="{0868F743-BE6A-49D9-8020-FEFC64A68811}" emma:medium="tactile" emma:mode="ink">
            <msink:context xmlns:msink="http://schemas.microsoft.com/ink/2010/main" type="paragraph" rotatedBoundingBox="18935,7940 23371,7516 23499,8849 19063,92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5D2B9DA-6360-409B-AA2E-56C95DB70054}" emma:medium="tactile" emma:mode="ink">
              <msink:context xmlns:msink="http://schemas.microsoft.com/ink/2010/main" type="line" rotatedBoundingBox="18935,7940 23371,7516 23499,8849 19063,9273"/>
            </emma:interpretation>
          </emma:emma>
        </inkml:annotationXML>
        <inkml:traceGroup>
          <inkml:annotationXML>
            <emma:emma xmlns:emma="http://www.w3.org/2003/04/emma" version="1.0">
              <emma:interpretation id="{90C03947-AA88-4FDF-88D7-835616992369}" emma:medium="tactile" emma:mode="ink">
                <msink:context xmlns:msink="http://schemas.microsoft.com/ink/2010/main" type="inkWord" rotatedBoundingBox="18949,8088 20524,7937 20581,8531 19006,8682"/>
              </emma:interpretation>
              <emma:one-of disjunction-type="recognition" id="oneOf10">
                <emma:interpretation id="interp49" emma:lang="en-US" emma:confidence="0.5">
                  <emma:literal>the</emma:literal>
                </emma:interpretation>
                <emma:interpretation id="interp50" emma:lang="en-US" emma:confidence="0">
                  <emma:literal>thee</emma:literal>
                </emma:interpretation>
                <emma:interpretation id="interp51" emma:lang="en-US" emma:confidence="0">
                  <emma:literal>then</emma:literal>
                </emma:interpretation>
                <emma:interpretation id="interp52" emma:lang="en-US" emma:confidence="0">
                  <emma:literal>them</emma:literal>
                </emma:interpretation>
                <emma:interpretation id="interp53" emma:lang="en-US" emma:confidence="0">
                  <emma:literal>The</emma:literal>
                </emma:interpretation>
              </emma:one-of>
            </emma:emma>
          </inkml:annotationXML>
          <inkml:trace contextRef="#ctx0" brushRef="#br2" timeOffset="-4284.039">-1313 4862 2558 0,'0'0'126'0,"0"0"8"0,0 0 26 0,0 0-9 16,0 0-22-16,0 0-17 0,0 0-26 16,0 0-23-16,0 0-17 0,0 0-20 0,0 0-8 15,0 0-6-15,0 0 0 0,14 13 0 0,-28 26 1 16,2 6-1-16,-3 1-2 0,3 1 1 0,6 0-8 15,-3-1 0-15,8-3-4 0,1-3-1 16,0-3 3-16,3-6-1 0,8-2 1 0,1-4-6 16,0-6-3-16,-2-3-8 0,0-4-15 0,1-4-10 15,-8-1-28-15,2-6-30 0,-5-1-38 0,-3 0-81 16,-4 0-214-16,-3-3-666 0,7 2-444 0</inkml:trace>
          <inkml:trace contextRef="#ctx0" brushRef="#br2" timeOffset="-3735.9346">-1897 5266 2270 0,'0'0'403'0,"0"0"-278"15,0 0-29-15,0 0-7 0,0 0-24 0,0 0-17 16,0 0 1-16,0 0-5 0,0 0-6 16,192-54-8-16,-131 34-8 0,7-3-4 0,0-1-7 15,0-3-2-15,-6 0-4 0,2 0 2 0,-6-1-4 16,-4-1 3-16,-10-1-4 0,-5 5-7 15,-10 0 8-15,-14 3 0 0,-5 2 7 0,-8 3 2 0,-2-1 0 16,-10 3-1-16,0 3-2 0,-4 3 8 0,-3 2-7 16,3 3 1-16,-1 2 2 0,5 2 0 15,2 0-2-15,-1 5-3 0,7 6-1 0,2 2-12 16,0 8 8-16,0 5-1 0,0 2 3 0,1 2 5 16,8 3-9-16,-5 2 4 0,-1 0-6 15,2-3-1-15,-2 3 6 0,0-4-4 0,0-3 3 16,4-3 0-16,-4-5-2 0,4-4 1 0,0-5 3 15,-1-1-3-15,2-5-1 0,-1-4-1 16,2-1 1-16,3 0 3 0,1-9 2 0,1-2 1 16,2-4-1-16,2 2-1 0,-1-3-1 0,-2 3-3 15,-8 3 2-15,3 4 0 0,-9 4-3 0,2 2-1 16,-3 0-2-16,1 3-3 0,2 3 2 16,1 6 3-16,-1-1-4 0,0 0 3 0,5 0 3 15,1-2-3-15,2-2 6 0,4-2-2 0,6-1 1 16,-3-4 0-16,6 0-2 0,-1-8 3 0,0-3-3 15,4-1 2-15,-2-4-2 0,-2-3-1 0,1-2 0 16,0 1 3-16,-6-2-1 0,-1 3 3 16,-2 0 1-16,-7 4-1 0,1 4 6 0,-8 4-1 15,0 2-4-15,-1 5 0 0,0 0-10 0,0 0-5 16,-2 5-3-16,-3 5 1 0,0 2 2 0,3 2-1 16,2 2-2-16,0-2-8 0,2-1-12 0,12-2-14 15,9-4-23-15,8-2-31 0,10-5-28 16,8 0-48-16,8-6-147 0,-9-1-559 0,-18 0-728 0</inkml:trace>
        </inkml:traceGroup>
        <inkml:traceGroup>
          <inkml:annotationXML>
            <emma:emma xmlns:emma="http://www.w3.org/2003/04/emma" version="1.0">
              <emma:interpretation id="{263F180D-6DFF-4431-886A-23E7369FF93A}" emma:medium="tactile" emma:mode="ink">
                <msink:context xmlns:msink="http://schemas.microsoft.com/ink/2010/main" type="inkWord" rotatedBoundingBox="21222,7721 23371,7516 23499,8849 21349,9054"/>
              </emma:interpretation>
              <emma:one-of disjunction-type="recognition" id="oneOf11">
                <emma:interpretation id="interp54" emma:lang="en-US" emma:confidence="0.5">
                  <emma:literal>goal?</emma:literal>
                </emma:interpretation>
                <emma:interpretation id="interp55" emma:lang="en-US" emma:confidence="0.5">
                  <emma:literal>goal ?</emma:literal>
                </emma:interpretation>
                <emma:interpretation id="interp56" emma:lang="en-US" emma:confidence="0">
                  <emma:literal>goat ?</emma:literal>
                </emma:interpretation>
                <emma:interpretation id="interp57" emma:lang="en-US" emma:confidence="0">
                  <emma:literal>goat?</emma:literal>
                </emma:interpretation>
                <emma:interpretation id="interp58" emma:lang="en-US" emma:confidence="0">
                  <emma:literal>goal !</emma:literal>
                </emma:interpretation>
              </emma:one-of>
            </emma:emma>
          </inkml:annotationXML>
          <inkml:trace contextRef="#ctx0" brushRef="#br2" timeOffset="-2445.7435">584 4957 1515 0,'0'0'369'0,"0"0"-156"0,0 0-2 0,0 0-1 16,0 0-46-16,0 0-32 0,0 0-27 0,0 0-22 15,0 0-20-15,0 0-12 0,0 0-12 0,21-161-14 16,-35 161-7-16,-6 0-9 0,2 7-2 0,-8 5-4 16,2 5 0-16,3 4 0 0,-3 1-2 0,7 2 2 15,0-1-2-15,4 1 2 0,3 0-1 16,4 1-3-16,1-4 0 0,5-1-2 0,0-4 0 15,7-4 1-15,0-4 0 0,6-3-1 0,-1-4 4 16,4-1 3-16,4-1-2 0,0-10 3 0,-2-3-1 16,5-5 2-16,-5-3 9 0,2-2 5 15,-4 1 6-15,-5 0 4 0,-4 3 1 0,0-1 1 16,-5 3 1-16,-1 2-1 0,-1 1-1 0,0 6-1 16,0 4-3-16,-3 2-3 0,-1 3-9 15,2 0-11-15,1 3-7 0,1 10-3 0,0 5 2 16,0 5 3-16,1 5 3 0,8 5 0 0,-3 5 1 15,5 1-2-15,-3 6 0 0,0 2 4 16,0 4-4-16,-4 1 1 0,-2 2-2 0,-2 1-4 16,0 0 4-16,0 1-1 0,-5-4 2 0,-6-1 1 15,0-2 1-15,-3-3 1 0,-2-4 4 0,2-3 3 16,-3-7-4-16,1-5 1 0,2-4-2 0,0-6 2 16,3-7 0-16,-1-5 2 0,8-3 2 15,-5-2-3-15,5-6 6 0,-4-8-5 0,5-7-3 16,1-6 2-16,1-5-11 0,1-5-1 0,3-5-1 15,7-6-2-15,3-2-2 0,4-5 0 0,0-4-7 16,8-4-6-16,2-2 2 0,1-3-8 0,2 0-2 16,6 2-5-16,-4 4 1 0,-1 6 6 15,3 5 8-15,-5 8 10 0,-2 11 2 0,-6 6 3 16,-1 8 2-16,-10 7-1 0,0 6 4 0,-9 3-1 16,0 2-2-16,-1 0-3 0,0 7 5 0,-1 4 1 15,-3 4 4-15,-6 4 5 0,3 0-3 16,-2 1 4-16,1 0-2 0,3 1 2 0,5-1-5 15,0 0-6-15,2-4-1 0,9-2-7 0,2-1 7 16,1-4 1-16,2-2 1 0,-1-4 4 16,2-3-5-16,3 0 1 0,-4-7 0 0,-1-4 4 15,-2-3 0-15,-2 0 1 0,-3-4 1 0,2 0-2 16,-8-2-1-16,0 3 1 0,-2-2-2 0,0 0-4 16,-2 2 4-16,-5-1-1 0,-3 6 0 0,-4 0 5 15,0 5-9-15,-3 3-3 0,-4 4-1 16,2 0-2-16,-2 7 1 0,4 2 1 0,3 4-1 15,1 1-5-15,7 2 4 0,5-2 1 0,1 2 1 16,3-2 4-16,8-1 0 0,3-2-1 0,3 0 1 16,0-3 0-16,7-1-3 0,1-5-4 0,-3 1-5 15,4-3-2-15,2 0-2 0,0 0 4 16,1-1 4-16,5-5 5 0,-3-4 5 0,-1 1 2 16,-2-4 1-16,-2-2 4 0,-5 0 2 0,3-2 0 15,-3-2 5-15,-4 0-4 0,-4 0 3 16,-6 2 0-16,0 1-2 0,-5 3 0 0,-2 2 4 15,-2 3-2-15,-8 3-3 0,-2 3-2 0,-3 2-7 16,1 1-5-16,-3 8 4 0,-4 5 1 0,4 3-2 16,1 3 1-16,2 0-1 0,1 1 0 15,1 0 0-15,7 0 0 0,3-4-2 0,2 1 0 16,0-3 1-16,1-3 0 0,5 0 2 0,5-4-1 16,0-3-2-16,1-2 3 0,2-3 2 0,0 0 1 15,2-8 0-15,2-6-2 0,-1 0-1 16,3-3-1-16,-2-1 3 0,-2-1 2 0,-1 2 2 15,0 0 6-15,-4 1-6 0,0 3-2 0,-6 4 1 16,2 4-3-16,-5 2-1 0,-2 3-1 0,2 0-4 16,-2 0-3-16,0 6 2 0,3 2 0 0,4 3 3 15,-3 0 1-15,5 1 2 0,-4-1 0 0,8 1 3 16,-2-4 1-16,4 0-4 0,-1-5 0 16,3-2 0-16,4-1-3 0,-1 0 4 0,4-5-2 15,1-6-1-15,0-2 2 0,1-5-1 0,1-2 0 16,0-3 0-16,0 0 0 0,0-2 2 15,-3-1 0-15,-4 0 2 0,1-1 1 0,-4-2-2 16,-2 0 2-16,-4 1-3 0,-5 0 0 0,2 1 3 16,-7-1 1-16,-1 1 3 0,0 0 1 15,0 2-1-15,-7-1 0 0,3 5-2 0,-2 2 3 16,-1 6 0-16,5 5 1 0,-1 5-1 0,1 3-8 16,2 8-2-16,0 8-2 0,0 9-1 0,0 7 3 15,0 9 1-15,0 4 1 0,0 3 0 16,0 2 0-16,0 2-3 0,2 0 0 0,-1-4 1 15,3-4 2-15,6 1-3 0,3-10-2 0,4-3-10 16,0-10-20-16,6-5-30 0,-5-11-74 0,6-6-164 16,-8 0-629-16,-6-6-802 0</inkml:trace>
          <inkml:trace contextRef="#ctx0" brushRef="#br0" timeOffset="9282.0997">2395 5429 1699 0,'0'0'364'0,"0"0"-72"0,0 0-47 0,0 0-34 0,0 0-52 16,0 0-42-16,0 0-29 0,0 0-16 16,0 0-7-16,0 0-7 0,0 0-3 0,0 0-9 15,0 0 1-15,0 0-4 0,53-101-5 0,-52 88 4 16,1 4-13-16,-2-1-2 0,0 1-6 16,-2 3-8-16,-2 1-1 0,-5 2-3 0,5 3-5 15,-3 0-6-15,4 0-2 0,0 0-7 0,2 5-3 16,-3 1-7-16,1 3-14 0,2 2-26 15,-1-1-45-15,2 1-70 0,0-2-139 0,0-1-516 16,0-6-862-16</inkml:trace>
          <inkml:trace contextRef="#ctx0" brushRef="#br0" timeOffset="9043.2385">2330 4492 1959 0,'0'0'126'16,"0"0"18"-16,0 0 23 0,0 0 10 0,0 0-21 16,0 0-52-16,0 0-47 0,0 0-25 0,0 0-12 15,0 0-3-15,0 0-2 0,0 0-2 16,92-87-2-16,-75 85-3 0,2 2-5 0,-8 2 0 16,0 7-2-16,1 3 0 0,-7 5 4 0,1 5 4 15,-6 1 3-15,0 2 7 0,-10 2 2 0,-3 2 1 16,-2-1 1-16,-2 0-3 0,-7-2-3 0,7-1 1 15,-2-1-1-15,1-5 3 0,4-3 0 16,7-6 3-16,-3-3-2 0,8-4 3 0,1-2 7 16,1-1 3-16,0 0 5 0,0 0-3 0,0-3-9 15,0-3-10-15,0 1-6 0,1 0-6 16,1 1-5-16,0 3-2 0,4 1-7 0,-2 0-1 16,5 8 3-16,-2 8 1 0,3 5 5 0,-3 3-2 15,4 4 4-15,2 1-3 0,-3 2 2 0,1-1 0 16,-4-1-9-16,6-3-2 0,-1-1-13 15,-7-5-21-15,5-3-35 0,-7-2-44 0,1-6-67 16,-1 0-87-16,-3-1-165 0,0-3-423 0,0-2-529 0</inkml:trace>
        </inkml:traceGroup>
      </inkml:traceGroup>
    </inkml:traceGroup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6:00:40.418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3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C97B867-D5A5-475C-87E9-8B53B6B23955}" emma:medium="tactile" emma:mode="ink">
          <msink:context xmlns:msink="http://schemas.microsoft.com/ink/2010/main" type="writingRegion" rotatedBoundingBox="1789,1573 17813,720 18708,17540 2684,18393"/>
        </emma:interpretation>
      </emma:emma>
    </inkml:annotationXML>
    <inkml:traceGroup>
      <inkml:annotationXML>
        <emma:emma xmlns:emma="http://www.w3.org/2003/04/emma" version="1.0">
          <emma:interpretation id="{3C44B45D-FB02-4778-A9E2-00ABA6FAED6F}" emma:medium="tactile" emma:mode="ink">
            <msink:context xmlns:msink="http://schemas.microsoft.com/ink/2010/main" type="paragraph" rotatedBoundingBox="7452,1097 17274,891 17309,2563 7487,27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69C8ACA-0954-4D4B-8BD7-78375734D51E}" emma:medium="tactile" emma:mode="ink">
              <msink:context xmlns:msink="http://schemas.microsoft.com/ink/2010/main" type="line" rotatedBoundingBox="7452,1097 17274,891 17309,2563 7487,2769"/>
            </emma:interpretation>
          </emma:emma>
        </inkml:annotationXML>
        <inkml:traceGroup>
          <inkml:annotationXML>
            <emma:emma xmlns:emma="http://www.w3.org/2003/04/emma" version="1.0">
              <emma:interpretation id="{EEB58F16-98F7-47F6-9629-605A52AD2B91}" emma:medium="tactile" emma:mode="ink">
                <msink:context xmlns:msink="http://schemas.microsoft.com/ink/2010/main" type="inkWord" rotatedBoundingBox="7454,1190 11295,1109 11329,2689 7487,2769">
                  <msink:destinationLink direction="with" ref="{0D9EB480-E631-459D-8D83-AA68203144AD}"/>
                </msink:context>
              </emma:interpretation>
              <emma:one-of disjunction-type="recognition" id="oneOf0">
                <emma:interpretation id="interp0" emma:lang="en-US" emma:confidence="0.5">
                  <emma:literal>Diversity</emma:literal>
                </emma:interpretation>
                <emma:interpretation id="interp1" emma:lang="en-US" emma:confidence="0">
                  <emma:literal>Diversity's</emma:literal>
                </emma:interpretation>
                <emma:interpretation id="interp2" emma:lang="en-US" emma:confidence="0">
                  <emma:literal>Diversify</emma:literal>
                </emma:interpretation>
              </emma:one-of>
            </emma:emma>
          </inkml:annotationXML>
          <inkml:trace contextRef="#ctx0" brushRef="#br0">5807-3556 1290 0,'0'0'110'0,"0"0"9"16,0 0 53-16,0 0 40 0,0 0 7 0,0 0-47 15,0 0-42-15,0 0-23 0,0 0-11 0,0 0-7 16,0 0-9-16,0 0-5 0,0-56-9 0,0 56-8 15,0 0-9-15,0 0-14 0,0 0-9 0,0 0-13 16,0 2-12-16,0 6 0 0,0 4 2 16,0 6 3-16,0 6 7 0,0 3 3 0,0 2-5 15,0 2 6-15,0 1-2 0,-1 2-2 16,1 1 3-16,-2-1-5 0,-2 0-1 0,4-3-2 0,-1-3-1 16,-3-2-2-16,2-4-1 0,1-2 0 0,1-4-2 15,-5-1 2-15,4-4-3 0,-3-4 0 16,2-2-6-16,1 0 1 0,0-4-4 0,1-1-9 15,-2 0-8-15,-1 0-31 0,2 0-47 0,-1-5-107 16,0 1-250-16,2 0-744 0</inkml:trace>
          <inkml:trace contextRef="#ctx0" brushRef="#br0" timeOffset="346.0983">5555-3518 2070 0,'0'0'190'0,"0"0"19"0,0 0 1 16,0 0-12-16,0 0-45 0,0 0-36 0,0 0-30 15,0 0-33-15,0 0-26 0,0 0-21 0,0 0-5 16,0 0-4-16,0 0 2 0,34-56 3 0,1 54-3 16,7 2 2-16,-4 2 0 0,2 6-1 0,-4 3-1 15,4 2 1-15,-6 5 0 0,-3-1 1 16,0 3 1-16,-8 3-1 0,-3 1-1 0,-6 0 2 15,-7 5-2-15,-5 1 3 0,-2 0 0 0,-9 3 0 16,-9 0-1-16,-5 0 2 0,-4 2 1 0,-3-3-1 16,-2-1 2-16,-4 1-2 0,-1-2-2 15,-1-2 0-15,0-1-1 0,-3-2 1 0,5-4-1 16,2-3-2-16,6-5 0 0,7-3 0 0,4-4-1 16,7-4-3-16,3-2-4 0,5 0-14 0,-1-7-19 15,3-1-37-15,0-3-59 0,3-2-79 16,6-2-139-16,-2 4-244 0,0 2-973 0</inkml:trace>
          <inkml:trace contextRef="#ctx0" brushRef="#br0" timeOffset="708.0535">6024-3097 1799 0,'0'0'206'0,"0"0"-43"16,0 0-30-16,0 0-40 0,0 0-35 0,0 0-2 16,0 0 8-16,0 0 11 0,0 0-8 0,0 0-9 15,0 0-6-15,0 0-2 0,0 0-2 16,0 0 0-16,131-39-2 0,-117 24-4 0,-1-3-5 16,-1-2-4-16,-2 1-2 0,-1-6-2 0,2 5-2 15,-7-1-1-15,3 1-1 0,-4 4 0 16,-1 2-2-16,-2 4 1 0,0 4 2 0,0 3-2 15,0 3-2-15,0 0-7 0,-2 0-13 0,-1 6-7 16,-1 5-5-16,-2 7 2 0,4 3 3 0,-4 2 4 16,3 1 0-16,3-2 2 0,0 0 0 15,0 0-4-15,9-5-3 0,-4-2-1 0,7-4-3 16,0-3-3-16,3-3-2 0,-1 0-5 0,1-5-11 16,1 0-16-16,5-5-32 0,-4-4-48 0,4-5-55 15,2-3-125-15,-4 4-248 0,-10 3-1007 0</inkml:trace>
          <inkml:trace contextRef="#ctx0" brushRef="#br0" timeOffset="885.1907">6328-3648 1642 0,'0'0'717'15,"0"0"-512"-15,0 0-25 0,0 0-26 0,0 0-61 16,0 0-47-16,0 0-40 0,0 0-27 15,0 0-16-15,0 0-8 0,0 0-3 0,0 0-38 16,0 0-96-16,0 0-194 0,11 38-435 0,0-31-626 0</inkml:trace>
          <inkml:trace contextRef="#ctx0" brushRef="#br0" timeOffset="2322.2771">6617-3334 2003 0,'0'0'269'0,"0"0"-37"0,0 0-10 0,0 0-41 15,0 0-42-15,0 0-29 0,0 0-23 0,0 0-23 16,0 0-20-16,0 0-18 0,0 0-14 0,0 0-6 15,0 0-4-15,0 0 5 0,15-39-2 16,-10 56-1-16,-1 0 2 0,-3 3-5 0,2-1 2 16,3 0 1-16,-1-4-2 0,1 0 1 0,0-2 0 15,-2-2-2-15,2 1 0 0,-1-2 4 16,-2-5-5-16,3 2 0 0,-2-4 2 0,-3 0-4 16,2-3 2-16,2 0 2 0,-1 0-1 0,-1 0 0 15,-1-5 7-15,7-1 1 0,-6-3 2 16,4-4 0-16,0 0-3 0,3-1-1 0,-4-2-3 15,4-2 2-15,-2-1-4 0,-1-3 2 0,0 1 2 16,0 0-3-16,-2 1 3 0,-1 1 2 0,0 1-4 16,-3 3 3-16,-1 3 0 0,0 0-1 0,0 6 2 15,0 1 4-15,0 4-4 0,-1 1-2 16,0 0-5-16,-4 1-13 0,3 4 0 0,-1 5 1 16,1 1 2-16,2 4 5 0,-1 2 2 0,1 3 2 15,0-1 0-15,0-2 2 0,3 1-3 0,7 0 0 16,-3-4-1-16,4-1-2 0,2-1 2 0,1-4-1 15,2-1 1-15,3-3-1 0,1-2 0 16,4-2 2-16,-4 0-1 0,4-6 1 0,-2-4 3 16,-1 0 0-16,0-5 0 0,0-1 4 0,3-3-4 15,-7 0-1-15,2 1 1 0,1-1-3 0,-9 3 3 16,-4 1 3-16,0 4-1 0,-4 4 1 16,-3-1 1-16,0 3-3 0,-3 4-3 0,-4-1-5 15,-1 2-8-15,-2 2-5 0,-3 6 1 0,-1 4 4 16,0 3 3-16,1 1 5 0,0 2 0 15,3 1-3-15,7-1 3 0,1 2-1 0,2-3-1 16,0 1 3-16,1-2-1 0,3-3 0 0,6 0 1 16,-3-4 0-16,2 1-1 0,2-4 2 15,-1 1-1-15,3-1 0 0,-2-4 1 0,2-1 0 16,1-1 0-16,3 0 1 0,1-3 0 0,1-9 2 16,5 2 0-16,-4-4 1 0,4-4 0 0,3-1 1 15,-2-4 0-15,-1-1-2 0,1 1 0 0,0-3 1 16,2 2 0-16,-6-1-2 0,0 5 4 15,-5 1-2-15,0-1 3 0,-5 5 3 0,-1 3 2 16,-7 2 5-16,-2 4-1 0,-1 1 0 0,0 2-2 16,-1 1-5-16,-9 2-5 0,1 0-5 0,-3 5-3 15,-3 4 1-15,-2 1 2 0,3 0 2 0,3 2 3 16,1-1-3-16,3-2 2 0,3 0 0 16,2 1-4-16,2-3 2 0,0 1-1 0,3-2 0 15,6-2-1-15,-4 2 0 0,5-1-1 0,1-2 0 16,-1 2 3-16,3 0-1 0,-1 0 2 0,2 1 0 15,3 2 1-15,-3 3 0 0,0 0-1 16,-1 2 0-16,-3 2 0 0,2 1 0 0,-3 0-3 16,-5 0 0-16,-1-1-1 0,1-3-1 0,-1-1 2 15,-1-3-1-15,0-2 0 0,-2-2-2 16,2-2-1-16,1-2 0 0,4 0 1 0,-3 0 2 16,7-2 1-16,1-7 0 0,2 0 3 0,0-6 0 15,2 0 1-15,-1-2-1 0,-1-2 2 0,2-2 0 16,0 0 2-16,1 1-1 0,0-1 1 0,-2 2 0 15,1 1 0-15,-1 0 0 0,-2 2-2 16,-2 2 0-16,-3 5 1 0,1 1 1 0,-6 3 4 16,0 2 0-16,-3 0 6 0,0 3 4 0,0 0 3 15,-3 0-4-15,-1 0-6 0,-4 0-6 0,2 0-8 16,-3 2 2-16,5 2 0 0,1 1 0 0,2-1-1 16,1 4-1-16,0-1 1 0,0 1-1 15,4 1 3-15,7 1-2 0,2 3 1 0,3-1-1 16,2 2 1-16,6 2 1 0,-4 2 0 0,4 0 1 15,-8 2-2-15,-2-3 0 0,-3 3 0 16,-6-2-5-16,-3-2 0 0,-2-3-2 0,-7 0-1 16,-7-2 1-16,-3-2 4 0,-7 0 2 0,0-3 2 15,1 0 4-15,-2-2 0 0,1-3 2 0,8-1 2 16,1 0 0-16,2-1 4 0,1-6 1 16,10 1 2-16,-4-1 1 0,3 2-2 0,3 2 0 15,0-1-2-15,0 2 1 0,0 0-2 0,0 2-6 16,0 0-5-16,0 0-7 0,0 0-9 0,0 0 2 15,7 0 1-15,-3 2 3 0,8 2 7 16,-1-3-4-16,2 0 1 0,2 1-2 0,2-2-1 16,3 0-1-16,2-2-4 0,3-2 4 0,-2-3-2 15,-1-2 3-15,3-1 2 0,-7-3 1 0,6 0 4 16,-7-3 2-16,0-3 3 0,0 2 0 0,-1-3 5 16,-8 3 0-16,4-2 1 0,-3 3 2 15,-3 2-1-15,3 2 5 0,-7 1 1 0,0 4 4 16,-1 3-3-16,1 4 1 0,-2 0-8 0,0 0-9 15,0 0-4-15,0 9-3 0,0 2 1 0,0 3 7 16,0 3 5-16,0 3-4 0,3-1-1 16,2-1 1-16,-1 1-5 0,6-1 2 0,2-2 3 15,-2-1-4-15,4-6 2 0,3-2-2 0,-2-2-2 16,2-5-4-16,-1 0-5 0,5-5-19 16,-2-5-42-16,5-7-74 0,-4-2-151 0,-2 3-356 15,-8 4-848-15</inkml:trace>
          <inkml:trace contextRef="#ctx0" brushRef="#br0" timeOffset="2477.1329">8301-3735 2439 0,'0'0'255'0,"0"0"-41"0,0 0-23 16,0 0-65-16,0 0-59 0,0 0-28 0,0 0-25 15,0 0-21-15,0 0-26 0,0 0-38 16,0 0-44-16,0 0-133 0,0 0-310 0,0 0-1082 15</inkml:trace>
          <inkml:trace contextRef="#ctx0" brushRef="#br0" timeOffset="2966.0032">8577-3630 647 0,'0'0'838'0,"0"0"-466"0,0 0-42 0,0 0-36 16,0 0-66-16,0 0-54 0,0 0-33 15,0 0-26-15,0 0-16 0,0 0-18 0,0 0-13 16,0 0-17-16,0 0-17 0,0 0-13 0,-23-119-13 15,23 122-8-15,0 4 0 0,0 4 0 0,0 4 2 16,0 5 3-16,0 3 3 0,0 4 2 16,0 2 0-16,-2 0 2 0,0 1-3 0,-2 2-2 15,-3-2 1-15,4-1-3 0,0-1-3 0,-3-1 3 16,5 1-4-16,0-4-3 0,1-1 0 16,0-2-9-16,0-2-6 0,0-2-12 0,0-3-27 0,0-1-37 15,1-1-55-15,0-5-96 0,4 0-187 16,-5-3-573-16,1 1-544 0</inkml:trace>
          <inkml:trace contextRef="#ctx0" brushRef="#br0" timeOffset="3678.0536">8343-3362 1793 0,'0'0'273'0,"0"0"-27"0,0 0-10 16,0 0-70-16,0 0-76 0,0 0-41 0,0 0-23 15,0 0-3-15,0 0 12 0,0 0 7 0,0 0-2 16,0 0-7-16,0 0-7 0,180-51-4 16,-140 38-5-16,-6 0-6 0,3 0 0 0,-8 1-1 15,-3 0 0-15,-6 4 1 0,1 0 1 0,-8 2-3 16,-2 3 3-16,-5 0-1 0,-3 3-4 0,-2 0 1 16,-1 0-2-16,0 0-2 0,0 1 2 0,0 4 3 15,0 3 2-15,0 1 4 0,0 1-3 16,-1 1-4-16,1 2-2 0,0-1-2 0,0 1-2 15,0 0 0-15,5-2 0 0,1-1-1 0,3-3-2 16,-4 1 0-16,7-3 0 0,-1-2-1 0,-3-2 3 16,5-1 0-16,3 0-1 0,2-6 5 0,1-2 1 15,-2-4 1-15,7-1 3 0,-6-3-1 16,3 0 0-16,-4 1 4 0,-2-3 0 0,-3 2-1 16,0 1 2-16,-7 0-1 0,5 2 2 0,-7 1 1 15,0 3 2-15,0 1-2 0,-3 3 2 0,0 2 0 16,0 3-4-16,0 0-2 0,0 0-6 15,0 0-13-15,0 5-5 0,0 4 3 0,0 6-1 16,0 4 8-16,0 5 3 0,0 7-2 0,0 4 1 16,0 10 1-16,0 1 1 0,0 7 0 15,0 2 2-15,-3 7 2 0,0 0 3 0,-3 4 5 16,-2 3-1-16,4 1 1 0,-6 1-3 0,4 2-1 16,-4-2-4-16,-1 0 1 0,-3-2 2 15,-2-1-5-15,-2-5 3 0,-4-4-1 0,4-9 2 16,-5-7 1-16,5-10 3 0,-5-9 4 0,8-6 3 15,-1-10 9-15,2-5 2 0,0-3 2 0,-2-4-1 16,0-8-8-16,-3-9-7 0,2-6-5 0,2-8-7 16,3-7-5-16,7-6 0 0,4-3-1 0,2-5-4 15,14-4 1-15,6-5-6 0,11-1-2 16,4-3 3-16,13-4-4 0,7-1-3 0,3-2-6 16,8 8-9-16,-5 3-7 0,2 13 2 0,-9 5 4 15,-9 9 7-15,-7 11 8 0,-12 6 8 0,-10 11 7 16,-5 5 6-16,-11 4 12 0,-1 1-2 15,0 0 6-15,0 1 4 0,-3 3-7 0,0-1 10 16,-4-1-7-16,3 1-3 0,-6 2-3 0,5-2-7 16,-3 0-4-16,6-1-4 0,0-1-6 0,2 1-12 15,0 0-18-15,0-1-35 0,0 1-70 16,0 1-115-16,0 0-282 0,0 0-714 0,2 1-162 0</inkml:trace>
        </inkml:traceGroup>
        <inkml:traceGroup>
          <inkml:annotationXML>
            <emma:emma xmlns:emma="http://www.w3.org/2003/04/emma" version="1.0">
              <emma:interpretation id="{76A738AB-2700-4F67-A9DA-17BC33309195}" emma:medium="tactile" emma:mode="ink">
                <msink:context xmlns:msink="http://schemas.microsoft.com/ink/2010/main" type="inkWord" rotatedBoundingBox="11962,1002 15091,936 15107,1686 11978,1752">
                  <msink:destinationLink direction="with" ref="{0D9EB480-E631-459D-8D83-AA68203144AD}"/>
                </msink:context>
              </emma:interpretation>
              <emma:one-of disjunction-type="recognition" id="oneOf1">
                <emma:interpretation id="interp3" emma:lang="en-US" emma:confidence="0.5">
                  <emma:literal>metrics</emma:literal>
                </emma:interpretation>
                <emma:interpretation id="interp4" emma:lang="en-US" emma:confidence="0">
                  <emma:literal>metrices</emma:literal>
                </emma:interpretation>
                <emma:interpretation id="interp5" emma:lang="en-US" emma:confidence="0">
                  <emma:literal>matrices</emma:literal>
                </emma:interpretation>
                <emma:interpretation id="interp6" emma:lang="en-US" emma:confidence="0">
                  <emma:literal>metric's</emma:literal>
                </emma:interpretation>
                <emma:interpretation id="interp7" emma:lang="en-US" emma:confidence="0">
                  <emma:literal>metis</emma:literal>
                </emma:interpretation>
              </emma:one-of>
            </emma:emma>
          </inkml:annotationXML>
          <inkml:trace contextRef="#ctx0" brushRef="#br0" timeOffset="9197.6977">10023-3171 1051 0,'0'0'318'0,"0"0"-57"0,0 0 11 0,0 0 16 16,0 0-53-16,0 0-59 0,0 0-42 15,0 0-29-15,0 0-19 0,0 0-16 0,0 0-13 16,0 0-12-16,0 0-11 0,-24-150-8 0,29 136-8 16,5 1-1-16,0 3-4 0,2-2-2 0,-4 3-3 15,5 1-4-15,1 2-1 0,-1 1-2 16,1 3-1-16,0 2 0 0,-1 0-2 0,1 3 1 15,-1 7 1-15,0 2 2 0,-2 3-2 0,-4 2 4 16,3 2 1-16,-4 3 1 0,1 1 1 0,-6 0-1 16,1-3-1-16,-2 3-1 0,0-6-2 15,0 0 1-15,-2-1 0 0,-1-3-1 0,-2-4-1 16,3-2 2-16,1-3 0 0,1-1 3 0,0-3 5 16,0 0 7-16,0 0 10 0,0 0 7 15,0-3 0-15,0-5-11 0,0-1-10 0,1-2-11 16,1-2-4-16,3 0-2 0,0-1 2 0,-1 0-1 15,6-2 0-15,-2 4 1 0,-1-1-3 0,5 0-1 16,-2 0 1-16,-2 5-2 0,3-2 2 0,2 2-1 16,0 2 0-16,-2 2-2 0,2 4 1 15,-4 0 1-15,2 0-1 0,0 0 3 0,-1 5 3 16,-3 2-2-16,2 1 2 0,-4 0 0 0,-2-2-1 16,3 1 1-16,-3-2 1 0,-3 1 0 0,1-1 0 15,-1-2 2-15,0 1-2 0,0-3 1 0,0-1 1 16,0 2 0-16,0-2-1 0,0 0 4 15,0 0 0-15,3 0 0 0,-2-2 6 0,5-1-8 16,-3-4-2-16,0 1-2 0,5-3-4 0,-4-3 0 16,8-1 1-16,-2 0-1 0,-3-1 1 15,3 1 1-15,-3 3-1 0,3-2-2 0,-2 4 5 16,-2 3-3-16,-2-1-1 0,3 3 2 0,-4 2-2 16,0 1-3-16,4 0 0 0,-4 0 0 0,0 0-5 15,4 0 7-15,-3 6-1 0,-1-1 0 16,5 3 4-16,-3-2 0 0,5 1 1 0,-3 2 2 15,3-4 3-15,2 4-4 0,1-3 2 0,1 0 0 16,0 1-4-16,2-3 2 0,-2-2 0 0,3 0 0 16,3-2 0-16,-2 0 2 0,-1-8 1 0,6-2 0 15,-6-2 1-15,6 1 1 0,-5-5-2 16,6-2 0-16,-5 1 2 0,3-2-3 0,-3 0 0 16,1 4-1-16,-3-3-4 0,-4 4 5 0,-6-1 2 15,1 4 1-15,-6 3 4 0,-2 3 0 0,0 1-1 16,-3 4-7-16,-7 0-10 0,-2 0-12 0,-3 5-5 15,-2 6 3-15,-6 3 6 0,3 2 8 16,-1 1 5-16,5 3-1 0,4-2 0 0,6 1 4 16,-1 0-1-16,6-1 2 0,1 0 3 0,0 0-4 15,7-3-1-15,0 1-2 0,5-3 1 16,3-2 1-16,0-3 4 0,6-4 4 0,-2-2 0 16,5-2 4-16,-4 0 3 0,5-2 1 0,-1-6 2 15,2-3-2-15,-3-6-2 0,4-3-1 16,0-1 2-16,1-3-3 0,-1 0-1 0,1-2 1 15,-1-2-6-15,0-1 6 0,-1-1-1 0,-7 0 2 16,5-2 0-16,-8 1 2 0,0-2 0 0,-2 1-2 16,-1-1 3-16,-4-2-7 0,-4 3 5 0,-1 1-4 15,-4 3 2-15,0 2 0 0,-4 6-5 0,1 3 2 16,-4 7-5-16,1 4 5 0,0 2-1 16,-1 4-7-16,3 0-2 0,-6 10-3 0,5 6 1 15,-5 8 3-15,-2 3 4 0,2 6-5 0,2 3 0 16,-2 2 0-16,4 2-3 0,-1 0 8 15,6 2-2-15,-1-2 1 0,2-1 1 0,0-4 0 16,9-4 0-16,-1-5-2 0,7-2 0 0,4-5 0 16,0-3 2-16,3-4-1 0,0-3 2 0,5-5-4 15,-2-3-3-15,-1-1-4 0,-1 0-5 0,1-4-4 16,-1-6-6-16,-2-2-16 0,0-2-25 16,-2-4-54-16,-2 1-95 0,4-2-213 0,-8 5-591 15,-8 5-610-15</inkml:trace>
          <inkml:trace contextRef="#ctx0" brushRef="#br0" timeOffset="9412.0709">11165-3621 2427 0,'0'0'183'0,"0"0"-10"15,0 0 18-15,0 0-36 0,0 0-51 0,0 0-33 16,0 0-33-16,0 0-26 0,0 0-10 0,0 0 2 15,0 0 0-15,0 0-1 0,0 0-2 16,170-63-1-16,-143 57-6 0,-4 1-11 0,-2 2-18 16,-5 1-24-16,-2 2-41 0,-1 0-69 0,-5 0-93 15,-1 4-190-15,-5 0-291 0,3 1-780 0</inkml:trace>
          <inkml:trace contextRef="#ctx0" brushRef="#br0" timeOffset="10075.1684">11610-3307 1750 0,'0'0'383'0,"0"0"-171"16,0 0-1-16,0 0-14 0,0 0-66 0,0 0-41 15,0 0-25-15,0 0-28 0,0 0-10 0,0 0-4 16,0 0 1-16,0 0 3 0,0 0 2 0,104-145 3 15,-91 125-1-15,-1 0-3 0,0 0-2 0,-2 0-2 16,0-3-1-16,-2 2-3 0,-2 0-1 16,1 1-5-16,-4 2-3 0,-2 0 2 0,-1 6-3 15,0 1 1-15,0 3 0 0,-4 4-2 0,-3 2-6 16,-3 0-4-16,0 2-6 0,-1 2-3 0,-4 6 1 16,0 3 1-16,1 3 2 0,-1 2 3 15,1 3 1-15,3 1-2 0,1 1 1 0,6-1 1 16,2 1-3-16,2-4 1 0,0 0 1 0,6-1-3 15,7-2 1-15,1-2 0 0,7-4-4 16,-1-2 1-16,3-3 2 0,-2-3-1 0,4 0 5 16,0-3 4-16,-3-5 1 0,1-2 1 0,0 1 1 15,-4-1 0-15,-3-1-1 0,1 3 2 0,-7 0 0 16,-2 4 0-16,-5 3 0 0,-1 1-3 16,-2 0-5-16,0 0-5 0,-2 4-3 0,-5 7 0 15,2 3 1-15,-7 4 5 0,5 2-1 0,-3 2 3 16,2 0 1-16,2 1 0 0,2-3-2 0,4 1-3 15,0-4-2-15,0-3 1 0,5-3 0 16,5-3-2-16,-1-1 1 0,1-4 0 0,3-1-1 16,-1-2 8-16,2 0 2 0,2-5 2 0,3-5 2 15,0-1-1-15,0-3 1 0,2-3-2 0,-3-1 1 16,-1 0-1-16,5-2-2 0,-5-1 3 0,-2 2-1 16,0 2 3-16,-1 3 1 0,-4 1 3 15,-6 4-2-15,3 4 5 0,-6 2 2 0,-1 3-3 16,0 0-3-16,0 0-16 0,0 4-7 0,-1 4 2 15,-2 2 1-15,0 3 10 0,2 1 4 0,1 0-2 16,0 3-2-16,0-1 3 0,7 0-1 16,0-2 1-16,3 0 0 0,3-1-1 0,1-3 0 15,1-1-1-15,3-3 3 0,0-3-7 0,2-1-3 16,-2-2-4-16,5-2-8 0,-2-7-7 16,0-4-22-16,-4-3-58 0,5-2-111 0,-7-1-249 15,-5 3-680-15,-3 5-199 0</inkml:trace>
          <inkml:trace contextRef="#ctx0" brushRef="#br0" timeOffset="10247.0624">12271-3826 2526 0,'0'0'240'0,"0"0"-76"16,0 0 1-16,0 0-22 0,0 0-46 0,0 0-23 15,0 0-19-15,0 0-32 0,0 0-25 16,0 0-19-16,0 0-10 0,0 0-7 0,0 0-17 15,0 0-45-15,-64-4-90 0,71 16-205 0,-4-1-586 16,-3-4-636-16</inkml:trace>
          <inkml:trace contextRef="#ctx0" brushRef="#br0" timeOffset="10811.3818">12666-3519 1351 0,'0'0'422'0,"0"0"-110"0,0 0-8 15,0 0-24-15,0 0-72 0,0 0-51 16,0 0-41-16,0 0-33 0,0 0-28 0,0 0-19 15,0 0-11-15,0 0-7 0,0 0-1 0,0 0 0 16,-134-4 4-16,120 20-5 0,1-1-5 0,3 1 1 16,4 0-11-16,3 2 3 0,3-3 0 15,0 1 0-15,9 0 0 0,2 0-4 0,5-3 1 16,4-3-1-16,2 0-1 0,4-3 2 0,1-2-1 16,0-4-1-16,0-1 3 0,0 0 1 0,-2-4 1 15,2-5 1-15,-3-5-2 0,3-1 4 16,-1-3 1-16,-1-3-2 0,2 0 3 0,1-2-5 15,2-3 2-15,0 1 0 0,0-1-1 0,-2 0-1 16,-1 2-1-16,-4 4 2 0,-8 3 0 16,-2 4 8-16,-7 5 2 0,-4 5 4 0,-2 1 1 15,0 2-4-15,-5 0-8 0,-7 3-7 0,-2 5-4 16,-8 4-3-16,-8 2 4 0,-3 2 1 0,1-1 1 16,0 1 2-16,10-2-2 0,6-1 1 0,8-1-2 15,3-3 0-15,5 0 3 0,0-1 0 16,6 1 0-16,7 1 1 0,1-1-2 0,9 2 1 15,-3 1 1-15,6 0-2 0,0-2-1 0,0 5-1 16,-5-1 0-16,0 2 0 0,-4-1 0 0,-3 1-3 16,-2-3-3-16,-8 2-5 0,3-3-1 15,-7 1-8-15,0-2-8 0,-7-2-9 0,-3-3-14 16,-6 1-23-16,-2-3-33 0,-5 0-50 0,1-4-103 16,2 0-267-16,5 0-903 0</inkml:trace>
        </inkml:traceGroup>
        <inkml:traceGroup>
          <inkml:annotationXML>
            <emma:emma xmlns:emma="http://www.w3.org/2003/04/emma" version="1.0">
              <emma:interpretation id="{AD738C50-B94C-41C5-85DB-ABE448E7CE62}" emma:medium="tactile" emma:mode="ink">
                <msink:context xmlns:msink="http://schemas.microsoft.com/ink/2010/main" type="inkWord" rotatedBoundingBox="17278,1431 17286,1430 17295,1888 17288,1889"/>
              </emma:interpretation>
              <emma:one-of disjunction-type="recognition" id="oneOf2">
                <emma:interpretation id="interp8" emma:lang="en-US" emma:confidence="0.5">
                  <emma:literal>.</emma:literal>
                </emma:interpretation>
                <emma:interpretation id="interp9" emma:lang="en-US" emma:confidence="0">
                  <emma:literal>,</emma:literal>
                </emma:interpretation>
                <emma:interpretation id="interp10" emma:lang="en-US" emma:confidence="0">
                  <emma:literal>I</emma:literal>
                </emma:interpretation>
                <emma:interpretation id="interp11" emma:lang="en-US" emma:confidence="0">
                  <emma:literal>1</emma:literal>
                </emma:interpretation>
                <emma:interpretation id="interp12" emma:lang="en-US" emma:confidence="0">
                  <emma:literal>|</emma:literal>
                </emma:interpretation>
              </emma:one-of>
            </emma:emma>
          </inkml:annotationXML>
          <inkml:trace contextRef="#ctx0" brushRef="#br1" timeOffset="409896.468">15306-3324 548 0,'0'0'196'0,"0"0"53"0,0 0 65 16,0 0 14-16,0 0-22 0,0 0-46 15,0 0-55-15,0 0-33 0,0 0-31 0,0 0-16 16,0 0-17-16,0 0-14 0,5-109-7 0,-5 105-10 15,0 1-7-15,0 1-7 0,0 0-7 0,0 2-10 16,0 0-5-16,0 0-9 0,0 0-9 16,0 0-10-16,0 0-5 0,0 0-7 0,0 0-5 15,0 7 0-15,0 3-1 0,0 8 5 0,0 6 6 16,2 3 1-16,-2 2 2 0,0 5-2 16,0-2-1-16,0 0 0 0,0 1-1 0,0-3-1 15,0 0-1-15,0-5-1 0,0-2 0 0,0 0 0 16,0-3 0-16,0-4 0 0,0-1-2 15,0-4 0-15,0-3 0 0,0-2-4 0,0-3-3 16,0-1-16-16,0-2-22 0,0 0-30 0,0 0-44 16,0 0-52-16,0-6-95 0,0 1-315 0,0 2-1038 0</inkml:trace>
        </inkml:traceGroup>
      </inkml:traceGroup>
    </inkml:traceGroup>
    <inkml:traceGroup>
      <inkml:annotationXML>
        <emma:emma xmlns:emma="http://www.w3.org/2003/04/emma" version="1.0">
          <emma:interpretation id="{F00DED35-F324-4E7F-A466-D1B5A63809E5}" emma:medium="tactile" emma:mode="ink">
            <msink:context xmlns:msink="http://schemas.microsoft.com/ink/2010/main" type="paragraph" rotatedBoundingBox="1940,4412 8998,4044 9067,5379 2010,57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71F372-F376-49F3-8D4F-E548F32A314A}" emma:medium="tactile" emma:mode="ink">
              <msink:context xmlns:msink="http://schemas.microsoft.com/ink/2010/main" type="inkBullet" rotatedBoundingBox="1965,4888 2282,4871 2291,5045 1974,5062"/>
            </emma:interpretation>
            <emma:one-of disjunction-type="recognition" id="oneOf3">
              <emma:interpretation id="interp13" emma:lang="en-US" emma:confidence="0.5">
                <emma:literal>.</emma:literal>
              </emma:interpretation>
              <emma:interpretation id="interp14" emma:lang="en-US" emma:confidence="0">
                <emma:literal>@</emma:literal>
              </emma:interpretation>
              <emma:interpretation id="interp15" emma:lang="en-US" emma:confidence="0">
                <emma:literal>,</emma:literal>
              </emma:interpretation>
              <emma:interpretation id="interp16" emma:lang="en-US" emma:confidence="0">
                <emma:literal>*</emma:literal>
              </emma:interpretation>
              <emma:interpretation id="interp17" emma:lang="en-US" emma:confidence="0">
                <emma:literal>"</emma:literal>
              </emma:interpretation>
            </emma:one-of>
          </emma:emma>
        </inkml:annotationXML>
        <inkml:trace contextRef="#ctx0" brushRef="#br2" timeOffset="56714.1005">150 131 428 0,'0'0'344'0,"0"0"-24"0,0 0-4 15,0 0-4-15,0 0-55 0,0 0-66 16,0 0-41-16,0 0-26 0,0 0-14 0,0 0-13 16,0 0-13-16,0 0-13 0,-3-40-11 0,2 40-13 15,0 0-8-15,-2 0-9 0,1 0-8 16,-2 0-2-16,1 3-7 0,3-1-1 0,-3 2-2 15,2 0-2-15,0 3-1 0,-2-1 1 0,3 1-1 16,0 0 0-16,0 0-1 0,0 1 0 0,4-2 1 16,0 1-1-16,3-1 1 0,-1-1 1 0,-2-2-2 15,6-1 3-15,-1 0 0 0,-2-2 1 0,3 0 6 16,-2 0 0-16,1-2 3 0,2-3 1 16,0-3-1-16,-2 0 1 0,1-3-2 0,1-2 1 15,-4 0 2-15,3-1 0 0,-4 1 1 0,1-2 2 16,-4 1-4-16,-2-1 4 0,2 6 0 0,-3-2-3 15,0 4 5-15,-6 1-8 0,2 2-3 16,-6 1-5-16,0-1-8 0,0 4-2 0,-3 0-5 16,1 0-1-16,-1 2-1 0,2 3 1 0,-1 3 2 15,7-1-2-15,-2 1 3 0,2 1-2 0,4 4 1 16,-1 0 0-16,2 0 2 0,0-2 3 16,0 1-2-16,2 1 2 0,1-4-3 0,4 2 2 15,-2-3 0-15,-2-1 0 0,6-1 1 0,-5-1-1 16,6-2 2-16,-6 0-1 0,6-1 5 15,-6-1-3-15,6-1 1 0,-4 0 4 0,4-4-1 16,-2-4 8-16,-1-4-2 0,3 0 2 0,-1-2 0 16,-1-3 0-16,-5 3 6 0,3-4 2 0,-5 2 1 15,-1-1-1-15,-1 4-4 0,-8 4-5 16,-5 1-1-16,0 1-7 0,-4 6-5 0,-8 1-5 16,-4 5-7-16,-6 6-2 0,3 5-8 0,-4 5-15 15,7-2-35-15,3 2-81 0,10-4-171 0,5-3-704 16,3-4-706-16</inkml:trace>
      </inkml:traceGroup>
      <inkml:traceGroup>
        <inkml:annotationXML>
          <emma:emma xmlns:emma="http://www.w3.org/2003/04/emma" version="1.0">
            <emma:interpretation id="{5F656101-94CC-4815-9A14-BC9C544FE296}" emma:medium="tactile" emma:mode="ink">
              <msink:context xmlns:msink="http://schemas.microsoft.com/ink/2010/main" type="line" rotatedBoundingBox="3232,4344 8998,4044 9067,5379 3301,5679"/>
            </emma:interpretation>
          </emma:emma>
        </inkml:annotationXML>
        <inkml:traceGroup>
          <inkml:annotationXML>
            <emma:emma xmlns:emma="http://www.w3.org/2003/04/emma" version="1.0">
              <emma:interpretation id="{04CBE1DD-7C09-4F86-9021-368C57CD7194}" emma:medium="tactile" emma:mode="ink">
                <msink:context xmlns:msink="http://schemas.microsoft.com/ink/2010/main" type="inkWord" rotatedBoundingBox="3232,4344 8998,4044 9067,5379 3301,5679"/>
              </emma:interpretation>
              <emma:one-of disjunction-type="recognition" id="oneOf4">
                <emma:interpretation id="interp18" emma:lang="en-US" emma:confidence="0.5">
                  <emma:literal>Representation</emma:literal>
                </emma:interpretation>
                <emma:interpretation id="interp19" emma:lang="en-US" emma:confidence="0">
                  <emma:literal>Representations</emma:literal>
                </emma:interpretation>
                <emma:interpretation id="interp20" emma:lang="en-US" emma:confidence="0">
                  <emma:literal>Representation's</emma:literal>
                </emma:interpretation>
                <emma:interpretation id="interp21" emma:lang="en-US" emma:confidence="0">
                  <emma:literal>Representations'</emma:literal>
                </emma:interpretation>
                <emma:interpretation id="interp22" emma:lang="en-US" emma:confidence="0">
                  <emma:literal>Representational</emma:literal>
                </emma:interpretation>
              </emma:one-of>
            </emma:emma>
          </inkml:annotationXML>
          <inkml:trace contextRef="#ctx0" brushRef="#br2" timeOffset="112374.2585">1308-223 0 0,'0'0'0'15,"0"0"0"-15,0 0 0 0,0 0 0 0,0 0 0 16,0 0 112-16,0 0 88 0,0 0-10 15,0 0-24-15,0 0 7 0,0 0 15 0,0 0-10 16,20-69-1-16,-18 62-13 0,0-3-8 0,5 1-4 16,-6-1-4-16,2-1-7 0,-1 0-1 15,-2 0-9-15,0 1-9 0,0 1-11 0,0 3-16 16,0 3-8-16,0 0-11 0,0 3-11 0,0 0-10 16,0 0-18-16,0 0-14 0,0 0-8 15,0 0-7-15,0 0-5 0,0 3-2 0,0 1-2 16,0 5-2-16,-2 6 4 0,-1 2 2 0,2 4 0 15,-5 5 4-15,3 1-3 0,3 4 1 0,-1-3 1 16,0 5 1-16,-1-1 1 0,2 1 0 0,-1 0-2 16,-2 0-3-16,0-1 4 0,2 0-3 0,1-1-1 15,-2 2 0-15,2-5 0 0,0-1 2 16,0-3-2-16,0-2 6 0,0-3-5 0,0-3-1 16,-1-3-1-16,1-2-1 0,-2-3 3 0,1-3 1 15,0 0 0-15,-2-2-5 0,0 0 1 0,3-1-6 16,-1 0-9-16,1-2-17 0,-2 0-39 15,1 0-53-15,1 0-77 0,-2 0-145 0,2-4-193 16,0 2-513-16,0 0 195 0</inkml:trace>
          <inkml:trace contextRef="#ctx0" brushRef="#br2" timeOffset="112860.3971">1281-189 546 0,'0'0'322'0,"0"0"7"0,0 0-9 16,0 0-31-16,0 0-50 0,0 0-45 0,0 0-35 0,0 0-31 15,-4-166-20-15,12 153-26 0,-4 2-15 16,6 2-17-16,-4 1-13 0,5 0-6 0,-1 2-9 16,0 0-5-16,0 3-7 0,3 1-2 0,-2 0-3 15,2 2 0-15,-2 0 1 0,1 2-3 0,-1 6-1 16,0 0-1-16,2 3-1 0,-3 2-1 0,-4 0 2 15,1 3-1-15,-3 1 2 0,-3 5 2 16,-1-2 1-16,0 0 2 0,-5 3-1 0,-5-3 3 16,-2 2-2-16,-2-3-1 0,0 0 2 0,0-1-2 15,-3-3 0-15,-3 1 1 0,2 0-1 16,2-4-1-16,0 0 2 0,5-4-1 0,3-4 2 16,2 0 2-16,5-4 1 0,-1 0-1 0,2 0 0 15,0 0-1-15,0 0-3 0,0 0-1 0,2 0-4 16,0 0-5-16,0 0-1 0,5 0 0 15,-1 0-2-15,3 0 2 0,3 0-1 0,2 7 1 16,2 2 2-16,-1 7 0 0,2 3 2 0,2 4 0 16,0 3 2-16,0 4 0 0,5 0-1 0,-3-1 2 15,2-1-3-15,2-1 0 0,-1-4 1 16,-4 0 0-16,6-7 0 0,-9-3 2 0,1-4 1 16,-4-3-2-16,-1 0 2 0,-3-5-2 0,0-1 0 15,-4 0 1-15,5 0-1 0,-1 0-2 0,-3-7-3 16,4 0-21-16,3-1-47 0,-2-2-80 15,1 0-134-15,-5 3-278 0,-1 2-1010 0</inkml:trace>
          <inkml:trace contextRef="#ctx0" brushRef="#br2" timeOffset="113601.3215">1917 108 282 0,'0'0'630'0,"0"0"-382"16,0 0-9-16,0 0 14 0,0 0-49 0,0 0-71 15,0 0-49-15,0 0-28 0,0 0 3 16,0 0 8-16,0 0 9 0,0 0 8 0,0 0-7 16,26 27-5-16,-11-27-6 0,2 0-7 0,3-5-9 15,-2-1-12-15,4-1-8 0,-3 1-6 0,0-4-5 16,2 1-1-16,-4 1 0 0,2-6 1 16,-2 1 2-16,-3-5 3 0,0 1 2 0,-4-1 2 15,0-2 0-15,-2-3 0 0,-3 2-1 0,-4 1-1 16,-1 2-1-16,0 3-2 0,-4 2-3 0,-6 5-4 15,4 2-7-15,-5 4-2 0,-2 2-8 16,-1 3-6-16,-2 8-2 0,-1 4-2 0,-3 4 1 16,5 2 1-16,2 0 2 0,3 3-2 0,3-1 2 15,3 1 0-15,4 0-1 0,0-2 2 16,0-1 3-16,5-4-1 0,4-1 2 0,1-3 0 16,1 1 1-16,3-5 0 0,6-1 4 0,-3-3-3 15,2-2 2-15,3-3 0 0,-3 0-1 0,5 0 3 16,-6-4 1-16,5-4 3 0,-5-2-2 15,1-1 1-15,-1-2 0 0,-2-3 1 0,-1 1 3 16,0-1-1-16,-4 0 2 0,-3-3 3 0,-1 1 0 16,-4 3 2-16,2-1-1 0,-3 0 0 0,-2 2 1 15,0 1-2-15,0 2 0 0,0 4 0 0,0-1-4 16,-2 3 0-16,-3 2-4 0,4 3-2 0,1-2-1 16,0 2-11-16,-2 0-5 0,2 4-3 15,0 4-6-15,0 3 12 0,0 1 8 0,0 5 2 16,0 4 2-16,0 1-1 0,0 3 0 0,-2 5 0 15,-3 1 3-15,1 4 0 0,1 4 1 16,-4 3 1-16,0 4 4 0,-1 0 2 0,-1 2 0 16,-1-3 0-16,2-1-8 0,-1-1 1 0,-1-2-1 15,6-5-2-15,-4-2 4 0,5-8-7 0,-2-1 2 16,3-5-3-16,0-2-1 0,2-1 0 16,0-4-3-16,0-2-3 0,0-2-10 0,0-1-21 15,0-1-39-15,0-3-45 0,2-2-56 0,-2-2-59 16,0 0-67-16,0 0-94 0,0 0-201 0,0-3-823 15</inkml:trace>
          <inkml:trace contextRef="#ctx0" brushRef="#br2" timeOffset="113880.283">2417 61 1891 0,'0'0'261'0,"0"0"-41"15,0 0-24-15,0 0-56 0,0 0-53 0,0 0-36 16,0 0-25-16,0 0-9 0,0 0-6 16,0 0-4-16,0 0 0 0,0 0-4 0,0 0 0 15,0 0-2-15,139-130 3 0,-126 130-1 0,-2 5 0 16,-1 2 0-16,-1 1-4 0,0 3 5 16,-4 1 1-16,2 0 3 0,-6 3 7 0,-1 1 0 15,-1 2 3-15,-9 4-2 0,-1-1-3 0,-4-1-3 16,-2 1-4-16,-2-1-6 0,-1 0-6 0,-2-4-8 15,3-1-12-15,3-6-25 0,0-1-58 16,5-3-104-16,1-3-236 0,3-1-568 0,3-1-141 0</inkml:trace>
          <inkml:trace contextRef="#ctx0" brushRef="#br2" timeOffset="114894.1719">2686 221 472 0,'0'0'800'0,"0"0"-517"0,0 0-25 16,0 0 4-16,0 0-59 0,0 0-67 0,0 0-52 16,0 0-38-16,0 0-10 0,0 0 7 0,0 0 11 15,0 0 9-15,0 0-3 0,0 0-12 0,76-17-7 16,-58 7-8-16,-1 1-2 0,1-3-1 0,-1-2-2 16,0-1-1-16,0-3-1 0,2 0-1 0,-4-2-1 15,1-4-1-15,-2-3-3 0,0 2-3 16,-1-3-2-16,0 2-4 0,-5 1 0 0,2 3-2 15,-4 0 0-15,0 7 4 0,-5-1 2 0,-1 6 1 16,0 0 2-16,-1 4-2 0,-7 1-1 0,1 3-3 16,-4 2-5-16,0 0-6 0,-6 8-3 15,0 3-2-15,-3 2 0 0,1 2-1 0,7 1 0 16,0-2-1-16,7 3-1 0,3-3 2 0,2-2 1 16,0 1 3-16,5-1 2 0,3 0 1 0,-2-3 2 15,5 1-2-15,-1-1 1 0,-2-2 0 16,4 1 0-16,-2-1 0 0,1-1-1 0,-4 1 1 15,6-3-1-15,0 4-1 0,-2-1-1 0,2-1 2 16,-3 1 0-16,0 0-1 0,-1 3 3 16,0-3-4-16,-2 3 1 0,-1 0-1 0,-1-1-1 15,-2 0 1-15,-1 1 1 0,0 0-1 0,-2-2-1 16,2-1 2-16,-2-2-2 0,1-1 1 0,2 0 2 16,0-3-2-16,0 1 0 0,5-2 1 0,-2 0 1 15,8 0 0-15,0-2-1 0,8-6-1 16,-4-1-2-16,3-2 2 0,0-2 2 0,-2 1-1 15,1-2 2-15,-3-1 0 0,-2 1 1 0,2-1 0 16,-1-3 1-16,1-3-1 0,-1 2 1 0,-2 1-2 16,0-1 0-16,-3 1 2 0,-5 4 1 0,0 0 3 15,-4 5-1-15,-2-1 3 0,0 5-2 16,0 2 0-16,-8 1-1 0,2 2-6 0,-5 0-4 16,-2 5-1-16,0 5 0 0,-1 3-2 0,1 0 1 15,-1 1-1-15,4 4-2 0,5-3 2 16,0 3 0-16,3-2-2 0,2-2-1 0,0 2 2 15,7-2 1-15,3-3 2 0,0 0 5 0,-1-2-4 16,6-1-1-16,-1-1 1 0,1-2-1 0,0-1 1 16,-1-4 1-16,0 0-1 0,1 0 1 15,0-2 3-15,3-3 0 0,-1-5 1 0,-1-1 5 16,2-1-5-16,2-4 0 0,-3 0 1 0,1-5-6 16,1 3 4-16,-1-1-1 0,-1-1-1 15,3 1 2-15,-4 0 0 0,-2 2 1 0,-4 3-1 16,0 0 2-16,-6 7 0 0,0 1 1 0,-3 4-1 15,-1 1 3-15,0 1-8 0,0 0-6 16,0 0-1-16,0 3-7 0,0 4 7 0,5 3 5 0,-5 0 1 16,5 3 1-16,0-2 0 0,-1 1 0 0,3 1 0 15,0-1 2-15,0 3-2 0,0-1-1 16,0 0 0-16,-1-1 2 0,-6 4-1 0,0-1-1 16,0-2 2-16,-10-1-2 0,0-1 4 0,-3 1 0 15,-1-3 3-15,0-3 1 0,-2 0-2 16,2-4 1-16,-3-2 0 0,3-1 0 0,3 0-3 15,-1-1-1-15,1-6-3 0,3 0-3 0,2-2-1 16,2-2-14-16,-1 1-39 0,4 0-66 0,1-2-115 16,0 2-248-16,0 2-668 0,0 2-146 0</inkml:trace>
          <inkml:trace contextRef="#ctx0" brushRef="#br2" timeOffset="115823.0712">3898 62 1505 0,'0'0'298'16,"0"0"-23"-16,0 0-10 0,0 0-55 0,0 0-51 0,0 0-46 15,0 0-38-15,0 0-32 0,0 0-26 16,0 0-12-16,0 0-2 0,0 0 3 0,0 0 3 16,0 0 4-16,48-19 3 0,-32 19 1 0,1-4 2 15,-2-3 2-15,4-1-2 0,-4-1 3 16,1-4 0-16,-2-1-2 0,-1-2 3 0,-1 0-1 16,-3 0-2-16,-1-1 1 0,-2 1 1 0,-2 0-1 15,-4 4 1-15,0-1-2 0,0 3-5 16,-5 3-5-16,-2 1-1 0,-3 4-6 0,0 2-2 15,-3 0-2-15,-1 7-2 0,0 3-1 0,-2 4 2 16,2 2 0-16,0 2-1 0,0-1 2 0,4 2 0 16,5 0-1-16,0 0 1 0,3-1-1 15,2-3 1-15,0 1-1 0,2-2 1 0,3 0 0 16,5-2 1-16,-1-1 0 0,4-1-1 0,-1-4 0 16,4-1 1-16,1 0 1 0,-1-3 0 0,-1-2 1 15,1 0-2-15,1 0 0 0,-2-5 1 0,-1-2 0 16,2 1 1-16,-2-4-2 0,2 2 1 15,-2-2 0-15,0 1-1 0,-4-3 2 0,3 4-2 16,-3 0 0-16,0 4 0 0,-3 0-2 0,-4 2 3 16,1 2-2-16,0 0-1 0,-1 0 1 0,0 0-2 15,1 0 1-15,-1 4 0 0,1-1 1 0,-3 1 1 16,5 0 0-16,-3-1 1 0,1 1 2 16,2-3-2-16,-2-1 1 0,2 0-2 0,1 0 2 15,-1 0 2-15,2-1-1 0,2-6 1 0,0-1 1 16,1 1-2-16,1-2 0 0,-1-2-2 15,-1 2-2-15,1 1 1 0,2-1 0 0,-3 1 0 16,0 3-1-16,-3 2 0 0,0 3-3 0,0 0 1 16,0 0-3-16,0 1 3 0,-3 4 0 15,4 3 1-15,-3 3 3 0,2-4-2 0,-1 3 1 16,1-1 0-16,-1 0 1 0,2-3-3 0,-1 0 3 16,0-1-1-16,0 0-1 0,1-3 2 0,-1-1 0 15,1-1 1-15,2 0 0 0,-1 0 1 0,3-5 1 16,1-3 1-16,-2-2 1 0,2-3-1 15,0-1 0-15,-3-2 0 0,3-2-1 0,-1 2 0 16,1-3-1-16,0-5-1 0,1 1-1 0,0 0 2 16,0-4-1-16,3-2-1 0,0 0 1 0,0-3-1 15,2-1 0-15,-5-1 1 0,0 4-1 0,-1-1 2 16,-5 6-1-16,-2 3 1 0,-5 3 1 16,1 7 0-16,-2 1 1 0,0 6-2 0,-2 3-2 15,-2 2-5-15,-3 2-3 0,0 7-1 0,-3 7 2 16,-3 4-1-16,1 4 3 0,3 3 0 0,1 3-1 15,2 3 4-15,2 1-1 0,1 4 1 16,3-4-1-16,0-1 1 0,0 0-1 0,0-2 0 16,1-4 0-16,5 1-4 0,0-5 0 0,1-3-3 15,0-2-3-15,0-5-5 0,0-4-12 16,1-2-18-16,1-7-29 0,4 0-25 0,-1 0-30 16,3-7-45-16,0-4-88 0,-2 1-243 0,-5 5-984 0</inkml:trace>
          <inkml:trace contextRef="#ctx0" brushRef="#br2" timeOffset="116055.1678">4568-191 2781 0,'0'0'124'0,"0"0"-12"0,0 0-1 0,0 0-37 16,0 0-30-16,0 0-17 0,0 0-8 0,0 0-4 15,0 0 2-15,0 0 1 0,0 0-3 16,160-44-2-16,-126 33-7 0,2 2 1 0,-5-1-2 16,-3 2-1-16,-4 2 0 0,-7-2-3 0,-3 3-2 15,-7 0-11-15,-4 3-30 0,-3 0-60 0,0-1-92 16,-1 2-238-16,-5 1-628 0,3 0-494 0</inkml:trace>
          <inkml:trace contextRef="#ctx0" brushRef="#br2" timeOffset="117508.672">5195-38 677 0,'0'0'397'0,"0"0"-76"16,0 0-27-16,0 0-33 0,0 0-40 16,0 0-40-16,0 0-36 0,0 0-26 0,0 0-19 15,0 0-15-15,0 0-9 0,0 0-10 0,0 0-5 16,0 0-2-16,24-141-2 0,-24 134-9 0,-6 4-7 15,-1 1-12-15,-5 2-15 0,-1 0-3 0,-1 0-8 16,-2 8-3-16,2 2 1 0,-2 3-2 16,-1 1 1-16,5 1 0 0,-3 1 0 0,5 0-4 15,3 0 3-15,0 0 0 0,7-1 1 0,-1 1-2 16,1-2 1-16,0-1 0 0,5-2-1 0,5-1 5 16,3-3-4-16,1-1 0 0,1-2 1 0,-1-4-4 15,3 0 5-15,1-5 1 0,-1-4 1 16,2-2 2-16,-7-4 0 0,2 0 0 0,1-1 2 15,-7-2 2-15,-1 1-2 0,0 1 1 0,-2 0-1 16,-4 3 1-16,0-1-1 0,1 6 0 0,-2 0 1 16,0 3-4-16,0 3 0 0,0 2-5 15,0 0-8-15,0 0-1 0,0 8-2 0,4 1 5 16,-1 5 6-16,1-2 1 0,2-1 0 0,1 5 0 16,1-5 1-16,1 0-2 0,2-2 3 15,3-3 1-15,-1-1 0 0,1-2 0 0,1-1 2 16,0-2 0-16,1 0-1 0,1-2 1 0,-2-4-3 15,4-2 1-15,-4-1-1 0,2-4 0 16,3-1 0-16,-1-3 0 0,-2 0 2 0,3-4-2 16,-1-3 0-16,-2-2 2 0,3 0-2 0,0-6 3 15,0-3-2-15,0-1 1 0,-5-1-1 0,0-2 0 16,-3 2 1-16,-2 5 1 0,-4 3 2 0,0 1 1 16,-6 6 3-16,0 5-1 0,0 5 0 0,-3 5 0 15,0 3-3-15,0 4-4 0,-3 0-3 16,-1 10-1-16,-3 3-2 0,2 4 3 0,-2 3 1 15,-3 6 3-15,5 1-1 0,-1 4 1 0,1 1-1 16,3 3-1-16,1 1 0 0,3-1-1 16,1 1 1-16,1-4-1 0,8-1-1 0,2-3-1 15,3-2-1-15,2-5 2 0,-1-1-2 0,2-5 2 16,2-2-1-16,-4-5-2 0,0-1 1 0,-1-6-1 16,0-1-1-16,0 0-2 0,0-6 1 0,0-4 2 15,1-3 0-15,-1-1 1 0,1 1 2 16,0-3-3-16,-1 0 1 0,-2 1-2 0,1 1 1 15,-1 3 1-15,-7 3 1 0,2 3-2 0,-5 5-4 16,-1 0-8-16,-1 0-1 0,0 2 1 16,2 7 4-16,0 2 7 0,1 2 1 0,2 0 0 15,-3 0 0-15,4-1 2 0,1-3 1 0,-3 1-1 16,8-4 0-16,-1 0 1 0,-1-2 0 16,4-1 1-16,3-3-2 0,-1 0 1 0,-1 0 0 15,-1 0-3-15,2-7 5 0,-2 1-1 0,0-3 1 16,1-1 1-16,-1-2-1 0,-1-2 1 0,-1-2 0 15,1-2-1-15,0 1 1 0,-3 1-1 0,1 1 1 16,-2 2 0-16,-7 3-1 0,5 2 1 0,-4 3-1 16,-3 4-2-16,0 1-2 0,0 0-3 0,0 6-2 15,0 4 4-15,-1 1 0 0,-1 3 4 16,0-1-2-16,0 1 1 0,2 0 0 0,0 0 0 16,2-1 0-16,3 0-2 0,2-3 2 0,1-2-1 15,4-1 1-15,-3-3 1 0,1 0-1 16,1-2 0-16,0-2 3 0,-1 0 1 0,-1-4-1 15,2-4 2-15,0-1-2 0,-1-1-2 0,0-4 3 16,2 0 0-16,-5 0-1 0,0-2-3 0,-1 0 5 16,-1 1-3-16,-3-1 2 0,-1 0 3 15,-1 1-5-15,0 2 1 0,-1 2-2 0,-5 1-3 16,-3 5-2-16,-3 2-3 0,-4 3-3 0,-2 0-3 16,-2 8 3-16,3 3 2 0,-2 2 1 0,5 0 2 15,3 2 1-15,0-2-1 0,5-3 4 16,2 0 1-16,4-2-4 0,0-1 2 0,2-4 0 15,6-1-2-15,3 1 6 0,-1-3 2 0,4 0 1 16,4 0-1-16,-1 0-2 0,7 0 0 16,-1-3 0-16,1 1 1 0,2 0-3 0,-4 1-1 0,-2 1 1 15,-3 0-2-15,-3 0 2 0,-2 0 0 16,1 3-2-16,-9-1-3 0,4 3 4 0,-5 0 0 16,-1-1 1-16,2 1 3 0,-3 0-4 0,2 0 0 15,-1-2 1-15,-1-1 0 0,-1-1 0 16,6-1 2-16,-1 0-1 0,0 0 0 0,4 0 2 15,0-6 0-15,1-2 1 0,3-2-3 0,-1-2 3 16,4 0-2-16,0-3 1 0,-2 2 5 0,3-1-7 16,-6 1 1-16,5 6-3 0,-6 1-5 15,1 6 3-15,0 0-1 0,-4 4-1 0,2 9-1 16,-3 4 2-16,2 2 1 0,-2 4 2 0,4-2 4 16,0 2-4-16,-1-3 1 0,1-4-1 0,3-1 1 15,0-8-1-15,0-1 1 0,-1-6 0 16,-2 0-2-16,3-3 4 0,-3-7 0 0,3-4-1 15,0-3 0-15,1-3-2 0,-2-5-4 0,3 1-25 16,-1-5-65-16,0 2-116 0,0 6-309 0,-10 6-731 16</inkml:trace>
          <inkml:trace contextRef="#ctx0" brushRef="#br2" timeOffset="117675.2308">6302-793 2111 0,'0'0'748'0,"0"0"-555"0,0 0-37 16,0 0-44-16,0 0-50 0,0 0-35 0,0 0-17 15,0 0-16-15,0 0-17 0,0 0-34 16,0 0-148-16,0 0-330 0,0 0-1168 0</inkml:trace>
          <inkml:trace contextRef="#ctx0" brushRef="#br2" timeOffset="117836.2109">5511-426 2522 0,'0'0'276'0,"0"0"-65"15,0 0-45-15,0 0-73 0,0 0-22 16,0 0-12-16,0 0-11 0,0 0-12 0,0 0-15 16,173-64-8-16,-136 52-9 0,-6 1-7 0,-4 5-33 15,-6 1-94-15,-7 4-190 0,-7 1-817 0,-2 0-583 16</inkml:trace>
        </inkml:traceGroup>
      </inkml:traceGroup>
    </inkml:traceGroup>
    <inkml:traceGroup>
      <inkml:annotationXML>
        <emma:emma xmlns:emma="http://www.w3.org/2003/04/emma" version="1.0">
          <emma:interpretation id="{B7014E22-650C-4404-B2DB-61F562C3C20B}" emma:medium="tactile" emma:mode="ink">
            <msink:context xmlns:msink="http://schemas.microsoft.com/ink/2010/main" type="paragraph" rotatedBoundingBox="2148,5935 7431,5697 7468,6517 2185,67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2F401B-6C1E-4CB6-AFC2-C453DF629B2C}" emma:medium="tactile" emma:mode="ink">
              <msink:context xmlns:msink="http://schemas.microsoft.com/ink/2010/main" type="inkBullet" rotatedBoundingBox="2166,6331 2327,6324 2337,6543 2176,6550"/>
            </emma:interpretation>
            <emma:one-of disjunction-type="recognition" id="oneOf5">
              <emma:interpretation id="interp23" emma:lang="en-US" emma:confidence="1">
                <emma:literal>.</emma:literal>
              </emma:interpretation>
              <emma:interpretation id="interp24" emma:lang="en-US" emma:confidence="0">
                <emma:literal>@</emma:literal>
              </emma:interpretation>
              <emma:interpretation id="interp25" emma:lang="en-US" emma:confidence="0">
                <emma:literal>,</emma:literal>
              </emma:interpretation>
              <emma:interpretation id="interp26" emma:lang="en-US" emma:confidence="0">
                <emma:literal>a</emma:literal>
              </emma:interpretation>
              <emma:interpretation id="interp27" emma:lang="en-US" emma:confidence="0">
                <emma:literal>°</emma:literal>
              </emma:interpretation>
            </emma:one-of>
          </emma:emma>
        </inkml:annotationXML>
        <inkml:trace contextRef="#ctx0" brushRef="#br2" timeOffset="153550.8286">269 1599 775 0,'0'0'276'0,"0"0"-15"16,0 0 24-16,0 0-27 0,0 0-45 0,0 0-29 15,0 0-29-15,0 0-30 0,0 0-23 0,0 0-13 16,0 0-15-16,0 0-13 0,-37 5-12 16,37-3-12-16,0-2-10 0,-1 1-6 0,1 3-4 15,-1 0-5-15,-2 1 0 0,-4 3 3 0,4-2-3 16,-1 2 2-16,-3-1 0 0,4-1-2 0,3-3-3 16,-2 1 0-16,2-1-2 0,0-3 0 15,0 0 0-15,2 0 1 0,1 0 5 0,5 0 4 16,-2 0 4-16,4-2-1 0,1-3 0 0,0-1-3 15,-1-4-2-15,3 1 1 0,0-2-3 0,0 0 0 16,-1-1 0-16,0 1 1 0,-7-1 1 16,4 1 3-16,-5-2 1 0,0-1 0 0,-1 1 2 15,-1 0-4-15,-2 1-1 0,0 0-2 0,-8 1-4 16,4 0-2-16,-6 5-4 0,3-1-2 0,-3 7-4 16,-2 0-4-16,0 0-3 0,1 0-5 0,-1 11 0 15,0 2 2-15,-1 3 2 0,2 0 1 16,-1 3 3-16,8 1 0 0,-2-2 1 0,2 2 3 15,4-3-1-15,0 0 2 0,0-4 0 0,0 0 1 16,2-4-1-16,6-1 1 0,-4-4 0 0,6-1 0 16,-4 0 2-16,5-3 1 0,2 0 0 15,0-7 3-15,1-1 1 0,0-1 0 0,0-2-1 16,-1-1 3-16,-2 1 2 0,-4 2 5 0,2-1 4 16,-6 1 1-16,-2 0 2 0,-1-1 0 15,0 1-1-15,0-1-5 0,-4 1-2 0,-7 1-5 16,-2 0-3-16,-1 1 1 0,-2 2-6 0,-1 2-4 15,-3 3-1-15,5 0-1 0,2 0-1 0,6 7 1 16,-3-1 0-16,7 0-2 0,0 2 2 16,3-2 0-16,-3 0-1 0,3 2 1 0,0-2 1 15,0 0-6-15,0-1-14 0,0 1-30 0,5 1-66 16,-4-3-174-16,-1 1-737 0,1-3-688 0</inkml:trace>
      </inkml:traceGroup>
      <inkml:traceGroup>
        <inkml:annotationXML>
          <emma:emma xmlns:emma="http://www.w3.org/2003/04/emma" version="1.0">
            <emma:interpretation id="{806ACE81-7CF1-4538-9E92-672AE60ACCAD}" emma:medium="tactile" emma:mode="ink">
              <msink:context xmlns:msink="http://schemas.microsoft.com/ink/2010/main" type="line" rotatedBoundingBox="3289,5883 7431,5697 7468,6517 3326,6704"/>
            </emma:interpretation>
          </emma:emma>
        </inkml:annotationXML>
        <inkml:traceGroup>
          <inkml:annotationXML>
            <emma:emma xmlns:emma="http://www.w3.org/2003/04/emma" version="1.0">
              <emma:interpretation id="{1D72B763-0345-4486-ADD3-2DF727749816}" emma:medium="tactile" emma:mode="ink">
                <msink:context xmlns:msink="http://schemas.microsoft.com/ink/2010/main" type="inkWord" rotatedBoundingBox="3289,5883 7431,5697 7468,6517 3326,6704"/>
              </emma:interpretation>
              <emma:one-of disjunction-type="recognition" id="oneOf6">
                <emma:interpretation id="interp28" emma:lang="en-US" emma:confidence="0.5">
                  <emma:literal>Promotion</emma:literal>
                </emma:interpretation>
                <emma:interpretation id="interp29" emma:lang="en-US" emma:confidence="0">
                  <emma:literal>Promotions</emma:literal>
                </emma:interpretation>
                <emma:interpretation id="interp30" emma:lang="en-US" emma:confidence="0">
                  <emma:literal>Pronation</emma:literal>
                </emma:interpretation>
                <emma:interpretation id="interp31" emma:lang="en-US" emma:confidence="0">
                  <emma:literal>Promotion's</emma:literal>
                </emma:interpretation>
                <emma:interpretation id="interp32" emma:lang="en-US" emma:confidence="0">
                  <emma:literal>Prometon</emma:literal>
                </emma:interpretation>
              </emma:one-of>
            </emma:emma>
          </inkml:annotationXML>
          <inkml:trace contextRef="#ctx0" brushRef="#br2" timeOffset="156028.8428">1427 1277 1732 0,'0'0'284'0,"0"0"-158"0,0 0 17 0,0 0 26 16,0 0-6-16,0 0-22 0,0 0-27 0,0 0-15 15,0 0-17-15,0 0-14 0,0 0-15 0,0 0-13 16,-10-74-13-16,10 74-10 0,0 0-9 0,0 5-9 16,0 1 0-16,0 5 1 0,0 5 0 0,0 5 6 15,0 2 1-15,3 6 1 0,-3 1 2 0,0 4 0 16,0 2 3-16,-3-1 0 0,1 4 2 16,-1-2-5-16,-3 1 0 0,0-2-1 0,5-1-2 15,-2-2 0-15,2-4-2 0,1-2-1 0,0-4-3 16,0-2 5-16,0-3-4 0,0-4-2 15,0-5 3-15,0-1-8 0,0-3 3 0,1-3 0 16,2 2-11-16,-2-4-13 0,1 0-22 0,-1 0-39 16,2 0-52-16,-3 0-64 0,3 0-130 0,-3 0-192 15,0 0-692-15</inkml:trace>
          <inkml:trace contextRef="#ctx0" brushRef="#br2" timeOffset="156330.6688">1331 1364 1710 0,'0'0'276'0,"0"0"-14"0,0 0-25 0,0 0-43 0,0 0-51 15,0 0-36-15,0 0-30 0,0 0-18 16,0 0-17-16,14-173-4 0,5 152-7 0,-1 4-7 16,-1 3-1-16,-1 2-6 0,2 4-4 0,0 5-4 15,-1 3-2-15,1 0-3 0,0 3 0 0,0 7-2 16,-2 1-1-16,0 3 2 0,-4 4-1 0,0 0 1 15,-8 1-1-15,2 2 3 0,-6 2 1 16,0-2-1-16,-5 1 8 0,-5 2-6 0,-4-1 0 16,-4 0 3-16,-5-1-9 0,-1-1 6 0,-2-4 0 15,1-1 0-15,7-5 2 0,2 0-2 16,5-5-3-16,1-3-2 0,8-3-3 0,2 0-17 16,0 0-27-16,0 0-41 0,2-4-35 0,6-3-67 15,5 1-150-15,-2-1-355 0,-2 3-897 0</inkml:trace>
          <inkml:trace contextRef="#ctx0" brushRef="#br2" timeOffset="157858.8077">1691 1751 1839 0,'0'0'222'16,"0"0"-24"-16,0 0-1 0,0 0-30 0,0 0-54 16,0 0-35-16,0 0-30 0,0 0-21 0,0 0-7 15,0 0-1-15,0 0 1 0,0 0 2 0,0 0 0 16,0 0 1-16,112-150-1 0,-95 128 4 16,1-4-1-16,1 1 0 0,-5 1 1 0,-1-2 0 15,-3 1 0-15,-2 4 0 0,-4 1 4 0,-2 1 0 16,-2 4 0-16,0 4 0 0,-2 3-4 15,-5 0-6-15,-4 8-8 0,-3 0-10 0,-2 0-8 16,-4 9-2-16,-1 6-1 0,-3 3 5 0,6 3 2 16,1-1 1-16,4-1 0 0,3 0-1 0,6-3 0 15,4-2 2-15,0 0-1 0,3-3 1 16,4 0 0-16,5-3 3 0,0-2-1 0,5-1 2 0,1-3-1 16,1 1-1-16,3-3 2 0,-2 0-2 15,-1 0 0-15,-1 0-3 0,-2 3 0 0,-4 0 0 16,-2 2-2-16,-1 3 1 0,-2-1 0 0,-3 4-1 15,-1 4 1-15,-2-1 1 0,2 0 0 16,0 2 2-16,-2-1 0 0,2-5-1 0,0 1 1 16,4-3-1-16,-1-3 1 0,2-2 0 0,-1-1 1 15,6-2 2-15,1 0 0 0,1-10 3 0,2-4 1 16,2-1 1-16,0-5-1 0,-1 0-1 16,2-1-1-16,-3 0 0 0,2 0-3 0,-4 2 2 15,1 1-2-15,-6 2 0 0,-2 6 0 0,-2 2-1 16,-2 5 2-16,-2 3 0 0,-2 0-2 0,0 0-4 15,0 1-4-15,0 4 1 0,-5 1 1 16,4 3 0-16,-2 4 3 0,2 0 1 0,1 0-1 16,0-1 1-16,0 1 1 0,4-1 0 0,3-1-1 15,0 0 1-15,3-1 0 0,0-1 1 0,0-1 1 16,3-2-2-16,-1-2 0 0,0-3 0 16,0 1 0-16,3-2 1 0,-3 0 1 0,1 0 0 15,-2-6 0-15,-1-4 5 0,0-1 2 0,2-3 2 16,-1-1 3-16,-3-1-3 0,1-4-2 0,-2 1 1 15,-1 0 1-15,-3 1-3 0,-3 2 1 16,0 0-3-16,0 3-5 0,-3 2 1 0,-6 3-1 0,1 2-7 16,-4 1-3-16,0 3-1 0,-1 2-6 15,-3 0-1-15,1 4 2 0,-1 5-3 0,-1 4 3 16,6 0 2-16,-2 3 0 0,4-1 4 16,4 1 3-16,-1-2 2 0,3 0 0 0,3-1 2 15,0-2-1-15,0-1 1 0,7-4 3 0,-1 0-3 16,4-1 1-16,3-3 0 0,1 0 1 0,3-2 0 15,0 0 0-15,6 0-1 0,-4-4-2 16,6-3 3-16,-4 0 0 0,1-3 1 0,-2 4 1 16,-1 0-2-16,-4 0 0 0,-2 5-1 0,-2 1 2 15,-3 0-2-15,3 1 0 0,-4 5-1 0,1 1-2 16,-2 2 3-16,1-1 1 0,-1 0-1 16,0 0-1-16,-2 2 3 0,-1-2 0 0,1 0 0 15,-1-3 4-15,0-1-5 0,-2-2 1 0,2-2-1 16,-2 2 0-16,3-2 1 0,-1 0 5 0,-1 0 2 15,3-2 2-15,2-3 5 0,3-3-2 16,-1-1-2-16,5-2-4 0,0-2-3 0,5-1-4 16,-2-3 1-16,0 4 1 0,5-3-2 0,-5 2 1 15,-1 2-2-15,-2 1-2 0,0 3 2 0,-4 4-2 16,-5 3-1-16,2 1-4 0,-3 0 2 0,-1 1-1 16,0 7 1-16,1 3 5 0,0 1-4 15,-1 3 0-15,4 1 1 0,-1 0 0 0,-1-2 2 16,4 0 2-16,-1-2-2 0,1 0 0 0,2-3 2 15,-1-3 0-15,-1-2 0 0,-2-3 3 0,0-1 0 16,0-1 3-16,0-7 2 0,1-3 6 16,2-4-7-16,-1 0-1 0,1-3-2 0,4-1-8 15,-3 0 7-15,2 1-1 0,-2 2-1 0,-1 2 0 16,0 2-4-16,0 6-2 0,-3 3-1 0,0 3 1 16,-2 0-4-16,-1 4-1 0,1 5 0 15,1 2 2-15,-3 2 1 0,3 1 2 0,-3 1-1 16,6 1-2-16,0-2 5 0,1-1 1 0,3-2-1 15,-1-1 5-15,3-5-4 0,0 1-5 0,2-2 0 16,0-2-4-16,2-2-1 0,-2 0-2 16,1-2-5-16,0-4-5 0,-2-2 3 0,0-1 1 15,-4-1 2-15,0-2 2 0,-2 0 1 0,0-2 3 16,-2 1 2-16,-2 0 5 0,5 0-1 0,-4 0 2 16,0 1 2-16,-1 5-4 0,0-1 6 0,-4 3-1 15,0 2 2-15,1 2 0 0,-3-1 0 16,1 2 1-16,-1 0 0 0,0 0 3 0,0 0-4 15,0 0 1-15,0 0-1 0,0 0-3 0,0 0 1 16,0 3 4-16,0 3-1 0,0-2 1 0,0 5 1 16,0 1-1-16,0-1-1 0,0 3 0 15,0-1 0-15,2-1-2 0,2 1 1 0,-1 0 1 16,1-1-3-16,3-3 2 0,0-1-2 0,2-2-3 16,2-1 3-16,-3-3 1 0,5 0 1 15,-3-1 2-15,1-5 0 0,-1-2-2 0,3-3 1 16,-2-2 1-16,4-3 0 0,-4 2 1 0,2-3 0 15,-1 1-1-15,0-2 0 0,-1 0 0 0,0 1 0 16,-1-1-1-16,-1 0 3 0,-3 3 2 16,-4 2 2-16,1 2 5 0,-3 2 0 0,0 1-1 15,0 1 0-15,-5 3-3 0,-4 2-5 0,-1 2-6 16,-3 0-4-16,-1 0-5 0,0 8 2 0,-2 1 1 16,2 3-2-16,3 0 2 0,0 1 1 0,2 2-2 15,2 1-1-15,0-1-1 0,3 1-12 16,-1-1-26-16,1 1-55 0,1 0-89 0,0-2-172 15,3-4-492-15,0-3-769 0</inkml:trace>
          <inkml:trace contextRef="#ctx0" brushRef="#br2" timeOffset="159195.9565">3894 1528 398 0,'0'0'321'15,"0"0"-25"-15,0 0 10 0,0 0-29 0,0 0-49 16,0 0-48-16,0 0-44 0,0 0-38 0,0 0-25 16,0 0-4-16,0 0 8 0,0 0 10 15,0 0 10-15,3 21-2 0,11-28-7 0,0-5-15 16,0-2-13-16,2-2-8 0,-1-3-11 0,-1-2-2 16,3-2-7-16,-1-3-6 0,0-5-4 0,1-2-5 15,-3-2-3-15,0-3-2 0,0 1 1 16,-5-3 0-16,-4 1-2 0,1 0 0 0,-3 5-3 15,-3 1 0-15,0 5 1 0,0 5-1 0,-3 6 0 16,-3 6 3-16,4 3 0 0,-1 5 0 0,0 3 0 16,-1 0-8-16,2 0-6 0,-2 3-3 0,-2 5-3 15,-1 5 4-15,-1 7 2 0,-2 2 4 16,-2 5-1-16,1 4 3 0,0 2 1 0,-1 2-3 16,5 3 2-16,-1-1-2 0,4-1-2 0,1 0 2 15,3-2 2-15,0 0-2 0,5-4 0 0,4-3 1 16,4-4-5-16,2-2 3 0,1-2-1 15,2-4 1-15,2-5 2 0,1 0-2 0,-1-6-2 16,1-2 0-16,-2-2 1 0,2 0-2 0,-2-8 2 16,0-3 2-16,1-1-1 0,-6-2 2 15,3-2 1-15,-2 0 1 0,2-1-5 0,-6 1 5 16,2 1-1-16,-2 0-3 0,-4 2 6 0,0 5-3 16,-5 2 1-16,-1 3-2 0,-1 3-4 0,0 0-7 15,0 3-6-15,0 5-2 0,0 4-1 16,-1 4 10-16,-1 1 4 0,2 1 3 0,0-1-1 15,3-2 1-15,7 0 0 0,-1-2 0 0,3-2 4 16,0-2-5-16,0-3-1 0,5-1-1 0,-1-3-3 16,1-2 2-16,1 0 0 0,-1-3 1 0,2-5-1 15,-1-3 4-15,-4-1 1 0,2-3 1 0,0-1 4 16,-2 0-3-16,0-1-1 0,-1 2 1 16,0 0-1-16,-4 1 1 0,-1 4 1 0,-3 2 1 15,-2 5-4-15,-2 3 3 0,-1 0-5 0,0 0-7 16,0 5-2-16,-1 3-1 0,-2 1 4 0,0 3 5 15,1-1 7-15,2 0-4 0,0-1-1 16,0 2 1-16,5-3-5 0,1-1 5 0,2-1 1 16,2 0 0-16,-1 0-2 0,4-4 3 0,-4 0 0 15,3-1 0-15,-2-2 3 0,1 0-4 16,2 0 2-16,-3-3-1 0,1-4 2 0,-2-1 1 16,1-2-1-16,-1-1 0 0,-1-1-2 0,0 0 3 15,-2-4 0-15,-1 0 1 0,-2-2 4 16,-3 2-5-16,0-2 0 0,0 4-2 0,-8-1 0 15,-4 3-4-15,0 0-1 0,-4 3-2 0,-1 2-6 16,-1 3-1-16,-2 4 0 0,3 0 3 0,0 0-2 16,3 8 2-16,4 4 1 0,-2 3-1 0,5 1 8 15,2 1-3-15,3 1 0 0,2 0 0 16,0-2-1-16,7-2 2 0,2-1 2 0,3-3 0 16,3-1-1-16,2-5 4 0,0 0 0 0,1-4 1 15,2 0 0-15,1-4-1 0,-2-2 1 0,3-4-1 16,0 0 3-16,-1-1-2 0,0 0 1 0,0-2-2 15,-5 3-1-15,0 1 1 0,-2 0-2 16,-3 4 0-16,0 4-2 0,-5 1-1 0,4 0-2 16,-4 4-1-16,1 3 4 0,-4 5-4 0,4-1 3 15,-2-2-1-15,1 1-1 0,1-1 5 0,-3-2-2 16,5-3 3-16,-5 2 0 0,3-2-1 16,0-4 0-16,3 0 2 0,-3 0 1 0,2 0 0 15,-1-6 1-15,1 0-1 0,1-3 1 0,-2 0-2 16,-1-1 2-16,5 2-3 0,-7 4-4 15,5 1 0-15,-4 3-3 0,2 0-1 0,-2 0-2 16,3 7 0-16,-2 1 0 0,1 0 3 0,3 3-1 16,-1-4 1-16,2-1 0 0,1 1 0 15,1-6 0-15,3-1 2 0,1 0 0 0,-1-8-2 16,3-4-2-16,0-4-5 0,3-3-4 0,-4-5-18 16,1 0-44-16,0 1-95 0,-6-1-204 0,0 7-626 15,-9 6-491-15</inkml:trace>
          <inkml:trace contextRef="#ctx0" brushRef="#br2" timeOffset="159535.8113">3939 1201 2302 0,'0'0'277'0,"0"0"-87"0,0 0-44 0,0 0-38 16,0 0-49-16,0 0-20 0,0 0-9 16,0 0-10-16,0 0-10 0,191-51-5 0,-144 38-20 15,3 2-80-15,-15 2-237 0,-11 6-952 0</inkml:trace>
          <inkml:trace contextRef="#ctx0" brushRef="#br2" timeOffset="159381.8594">4663 858 2298 0,'0'0'134'16,"0"0"-24"-16,0 0-9 0,0 0-16 0,0 0-25 15,0 0-13-15,0 0-22 0,0 0-31 16,0 0-73-16,0 0-181 0,0 0-434 0,0 0-879 0</inkml:trace>
        </inkml:traceGroup>
      </inkml:traceGroup>
    </inkml:traceGroup>
    <inkml:traceGroup>
      <inkml:annotationXML>
        <emma:emma xmlns:emma="http://www.w3.org/2003/04/emma" version="1.0">
          <emma:interpretation id="{728531F6-BC63-4696-9D6F-5DE14B118B45}" emma:medium="tactile" emma:mode="ink">
            <msink:context xmlns:msink="http://schemas.microsoft.com/ink/2010/main" type="paragraph" rotatedBoundingBox="2203,7364 7151,7072 7191,7754 2243,80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456473-FDB6-4D6D-B2BE-2028A4E682B5}" emma:medium="tactile" emma:mode="ink">
              <msink:context xmlns:msink="http://schemas.microsoft.com/ink/2010/main" type="inkBullet" rotatedBoundingBox="2226,7757 2439,7745 2452,7971 2240,7983"/>
            </emma:interpretation>
            <emma:one-of disjunction-type="recognition" id="oneOf7">
              <emma:interpretation id="interp33" emma:lang="en-US" emma:confidence="1">
                <emma:literal>8</emma:literal>
              </emma:interpretation>
              <emma:interpretation id="interp34" emma:lang="en-US" emma:confidence="0">
                <emma:literal>.</emma:literal>
              </emma:interpretation>
              <emma:interpretation id="interp35" emma:lang="en-US" emma:confidence="0">
                <emma:literal>@</emma:literal>
              </emma:interpretation>
              <emma:interpretation id="interp36" emma:lang="en-US" emma:confidence="0">
                <emma:literal>,</emma:literal>
              </emma:interpretation>
              <emma:interpretation id="interp37" emma:lang="en-US" emma:confidence="0">
                <emma:literal>)</emma:literal>
              </emma:interpretation>
            </emma:one-of>
          </emma:emma>
        </inkml:annotationXML>
        <inkml:trace contextRef="#ctx0" brushRef="#br2" timeOffset="180562.817">422 2932 602 0,'0'0'276'0,"0"0"0"15,0 0 14-15,0 0-41 0,0 0-49 0,0 0-46 16,0 0-33-16,0 0-24 0,0 0-14 0,0 0-16 15,0 0-11-15,0 0-9 0,-36-25-12 0,33 28-9 16,-4 0-7-16,0 1-5 0,-1 0-7 16,3-1 3-16,-1 3-3 0,-2-1 1 0,5 1 0 15,0-1-2-15,-3 1 0 0,3 1-2 0,3-1 2 16,-1 1-4-16,1 1 2 0,-1 1-1 16,1 0-4-16,0 0 4 0,0-1-2 0,0 0 1 15,1 0-2-15,2 0 0 0,5-1 1 0,-3-1-1 16,5 0 4-16,-6-1-1 0,6-2 0 0,-6 1 3 15,2-3 0-15,1-1 2 0,-4 0 5 16,5 0 8-16,-4-1 9 0,3-7 12 0,-2 0 7 16,-1-2-3-16,3-1-2 0,-3 0-3 0,-2-2-3 15,2 1 3-15,-4-1 1 0,0 2-3 0,0 1-2 16,0-4-5-16,0 3-6 0,-4-3-4 0,1 5-3 16,-6-1-6-16,5 1-6 0,-6 0 3 0,4 5-4 15,-5-1-1-15,5 4 1 0,-3 1-7 16,-4 0-3-16,4 0-2 0,-1 6-3 0,-1 2 1 15,0 3 2-15,-1 4-1 0,5 0 1 0,-3 1 2 16,5 1 1-16,-4 1 1 0,6-3 0 16,0 1 1-16,-1-2 0 0,4 0 1 0,0-1 0 15,4-2-1-15,2-1-1 0,4-1-1 0,0-1 1 16,1-3 2-16,2-2-1 0,3-2 1 0,-1-1-1 16,2 0 2-16,-1 0 2 0,-2-4 4 15,-1-4 3-15,0 0-1 0,-5-3 2 0,3-2 2 16,1 1 2-16,-7-1 4 0,4-2 3 0,-6 1 2 15,-2 2 3-15,-1-2 1 0,0 1-2 0,0 0-2 16,-1 2-4-16,-5 0-3 0,-2 2-4 16,-1 3-2-16,-2 1-3 0,1 2-7 0,-3 3-3 15,0 0-2-15,1 0-9 0,-1 5-3 0,1 1-5 16,3 3-16-16,-1 0-40 0,7 3-101 0,0 0-198 16,3-2-691-16,0-4-615 0</inkml:trace>
      </inkml:traceGroup>
      <inkml:traceGroup>
        <inkml:annotationXML>
          <emma:emma xmlns:emma="http://www.w3.org/2003/04/emma" version="1.0">
            <emma:interpretation id="{B7B94C4D-607C-4977-8343-BA87F9DABC82}" emma:medium="tactile" emma:mode="ink">
              <msink:context xmlns:msink="http://schemas.microsoft.com/ink/2010/main" type="line" rotatedBoundingBox="3388,7294 7151,7072 7191,7754 3428,7975"/>
            </emma:interpretation>
          </emma:emma>
        </inkml:annotationXML>
        <inkml:traceGroup>
          <inkml:annotationXML>
            <emma:emma xmlns:emma="http://www.w3.org/2003/04/emma" version="1.0">
              <emma:interpretation id="{5B458896-499D-492B-9686-4F232E031A59}" emma:medium="tactile" emma:mode="ink">
                <msink:context xmlns:msink="http://schemas.microsoft.com/ink/2010/main" type="inkWord" rotatedBoundingBox="3388,7294 7151,7072 7191,7754 3428,7975"/>
              </emma:interpretation>
              <emma:one-of disjunction-type="recognition" id="oneOf8">
                <emma:interpretation id="interp38" emma:lang="en-US" emma:confidence="0.5">
                  <emma:literal>Retention</emma:literal>
                </emma:interpretation>
                <emma:interpretation id="interp39" emma:lang="en-US" emma:confidence="0">
                  <emma:literal>Retentions</emma:literal>
                </emma:interpretation>
                <emma:interpretation id="interp40" emma:lang="en-US" emma:confidence="0">
                  <emma:literal>Detention</emma:literal>
                </emma:interpretation>
                <emma:interpretation id="interp41" emma:lang="en-US" emma:confidence="0">
                  <emma:literal>retention</emma:literal>
                </emma:interpretation>
                <emma:interpretation id="interp42" emma:lang="en-US" emma:confidence="0">
                  <emma:literal>Detentions</emma:literal>
                </emma:interpretation>
              </emma:one-of>
            </emma:emma>
          </inkml:annotationXML>
          <inkml:trace contextRef="#ctx0" brushRef="#br2" timeOffset="187472.664">1471 2626 1719 0,'0'0'190'0,"0"0"11"0,0 0 1 0,0 0-11 16,0 0-31-16,0 0-40 0,0 0-34 16,0 0-26-16,0 0-24 0,0 0-18 0,0 0-12 0,0 0-7 15,-4-18 3-15,4 32 4 0,3 7 5 16,-2 5 4-16,6 1 3 0,-5 5 1 0,-1 0-1 15,1 1 2-15,-2 0-2 0,0-1-1 0,0-3-2 16,0 1 0-16,0-6-4 0,0 0-2 0,0-3 2 16,0-3-3-16,0 0 1 0,0-4 0 0,0-1-2 15,0-4 1-15,0-1 1 0,0-3 1 16,0-1-1-16,0-3 3 0,0 0 2 0,0-1 6 16,0 0 9-16,0 0 5 0,0 0 7 0,0 0 2 15,0 0 0-15,0-2-6 0,0-4-10 16,-3-5-8-16,-4 0-12 0,2-3-1 0,1-4-3 15,-3-2-1-15,3-2 3 0,-2-2-3 0,2-1-1 16,4-3 0-16,0-3 0 0,0 0-2 0,0-4 2 16,0 2-1-16,1 2-4 0,8 0 3 15,-5 7-2-15,6 1 2 0,-4 6-3 0,4 4-1 16,-3 4-3-16,1 4-3 0,2 2 4 0,-1 3-5 16,1 0 3-16,4 0 2 0,-1 6-2 0,1 2 5 15,0 1 0-15,0 1 0 0,0 1 1 16,-1 2 1-16,-3-2-4 0,-4 1 1 0,1-1 0 15,-6 2-1-15,-1 0-1 0,0-1-1 0,0-1 4 16,-8 2 1-16,-5-1 4 0,-1 0 3 0,-2 2-6 16,0-5 6-16,1-1-4 0,1-1 1 0,2-2 5 15,0-2-1-15,6-2-2 0,-3-1 2 16,7 0 1-16,-4 0-4 0,2 0 4 0,2 0-4 16,2 0-1-16,-1-1 1 0,1 1-3 0,0-1-1 15,0 1-12-15,0 0-7 0,1 0-1 0,4 1 0 16,2 7 7-16,-3 1 2 0,7 4 6 15,1 1-1-15,-1 3 3 0,0 1 3 0,3-2-2 16,1 4 5-16,4-3-5 0,-2-2 5 0,-1 0-2 16,5-1 1-16,-4-5 2 0,0 1-5 15,3-3 0-15,-1-4-2 0,-2-3 1 0,5 0 0 16,-3-3 2-16,6-8 1 0,-1 0-4 0,3-5 7 16,-3-3 0-16,2-3 2 0,1-1 0 0,-5 0 0 15,-2-2 1-15,3-1-4 0,-6 1 6 0,-1 0-3 16,-4 1-2-16,0 2 4 0,-5 3 1 15,-2 5 3-15,-3 3 3 0,-2 3 1 0,0 5-3 16,-3 1-2-16,-4 2-4 0,1 0-9 0,-5 2-8 16,0 6 3-16,-2 3 3 0,3 3 0 0,0 0 9 15,0 2-6-15,6 0-1 0,-2 3 2 0,6-2-4 16,0 1 5-16,0-3 0 0,7 1 2 16,0-1 2-16,3 2-3 0,3-3 3 0,1-2-4 15,0 1 0-15,0-4 0 0,2 2-2 0,3-5 1 16,-1-2-1-16,-1-1 3 0,-3-3-1 15,5 0 7-15,-4-4-6 0,2-8 5 0,-3-2 0 16,2-4-1-16,0-1 8 0,-1-7-7 0,2-1 1 16,-1-3-2-16,2-3-5 0,-2-1 5 0,-2-3 1 15,0 0 0-15,-1-2 0 0,-5 1 1 16,1 0-5-16,-3 3 6 0,-2 2 1 0,-3 2-4 16,1 5 3-16,-2 5-5 0,0 3 5 0,-2 8-3 15,-1 3-1-15,-4 5-1 0,4 2-5 0,-1 0-2 16,-3 10-1-16,1 4 4 0,-2 5 0 15,4 6 3-15,-3 4 2 0,2 4 0 0,2 3 3 16,2 2-2-16,1 1 2 0,0 4-4 0,0-2 2 16,1 0 0-16,4-3-3 0,0-1 3 0,4-6-4 15,1-5 2-15,1-3-1 0,1-6-1 16,0-3 0-16,2-3-2 0,2-4 2 0,1-6-4 16,0-1 1-16,-1 0-3 0,2-6-5 0,0-5-7 15,0-4-18-15,-3 0-27 0,4-4-53 0,-1-2-90 16,-2-2-179-16,-4 5-596 0,-6 4-647 0</inkml:trace>
          <inkml:trace contextRef="#ctx0" brushRef="#br2" timeOffset="187673.4847">2264 2633 1905 0,'0'0'318'16,"0"0"-126"-16,0 0-46 0,0 0-33 15,0 0-46-15,0 0-5 0,0 0 8 0,0 0 1 16,0 0-9-16,0 0-16 0,0 0-13 0,0 0-13 16,0 0-8-16,163-31-3 0,-145 25-3 0,-2 1-2 15,-4 3-9-15,-2-1-13 0,-5 2-50 0,-1 1-114 16,-3 0-194-16,-1 0-977 0</inkml:trace>
          <inkml:trace contextRef="#ctx0" brushRef="#br2" timeOffset="188812.0432">2621 2905 1550 0,'0'0'293'0,"0"0"-64"0,0 0-20 15,0 0-36-15,0 0-58 0,0 0-42 0,0 0-31 16,0 0-18-16,0 0-1 0,0 0 10 0,0 0 14 15,0 0 8-15,0 0 1 0,45-8-1 16,-29-2-8-16,-1 1-1 0,0-4-5 0,2 1-2 16,-3 0 0-16,-1-3-6 0,-2-1 3 0,-1 2-1 15,-6-2-2-15,-1 2-1 0,-2 0-6 0,-1 2-5 16,0 0-3-16,-1 6-2 0,-6 1-7 0,-5 4-4 16,0 1-7-16,-2 0-7 0,-1 6 2 15,1 5-3-15,-1 3 3 0,-1 2 1 0,2 2 1 16,1 2 0-16,2-3 1 0,2 3 3 0,4-4-4 15,2 2 1-15,1-1 0 0,2 1-2 16,0-3 3-16,6-1-2 0,4 1 2 0,1-3-2 16,3-2 1-16,2-3 3 0,2 0-1 0,1-2 4 15,2-4-2-15,-1-1 1 0,4 0 0 16,-3-2 3-16,-1-6-1 0,4-3-1 0,-5-2 1 16,2-2-4-16,-3-1 5 0,-2-2 2 0,1 1-3 15,-3-3 5-15,0 3-5 0,-1 2 0 0,-2 0 1 16,-1 6 3-16,-3 1-4 0,-1 5-2 0,-2 1-1 15,-2 2-7-15,1 0 4 0,-2 3 0 16,3 5 0-16,-2 2 1 0,-1-1 2 0,1 3-1 16,-1 0 2-16,2-1 4 0,1-2-4 0,-1 0 1 15,0 1-2-15,0-3 1 0,2-1 0 0,-1-3 0 16,1 1-1-16,0-4-8 0,1 0 7 0,-2 0 2 16,5 0 2-16,-4-4 8 0,5-2-6 15,0-4-2-15,-1 0 1 0,2 0-2 0,-1-2 1 16,1 3 0-16,-1 1-2 0,-1 1-4 0,-1 2 1 15,-2 2 0-15,1 3-1 0,-3 0-3 0,1 0 2 16,-4 1 0-16,5 6 1 0,-3-2 7 16,1 5-4-16,-1-2 0 0,2 1 0 0,1-1-3 15,1 0 2-15,0-1 1 0,2-1-2 0,-1-3 1 16,3 1 0-16,2-3 1 0,-1 1 0 16,0-2 3-16,1 0-2 0,0 0 1 0,0-7 2 15,-1-1-1-15,0-2 0 0,0-1-3 0,1-4 0 16,-1-3-4-16,2-2 3 0,1-2 2 0,0-4 0 15,-4 0 4-15,2-4-1 0,-1-1 0 0,1 0 0 16,-3 3 1-16,0-2 2 0,-3 1-1 16,0 1 3-16,-5 1-4 0,-1 4 2 0,-1 0 0 15,0 5-2-15,0 8 1 0,-1 2 1 0,-1 5-1 16,-2 3-2-16,0 0-3 0,-1 5-2 0,1 8-2 16,-3 5 2-16,0 5 4 0,-2 5-3 0,4 2 0 15,-2 1 0-15,1 2-4 0,5 0 4 16,-1 4 0-16,2-2-2 0,0-2 4 0,2-2-1 15,3-2-1-15,5-5 1 0,6-4-1 0,-5-3 1 16,6-4-1-16,-3-3 0 0,3-6 0 16,3 0-1-16,-1-4 1 0,2 0-1 0,-3-5-1 15,2-4 2-15,0-1 0 0,-2-4 0 0,-1-1 4 16,3 1-3-16,-1-2-1 0,-5 1 1 0,0-1-3 16,-3 1 0-16,1 3 2 0,-7 1 0 15,1 5-2-15,-5 3 2 0,-1 3-3 0,0 0-7 16,0 0-4-16,0 7 1 0,-1 5 1 0,-2 0 8 15,2 2 3-15,-1-1-2 0,2-1 1 16,0 0-1-16,7-2 0 0,1-3 0 0,4-1 1 16,2-3-1-16,2 0 0 0,4-3 1 0,0 0-2 15,0-3-3-15,-3-3-4 0,1-3-11 0,-4-4-17 16,2-3-28-16,-1-1-44 0,2-4-65 0,-2 1-96 16,-4 2-234-16,-4 7-727 0</inkml:trace>
          <inkml:trace contextRef="#ctx0" brushRef="#br2" timeOffset="188986.971">3973 2290 2675 0,'0'0'207'0,"0"0"-23"0,0 0-19 16,0 0-45-16,0 0-26 0,0 0-28 0,0 0-24 16,0 0-14-16,0 0-15 0,0 0-10 15,0 0-6-15,0 0-5 0,0 0-5 0,-92-16-5 16,101 17-15-16,-2 4-33 0,-5 0-67 0,3 1-110 15,-4 2-173-15,-1-2-626 0,0-4-580 0</inkml:trace>
          <inkml:trace contextRef="#ctx0" brushRef="#br2" timeOffset="189158.8649">3362 2598 2259 0,'0'0'215'0,"0"0"-34"0,0 0-27 15,0 0-60-15,0 0-25 0,0 0-15 0,0 0-10 16,0 0-15-16,0 0-10 0,0 0-8 0,0 0-8 16,183-23-11-16,-153 20-25 0,0 1-70 0,-5 1-126 15,-6 1-212-15,-7 0-1165 0</inkml:trace>
          <inkml:trace contextRef="#ctx0" brushRef="#br2" timeOffset="190026.5347">4255 2657 1457 0,'0'0'332'0,"0"0"-42"0,0 0-19 0,0 0-52 16,0 0-52-16,0 0-33 0,0 0-35 0,0 0-26 15,0 0-17-15,0 0-18 0,0 0-12 0,0 0-9 16,0 0-1-16,-93 0-3 0,76 18 0 15,1-1 0-15,2 3-4 0,1 1 1 0,3 1-4 16,0 0 1-16,6 0-4 0,0-1 1 0,2-2 0 16,2 0-6-16,0-4 7 0,6 1-5 15,4-1-1-15,0-4 2 0,1-2-2 0,2 0 2 16,1-4 3-16,2-3 0 0,1-2-2 0,-2 0 4 16,4-7 1-16,-2-2 4 0,3-5 4 0,-1-3-4 15,-2-4 0-15,2-3 0 0,1-1 2 16,-6-2 3-16,2-2-1 0,-4 1 1 0,-2-2-3 15,-4 4 2-15,-5-1-1 0,-1 6 1 0,0 2-2 16,-4 5-4-16,-7 3 1 0,-2 3-7 0,0 3 5 16,-1 4-9-16,0 1-3 0,-2 0 1 0,2 8-8 15,1 2 8-15,1 3 1 0,2 3 0 0,1 0-1 16,2 3 0-16,0 2 1 0,3-1 1 16,2 2 4-16,1-1-4 0,1-2 0 0,0-2-2 15,3-3 4-15,2-1-1 0,5-2-2 0,2-3 4 16,2-3-11-16,0-2 7 0,2-2 2 15,2-1-1-15,2 0 7 0,-2-8-6 0,2-3-1 16,1-1 1-16,-2-4 2 0,1 1 0 0,-1-2 0 16,-3 2-1-16,1 1-6 0,0 0 5 0,0 5 0 15,0 1 1-15,-3 1 2 0,0 4-6 16,1 3 2-16,-4 0-4 0,-1 0 5 0,-2 2-2 16,1 4 1-16,-3 1 0 0,1 2-5 0,-3-1 6 15,-1 2-2-15,1-1 4 0,0-1-2 16,1 0 0-16,0-1 2 0,-1-3-2 0,2-1 0 15,4 1 0-15,-4-3 0 0,4-1 0 0,4 0 4 16,-1 0-2-16,1-5 3 0,0-5 0 0,4 0-6 16,1-4 4-16,1-4-2 0,-1 0 1 0,1 2 2 15,-3-3 0-15,3 2-3 0,-4 3 0 0,1 3 0 16,-6 2-2-16,0 5 2 0,-2 0-2 0,-2 4-4 16,0 0 3-16,0 6 0 0,-1 4 0 15,2 2 1-15,-1 4 0 0,5 0 1 0,-2 3 0 16,1-4 1-16,2 3-3 0,1-2-1 0,2-2-2 15,-2-2-2-15,0-2-2 0,-1-5-8 16,2-2-13-16,-2-3-23 0,0 0-22 0,1-8-26 16,0-3-41-16,2-3-61 0,-2-1-102 0,-1 1-272 15,-8 5-987-15</inkml:trace>
        </inkml:traceGroup>
      </inkml:traceGroup>
    </inkml:traceGroup>
    <inkml:traceGroup>
      <inkml:annotationXML>
        <emma:emma xmlns:emma="http://www.w3.org/2003/04/emma" version="1.0">
          <emma:interpretation id="{B3D6E09E-AA90-4216-9421-2047D45A0AF1}" emma:medium="tactile" emma:mode="ink">
            <msink:context xmlns:msink="http://schemas.microsoft.com/ink/2010/main" type="paragraph" rotatedBoundingBox="2338,8665 11969,8044 12049,9290 2418,99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3CBFE3-DCC1-47CD-903F-89D1944D0888}" emma:medium="tactile" emma:mode="ink">
              <msink:context xmlns:msink="http://schemas.microsoft.com/ink/2010/main" type="inkBullet" rotatedBoundingBox="2360,9013 2564,9000 2584,9308 2380,9321"/>
            </emma:interpretation>
            <emma:one-of disjunction-type="recognition" id="oneOf9">
              <emma:interpretation id="interp43" emma:lang="en-US" emma:confidence="0">
                <emma:literal>.</emma:literal>
              </emma:interpretation>
              <emma:interpretation id="interp44" emma:lang="en-US" emma:confidence="0">
                <emma:literal>8</emma:literal>
              </emma:interpretation>
              <emma:interpretation id="interp45" emma:lang="en-US" emma:confidence="0">
                <emma:literal>@</emma:literal>
              </emma:interpretation>
              <emma:interpretation id="interp46" emma:lang="en-US" emma:confidence="0">
                <emma:literal>°</emma:literal>
              </emma:interpretation>
              <emma:interpretation id="interp47" emma:lang="en-US" emma:confidence="0">
                <emma:literal>o</emma:literal>
              </emma:interpretation>
            </emma:one-of>
          </emma:emma>
        </inkml:annotationXML>
        <inkml:trace contextRef="#ctx0" brushRef="#br2" timeOffset="208321.0074">479 4354 615 0,'0'0'474'0,"0"0"-147"16,0 0-45-16,0 0-27 0,0 0-55 16,0 0-44-16,0 0-35 0,0 0-35 0,0 0-24 15,0 0-18-15,0 0-12 0,0 0-13 0,-11 2-8 16,11 1 0-16,-2 0-2 0,2 2 0 0,0-2 1 16,0 0-4-16,0-1-1 0,0 1 2 15,0-1 1-15,2-2 5 0,5 1 10 0,-1-1 3 16,-2 0 7-16,4 0 4 0,-3 0 3 0,4-3-2 15,-1-2 1-15,0-3-2 0,2-1-4 16,-3-2 0-16,4 1-3 0,-2-2-5 0,-2-4 1 0,3 0-2 16,-6-1 1-16,3-1 0 0,-2 0 2 15,-5 0-2-15,0 2-3 0,0 0 1 0,0 3-3 16,-9 0-3-16,0 2-2 0,-2 3-4 0,-3 1-7 16,1 3 0-16,-2 4-4 0,-1 0-3 0,0 0 0 15,-3 9-4-15,3 3 2 0,0 3 2 16,2 2 2-16,3 2 0 0,5 2 0 0,-2 0 0 15,6 0-1-15,2 2 3 0,0-3 1 0,0 1-3 16,3-4 2-16,6 0-2 0,-4-2 0 16,5-3 1-16,0 1 1 0,0-4-2 0,0-1 0 15,3 0 3-15,0-3-4 0,-2-2 4 0,0-2 0 16,-4-1 1-16,6 0 2 0,-3-3 4 0,-3-5 3 16,3-1-2-16,0-5 6 0,-4-1-1 15,2-3 0-15,-4-2 4 0,-2 0-2 0,-2 0-1 16,0-1-1-16,0 2-1 0,-2 1-2 0,-2 3 1 15,-4 3-2-15,0 2-3 0,0 1 0 0,-3 5-2 16,5 2-1-16,-4 1-5 0,2 1-2 16,-1 0-4-16,-1 6-3 0,6 1 5 0,-5 2-1 15,7-1 2-15,0 2 2 0,2-2-3 0,0-3-1 16,0 2 0-16,0-4-4 0,3 0-8 0,0 0-16 16,2-3-74-16,-2 0-174 0,-1 0-600 0,-2 0-861 15</inkml:trace>
      </inkml:traceGroup>
      <inkml:traceGroup>
        <inkml:annotationXML>
          <emma:emma xmlns:emma="http://www.w3.org/2003/04/emma" version="1.0">
            <emma:interpretation id="{7144E02C-6777-4CC6-A68B-4620FBD32407}" emma:medium="tactile" emma:mode="ink">
              <msink:context xmlns:msink="http://schemas.microsoft.com/ink/2010/main" type="line" rotatedBoundingBox="3579,8585 11969,8044 12049,9290 3660,9832"/>
            </emma:interpretation>
          </emma:emma>
        </inkml:annotationXML>
        <inkml:traceGroup>
          <inkml:annotationXML>
            <emma:emma xmlns:emma="http://www.w3.org/2003/04/emma" version="1.0">
              <emma:interpretation id="{7EDE2289-804A-4762-8C6E-0B9B3F1B8C30}" emma:medium="tactile" emma:mode="ink">
                <msink:context xmlns:msink="http://schemas.microsoft.com/ink/2010/main" type="inkWord" rotatedBoundingBox="3587,8705 7039,8482 7112,9609 3660,9832"/>
              </emma:interpretation>
              <emma:one-of disjunction-type="recognition" id="oneOf10">
                <emma:interpretation id="interp48" emma:lang="en-US" emma:confidence="0.5">
                  <emma:literal>Diversity</emma:literal>
                </emma:interpretation>
                <emma:interpretation id="interp49" emma:lang="en-US" emma:confidence="0">
                  <emma:literal>Diversify</emma:literal>
                </emma:interpretation>
                <emma:interpretation id="interp50" emma:lang="en-US" emma:confidence="0">
                  <emma:literal>Divinity</emma:literal>
                </emma:interpretation>
                <emma:interpretation id="interp51" emma:lang="en-US" emma:confidence="0">
                  <emma:literal>Diversity's</emma:literal>
                </emma:interpretation>
                <emma:interpretation id="interp52" emma:lang="en-US" emma:confidence="0">
                  <emma:literal>Diversely</emma:literal>
                </emma:interpretation>
              </emma:one-of>
            </emma:emma>
          </inkml:annotationXML>
          <inkml:trace contextRef="#ctx0" brushRef="#br2" timeOffset="212621.3725">1819 4128 0 0,'0'0'19'15,"0"0"225"-15,0 0 18 0,0 0-5 0,0 0-18 16,0 0-26-16,0 0-26 0,0 0-13 0,0 0-12 16,0 0-17-16,0 0-14 0,0 0-7 15,63-119-15-15,-58 108-9 0,-3-2-15 0,3 2-9 16,-1-3-10-16,-1 1-4 0,-2 2-6 0,1-1-5 16,2 0-2-16,-1 3 1 0,-3-1-2 0,0 2 1 15,0 0-4-15,0 2-8 0,0 0-5 16,0 2-5-16,-3-1-3 0,-1 2-2 0,2-1-1 15,2 1-1-15,-1 2-3 0,-1-1-1 0,2 2-4 16,0-2-3-16,0 2 0 0,0-1-6 0,0 1-2 16,0-2-3-16,0 2-3 0,0 0-2 0,0 0-2 15,0 0 0-15,2 0-2 0,-2 0 5 0,0 0 4 16,0 0 3-16,0 0 4 0,0 0-2 16,0 0 1-16,0 0-1 0,0 0 1 0,0 0 0 15,0 0 1-15,0 0 1 0,0 0-2 0,0 0 0 16,0 0-2-16,0 0-2 0,0 0-1 0,0 2 0 15,0-2-1-15,0 0 3 0,0 0 3 16,0 0-5-16,0 0 1 0,0 0-2 0,0 0-1 16,0 0 4-16,0 0 0 0,0 0 1 0,0 0 2 15,0 0 2-15,0 0 2 0,0 0 4 16,0 0-1-16,0 0 2 0,0 0 1 0,0 0 1 16,0 0 1-16,0 0-6 0,0 0-3 0,0 0-2 15,0 0-4-15,0 0 2 0,0 0-2 0,0 0 0 16,0 0-1-16,0 0-2 0,0 0 1 0,0 1-1 15,0 1 0-15,-2 0-4 0,2 4 0 16,-1 2 1-16,0 4-1 0,-2 4 5 0,1 5 1 16,-1 3-2-16,2 2 5 0,0 4-2 0,-4 3-1 15,0 0 1-15,3 4 3 0,-2-1-4 0,1 3 2 16,-4-3 1-16,6 3 0 0,-2-3-4 0,1-3 0 16,0-4-3-16,0-1-2 0,2-5 5 15,0-6-1-15,0-5-1 0,0-3 2 0,0-2-5 16,0-4-8-16,0-3-19 0,0 0-38 0,0 0-58 15,0-2-75-15,0-6-144 0,0 2-301 16,0 1-927-16</inkml:trace>
          <inkml:trace contextRef="#ctx0" brushRef="#br2" timeOffset="212957.5198">1694 4030 837 0,'0'0'920'16,"0"0"-693"-16,0 0-15 0,0 0-10 0,0 0-37 16,0 0-45-16,0 0-41 0,0 0-25 0,0 0-15 15,0 0-2-15,0 0-9 0,0 0-2 0,0 0 0 16,0 0-7-16,169-140-1 0,-138 140-4 0,1 8-3 16,-3 3 0-16,-2 4 0 0,-3 1-2 15,-2 2-1-15,0 2 1 0,-5 1-2 0,-2 1-1 16,-5 0-2-16,-4 1-1 0,-2 0-1 0,-4 0 5 15,0 3 5-15,-10 0 1 0,-7-2 3 0,-3 2 1 16,-7-1-4-16,-4 0 1 0,-7 1-3 16,-3-3-3-16,-2-2 0 0,-1-1-1 0,2-2-1 15,4-2-1-15,8-1 1 0,4-7-4 0,11 0-2 16,1-2 2-16,8-3-5 0,-1-1-4 16,5-2-12-16,2 0-53 0,0 0-72 0,9 0-110 15,2 0-207-15,-2-2-656 0,2 1-57 0</inkml:trace>
          <inkml:trace contextRef="#ctx0" brushRef="#br2" timeOffset="213295.4084">2092 4420 2141 0,'0'0'140'0,"0"0"3"16,0 0 17-16,0 0-15 0,0 0-39 0,0 0-41 15,0 0-26-15,0 0-8 0,0 0 0 0,0 0-4 16,0 0 4-16,0 0 0 0,0 0 2 16,0 0-2-16,143-102-1 0,-131 87-4 0,-2-2 2 15,-2 1 0-15,-2 2 0 0,-1 0 7 0,-2 5-2 16,-3-1 3-16,0 6-1 0,0-1-4 0,0 3-2 16,0 2-8-16,-1 0-4 0,-1 0-10 15,1 0-8-15,1 7-4 0,-1 1-2 0,1 4 2 16,0 3 1-16,1 3 3 0,3 0-1 0,6-3 3 15,-1 0 1-15,1-3-4 0,2-1 3 16,3-3-3-16,-3-3 2 0,2-2-2 0,2-3-4 16,1 0-5-16,3-8-8 0,-2-5-10 0,8-4-28 15,-2-1-43-15,0-7-71 0,-1 1-110 0,-8 4-229 16,-3 6-814-16</inkml:trace>
          <inkml:trace contextRef="#ctx0" brushRef="#br2" timeOffset="213427.1758">2499 3901 1926 0,'0'0'246'0,"0"0"-64"0,0 0-32 0,0 0-53 15,0 0-71-15,0 0-43 0,0 0-23 0,0 0-32 16,0 0-107-16,0 0-329 0,0 0-995 0</inkml:trace>
          <inkml:trace contextRef="#ctx0" brushRef="#br2" timeOffset="214803.7111">2573 4225 1451 0,'0'0'336'0,"0"0"-44"15,0 0-24-15,0 0-42 0,0 0-55 0,0 0-44 16,0 0-34-16,0 0-29 0,0 0-26 0,0 0-15 16,0 0-3-16,0 0-3 0,0 0 4 0,0 0 4 15,-26 44-5-15,26-28 2 0,2-2-4 16,2 1-5-16,-1 0 1 0,-2 1-6 0,3-4-3 15,2 1 0-15,-2-2-1 0,1-2 1 0,0-3-1 16,-1-2 1-16,1-1-1 0,2-3 5 16,-2 0 4-16,3-3 5 0,-1-5-2 0,3-3 2 15,-1-3-3-15,0-2-6 0,1 0 3 0,0-2-5 16,-2-2 2-16,1 1 1 0,-3-1-2 0,1 0 0 16,-5 1-3-16,6-1 2 0,-6 4-4 15,1 3 2-15,-3 3 1 0,0 3-2 0,0 2 3 16,0 3-3-16,0 2-4 0,0 0-1 0,0 0-2 15,0 3-3-15,0 4 3 0,-1 3-1 16,1 1 0-16,0 3 4 0,0 2-1 0,0 0 3 16,3-1-4-16,5-1 2 0,1-2-2 0,3-2-2 15,3-2 5-15,6-2-1 0,-3-3 0 0,6-3 1 16,3 0-1-16,0-1 0 0,2-7 0 0,-3-5 2 16,3-2-2-16,-2-1 1 0,-3-3 2 0,0-2-2 15,-1 0 0-15,-8 4 0 0,-1-3 1 0,-5 4-2 16,-2 0 7-16,-6 5-3 0,2 0 0 15,-3 5 2-15,0 1-10 0,-3 3 4 0,-1 2-4 16,-6 0-6-16,2 7 0 0,-4 2-3 0,0 4 1 16,-3 5 5-16,4 2 4 0,0 0 1 15,2-3-1-15,6 1-2 0,1-1 1 0,2-1-1 16,0-2 3-16,10-2 2 0,-2-2-6 0,2 0 1 16,6-4-1-16,-1-1-3 0,4-2 7 0,-1 0-2 15,5-3-2-15,1 0 0 0,0 0 1 16,6-5-2-16,-5-4 2 0,3-2 1 0,2-5 1 15,-4-1 2-15,2-4 3 0,-1 0-1 0,-1-2 0 16,-4-1 1-16,2 0 0 0,-4 1 1 0,-4 1 5 16,-3 0-1-16,-5 3 5 0,-1 2-1 15,-4 4-2-15,0 3 4 0,-3 4-3 0,0 1 0 16,-4 4-4-16,-4 1-4 0,1 0-6 0,-1 1-1 16,-1 7 3-16,-1 3-2 0,1 1 4 0,3-2-2 15,0 3 0-15,6-2 1 0,0-2 2 0,0 0-1 16,4-2-2-16,4 0 1 0,0-1-4 15,3-1 2-15,1 0 0 0,0-1 1 0,4 1 1 16,0 1-3-16,-2-2 4 0,-3 1-1 0,0 2-1 16,-1 1 0-16,0 0 0 0,-3 2-1 0,1 1 2 15,-4 0-2-15,-1-1-3 0,-2 3 4 16,0-3 0-16,-1 1 1 0,3-3 6 0,-3-4-5 16,2-1-1-16,1-1-1 0,1-2-2 0,3 0 3 15,0-3 0-15,4-5 4 0,5-5-6 16,-1-2 5-16,4-2 0 0,-2-1-1 0,0-1 3 15,3 0-2-15,-2 0-2 0,2 0 1 0,-4 0 1 16,2 2-1-16,-1 1 4 0,-1 0-4 0,-2 2-3 16,-1 4 5-16,-3 1-1 0,-3 2 4 15,-3 4 6-15,-1 2-2 0,-3 1 1 0,0 0-3 16,0 0-3-16,-3 0-4 0,1 0-5 0,0 3 0 16,2 2-5-16,-3 3 5 0,3-2 0 0,0 2 2 15,0 2 2-15,3-2-2 0,5 4 2 0,-1-1-1 16,2-2 2-16,1 3-4 0,-5-1 0 15,4-2 0-15,-5 1 0 0,0-1 2 0,-1 0 1 16,-3-1 0-16,0 0-3 0,0-2 3 0,-3 1 0 16,-4-1 2-16,-3-1 3 0,-1 1-1 0,-3-2 1 15,-3-1-3-15,3 0 0 0,-2 0-3 16,2-1-1-16,2 0 1 0,1-2-2 0,4 2 5 16,1-2-1-16,2 0 1 0,3 0 2 0,1 0-2 15,0 0 0-15,0 0 0 0,0 0-1 0,0 0-2 16,1 0-5-16,2 0 0 0,4 0-3 15,0 0 4-15,4 0 4 0,2-2 1 0,3 2 1 16,1-2 0-16,3 2 1 0,1-2-1 0,3-1 2 16,0-1-1-16,0-2 0 0,2-5 0 15,1 2-1-15,-3-4 2 0,-3 0-2 0,2-3 2 16,-1 1-2-16,-3-2 1 0,-1-1 1 0,-2 0 2 16,-2 2 3-16,0 0-3 0,-4 1 1 0,0 6-2 15,-6-1-1-15,-1 6 0 0,-1 2 1 0,-2 2-3 16,0 0-4-16,0 2-3 0,0 3-3 15,0 7 2-15,0 1 5 0,0 1 2 0,0 0 3 16,0 2 0-16,5-4-1 0,1 2-2 0,2-4-3 16,4 0-2-16,0-4-7 0,0-1 0 0,2-3-8 15,3-2-26-15,-1-2-37 0,2-6-51 0,-2-4-72 16,-1-3-94-16,-2 4-260 0,-6 1-736 0</inkml:trace>
          <inkml:trace contextRef="#ctx0" brushRef="#br2" timeOffset="214963.3728">4224 3703 2352 0,'0'0'245'15,"0"0"-57"-15,0 0-10 0,0 0-41 16,0 0-43-16,0 0-28 0,0 0-29 0,0 0-26 16,0 0-22-16,0 0-17 0,0 0-20 0,0 0-44 15,0 0-96-15,0 0-111 0,-18-40-298 0,23 40-1007 16</inkml:trace>
          <inkml:trace contextRef="#ctx0" brushRef="#br2" timeOffset="215933.2243">4408 4100 1227 0,'0'0'355'0,"0"0"-91"16,0 0-33-16,0 0-66 0,0 0-69 0,0 0-42 15,0 0-20-15,0 0-4 0,0 0 13 0,0 0 10 16,0 0-1-16,0 0-1 0,0 0-10 15,0 0-4-15,129 11-3 0,-92-21-8 0,-3 0-5 16,2-4-3-16,-2 3-3 0,-6-4 0 0,-1-1 2 16,-6 2 2-16,-4 0 5 0,-3 1 6 0,-4 1 4 15,-3 1 4-15,-4 3-1 0,1 1 2 0,-4 2-4 16,0 2 1-16,0 3-5 0,0 0-8 0,0 0-11 16,0 0-11-16,0 0-6 0,0 3-1 15,0 4 1-15,0 0 2 0,0 6 1 0,0-1 2 16,0-1-2-16,6 2 4 0,-2-3 0 0,6 0-1 15,0-1-1-15,2-2 1 0,2-3-1 16,1-2 0-16,4-2 2 0,-2-2-1 0,3-6 1 16,-1-3 2-16,3-3 2 0,-2 0 1 0,-3-3 1 15,-2-2 0-15,-1 2 0 0,-1-1 4 0,-2 5 1 16,-4-4 0-16,-1 6 3 0,-4 0-1 0,-2 4 2 16,0 4 1-16,0 1-3 0,0 2-5 15,0 0-7-15,0 0-8 0,0 6-1 0,0 6 2 16,-2 1 1-16,-1 4 3 0,2 5 1 0,-1 1-1 15,0 6 3-15,0 1-2 0,2 2 1 16,-1 3-1-16,-1 2-2 0,1 3 4 0,-3 3-1 16,-1 0 2-16,1 2 1 0,-3-1 2 0,0 3-2 15,0-3 6-15,0 0 0 0,-4-4-1 0,2-1 5 16,-4-2-4-16,1-2 1 0,-3-5 1 0,0-5 0 16,-1-2-2-16,-2-6 0 0,2-3 6 15,-2-5 0-15,2-4 6 0,2-5 1 0,0 0-2 16,1-5 0-16,3-4-5 0,-3-5-2 0,6-5-7 15,0-5-2-15,4-3-4 0,3-6-4 0,3-2-3 16,6-2-6-16,9-5-2 0,3-2-5 0,8-2-1 16,5 1-7-16,1 1-7 0,1 2-14 15,-2 6-26-15,-5 6-27 0,-6 7-37 0,-3 5-44 16,-9 7-56-16,-4 7-70 0,-7 4-108 0,0 0-296 16,-5 0-659-16</inkml:trace>
          <inkml:trace contextRef="#ctx0" brushRef="#br2" timeOffset="215348.1726">4707 3724 1931 0,'0'0'306'0,"0"0"-33"15,0 0-30-15,0 0-64 0,0 0-38 0,0 0-26 16,0 0-29-16,0 0-18 0,0 0-22 0,0 0-22 15,0 0-11-15,0 0-3 0,0 0 1 16,-44 4 5-16,40 29 3 0,1 1-2 0,-1 3 0 16,1-1-2-16,-4 0-4 0,2-1-3 0,-1 1-2 15,0-2-4-15,2-3-2 0,-2-1 1 16,2-3-1-16,1-2-1 0,3-3 0 0,-1-2-7 0,-2-5-7 16,3-1-10-16,0-3-22 0,0-3-35 15,0-1-43-15,0-4-64 0,3-3-61 0,-2 0-63 16,-1 0-140-16,0-2-409 0,2-1-325 0</inkml:trace>
        </inkml:traceGroup>
        <inkml:traceGroup>
          <inkml:annotationXML>
            <emma:emma xmlns:emma="http://www.w3.org/2003/04/emma" version="1.0">
              <emma:interpretation id="{21470EFC-2AAB-4928-B1CA-72E73F05E7B4}" emma:medium="tactile" emma:mode="ink">
                <msink:context xmlns:msink="http://schemas.microsoft.com/ink/2010/main" type="inkWord" rotatedBoundingBox="7761,8315 11969,8044 12043,9198 7835,9470"/>
              </emma:interpretation>
              <emma:one-of disjunction-type="recognition" id="oneOf11">
                <emma:interpretation id="interp53" emma:lang="en-US" emma:confidence="0.5">
                  <emma:literal>satisfaction</emma:literal>
                </emma:interpretation>
                <emma:interpretation id="interp54" emma:lang="en-US" emma:confidence="0">
                  <emma:literal>satisfactions</emma:literal>
                </emma:interpretation>
                <emma:interpretation id="interp55" emma:lang="en-US" emma:confidence="0">
                  <emma:literal>Satisfaction</emma:literal>
                </emma:interpretation>
                <emma:interpretation id="interp56" emma:lang="en-US" emma:confidence="0">
                  <emma:literal>Satisfactions</emma:literal>
                </emma:interpretation>
                <emma:interpretation id="interp57" emma:lang="en-US" emma:confidence="0">
                  <emma:literal>satisfaction's</emma:literal>
                </emma:interpretation>
              </emma:one-of>
            </emma:emma>
          </inkml:annotationXML>
          <inkml:trace contextRef="#ctx0" brushRef="#br2" timeOffset="218815.1665">5834 4182 145 0,'0'0'509'0,"0"0"-242"0,0 0-11 16,0 0 13-16,0 0-28 0,0 0-47 0,0 0-43 15,0 0-35-15,0 0-24 0,0 0-8 0,0 0-2 16,0 0-6-16,41-131-2 0,-26 107-7 16,0-2-6-16,5-6-6 0,0 2-6 0,-3-1-7 15,3-1-8-15,-2-1-4 0,-2 0 1 0,-1 3-6 16,-1 3 8-16,-2 5 1 0,-4 6 0 0,-2 4 7 16,-6 2-1-16,1 4-1 0,-1 3-1 0,0 1-7 15,0 2-9-15,-1 0-7 0,1 0-9 16,-1 0-7-16,-1 0-5 0,2 0-4 0,-3 4-2 15,2 0-1-15,-2 2 5 0,2 3 1 0,1 1 2 16,0 1 3-16,0 2-1 0,0-1 2 16,1 3 3-16,6-1-1 0,-4 0-2 0,3 0 1 15,1-1-3-15,-3 0 1 0,4 1 1 0,-3-1 0 16,2-2 0-16,-3 4-1 0,-1-2 3 0,1-1 0 16,-2 0 0-16,0 0 2 0,-2-3-4 15,0 0-1-15,0-3 0 0,0-1 0 0,-7-1 4 16,4 1 3-16,-2-4 1 0,-2-1 4 0,-2 0 1 15,1 0-2-15,-4 0 0 0,4-6-1 16,-1 1 1-16,-2 1-4 0,4-1 3 0,-2 0-3 16,4 0-3-16,-1 2 1 0,5 0-4 0,-1 3 0 0,1-1 1 15,1 1-5-15,0 0-7 0,0 0-1 16,0 4 0-16,0 4 1 0,0 0 8 0,1 3 2 16,1 2-2-16,5-2 2 0,0-2 1 0,6 1-4 15,-2-1 2-15,0-1 0 0,6 0-2 16,-1-2 2-16,-2-1 3 0,5 0-2 0,3-4 2 15,-1-1 1-15,1 0-4 0,0-4 3 0,1-6 1 16,3-1-1-16,-1-1 2 0,-2-4 2 0,-1-2-1 16,3-2 0-16,-7-3 2 0,5 2 0 15,-6-2-2-15,-3-1 4 0,-1 5 0 0,-1-2 1 16,-6 3 4-16,1 4 0 0,-5 1-3 0,-2 6 4 16,0 2-4-16,-5 5-1 0,-2 0-6 0,-1 2-4 15,-2 7-4-15,-7 5-3 0,-2 3 10 16,1 0-3-16,-1 3 1 0,1-2 3 0,7 2-9 15,-1-3 5-15,5-1 0 0,6-1-2 0,-1-1 2 16,2-3-3-16,0 1 0 0,3-2 2 0,7-6 2 16,-1 1-2-16,1-2 1 0,2-3-2 15,3 0 3-15,-1 0 1 0,1-6 2 0,-1-2 1 16,1-3-6-16,-1-2 5 0,-1 0 0 0,-2 3 1 16,-3-3 7-16,-2 2-3 0,0 1 0 0,-5 4 3 15,1 0-2-15,-2-1-1 0,0 4 2 0,0 1-4 16,0 2-4-16,-2 0 0 0,1 0-6 15,-2 0-5-15,2 0-3 0,-1 5 1 0,1 2 0 16,-1 1 3-16,2 0 9 0,0 1-5 0,0-1 3 16,0 1 1-16,2-1-5 0,1 0 4 15,4 0 0-15,1-2-1 0,3 1 2 0,2-3-1 16,1-1-1-16,1-1 2 0,2-2-1 0,1 0 0 16,2-2 0-16,-3-7-1 0,6-2 1 0,-4-4-1 15,5 1 5-15,-1-7-1 0,-2-3 0 16,5-1 1-16,-3-4-1 0,-1-1 2 0,2-3 1 15,-7 0 0-15,3 0 1 0,-6 1 1 0,-2 3 1 16,-4 3-1-16,-6 3 1 0,-1 6-1 0,-1 3-3 16,-1 3 4-16,-2 7-2 0,-4 1-2 15,0 3-7-15,-2 0-3 0,3 4-4 0,-5 5 4 16,4 6 3-16,0 1 1 0,3 2 4 0,-3 3-3 16,4 1 2-16,1 2 0 0,0 0-2 0,-1 0 3 15,3 2-3-15,0-1 4 0,0 0-1 0,3-1 0 16,1-2 2-16,6-2-3 0,0-4-2 0,1-1 3 15,3-3-2-15,3 0 0 0,0-3 2 16,0-2-3-16,-1-3 1 0,-1-2 1 0,2-2 1 16,-5 0 3-16,0-5-1 0,1-1-1 15,0-4 1-15,0-1-2 0,-2 0 3 0,-1-2-1 16,-1 2-2-16,2 1 1 0,-5-2 0 0,2 3 1 16,-7 1-1-16,2 3 3 0,-3 3-3 0,0 2-2 15,0 0-7-15,0 0-4 0,0 8 2 16,0 2-2-16,0 4 7 0,0-2 0 0,0 3 2 15,5-3 0-15,0 0 0 0,1-3 1 0,4-2-4 16,3-2 3-16,-1-4-1 0,2-1 2 0,2 0-1 16,-2-3 1-16,2-5 2 0,-1 0-3 0,2-3 2 15,-1-2 0-15,1 0 0 0,0 0-2 16,0-3 1-16,4-1 1 0,-4 0 1 0,5-2 3 16,-1 2-2-16,0-2-1 0,-1 3-2 0,-3 2-1 15,-1 3 5-15,-4 4-4 0,0 6-1 0,-5 1-4 16,-3 1-3-16,-1 8 1 0,-3 1 5 0,1 3 0 15,-1 3 4-15,0 2 1 0,0-2 0 16,0 2 2-16,0-2-2 0,0-2-2 0,0-3 0 16,-1-1-3-16,1-4 3 0,-2 1 1 0,0-2 4 15,-3-2 2-15,1-1-1 0,1 0 4 0,-4-2-5 16,0 0-7-16,-3 0-27 0,4-7-80 16,-5 1-177-16,7 0-551 0,-3 4-820 0</inkml:trace>
          <inkml:trace contextRef="#ctx0" brushRef="#br2" timeOffset="219148.4263">6642 3591 1657 0,'0'0'329'0,"0"0"-180"16,0 0-38-16,0 0-11 0,0 0-21 0,0 0 9 15,0 0 13-15,0 0-23 0,0 0-25 16,0 0-16-16,187-20-18 0,-150 15-15 0,1 1-32 16,-5 0-80-16,-3 3-123 0,-6-1-271 0,-10 1-1046 0</inkml:trace>
          <inkml:trace contextRef="#ctx0" brushRef="#br2" timeOffset="218977.5039">7342 3394 2029 0,'0'0'204'0,"0"0"-33"0,0 0 10 16,0 0-22-16,0 0-46 0,0 0-47 0,0 0-43 15,0 0-23-15,0 0-13 0,0 0-15 0,0 0-36 16,0 0-99-16,0 0-135 0,-11-53-348 15,13 53-900-15</inkml:trace>
          <inkml:trace contextRef="#ctx0" brushRef="#br2" timeOffset="219663.1532">7698 3779 196 0,'0'0'382'0,"0"0"-9"0,0 0-16 0,0 0-64 15,0 0-45-15,0 0-30 0,0 0-36 0,0 0-29 16,0 0-34-16,0 0-22 0,0 0-13 16,0 0-9-16,0 0-8 0,125-84 0 0,-108 65-6 15,-3-1-5-15,-1 1-4 0,-2-1-9 0,-5-2-9 16,0 1-5-16,-2-1-4 0,-4 2-5 15,0-2 1-15,-4 1-2 0,-4 2-3 0,4 3 0 16,-6 2 0-16,3 3 3 0,0 2-1 0,0 4 2 16,1 2-2-16,2 1-3 0,-3 2-2 0,4 0-6 15,2 0-5-15,-1 8-3 0,1 6 0 0,0 6-3 16,1 4 5-16,0 7 0 0,0 4-1 0,0 3 2 16,0 6 0-16,0 4 0 0,0 4-2 15,0 4 3-15,0 2-1 0,-6 0 2 0,3 2 2 16,-1 2-2-16,-5-3 3 0,4-1-2 0,-5-2-1 15,3-3 1-15,-1-4-3 0,4-5 1 16,-4-6-2-16,3-6-5 0,-2-5-10 0,5-10-16 16,0-1-22-16,-1-10-28 0,3-5-37 0,0-1-52 15,0-9-60-15,3-7-112 0,0 2-209 0,1 2-716 0</inkml:trace>
          <inkml:trace contextRef="#ctx0" brushRef="#br2" timeOffset="221335.4213">7651 4027 1940 0,'0'0'190'0,"0"0"-42"0,0 0-22 15,0 0-44-15,0 0-27 0,0 0-5 16,0 0 1-16,0 0 1 0,0 0-4 0,0 0-12 16,0 0-11-16,202-47-7 0,-158 30-6 0,0-3 1 15,1 1-1-15,-5-2 2 0,-2-2-3 0,-7 4 0 16,-4-2 1-16,-4 2 4 0,-9 1 7 0,-6 1 4 15,-2 5 5-15,-6-1-2 0,0 5-4 0,-6 0-4 16,-1 3-6-16,-5 2-6 0,-1 1-4 16,-3 2-3-16,2 0-1 0,-4 5 0 0,-2 5-2 15,3 1 0-15,3 3-2 0,1 0-1 0,4 2 1 16,2 0-1-16,4 0 0 0,2 0 1 0,1-1-4 16,0-1 4-16,0 2 1 0,3-2 0 15,1-1 0-15,7-2-1 0,-1-4 2 0,-1 1-2 16,4-3 2-16,-1-1-2 0,2-4 2 0,1 0-2 15,0 0 1-15,-1-9 1 0,5-2-1 0,-5 1 3 16,-3-4 0-16,1-1 0 0,0 1 4 16,0-1-1-16,-4 4 4 0,-2 1-1 0,-5 2-3 15,4 3 0-15,-5 1-2 0,0 4-3 0,0 0-3 16,0 0-10-16,0 3-3 0,-3 3 3 0,0 0 2 16,2 4 8-16,-1-4 2 0,1 5 0 15,1-3 0-15,0-2 2 0,0 0 0 0,4 1-2 16,2-2 1-16,2-2-1 0,1-2 0 0,-2-1 4 15,4 0 1-15,2-1 4 0,1-6 0 0,2-1 0 16,3-1-3-16,1-2-1 0,-1 0 0 16,3 0-4-16,-3 0 2 0,4 0-2 0,-6 2 1 15,0 0 2-15,-3 3-3 0,-2 0 0 0,0 2-2 16,-8 3 0-16,3 1 0 0,-4 0 2 0,0 0 2 16,-2 0-4-16,3 0 2 0,-4 0 0 15,0 0 0-15,2 0 0 0,-2 0-1 0,0 0 1 16,0 0 0-16,1 0 4 0,-1 0 3 0,2-2 1 15,-1 1 4-15,-1-4 1 0,2 2 2 0,-2-1 0 16,0 2-1-16,0-1-2 0,0 1-3 16,0 1-2-16,-2 1-4 0,-1 0-4 0,-4 0-4 15,3 0-2-15,-6 1-1 0,4 6 2 0,-5 0 3 16,5 2 1-16,-4 1 0 0,1 1-2 0,4 0 0 16,1 0-1-16,-2 1 1 0,5 0 1 15,1 0-1-15,0-1 0 0,7-1 2 0,-1 0 2 16,6-1 1-16,1-1 4 0,4-1-5 0,0-3 2 15,7-1-2-15,2-3 1 0,2 0 4 0,-1 0-6 16,0-7 1-16,0-5 0 0,-4-2-5 16,2-2 6-16,2-2-1 0,-3-1 0 0,-3-6 2 15,4 0 2-15,-3-1-2 0,-3-1 2 0,-2-2-1 16,3 1-1-16,-5 1 0 0,-2 0 2 0,-6 2 1 16,4 0-3-16,-6 1 0 0,2 1 0 0,-5 0-2 15,-2 4 6-15,2 3 0 0,-2 6-1 16,0 0 2-16,-2 5-5 0,0 2-4 0,-5 3-5 15,2 0-4-15,1 3-3 0,-6 5 3 0,4 5 2 16,-3 4 3-16,-3 4 4 0,7 1 0 16,-7 4-1-16,1 1 3 0,0 4 2 0,2-2-1 15,-1 4 2-15,-1-2-2 0,5 0-2 0,-2 0 0 16,6-5-2-16,2-3 2 0,0-2 0 0,2-5-1 16,7 1-1-16,4-4 1 0,0-4 3 15,3-2-1-15,-1-4 0 0,2-3 3 0,0 0-2 16,6-6 3-16,-5-6 2 0,5 0-2 0,-6-4-1 15,4 1-1-15,-7-1 0 0,-2 0 1 0,-2 1 2 16,-2 3 1-16,-4 0 0 0,-2 4 0 0,-1 1 3 16,-1 2-4-16,0 4-1 0,-1-1-4 15,-1 2-13-15,-2 0 1 0,-3 5-2 0,4 3 0 16,0 2 7-16,2 0 0 0,1 1-1 0,0 0 4 16,1 2 3-16,4-2-1 0,5 2 3 0,2-3-3 15,1 3 1-15,4-2 1 0,-1-3 2 0,5 0 1 16,-3-3-6-16,-1-2 5 0,5-3-1 15,-2 0 2-15,1-3 6 0,-1-7-4 0,2-2-1 16,-2-3-2-16,3 0 3 0,-3-5-2 0,1 3 3 16,-3-5-1-16,-2 2-2 0,-2 3 3 15,-1 0 0-15,-5 4 1 0,-2 6-1 0,-4 3-1 16,-2 0-3-16,0 4-4 0,0 0-1 0,0 2-10 16,0 4 3-16,-2 1 3 0,2 4 0 15,-1 0 7-15,-1 0 0 0,2 0-2 0,0-1 0 16,0-2 3-16,0 0-2 0,0 0 1 0,0-3 5 15,2-2-6-15,1 2 2 0,5-3 1 0,-4 1 0 16,6-3 5-16,-6 0 3 0,6 0 1 0,-3-1 1 16,3-5-5-16,3-5 0 0,-3 0 0 15,-3-2-4-15,4-2 5 0,-2 1-1 0,-2-2 0 16,0 0 3-16,-4 0-5 0,-2 1 1 0,-1-1-1 16,0 2-5-16,0 1 3 0,-1 1-1 0,-6 3-1 15,1 2-2-15,-5 2-5 0,0 5-6 0,-4 0-3 16,0 3 3-16,-2 8-1 0,0 5 5 15,-4 0 0-15,5 4 2 0,2-4 3 0,1 1-1 16,6 1 2-16,-2-1-2 0,5-1 2 0,3-1 2 16,1-5-1-16,0 1 2 0,0-3-2 0,4-2 0 15,2 1 1-15,5-3-1 0,2-1 1 16,1 1 2-16,0-3-2 0,7 0 3 0,-2-1 2 16,-2 0-1-16,5-4 2 0,-2-2-6 0,3-1 3 15,-3-2 2-15,1-1-5 0,-4-1 7 16,-3 3-3-16,-2-2-1 0,-5 3 4 0,1 1-2 15,-4 3-2-15,2 1-1 0,-2 1-3 0,-2 1-2 16,1 0 2-16,4 0-2 0,-4 3 3 0,-1 2 3 16,5 1-5-16,-4 0-1 0,0-1 0 15,0 0 3-15,3-1 0 0,-4-2 6 0,1-1-3 16,0-1-4-16,3 0 6 0,0 0-3 0,-5-3 5 16,6-2 5-16,-3-2-3 0,1 1-1 0,3-1-3 15,-4 1-3-15,5-2-2 0,-5 2 0 0,5-1 0 16,-5 1-4-16,6 1 5 0,-5 1-3 15,4 0 1-15,-5 2-1 0,3 2-4 0,-3 0-3 16,-2 0 0-16,2 6 0 0,2 1 1 0,-2 1 4 16,-3 0-1-16,7 2 1 0,-4-2 3 0,-1 0-1 15,4 0 2-15,-3 0 2 0,-1-4-2 16,5 0 0-16,-2 0-4 0,4-3-11 0,1-1-9 16,2-1-15-16,1-7-21 0,3-1-23 0,0-4-49 15,0 0-65-15,4 1-113 0,-8 0-326 0,-7 6-887 0</inkml:trace>
          <inkml:trace contextRef="#ctx0" brushRef="#br2" timeOffset="221689.9669">8427 3597 1631 0,'0'0'864'0,"0"0"-656"0,0 0-13 16,0 0-35-16,0 0-60 0,0 0-22 0,0 0-13 16,0 0-11-16,0 0-12 0,0 0-8 0,0 0-11 15,0 0-11-15,191-26-5 0,-160 20-6 16,-2 1-6-16,-4 0-11 0,-8 0-47 0,-4 2-97 16,-7 2-189-16,-4 1-786 0,-2 0-550 0</inkml:trace>
          <inkml:trace contextRef="#ctx0" brushRef="#br2" timeOffset="221505.0651">9626 3263 1532 0,'0'0'383'0,"0"0"-63"0,0 0-47 0,0 0-76 16,0 0-67-16,0 0-54 0,0 0-36 15,0 0-26-15,0 0-19 0,0 0-11 0,0 0-25 16,0 0-74-16,0 0-217 0,-104-6-1263 0</inkml:trace>
        </inkml:traceGroup>
      </inkml:traceGroup>
    </inkml:traceGroup>
    <inkml:traceGroup>
      <inkml:annotationXML>
        <emma:emma xmlns:emma="http://www.w3.org/2003/04/emma" version="1.0">
          <emma:interpretation id="{37CC58D2-36E1-4E4F-99EC-CE42195BB1D6}" emma:medium="tactile" emma:mode="ink">
            <msink:context xmlns:msink="http://schemas.microsoft.com/ink/2010/main" type="paragraph" rotatedBoundingBox="2443,10175 10696,9755 10756,10943 2503,113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0D0AD3-A564-40F1-919D-C0E96B80DB75}" emma:medium="tactile" emma:mode="ink">
              <msink:context xmlns:msink="http://schemas.microsoft.com/ink/2010/main" type="inkBullet" rotatedBoundingBox="2457,10453 2651,10443 2662,10662 2468,10672"/>
            </emma:interpretation>
            <emma:one-of disjunction-type="recognition" id="oneOf12">
              <emma:interpretation id="interp58" emma:lang="en-US" emma:confidence="0.5">
                <emma:literal>.</emma:literal>
              </emma:interpretation>
              <emma:interpretation id="interp59" emma:lang="en-US" emma:confidence="0">
                <emma:literal>8</emma:literal>
              </emma:interpretation>
              <emma:interpretation id="interp60" emma:lang="en-US" emma:confidence="0">
                <emma:literal>,</emma:literal>
              </emma:interpretation>
              <emma:interpretation id="interp61" emma:lang="en-US" emma:confidence="0">
                <emma:literal>@</emma:literal>
              </emma:interpretation>
              <emma:interpretation id="interp62" emma:lang="en-US" emma:confidence="0">
                <emma:literal>)</emma:literal>
              </emma:interpretation>
            </emma:one-of>
          </emma:emma>
        </inkml:annotationXML>
        <inkml:trace contextRef="#ctx0" brushRef="#br2" timeOffset="227262.5132">615 5660 1167 0,'0'0'336'15,"0"0"-63"-15,0 0-24 0,0 0-38 0,0 0-30 16,0 0-39-16,0 0-30 0,0 0-22 16,0 0-14-16,0 0-12 0,0 0-8 0,0 0-8 15,-28-22-12-15,25 22-5 0,0 0-9 0,0 3-5 16,3 3-9-16,-3 1-3 0,-4 1-2 0,5 2-2 16,0 1 8-16,-1 0-7 0,2 2 1 15,1 0 0-15,0-2-8 0,0-1 8 0,0-2 1 16,0 0-1-16,3 0 1 0,0-1 0 0,-1-2-3 15,5-3 2-15,-4 0 2 0,3-2-1 16,0 0 5-16,-2 0 3 0,6 0 12 0,-4-6 4 16,5-4 5-16,0-2 0 0,1-2-12 0,-3-4 6 15,0 1-2-15,1-2 3 0,-6 0 7 0,-2 4-4 16,-2-1-1-16,0 1-5 0,-2 2-3 0,-6 1-6 16,-2 4-4-16,-4-1-4 0,-3 6-5 15,-2 1 1-15,2 2-1 0,-1 2 0 0,-4 6-5 16,7 1 1-16,-1 3-2 0,3 2-1 0,4-3 5 15,4 4-4-15,2 1 1 0,2 1-1 0,1-1-2 16,0 1 3-16,6-2 2 0,2-1 0 0,-1-2-1 16,6-1 1-16,-2 0 0 0,2-3 0 15,0-3 3-15,0 0-5 0,-2-4 0 0,0-1-1 16,2 0 5-16,0-4 1 0,-2-5 5 0,1-1 3 16,-3-4-4-16,0-4 5 0,1-1 2 0,-6-1 3 15,-2-1 0-15,-1 2-2 0,-1 0-4 16,0 2-3-16,-4 1 2 0,-8 3-5 0,0 3-4 15,-3 3-3-15,0 6-8 0,-4 1-3 0,-3 5-10 16,2 7-24-16,-4 3-59 0,3 6-113 16,4-5-334-16,9-3-1205 0</inkml:trace>
      </inkml:traceGroup>
      <inkml:traceGroup>
        <inkml:annotationXML>
          <emma:emma xmlns:emma="http://www.w3.org/2003/04/emma" version="1.0">
            <emma:interpretation id="{10EBC8C3-D335-4027-9D7B-B765D361D56A}" emma:medium="tactile" emma:mode="ink">
              <msink:context xmlns:msink="http://schemas.microsoft.com/ink/2010/main" type="line" rotatedBoundingBox="3665,10112 10696,9755 10756,10943 3725,11301"/>
            </emma:interpretation>
          </emma:emma>
        </inkml:annotationXML>
        <inkml:traceGroup>
          <inkml:annotationXML>
            <emma:emma xmlns:emma="http://www.w3.org/2003/04/emma" version="1.0">
              <emma:interpretation id="{F342F04D-89F2-493D-BE0F-92CCCF0214B2}" emma:medium="tactile" emma:mode="ink">
                <msink:context xmlns:msink="http://schemas.microsoft.com/ink/2010/main" type="inkWord" rotatedBoundingBox="3665,10121 4875,10060 4935,11239 3725,11301"/>
              </emma:interpretation>
              <emma:one-of disjunction-type="recognition" id="oneOf13">
                <emma:interpretation id="interp63" emma:lang="en-US" emma:confidence="0.5">
                  <emma:literal>Pay</emma:literal>
                </emma:interpretation>
                <emma:interpretation id="interp64" emma:lang="en-US" emma:confidence="0">
                  <emma:literal>pay</emma:literal>
                </emma:interpretation>
                <emma:interpretation id="interp65" emma:lang="en-US" emma:confidence="0">
                  <emma:literal>Pany</emma:literal>
                </emma:interpretation>
                <emma:interpretation id="interp66" emma:lang="en-US" emma:confidence="0">
                  <emma:literal>Play</emma:literal>
                </emma:interpretation>
                <emma:interpretation id="interp67" emma:lang="en-US" emma:confidence="0">
                  <emma:literal>Paly</emma:literal>
                </emma:interpretation>
              </emma:one-of>
            </emma:emma>
          </inkml:annotationXML>
          <inkml:trace contextRef="#ctx0" brushRef="#br2" timeOffset="231094.2099">1718 5411 1145 0,'0'0'185'0,"0"0"32"0,0 0 18 16,0 0 10-16,0 0-13 0,0 0-40 0,0 0-36 15,0 0-30-15,0 0-19 0,0 0-14 16,0 0-15-16,0 0-16 0,-9-160-20 0,9 160-12 16,0 0-10-16,0 0-9 0,0 2-4 0,0 2-2 15,0 6-1-15,0 2 5 0,0 4 3 0,6 3 1 16,-4 3 2-16,-1 3 5 0,-1 4 2 0,1 3 3 15,-1-1 0-15,0 3-7 0,0-2-4 16,0 3-3-16,0-1-1 0,0-3 0 0,0 1-1 16,0-5-4-16,0 1-1 0,0-3 0 0,0-3 0 15,0-2-3-15,0-1-1 0,0-4 0 0,2-4-1 16,-2-2-1-16,1-4-6 0,-1-4-14 0,0 1-18 16,0-2-31-16,0 0-38 0,0-3-49 15,0-5-60-15,0-3-77 0,0-3-101 0,0-4-164 16,0 6-357-16,0 2 291 0</inkml:trace>
          <inkml:trace contextRef="#ctx0" brushRef="#br2" timeOffset="231344.0609">1701 5411 153 0,'0'0'434'0,"0"0"-53"16,0 0-58-16,0 0-24 0,0 0-25 0,0 0-41 16,0 0-46-16,0 0-29 0,0 0-29 0,0 0-25 15,0 0-23-15,0 0-19 0,0 0-16 0,0 0-10 16,61-135-11-16,-47 127-9 0,2-1-3 15,2 1-6-15,2 2-2 0,-2 1-3 0,2 3 0 16,-3 1-2-16,-3 1-2 0,-1 0-1 0,-3 5-1 16,-1 1 1-16,-5 3 2 0,0 1-1 0,-4-1 4 15,0 4 3-15,0-3 1 0,-7 0 2 0,0 1-1 16,-4 2-3-16,-4-2-5 0,0 1-4 0,-1-1-12 16,-4 3-15-16,5-3-26 0,1 2-29 15,1 2-40-15,3-1-45 0,3 0-67 0,-3 0-132 16,8-4-312-16,0-4-512 0</inkml:trace>
          <inkml:trace contextRef="#ctx0" brushRef="#br2" timeOffset="232291.0289">2169 5704 860 0,'0'0'701'16,"0"0"-516"-16,0 0 2 0,0 0 13 0,0 0-16 16,0 0-27-16,0 0-39 0,0 0-29 0,0 0-19 15,0 0-10-15,0 0-9 0,0 0-2 0,0 0-6 16,68-116-4-16,-64 103 1 0,-3 0 0 16,-1 2-1-16,0 0-2 0,-4 3-8 0,0 1-5 0,-7 4-5 15,1 2-10-15,-5 1-5 0,0 0-7 16,-1 6-1-16,-1 5-1 0,0 0-2 0,3 4 6 15,1-1-5-15,5 1 0 0,2 3 4 0,-1-2-5 16,6-1 5-16,1 3 2 0,0-5-2 16,1 2 2-16,6-1-2 0,-1-4-2 0,4-1 1 15,-2 0 2-15,2-5-1 0,3 1 1 0,1-3-1 16,0-2 3-16,0 0-1 0,1 0 1 0,-3-7 5 16,3-1-5-16,-1-3 5 0,0-2 1 15,-1-1-2-15,-2-1 4 0,-4 2-2 0,2-1 1 16,-4-1-1-16,1 2 2 0,-3 1 3 0,-2 2-1 15,-1 2 3-15,0 4 1 0,0 1 0 16,0 3 0-16,-3 0-3 0,2 0-9 0,0 0-5 16,-2 3-5-16,1 3-3 0,2 3 8 0,0 3-2 15,0 2 2-15,2 0 3 0,3 1-3 0,0 0 2 16,5-1 2-16,-2 1 0 0,2-4-3 0,3 0 1 16,1-3 0-16,-1-2-1 0,-1-1 2 0,4-5 0 15,-2 0-1-15,3-4 1 0,2-5 6 16,-2-3-2-16,0-3 3 0,0-2 1 0,0 0-6 15,-2-1 4-15,-3 0 1 0,-4 3-1 0,2 2 0 16,-6 2 0-16,-2 5 0 0,1 2-3 16,-3 4 2-16,0 0-7 0,0 0-7 0,0 0-3 15,0 3-3-15,0 2 5 0,0 3 6 0,0 0 2 16,1 0-1-16,5 0 0 0,-1 0-2 0,4-3 3 16,2 0 1-16,-1-2 0 0,3-3 0 15,1 0 0-15,0 0 5 0,2-6-3 0,1 0 1 16,-2-3 3-16,1 0-6 0,-2-3 4 0,0 1 3 15,-1-2-4-15,1-2 2 0,-1 3-1 0,-5-1-3 16,1 3 1-16,1-2 4 0,-6 4-2 16,0 1 3-16,-2 3-3 0,-2 2 3 0,0 2-3 15,0 0-2-15,0 0-4 0,-2 2-9 0,-2 6 1 16,3 3 1-16,-2 3 2 0,-3 3 7 0,2 4-1 16,3 2-3-16,-2 3 3 0,1 4-1 0,-1 1 1 15,3 6 4-15,0 0-1 0,0 6-4 16,-1 1 3-16,-2 1-1 0,2-1 1 0,-3 2-1 15,-5-4 3-15,3 3-3 0,-4-1 1 16,-2-2 6-16,0 0-3 0,0-5 1 0,-5-2 4 0,2-3-4 16,0-6 4-16,-1-3 3 0,1-4 0 15,2-6 3-15,2-7 3 0,1-1 4 0,4-5 6 16,-1 0 2-16,3-1 2 0,1-8-5 0,1-5-8 16,2-5-4-16,0-7-8 0,2-5-1 0,5-6-2 15,3-3-6-15,4-3 1 0,-1-4-1 16,5 0-1-16,1 0 1 0,-1 0 0 0,0 3-3 15,2 5-2-15,-1 3 1 0,-1 5-2 0,-1 6-1 16,0 5-2-16,-1 5-7 0,-1 2-2 16,4 6-6-16,-1 0-9 0,-2 3-20 0,-3 2-30 15,-5 2-53-15,1 0-87 0,-5 0-114 0,-1 0-312 16,-1 0-960-16</inkml:trace>
        </inkml:traceGroup>
        <inkml:traceGroup>
          <inkml:annotationXML>
            <emma:emma xmlns:emma="http://www.w3.org/2003/04/emma" version="1.0">
              <emma:interpretation id="{DA21A52C-2898-4CC0-B40D-B70BEC1FC9A2}" emma:medium="tactile" emma:mode="ink">
                <msink:context xmlns:msink="http://schemas.microsoft.com/ink/2010/main" type="inkWord" rotatedBoundingBox="5394,10131 7800,10008 7848,10953 5442,11075"/>
              </emma:interpretation>
              <emma:one-of disjunction-type="recognition" id="oneOf14">
                <emma:interpretation id="interp68" emma:lang="en-US" emma:confidence="0.5">
                  <emma:literal>equity</emma:literal>
                </emma:interpretation>
                <emma:interpretation id="interp69" emma:lang="en-US" emma:confidence="0.5">
                  <emma:literal>equid ty</emma:literal>
                </emma:interpretation>
                <emma:interpretation id="interp70" emma:lang="en-US" emma:confidence="0">
                  <emma:literal>equid by</emma:literal>
                </emma:interpretation>
                <emma:interpretation id="interp71" emma:lang="en-US" emma:confidence="0">
                  <emma:literal>equid try</emma:literal>
                </emma:interpretation>
                <emma:interpretation id="interp72" emma:lang="en-US" emma:confidence="0">
                  <emma:literal>equip ty</emma:literal>
                </emma:interpretation>
              </emma:one-of>
            </emma:emma>
          </inkml:annotationXML>
          <inkml:trace contextRef="#ctx0" brushRef="#br2" timeOffset="233581.1347">3443 5712 755 0,'0'0'431'16,"0"0"-119"-16,0 0 5 0,0 0-24 15,0 0-68-15,0 0-38 0,0 0-38 0,0 0-31 16,0 0-24-16,0 0-16 0,0 0-13 0,0 0-15 16,0 0-8-16,0 0-9 0,164-142-6 15,-145 121-2-15,-4 1-5 0,0 0 1 0,-7 0 1 16,2 3 0-16,-7 1 3 0,-3 3 0 0,0 0 0 15,-2 5-4-15,-5-2-4 0,-4 3-3 0,-2 5-7 16,-2 0-5-16,-1 2-6 0,-2 0-2 0,-2 8 1 16,4 3 0-16,1 4 2 0,0 4 0 0,1 4-1 15,3-2 2-15,2 3 0 0,5 0 1 16,1 0 2-16,3-2-2 0,0 0 0 0,7-1 0 16,6-2-3-16,1-4 1 0,5-2 0 0,1-2 1 15,5-3 0-15,1-3 1 0,1-4 1 16,-2-1-2-16,5 0 3 0,-5-8 0 0,1-1 0 15,1-4 4-15,-2-1 2 0,1-2-3 0,-1-2-2 16,-1 1 1-16,3-3-4 0,-1 0 2 0,-2-1 4 16,-6 2-3-16,-2 0 4 0,-3 3 0 0,-3 4 1 15,-5 1 4-15,0 1 1 0,-5 2-2 16,0 2-3-16,-5-1-1 0,-2 4-3 0,-3-1-2 16,-2 3-3-16,-1 1-4 0,-3 0-4 0,-1 5 6 15,0 3 2-15,-1 0 0 0,4 3 4 16,4 3-6-16,0-3-2 0,4 6 3 0,2-1-5 15,2 0 3-15,2 2 1 0,2-1 0 0,5 0-1 16,4-1 0-16,-1-1 1 0,3-4-2 16,1 0 0-16,0-5 3 0,1-3 1 0,-1-3 1 15,-2 0 7-15,1-3-6 0,1-7 0 0,1-3 2 16,-6-2-4-16,3-3 6 0,-2 2 2 0,0-4-1 16,-6 1 2-16,3 3-1 0,-4-2 2 0,0 2-1 15,1 3 1-15,-4 4-3 0,0 1 0 0,0 3 1 16,0 2-3-16,0 3-3 0,0 0-5 0,0 0-8 15,0 3-2-15,0 5 6 0,0 3 2 16,0 3 7-16,0 4 3 0,0 4-3 0,0 1-1 16,0 6 2-16,0 1 3 0,0 3-4 0,0 5 0 15,-3 1 1-15,0 4-8 0,2 1 6 16,-3 0 2-16,1-1-4 0,-1 0 7 0,1-5-3 16,3-5-2-16,-3 0 3 0,1-7-4 0,2-2 2 15,0-5 2-15,0-6-2 0,0-5 2 0,0-5-1 16,0-2 2-16,0-1 2 0,0-1 6 15,5-7 0-15,-1-6-2 0,6-4-3 0,1-5-3 16,2-4-1-16,1-3-5 0,2-4 5 0,1 0-2 16,3-6 1-16,1 1 3 0,0-4-3 15,-1-1-2-15,1 0 0 0,0 0 0 0,-1 3-2 16,-1 3 1-16,-2 4 2 0,-3 3 3 0,-6 7 0 16,0 4 6-16,-3 7-6 0,-3 6-1 0,-2 3 2 15,0 4-8-15,0 0 1 0,0 0-2 16,-3 6-2-16,-1 1 0 0,-1 6 2 0,2 1 3 15,-1 1 0-15,3 3 1 0,1-2 0 0,0 1 0 16,4-3 3-16,3-1 0 0,3 0-4 0,1-2 0 16,-1-3-3-16,2-2-2 0,0-3 5 0,-2-1-1 15,-3-2 2-15,5 0 1 0,-5-5 2 0,1-5 0 16,4-1 1-16,-4-1 1 0,1-4-2 16,2 1-1-16,-1-1 2 0,-2-2-2 0,2 2 0 15,-3 0 2-15,1 3-3 0,-7 0 1 0,0 5 4 16,-1 1-3-16,0 4 3 0,0 3-3 15,0 0-8-15,0 0-4 0,-2 9-1 0,2 0 2 16,-2 4 3-16,-1 3 2 0,3-1 0 0,0 1 0 16,0 0 2-16,3-4 2 0,0 0-2 0,4-2 2 15,-1-1 0-15,2-2-2 0,1-1 3 16,2-3-2-16,2-1 1 0,1-2 1 0,2 0 0 16,-1-2 2-16,4-5-3 0,-4-3 1 0,2-1-1 15,-1-4-1-15,-3 2 2 0,1-3 0 0,0 1 0 16,-1 0 1-16,-5 4-1 0,-1 0 0 15,-1 5 1-15,-3 2 2 0,-3 3-4 0,0 1-1 16,0 0-5-16,0 5-1 0,-3 1 0 0,-3 5 3 16,2 0 1-16,1 0 1 0,0 0 1 0,3-2-1 15,0 1 1-15,0-4 2 0,9 1-4 0,-2-2 0 16,7-1-1-16,3-1-1 0,6-2-1 0,7-1-7 16,1 0-22-16,3-1-46 0,1-4-78 15,-2-2-118-15,-9 0-273 0,-7 3-714 0</inkml:trace>
          <inkml:trace contextRef="#ctx0" brushRef="#br2" timeOffset="233737.0382">4760 5188 2368 0,'0'0'310'0,"0"0"-112"15,0 0-37-15,0 0-40 0,0 0-51 0,0 0-34 16,0 0-33-16,0 0-28 0,0 0-24 0,0 0-84 15,0 0-215-15,0 0-907 0</inkml:trace>
          <inkml:trace contextRef="#ctx0" brushRef="#br2" timeOffset="234108.7548">5406 5253 1332 0,'0'0'351'0,"0"0"-43"16,0 0-35-16,0 0-29 0,0 0-41 0,0 0-33 15,0 0-32-15,0 0-27 0,0 0-26 16,0 0-23-16,0 0-19 0,0 0-18 0,0 0-10 16,0 0-7-16,10-91 1 0,-11 109 0 0,1 5 3 15,-3 4-1-15,1 4-2 0,-2 0 4 0,1 1-6 16,2-1 4-16,-3 1-5 0,-2 0-4 16,2-3 2-16,0 1-2 0,1-1 3 0,-3-4-6 15,5-1-4-15,-1-5-9 0,-1-2-18 0,3-3-26 16,0-1-48-16,0-3-75 0,0-1-104 0,0-5-152 15,0 0-382-15,0-4-711 0</inkml:trace>
          <inkml:trace contextRef="#ctx0" brushRef="#br2" timeOffset="234674.8699">5135 5559 1156 0,'0'0'363'0,"0"0"-66"15,0 0-29-15,0 0-59 0,0 0-50 0,0 0-47 16,0 0-46-16,0 0-30 0,0 0-17 0,0 0 3 15,0 0 9-15,0 0-6 0,0 0-2 16,0 0-8-16,135-34-6 0,-92 25 1 0,-1 0-5 16,-2-2 0-16,-3 0-2 0,-3 1-1 0,-5-1 1 15,-3 0 2-15,-5 0 3 0,-4 1 4 0,-3 0 9 16,-4-1 6-16,-4 1 6 0,-3 0 1 16,-3 2-1-16,0 2-4 0,0 0-2 0,0 2-1 15,0 3-5-15,-3 1-3 0,0 0-7 0,3 0-11 16,-1 0-5-16,-1 6-2 0,2 4 2 0,0 0 0 15,0 3 5-15,0-1-2 0,3-1 0 0,3-3 4 16,0 2-2-16,2-3-2 0,-1-2 2 0,4-1 0 16,-2-4 3-16,1 0 2 0,1 0 0 15,2-3 1-15,1-6 2 0,2-5 0 0,-2 1 3 16,2-3-1-16,-4-1 1 0,0 2 1 0,-1-2-1 16,-7 5 7-16,2-1-5 0,-2 5 1 15,-2 3-1-15,-2 2-5 0,0 2-2 0,0 1-6 16,0 0-8-16,0 8-5 0,0 3 2 0,-5 5 4 15,4 2 6-15,-3 4 2 0,2 2-1 0,1 3 0 16,1 3-1-16,0 2 2 0,0-1 0 16,0 4 0-16,0 1 2 0,-2 2-6 0,2 1 5 15,-1 3 3-15,-3-2-3 0,-1 2 5 0,3-5-2 16,-5-2-2-16,-1-2 4 0,1-1 1 0,0-5 3 16,-4-4 2-16,2-1 3 0,-3-1 3 15,0-3 2-15,0-6 2 0,-1-1 1 0,-1-3-7 16,2-5 6-16,4-1 1 0,-1-2 0 0,2 0 4 15,2-8-7-15,-3-3-5 0,4-3-5 0,1-5-7 16,3-5-2-16,0-2-4 0,6-2-2 0,4-7-4 16,6 3-3-16,6-7-5 0,2 2-7 15,8-4-14-15,-3 1-20 0,2 5-46 0,2 2-71 16,-2 6-117-16,-11 9-361 0,-7 5-998 0</inkml:trace>
        </inkml:traceGroup>
        <inkml:traceGroup>
          <inkml:annotationXML>
            <emma:emma xmlns:emma="http://www.w3.org/2003/04/emma" version="1.0">
              <emma:interpretation id="{FF90D8E0-6353-4C5E-AE1E-4D620035BAEE}" emma:medium="tactile" emma:mode="ink">
                <msink:context xmlns:msink="http://schemas.microsoft.com/ink/2010/main" type="inkWord" rotatedBoundingBox="8488,9867 10696,9755 10726,10359 8519,10471"/>
              </emma:interpretation>
              <emma:one-of disjunction-type="recognition" id="oneOf15">
                <emma:interpretation id="interp73" emma:lang="en-US" emma:confidence="0.5">
                  <emma:literal>audit</emma:literal>
                </emma:interpretation>
                <emma:interpretation id="interp74" emma:lang="en-US" emma:confidence="0">
                  <emma:literal>audits</emma:literal>
                </emma:interpretation>
                <emma:interpretation id="interp75" emma:lang="en-US" emma:confidence="0">
                  <emma:literal>andorite</emma:literal>
                </emma:interpretation>
                <emma:interpretation id="interp76" emma:lang="en-US" emma:confidence="0">
                  <emma:literal>andante</emma:literal>
                </emma:interpretation>
                <emma:interpretation id="interp77" emma:lang="en-US" emma:confidence="0">
                  <emma:literal>auditee</emma:literal>
                </emma:interpretation>
              </emma:one-of>
            </emma:emma>
          </inkml:annotationXML>
          <inkml:trace contextRef="#ctx0" brushRef="#br2" timeOffset="236293.783">6688 5560 1351 0,'0'0'255'0,"0"0"-57"0,0 0-26 16,0 0-34-16,0 0-21 0,0 0-10 0,0 0-13 15,0 0-9-15,0 0-9 0,0 0-5 16,0 0-6-16,0 0-7 0,0 0-5 0,0 0-1 15,109-164-3-15,-108 147-5 0,-1-1-5 0,-1 3-9 16,-8 2-4-16,-4 4-8 0,-2 2-3 0,-4 4-9 16,1 3-4-16,-6 0 0 0,1 5-1 15,2 6 2-15,-3 3 0 0,5 2-3 0,1 3-1 16,4 1 1-16,1 3-1 0,3-2 0 0,0 3 1 16,7-2-3-16,1 1 2 0,2-6-1 0,0 2 0 15,2-3 0-15,7-5-3 0,1-2 2 16,5-3 0-16,1-4 3 0,4-2 4 0,1 0 1 15,3-11 0-15,3-3 1 0,-1-5 2 0,1-2-1 16,-5-1 2-16,-2 0 2 0,-6 1-1 0,-1 1 3 16,-4 3 2-16,-4 1 1 0,-3 3-2 0,-2 4 1 15,0 4-3-15,0 2-2 0,-5 3-5 16,-3 0-7-16,4 2-5 0,-5 5-6 0,3 4 3 16,-2 4 3-16,4 1 4 0,-2-1 2 0,2 2-2 15,2-1 0-15,2 0 0 0,0-1 2 0,6-2 1 16,1-2 2-16,4-2-2 0,-1 0-1 15,5-3 1-15,3-3-1 0,-2-3 2 0,5 0-1 16,0-1 2-16,5-7-1 0,-4-3 1 0,1-4 2 16,0-1 0-16,-5 1 0 0,-1-2 1 15,0-1 1-15,-6 1 2 0,-1 1 2 0,-3 1 0 16,-1 0-2-16,-4 2 1 0,-2 5-4 0,0-1 4 16,0 6 0-16,0 1-5 0,-2 2 0 0,-1 0-13 15,-1 3-2-15,0 5-2 0,2 3 2 16,1 1 5-16,0 2 4 0,1 0 1 0,0-2 1 15,0 1-1-15,1 0 0 0,2-2-2 0,5-2 0 16,-3 1 3-16,4 0 4 0,-1-2-3 0,3-3 5 16,2 0-5-16,-1-2-2 0,3-3 3 15,0 0-1-15,2 0 2 0,6-8 0 0,-5-1-1 16,6-2-1-16,-5-2 0 0,3-2 3 0,-6 0-2 16,0-1 2-16,-2 3 1 0,-1 0-1 0,-6 0 4 15,-2 4 0-15,-2 1 0 0,-1 4-2 0,-2 4-1 16,0 0-7-16,0 0-4 0,0 0-3 15,0 7-3-15,0 1 1 0,0 3 6 0,-2 2 2 16,2-1 3-16,0-2 5 0,0 4-5 0,4-3 0 16,2 0 2-16,0-2-4 0,4 1 3 0,4-3 0 15,0 2-3-15,6-4-1 0,0-1 2 16,-2-2 1-16,8-2 1 0,-1 0 2 0,1-2-2 16,2-5 0-16,0-5 1 0,1 0 0 0,-2-1-2 15,0-1-2-15,-6-2 0 0,3 0-4 16,-7 1 5-16,1-1 4 0,-6 0 0 0,-2 1 6 15,-3 3-1-15,-3 0-2 0,-4 2 2 0,0 0 2 16,-4 2-4-16,-3 2-2 0,-6 3-2 0,-1 1-2 16,-2 2-6-16,-7 2 3 0,5 4-5 15,-6 4 1-15,4 3 1 0,-1-1 1 0,4 2 2 16,4 3 2-16,3-2-5 0,3 0-3 0,1 2 4 16,2-1-3-16,4-1 3 0,0 1 1 0,0-4-1 15,4 1-1-15,3-3 1 0,3-5 3 0,-3-1-4 16,5-4 4-16,1 0 1 0,2-4 2 0,4-7 4 15,2-4 2-15,-3-2-4 0,5-6-2 16,-2 0 0-16,0-2-3 0,-2-3 3 0,4 1 3 16,-5-4-2-16,5-2 4 0,-6 2-1 0,1-4 1 15,-1 2 0-15,-6 0 1 0,-3 3 0 0,-4 1 1 16,-1 4 1-16,-3 3 2 0,-3 2-3 16,-1 7-1-16,-8 2-1 0,7 3-4 0,-5 4 3 15,1 3-4-15,2 1-2 0,-3 1 0 0,4 7-1 16,-5 5 0-16,4 5 3 0,0 2 0 15,-3 3 0-15,6 6 1 0,0 2-2 0,-4 3 0 16,7 1 0-16,1-2 0 0,0 2-6 0,0-1 1 16,6-4 1-16,2 0 0 0,4-4 5 0,-1-4 0 15,3-3-1-15,0-5-2 0,3-2 1 16,0-4-1-16,5-2-2 0,-4-4-2 0,-1-2-3 16,3 0-2-16,-3-6 4 0,-2-6 2 0,4-2 0 15,1-1 4-15,-5-3-1 0,-1 1-1 16,-1-1 4-16,-6 5-2 0,2 0 2 0,-6 3 1 0,-1 2-2 15,-2 5 1-15,0 2-3 0,0 1-8 16,0 1-7-16,0 7-1 0,0 3 5 0,-2 4 8 16,0-2 5-16,2 5 4 0,0-4-4 0,0 1-2 15,0-1 2-15,9-4-1 0,-4 0 0 0,4-2 3 16,-2-2-2-16,6-1 0 0,-1-2 2 16,1-1 0-16,3-2 0 0,-1 0 1 0,7-5 1 15,-4-3-1-15,1-5 3 0,5 0-1 0,-2-5-3 16,0-3 1-16,3-1-2 0,-1-1 1 0,-3-3 3 15,4-2 4-15,-7-3-1 0,2 0 2 16,-5-1-3-16,0 2-2 0,-3 1 2 0,-5 1 1 16,1 2 1-16,-6 3 2 0,-2 6 0 0,0-1 1 15,0 5 1-15,0 6 0 0,0 2-3 16,0 1 0-16,-2 4 1 0,0 0-5 0,-4 3-2 16,2 4-2-16,1 6-2 0,-7 4 0 0,5 5 2 15,-5 5 0-15,0 4-2 0,3 2 2 16,-3 2-3-16,6 1 0 0,-5 1-2 0,6-3 2 15,2 0-2-15,1-5-1 0,0 0 4 0,6-5 0 16,5-3 0-16,2-6-2 0,1-2-5 0,0-4-5 16,2-4-6-16,-1-3-10 0,5-2-20 0,-2-2-36 15,-2-9-52-15,7-5-68 0,-5-3-155 0,-4 4-479 16,-2 3-736-16</inkml:trace>
          <inkml:trace contextRef="#ctx0" brushRef="#br2" timeOffset="236588.6006">8174 4908 2874 0,'0'0'145'16,"0"0"-2"-16,0 0-12 0,0 0-47 16,0 0-25-16,0 0-28 0,0 0-26 0,0 0-24 15,0 0-49-15,0 0-161 0,0 0-640 0,0 0-856 0</inkml:trace>
          <inkml:trace contextRef="#ctx0" brushRef="#br2" timeOffset="236459.6808">8342 5253 2066 0,'0'0'543'0,"0"0"-418"15,0 0 1-15,0 0-16 0,0 0-26 0,0 0-14 16,0 0-23-16,0 0-21 0,0 0-9 16,181-70-3-16,-141 58-10 0,1-1-4 0,-4 0-24 15,-5-1-91-15,-3-1-180 0,-12 3-712 0,-4 4-652 0</inkml:trace>
        </inkml:traceGroup>
      </inkml:traceGroup>
    </inkml:traceGroup>
    <inkml:traceGroup>
      <inkml:annotationXML>
        <emma:emma xmlns:emma="http://www.w3.org/2003/04/emma" version="1.0">
          <emma:interpretation id="{48C0CDAE-3A57-43A6-900E-19AA7767B345}" emma:medium="tactile" emma:mode="ink">
            <msink:context xmlns:msink="http://schemas.microsoft.com/ink/2010/main" type="paragraph" rotatedBoundingBox="2472,11698 14223,11042 14265,11797 2514,124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80FBE6-9EA1-4C07-BB2B-9948EC5EBD61}" emma:medium="tactile" emma:mode="ink">
              <msink:context xmlns:msink="http://schemas.microsoft.com/ink/2010/main" type="inkBullet" rotatedBoundingBox="2484,11929 2714,11916 2729,12182 2499,12195"/>
            </emma:interpretation>
            <emma:one-of disjunction-type="recognition" id="oneOf16">
              <emma:interpretation id="interp78" emma:lang="en-US" emma:confidence="0">
                <emma:literal>.</emma:literal>
              </emma:interpretation>
              <emma:interpretation id="interp79" emma:lang="en-US" emma:confidence="0">
                <emma:literal>0</emma:literal>
              </emma:interpretation>
              <emma:interpretation id="interp80" emma:lang="en-US" emma:confidence="0">
                <emma:literal>@</emma:literal>
              </emma:interpretation>
              <emma:interpretation id="interp81" emma:lang="en-US" emma:confidence="0">
                <emma:literal>O</emma:literal>
              </emma:interpretation>
              <emma:interpretation id="interp82" emma:lang="en-US" emma:confidence="0">
                <emma:literal>:</emma:literal>
              </emma:interpretation>
            </emma:one-of>
          </emma:emma>
        </inkml:annotationXML>
        <inkml:trace contextRef="#ctx0" brushRef="#br2" timeOffset="257611.2853">602 7206 641 0,'0'0'262'0,"0"0"-51"15,0 0-11-15,0 0 2 0,0 0-11 16,0 0-38-16,0 0-37 0,0 0-21 0,0 0-4 15,0 0 0-15,0 0 10 0,0 0 5 0,-9-64-2 16,7 61 1-16,1 0-5 0,-2 1-10 0,0 2-10 16,-1 0-21-16,2 0-12 0,1 0-12 15,-3 0-5-15,-3 0-10 0,2 4-8 0,-3 3-4 0,4-1-10 16,-6 0 4-16,5 4 0 0,-3 1-2 16,5 0 2-16,2 0-3 0,-1 1 2 0,2-1-2 15,0 0 2-15,2 1-1 0,0-1 0 0,7 0 0 16,-5-1 2-16,6-2-3 0,-3-2 1 0,3 1 0 15,0-1-6-15,-4-1 8 0,5-2-1 16,-4-1 0-16,2-2 6 0,-4 0-7 0,2 0 2 16,1 0 3-16,-1-1 3 0,-3-3 3 0,6-4 2 15,-7-2 3-15,5 0-1 0,-4-5 2 16,3-1-2-16,-2-1-2 0,-2-1-1 0,1 1 2 16,-1 0 3-16,-3 0 2 0,0 4 3 0,0-1-4 15,-7 4 0-15,2 2-3 0,-5 2-3 0,3 2-1 16,-4 3-4-16,-2 1-6 0,2 0-7 15,-3 6 3-15,1 4-2 0,3 3 1 0,3 0 6 16,-3-2-5-16,7 4 2 0,2-3 0 0,1 3-1 16,0-1 2-16,0-1-1 0,3 0 0 0,-1 0-1 15,7-3 3-15,-5-1-1 0,5-2-1 16,-4-1 0-16,5 0 0 0,-3-2 3 0,2-1-2 16,-1-3 5-16,-2 0-4 0,5 0 2 0,-4 0 2 15,2-3 0-15,4-7 3 0,-3-1-1 0,-2-3 3 16,3-4 0-16,2-2 3 0,-4-2 3 0,-2 0 0 15,-3-1 1-15,0 3 1 0,-2-1-2 16,-2 3 3-16,-2 3 1 0,-6 1-3 0,-4 3-3 16,4 3-3-16,-5 3-6 0,-1 4-1 0,0 1-2 15,-2 0-7-15,4 8-1 0,-1 5 0 0,3 0 0 16,4 3 4-16,-1 2 1 0,6-2-2 16,1-1 2-16,0-3-3 0,3-4 0 0,4 0 0 15,-3-1-2-15,4-4 2 0,-2 0-5 0,3-3-1 16,-4 0-8-16,4 0-28 0,-5 0-55 15,2-4-135-15,-1-1-427 0,-3 4-1064 0</inkml:trace>
      </inkml:traceGroup>
      <inkml:traceGroup>
        <inkml:annotationXML>
          <emma:emma xmlns:emma="http://www.w3.org/2003/04/emma" version="1.0">
            <emma:interpretation id="{80AC370F-8EE0-473F-AF53-901851C27C1C}" emma:medium="tactile" emma:mode="ink">
              <msink:context xmlns:msink="http://schemas.microsoft.com/ink/2010/main" type="line" rotatedBoundingBox="3617,11634 14223,11042 14265,11797 3660,12390"/>
            </emma:interpretation>
          </emma:emma>
        </inkml:annotationXML>
        <inkml:traceGroup>
          <inkml:annotationXML>
            <emma:emma xmlns:emma="http://www.w3.org/2003/04/emma" version="1.0">
              <emma:interpretation id="{AE88ADD2-9653-4B20-BC9E-5538A04F8A05}" emma:medium="tactile" emma:mode="ink">
                <msink:context xmlns:msink="http://schemas.microsoft.com/ink/2010/main" type="inkWord" rotatedBoundingBox="3623,11729 8125,11478 8162,12138 3660,12390"/>
              </emma:interpretation>
              <emma:one-of disjunction-type="recognition" id="oneOf17">
                <emma:interpretation id="interp83" emma:lang="en-US" emma:confidence="0.5">
                  <emma:literal>Recruitment</emma:literal>
                </emma:interpretation>
                <emma:interpretation id="interp84" emma:lang="en-US" emma:confidence="0">
                  <emma:literal>Recruitments</emma:literal>
                </emma:interpretation>
                <emma:interpretation id="interp85" emma:lang="en-US" emma:confidence="0">
                  <emma:literal>Reenlistment</emma:literal>
                </emma:interpretation>
                <emma:interpretation id="interp86" emma:lang="en-US" emma:confidence="0">
                  <emma:literal>Reenlistments</emma:literal>
                </emma:interpretation>
                <emma:interpretation id="interp87" emma:lang="en-US" emma:confidence="0">
                  <emma:literal>Recruitment's</emma:literal>
                </emma:interpretation>
              </emma:one-of>
            </emma:emma>
          </inkml:annotationXML>
          <inkml:trace contextRef="#ctx0" brushRef="#br2" timeOffset="262649.2485">1775 7009 0 0,'0'0'99'0,"0"0"211"16,0 0 6-16,0 0 4 0,0 0-30 16,0 0-37-16,0 0-39 0,0 0-27 0,0 0-15 15,0 0-3-15,0 0-22 0,0 0-14 0,-3-135-13 16,3 128-30-16,0 2-3 0,-3 2-7 0,3 1-17 15,0 2-9-15,-1 0-13 0,-2 0-13 0,3 0-15 16,-2 4-4-16,2 2-6 0,-1 4-1 0,-1 4 6 16,1 7 1-16,-3 4 2 0,0 3 3 15,2 4-2-15,-2 1 0 0,-2 2 1 0,2 0-4 16,1 3 0-16,-3-3 0 0,2 2 0 0,1-1 0 16,-1-3-2-16,-2-1-1 0,5-2-1 15,-2-1-2-15,-1-5 2 0,-2 1-1 0,5-5 0 16,-2-3 0-16,0-3 0 0,0-4 2 0,2-4 0 15,1-1 1-15,0-4 2 0,0 1 3 0,0-2 5 16,0 0 3-16,0 0 4 0,0 0 1 16,0-2 1-16,0 1-2 0,0-2 0 0,0-5-5 15,0-3-5-15,0-3-6 0,0-5-7 0,-3-2-1 16,2-4-1-16,1-2 2 0,-2-3-1 0,2-4 0 16,0-1-2-16,0-3 1 0,0-2 0 15,3 3-1-15,6-2-1 0,-1 5-2 0,2 1-2 16,1 2 1-16,1 7 2 0,0-1 1 0,-2 7-1 15,2 2-1-15,0 4-3 0,3 3-1 0,-1 2 3 16,-1 0-5-16,1 6 0 0,1 1-1 0,0 0 0 16,-1 1 2-16,-2 6 3 0,1 1 1 15,-1 1 0-15,-4 2 2 0,-1 0 2 0,-4 3-1 16,0 0 2-16,-3 2-2 0,0 0-1 0,-6 0 1 16,-7 1 1-16,-1 2 1 0,-4 0 3 0,-5 0 0 15,-1-2 0-15,3-1 1 0,1-3 0 16,1-2 0-16,5-1 1 0,0-5-1 0,1 2 1 15,8-3 0-15,-4-1 2 0,8-2 1 0,-1-1-1 16,2 0 2-16,0 0-2 0,0 0 0 16,2 0-3-16,-1 0-4 0,1-4-3 0,5 4-3 15,-3 0 0-15,4 0 2 0,2 0 0 0,2 7 2 16,5 2 0-16,1 6 0 0,1 2 1 0,5 3 1 16,-2 1 1-16,2 0 0 0,-1 1 2 15,0-4-2-15,-2 1 2 0,0-1-2 0,1-4 1 16,-5 0-2-16,2-6 1 0,-2 0-2 0,-2-3-2 15,-1-1-1-15,-1-4-6 0,-3 0-10 0,2 0-19 16,1-3-14-16,-2-5-26 0,4-1-33 0,-1 0-46 16,-2-2-78-16,3 0-118 0,-5 3-239 0,-6 3-908 15</inkml:trace>
          <inkml:trace contextRef="#ctx0" brushRef="#br2" timeOffset="263942.5295">2223 7430 290 0,'0'0'650'0,"0"0"-503"16,0 0-30-16,0 0 14 0,0 0-4 0,0 0 16 16,0 0-4-16,0 0 1 0,0 0 7 15,0 0-19-15,0 0-12 0,0 0-8 0,0 0-5 16,102-76-8-16,-88 55-8 0,0-1-6 0,-4 2-6 16,3-3-11-16,-5 4-5 0,-4 1-6 0,-2 2-5 15,-1 5-4-15,-1 0-3 0,0 7-6 16,-1 0-8-16,-3 2-8 0,-5 1-11 0,2 1-6 15,-3 0-4-15,-1 3-2 0,-2 5-1 0,2 4 2 16,2 1-2-16,-1 3-1 0,2 2 0 0,3 1-1 16,5 1 2-16,0-1-1 0,0-3 1 15,5 1-1-15,3 0 2 0,4-3 1 0,0 0 1 16,1-6 3-16,3 1-3 0,-1-1 1 0,1-4 0 16,2-1-6-16,4-2 7 0,-1-1-1 0,1 0 1 15,4-2 5-15,1-7-3 0,0-2-1 0,1-3 1 16,2 0 0-16,-2-3-1 0,1-1 2 15,-2 1-1-15,-2 0 3 0,-2 1-4 0,-3 3 0 16,-5 0 1-16,-2 5-4 0,-6 2 6 0,-1 1-2 16,-2 4 2-16,-4-3-1 0,0 4 0 0,0 0 0 15,0 0-2-15,0 0-1 0,0 0-4 16,3 0-1-16,-2 0 2 0,3 5 2 0,-1-3 1 16,0 1-1-16,0-3 0 0,0 2-4 0,1-2 6 15,-2 0 2-15,-1 0 1 0,-1 0 8 16,1 0 2-16,-1 0 8 0,0-4 0 0,0 1 1 15,0-3-4-15,0 2-5 0,0-1-1 0,-1 2-4 16,-3-2-2-16,-5 2-2 0,5 0-3 0,-3 1-5 16,0 2 1-16,-3 0 0 0,1 0-3 0,1 2 3 15,-4 4-5-15,3 2 0 0,0 2 2 0,1 6 0 16,-1 0 1-16,2 2-1 0,0 1 2 16,3-1-6-16,-1 1 6 0,4-1 0 0,1-2-1 15,0-2 3-15,4-2-3 0,5 1 1 0,1-2 1 16,4-1-1-16,1-4 0 0,7-1-1 0,0-2 2 15,1-3 0-15,3 0 2 0,2-2 0 16,3-7 0-16,-3-4 0 0,1-3 3 0,2-1 1 16,-3-3-1-16,-1-3 6 0,2-1-6 0,-3-3 0 15,-1-1 1-15,-3 1 0 0,-2 1 1 16,-3 1 1-16,-6 2 1 0,-2 5 0 0,-5 0 3 16,-2 4 3-16,-2 4-2 0,0 2 2 0,0 5-5 15,-6 3-5-15,-3 0-4 0,1 3-2 0,-3 7-4 16,-4 1 0-16,1 2 3 0,2 2-3 15,3-4 6-15,3 3-1 0,3-5 0 0,2 2-1 16,1-3 1-16,0 1 2 0,3-1-2 0,3-1 2 16,1 0-1-16,1 1-1 0,1-3 3 0,2 1 0 15,0-1 0-15,-1 0-3 0,2-1 1 0,-1-1-5 16,2 2 6-16,-2 1 2 0,-1-2-2 16,1-1 5-16,1 1-5 0,-2 2 0 0,-2 1 0 15,1 0 0-15,1-1 0 0,-3-2 0 0,0-1 0 16,0 1-2-16,1-4 1 0,-1 0 1 0,5 0 0 15,2 0 0-15,-3-4 1 0,3-7 0 16,3-1-1-16,0-2 5 0,2-2-5 0,-2-1 1 16,0 1 2-16,-2-3-2 0,0 3 3 0,-3 0-2 15,-2 3 4-15,-4 1-3 0,0 5 3 0,-4 1 5 16,-2 4-4-16,0 2 1 0,0 0-4 16,0 0-10-16,0 2-2 0,-1 4-4 0,-2 1 3 15,2 5 3-15,-2 1 3 0,3-2 2 0,0 1-1 16,0-1 1-16,0 0-1 0,6-1-1 15,-1-2 1-15,2 2 0 0,0-4 1 0,2 1 4 16,0-3-2-16,2 0 1 0,2-3-1 0,-3-1-1 16,2 0 3-16,1-1 0 0,1-6-1 0,0-2 0 15,1-4 1-15,0-1 1 0,-1-3-2 16,0 0 2-16,-1 2-1 0,-1 0 0 0,-5 1 2 16,1 3 3-16,-2 2-2 0,-5 3 2 0,1 1-1 15,-2 4-2-15,0 1-2 0,0 0-5 0,0 0-9 16,-3 6-2-16,0 3 2 0,0 1 2 15,-2 2 8-15,3 3 2 0,1-4-2 0,1 2 1 16,0 1 0-16,7-2 0 0,0-1 0 0,4-2 1 16,2-2-1-16,1-1 0 0,3-3 2 0,-1-1 0 15,4-2 1-15,-2 0 3 0,6-2-1 0,-4-4-1 16,0-2 2-16,-3-2-1 0,-3 0 1 16,-1 0-1-16,-1-1 1 0,-3-2 1 0,1 2 0 15,-4 0-1-15,1 2-1 0,-3 2 1 0,-4 2 1 16,1 1 0-16,-1 3 2 0,0 1-2 0,0 0-5 15,0 0-7-15,-1 0-10 0,1 5-4 16,-3 0 2-16,2 3 4 0,-1 0 7 0,2-1 0 16,0 1 2-16,0-4 0 0,0 3 0 0,2-5-1 15,2 2-3-15,2-2-4 0,-2-2-3 16,3 0-8-16,3 0-16 0,0-7-34 0,3-1-64 16,-1-3-100-16,2-2-232 0,-5 4-587 0,-2 2-243 0</inkml:trace>
          <inkml:trace contextRef="#ctx0" brushRef="#br2" timeOffset="264109.4267">3969 6756 2786 0,'0'0'140'0,"0"0"-6"0,0 0-5 16,0 0-38-16,0 0-29 0,0 0-29 15,0 0-16-15,0 0-15 0,0 0-15 0,0 0-12 16,0 0-12-16,0 0-24 0,0 0-77 0,0 0-138 15,-88-26-343-15,94 32-1041 0</inkml:trace>
          <inkml:trace contextRef="#ctx0" brushRef="#br2" timeOffset="264444.2226">4379 6880 1758 0,'0'0'204'0,"0"0"5"0,0 0 7 0,0 0-32 16,0 0-21-16,0 0-21 0,0 0-28 15,0 0-23-15,0 0-22 0,0 0-22 0,0 0-16 16,0 0-11-16,0 0-6 0,0 0 2 0,-8-6 7 15,7 28-1-15,-3 0 2 0,1 3-3 0,-1 1-6 16,2 2-1-16,1-1-2 0,-2 0-3 16,3-2-5-16,0-2 0 0,0 0-3 0,0-4 0 15,0-3 4-15,0-1-11 0,0-4-11 0,3-1-18 16,-2-1-35-16,1-5-49 0,2 2-62 16,-3-5-94-16,1-1-133 0,-1 0-270 0,-1 0-856 0</inkml:trace>
          <inkml:trace contextRef="#ctx0" brushRef="#br2" timeOffset="265578.842">4187 7139 1239 0,'0'0'357'0,"0"0"-67"15,0 0-25-15,0 0-66 0,0 0-41 0,0 0-44 16,0 0-48-16,0 0-34 0,0 0-19 0,0 0 2 16,0 0 8-16,0 0 3 0,0 0 4 0,0 0-6 15,114-33-2-15,-79 23-4 0,-1 0-4 16,1 0-1-16,-1 1-1 0,-4-2-3 0,0 4-6 15,-4 3 2-15,-5-2-1 0,-4 5-1 0,-3 1 3 16,-3 0-3-16,-2 0-2 0,-2 8 1 0,-1 0 4 16,-1 1 0-16,-2 3 3 0,0-1 1 15,0 2-3-15,-2-2 3 0,2 1-2 0,-2-1 1 16,2-3-7-16,0-2 3 0,-1 0-1 0,0-2-2 16,1-4 8-16,-1 0-5 0,-1 0 4 15,0 0 6-15,2 0 8 0,0-4 4 0,4-4 2 16,-1 1-7-16,5-5-11 0,-2 1-2 0,-1 0-4 15,4 0-1-15,-4 1 0 0,-1 2-5 0,3 1-1 16,-4 4-2-16,1 3 0 0,-2 0-3 16,1 0-1-16,0 6 2 0,-5 2-4 0,5 2 7 15,-3 0 3-15,1 1 1 0,-1 1 2 0,1-1-2 16,0-2 0-16,1 1-1 0,0-5 2 0,0 2-3 16,-1-4 2-16,1-1-3 0,1-1 4 0,-2-1 4 15,3 0 2-15,1-8 4 0,3-1-4 16,-1-2 1-16,3-1-2 0,-1-4-2 0,2 1 1 15,1-1-2-15,-1 2-3 0,-1 4-1 0,-3-2 1 16,-1 6-3-16,-4 1 0 0,0 4-3 16,0 1-4-16,-5 0 3 0,2 3 0 0,3 6 4 15,-2 0 2-15,1 4-1 0,-3 1 0 0,5-3 0 16,1 1 1-16,1 0 0 0,4 0-1 0,2-3 2 16,2-1-1-16,2-2 2 0,-1-2 3 0,4-4-1 15,-2 0 1-15,-2-4 0 0,3-4 3 16,-1-3-1-16,-3-1 3 0,2-3-1 0,-1-1-1 15,0-2-2-15,-1 0 0 0,-2-1 0 0,0 3 1 16,-1 0-1-16,-3 4 2 0,-4 1 1 16,-1 2 2-16,-5 0 1 0,0 3 0 0,0 2-2 15,0 3-5-15,-7 1-7 0,0 0-6 0,-1 1-4 16,-5 7-3-16,0 0 5 0,0 6 2 0,4-1 4 16,-1 0 4-16,1 2-4 0,6 0 2 0,-1 1-1 15,4-2-1-15,0 0 2 0,0 1 0 16,6-1-3-16,4 0 0 0,2-1 0 0,4-1 2 15,2-6 3-15,4 1 0 0,-1-2 1 0,4-5-1 16,-3 0 3-16,-1-2 0 0,0-8 1 0,-1 0 1 16,-4-3-3-16,1-3 2 0,0 0 0 0,-2-1-1 15,-1 0 0-15,1 0 0 0,-4 2 0 16,-1 3 3-16,0 2 2 0,-6 2 0 0,0 2 2 16,-2 6-2-16,-2 0-4 0,0 0-3 0,0 0-7 15,0 0 0-15,0 8 0 0,0 0 2 16,0 1 3-16,0 1 0 0,0 0 2 0,0-3-1 15,1 0 0-15,3-1 1 0,-1-3-2 0,6-2 2 16,-5 1 1-16,3-2 0 0,-1 0 1 0,2-6 0 16,-1-4 0-16,5 1 0 0,-2-2-1 15,1 0-1-15,2 1 0 0,-3 0 0 0,1 3-1 16,-1 1 0-16,-2 1-1 0,1 3-2 0,-5 2-3 16,2 0 0-16,-1 7-1 0,-2 2 3 0,6 5 1 15,-4 2 1-15,5 3 0 0,0 0 0 16,3-2 2-16,3-2 1 0,2-1 2 0,-1-5-1 15,6-2 0-15,-3-4 1 0,1-3-1 0,-3 0 3 16,1-5 0-16,-2-6 0 0,0-2 2 0,-2-2-2 16,0-3 2-16,-1-1 0 0,-2-2-2 0,3-1 1 15,-1 1 0-15,0-4 2 0,0 1 0 16,-3-1 1-16,-2-3-3 0,-1-1-2 0,2 0 2 16,-5-4-3-16,2 0 3 0,-2-1-2 0,-3 4-1 15,1 3-1-15,0 4 2 0,-3 5 1 0,0 6 3 16,0 5 3-16,0 6-8 0,-6 1-6 15,2 6-2-15,-6 10-1 0,-2 6 4 0,1 6 4 16,-2 6-1-16,-1 2 0 0,1 3 0 0,2 1 1 16,0-4 0-16,1 1-2 0,5-4 0 15,0-3 2-15,5-3-2 0,0-2 0 0,5-3-2 16,4-3-4-16,5-4-8 0,3-5-18 0,-1-4-24 16,1-3-35-16,3-3-63 0,-1 0-100 0,-3-5-196 15,-3-1-549-15,-5 1-424 0</inkml:trace>
          <inkml:trace contextRef="#ctx0" brushRef="#br2" timeOffset="265742.7405">5919 6922 2370 0,'0'0'158'0,"0"0"2"0,0 0 16 16,0 0-30-16,0 0-34 0,0 0-38 0,0 0-29 15,0 0-18-15,0 0-18 0,0 0-6 0,0 0-3 16,0 0-3-16,0 0-3 0,0 0-16 0,102-63-71 15,-80 57-157-15,-8 0-444 0,-7 2-982 0</inkml:trace>
        </inkml:traceGroup>
        <inkml:traceGroup>
          <inkml:annotationXML>
            <emma:emma xmlns:emma="http://www.w3.org/2003/04/emma" version="1.0">
              <emma:interpretation id="{A230EBFE-D1FD-466D-A2B0-3AF9160ADF66}" emma:medium="tactile" emma:mode="ink">
                <msink:context xmlns:msink="http://schemas.microsoft.com/ink/2010/main" type="inkWord" rotatedBoundingBox="9498,11378 10015,11349 10053,12028 9535,12057"/>
              </emma:interpretation>
              <emma:one-of disjunction-type="recognition" id="oneOf18">
                <emma:interpretation id="interp88" emma:lang="en-US" emma:confidence="0.5">
                  <emma:literal>4</emma:literal>
                </emma:interpretation>
                <emma:interpretation id="interp89" emma:lang="en-US" emma:confidence="0">
                  <emma:literal>.</emma:literal>
                </emma:interpretation>
                <emma:interpretation id="interp90" emma:lang="en-US" emma:confidence="0">
                  <emma:literal>&amp;</emma:literal>
                </emma:interpretation>
                <emma:interpretation id="interp91" emma:lang="en-US" emma:confidence="0">
                  <emma:literal>I</emma:literal>
                </emma:interpretation>
                <emma:interpretation id="interp92" emma:lang="en-US" emma:confidence="0">
                  <emma:literal>R</emma:literal>
                </emma:interpretation>
              </emma:one-of>
            </emma:emma>
          </inkml:annotationXML>
          <inkml:trace contextRef="#ctx0" brushRef="#br2" timeOffset="266223.7757">7983 7159 1856 0,'0'0'106'0,"0"0"-42"0,0 0 52 16,0 0 44-16,0 0 14 0,0 0-8 0,0 0-33 15,0 0-32-15,0 0-18 0,0 0-9 0,0 0-8 16,0 0-9-16,0 0-4 0,-169-159-4 0,154 132-6 15,-4-1-1-15,0-2-10 0,2-3-6 16,-2-3-3-16,-2-2-7 0,4-2 3 0,1-2-4 16,2 5 0-16,3 1-2 0,1 1-1 0,6 5-1 15,4 3-5-15,0 5 0 0,0 7-4 0,2 2-4 16,7 5-2-16,-1 3-1 0,2 3-5 16,6 2 0-16,4 2 0 0,-3 9-1 0,0 4 5 15,1 3 0-15,-1 3 1 0,-5 5-1 0,-4 1 2 16,-2 2 3-16,-3 3-2 0,-3 0 5 15,-9 2-4-15,-5-3-1 0,-3 1 4 0,-7-3-1 16,-2-3 3-16,-2-1-1 0,0-3 1 0,1-5-1 16,4-1 4-16,2-4 1 0,7-4 0 0,5-4 0 15,3-1 0-15,6-3-2 0,0 0 2 16,0 0 0-16,9 0-6 0,1-3-1 0,8-5-2 16,6-1-3-16,10-4 2 0,6-1-5 0,5 1-8 15,4-4-15-15,3 4-34 0,2 1-63 0,1 3-97 16,0 4-177-16,-13 1-557 0,-17 3-663 0</inkml:trace>
        </inkml:traceGroup>
        <inkml:traceGroup>
          <inkml:annotationXML>
            <emma:emma xmlns:emma="http://www.w3.org/2003/04/emma" version="1.0">
              <emma:interpretation id="{F0CDFB36-A9F6-4425-B2B9-2EC9B28D99EA}" emma:medium="tactile" emma:mode="ink">
                <msink:context xmlns:msink="http://schemas.microsoft.com/ink/2010/main" type="inkWord" rotatedBoundingBox="10402,11255 14223,11042 14265,11781 10444,11995"/>
              </emma:interpretation>
              <emma:one-of disjunction-type="recognition" id="oneOf19">
                <emma:interpretation id="interp93" emma:lang="en-US" emma:confidence="0.5">
                  <emma:literal>selection</emma:literal>
                </emma:interpretation>
                <emma:interpretation id="interp94" emma:lang="en-US" emma:confidence="0">
                  <emma:literal>selections</emma:literal>
                </emma:interpretation>
                <emma:interpretation id="interp95" emma:lang="en-US" emma:confidence="0">
                  <emma:literal>Selection</emma:literal>
                </emma:interpretation>
                <emma:interpretation id="interp96" emma:lang="en-US" emma:confidence="0">
                  <emma:literal>solution</emma:literal>
                </emma:interpretation>
                <emma:interpretation id="interp97" emma:lang="en-US" emma:confidence="0">
                  <emma:literal>siltation</emma:literal>
                </emma:interpretation>
              </emma:one-of>
            </emma:emma>
          </inkml:annotationXML>
          <inkml:trace contextRef="#ctx0" brushRef="#br2" timeOffset="267790.7122">8469 7120 1548 0,'0'0'406'16,"0"0"-338"-16,0 0 1 0,0 0 14 0,0 0-1 16,0 0 2-16,0 0-7 0,0 0-7 0,0 0-3 15,0 0 1-15,166-131 0 0,-136 107-5 16,0-1-5-16,2-1-6 0,-3-3-8 0,-2-2-3 16,-5 0-4-16,4-2 0 0,-4 0-1 0,-3 1-3 15,-4 4 2-15,-2 3-1 0,-1 3 1 0,-10 6 4 16,0 6 1-16,-2 4-1 0,0 2-6 15,-6 4-11-15,-4 0-11 0,-4 5-6 0,0 6-5 16,-3 5 0-16,-6 4 2 0,8 1 0 0,-1 1 0 0,3-1-1 16,8 0 1-16,-1-1-3 0,6-1-1 15,1 0 0-15,9-3 0 0,4 0 0 0,2-4 1 16,5 1-2-16,-2-1 2 0,3 0 1 16,-2-1-2-16,1-2 0 0,-5 0-3 0,-3 2-3 15,-8-2-3-15,-2 0 0 0,-3 0-2 0,-1 1 0 16,-6-1 4-16,-7 1-2 0,-5 1 4 0,2-4 4 15,-1 1 1-15,-2 0 2 0,3-3 0 16,4-2 2-16,6 0 0 0,-1-1 1 0,8-2 1 16,0 0-3-16,0 0-3 0,0 0-6 0,9-3-5 15,7-5-3-15,3-2 4 0,7-2 3 0,8 1 4 16,0-5 3-16,2 0 0 0,-2-1 2 16,3-2 1-16,-5 2-1 0,-2-2 2 0,0 0 0 15,-2-1 0-15,-1 0 2 0,-3 2 0 0,-8-2 1 16,-2 3 1-16,-4 3 3 0,-7 1 2 15,0 5 1-15,-3 0 1 0,0 4-3 0,0 0-1 16,-3 4-3-16,-3 0-4 0,-2 0-5 0,-2 4-1 16,4 5 0-16,-5 2 1 0,4 4 4 0,-2 0-1 15,3 2 0-15,-1 1-2 0,6-1 2 0,1 0 0 16,0 1 1-16,0-1 0 0,0-1-2 0,4 0 1 16,8-4 1-16,-1-1-2 0,3-1 2 15,2-1 0-15,-2-5-1 0,7-4 3 0,-1 0 1 16,3-2 1-16,-2-7 3 0,6-4-1 0,-2-4 2 15,1-4-1-15,1-4-1 0,-5-3 1 0,4-5-7 16,1-4 5-16,-3-2-1 0,-3-3-2 16,2 2 6-16,-5-3-5 0,2-1-1 0,-6 3 2 15,-5 1-2-15,1 3 0 0,-7 3 1 0,-3 5 0 16,0 6-3-16,-2 5 3 0,-3 5 0 16,-5 3-1-16,4 5 0 0,-3 5-5 0,0 0-4 15,1 2-1-15,-1 9 5 0,-6 5-2 0,4 5 4 16,-2 3 1-16,3 7-4 0,-1 1 4 0,1 5 0 15,3 1 1-15,0 3 0 0,3 2 0 16,-2-2-1-16,6 1 0 0,0-1 0 0,10-2-1 16,5-2-1-16,7-3 1 0,-1-7 0 0,6-3 0 15,7-6 3-15,-1-6-1 0,-1-4-4 0,6-7 5 16,-6-1 0-16,4-6 1 0,-6-7 7 0,1-5-4 16,3-4 0-16,-4-4-1 0,-4 0 0 15,-5-1-2-15,-1-2 1 0,-7 4 0 0,-6 1-4 16,-4 5 2-16,1 2 1 0,-4 5 0 0,0 2-4 15,-7 5-1-15,1 4-8 0,-4 1-6 0,-1 0 4 16,-2 8-6-16,4 4 6 0,-3 4 3 0,2 1 2 16,0 2 4-16,7 0 0 0,2 1 1 15,1-4-4-15,0 2 4 0,1-4 2 0,9 0-1 16,-4-2 6-16,6-3-6 0,0-2-2 0,0 0 2 16,3-2 2-16,-1-2-2 0,3-2 3 15,4 1-2-15,-1-2-4 0,5 0 4 0,1 0 1 16,-3-3 0-16,2-4-1 0,2-2 1 0,-3-1-2 15,-4-3 2-15,4-2 4 0,-5-2-3 16,0-1 1-16,-2 0 1 0,-2 0-3 0,-3 0 4 16,0 3 3-16,-7 1-1 0,4-1-1 0,-5 5 1 15,-1 2 0-15,3 2 1 0,-5 1 0 0,-1 3-4 16,1 1-3-16,-1 1-2 0,0 0 0 16,0 0-3-16,0 0-1 0,0 0-2 0,0 3-3 15,-2 2 5-15,-4-1 4 0,3 3 0 0,0-1 4 16,-4 1-3-16,4 1-2 0,-2 0 1 0,-2 3 2 15,2-3-2-15,1 3-1 0,-3 1-2 0,6 2-1 16,-1 0 2-16,2 2 2 0,0-1 2 0,0 1-5 16,4-1 3-16,6-2-2 0,3 0-2 15,1-2 8-15,3-1-7 0,3-2 0 0,1-3 0 16,-2-5-1-16,5 0 0 0,-1-5 2 0,-2-6 3 16,4-6-4-16,-1-2 5 0,-2-4 1 0,3-4 0 15,-2-1 0-15,-3 0-1 0,1-1-2 16,-4-1 0-16,-1 2 2 0,-2-3-2 0,-3 4 4 15,-2-4-2-15,-1 2-1 0,-5 0 3 0,3-3-2 16,-3 4 3-16,-3-2-2 0,0 3 0 16,0 2 1-16,0 1 0 0,0 7 7 0,0 2-5 15,0 7 1-15,-2 3-2 0,2 3-3 0,-1 2-2 16,-1 0 0-16,-3 11-4 0,3 5-1 16,-4 9 3-16,-2 5 2 0,4 5 4 0,-6 4-2 0,6 2 0 15,-5 2-2-15,5-2-1 0,-3 2 0 16,5-2 1-16,2-2 0 0,0-2-1 0,12-1-1 15,0-3 2-15,3-6 1 0,0-6-1 0,1-5 0 16,4-5-2-16,-3-3 0 0,-2-4 0 0,1-4 0 16,-2 0-1-16,0-7 1 0,-1-5-1 0,1 1 3 15,0-3 1-15,-1-5 1 0,-2 3 0 16,1 0 0-16,-5 0-1 0,4 2 1 0,-7 5-1 16,5 1 1-16,-6 4-2 0,-3 3-3 0,1 1-2 15,-1 0-2-15,0 5 1 0,0 3 1 16,2 3 2-16,3 1 2 0,-1 2 0 0,1 0 1 15,5-1 2-15,1-2-3 0,0-3-1 0,5 0-4 16,1-1-3-16,0-5-5 0,7-2-10 0,-6 0-15 16,4 0-24-16,-5-7-28 0,-3-4-42 15,0-4-59-15,-1-1-104 0,0-4-255 0,-5 5-550 16,-1 5 120-16</inkml:trace>
          <inkml:trace contextRef="#ctx0" brushRef="#br2" timeOffset="268108.5163">10518 6645 2539 0,'0'0'153'0,"0"0"-35"0,0 0-23 16,0 0-60-16,0 0-20 0,0 0 1 0,0 0-6 15,0 0-3-15,194-63 0 0,-153 56-5 16,-1 3-12-16,-2 2-35 0,-4 2-75 0,4 0-126 15,-11 0-342-15,-9 0-993 0</inkml:trace>
          <inkml:trace contextRef="#ctx0" brushRef="#br2" timeOffset="267939.6207">11291 6335 2077 0,'0'0'416'16,"0"0"-165"-16,0 0-28 0,0 0-54 0,0 0-43 16,0 0-33-16,0 0-30 0,0 0-24 15,0 0-18-15,0 0-19 0,0 0-12 0,0 0-5 16,0 0-4-16,0 0-20 0,-82-20-69 0,79 33-142 16,-1-2-304-16,3-5-1143 0</inkml:trace>
          <inkml:trace contextRef="#ctx0" brushRef="#br2" timeOffset="268850.2705">11500 6720 1993 0,'0'0'297'0,"0"0"-49"0,0 0-38 15,0 0-53-15,0 0-38 0,0 0-35 16,0 0-21-16,0 0-18 0,0 0-12 0,0 0-9 15,0 0-7-15,0 0-3 0,0 0-3 0,0 0 2 16,-156 23-8-16,150-2-1 0,5-1-1 0,-1 0-8 16,2-1 8-16,0-1-3 0,0-3 0 0,3-1 1 15,0-1 0-15,6-2-1 0,-4-3 1 0,5-1 0 16,-1-4-2-16,-1-1 2 0,4-2 4 16,0-2 5-16,1-8-1 0,1-2 0 0,2-4-1 15,-2-2-7-15,0-2 8 0,-1-4 0 0,-2 0 0 16,-4 0 4-16,2-2-6 0,-6 4 2 15,1 1-1-15,-4 3 2 0,0 3-4 0,-4 4 0 16,-1 2-2-16,-5 4-3 0,2 3-2 0,-2 2-5 16,-1 0-3-16,-1 8-4 0,0 2 7 0,5 3 3 15,-2-1 2-15,5 0 5 0,-3 1-6 16,5 0 0-16,2 1 1 0,0-3-2 0,2 2 3 16,6-3-2-16,-1-2 0 0,3-1-4 0,3-1 4 15,0-3 2-15,1 0-2 0,1-3 3 0,0 0-3 16,0 0 0-16,5 0 2 0,-3 0 0 15,0-4-1-15,-1-3 1 0,1-1 0 0,1 0-1 16,-2-2 3-16,-1 0 0 0,0 1-2 0,-1 0-1 16,-2 5 2-16,1-1 1 0,-4 5-2 15,-1 0 3-15,1 0-5 0,-4 5-1 0,4 5 2 16,-5 2 1-16,2 1 1 0,-1-1-1 0,0 1 0 16,3-2-2-16,-2-1 3 0,1-4 0 0,-1 0 2 15,-1-6 4-15,4 0 2 0,2 0 5 0,3 0 3 16,1-7 1-16,2-5-2 0,0-2-1 0,2 0-3 15,0-2-4-15,-1 2 2 0,1 1-1 16,-2 3-3-16,-2 0 1 0,-1 3-2 0,-4 4-3 16,-4 3-1-16,3 0 1 0,-5 0-2 0,6 5 0 15,-6 4 1-15,6-2 0 0,-3 2 0 0,3 1-1 16,1-1-2-16,1 1 1 0,2-4 1 16,0-2 3-16,3-4-1 0,0 0 3 0,4 0-4 15,-2-8-4-15,-1-4-13 0,-2 1-34 0,-4-3-56 16,-2 1-102-16,-5-1-248 0,-5 3-717 0,0 3-404 0</inkml:trace>
        </inkml:traceGroup>
      </inkml:traceGroup>
    </inkml:traceGroup>
    <inkml:traceGroup>
      <inkml:annotationXML>
        <emma:emma xmlns:emma="http://www.w3.org/2003/04/emma" version="1.0">
          <emma:interpretation id="{00A0CF35-E886-4534-BC5A-AF0BC21B2AC5}" emma:medium="tactile" emma:mode="ink">
            <msink:context xmlns:msink="http://schemas.microsoft.com/ink/2010/main" type="paragraph" rotatedBoundingBox="5332,13469 18433,12549 18528,13898 5427,148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E082BC7-2051-4706-ADE2-4A096C2004D1}" emma:medium="tactile" emma:mode="ink">
              <msink:context xmlns:msink="http://schemas.microsoft.com/ink/2010/main" type="inkBullet" rotatedBoundingBox="5347,13685 5599,13667 5603,13717 5351,13735"/>
            </emma:interpretation>
            <emma:one-of disjunction-type="recognition" id="oneOf20">
              <emma:interpretation id="interp98" emma:lang="en-US" emma:confidence="1">
                <emma:literal>.</emma:literal>
              </emma:interpretation>
              <emma:interpretation id="interp99" emma:lang="en-US" emma:confidence="0">
                <emma:literal>a</emma:literal>
              </emma:interpretation>
              <emma:interpretation id="interp100" emma:lang="en-US" emma:confidence="0">
                <emma:literal>-</emma:literal>
              </emma:interpretation>
              <emma:interpretation id="interp101" emma:lang="en-US" emma:confidence="0">
                <emma:literal>_</emma:literal>
              </emma:interpretation>
              <emma:interpretation id="interp102" emma:lang="en-US" emma:confidence="0">
                <emma:literal>:</emma:literal>
              </emma:interpretation>
            </emma:one-of>
          </emma:emma>
        </inkml:annotationXML>
        <inkml:trace contextRef="#ctx0" brushRef="#br3" timeOffset="280780.6797">3392 8809 1144 0,'0'0'215'0,"0"0"2"0,0 0 11 15,0 0-11-15,0 0-17 0,0 0-39 0,0 0-30 16,0 0-23-16,0 0-12 0,0 0-2 0,0 0-4 15,0 0-5-15,-13 1-11 0,13-1-5 0,0 2-7 16,0-2-6-16,0 0-3 0,0 0-11 16,0 0-9-16,0 0-6 0,0 0-7 0,0 0-5 15,0 0-6-15,0 0-5 0,3 0-5 0,3 0 1 16,-1 0 0-16,7 1 2 0,0-1-2 16,6 0 0-16,0 0 1 0,3 0 0 0,0 0 8 15,1 0-7-15,-4 0 0 0,2 0-2 0,-4 0-5 16,-2-1 5-16,-1 1 2 0,-4 0 0 0,0 0 1 15,-5 0 0-15,0 0 1 0,-2 0 4 16,-2 0 10-16,0 0 1 0,0 0 7 0,0-2 1 16,-2 2 1-16,-3 0-10 0,-1-1-5 0,-1 1-7 15,-1-2-12-15,-2 2 7 0,-3 0-3 16,3 0 1-16,-3 0 4 0,-1 0-3 0,-2 3-3 16,1 2 2-16,-1 0 0 0,2 0 0 0,0-1 0 15,3 1 0-15,-2 1-3 0,1-2 5 0,4-1 0 16,-3 0 3-16,5 0-6 0,-3 1 3 0,4-4 0 15,-1 3-2-15,2-3 8 0,2 0-8 0,2 0-1 16,0 0-4-16,0 0-10 0,0 0-18 16,3 0-16-16,10-3-41 0,3-1-73 0,8-5-116 15,-4 1-315-15,-6 3-1094 0</inkml:trace>
      </inkml:traceGroup>
      <inkml:traceGroup>
        <inkml:annotationXML>
          <emma:emma xmlns:emma="http://www.w3.org/2003/04/emma" version="1.0">
            <emma:interpretation id="{06BB97D5-9F04-41FC-BE4B-B5AFE2D644D7}" emma:medium="tactile" emma:mode="ink">
              <msink:context xmlns:msink="http://schemas.microsoft.com/ink/2010/main" type="line" rotatedBoundingBox="6274,13403 18433,12549 18528,13898 6368,14752"/>
            </emma:interpretation>
          </emma:emma>
        </inkml:annotationXML>
        <inkml:traceGroup>
          <inkml:annotationXML>
            <emma:emma xmlns:emma="http://www.w3.org/2003/04/emma" version="1.0">
              <emma:interpretation id="{824FDE84-14B4-4758-9DCD-815AF9EC947B}" emma:medium="tactile" emma:mode="ink">
                <msink:context xmlns:msink="http://schemas.microsoft.com/ink/2010/main" type="inkWord" rotatedBoundingBox="6274,13403 9544,13173 9639,14522 6368,14752"/>
              </emma:interpretation>
              <emma:one-of disjunction-type="recognition" id="oneOf21">
                <emma:interpretation id="interp103" emma:lang="en-US" emma:confidence="0.5">
                  <emma:literal>Diversity</emma:literal>
                </emma:interpretation>
                <emma:interpretation id="interp104" emma:lang="en-US" emma:confidence="0">
                  <emma:literal>Divinity</emma:literal>
                </emma:interpretation>
                <emma:interpretation id="interp105" emma:lang="en-US" emma:confidence="0">
                  <emma:literal>Diversify</emma:literal>
                </emma:interpretation>
                <emma:interpretation id="interp106" emma:lang="en-US" emma:confidence="0">
                  <emma:literal>Diversity's</emma:literal>
                </emma:interpretation>
                <emma:interpretation id="interp107" emma:lang="en-US" emma:confidence="0">
                  <emma:literal>Diversely</emma:literal>
                </emma:interpretation>
              </emma:one-of>
            </emma:emma>
          </inkml:annotationXML>
          <inkml:trace contextRef="#ctx0" brushRef="#br3" timeOffset="281817.0765">4534 8657 1072 0,'0'0'344'0,"0"0"-51"16,0 0-25-16,0 0-27 0,0 0-40 0,0 0-32 15,0 0-27-15,0 0-20 0,0 0-13 16,0 0-16-16,0 0-15 0,0 0-13 0,0 0-13 15,0 0-10-15,-21-88-8 0,21 88-8 0,-1 1-7 16,1 4-3-16,0 3-1 0,0 2 0 16,0 6 4-16,0 1-1 0,0 5-2 0,0 2 0 15,0 1-3-15,0 1-3 0,0 1-1 0,0 1-1 16,0 0-2-16,0 0-1 0,0-2-1 16,1-2-1-16,2-4 0 0,-2-1-1 0,1-3-2 15,-1-5 0-15,2-2 1 0,-1-3-2 0,-2-1-1 16,0-4 0-16,0-1-4 0,0 0 0 0,1 0-8 15,-1 0-12-15,0-6-20 0,0-2-23 16,0-3-23-16,0-4-31 0,0-1-32 0,0-2-26 16,0 1-28-16,0 0-18 0,0 1-6 0,0 0 5 15,0 0 11-15,-1 3 29 0,-1-2 35 0,-4 1 42 16,1-1 49-16,-1 4 40 0,-2-1 37 0,-1 1 33 16,-1 2 38-16,-1 1 40 0,-2 0 38 15,-1 3 23-15,0 0 11 0,0 2-1 0,-1 1-11 16,3-1-14-16,0 2-20 0,5-1-22 0,3 0-21 15,0 2-24-15,4-1-21 0,0-1-22 0,0 1-17 16,1-1-12-16,9 0-8 0,-1-2-1 0,6 2 0 16,4 0 0-16,2 0 1 0,1 1 0 15,5 1-1-15,2 1 0 0,-1 5 1 0,0 6-1 16,1 1 0-16,-1 3-2 0,1 3 0 0,-4 1-2 16,1 4 0-16,-9 2 1 0,1 1 0 15,-8 2 1-15,0 1 1 0,-9 0-1 0,-1-1 2 16,-4-1 1-16,-6-1 1 0,-10 0 1 0,-2-2 1 15,-5 0 1-15,-5-3-1 0,-3-1 1 0,1-3-1 16,-3-2 1-16,3-1 0 0,3-6 3 16,3-2 2-16,3-3 2 0,4-4 2 0,4 0 0 15,4 0-2-15,2-3 0 0,4-3-3 0,3-2-5 16,0 2-4-16,2 1-4 0,2-2-4 0,0 4 0 16,0 0-3-16,0 1-4 0,0 2-1 0,0 0 1 15,3 0 4-15,3 7 4 0,-1-1 3 16,4 1-1-16,-1 0-1 0,5 1 2 0,0 0-1 15,1 0 1-15,6 0 0 0,0-4-1 0,4-2-3 16,1-2 3-16,5 0 1 0,0 0 1 0,1-9 4 16,3 0-5-16,0-6 1 0,-3-1-2 15,2-3 0-15,-3 0 1 0,-3-2-1 0,-1-2 3 16,-3-1-1-16,-2 0 2 0,-2-1 2 0,-4 2 0 16,-2 1 1-16,0 3 2 0,-9 3 5 0,0 7 0 15,-2 2 7-15,-2 3-7 0,0 4-4 16,0 0-6-16,0 6-9 0,0 3 6 0,-2 4-3 15,1 5 4-15,1 0 1 0,0 3-3 0,1-1 2 16,6 0-1-16,2-4 4 0,0-1-4 16,5-1-1-16,0-4 0 0,6-2-1 0,-2-5 1 15,6-3-3-15,0 0-3 0,3-11-12 0,2-4-6 16,-1-5-18-16,0-2-35 0,-1-5-47 0,-1-2-84 16,-2-2-134-16,-7 7-339 0,-6 8-921 0</inkml:trace>
          <inkml:trace contextRef="#ctx0" brushRef="#br3" timeOffset="281956.9917">5094 8597 2118 0,'0'0'241'0,"0"0"-92"16,0 0-34-16,0 0-25 0,0 0-41 0,0 0-50 16,0 0-27-16,0 0-25 0,0 0-45 0,0 0-106 15,0 0-288-15,0 0-1032 0</inkml:trace>
          <inkml:trace contextRef="#ctx0" brushRef="#br3" timeOffset="283817.3172">5294 8841 2104 0,'0'0'279'15,"0"0"-54"-15,0 0-9 0,0 0-36 0,0 0-43 16,0 0-24-16,0 0-29 0,0 0-24 0,0 0-20 16,0 0-14-16,0 0-11 0,0 0-8 0,0 0-1 15,0 0-6-15,-24-55 0 0,30 69 2 0,-2 1-2 16,5 3 2-16,-4 2 0 0,4-1-2 16,-4 0 0-16,4-2 2 0,-5 1-1 0,3-2 1 15,-3-3 0-15,4-3-2 0,-3 0 1 0,-2-4 3 16,3-3-3-16,-2-1-1 0,-1-2 1 15,2 0 0-15,1 0 2 0,-2-8 5 0,6-5 1 16,-1 0-1-16,-2-5 0 0,1 0-1 0,0-3-1 16,-1 3 0-16,-2-2 2 0,-2-1-3 15,0 3 3-15,0 3 1 0,0 4-3 0,-3 1 1 16,0 6-1-16,0 0-3 0,0 4-1 0,0 0-2 16,0 0-5-16,0 2-4 0,0 4-1 0,0 4 3 15,0 4 3-15,0 1 4 0,2 4 4 0,4-2-5 16,1 3 2-16,6-5-2 0,-2 0-4 15,8-2 4-15,-2-2-2 0,7-3 1 0,0-4 2 16,3-1-1-16,0-3 1 0,1 0-1 0,3-9 0 16,-5-2 1-16,2-5 1 0,-1-4 1 0,0-4 0 15,-3-1-2-15,0-3 2 0,-4 4-2 16,-4-1-2-16,-6 4 4 0,0 2-1 0,-10 5 2 16,0 3 2-16,0 4-3 0,-10 4-4 0,-2 3-5 15,-5 3-5-15,-1 8-2 0,-6 9 3 0,1 1 5 16,0 5 1-16,-1 2 3 0,6 0-1 0,1 1-1 15,7-4-1-15,0-1 2 0,7-4-1 16,3-1 1-16,0-1 2 0,6-1-4 0,1-3 1 16,7 0 1-16,-1-1-2 0,2-2 2 0,5-3 1 15,2 0 0-15,2-4 1 0,3-2-1 16,1-2 2-16,3 0-1 0,-1-6 2 0,0-5 1 16,2-3 0-16,-3-4 2 0,-1-4-1 0,0-2-1 15,-1-2 0-15,0-5-1 0,-3 0 0 0,2-2 2 16,-4 0 0-16,-2 0 0 0,-4 6 3 15,-5 3 3-15,-5 7 2 0,-5 4 3 0,-1 5 1 16,0 3-4-16,-7 4-2 0,-3 1-4 0,0 1-6 16,-5 7-1-16,-4 3-2 0,4 4 2 0,-2-1 0 15,3 2 2-15,2-2-1 0,1-2 0 16,8 1 0-16,-1-2 0 0,2-1 0 0,2 0 0 16,0-2 0-16,2 2-3 0,2-1 2 0,5 0-1 15,-2 0-1-15,4-1 2 0,-1-1-1 0,1 2 2 16,-1 0 0-16,3 0 0 0,-2 2 1 0,-2 1 0 15,-1 0 0-15,2 2 0 0,-4-3-2 16,2 3 2-16,-3-1-1 0,0 0-1 0,1-3 1 16,-3-1-2-16,1-1-1 0,-1-3 4 0,1-4-3 15,-2 1 1-15,3-2 1 0,2 0-1 0,2-3 2 16,1-5 2-16,4-3-1 0,3-5 0 16,1 1-1-16,-1-3 1 0,3-1-1 0,0-2 1 15,-3-3 2-15,2 3-4 0,-4-5 1 0,2 4 2 16,-3 1-1-16,-4 4 1 0,-1 3 1 15,-1 4-3-15,-4 6 3 0,-4 0-1 0,0 3-1 16,0 1 1-16,0 0-2 0,0 0-3 0,0 0-3 16,0 1 0-16,2 4 1 0,2 2 1 0,2 1 4 15,-2 1-1-15,6 1 1 0,-4-1 1 0,4 0-3 16,2 2-1-16,1 3-1 0,1-1 2 16,-1-2-1-16,-3 2 2 0,-2-4-1 0,-2 0-2 15,-2 0-3-15,-4-1 0 0,0-2-4 0,-8 2 5 16,-2-3 3-16,-7 1 0 0,0-3 6 0,-3 0 0 15,-1 1 1-15,2-4 0 0,1 0 2 0,1 0-1 16,7 0 2-16,2-4 4 0,-2 0-3 16,7 0 1-16,1 1-2 0,1 2-1 0,1-1-2 15,0 2-3-15,0 0-3 0,0 0-11 0,0 0 1 16,1 0 0-16,2 5 3 0,4 0 11 16,0 2-5-16,5-1 1 0,-2-2 0 0,5 2-1 15,-1-3 2-15,3 0 0 0,2-1 0 0,5-2-4 16,1 0 3-16,2-8-1 0,0-1 1 0,2-5-1 15,-1-4-1-15,-1-2 1 0,-3 1 1 16,-3-2 8-16,-5 0-5 0,-2 2 3 0,-3 4 0 16,-6 4-5-16,-1 3 11 0,-4 5 1 0,0 1 2 15,0 2-2-15,0 0-5 0,-2 4-7 0,-2 0-2 16,3 4 1-16,-3 3-3 0,-4 1 4 16,6 3-1-16,2-2 3 0,0 1-1 0,0-3-1 15,0-1 1-15,7-2-7 0,0-1 7 0,-2-1-1 16,4-3 0-16,4 1 6 0,1-4-4 15,3 0 0-15,6-4 2 0,-5-4 1 0,6-4 0 16,-5-2 0-16,3-5-1 0,-2-3-5 0,4-2 4 16,-3-3 1-16,1-1-1 0,2-2 0 0,-7-2 2 15,3 2-2-15,-5-1 2 0,-1-1 7 0,-1 2-6 16,-6 0 2-16,-4 3 0 0,-1 1 0 0,-2 2 1 16,0 2 2-16,-5 1 0 0,-5 6-9 15,5 0 7-15,-4 6-1 0,5 2 1 0,1 3 4 16,-4 4-9-16,4 0-7 0,2 1-1 0,-2 9-1 15,-6 6 2-15,5 3 4 0,-6 7 0 16,5 3-4-16,-4 2 4 0,2 1-2 0,1 4 2 16,3 0-1-16,2 1 1 0,1-1 0 0,0-1-2 15,3 1 7-15,8-3-7 0,2 0 0 0,3-2-1 16,-1-5-6-16,9-3 5 0,-4-2 0 0,6-5 0 16,-1-2 1-16,-2-7-1 0,-2-4-1 15,-4-3 0-15,-3 0 0 0,-1-6 0 0,-2-4 1 16,1-1 1-16,-8-2 7 0,4-2-4 15,-5 4 2-15,-1 0 1 0,1 1-7 0,-2 4 6 0,-1 0-2 16,3 4-2-16,-3 2 2 0,3 0-11 16,-1 2-1-16,1 2 1 0,6 4 1 0,-5 0 5 15,7 1 2-15,-6-1-1 0,5-2 2 0,-5 1-1 16,5-6 1-16,-3 1 2 0,0-2-6 0,5 0 6 16,-2-5 0-16,0-5 1 0,1-1 5 15,2-5-4-15,-1-2-2 0,1-1 0 0,-3 0-2 16,3 1 2-16,-5 0 2 0,4 2-2 0,-8 5 0 15,0 3 2-15,0 3 0 0,-4 2 2 0,0 3-3 16,0 0-7-16,0 3-3 0,-1 8-1 16,-5 2 2-16,2 5 4 0,-3 2 4 0,1 2 0 15,-1 4-1-15,0 0 1 0,0 1 0 0,0 2-1 16,6 2 0-16,-1 2 2 0,2 5 0 16,0 1-1-16,3 4 4 0,4 3-2 0,0 4 1 15,3 0-1-15,-4 0-1 0,2-1 3 0,-4-2 1 16,-2-3 2-16,-1-1 2 0,-1-4-1 0,0-4 2 15,-5-6 1-15,-7-6 4 0,0-7 0 16,-1-3 0-16,3-5 2 0,-1-5-1 0,1-3 3 16,0-1 0-16,4-9-5 0,0-4-6 0,1-6-4 15,5-4-7-15,0-1-6 0,0-6-7 0,0 0-20 16,5-4-24-16,2 1-35 0,1-2-65 0,-1 0-112 16,-3 0-321-16,3 7-492 0,-6 9-281 0</inkml:trace>
          <inkml:trace contextRef="#ctx0" brushRef="#br3" timeOffset="284141.1173">6858 8396 2481 0,'0'0'275'16,"0"0"-85"-16,0 0-32 0,0 0-41 0,0 0-44 15,0 0-24-15,0 0-26 0,0 0-19 0,0 0-12 16,0 0-12-16,0 0-15 0,0 0-38 0,0 0-107 16,0 0-268-16,-5-47-1239 0</inkml:trace>
          <inkml:trace contextRef="#ctx0" brushRef="#br3" timeOffset="283999.205">7011 8670 2285 0,'0'0'261'0,"0"0"-115"0,0 0-9 16,0 0-25-16,0 0-51 0,0 0-17 15,0 0-9-15,0 0-12 0,0 0-7 0,0 0-5 16,161-69-4-16,-122 54-2 0,-7 1-7 0,1 0-15 15,-9 2-52-15,-1-3-105 0,-9 2-195 16,-6 5-660-16,-3 2-454 0</inkml:trace>
        </inkml:traceGroup>
        <inkml:traceGroup>
          <inkml:annotationXML>
            <emma:emma xmlns:emma="http://www.w3.org/2003/04/emma" version="1.0">
              <emma:interpretation id="{C5772629-7D3A-4AE5-AD8D-D0F731641D07}" emma:medium="tactile" emma:mode="ink">
                <msink:context xmlns:msink="http://schemas.microsoft.com/ink/2010/main" type="inkWord" rotatedBoundingBox="10120,13507 10732,13464 10734,13493 10123,13536"/>
              </emma:interpretation>
              <emma:one-of disjunction-type="recognition" id="oneOf22">
                <emma:interpretation id="interp108" emma:lang="en-US" emma:confidence="0.5">
                  <emma:literal>-</emma:literal>
                </emma:interpretation>
                <emma:interpretation id="interp109" emma:lang="en-US" emma:confidence="0">
                  <emma:literal>_</emma:literal>
                </emma:interpretation>
                <emma:interpretation id="interp110" emma:lang="en-US" emma:confidence="0">
                  <emma:literal>.</emma:literal>
                </emma:interpretation>
                <emma:interpretation id="interp111" emma:lang="en-US" emma:confidence="0">
                  <emma:literal>~</emma:literal>
                </emma:interpretation>
                <emma:interpretation id="interp112" emma:lang="en-US" emma:confidence="0">
                  <emma:literal>,</emma:literal>
                </emma:interpretation>
              </emma:one-of>
            </emma:emma>
          </inkml:annotationXML>
          <inkml:trace contextRef="#ctx0" brushRef="#br3" timeOffset="284741.0596">8189 8632 1550 0,'0'0'337'0,"0"0"-65"15,0 0-42-15,0 0-34 0,0 0-33 16,0 0-28-16,0 0-28 0,0 0-24 0,0 0-15 15,0 0-14-15,0 0-11 0,0 0-10 0,0 0-14 16,-43 1-1-16,47-1-5 0,6 3 1 0,3-2 8 16,3-1-2-16,8 0 2 0,3 0-3 0,5 0-2 15,8-1-4-15,1-4-3 0,3 0-2 16,-1-1-2-16,2 2 0 0,-3-2-1 0,2 1-1 16,-5 1-4-16,-3 0 1 0,-6 3-1 0,-4-1 2 15,-8 2 4-15,-4 0-7 0,-1 0 0 0,-6 0 0 16,-4 0-3-16,-2 0-7 0,-1 2-22 15,-1 3-41-15,-10 3-111 0,-1 0-302 0,5-4-1225 0</inkml:trace>
        </inkml:traceGroup>
        <inkml:traceGroup>
          <inkml:annotationXML>
            <emma:emma xmlns:emma="http://www.w3.org/2003/04/emma" version="1.0">
              <emma:interpretation id="{91834484-F9D4-46C2-9C99-4A11DDF9C562}" emma:medium="tactile" emma:mode="ink">
                <msink:context xmlns:msink="http://schemas.microsoft.com/ink/2010/main" type="inkWord" rotatedBoundingBox="11562,13038 15473,12764 15517,13380 11605,13655"/>
              </emma:interpretation>
              <emma:one-of disjunction-type="recognition" id="oneOf23">
                <emma:interpretation id="interp113" emma:lang="en-US" emma:confidence="0.5">
                  <emma:literal>candidates</emma:literal>
                </emma:interpretation>
                <emma:interpretation id="interp114" emma:lang="en-US" emma:confidence="0">
                  <emma:literal>candidate</emma:literal>
                </emma:interpretation>
                <emma:interpretation id="interp115" emma:lang="en-US" emma:confidence="0">
                  <emma:literal>Candidates</emma:literal>
                </emma:interpretation>
                <emma:interpretation id="interp116" emma:lang="en-US" emma:confidence="0">
                  <emma:literal>candidate's</emma:literal>
                </emma:interpretation>
                <emma:interpretation id="interp117" emma:lang="en-US" emma:confidence="0">
                  <emma:literal>candidacies</emma:literal>
                </emma:interpretation>
              </emma:one-of>
            </emma:emma>
          </inkml:annotationXML>
          <inkml:trace contextRef="#ctx0" brushRef="#br3" timeOffset="288443.594">9704 8430 0 0,'0'0'357'16,"0"0"-43"-16,0 0-42 0,0 0-30 16,0 0-28-16,0 0-33 0,0 0-37 0,0 0-35 15,0 0-25-15,0 0-23 0,0 0-10 0,0 0-3 16,33-23-6-16,-26 26-2 0,-2 1-4 0,0 2-4 16,3 1-2-16,-5-1-2 0,5 2-2 0,-3-1-1 15,-1-1-2-15,4 2 0 0,-5-2-1 0,3-1-2 16,-2 1-1-16,-2-4-2 0,-1 0-2 15,0 1 6-15,-1-3 5 0,0 0 12 0,2 0 18 16,-2 0 13-16,0 0 14 0,0 0-5 0,4-5-14 16,-4-1-20-16,0-3-18 0,0-2-10 15,0 2-3-15,-4-1 0 0,1 1-2 0,0-1 0 16,-1 3-5-16,-3 1 4 0,1-2-1 0,-2 5 0 16,2 0 2-16,-3 2-5 0,-2 1-3 0,4 0-3 15,-7 4-3-15,1 3 0 0,-1 7-1 16,0 4 1-16,-2 2 0 0,3 4 2 0,1 1 0 15,0 1 1-15,2 4-2 0,8-4 2 0,-1 1 0 16,3-4 1-16,0 1 4 0,3-1-6 16,9-4 0-16,2 0 0 0,3-4-3 0,9-1 5 15,2-4 1-15,8-4 1 0,-2-5 1 0,7-1 1 16,0-1 1-16,2-8 0 0,-1-2 3 0,-1-5-1 16,0-2 1-16,-1-2 0 0,-6-5 1 0,1 3 1 15,-5-3 0-15,-4-1 3 0,-5 1-3 0,-1-3 5 16,-6 4 0-16,-8 0 2 0,1 4 0 15,-6 1-2-15,-1 3-1 0,0 1-2 0,-8 7 4 16,2 1-7-16,-4 2-2 0,-1 4-5 0,-2 1-7 16,4 0 1-16,-5 5-2 0,2 5 0 15,-3 3 1-15,1 4 0 0,0 1 2 0,0 1 1 16,1 1 2-16,3 0-2 0,-1 0-2 0,8 2 1 16,0-4 1-16,3 0-3 0,0-4 0 0,2 0-1 15,2-2-7-15,7-3 9 0,3-3-1 16,-1-2 3-16,3-2 5 0,-2-2-3 0,3 0 3 15,3-6 0-15,-3-3 1 0,-2-4 1 0,-1-1-1 16,1-1 3-16,-3-2-2 0,-3 0 3 0,-3 2-2 16,-5-3 0-16,0 3-2 0,-1 4 2 15,0-3 0-15,0 5-1 0,0 1 4 0,-2 2-6 16,0 3 0-16,1 1-2 0,-1 2-8 0,2 0-4 16,-1 2-5-16,1 7 0 0,-2-1 2 0,-2 4 5 15,4 5 5-15,0 0 1 0,0 2 2 16,0-2 0-16,0 0 0 0,0 1 1 0,4-4 3 15,1 0-4-15,-1-2-2 0,4-4 0 0,-2 0-3 16,4-4 5-16,0-1 0 0,-1-3 2 0,3 0 2 16,2-5 1-16,2-5 1 0,4-3 0 15,-2-3 1-15,-2-2-2 0,4-1-1 0,-5 1 0 16,0 0-1-16,-3-1 1 0,-5 6-3 0,3 2 0 16,-5 3-2-16,2 4 2 0,-5 0-1 0,-2 4-3 15,2 0-3-15,-2 0-1 0,1 5 0 0,-1 3 3 16,2 2 6-16,-1-1-3 0,5 2 3 15,-5 2-2-15,2-3-3 0,-2-1 4 0,7-2-3 16,-4 0 1-16,-1-1 0 0,4-3 1 0,-4-1 2 16,-1 0 1-16,0-2-1 0,1 0 2 15,2 0 0-15,-2-5 2 0,0-2-5 0,5-1 3 16,-3 0-1-16,5-3-4 0,-5-2 3 0,7 3-2 16,-1-1-2-16,-4 2 2 0,4 2 2 0,1 1-3 15,-2 1 0-15,-3 3-1 0,3 2-2 16,-5 0 1-16,4 0-3 0,-3 5 3 0,5 3-1 15,-1 2 2-15,1-1 0 0,0 2 1 0,1 4 0 16,2-4 1-16,0-1 0 0,6 0 2 0,-3-2 2 16,1-2-4-16,7-1 2 0,-1-3-2 0,0-2-1 15,0 0 3-15,3-8 0 0,-2-4-1 0,1-1 0 16,-1-5 0-16,-3-2 1 0,3 0-1 16,-1-3 1-16,-4 2 0 0,4-2 0 0,-7 0 2 15,-1 3 1-15,-4 3-2 0,-3 3 3 0,-5 1 1 16,-4 2-3-16,0 3 4 0,-3 4-3 0,-7 1-5 15,-2 3-3-15,-2 0-5 0,-3 5-1 16,-5 6 2-16,0 5 3 0,-2 2 0 0,4 2 0 16,-2 0 2-16,7 3-1 0,1 0-1 0,2-2-2 15,8-1 2-15,-2-1 0 0,4 1 1 16,2-4 1-16,0-3-1 0,5-2 0 0,1-1 0 16,4-3 1-16,1-5 0 0,-1 0 4 0,6-2-2 15,1-4 4-15,1-8-1 0,1-6-1 16,5 0 1-16,0-7-2 0,-3-2 3 0,4-1-1 15,0-4 0-15,-3 1 2 0,1-1-1 0,-2 0 1 16,-2-1-1-16,-4 0 0 0,-1 2 1 0,-4 0-1 16,-4 1 2-16,1 4-1 0,-7 0 1 0,0 4 0 15,-1 2 2-15,-8 2-1 0,-2 4 0 0,4 4 0 16,-3 3-3-16,0 5-1 0,6 0-1 16,-3 2-2-16,1 0-2 0,2 7-3 0,-3 2-1 15,5 4 3-15,-1 5 3 0,2 3 0 0,-1 5 1 16,1 2-2-16,1 3 2 0,0 4 1 0,0 1-2 15,0 4 4-15,0-2-4 0,0 0-2 16,3-1 2-16,1-2-4 0,7-1 3 0,2-6 0 16,1 1 0-16,2-9-1 0,0-3 3 0,2-6-2 15,0-2 1-15,1-5 0 0,-4-4 0 0,2 0 2 16,2-4 1-16,-4-8 2 0,1-2-2 16,0-3-3-16,-2-4 3 0,0 2-2 0,-1 0 4 15,1-1-1-15,-4 2 0 0,-4 3-1 0,1 2-1 16,-3 5 2-16,-3 2-2 0,-1 5-4 15,0 1-9-15,0 4-2 0,0 7 2 0,0 2 3 16,0 2 6-16,0 3 0 0,5-1-1 0,0-3 0 16,-1 0 0-16,8-2 1 0,-1-1-1 15,3-3-3-15,2-5-2 0,5-3-1 0,3 0-4 16,5-3-4-16,2-8-18 0,0-5-30 0,-3-3-52 16,-1-2-76-16,-4-1-130 0,-3 3-303 0,-10 8-626 0</inkml:trace>
          <inkml:trace contextRef="#ctx0" brushRef="#br3" timeOffset="288587.505">11728 8132 2059 0,'0'0'196'0,"0"0"-32"0,0 0-1 16,0 0-26-16,0 0-38 0,0 0-40 16,0 0-41-16,0 0-40 0,0 0-19 0,0 0-31 15,0 0-74-15,0 0-152 0,0 0-665 0,-54 30-390 0</inkml:trace>
          <inkml:trace contextRef="#ctx0" brushRef="#br3" timeOffset="289908.7946">11990 8558 1997 0,'0'0'209'0,"0"0"-32"16,0 0 1-16,0 0-35 0,0 0-21 0,0 0-9 16,0 0-24-16,0 0-17 0,0 0-13 0,0 0-8 15,0 0-8-15,0 0-3 0,0 0 1 0,0 0-9 16,-10-154-7-16,-5 152-8 0,-4 2-11 0,-3 0 0 16,3 6-1-16,-2 1-1 0,5 5-2 15,2-1 2-15,4 3-4 0,2 0 0 0,2-1 1 16,2 1-3-16,4 0 1 0,0 0-3 0,8-1 4 15,-1 2-2-15,6-4 0 0,1-2 1 16,1-1-5-16,2-4 6 0,1-2 0 0,0-2 0 16,-1 0 6-16,6-5-5 0,-6-4 0 0,6-3 0 15,-5-6 0-15,-2-1 0 0,5-5 1 0,-5 0 0 16,-1-4-1-16,-1-2 1 0,-1-1 0 16,0-3 1-16,-3 2-4 0,-2-5 3 0,2 3-2 15,-5 0 0-15,-4 2 6 0,2 5-4 0,-3 1 1 16,0 4-1-16,-6 2 0 0,-1 4 0 0,0 5 1 15,-4 0-1-15,6 5 0 0,-2 3-1 16,3 1 0-16,1 2-3 0,2 0-5 0,-4 1 3 16,1 7-2-16,4 3 1 0,-3 7 9 0,2 2-4 15,0 3 1-15,1 6 1 0,0 2-4 0,0 3 2 16,0 2 0-16,1 0 1 0,3 3-2 0,5-4 1 16,-1-2 0-16,2 1-2 0,4-4 5 0,-1-3-4 15,1-5-2-15,2-2 3 0,1-4-3 16,3-3 3-16,-2-5 1 0,6-3 0 0,2-5-1 15,-2 0 0-15,4-5 0 0,1-6 1 0,-1-4-1 16,2-1 0-16,-6-1 0 0,0-1 0 16,-3 1 1-16,-4-1 1 0,-3 0 0 0,-5 3 2 15,-2 2-1-15,-6 1 2 0,-1 3 1 0,0 1-1 16,-1 4-2-16,-8 1-5 0,1 1-5 16,-5 2-3-16,-1 2 0 0,0 5 0 0,0 1 3 15,1 5-1-15,0-2 3 0,2 3-1 0,5-1 1 16,2-1-1-16,2 3-3 0,2-2 3 0,0-2 1 15,0-1 0-15,6 0 4 0,-2-2-3 0,2-2-1 16,1-2 1-16,-1 0 0 0,1-3 1 16,0-1 3-16,3 0-2 0,0 0 0 0,-2-6 0 15,5-3 1-15,-2-4 3 0,4-2 0 0,-3 0 1 16,2-1 0-16,-2 0-1 0,-5 1 6 0,1 2-1 16,-2 4-1-16,-2 0 2 0,-2 5-2 0,-2 2 2 15,0 2-2-15,0 0-5 0,0 0-6 16,0 4-1-16,0 4-3 0,0 3 4 0,0-1 4 15,0 3 1-15,3 1-1 0,1-1-1 0,3 0 0 16,0-2 2-16,3-2-1 0,0-3 1 0,-2 1-1 16,5-4 1-16,-2-3 1 0,4 0 0 15,2 0 1-15,1-8 0 0,1-3-1 0,-4-4 1 16,6-3-1-16,-1-3 1 0,0-2-2 0,0-3 1 16,0 1 1-16,1-3 0 0,-4-1 3 15,1 0-1-15,-3 0-2 0,-1 2 2 0,-6 0-1 16,2 4 3-16,-6 2 3 0,-4 2 0 0,0 3 0 15,-1 5-2-15,-6 3 0 0,1 1-2 0,-2 4 0 16,-1 3-3-16,-1 0-5 0,3 6 1 16,-3 4-1-16,2 6 2 0,2 6 1 0,-1-1 0 15,1 4-1-15,-1 4 1 0,2 2 0 0,3 0 0 16,-1 0 1-16,3 0-2 0,0 1-3 0,0-3 2 16,9-4 0-16,4 0 2 0,4-4 2 0,3-5-3 15,4-4 0-15,1-6 1 0,5-3-2 0,0-3 3 16,-1-5-1-16,-2-5 0 0,0-6 0 15,-3-3 1-15,-1 0 1 0,-2-4 0 0,-1 4 1 16,0-1-1-16,-2-4 0 0,-2 5 1 0,-2-1 0 16,-2 3 2-16,-4 2-3 0,-2 4 2 15,-3 3 3-15,-2 4 2 0,-1 2-1 0,0 2-3 16,-4 2-12-16,-6 6-1 0,1 3 0 0,-1 3 2 16,-1 2 3-16,0 2 1 0,5-2-1 0,2 0-2 15,2 0 1-15,2-2-1 0,0-2-2 16,6-3 2-16,0-2-3 0,1 0 4 0,0-5 4 15,1 1 0-15,1-3 5 0,1 0-3 0,3-7 0 16,-1 0 1-16,4-7-2 0,0 2 1 0,-1-2-1 16,2 0 1-16,3-2-1 0,-3 1 0 15,0-1 0-15,1 0-1 0,-2 3-1 0,-2 0 1 16,-2 4 0-16,-5 3 1 0,0 3 0 0,-4 1-1 16,-2 2-4-16,-1 0-1 0,0 2-1 0,0 5 3 15,0 4 2-15,0-1 1 0,0 3-2 0,-3 1 2 16,2-1 2-16,-2 0-1 0,1-5 3 15,0 3-4-15,0-3-1 0,1 2 0 0,1-4-1 16,-2 1 3-16,1-3-4 0,-3 1-1 0,-1-4-14 16,-3-1-20-16,-1 0-53 0,-3 0-85 0,-4-1-160 15,3-4-549-15,5 2-755 0</inkml:trace>
          <inkml:trace contextRef="#ctx0" brushRef="#br3" timeOffset="290079.8215">12777 8136 2797 0,'0'0'135'0,"0"0"-22"16,0 0-4-16,0 0-16 0,0 0-29 15,0 0-18-15,0 0-20 0,0 0-13 0,0 0-4 16,0 0-2-16,0 0-3 0,0 0-3 0,163-44-2 16,-125 42-11-16,-2 0-31 0,-4 2-100 0,-2 0-201 15,-9 0-725-15,-9 0-621 0</inkml:trace>
        </inkml:traceGroup>
        <inkml:traceGroup>
          <inkml:annotationXML>
            <emma:emma xmlns:emma="http://www.w3.org/2003/04/emma" version="1.0">
              <emma:interpretation id="{4401F6C9-D356-48E5-ABB4-D5ADB63ECA1F}" emma:medium="tactile" emma:mode="ink">
                <msink:context xmlns:msink="http://schemas.microsoft.com/ink/2010/main" type="inkWord" rotatedBoundingBox="16334,12722 18435,12575 18479,13205 16378,13352"/>
              </emma:interpretation>
              <emma:one-of disjunction-type="recognition" id="oneOf24">
                <emma:interpretation id="interp118" emma:lang="en-US" emma:confidence="0.5">
                  <emma:literal>hired</emma:literal>
                </emma:interpretation>
                <emma:interpretation id="interp119" emma:lang="en-US" emma:confidence="0">
                  <emma:literal>fired</emma:literal>
                </emma:interpretation>
                <emma:interpretation id="interp120" emma:lang="en-US" emma:confidence="0">
                  <emma:literal>tired</emma:literal>
                </emma:interpretation>
                <emma:interpretation id="interp121" emma:lang="en-US" emma:confidence="0">
                  <emma:literal>wired</emma:literal>
                </emma:interpretation>
                <emma:interpretation id="interp122" emma:lang="en-US" emma:confidence="0">
                  <emma:literal>aired</emma:literal>
                </emma:interpretation>
              </emma:one-of>
            </emma:emma>
          </inkml:annotationXML>
          <inkml:trace contextRef="#ctx0" brushRef="#br3" timeOffset="290773.3936">14431 8402 1171 0,'0'0'413'0,"0"0"-148"0,0 0-9 16,0 0-35-16,0 0-48 0,0 0-32 0,0 0-28 15,0 0-22-15,0 0-17 0,24-169-11 0,-17 137-14 16,0-1-12-16,-1 1-6 0,1-4-10 15,-3 2 4-15,1 2-1 0,-4 3-1 0,-1 1 7 16,0 7-7-16,0 5 4 0,0 4 3 0,-3 6 1 16,0 3-1-16,-1 1-7 0,0 2-7 0,1 2-12 15,-3 6-2-15,-1 5-2 0,2 5 0 0,-4 4 0 16,2 4 2-16,0 0 1 0,0 4 1 16,0 1 3-16,1 0-5 0,-1 2-1 0,3-2-1 15,0 1-3-15,-1-1 5 0,5-4-3 0,0-1 1 16,0-4 1-16,0-2-2 0,6-4 1 15,0-1 1-15,-1-4 1 0,0-3-2 0,0-4 1 16,2 0 0-16,-1-4 0 0,1 0 0 0,0 0 2 16,3-8 0-16,1-2 0 0,2-3 4 0,0 1-3 15,-2-1-1-15,1 2 0 0,-3 4-2 16,-1 0 1-16,2 2-1 0,-8 4 0 0,4-1-5 16,0 2-2-16,-2 0 1 0,3 2-2 0,-1 3 3 15,2 1 0-15,1 0 2 0,-1 0 1 16,2-1 1-16,0 1 1 0,0-3-1 0,3-1 1 15,-1-2-1-15,3 0 1 0,0-3 0 0,4-5 1 16,-2-3-2-16,1-3 0 0,-1-4 0 0,2-1-2 16,-2 0 1-16,-3-1 0 0,-2 1 1 15,0 3 2-15,-5 2-2 0,-1 3 3 0,-4 5-1 16,0 4 1-16,-2 2-4 0,0 0-6 0,0 2-2 16,0 10-1-16,-2 2 2 0,0 4 6 0,-3 2 1 15,4-1 5-15,1 2-5 0,0-2 2 0,0-3-1 16,1-2-3-16,6 0 2 0,1-5 1 0,4 1 0 15,2-5-1-15,6-4 4 0,3-1-5 16,4-1 2-16,3-9-2 0,4-3-13 0,0-5-31 16,0-3-75-16,-3-2-124 0,-10 6-318 0,-5 3-866 15</inkml:trace>
          <inkml:trace contextRef="#ctx0" brushRef="#br3" timeOffset="290923.3009">14838 7924 2333 0,'0'0'225'0,"0"0"-52"0,0 0-25 0,0 0-27 16,0 0-48-16,0 0-42 0,0 0-31 15,0 0-20-15,0 0-13 0,0 0-21 0,0 0-70 16,0 0-159-16,0 0-363 0,0 0-944 0</inkml:trace>
          <inkml:trace contextRef="#ctx0" brushRef="#br3" timeOffset="291861.0171">15110 8428 2005 0,'0'0'181'0,"0"0"-32"0,0 0 20 15,0 0-13-15,0 0-33 0,0 0-14 0,0 0-18 16,163-184-21-16,-137 154-12 0,-1 0-11 0,-4 2-6 15,1-1-6-15,-8 3-2 0,0 3-3 16,-4 3-2-16,-4 3 0 0,-5 6 0 0,-1 0 1 16,0 7-2-16,-3 1-4 0,-8 3-6 0,-2 0-6 15,-1 2-5-15,-2 5-2 0,-1 3-2 16,-1 0-1-16,2 3 1 0,2 0 0 0,4-2-1 16,3 3 0-16,4-5-1 0,2 1-2 0,1 0 2 15,0-1-1-15,1-1 0 0,8 0-1 0,4-1 0 16,1 0-1-16,4 0 3 0,-2-2 1 0,4 0 0 15,-3 0 1-15,1 1-3 0,-4 2 1 16,0 2 0-16,1 1 1 0,-7 1-1 0,-1 2-2 16,-3-2 2-16,-4 4-1 0,0-1 1 0,-2 1 0 15,-3 0-1-15,-2-3 1 0,2-1 2 0,-1-2 0 16,4-4 0-16,2 1-2 0,0-4-2 0,6-2 2 16,7-1 1-16,2 0 3 0,8-3-2 15,4-5-1-15,3-3 1 0,2 0-2 0,-2-1 3 16,3-3-1-16,-2 1-1 0,-1 0 1 0,-6 1-3 15,-1 0 2-15,-5 4 3 0,-5 4-2 16,-5-1 3-16,-5 3 2 0,-3 0 3 0,0 2 0 16,0-1 1-16,-4 0-6 0,-8 2-4 0,3 0-4 15,-3 0 3-15,-1 0-2 0,3 0 2 0,1 2 0 16,4 2-5-16,1 1 0 0,3 2-2 16,1 1-1-16,0-1 2 0,5 2 0 0,0 1 1 15,4-3 1-15,4 3 2 0,0-2 0 0,1-1 2 16,2-1 0-16,-1-3-2 0,7 1 2 0,-1-4 0 15,4 0 1-15,4 0-1 0,5-8 1 0,3-4-2 16,5-2-1-16,5-1 5 0,0-5-2 16,-3 3-1-16,-7 0 3 0,-5 1-3 0,-9 3 3 15,-9 3 5-15,-8 5 1 0,-6-2 2 0,0 4 1 16,-9 2-5-16,-8-1-3 0,-1 2-6 16,-9 0 1-16,-2 6 0 0,-3 2-1 0,-1 0 7 15,8 3-4-15,3-2 1 0,3 1-2 0,6-2-4 16,4 1 5-16,-1 2 0 0,8-4 1 0,-1-1-3 15,0 2 2-15,3-4-3 0,0 2 2 0,0-2 1 16,0-3 0-16,6 1-1 0,-4 0 3 16,8-2-1-16,-1-2 6 0,5-5 1 0,4-7 1 15,-1-1-5-15,8-6-1 0,-3-1 0 0,2-4-2 16,3-3 5-16,0-4-4 0,2-2-3 16,-1-3 0-16,-1-1-3 0,0-1 2 0,-5-1 3 15,-3-2-2-15,-6 6 0 0,-8 0 0 0,-2 7 0 16,-3 5 2-16,-7 6 2 0,-3 7-2 0,-1 6-2 15,-2 6-1-15,0 0 4 0,2 9-3 16,-2 7 1-16,0 7 1 0,2 5 1 0,3 4 0 16,0 4 2-16,3 2 2 0,3 1-7 0,2-2 6 15,0 1-3-15,2 0-1 0,5-1 7 0,4-5-8 16,-1 0-2-16,7-2 1 0,-1-5-1 0,5-3 1 16,0-3 0-16,5-6-3 0,-5-4-15 0,2-4-11 15,-6-3-39-15,4-2-61 0,-5-4-115 16,-1-8-296-16,-3 3-682 0,-8 2-208 0</inkml:trace>
        </inkml:traceGroup>
      </inkml:traceGroup>
    </inkml:traceGroup>
    <inkml:traceGroup>
      <inkml:annotationXML>
        <emma:emma xmlns:emma="http://www.w3.org/2003/04/emma" version="1.0">
          <emma:interpretation id="{FE1D62F5-93F6-4D1F-A98A-C467D1E5B511}" emma:medium="tactile" emma:mode="ink">
            <msink:context xmlns:msink="http://schemas.microsoft.com/ink/2010/main" type="paragraph" rotatedBoundingBox="5265,14489 17677,13520 17772,14740 5360,157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CCDBA2E-5B44-4BFB-9B18-B2C934EDE85B}" emma:medium="tactile" emma:mode="ink">
              <msink:context xmlns:msink="http://schemas.microsoft.com/ink/2010/main" type="inkBullet" rotatedBoundingBox="5299,14935 5646,14908 5649,14959 5303,14986"/>
            </emma:interpretation>
            <emma:one-of disjunction-type="recognition" id="oneOf25">
              <emma:interpretation id="interp123" emma:lang="en-US" emma:confidence="0">
                <emma:literal>-</emma:literal>
              </emma:interpretation>
              <emma:interpretation id="interp124" emma:lang="en-US" emma:confidence="0">
                <emma:literal>_</emma:literal>
              </emma:interpretation>
              <emma:interpretation id="interp125" emma:lang="en-US" emma:confidence="0">
                <emma:literal>.</emma:literal>
              </emma:interpretation>
              <emma:interpretation id="interp126" emma:lang="en-US" emma:confidence="0">
                <emma:literal>~</emma:literal>
              </emma:interpretation>
              <emma:interpretation id="interp127" emma:lang="en-US" emma:confidence="0">
                <emma:literal>,</emma:literal>
              </emma:interpretation>
            </emma:one-of>
          </emma:emma>
        </inkml:annotationXML>
        <inkml:trace contextRef="#ctx0" brushRef="#br3" timeOffset="312885.9993">3362 10058 896 0,'0'0'399'0,"0"0"-169"15,0 0-29-15,0 0-5 0,0 0-17 0,0 0-20 16,0 0-24-16,0 0-22 0,0 0-19 16,0 0-14-16,0 0-7 0,0 0-6 0,-34 27-4 15,34-27-3-15,0 0-2 0,0 0-2 0,0 0-2 16,0 3-4-16,0-3-4 0,0 1-3 16,0 1-3-16,0-1-3 0,0 1-1 0,0 1-2 15,0-1-4-15,0-1-4 0,0-1-6 0,2 2-3 16,3-2-4-16,2 2 1 0,5-2 0 15,2 0 1-15,0 0-2 0,3 0-2 0,3 0 1 16,1-5-1-16,0 0-2 0,4 0-1 0,-4 1-4 16,1 2-1-16,0-2 0 0,0 3-1 0,-3-2-2 15,1 3 1-15,-5-1-1 0,-1 1 1 16,-2 0 1-16,-5-2-2 0,0 2 2 0,-3 0-1 16,-1 0 1-16,-3 0 4 0,0 0 0 0,0 0 5 15,0 0 1-15,0 0 2 0,0 0 0 0,0 0-2 16,0 0-1-16,0 0-4 0,0 0-3 0,0 0-3 15,0 0-6-15,-3 0-8 0,3-2-20 0,0 0-44 16,0-2-81-16,0 0-157 0,0 2-445 16,0-2-976-16</inkml:trace>
      </inkml:traceGroup>
      <inkml:traceGroup>
        <inkml:annotationXML>
          <emma:emma xmlns:emma="http://www.w3.org/2003/04/emma" version="1.0">
            <emma:interpretation id="{74A57B46-7519-420C-BF5B-BB215C447DD7}" emma:medium="tactile" emma:mode="ink">
              <msink:context xmlns:msink="http://schemas.microsoft.com/ink/2010/main" type="line" rotatedBoundingBox="7631,14304 17677,13520 17772,14740 7726,15524"/>
            </emma:interpretation>
          </emma:emma>
        </inkml:annotationXML>
        <inkml:traceGroup>
          <inkml:annotationXML>
            <emma:emma xmlns:emma="http://www.w3.org/2003/04/emma" version="1.0">
              <emma:interpretation id="{B78943BD-7576-4FE0-97DC-BCE9D1AB0C30}" emma:medium="tactile" emma:mode="ink">
                <msink:context xmlns:msink="http://schemas.microsoft.com/ink/2010/main" type="inkWord" rotatedBoundingBox="7653,14589 7841,14574 7863,14854 7675,14869"/>
              </emma:interpretation>
              <emma:one-of disjunction-type="recognition" id="oneOf26">
                <emma:interpretation id="interp128" emma:lang="en-US" emma:confidence="0.5">
                  <emma:literal>"</emma:literal>
                </emma:interpretation>
                <emma:interpretation id="interp129" emma:lang="en-US" emma:confidence="0">
                  <emma:literal>,</emma:literal>
                </emma:interpretation>
                <emma:interpretation id="interp130" emma:lang="en-US" emma:confidence="0">
                  <emma:literal>)</emma:literal>
                </emma:interpretation>
                <emma:interpretation id="interp131" emma:lang="en-US" emma:confidence="0">
                  <emma:literal>"I</emma:literal>
                </emma:interpretation>
                <emma:interpretation id="interp132" emma:lang="en-US" emma:confidence="0">
                  <emma:literal>"1</emma:literal>
                </emma:interpretation>
              </emma:one-of>
            </emma:emma>
          </inkml:annotationXML>
          <inkml:trace contextRef="#ctx0" brushRef="#br3" timeOffset="313409.0327">5680 9714 1511 0,'0'0'299'0,"0"0"-16"0,0 0-22 16,0 0-45-16,0 0-41 0,0 0-38 16,0 0-34-16,0 0-32 0,0 0-21 0,0 0-24 15,0 0-8-15,0 0-3 0,0 0 2 0,0 0 5 16,4 34 0-16,-4-17-1 0,0 1-8 16,3 1 4-16,-2-1-4 0,1 0 0 0,1 1 2 15,-2-4-8-15,0-1-1 0,1-1-1 0,2-3 0 16,-3 0-3-16,1-1-2 0,1-2-4 0,-2-1-14 15,-1-3-11-15,3 0-36 0,-2-2-51 0,2-1-72 16,0 0-86-16,1 0-120 0,-4 0-321 16,2-1-795-16</inkml:trace>
          <inkml:trace contextRef="#ctx0" brushRef="#br3" timeOffset="313586.9229">5863 9741 1635 0,'0'0'370'0,"0"0"-86"15,0 0-58-15,0 0-49 0,0 0-52 0,0 0-40 16,0 0-36-16,0 0-20 0,0 0-9 16,0 0 0-16,0 0 8 0,0 0 4 0,0 0 6 15,12 63-2-15,-12-46-2 0,0 0-8 0,0 4-4 16,0-5-5-16,0 0-5 0,0-3 0 0,-1 0-8 16,-3 1-3-16,2-6-10 0,-1 1-21 15,2 1-44-15,1-2-111 0,-1-1-194 0,-1-2-649 16,2-1-549-16</inkml:trace>
        </inkml:traceGroup>
        <inkml:traceGroup>
          <inkml:annotationXML>
            <emma:emma xmlns:emma="http://www.w3.org/2003/04/emma" version="1.0">
              <emma:interpretation id="{C07248B9-69A5-494A-B34B-82654F92331D}" emma:medium="tactile" emma:mode="ink">
                <msink:context xmlns:msink="http://schemas.microsoft.com/ink/2010/main" type="inkWord" rotatedBoundingBox="10089,14666 10514,14633 10521,14714 10096,14748"/>
              </emma:interpretation>
              <emma:one-of disjunction-type="recognition" id="oneOf27">
                <emma:interpretation id="interp133" emma:lang="en-US" emma:confidence="0.5">
                  <emma:literal>-</emma:literal>
                </emma:interpretation>
                <emma:interpretation id="interp134" emma:lang="en-US" emma:confidence="0">
                  <emma:literal>_</emma:literal>
                </emma:interpretation>
                <emma:interpretation id="interp135" emma:lang="en-US" emma:confidence="0">
                  <emma:literal>.</emma:literal>
                </emma:interpretation>
                <emma:interpretation id="interp136" emma:lang="en-US" emma:confidence="0">
                  <emma:literal>,</emma:literal>
                </emma:interpretation>
                <emma:interpretation id="interp137" emma:lang="en-US" emma:confidence="0">
                  <emma:literal>c</emma:literal>
                </emma:interpretation>
              </emma:one-of>
            </emma:emma>
          </inkml:annotationXML>
          <inkml:trace contextRef="#ctx0" brushRef="#br3" timeOffset="314173.5609">8184 9786 1189 0,'0'0'515'0,"0"0"-218"0,0 0-39 0,0 0-31 16,0 0-38-16,0 0-27 0,0 0-23 0,0 0-23 16,0 0-19-16,0 0-13 0,0 0-19 0,0 0-13 15,0 0-14-15,-68 21-13 0,68-21-8 16,2 2-7-16,2-1 0 0,7 0 1 0,4 3 4 16,2 1 0-16,8-1 2 0,5-1-1 0,4 2 0 15,-2-4-2-15,5 3-2 0,-3-3-1 16,2-1-6-16,-5 2 4 0,-4-2-1 0,-7 0-2 15,2 0 1-15,-7 0-4 0,-3 0 1 0,-5 0 2 16,3 0 2-16,-7 0 4 0,3 0 1 0,-6 0 2 16,0 0-2-16,0 0 0 0,0 0-4 15,0 0-4-15,0-2-15 0,-6-1-31 0,3 0-67 16,-1-2-150-16,-3 1-563 0,4 2-957 0</inkml:trace>
        </inkml:traceGroup>
        <inkml:traceGroup>
          <inkml:annotationXML>
            <emma:emma xmlns:emma="http://www.w3.org/2003/04/emma" version="1.0">
              <emma:interpretation id="{60F0F6F2-6E4C-43D3-8D36-D2F068825A44}" emma:medium="tactile" emma:mode="ink">
                <msink:context xmlns:msink="http://schemas.microsoft.com/ink/2010/main" type="inkWord" rotatedBoundingBox="11657,14018 15347,13730 15400,14404 11709,14692"/>
              </emma:interpretation>
              <emma:one-of disjunction-type="recognition" id="oneOf28">
                <emma:interpretation id="interp138" emma:lang="en-US" emma:confidence="0.5">
                  <emma:literal>candidate</emma:literal>
                </emma:interpretation>
                <emma:interpretation id="interp139" emma:lang="en-US" emma:confidence="0">
                  <emma:literal>Candidate</emma:literal>
                </emma:interpretation>
                <emma:interpretation id="interp140" emma:lang="en-US" emma:confidence="0">
                  <emma:literal>candidates</emma:literal>
                </emma:interpretation>
                <emma:interpretation id="interp141" emma:lang="en-US" emma:confidence="0">
                  <emma:literal>Candidates</emma:literal>
                </emma:interpretation>
                <emma:interpretation id="interp142" emma:lang="en-US" emma:confidence="0">
                  <emma:literal>candida's</emma:literal>
                </emma:interpretation>
              </emma:one-of>
            </emma:emma>
          </inkml:annotationXML>
          <inkml:trace contextRef="#ctx0" brushRef="#br3" timeOffset="319120.0797">9885 9578 1127 0,'0'0'291'16,"0"0"-38"-16,0 0-9 0,0 0-23 0,0 0-33 15,0 0-32-15,0 0-37 0,0 0-33 0,0 0-24 16,0 0-15-16,0 0-10 0,0 0-7 16,5-35-6-16,-5 35-7 0,0 0-4 0,2 0-2 15,4 0-3-15,-3 3 1 0,0-1-1 0,0 1-3 16,2-1 2-16,-2 2-1 0,-1-2 1 0,0 0 1 15,0 0-1-15,2-1-2 0,-3-1 2 0,-1 1 3 16,0-1 5-16,0 0 9 0,0 0 9 16,0 0 5-16,0 0 8 0,0 0 0 0,0 0-9 15,0-4-9-15,-5-3-12 0,1 2-8 0,-1-1-3 16,-2 1 2-16,2 0-4 0,-5 1 0 16,3 0-3-16,-5 4-4 0,-1 0 1 0,-1 0 2 15,0 0-1-15,0 5 0 0,0 3 0 0,0 2-1 16,-1 1 0-16,3 3 1 0,0 1-1 15,1 0 0-15,4 2-1 0,0 1 1 0,7 0 0 16,0 0 2-16,1-1-1 0,11 1 0 0,0-1 0 16,5-2 0-16,7-3 2 0,3 0 1 0,2-2 0 15,0-2-1-15,7-2-1 0,-2-2 2 0,1-4 0 16,-2 0 0-16,-3 0-1 0,1-8 0 16,1-2 1-16,-5-1 2 0,-3-2-1 0,1 1 1 15,-1-4 1-15,-6 0-1 0,-1-1 3 0,2-1 1 16,-11 0 2-16,2 2 2 0,-6 0 0 0,0-1-1 15,-4 6 1-15,0-2-1 0,-5 2-1 0,-1 2-4 16,-4 1 0-16,0 1 0 0,3 2-2 16,-3 4 1-16,5 1-4 0,-5 0-3 0,-3 3-2 15,2 7-2-15,-2 1 3 0,6 3-1 0,-5 3 1 16,7 0 1-16,-2 3-2 0,7-3 2 0,-2 1 2 16,2-2 0-16,0-1-1 0,0-2 0 15,2-1 0-15,0-2 0 0,6-2 1 0,-4-5-1 16,4-1 1-16,-3-2 2 0,5 0 4 0,-3-7 3 15,4-4 0-15,2-3 1 0,-1-2-3 16,1-3-1-16,0 0 1 0,1 0-1 0,-1 0 1 16,0 2-3-16,-6 6 0 0,4 0-2 0,-7 5 0 15,3 1 0-15,-4 5-3 0,-1 0-2 0,-1 0-3 16,2 2 1-16,3 7 1 0,-2 0 3 16,-1 2 2-16,4 0 0 0,-3 2 0 0,5-2 0 15,-4 0 1-15,7-1-2 0,-3-2 0 0,1-3-2 16,3-2 3-16,0-3 2 0,2 0 1 0,4-3 5 15,-3-6-4-15,1-3 0 0,-2-3-1 0,6-3-1 16,-2 0 2-16,-4 1-2 0,5-1-1 16,-1 2-1-16,-5 4 1 0,-1 0-1 0,-6 6 0 15,0 3-2-15,-3 3-2 0,-4 0-2 0,3 2 1 16,-2 4 1-16,5 5 0 0,-3 0 1 0,-2 2 0 16,1 0 0-16,2-1 4 0,0 0-2 15,0-3 1-15,-1 2-1 0,6-5 0 0,-5-3 1 16,3-1 1-16,-1-2 3 0,1 0 2 0,-2-2 0 15,4-6 2-15,-2-1-3 0,4-4 1 0,-1 1-3 16,-1-2 0-16,2-1-4 0,1 2 2 16,-3 2 1-16,-1 2-1 0,-1 0 1 0,-2 7-3 15,-3-1-4-15,5 3 0 0,-4 0 1 0,-1 0-3 16,4 4 3-16,1 3-1 0,0 0-1 0,3 1 6 16,3 0-2-16,1-1 2 0,0-1 2 15,5 1-2-15,1-3 1 0,-2 0 0 0,5-1 2 16,-5-2-2-16,5-1 0 0,-5 0 0 0,5 0 1 15,-5-4-1-15,4-2-1 0,-5 0 1 16,0-5-5-16,-3 2 7 0,0-4 1 0,0 1 1 16,-3 1 7-16,-1-2-7 0,-3-1 1 0,1 3 1 15,-6-1 0-15,0 1 1 0,-2 3 1 0,0-1-2 16,-2 1-3-16,-6 4-2 0,2 0-4 0,-5 4-5 16,-2 0-4-16,-2 4 3 0,-1 4 1 0,-1 3 3 15,-1 1 6-15,8 3-6 0,-3-2 0 16,4 3 0-16,1 0-5 0,2 0 5 0,5-2 0 15,-1-1-1-15,2-1 2 0,0-4 0 0,0 0-1 16,0-3 1-16,2 0 3 0,-1-4-1 16,2-1 0-16,4 0 3 0,-3 0-1 0,5-1 3 15,-3-8 0-15,5-1-1 0,2-5-3 0,1-2 2 16,3-4-1-16,3-4-1 0,2 0 3 0,1-4-2 16,-3 0 3-16,3-3-1 0,-5 2 1 15,-4-2 0-15,-1 1 1 0,-5 1-1 0,-5 2 1 16,-3 1-2-16,-1 3 0 0,-8 5-1 0,-1 1-4 15,2 4 5-15,-2 5 0 0,3 3-1 16,0 4 0-16,3 2-5 0,-1 0-3 0,1 4 0 16,3 7 2-16,-2 4 0 0,0 4 1 0,0 5 2 15,3 4-5-15,0 1 7 0,0 4-1 0,0-2-1 16,6 1 2-16,-3 1-2 0,7-3 2 0,-3 0-1 16,4-3 0-16,3-2 0 0,0-4-1 0,0-3 1 15,5-4 1-15,-1-2 0 0,1-6 0 16,-1-3 1-16,2-3-3 0,-2 0 6 0,4-6 1 15,-2-7 0-15,-2-2 4 0,2 1-6 0,-3-4 1 16,4-1 1-16,-5 1-2 0,-4 3 1 0,-2 2-1 16,-1 2 3-16,-8 3-3 0,4 2 3 15,-5 4-2-15,0 2-5 0,0 0-5 0,0 0-4 16,0 4-1-16,-3 4 3 0,3 1 5 0,0 2 0 16,0 1 1-16,3-2 0 0,5-2-4 15,1 0 4-15,-1-2-4 0,6-3-1 0,7-2-1 16,-1-1-6-16,7 0-11 0,0-1-28 0,2-5-41 15,-1-4-49-15,-1-1-83 0,-2-2-134 0,-8 1-407 16,-5 4-818-16</inkml:trace>
          <inkml:trace contextRef="#ctx0" brushRef="#br3" timeOffset="319261.9921">11785 9169 1533 0,'0'0'820'0,"0"0"-559"0,0 0-40 16,0 0-48-16,0 0-47 0,0 0-41 0,0 0-31 15,0 0-24-15,0 0-21 0,0 0-16 0,0 0-32 16,0 0-27-16,0 0-63 0,-97-33-137 0,103 39-301 16,-5-1-1072-16</inkml:trace>
          <inkml:trace contextRef="#ctx0" brushRef="#br3" timeOffset="320443.6284">12182 9477 363 0,'0'0'342'0,"0"0"9"16,0 0 0-16,0 0-48 0,0 0-40 0,0 0-33 15,0 0-36-15,0 0-26 0,0 0-21 0,0 0-19 16,0 0-17-16,0 0-19 0,0 0-16 0,0 0-13 16,32-113-11-16,-36 109-6 0,-5-1-7 0,-2 2-9 15,3 2-6-15,-5-1-9 0,-1 2-4 16,-3 2-4-16,-2 4-4 0,1 5-2 0,-5 1 1 16,6 4 0-16,-1 2 0 0,1 0 0 0,3 3-4 15,5-4 2-15,-1 3-2 0,7-3 2 0,2-3 1 16,1 0-2-16,0-4-1 0,1-2 0 15,6-4-1-15,3-2 1 0,4-2-1 0,5 0 2 16,4-5 0-16,-1-8 2 0,2-1 1 0,0-4-1 16,2-5 0-16,-3 0 1 0,-2-5-2 15,-3 0 1-15,1-4 1 0,-4 1 0 0,-2 0 1 16,-4-3-1-16,-2 1 1 0,-4-2 2 0,-3-1-1 16,0 1 2-16,0 2-2 0,-8 0 0 0,-2 3 0 15,-2 4-2-15,-1 2 3 0,0 5-1 0,6 5 1 16,-1 6 0-16,2 3-3 0,-1 4 0 15,5 1-5-15,0 1-2 0,0 7 2 0,-5 6-1 16,6 3 4-16,-2 7 1 0,0 3-2 0,2 8 1 16,1-1-1-16,0 4-2 0,0 4 5 0,0 0-2 15,4-2 0-15,3-1 0 0,1-1-2 0,4-5 2 16,2-1-1-16,3-4 2 0,1-6-2 16,4-3-1-16,2-6 1 0,-3-4-2 0,6-4-2 15,0-5 0-15,1 0 0 0,-1-11 1 0,2-2 6 16,-3-4-2-16,1-2 2 0,0-1 1 15,-4-3-3-15,0 0 4 0,-5 3 0 0,-1 2 1 16,-7 1 2-16,-1 2 0 0,-8 2 1 0,-1 2 0 16,0 3 0-16,-1 3-3 0,-7 1-4 0,0 4-2 15,-3 0-5-15,-4 2 0 0,1 5 4 16,0 3 0-16,0 1 0 0,3 2-2 0,-1 0 0 16,5-2 1-16,1 4 2 0,2-3-1 0,3 1-2 15,1-3-1-15,-2-1 7 0,2 1-7 0,0-2 3 16,0-3 0-16,0-1-7 0,3-1 7 0,4-3 1 15,-1 0 0-15,2 0 2 0,0-6 2 16,4-3-1-16,1-1 2 0,1-1 1 0,-1 1-3 16,0 1-1-16,0 2 0 0,-4 1-1 15,0 3-1-15,2 3 0 0,-6 0-1 0,4 0-7 0,-6 3 6 16,6 3 0-16,-5 4 0 0,0 1 9 0,1 0-7 16,-1 0 0-16,-1-1 1 0,5 0 1 15,-2-3 1-15,4-2-2 0,3-1 1 0,-1-2-6 16,4-2 5-16,1 0 2 0,-2-3 0 0,8-7 0 15,-4-2 0-15,2-4-1 0,-1-3-1 16,2-2 9-16,-2 0-7 0,3-2 0 0,-5-4 1 16,2 0-4-16,-1-2 4 0,-2 0 0 0,-3-2 0 15,-3 4-1-15,-2 0 2 0,-4 2 1 16,-3 1-1-16,-2 0 2 0,0 4 0 0,-3 3 0 16,-3 1 0-16,2 5 3 0,0 3-3 0,-2 3-1 15,3 3-3-15,0 2-9 0,1 0 4 0,-4 10-2 16,0 3 2-16,-1 6 3 0,1 5-1 15,-1 0 1-15,2 5-1 0,2 1 3 0,0 0-3 16,0 3 0-16,3-2 1 0,0-2 0 0,0-2 2 16,9-4-2-16,1-3-1 0,2-4-2 0,1-4 2 15,1-2-1-15,2-6 1 0,-1-2 4 0,1-2-4 16,0 0 0-16,5-6 1 0,-4-4 2 16,0-1-3-16,0-3 3 0,-1-1 0 0,-2 3-6 15,0-2 6-15,-3 5-2 0,-2 1 0 0,-4 1 2 16,0 4-2-16,-5 1-3 0,0 2-7 0,0 0-1 15,-7 7-4-15,2 2 3 0,-5 3 5 0,2 1 0 16,-1 0 4-16,2 0-1 0,3-2 0 16,3 0-2-16,1-3-3 0,0 0-3 0,7-2-5 15,4-3 0-15,0 1-10 0,8-4-7 0,1 0-1 16,1 0-7-16,3 0-37 0,2-9-51 16,-2 0-82-16,-5-2-152 0,-4 3-295 0,-7 2-892 0</inkml:trace>
          <inkml:trace contextRef="#ctx0" brushRef="#br3" timeOffset="320614.6724">12927 9093 2172 0,'0'0'239'0,"0"0"-43"16,0 0 5-16,0 0-47 0,0 0-47 15,0 0-48-15,0 0-35 0,0 0-19 0,0 0-3 16,0 0-3-16,0 0-3 0,0 0-13 0,0 0-35 15,190-38-115-15,-166 38-232 0,-7 0-1205 0</inkml:trace>
        </inkml:traceGroup>
        <inkml:traceGroup>
          <inkml:annotationXML>
            <emma:emma xmlns:emma="http://www.w3.org/2003/04/emma" version="1.0">
              <emma:interpretation id="{E01B1A16-E08B-44CD-A23F-BA69D1898A2B}" emma:medium="tactile" emma:mode="ink">
                <msink:context xmlns:msink="http://schemas.microsoft.com/ink/2010/main" type="inkWord" rotatedBoundingBox="16253,13631 17677,13520 17772,14740 16348,14851"/>
              </emma:interpretation>
              <emma:one-of disjunction-type="recognition" id="oneOf29">
                <emma:interpretation id="interp143" emma:lang="en-US" emma:confidence="0.5">
                  <emma:literal>pool</emma:literal>
                </emma:interpretation>
                <emma:interpretation id="interp144" emma:lang="en-US" emma:confidence="0">
                  <emma:literal>pol</emma:literal>
                </emma:interpretation>
                <emma:interpretation id="interp145" emma:lang="en-US" emma:confidence="0">
                  <emma:literal>fool</emma:literal>
                </emma:interpretation>
                <emma:interpretation id="interp146" emma:lang="en-US" emma:confidence="0">
                  <emma:literal>Pool</emma:literal>
                </emma:interpretation>
                <emma:interpretation id="interp147" emma:lang="en-US" emma:confidence="0">
                  <emma:literal>pools</emma:literal>
                </emma:interpretation>
              </emma:one-of>
            </emma:emma>
          </inkml:annotationXML>
          <inkml:trace contextRef="#ctx0" brushRef="#br3" timeOffset="321205.0356">14437 9308 2342 0,'0'0'194'0,"0"0"-25"0,0 0-1 16,0 0-21-16,0 0-26 0,0 0-16 15,0 0-23-15,0 0-21 0,0 0-17 0,0 0-18 16,0 0-14-16,0 0-4 0,0 0 0 0,5-47 6 15,-10 75 1-15,-1 7 0 0,-2 2-1 0,2 5-5 16,0 0 0-16,1 4-2 0,-1 0-3 0,-1 0 0 16,3 1-2-16,-1 0 1 0,0-1 1 15,3-2 0-15,-1-2-1 0,2-7-2 0,1-1-2 16,0-9-1-16,0-3 1 0,0-4-6 0,0-4-7 16,0-5-13-16,0-2-20 0,0-6-23 15,1 1-25-15,2-2-22 0,-3 0-26 0,5-3-25 16,0-5-27-16,-1-3-31 0,1-4-30 0,2-1-6 15,-3-3 4-15,3-1 26 0,-1-4 50 0,-6-4 50 16,1-2 50-16,-1-3 49 0,0-3 35 16,-1-3 37-16,-6-1 39 0,0-3 42 0,1 1 48 15,-1-2 39-15,3 2 18 0,1 1 0 0,3 2-19 16,0 4-23-16,0 4-25 0,1 7-22 16,6 3-21-16,5 1-24 0,-2 2-23 0,4 2-20 15,0 2-13-15,3 1-12 0,1 2-6 0,4 1-1 16,0 3-7-16,0 4-4 0,0 3-3 0,1 0-2 15,1 0 0-15,-3 7 2 0,0 1-2 16,-6 4 0-16,-1 1-3 0,-6 1 0 0,-2 0-1 16,-6 0-1-16,0 2-1 0,-6-2 2 0,-6 0 1 15,-4 1-1-15,-2-3 3 0,-1-1-1 0,2-2-2 16,0-1-1-16,3-1-1 0,1-4-8 0,5-3-21 16,3 0-36-16,3 0-72 0,2 0-102 0,0-3-189 15,0-1-523-15,0 1-317 0</inkml:trace>
          <inkml:trace contextRef="#ctx0" brushRef="#br3" timeOffset="322015.5769">14890 9171 2161 0,'0'0'258'16,"0"0"-50"-16,0 0-48 0,0 0-63 15,0 0-36-15,0 0-22 0,0 0-14 0,0 0-7 16,0 0 1-16,0 0 0 0,0 0-3 0,0 0-2 15,0 0-4-15,0 0-2 0,-71 156-1 0,71-142 0 16,0-2-2-16,5-1-1 0,2-1-1 16,0-4 0-16,3-2 5 0,1-3 2 0,3-1 3 15,2-5 2-15,2-4-2 0,4-5 1 0,-1-2-2 16,0-1 1-16,-1-2-2 0,-6-2 0 0,-1 1 2 16,-6-1-1-16,-3 2 0 0,-4 2-2 0,0 0-1 15,-4 2-4-15,-6 4 1 0,0 3-3 16,-4 2 0-16,1 3 0 0,-1 1-4 0,1 2 0 15,1 0 1-15,2 2-1 0,3 4-1 0,-1-1-2 16,4 1 0-16,4 1-4 0,0-1 4 0,3 0 1 16,6 1 1-16,0-2 1 0,6-1 2 15,2-1 1-15,-2-2 0 0,7-1 6 0,-3 0-7 16,3 0 1-16,-1 0-2 0,0-3-4 0,2-2 6 16,1-1-2-16,3 0 2 0,-3 0 0 15,-3 1 0-15,-2 0 0 0,-7 2 0 0,-3 2 1 16,-3-1-1-16,-5 2-1 0,-1 0-2 0,0 0 1 15,0 5-4-15,-1 1 1 0,-4 5 1 0,2 1-5 16,-2 0 10-16,-2 1-2 0,2-2 1 16,3 1 4-16,-1-2-7 0,3-1 2 0,0-1-1 15,0 0 1-15,0-4 0 0,4 1-2 0,2-2 2 16,2-1-1-16,-1-2 4 0,6 0 0 0,1-3 0 16,-1-5 0-16,3-3 1 0,2 0 1 0,-2-4-1 15,-1 0 4-15,-1 1-5 0,-2-2 0 0,-5 0 1 16,0 0 1-16,-6 4 1 0,-1-1-2 15,0 2 0-15,-1 3-1 0,-6 1-1 0,-3 2-3 16,1 1 0-16,1 4-5 0,-3 0 3 0,1 0 1 16,-2 4 0-16,2 2 0 0,3-2 0 15,2 3-1-15,3-3-1 0,2 1 0 0,0-2 1 16,0 2 0-16,3-3 1 0,7-1-1 0,0 1 4 16,3-2 0-16,-1 0 1 0,4 0 4 0,2-3-5 15,-1-6 1-15,9 2-1 0,1-4-2 16,3-2 3-16,-2-2-1 0,3-3 3 0,0-3-1 15,-4 0 4-15,-3-4-1 0,0 1 0 0,-7-4 1 16,-2-1 1-16,-3 0 1 0,-6 0 1 0,-5-2 3 16,-1 0-3-16,0-1 0 0,-4 1-1 15,0 3-3-15,-2 4 9 0,1 6 2 0,2 7 4 16,-3 3 2-16,2 5-5 0,1 1-4 0,3 2-10 16,0 3-3-16,0 9-4 0,-1 7 1 0,1 7 2 15,0 1 1-15,0 7 0 0,0 2-3 0,0 0 0 16,1 2-4-16,2-2 5 0,3 0-1 15,-1-2 0-15,1-1 4 0,2 0-8 0,-1-1-6 16,3-2-23-16,2-2-47 0,0-3-94 0,-3-1-198 16,-3-5-666-16,-3-8-671 0</inkml:trace>
        </inkml:traceGroup>
      </inkml:traceGroup>
    </inkml:traceGroup>
    <inkml:traceGroup>
      <inkml:annotationXML>
        <emma:emma xmlns:emma="http://www.w3.org/2003/04/emma" version="1.0">
          <emma:interpretation id="{5324244E-8611-49FC-8E04-0B935B35A5E5}" emma:medium="tactile" emma:mode="ink">
            <msink:context xmlns:msink="http://schemas.microsoft.com/ink/2010/main" type="paragraph" rotatedBoundingBox="5335,15477 16974,14858 17037,16032 5397,1665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3E1F475-9F4A-4835-8674-79A5335E2D9B}" emma:medium="tactile" emma:mode="ink">
              <msink:context xmlns:msink="http://schemas.microsoft.com/ink/2010/main" type="inkBullet" rotatedBoundingBox="5359,15940 5692,15922 5697,16007 5364,16024"/>
            </emma:interpretation>
            <emma:one-of disjunction-type="recognition" id="oneOf30">
              <emma:interpretation id="interp148" emma:lang="en-US" emma:confidence="1">
                <emma:literal>.</emma:literal>
              </emma:interpretation>
              <emma:interpretation id="interp149" emma:lang="en-US" emma:confidence="0">
                <emma:literal>-</emma:literal>
              </emma:interpretation>
              <emma:interpretation id="interp150" emma:lang="en-US" emma:confidence="0">
                <emma:literal>&gt;</emma:literal>
              </emma:interpretation>
              <emma:interpretation id="interp151" emma:lang="en-US" emma:confidence="0">
                <emma:literal>:</emma:literal>
              </emma:interpretation>
              <emma:interpretation id="interp152" emma:lang="en-US" emma:confidence="0">
                <emma:literal>,</emma:literal>
              </emma:interpretation>
            </emma:one-of>
          </emma:emma>
        </inkml:annotationXML>
        <inkml:trace contextRef="#ctx0" brushRef="#br3" timeOffset="337839.1241">3463 11068 1432 0,'0'0'192'0,"0"0"-3"0,0 0 6 0,0 0-2 16,0 0-16-16,0 0-36 0,0 0-24 0,0 0-21 15,0 0-11-15,0 0-8 0,0 0-8 0,0 0-13 16,-78 0-15-16,78 0-13 0,0 0-8 16,0 0-7-16,0 0-2 0,0 0-4 0,0 0-7 15,4 0 2-15,-1 0 1 0,-2 0 0 0,8 0 7 16,-3 2-5-16,3 1 2 0,0-1 2 0,2-1 2 15,-1 1 4-15,3-2 2 0,0 0 2 16,2 0-1-16,1 0 0 0,1 0 1 0,3-5-3 16,0 0-5-16,2 1-1 0,0-1-2 0,-3 2-2 15,0-1 2-15,-2 3-4 0,-3 1 0 16,0 0-2-16,-4 0 0 0,-3 0 2 0,0 0-2 16,-2 0 2-16,-4 0-1 0,-1 0 0 0,0 0 4 15,0 0 3-15,0 0 5 0,0 0 1 0,0 0 2 16,0 0 1-16,0 0 0 0,0 0 1 15,0 0 0-15,0 0-4 0,0 0-2 0,-1 0-2 16,-2 0-6-16,-3 0-1 0,-2 1-2 0,-4 1-2 16,-1 3-2-16,-2 3-2 0,-2 0 3 0,-2 0-2 15,0 2 0-15,-3 0 1 0,2-1-1 0,2 1 2 16,2-2 2-16,2-2-1 0,2-1-1 0,-1-2 0 16,3-2-5-16,3-1-8 0,0 0-22 15,1 0-34-15,0-1-60 0,4-5-130 0,-1 0-442 16,1 4-1010-16</inkml:trace>
      </inkml:traceGroup>
      <inkml:traceGroup>
        <inkml:annotationXML>
          <emma:emma xmlns:emma="http://www.w3.org/2003/04/emma" version="1.0">
            <emma:interpretation id="{7E635AF5-1D5B-4CFE-B755-E317914AF91B}" emma:medium="tactile" emma:mode="ink">
              <msink:context xmlns:msink="http://schemas.microsoft.com/ink/2010/main" type="line" rotatedBoundingBox="7858,15343 16975,14858 17037,16032 7920,16517"/>
            </emma:interpretation>
          </emma:emma>
        </inkml:annotationXML>
        <inkml:traceGroup>
          <inkml:annotationXML>
            <emma:emma xmlns:emma="http://www.w3.org/2003/04/emma" version="1.0">
              <emma:interpretation id="{84F27E8F-856E-4F72-9588-5036015FA438}" emma:medium="tactile" emma:mode="ink">
                <msink:context xmlns:msink="http://schemas.microsoft.com/ink/2010/main" type="inkWord" rotatedBoundingBox="7878,15720 8055,15710 8071,16018 7894,16027"/>
              </emma:interpretation>
              <emma:one-of disjunction-type="recognition" id="oneOf31">
                <emma:interpretation id="interp153" emma:lang="en-US" emma:confidence="0.5">
                  <emma:literal>"</emma:literal>
                </emma:interpretation>
                <emma:interpretation id="interp154" emma:lang="en-US" emma:confidence="0">
                  <emma:literal>/</emma:literal>
                </emma:interpretation>
                <emma:interpretation id="interp155" emma:lang="en-US" emma:confidence="0">
                  <emma:literal>"I</emma:literal>
                </emma:interpretation>
                <emma:interpretation id="interp156" emma:lang="en-US" emma:confidence="0">
                  <emma:literal>"1</emma:literal>
                </emma:interpretation>
                <emma:interpretation id="interp157" emma:lang="en-US" emma:confidence="0">
                  <emma:literal>"U</emma:literal>
                </emma:interpretation>
              </emma:one-of>
            </emma:emma>
          </inkml:annotationXML>
          <inkml:trace contextRef="#ctx0" brushRef="#br3" timeOffset="339499.5047">5909 10848 920 0,'0'0'379'0,"0"0"-36"0,0 0-35 0,0 0-46 16,0 0-52-16,0 0-48 0,0 0-37 0,0 0-28 15,0 0-26-15,0 0-18 0,0 0-13 0,0 0-14 16,0 0-5-16,0 0-5 0,0-3-3 0,0 13 1 16,3 2 3-16,0 3 2 0,0 1 0 0,-2 1 3 15,1 0-3-15,1 1-3 0,-2-1-1 16,0 1-3-16,-1-2-1 0,0-1-2 0,0 1-2 16,0 0-5-16,0-4 4 0,0 1-1 0,-1-3 0 15,0 0 2-15,-2-2-4 0,1-2 1 16,1-1-6-16,1-2-9 0,0 1-19 0,0-2-34 15,0-2-48-15,0 0-61 0,0 0-94 0,0 0-119 16,1-2-189-16,4 0-600 0</inkml:trace>
          <inkml:trace contextRef="#ctx0" brushRef="#br3" timeOffset="339712.3732">6084 10902 1104 0,'0'0'386'16,"0"0"-50"-16,0 0-44 0,0 0-57 0,0 0-50 15,0 0-44-15,0 0-41 0,0 0-31 0,0 0-27 16,0 0-18-16,0 0-6 0,0 0 0 0,0 0 4 16,0 0 6-16,-12 12 2 0,14 2 3 15,2 1 2-15,-3 1-4 0,2 2-2 0,-1-1-5 16,-1-2-5-16,-1 4 0 0,0-6-5 0,0 3-2 16,0-2-2-16,0-2-4 0,0 1-4 0,0 0-19 15,0 0-53-15,0-3-119 0,0-4-270 0,0 0-996 16</inkml:trace>
        </inkml:traceGroup>
        <inkml:traceGroup>
          <inkml:annotationXML>
            <emma:emma xmlns:emma="http://www.w3.org/2003/04/emma" version="1.0">
              <emma:interpretation id="{2AD3D2E7-82FC-4732-B3C3-ECCA978F6254}" emma:medium="tactile" emma:mode="ink">
                <msink:context xmlns:msink="http://schemas.microsoft.com/ink/2010/main" type="inkWord" rotatedBoundingBox="9917,15914 10380,15889 10383,15939 9919,15964"/>
              </emma:interpretation>
              <emma:one-of disjunction-type="recognition" id="oneOf32">
                <emma:interpretation id="interp158" emma:lang="en-US" emma:confidence="0.5">
                  <emma:literal>-</emma:literal>
                </emma:interpretation>
                <emma:interpretation id="interp159" emma:lang="en-US" emma:confidence="0">
                  <emma:literal>_</emma:literal>
                </emma:interpretation>
                <emma:interpretation id="interp160" emma:lang="en-US" emma:confidence="0">
                  <emma:literal>~</emma:literal>
                </emma:interpretation>
                <emma:interpretation id="interp161" emma:lang="en-US" emma:confidence="0">
                  <emma:literal>.</emma:literal>
                </emma:interpretation>
                <emma:interpretation id="interp162" emma:lang="en-US" emma:confidence="0">
                  <emma:literal>,</emma:literal>
                </emma:interpretation>
              </emma:one-of>
            </emma:emma>
          </inkml:annotationXML>
          <inkml:trace contextRef="#ctx0" brushRef="#br3" timeOffset="340257.3332">7976 11039 859 0,'0'0'353'16,"0"0"-61"-16,0 0-30 0,0 0 10 0,0 0-28 15,0 0-39-15,0 0-30 0,0 0-36 0,0 0-25 16,0 0-22-16,0 0-19 0,0 0-15 0,0 0-14 16,-34 0-7-16,34 0-9 0,0 0-8 15,3 0-2-15,3 2-2 0,-1 1 1 0,7-2 6 16,3 3 1-16,6-2 2 0,1-2-1 0,7 0-3 16,3 0-1-16,0 0-5 0,6-2-3 0,-2-2-3 15,2 0-3-15,0 2-1 0,-6 1 0 0,-4 1-2 16,-3 0 1-16,-8 0-5 0,-2 0 1 0,-4 0 0 15,-7 3-2-15,2 0-4 0,-6 1-23 16,-6 0-64-16,-5 1-163 0,-5 2-689 0,8-4-794 0</inkml:trace>
        </inkml:traceGroup>
        <inkml:traceGroup>
          <inkml:annotationXML>
            <emma:emma xmlns:emma="http://www.w3.org/2003/04/emma" version="1.0">
              <emma:interpretation id="{FABB5EF7-0719-4D4E-97E7-9CAFCE9E26D7}" emma:medium="tactile" emma:mode="ink">
                <msink:context xmlns:msink="http://schemas.microsoft.com/ink/2010/main" type="inkWord" rotatedBoundingBox="11949,15215 14150,15097 14200,16044 11999,16161"/>
              </emma:interpretation>
              <emma:one-of disjunction-type="recognition" id="oneOf33">
                <emma:interpretation id="interp163" emma:lang="en-US" emma:confidence="0.5">
                  <emma:literal>hiking</emma:literal>
                </emma:interpretation>
                <emma:interpretation id="interp164" emma:lang="en-US" emma:confidence="0">
                  <emma:literal>hiring</emma:literal>
                </emma:interpretation>
                <emma:interpretation id="interp165" emma:lang="en-US" emma:confidence="0">
                  <emma:literal>hiding</emma:literal>
                </emma:interpretation>
                <emma:interpretation id="interp166" emma:lang="en-US" emma:confidence="0">
                  <emma:literal>hilling</emma:literal>
                </emma:interpretation>
                <emma:interpretation id="interp167" emma:lang="en-US" emma:confidence="0">
                  <emma:literal>hiving</emma:literal>
                </emma:interpretation>
              </emma:one-of>
            </emma:emma>
          </inkml:annotationXML>
          <inkml:trace contextRef="#ctx0" brushRef="#br3" timeOffset="342470.3098">10009 10874 0 0,'0'0'0'0,"0"0"291"0,0 0 16 16,0 0-24-16,0 0-42 0,0 0-38 0,0 0-51 16,0 0-40-16,0 0-33 0,0 0-12 0,0 0-5 15,0 0-3-15,-6-5 2 0,6 7 7 16,0-2 2-16,0 1 3 0,0 1-2 0,0-1-5 15,0 2-7-15,0-2-5 0,0-1-5 0,0 0-4 16,0 0-1-16,0 0-2 0,0 0 3 0,0 0 5 16,6 0 5-16,-4-4 7 0,1 0 3 15,7-3-4-15,-3-2-9 0,5-3-11 0,2-4-12 16,3-3-9-16,3-4-4 0,-3 0-3 0,-2-2 0 16,1-4 1-16,-2 1 2 0,-3-1-2 0,-1 1 3 15,-5-2 0-15,-4 1-6 0,0-1 2 0,-1-1-2 16,0 4-3-16,0 1 1 0,-4 3-4 15,-4 3 1-15,3 4 0 0,0 3-1 0,-4 4 0 16,4 1-1-16,-3 3-2 0,3 4-4 0,-2 1-3 16,4 0-3-16,-1 0-2 0,-3 4-2 0,4 6 2 15,-6 2 2-15,5 6 0 0,0 4 6 16,-3 7 0-16,4 2 2 0,-1 5 2 0,-2 2-3 16,3 2 2-16,2 0 0 0,-1 3 0 0,-1-2 0 15,2 2 0-15,-5-1 0 0,5-1 0 16,1-1-1-16,0-3 0 0,-2-5 0 0,2-2 0 15,0-6 4-15,0-4-3 0,0-4 1 0,0-3 0 16,0-3-4-16,0-6 4 0,2-2 0 0,-2-2 4 16,3 0 5-16,5-2 4 0,-2-9 4 0,5-5-3 15,3-3-3-15,8-5-4 0,-4 0-5 16,0-2 0-16,4-1-2 0,-5 2 2 0,0 4 0 16,-3 1-1-16,-1 7-4 0,-2 4 0 0,-2 4-1 15,-5 4-3-15,-1 1 2 0,-1 0-3 0,4 5-1 16,-3 3 3-16,-2 4 1 0,2 2 2 0,3 4 1 15,-3-3 0-15,0 1-3 0,-2-2 4 16,6-1 0-16,-1-1 1 0,1-2-1 0,-2 0-2 16,4-2 1-16,-2-2-2 0,3 0 4 0,-3-4 0 15,3 0-2-15,1-2 2 0,-1 0-2 16,-3 0 3-16,3 0 1 0,-3-4-1 0,3-5-4 16,2 1 2-16,-1-2 0 0,-4 1-1 0,4-1 8 15,-2-2-7-15,-3 3 0 0,-2-1 2 0,4 0-5 16,-6 2 6-16,2-1-1 0,0 1-1 15,-1 1 0-15,-1-2 0 0,-1 3 1 0,-1-1 0 16,1 1 0-16,1 1-3 0,-2 3 1 0,1-2-2 16,-1 1 8-16,0 2-5 0,4 1-1 15,-4-2 0-15,0 2-2 0,0 0 1 0,2 0 0 16,-2 0 0-16,0 0-4 0,0 0 1 0,0 0-1 16,0 0 0-16,0 0 2 0,0 0 0 0,0 0 0 15,0 0 0-15,0 0 2 0,0 0 2 0,0 0 0 16,0 0 4-16,0 0-8 0,0 0 9 15,0 0 1-15,0-2 1 0,0-1 6 0,0 0-10 16,0-2-2-16,0-1 0 0,0 0-1 0,0 0 1 16,0 2-1-16,1 1 0 0,-1 0-5 0,0 2 3 15,0-2 3-15,0 3-2 0,0 0-2 0,0 0 0 16,0 0-2-16,0 0 1 0,0 0 4 16,0 0-6-16,0 0 0 0,0 0-2 0,0 0-1 15,0 0 3-15,0 0 1 0,0 0 1 0,0 3-5 16,0-2 5-16,0 3 1 0,0 2-1 0,0 0 6 15,0 5-7-15,0 0 1 0,0 2 1 16,0 0-2-16,2 3 4 0,-1-1 1 0,1 0-3 16,2 0-2-16,-1-3 4 0,1-2 0 0,-3-1 0 15,6-1-1-15,-1-2-1 0,-2-3 0 16,6-1-1-16,2-2 3 0,0 0-6 0,7-2-5 16,2-7-6-16,2-4-18 0,4-4-16 0,1-2-30 15,-1-3-44-15,0-4-62 0,-5 2-109 0,-3-3-181 16,-6 10-530-16,-8 4-35 0</inkml:trace>
          <inkml:trace contextRef="#ctx0" brushRef="#br3" timeOffset="342630.2123">10543 10476 1430 0,'0'0'360'0,"0"0"-170"0,0 0-10 0,0 0-18 16,0 0-50-16,0 0-49 0,0 0-49 0,0 0-27 15,0 0-10-15,0 0-22 0,0 0-73 16,0 0-154-16,0 0-357 0,0 0-782 0</inkml:trace>
          <inkml:trace contextRef="#ctx0" brushRef="#br3" timeOffset="343905.0262">10818 10890 1512 0,'0'0'215'0,"0"0"7"15,0 0-3-15,0 0-29 0,0 0-35 0,0 0-31 16,0 0-38-16,0 0-17 0,0 0-10 0,0 0-7 16,0 0-6-16,0 0-5 0,0 0-5 15,145-132-6-15,-131 112-2 0,1-2-6 0,0 0-1 16,-4-1-1-16,0 0-3 0,-5 1 1 0,1 2 2 15,-4 1 1-15,-3 3-1 0,0 3-2 0,-2 3-2 16,-8 3-4-16,3 3-6 0,-5 4-6 16,-4 0-3-16,-4 8 0 0,2 6 2 0,-6 3 0 15,5 3 1-15,-5 2 0 0,9 1 1 0,-2 0 1 16,2-1-2-16,4 2 1 0,4-2-2 16,1 0 1-16,6-2-2 0,0-1 2 0,9 0-1 15,-1-3 1-15,6-3-1 0,6-1 4 0,-1-4-1 16,5-2 0-16,-3-2 0 0,5-1 0 0,1-3 0 15,-1 0 0-15,-1 0 1 0,-6 0-2 16,-4-3-1-16,-3 1 0 0,0 0-1 0,-8 1 2 16,2 1-1-16,-6 0-1 0,0 0-1 0,0 0-3 15,0 1 3-15,0 3-1 0,0 0 3 16,0 1 1-16,0 2-2 0,0 0 1 0,2 0-1 16,1-1 1-16,-1 1 0 0,6-3 0 0,-2 0 0 15,2 2 1-15,-1-5 1 0,5 0 0 0,-2-1 1 16,0 0-3-16,-2 0 1 0,5 0 0 0,-2-6 1 15,1-1 1-15,-1-3-1 0,0-3 0 0,3-1-2 16,-1-3 2-16,1-1 1 0,-1 0-1 16,-2-1 2-16,-3 4 0 0,-1 1 2 0,-6 3 1 15,0 4 0-15,-1 0-2 0,0 6-2 0,0 1-3 16,0 0-6-16,-1 0-2 0,0 3-3 0,-4 5 0 16,-2 2 3-16,6 1 4 0,-2 2 2 15,2 0 1-15,1 0 4 0,0 1-4 0,0-1 0 16,1-1 1-16,2-1-4 0,0-1 5 0,5-1-2 15,-5-3 1-15,6 1 0 0,-4-3 0 16,5-2 2-16,1-2 0 0,-2 0 2 0,4 0 0 16,1-5 1-16,0-3-1 0,2-3 4 0,2 1-6 15,-1-4-1-15,0 0 0 0,-3 0-6 0,0 0 7 16,1 0 1-16,-4 2-1 0,0 1 6 16,-5 5-8-16,3-1 2 0,-5 6-3 0,-3 1-4 15,3 0 1-15,-1 0-3 0,-1 5 3 0,-1 3-1 16,1 1 3-16,-2 0 0 0,1 3-1 0,-1 1-1 15,0-2 4-15,1-2 2 0,4-1 0 0,-3-4 4 16,1 1-7-16,-1-3 2 0,-1-2 0 16,-1 0 0-16,4 0 3 0,1 0-1 0,-3-5 3 15,1-3-6-15,4-2 4 0,0-2-2 0,2 0-1 16,-2-1 2-16,4 0-4 0,-1 2 3 0,-3 1-2 16,5 4 2-16,-4 1-3 0,-2 2-3 15,-2 3-3-15,2 0-2 0,-2 0 3 0,0 7 0 16,1 0 2-16,-1 5-3 0,2-1 5 0,2 2 2 15,2-1 1-15,3-1 5 0,1 1-5 0,3-5 1 16,0-1 1-16,4-3-4 0,-1-1 5 16,4-2-2-16,-1 0 0 0,-1-8-1 0,5-2 2 15,0-2-1-15,-1 0 1 0,1-3 0 0,-3-1-2 16,-1 2 2-16,-1-2 0 0,-6 1 3 16,-2-1-3-16,-3 2 0 0,-4-1 0 0,-2 2-4 15,-1-1 7-15,-4 1-2 0,0 3 2 0,0 1 1 16,-1 1-5-16,-7 1 1 0,3 2-6 0,-5 5-2 15,1 0-5-15,-1 0-3 0,0 7 0 0,-1 2 6 16,4 3 2-16,-1-1-1 0,-4 2 3 0,9 1-7 16,-1-1 6-16,3 2 2 0,-2-3-1 0,3 1 8 15,0-3-9-15,0-2 2 0,3 0 0 16,1-4-2-16,-1-1 3 0,7-3-1 0,-2 0 3 16,2 0-1-16,4-6 1 0,0-3 4 0,1-4-3 15,0-3 1-15,-3 0 2 0,0 0 0 16,0 1 1-16,-5-1 5 0,0 2-4 0,-4 1 1 15,1 3 1-15,-1 4-4 0,-3 3 2 0,0 1-3 16,0 2-7-16,0 0-6 0,0 7 0 16,0 4 2-16,0 3 1 0,0 5 7 0,-6 3-1 15,5 3 1-15,-2 4 1 0,0 2-2 0,-4 3 1 16,6 1-1-16,-2 0 0 0,0-3-2 0,-1 3 2 16,-1-3 0-16,3-1 0 0,-1 0 2 15,-4-2 0-15,5-2 0 0,-1-1 0 0,1-9 0 16,-3 0-1-16,2-6 1 0,3-5 0 0,0-4-1 15,0-2 2-15,-1 0-8 0,-2-4-14 0,0-7-31 16,-4-6-53-16,4-3-69 0,-1-6-134 16,-3-2-241-16,6 4-566 0,-2 8 75 0</inkml:trace>
          <inkml:trace contextRef="#ctx0" brushRef="#br3" timeOffset="344033.9468">11929 10236 2421 0,'0'0'190'0,"0"0"-16"0,0 0-36 0,0 0-47 16,0 0-29-16,0 0-19 0,0 0-29 0,0 0-19 16,0 0-10-16,0 0-15 0,0 0-41 15,0 0-111-15,0 0-237 0,0 0-755 0</inkml:trace>
        </inkml:traceGroup>
        <inkml:traceGroup>
          <inkml:annotationXML>
            <emma:emma xmlns:emma="http://www.w3.org/2003/04/emma" version="1.0">
              <emma:interpretation id="{13DC18D7-3124-4A7A-9B08-6E02C7991B81}" emma:medium="tactile" emma:mode="ink">
                <msink:context xmlns:msink="http://schemas.microsoft.com/ink/2010/main" type="inkWord" rotatedBoundingBox="14897,14968 16974,14858 17037,16032 14960,16143"/>
              </emma:interpretation>
              <emma:one-of disjunction-type="recognition" id="oneOf34">
                <emma:interpretation id="interp168" emma:lang="en-US" emma:confidence="0.5">
                  <emma:literal>panel</emma:literal>
                </emma:interpretation>
                <emma:interpretation id="interp169" emma:lang="en-US" emma:confidence="0">
                  <emma:literal>pad</emma:literal>
                </emma:interpretation>
                <emma:interpretation id="interp170" emma:lang="en-US" emma:confidence="0">
                  <emma:literal>paid</emma:literal>
                </emma:interpretation>
                <emma:interpretation id="interp171" emma:lang="en-US" emma:confidence="0">
                  <emma:literal>part</emma:literal>
                </emma:interpretation>
                <emma:interpretation id="interp172" emma:lang="en-US" emma:confidence="0">
                  <emma:literal>pared</emma:literal>
                </emma:interpretation>
              </emma:one-of>
            </emma:emma>
          </inkml:annotationXML>
          <inkml:trace contextRef="#ctx0" brushRef="#br3" timeOffset="344390.7261">13052 10689 2293 0,'0'0'154'0,"0"0"-38"0,0 0 29 15,0 0 15-15,0 0-19 0,0 0-23 0,0 0-28 16,0 0-27-16,0 0-19 0,0 0-19 0,0 0-14 16,0 0-9-16,0 0-2 0,0 0 8 0,3-71 2 15,-2 104 6-15,1 5 4 0,-2 6 0 16,0 2 1-16,-3 3-1 0,-3 1-3 0,-1-4-3 16,0-1-4-16,-3-3-2 0,3-1-1 0,-3-5-2 15,3-1-2-15,1-3 0 0,2-5-4 16,0-2 2-16,2-4-8 0,2-6-12 0,0-4-21 15,0-3-33-15,0-3-27 0,0-4-37 0,0-1-30 16,2-1-42-16,3-8-79 0,0-6-85 16,0-1-173-16,1 2-459 0,-3 3 425 0</inkml:trace>
          <inkml:trace contextRef="#ctx0" brushRef="#br3" timeOffset="345863.8946">13007 10780 1156 0,'0'0'402'0,"0"0"-44"0,0 0-57 16,0 0-63-16,0 0-49 0,0 0-32 15,0 0-36-15,-30-162-29 0,35 145-28 0,10-2-22 16,-1 1-14-16,9-1-11 0,-2 4-3 0,4-1-6 16,2 2-4-16,2 3-2 0,-1 4-2 0,0 6 0 15,-2 1 0-15,-1 3-2 0,-6 8-3 16,-2 5 0-16,-5 0 0 0,-4 2 1 0,-7 5 4 16,-1 1-3-16,-6-1 2 0,-5 1 0 0,-7-1 2 15,-2 0 1-15,-6-2 1 0,-1-2-1 0,2-3-2 16,-1-1 1-16,5-5 1 0,3-2 1 15,1-3 2-15,7-5 0 0,1 0 2 0,5 0-1 16,2-8 0-16,2-1-7 0,0-2-5 0,5-2-2 16,2 0-5-16,4-1 6 0,0 3 2 15,4 2-1-15,-1 3 1 0,-1 3-5 0,1 1-2 16,0 2 1-16,-1 0 0 0,-1 9 0 0,1 2 4 16,1 2-1-16,3 3 7 0,0 0 0 0,3-3 1 15,1 3 2-15,5-3-6 0,2 0 5 0,8-5 1 16,-2 0-1-16,7-5 5 0,0-3-6 15,4 0 2-15,-5-8 0 0,5-5 0 0,-2-3 2 16,-2-1-2-16,-1-5-1 0,-6 0 1 0,-4-3 2 16,-5 3 2-16,-7-2 3 0,-5 1-1 0,-7 2 3 15,-3 0 1-15,-3 1-2 0,-6 5 6 0,-2 4-7 16,-7 2-2-16,0 4-3 0,-4 4-3 16,-3 1 2-16,0 0-1 0,-3 6 2 0,1 1-3 15,1 4 3-15,3 2 0 0,2 0-1 0,4 1 2 16,2 1-4-16,4-2 0 0,2 2-1 15,5-1 2-15,1-1-1 0,0 3 0 0,4-3 0 16,5 0-3-16,2-2 4 0,0 0-1 0,2-4 3 16,1-1 0-16,3-4 0 0,-1-2 3 0,1 0 1 15,0-8 4-15,3-4-2 0,-3-3 0 16,0 0-2-16,-3-2-2 0,4-2 3 0,-1-1-3 16,-3-1 1-16,1 1 1 0,-6 1-2 0,0 4 2 15,-5 4 1-15,-1 5-2 0,-3 3-4 0,3 1-5 16,-3 2-10-16,0 0 3 0,0 8-3 15,0 4 2-15,1-2 10 0,1 5-9 0,-1-2 9 16,2 1 2-16,0-2-2 0,2 1 5 0,1-2-5 16,0-3 0-16,2 0 0 0,-1-2 2 0,2-1-1 15,1 0 0-15,5-4 1 0,1-1 0 0,0 0 0 16,3 0 1-16,0-5 1 0,-2-3-6 0,3 0 6 16,-3-4-2-16,0-1 0 0,0 2 3 15,0-1-4-15,-2 1 0 0,0 1 0 0,-3 2-2 16,-3 0 2-16,2 3-1 0,-7 2-1 0,2 1-1 15,-2 2-1-15,-2 0 2 0,-1 0-1 16,2 0-1-16,-2 2 1 0,1 0-1 0,-1 0 1 16,1 2 4-16,1-2-2 0,-3-1 1 0,1-1 0 15,3 0 0-15,-2 0 3 0,0 0 1 16,3 0 1-16,0-1-1 0,1-5-2 0,3 0-1 16,-2 2-1-16,3-3 1 0,-2 3-2 0,2 1-2 15,1-1 0-15,-1 3 0 0,-1-1 1 0,-1 2 0 16,-2 0-2-16,-2 0-1 0,0 0 1 15,-1 3-1-15,2 2 3 0,-1 1 0 0,-1 1-1 16,1 1 0-16,3 0 2 0,-1-2 0 0,2 1 2 16,-1-1-2-16,2-1 2 0,-2-1-4 0,4 0 4 15,-4-3 0-15,2-1 2 0,-1 0-1 0,2 0 1 16,-1 0 0-16,1-5-1 0,1-1 0 0,2-3 0 16,-1-1-1-16,0-1-1 0,1 0 2 15,-1 0-2-15,-2 1 1 0,0 0 1 0,-1 3-3 16,-2 1 1-16,-2-1 3 0,-2 4-4 0,1 2 2 15,-2-1-3-15,-2 2 0 0,0 0-1 0,0 0 2 16,0 0 0-16,0 0 0 0,0 0 3 16,0 0 0-16,0-2 0 0,0 1-1 0,-2-2 1 15,2 1-2-15,0-1-1 0,-1 1 1 0,-2-1-2 16,2 1 2-16,-1 1-2 0,1 1 1 16,-3 0-2-16,1 0 0 0,-3 0 3 0,2 0-3 15,0 0 1-15,-2 0-2 0,-1 3 2 0,0 0 0 16,1 0 2-16,-1 1 0 0,1-1-2 15,1 0 0-15,1 2-1 0,-2 1-2 0,0 1 1 16,3 1 2-16,-2 2-2 0,-1 3-1 0,5 1 4 16,-4 0-1-16,4 2 1 0,-1 2 1 0,1-3-4 15,1 3 2-15,0-1-1 0,0-3 2 16,0 1-1-16,3-4-1 0,3 1-1 0,1-4-2 0,0-3 4 16,6-4-1-16,1-1 1 0,1 0 1 15,7-3-1-15,0-6 0 0,5-5 1 0,0 1-1 16,1-3-1-16,1-1 0 0,-1-1 0 0,0-3-2 15,-1 2 4-15,-1-2 0 0,-5-2 0 0,-1 3 2 16,-6 0 1-16,2-4 2 0,-3 2-2 16,-1 0 3-16,-3 0-2 0,-2 1-1 0,-4-1 1 15,0-1 2-15,-3-1-3 0,0-2 1 0,0 1-2 16,0-2-2-16,0-1 1 0,1 1 0 0,2-3 1 16,1-1-2-16,3 1 2 0,0 0 0 15,2 3 1-15,-5 5 3 0,2 4-3 0,-3 5 1 16,-3 7 1-16,0 3 1 0,0 1-1 0,0 2-1 15,-6 2-3-15,2 7-3 0,-8 4 2 16,1 3 2-16,1 4 1 0,-1-1 1 0,1 4-2 16,1 4 0-16,4-1 1 0,0 3 1 0,2 1-1 15,2 2 0-15,1 4-1 0,0-1-2 16,0 1 0-16,0 1 0 0,3-2 1 0,1 3 1 16,-1-2-1-16,3 3 0 0,1-4-1 0,0-1-1 15,0-5 1-15,3-1-4 0,1-6-7 0,-2-4-21 16,2-3-18-16,-4-4-36 0,0-7-59 0,-1-2-87 15,1-2-222-15,-4 0-588 0,2-2-367 0</inkml:trace>
        </inkml:traceGroup>
      </inkml:traceGroup>
    </inkml:traceGroup>
    <inkml:traceGroup>
      <inkml:annotationXML>
        <emma:emma xmlns:emma="http://www.w3.org/2003/04/emma" version="1.0">
          <emma:interpretation id="{3533EAEF-6942-43F9-90D1-E421E086355A}" emma:medium="tactile" emma:mode="ink">
            <msink:context xmlns:msink="http://schemas.microsoft.com/ink/2010/main" type="paragraph" rotatedBoundingBox="5252,16485 18494,16047 18545,17602 5304,1804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D358ABD-4EAF-4C09-9970-A3C1F3382A51}" emma:medium="tactile" emma:mode="ink">
              <msink:context xmlns:msink="http://schemas.microsoft.com/ink/2010/main" type="inkBullet" rotatedBoundingBox="5270,17010 5524,17002 5527,17086 5273,17095"/>
            </emma:interpretation>
            <emma:one-of disjunction-type="recognition" id="oneOf35">
              <emma:interpretation id="interp173" emma:lang="en-US" emma:confidence="1">
                <emma:literal>.</emma:literal>
              </emma:interpretation>
              <emma:interpretation id="interp174" emma:lang="en-US" emma:confidence="0">
                <emma:literal>-</emma:literal>
              </emma:interpretation>
              <emma:interpretation id="interp175" emma:lang="en-US" emma:confidence="0">
                <emma:literal>a</emma:literal>
              </emma:interpretation>
              <emma:interpretation id="interp176" emma:lang="en-US" emma:confidence="0">
                <emma:literal>F</emma:literal>
              </emma:interpretation>
              <emma:interpretation id="interp177" emma:lang="en-US" emma:confidence="0">
                <emma:literal>s</emma:literal>
              </emma:interpretation>
            </emma:one-of>
          </emma:emma>
        </inkml:annotationXML>
        <inkml:trace contextRef="#ctx0" brushRef="#br3" timeOffset="338861.5315">3374 12138 0 0,'0'0'99'16,"0"0"273"-16,0 0-35 0,0 0-18 0,0 0-36 15,0 0-42-15,0 0-46 0,0 0-27 0,0 0-21 16,0 0-13-16,0 0-8 0,0 0-12 0,-54-3-14 15,52 3-12-15,2 0-11 0,0 0-13 16,0 0-12-16,0 0-10 0,0 0-9 0,0 0-2 16,0 0-1-16,0 0 0 0,-3 2 1 0,3-1 2 15,-1 1 1-15,0 1-2 0,-2-1 1 0,1 1-6 16,0-2-2-16,-3 1-3 0,2 0-2 0,3-1-2 16,-2-1-4-16,2 2-2 0,0-2-4 15,0 0-2-15,2 0 0 0,4 1-2 0,0 3 0 16,4-3 7-16,0 1 1 0,4-1 0 0,3-1 6 15,0 0-7-15,1 0 0 0,3 0-1 16,-1 0-7-16,2 0 2 0,-4-1-2 0,-1-1 0 16,-1 2-3-16,-4 0 1 0,1 0 1 0,-6 0-1 15,-3 0 5-15,-1 0-4 0,-1 0 0 0,-2 0 0 16,0 0 0-16,0 0 4 0,0 0 1 16,0 0 7-16,0 0-1 0,-2 0 8 0,-1 0-4 15,-2 0-5-15,-1 0-6 0,-5 2-4 0,2-2 2 16,-2 1-1-16,-2 1 4 0,-1 0-6 15,-2-1 0-15,1 4 0 0,-1-3-4 0,-1 3 5 16,3 0-3-16,4 0 2 0,-1 0-3 0,1-1 3 16,1 1-1-16,1 1 0 0,1-4 5 0,1 2-4 15,5-4 1-15,-1 1-1 0,2-1 2 0,0 0-2 16,0 0-3-16,0 0 0 0,0 0-7 16,3 0 4-16,1-3 0 0,3-1 1 0,3 1 3 15,0-1-8-15,4-3-8 0,1 2-18 0,-1 1-23 16,0-1-37-16,0 0-53 0,-1 3-97 0,1-3-198 15,-4 3-537-15,-4-1-616 0</inkml:trace>
      </inkml:traceGroup>
      <inkml:traceGroup>
        <inkml:annotationXML>
          <emma:emma xmlns:emma="http://www.w3.org/2003/04/emma" version="1.0">
            <emma:interpretation id="{CAD2088B-38B7-427C-B63E-939F6880645A}" emma:medium="tactile" emma:mode="ink">
              <msink:context xmlns:msink="http://schemas.microsoft.com/ink/2010/main" type="line" rotatedBoundingBox="7944,16396 18494,16047 18545,17602 7995,17951"/>
            </emma:interpretation>
          </emma:emma>
        </inkml:annotationXML>
        <inkml:traceGroup>
          <inkml:annotationXML>
            <emma:emma xmlns:emma="http://www.w3.org/2003/04/emma" version="1.0">
              <emma:interpretation id="{1483771F-9106-49CF-BD64-D580CEC0810E}" emma:medium="tactile" emma:mode="ink">
                <msink:context xmlns:msink="http://schemas.microsoft.com/ink/2010/main" type="inkWord" rotatedBoundingBox="7961,16917 8241,16907 8253,17266 7973,17275"/>
              </emma:interpretation>
              <emma:one-of disjunction-type="recognition" id="oneOf36">
                <emma:interpretation id="interp178" emma:lang="en-US" emma:confidence="0.5">
                  <emma:literal>"I</emma:literal>
                </emma:interpretation>
                <emma:interpretation id="interp179" emma:lang="en-US" emma:confidence="0">
                  <emma:literal>"1</emma:literal>
                </emma:interpretation>
                <emma:interpretation id="interp180" emma:lang="en-US" emma:confidence="0">
                  <emma:literal>"</emma:literal>
                </emma:interpretation>
                <emma:interpretation id="interp181" emma:lang="en-US" emma:confidence="0">
                  <emma:literal>"l</emma:literal>
                </emma:interpretation>
                <emma:interpretation id="interp182" emma:lang="en-US" emma:confidence="0">
                  <emma:literal>"11</emma:literal>
                </emma:interpretation>
              </emma:one-of>
            </emma:emma>
          </inkml:annotationXML>
          <inkml:trace contextRef="#ctx0" brushRef="#br3" timeOffset="361040.338">6031 12113 1403 0,'0'0'475'0,"0"0"-231"0,0 0-28 0,0 0-13 16,0 0-29-16,0 0-32 0,0 0-31 0,0 0-32 16,0 0-28-16,0 0-24 0,0 0-11 0,0 0-7 15,-42-25-1-15,42 37 6 0,0 5-4 0,1 3-1 16,3 0-1-16,2 0-1 0,-3 1-1 0,3 0 1 15,-1-2-2-15,-2-1-4 0,1 0 4 16,-1-2-1-16,1-3 1 0,-2-2-1 0,1-3-5 16,0-2-4-16,-2-3-17 0,-1 0-36 0,1-3-66 15,-1 0-106-15,0 0-151 0,0 0-307 0,0-1-882 16</inkml:trace>
          <inkml:trace contextRef="#ctx0" brushRef="#br3" timeOffset="361247.2124">6082 12039 1623 0,'0'0'248'16,"0"0"-21"-16,0 0-14 0,0 0-29 0,0 0-34 15,0 0-31-15,0 0-19 0,0 0-18 16,0 0-11-16,0 0-10 0,0 0-10 0,0 0-6 16,-27 162-7-16,30-149-5 0,0 0-7 0,1-2-7 15,1 0-5-15,-4-2-5 0,-1-1 0 0,1-2-3 16,1-1-1-16,1-2-6 0,-2-1-15 0,0-1-31 15,4-1-46-15,-4 0-81 0,2 0-178 16,1 0-580-16,0-3-698 0</inkml:trace>
          <inkml:trace contextRef="#ctx0" brushRef="#br3" timeOffset="362286.7627">6267 12098 472 0,'0'0'799'0,"0"0"-521"0,0 0-23 0,0 0-12 15,0 0-22-15,0 0-33 0,0 0-34 0,0 0-31 16,0 0-23-16,0 0-18 0,0 0-14 0,0 0-6 16,0 0-14-16,0 0-8 0,0-40-11 15,0 40-11-15,0 0-6 0,0 0-9 0,0 5-1 16,0 3-2-16,0 3 4 0,-2 5 5 0,1 2 2 16,-2 3 4-16,0 1-2 0,0 3-1 15,0 0 0-15,1 1-1 0,-3-3-2 0,4-1-3 16,-2 1-1-16,3-4-3 0,-1-3 2 0,-1-1 0 15,2-2 0-15,0-2-1 0,0-3 0 0,0-4 0 16,0 0-3-16,0-4 1 0,0 0-4 16,0 0-8-16,0 0-17 0,0 0-31 0,0 0-47 15,0-5-82-15,0-2-166 0,0 3-428 0,0 1-827 0</inkml:trace>
        </inkml:traceGroup>
        <inkml:traceGroup>
          <inkml:annotationXML>
            <emma:emma xmlns:emma="http://www.w3.org/2003/04/emma" version="1.0">
              <emma:interpretation id="{1B568E01-414D-44B6-9FD8-AC02931B87FD}" emma:medium="tactile" emma:mode="ink">
                <msink:context xmlns:msink="http://schemas.microsoft.com/ink/2010/main" type="inkWord" rotatedBoundingBox="10115,16972 10747,16951 10750,17023 10117,17044"/>
              </emma:interpretation>
              <emma:one-of disjunction-type="recognition" id="oneOf37">
                <emma:interpretation id="interp183" emma:lang="en-US" emma:confidence="0.5">
                  <emma:literal>-</emma:literal>
                </emma:interpretation>
                <emma:interpretation id="interp184" emma:lang="en-US" emma:confidence="0">
                  <emma:literal>_</emma:literal>
                </emma:interpretation>
                <emma:interpretation id="interp185" emma:lang="en-US" emma:confidence="0">
                  <emma:literal>.</emma:literal>
                </emma:interpretation>
                <emma:interpretation id="interp186" emma:lang="en-US" emma:confidence="0">
                  <emma:literal>~</emma:literal>
                </emma:interpretation>
                <emma:interpretation id="interp187" emma:lang="en-US" emma:confidence="0">
                  <emma:literal>,</emma:literal>
                </emma:interpretation>
              </emma:one-of>
            </emma:emma>
          </inkml:annotationXML>
          <inkml:trace contextRef="#ctx0" brushRef="#br3" timeOffset="362753.091">8149 12121 1740 0,'0'0'226'16,"0"0"-15"-16,0 0-12 0,0 0-13 15,0 0-29-15,0 0-28 0,0 0-28 0,0 0-28 16,0 0-22-16,0 0-16 0,0 0-11 0,0 0-2 15,0 0 1-15,0 0 5 0,-7 36 4 0,27-31-1 16,8-3-6-16,10-2-3 0,5 0-5 0,2 0-7 16,8-7 4-16,-1 3-6 0,-2-4-2 0,2 1 1 15,-4-1-6-15,-1 1 4 0,-6 0 0 16,-8 1-1-16,-5-1 0 0,-5 2 0 0,-8-1 3 16,-5 4 6-16,-5-2 7 0,-5 4 4 0,0-1 2 15,0 1-6-15,-3-2-4 0,-6 1-9 0,2 0-3 16,-3-1-2-16,-1 2-6 0,-2 0-6 15,2 0-17-15,5 0-25 0,2 0-45 0,4 0-70 16,0 0-154-16,0 0-406 0,3 0-941 0</inkml:trace>
        </inkml:traceGroup>
        <inkml:traceGroup>
          <inkml:annotationXML>
            <emma:emma xmlns:emma="http://www.w3.org/2003/04/emma" version="1.0">
              <emma:interpretation id="{6E11064A-8BF3-4C2C-89CA-598AE1B66EFE}" emma:medium="tactile" emma:mode="ink">
                <msink:context xmlns:msink="http://schemas.microsoft.com/ink/2010/main" type="inkWord" rotatedBoundingBox="12490,16657 15177,16568 15193,17066 12507,17155"/>
              </emma:interpretation>
              <emma:one-of disjunction-type="recognition" id="oneOf38">
                <emma:interpretation id="interp188" emma:lang="en-US" emma:confidence="0.5">
                  <emma:literal>source</emma:literal>
                </emma:interpretation>
                <emma:interpretation id="interp189" emma:lang="en-US" emma:confidence="0">
                  <emma:literal>Source</emma:literal>
                </emma:interpretation>
                <emma:interpretation id="interp190" emma:lang="en-US" emma:confidence="0">
                  <emma:literal>Sonics</emma:literal>
                </emma:interpretation>
                <emma:interpretation id="interp191" emma:lang="en-US" emma:confidence="0">
                  <emma:literal>Sonica</emma:literal>
                </emma:interpretation>
                <emma:interpretation id="interp192" emma:lang="en-US" emma:confidence="0">
                  <emma:literal>Sonic</emma:literal>
                </emma:interpretation>
              </emma:one-of>
            </emma:emma>
          </inkml:annotationXML>
          <inkml:trace contextRef="#ctx0" brushRef="#br3" timeOffset="363273.0883">10532 12280 1706 0,'0'0'163'0,"0"0"14"15,0 0 16-15,0 0-1 0,0 0-26 0,0 0-35 16,0 0-36-16,0 0-30 0,0 0-22 15,0 0-8-15,0 0-3 0,0 0 3 0,0 0-1 16,93-182-1-16,-73 156-1 0,4 1-6 0,-1-2 4 16,-5-1-5-16,-2 0-2 0,2 2-2 0,-4-1-2 15,-4 2 2-15,3 0 2 0,-3 4 2 16,-6 2-2-16,3 1-5 0,-4 7 1 0,-1 2 3 16,-2 5 0-16,0 1 1 0,-2 1-6 0,-6 2-10 15,1 0 0-15,-5 0-7 0,-3 6 1 16,-7 6 2-16,4 4-5 0,-6 3 4 0,6 0-2 15,-4 1 3-15,12 0-3 0,0-1 0 0,6-2-2 16,4 1-1-16,0-3 4 0,6 2 0 0,5 3 2 16,5-3-2-16,2 0-1 0,5 0 0 0,1 1 0 15,-3 0 4-15,3-3-5 0,-5 1 0 16,-4 0 1-16,1-2-3 0,-8 0 4 0,-6 1-1 16,-2-2 0-16,-4 2 0 0,-11-3 0 0,-6 1 0 15,-2-2 2-15,-5 0 0 0,-7-4-2 0,5-2 0 16,-1-2-1-16,4-3 4 0,4 0-2 0,8 0-2 15,3-5-5-15,9-3-18 0,2-2-11 16,1-3-14-16,3 2-16 0,10-4-27 0,1 0-52 16,8 2-92-16,0 1-172 0,-1 3-434 0,-8 4-737 0</inkml:trace>
          <inkml:trace contextRef="#ctx0" brushRef="#br3" timeOffset="364605.9194">11076 11913 1431 0,'0'0'556'16,"0"0"-322"-16,0 0-13 0,0 0-13 0,0 0-31 16,0 0-25-16,0 0-40 0,0 0-39 0,0 0-29 15,0 0-18-15,0 0-9 0,0 0 1 16,0 0 4-16,0 0-4 0,-20 27 4 0,10-3-3 16,-1 2-5-16,7 0 1 0,-1-2-10 0,5-1-1 15,0-3-2-15,0-1-2 0,6-2 3 0,5-2-2 16,2-4 1-16,1-3-2 0,2-4 2 0,0-4 3 15,1 0-1-15,2-3 1 0,0-6-2 0,-4-4-2 16,1-2 1-16,2-2 5 0,-3-1-3 16,-4-3 1-16,-3 0-1 0,-5 1-3 0,3 0 5 15,-6-1-1-15,-3 0 0 0,-5 4-3 0,-5 0-1 16,-3 4-2-16,-5 2-1 0,3 3 0 16,-7 5-5-16,4 3-1 0,-1 0-3 0,-1 11 2 15,4 2 1-15,2 3 1 0,5 2 3 0,2 1-3 16,7 3 3-16,3-1 2 0,0 0-1 15,8-1 3-15,7-1-1 0,3-2-1 0,5-1 1 16,-2-4 0-16,6 0 0 0,1-4 0 0,6-4 0 16,-1-2-1-16,-2-2 3 0,7-2 1 0,-5-7 1 15,4-4-1-15,-6-3 1 0,2-1 1 16,-2-2 2-16,-7-2 0 0,0 1 1 0,-1 0 0 16,-5 2-1-16,-4 4 4 0,-1 3-2 0,-7 3 1 15,-2 3 1-15,-3 2-6 0,-1 3 1 16,0 0-7-16,0 0-3 0,0 8 1 0,-5 1-2 15,0 5 3-15,4 1 3 0,1-1 0 0,0 2 0 16,0-4 0-16,0 1-2 0,8-2 4 0,-2-3 0 16,5-1 1-16,1-3 1 0,-2-4-1 0,1 0 0 15,3 0 2-15,0-3-1 0,6-5 3 0,-3-3-3 16,0-2 0-16,-1 0-1 0,1-2 1 16,0 1 1-16,-3-2 1 0,-4 2 1 0,0 3-2 15,-3 1 1-15,-3 4 1 0,-2 3 0 0,-2 2-3 16,0 1-4-16,0 0-8 0,0 1-1 0,0 6 1 15,-3 5 0-15,0 2 6 0,-3 1 1 16,5 3-1-16,1-1 2 0,0-1 2 0,0 0-1 16,4-1 0-16,5-2 1 0,2-2-3 0,2 0 2 15,1-1-1-15,2-4 0 0,-1-2 0 16,-1-1 0-16,5-3 3 0,-1 0-1 0,-1-4 2 16,0-4 0-16,2-3-2 0,-1-1 2 0,-1-4-2 15,0-1 1-15,3-2-1 0,-2 0-1 0,-2 0-1 16,-1-1 2-16,-2 2 1 0,-1 0 2 15,-7 5 2-15,0-2-1 0,-4 6 1 0,-1 1 1 16,0 1-3-16,-6 4-3 0,-1 3-4 0,-4 0-5 16,-2 2-1-16,-3 4 3 0,1 4 1 0,1-1 3 15,-2 3-1-15,6 0-1 0,5-1-1 0,-1 0 1 16,6 1 3-16,0-3-1 0,3 2 1 0,5-2 0 16,4-1 0-16,2 1 1 0,0 0-1 15,3 0-1-15,1 0 1 0,2 1-1 0,-1 0 2 16,3-3 1-16,-3 1-1 0,-5 0-1 0,0-1 0 15,-1 1-2-15,-2 0 2 0,-4-1 2 0,0 1 0 16,-4-2-1-16,-1-1-1 0,3 1 0 16,-3-3-3-16,0 1 4 0,1-4-2 0,-1 0 2 15,6 0 4-15,-1 0-1 0,5-8 3 0,2-3-1 16,4-4-1-16,2 2-1 0,-3-5-2 16,6-1 1-16,-5 0-1 0,4-1-2 0,-4 2 1 15,-1 1-1-15,0 3-3 0,-3-1 4 0,-3 4 0 16,2 3-1-16,-1 2 3 0,-5 2-4 15,0 2-1-15,-2 0 0 0,1 2-2 0,-2 0 0 16,-2 0 1-16,5 2 0 0,-3 1 1 0,-1 1 2 16,1-2 0-16,2 1 1 0,-3-1-2 0,4-1 2 15,-3-1 1-15,-1 0 2 0,5 0 5 0,-2-5-5 16,-2 0 0-16,3-3 1 0,-4 0-3 16,0 1 6-16,-2 1-1 0,-1 0 1 0,0 2-3 15,-4 0 0-15,0 2-2 0,-6 0-4 0,0 2 1 16,-1 0-2-16,-5 4 0 0,-2 2 2 0,4 2-1 15,-2 2-1-15,0 1 0 0,4 1-1 0,-1 1-2 16,0 1 4-16,9 0-2 0,-2 2 0 16,2-1-2-16,4-1 2 0,0-1 2 0,7 0 0 15,3 0 5-15,1 0-5 0,9-3 1 0,0 0 0 16,4-2-4-16,0-4 6 0,3-2-2 0,0-2 1 16,-1 0-1-16,0-8 1 0,1-2-1 15,0-6 2-15,-1-2 0 0,1-3 0 0,-5-1 0 16,3-1 1-16,-4 0 4 0,-4-2-3 0,-4 7 1 15,-6-1 0-15,-6 4-5 0,-1 3 4 16,0 2 0-16,-8 5-3 0,-5 5-1 0,-4 0-4 16,-4 11 0-16,-2 5 0 0,2 2 5 0,-1 1-2 15,4 1-2-15,8 1 1 0,4-1-3 16,5 1 2-16,1-3 0 0,0-2-3 0,8-1-1 16,4-2 0-16,2-2-4 0,7-3-8 0,5 0-11 0,6-2-25 15,7-4-17-15,3-2-18 0,6 0-33 16,3-1-49-16,3-9-119 0,1-1-208 0,-13 2-517 15,-14 3-197-15</inkml:trace>
        </inkml:traceGroup>
        <inkml:traceGroup>
          <inkml:annotationXML>
            <emma:emma xmlns:emma="http://www.w3.org/2003/04/emma" version="1.0">
              <emma:interpretation id="{358D34AA-89BE-4A45-968F-F4CA2095CEAA}" emma:medium="tactile" emma:mode="ink">
                <msink:context xmlns:msink="http://schemas.microsoft.com/ink/2010/main" type="inkWord" rotatedBoundingBox="15574,16369 15997,16355 16041,17685 15618,17698"/>
              </emma:interpretation>
              <emma:one-of disjunction-type="recognition" id="oneOf39">
                <emma:interpretation id="interp193" emma:lang="en-US" emma:confidence="0.5">
                  <emma:literal>of</emma:literal>
                </emma:interpretation>
                <emma:interpretation id="interp194" emma:lang="en-US" emma:confidence="0">
                  <emma:literal>off</emma:literal>
                </emma:interpretation>
                <emma:interpretation id="interp195" emma:lang="en-US" emma:confidence="0">
                  <emma:literal>oof</emma:literal>
                </emma:interpretation>
                <emma:interpretation id="interp196" emma:lang="en-US" emma:confidence="0">
                  <emma:literal>oaf</emma:literal>
                </emma:interpretation>
                <emma:interpretation id="interp197" emma:lang="en-US" emma:confidence="0">
                  <emma:literal>oft</emma:literal>
                </emma:interpretation>
              </emma:one-of>
            </emma:emma>
          </inkml:annotationXML>
          <inkml:trace contextRef="#ctx0" brushRef="#br3" timeOffset="365266.5122">13712 11893 1126 0,'0'0'702'0,"0"0"-425"0,0 0 3 16,0 0-29-16,0 0-58 0,0 0-22 0,0 0-28 15,0 0-33-15,0 0-19 0,0 0-20 0,0 0-16 16,0 0-12-16,0 0-10 0,0 0-13 16,-77-91-8-16,71 94-7 0,3 5-7 0,-1 2 3 15,1 1-2-15,-1 1-1 0,2 4 4 0,2-2-2 16,0 2 0-16,4-3 1 0,2-1 0 16,0 0-1-16,2-3-1 0,4-2 1 0,-1 0-3 15,-1-4 0-15,3-1-3 0,-1-2 1 0,0 0-1 16,1-7 7-16,-2-1 2 0,-1-3-1 0,0-3 5 15,0-2-5-15,-5-1 2 0,1-2-1 0,-2 0-1 16,-4 0-1-16,0 0 1 0,0 4-1 16,-3 5 0-16,-5 1 0 0,-1 3-3 0,1 2-2 15,-2 4-3-15,1 0 0 0,1 2-1 0,2 6-1 16,2 1 4-16,3 3-3 0,1 1 2 0,0 3 2 16,7-2-4-16,1-4 3 0,6 1-1 0,1-4-3 15,3-2 2-15,-1-5 0 0,3 0 1 16,3-1 2-16,1-10 3 0,0-2 0 0,1-4 2 15,2-4 2-15,-4-1 1 0,-2-1 1 0,-2-2-1 16,-5-3-1-16,-6 2 0 0,-1-2 2 16,-5 2 2-16,-2 1-2 0,0-1 6 0,-7 3-4 15,-2 4 4-15,-4 1 0 0,3 4-2 0,-5 4 2 16,6 1 0-16,1 6-1 0,-1 3-4 0,4 0-3 16,-2 6-2-16,1 10-2 0,-1 7 3 15,1 3 2-15,-1 9 0 0,3 4 1 0,0 6 0 16,-2 5-2-16,3 4 2 0,-1 7 0 0,1-1 0 15,-1 5-2-15,1-2 1 0,3 3-2 0,0 1-2 16,0-1 3-16,0 2-2 0,0-2-1 0,6-1 1 16,-1-1-1-16,1-8 3 0,1-3-2 15,0-2 0-15,0-10-4 0,-1-6 1 0,1-5 1 16,-3-6 1-16,2-7-1 0,-3-6-4 0,0-7-2 16,-1 0 0-16,-2-4 5 0,3-2 1 0,0-8 2 15,-2-5 0-15,-1-5-5 0,0-4 6 0,0-1 0 16,0-4 0-16,-1-1 2 0,-5-1-3 15,-5-3-2-15,2-1 1 0,1 3-5 0,-3-2-14 16,4 1-21-16,-1 5-40 0,3 1-62 0,-2 2-133 16,1 7-353-16,5 7-709 0</inkml:trace>
        </inkml:traceGroup>
        <inkml:traceGroup>
          <inkml:annotationXML>
            <emma:emma xmlns:emma="http://www.w3.org/2003/04/emma" version="1.0">
              <emma:interpretation id="{D6CCD1A8-4A01-4FB1-B3F9-D602856845C3}" emma:medium="tactile" emma:mode="ink">
                <msink:context xmlns:msink="http://schemas.microsoft.com/ink/2010/main" type="inkWord" rotatedBoundingBox="16590,16110 18494,16047 18520,16847 16616,16910"/>
              </emma:interpretation>
              <emma:one-of disjunction-type="recognition" id="oneOf40">
                <emma:interpretation id="interp198" emma:lang="en-US" emma:confidence="0.5">
                  <emma:literal>his</emma:literal>
                </emma:interpretation>
                <emma:interpretation id="interp199" emma:lang="en-US" emma:confidence="0">
                  <emma:literal>hi</emma:literal>
                </emma:interpretation>
                <emma:interpretation id="interp200" emma:lang="en-US" emma:confidence="0">
                  <emma:literal>hic</emma:literal>
                </emma:interpretation>
                <emma:interpretation id="interp201" emma:lang="en-US" emma:confidence="0">
                  <emma:literal>hire</emma:literal>
                </emma:interpretation>
                <emma:interpretation id="interp202" emma:lang="en-US" emma:confidence="0">
                  <emma:literal>hit</emma:literal>
                </emma:interpretation>
              </emma:one-of>
            </emma:emma>
          </inkml:annotationXML>
          <inkml:trace contextRef="#ctx0" brushRef="#br3" timeOffset="366376.997">14635 11826 917 0,'0'0'248'16,"0"0"-122"-16,0 0 6 0,0 0 34 15,0 0 33-15,0 0 21 0,0 0-10 0,0 0-27 16,0 0-41-16,0 0-26 0,0 0-13 0,0 0-11 16,0 0-9-16,0 0-12 0,162-149-12 0,-140 119-15 15,-2-3-6-15,-1-3-10 0,-4-2 1 16,-5-3-3-16,0 0-4 0,-1 0 1 0,-4 2-5 16,-3 2 3-16,-2 6 0 0,0 5 1 0,0 6 1 15,-3 4-2-15,-6 5-4 0,5 5-1 16,0 3-3-16,-2 2-3 0,2 1-3 0,-2 0-5 15,-1 9 0-15,0 7-2 0,0 4 1 0,-6 7 3 16,5 2-7-16,-4 8 3 0,3 2 0 0,-1 4 0 16,3 2 8-16,-2 2-3 0,2 0-1 0,0-1 1 15,4-2-1-15,0-5 1 0,3 1-1 16,0-6 2-16,0 0-4 0,4-8 1 0,4-5 2 16,-1-5-1-16,0-5-2 0,1-5 2 0,4-4 2 15,-1-2 2-15,6 0 7 0,0-12 0 0,7-1-2 16,3-5-3-16,-2-2-3 0,7-3 0 15,-4 1-1-15,-4 4 0 0,0 2-3 0,-7 1-1 16,-3 5 2-16,-4 4-3 0,-5 0 4 0,-1 6-6 16,-4 0-3-16,0 2 0 0,0 6 2 0,0 3 0 15,0 2 4-15,0 4 0 0,0-1-4 16,0 6 3-16,0-3 0 0,5 0-2 0,4-3 3 16,4-5-1-16,1 1-2 0,2-4 1 0,3-3 6 15,1-4-5-15,1-1 0 0,1 0 0 0,-1-1-4 16,0-7 6-16,-1-3 0 0,0 0-1 15,-4-3-1-15,1-2 1 0,-5 0-1 0,0 2 2 16,-2-2 4-16,-6 3-4 0,-1 4 1 0,-2 0 0 16,-1 4 0-16,0 2 0 0,0 1-2 0,0 2-2 15,-3 0-12-15,0 2 7 0,-5 6-3 16,4 3 1-16,-2 2 9 0,0 5-8 0,5 1 3 16,1-2 0-16,0 2 2 0,1-2 0 0,11 2 1 15,2-1-1-15,7-4-1 0,0 0 3 0,6-3 1 16,2-1-1-16,0-6-3 0,5 0 2 0,0-4-1 15,0 0 1-15,2-8 10 0,1-3-10 16,-5-4 0-16,0 0 0 0,-4-4-3 0,-4 0 5 16,-3-4 0-16,-2 2 2 0,-8-1-4 0,-3 1 3 15,-2 2 1-15,-6 5 1 0,0 1 1 0,-1 4-4 16,-6 2-3-16,-5 5-4 0,1 0 4 16,-3 2-3-16,-3 2 0 0,0 5 2 0,3 3-6 15,-1 1 6-15,3-1 0 0,5 0 0 0,2 1-1 16,5 0 1-16,0 2 0 0,5 0-1 15,2-2 6-15,1 2-5 0,4-5-1 0,-3 2 2 16,3 0-4-16,2-3 4 0,-4 1 2 0,1 2-3 16,-1-2-1-16,1 2 2 0,1-2-2 0,-2 0 2 15,2 0 2-15,-2 2-3 0,2-2 2 16,-1 0-2-16,-1-2 3 0,-1-1-1 0,2-3-1 16,-1-2 2-16,-2 0-5 0,4 0 6 0,0-4 1 15,3-5 1-15,-4-1 0 0,0-2-2 0,1-1-2 16,-4 0 1-16,5-4 3 0,-5 1-2 0,1 0 0 15,1-1-1-15,-2-2-1 0,-1 2 2 16,0-2 0-16,1 2 1 0,-3 6-4 0,-2 1 3 16,0 4 0-16,-2 3 0 0,-1 3 5 0,0 0-10 15,0 0-2-15,-4 5 0 0,-3 4-2 0,3 3 4 16,-5 4 2-16,6 3 1 0,1 1-3 0,2-2 2 16,1-1 1-16,7-1 1 0,8-3-1 15,5-4-1-15,5-1 1 0,5-2 0 0,6-4 3 16,0-2-4-16,4-1-2 0,1-7-7 0,1-3-22 15,-3-4-30-15,-5-4-58 0,-7-2-108 16,-4-5-294-16,-9 7-635 0,-10 5-333 0</inkml:trace>
          <inkml:trace contextRef="#ctx0" brushRef="#br3" timeOffset="366530.2537">15745 11254 1930 0,'0'0'748'0,"0"0"-616"0,0 0-17 16,0 0-29-16,0 0-45 0,0 0-25 0,0 0-21 16,0 0-20-16,0 0-58 0,0 0-138 0,0 0-302 15,0 0-1095-15</inkml:trace>
        </inkml:traceGroup>
      </inkml:traceGroup>
    </inkml:traceGroup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1-08T06:07:10.30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FA4E4CA-00A1-4CF0-BC85-A17CABF41C12}" emma:medium="tactile" emma:mode="ink">
          <msink:context xmlns:msink="http://schemas.microsoft.com/ink/2010/main" type="inkDrawing" rotatedBoundingBox="18553,4242 22762,4002 22765,4063 18557,4302" semanticType="underline" shapeName="Other">
            <msink:sourceLink direction="with" ref="{A35B19F8-971C-4B30-8A03-07BA953D0E1E}"/>
            <msink:sourceLink direction="with" ref="{863D15B5-5C55-4E6D-A654-4B247D9158BB}"/>
          </msink:context>
        </emma:interpretation>
      </emma:emma>
    </inkml:annotationXML>
    <inkml:trace contextRef="#ctx0" brushRef="#br0">-5 231 559 0,'0'0'218'0,"0"0"16"16,0 0-3-16,0 0-5 0,0 0-4 0,0 0-24 16,0 0-38-16,0 0-27 0,0 0-21 0,0 0-16 15,0 0-13-15,0 0-8 0,0 4-10 16,0-4-6-16,0 0-4 0,0 2-8 0,0-2-6 16,0 0-4-16,0 0-5 0,0 0-3 0,1 0-2 15,-1 0-4-15,0 0-4 0,1 0-3 16,1 0-5-16,-2 0-4 0,3 0-5 0,-2 0 0 0,0 0-3 15,2 0 2-15,0 0 3 0,4 1-5 16,3 1 3-16,4-1 0 0,8 0-2 0,0 1 4 16,8 0 1-16,5 0 0 0,7-2-2 0,6 0 3 15,7 0 0-15,7 0-1 0,9-4 3 0,9 0-4 16,3-1 1-16,4 2-1 0,3-1 1 16,5 0 0-16,9 0 1 0,-1 0-1 0,9-1-1 15,9 0 4-15,-1 0-3 0,7 2 2 0,3-2 1 16,0-2-3-16,6 1 1 0,3-1 2 15,0-2 1-15,2-1-2 0,2 1 2 0,-4-2-2 16,-2-1-1-16,-1 1 2 0,-8 0-1 0,-4 1 1 16,-2 0-1-16,-7 1 2 0,-7-1-1 0,-6 0 3 15,-8 2 0-15,-9 3 0 0,-12-1-2 16,-3 0-1-16,-8 1 7 0,-11 1-4 0,-4-1 2 16,-13 2-2-16,-6-1-5 0,-5 3 3 0,-12 1 1 15,-5-1 6-15,-5 1 5 0,-1 0-1 0,0 0-1 16,0 0-5-16,0 0-6 0,0 0-3 0,0 0-2 15,0-2-4-15,0 2-6 0,0 0-14 16,0-1-30-16,0 1-47 0,0 0-84 0,-4 0-179 16,-3 0-402-16,4 0-883 0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550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6253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58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33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389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153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880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9143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95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2714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505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9E90F-3F40-4B4A-9D4B-108F396B7FDD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9DDB2-08BE-4D09-9A1F-9D4D2A49D7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7047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12.emf"/><Relationship Id="rId18" Type="http://schemas.openxmlformats.org/officeDocument/2006/relationships/customXml" Target="../ink/ink15.xml"/><Relationship Id="rId3" Type="http://schemas.openxmlformats.org/officeDocument/2006/relationships/image" Target="../media/image7.emf"/><Relationship Id="rId21" Type="http://schemas.openxmlformats.org/officeDocument/2006/relationships/image" Target="../media/image16.emf"/><Relationship Id="rId7" Type="http://schemas.openxmlformats.org/officeDocument/2006/relationships/image" Target="../media/image9.emf"/><Relationship Id="rId12" Type="http://schemas.openxmlformats.org/officeDocument/2006/relationships/customXml" Target="../ink/ink12.xml"/><Relationship Id="rId17" Type="http://schemas.openxmlformats.org/officeDocument/2006/relationships/image" Target="../media/image14.emf"/><Relationship Id="rId2" Type="http://schemas.openxmlformats.org/officeDocument/2006/relationships/customXml" Target="../ink/ink7.xml"/><Relationship Id="rId16" Type="http://schemas.openxmlformats.org/officeDocument/2006/relationships/customXml" Target="../ink/ink14.xml"/><Relationship Id="rId20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5" Type="http://schemas.openxmlformats.org/officeDocument/2006/relationships/image" Target="../media/image13.emf"/><Relationship Id="rId23" Type="http://schemas.openxmlformats.org/officeDocument/2006/relationships/image" Target="../media/image17.emf"/><Relationship Id="rId10" Type="http://schemas.openxmlformats.org/officeDocument/2006/relationships/customXml" Target="../ink/ink11.xml"/><Relationship Id="rId19" Type="http://schemas.openxmlformats.org/officeDocument/2006/relationships/image" Target="../media/image15.emf"/><Relationship Id="rId4" Type="http://schemas.openxmlformats.org/officeDocument/2006/relationships/customXml" Target="../ink/ink8.xml"/><Relationship Id="rId9" Type="http://schemas.openxmlformats.org/officeDocument/2006/relationships/image" Target="../media/image10.emf"/><Relationship Id="rId14" Type="http://schemas.openxmlformats.org/officeDocument/2006/relationships/customXml" Target="../ink/ink13.xml"/><Relationship Id="rId22" Type="http://schemas.openxmlformats.org/officeDocument/2006/relationships/customXml" Target="../ink/ink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13" Type="http://schemas.openxmlformats.org/officeDocument/2006/relationships/image" Target="../media/image23.emf"/><Relationship Id="rId18" Type="http://schemas.openxmlformats.org/officeDocument/2006/relationships/customXml" Target="../ink/ink26.xml"/><Relationship Id="rId26" Type="http://schemas.openxmlformats.org/officeDocument/2006/relationships/customXml" Target="../ink/ink30.xml"/><Relationship Id="rId3" Type="http://schemas.openxmlformats.org/officeDocument/2006/relationships/image" Target="../media/image18.emf"/><Relationship Id="rId21" Type="http://schemas.openxmlformats.org/officeDocument/2006/relationships/image" Target="../media/image27.emf"/><Relationship Id="rId7" Type="http://schemas.openxmlformats.org/officeDocument/2006/relationships/image" Target="../media/image20.emf"/><Relationship Id="rId12" Type="http://schemas.openxmlformats.org/officeDocument/2006/relationships/customXml" Target="../ink/ink23.xml"/><Relationship Id="rId17" Type="http://schemas.openxmlformats.org/officeDocument/2006/relationships/image" Target="../media/image25.emf"/><Relationship Id="rId25" Type="http://schemas.openxmlformats.org/officeDocument/2006/relationships/image" Target="../media/image29.emf"/><Relationship Id="rId2" Type="http://schemas.openxmlformats.org/officeDocument/2006/relationships/customXml" Target="../ink/ink18.xml"/><Relationship Id="rId16" Type="http://schemas.openxmlformats.org/officeDocument/2006/relationships/customXml" Target="../ink/ink25.xml"/><Relationship Id="rId20" Type="http://schemas.openxmlformats.org/officeDocument/2006/relationships/customXml" Target="../ink/ink2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.xml"/><Relationship Id="rId11" Type="http://schemas.openxmlformats.org/officeDocument/2006/relationships/image" Target="../media/image22.emf"/><Relationship Id="rId24" Type="http://schemas.openxmlformats.org/officeDocument/2006/relationships/customXml" Target="../ink/ink29.xml"/><Relationship Id="rId5" Type="http://schemas.openxmlformats.org/officeDocument/2006/relationships/image" Target="../media/image19.emf"/><Relationship Id="rId15" Type="http://schemas.openxmlformats.org/officeDocument/2006/relationships/image" Target="../media/image24.emf"/><Relationship Id="rId23" Type="http://schemas.openxmlformats.org/officeDocument/2006/relationships/image" Target="../media/image28.emf"/><Relationship Id="rId10" Type="http://schemas.openxmlformats.org/officeDocument/2006/relationships/customXml" Target="../ink/ink22.xml"/><Relationship Id="rId19" Type="http://schemas.openxmlformats.org/officeDocument/2006/relationships/image" Target="../media/image26.emf"/><Relationship Id="rId4" Type="http://schemas.openxmlformats.org/officeDocument/2006/relationships/customXml" Target="../ink/ink19.xml"/><Relationship Id="rId9" Type="http://schemas.openxmlformats.org/officeDocument/2006/relationships/image" Target="../media/image21.emf"/><Relationship Id="rId14" Type="http://schemas.openxmlformats.org/officeDocument/2006/relationships/customXml" Target="../ink/ink24.xml"/><Relationship Id="rId22" Type="http://schemas.openxmlformats.org/officeDocument/2006/relationships/customXml" Target="../ink/ink28.xml"/><Relationship Id="rId27" Type="http://schemas.openxmlformats.org/officeDocument/2006/relationships/image" Target="../media/image3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4.xml"/><Relationship Id="rId13" Type="http://schemas.openxmlformats.org/officeDocument/2006/relationships/image" Target="../media/image36.emf"/><Relationship Id="rId3" Type="http://schemas.openxmlformats.org/officeDocument/2006/relationships/image" Target="../media/image31.emf"/><Relationship Id="rId7" Type="http://schemas.openxmlformats.org/officeDocument/2006/relationships/image" Target="../media/image33.emf"/><Relationship Id="rId12" Type="http://schemas.openxmlformats.org/officeDocument/2006/relationships/customXml" Target="../ink/ink36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3.xml"/><Relationship Id="rId11" Type="http://schemas.openxmlformats.org/officeDocument/2006/relationships/image" Target="../media/image35.emf"/><Relationship Id="rId5" Type="http://schemas.openxmlformats.org/officeDocument/2006/relationships/image" Target="../media/image32.emf"/><Relationship Id="rId15" Type="http://schemas.openxmlformats.org/officeDocument/2006/relationships/image" Target="../media/image37.emf"/><Relationship Id="rId10" Type="http://schemas.openxmlformats.org/officeDocument/2006/relationships/customXml" Target="../ink/ink35.xml"/><Relationship Id="rId4" Type="http://schemas.openxmlformats.org/officeDocument/2006/relationships/customXml" Target="../ink/ink32.xml"/><Relationship Id="rId9" Type="http://schemas.openxmlformats.org/officeDocument/2006/relationships/image" Target="../media/image34.emf"/><Relationship Id="rId14" Type="http://schemas.openxmlformats.org/officeDocument/2006/relationships/customXml" Target="../ink/ink37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emf"/><Relationship Id="rId18" Type="http://schemas.openxmlformats.org/officeDocument/2006/relationships/customXml" Target="../ink/ink46.xml"/><Relationship Id="rId26" Type="http://schemas.openxmlformats.org/officeDocument/2006/relationships/customXml" Target="../ink/ink50.xml"/><Relationship Id="rId39" Type="http://schemas.openxmlformats.org/officeDocument/2006/relationships/image" Target="../media/image56.emf"/><Relationship Id="rId21" Type="http://schemas.openxmlformats.org/officeDocument/2006/relationships/image" Target="../media/image47.emf"/><Relationship Id="rId34" Type="http://schemas.openxmlformats.org/officeDocument/2006/relationships/customXml" Target="../ink/ink54.xml"/><Relationship Id="rId42" Type="http://schemas.openxmlformats.org/officeDocument/2006/relationships/customXml" Target="../ink/ink58.xml"/><Relationship Id="rId47" Type="http://schemas.openxmlformats.org/officeDocument/2006/relationships/image" Target="../media/image60.emf"/><Relationship Id="rId50" Type="http://schemas.openxmlformats.org/officeDocument/2006/relationships/customXml" Target="../ink/ink62.xml"/><Relationship Id="rId55" Type="http://schemas.openxmlformats.org/officeDocument/2006/relationships/image" Target="../media/image64.emf"/><Relationship Id="rId63" Type="http://schemas.openxmlformats.org/officeDocument/2006/relationships/image" Target="../media/image68.emf"/><Relationship Id="rId68" Type="http://schemas.openxmlformats.org/officeDocument/2006/relationships/customXml" Target="../ink/ink71.xml"/><Relationship Id="rId7" Type="http://schemas.openxmlformats.org/officeDocument/2006/relationships/image" Target="../media/image40.emf"/><Relationship Id="rId71" Type="http://schemas.openxmlformats.org/officeDocument/2006/relationships/image" Target="../media/image72.emf"/><Relationship Id="rId2" Type="http://schemas.openxmlformats.org/officeDocument/2006/relationships/customXml" Target="../ink/ink38.xml"/><Relationship Id="rId16" Type="http://schemas.openxmlformats.org/officeDocument/2006/relationships/customXml" Target="../ink/ink45.xml"/><Relationship Id="rId29" Type="http://schemas.openxmlformats.org/officeDocument/2006/relationships/image" Target="../media/image51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0.xml"/><Relationship Id="rId11" Type="http://schemas.openxmlformats.org/officeDocument/2006/relationships/image" Target="../media/image42.emf"/><Relationship Id="rId24" Type="http://schemas.openxmlformats.org/officeDocument/2006/relationships/customXml" Target="../ink/ink49.xml"/><Relationship Id="rId32" Type="http://schemas.openxmlformats.org/officeDocument/2006/relationships/customXml" Target="../ink/ink53.xml"/><Relationship Id="rId37" Type="http://schemas.openxmlformats.org/officeDocument/2006/relationships/image" Target="../media/image55.emf"/><Relationship Id="rId40" Type="http://schemas.openxmlformats.org/officeDocument/2006/relationships/customXml" Target="../ink/ink57.xml"/><Relationship Id="rId45" Type="http://schemas.openxmlformats.org/officeDocument/2006/relationships/image" Target="../media/image59.emf"/><Relationship Id="rId53" Type="http://schemas.openxmlformats.org/officeDocument/2006/relationships/image" Target="../media/image63.emf"/><Relationship Id="rId58" Type="http://schemas.openxmlformats.org/officeDocument/2006/relationships/customXml" Target="../ink/ink66.xml"/><Relationship Id="rId66" Type="http://schemas.openxmlformats.org/officeDocument/2006/relationships/customXml" Target="../ink/ink70.xml"/><Relationship Id="rId5" Type="http://schemas.openxmlformats.org/officeDocument/2006/relationships/image" Target="../media/image39.emf"/><Relationship Id="rId15" Type="http://schemas.openxmlformats.org/officeDocument/2006/relationships/image" Target="../media/image44.emf"/><Relationship Id="rId23" Type="http://schemas.openxmlformats.org/officeDocument/2006/relationships/image" Target="../media/image48.emf"/><Relationship Id="rId28" Type="http://schemas.openxmlformats.org/officeDocument/2006/relationships/customXml" Target="../ink/ink51.xml"/><Relationship Id="rId36" Type="http://schemas.openxmlformats.org/officeDocument/2006/relationships/customXml" Target="../ink/ink55.xml"/><Relationship Id="rId49" Type="http://schemas.openxmlformats.org/officeDocument/2006/relationships/image" Target="../media/image61.emf"/><Relationship Id="rId57" Type="http://schemas.openxmlformats.org/officeDocument/2006/relationships/image" Target="../media/image65.emf"/><Relationship Id="rId61" Type="http://schemas.openxmlformats.org/officeDocument/2006/relationships/image" Target="../media/image67.emf"/><Relationship Id="rId10" Type="http://schemas.openxmlformats.org/officeDocument/2006/relationships/customXml" Target="../ink/ink42.xml"/><Relationship Id="rId19" Type="http://schemas.openxmlformats.org/officeDocument/2006/relationships/image" Target="../media/image46.emf"/><Relationship Id="rId31" Type="http://schemas.openxmlformats.org/officeDocument/2006/relationships/image" Target="../media/image52.emf"/><Relationship Id="rId44" Type="http://schemas.openxmlformats.org/officeDocument/2006/relationships/customXml" Target="../ink/ink59.xml"/><Relationship Id="rId52" Type="http://schemas.openxmlformats.org/officeDocument/2006/relationships/customXml" Target="../ink/ink63.xml"/><Relationship Id="rId60" Type="http://schemas.openxmlformats.org/officeDocument/2006/relationships/customXml" Target="../ink/ink67.xml"/><Relationship Id="rId65" Type="http://schemas.openxmlformats.org/officeDocument/2006/relationships/image" Target="../media/image69.emf"/><Relationship Id="rId4" Type="http://schemas.openxmlformats.org/officeDocument/2006/relationships/customXml" Target="../ink/ink39.xml"/><Relationship Id="rId9" Type="http://schemas.openxmlformats.org/officeDocument/2006/relationships/image" Target="../media/image41.emf"/><Relationship Id="rId14" Type="http://schemas.openxmlformats.org/officeDocument/2006/relationships/customXml" Target="../ink/ink44.xml"/><Relationship Id="rId22" Type="http://schemas.openxmlformats.org/officeDocument/2006/relationships/customXml" Target="../ink/ink48.xml"/><Relationship Id="rId27" Type="http://schemas.openxmlformats.org/officeDocument/2006/relationships/image" Target="../media/image50.emf"/><Relationship Id="rId30" Type="http://schemas.openxmlformats.org/officeDocument/2006/relationships/customXml" Target="../ink/ink52.xml"/><Relationship Id="rId35" Type="http://schemas.openxmlformats.org/officeDocument/2006/relationships/image" Target="../media/image54.emf"/><Relationship Id="rId43" Type="http://schemas.openxmlformats.org/officeDocument/2006/relationships/image" Target="../media/image58.emf"/><Relationship Id="rId48" Type="http://schemas.openxmlformats.org/officeDocument/2006/relationships/customXml" Target="../ink/ink61.xml"/><Relationship Id="rId56" Type="http://schemas.openxmlformats.org/officeDocument/2006/relationships/customXml" Target="../ink/ink65.xml"/><Relationship Id="rId64" Type="http://schemas.openxmlformats.org/officeDocument/2006/relationships/customXml" Target="../ink/ink69.xml"/><Relationship Id="rId69" Type="http://schemas.openxmlformats.org/officeDocument/2006/relationships/image" Target="../media/image71.emf"/><Relationship Id="rId8" Type="http://schemas.openxmlformats.org/officeDocument/2006/relationships/customXml" Target="../ink/ink41.xml"/><Relationship Id="rId51" Type="http://schemas.openxmlformats.org/officeDocument/2006/relationships/image" Target="../media/image62.emf"/><Relationship Id="rId3" Type="http://schemas.openxmlformats.org/officeDocument/2006/relationships/image" Target="../media/image38.emf"/><Relationship Id="rId12" Type="http://schemas.openxmlformats.org/officeDocument/2006/relationships/customXml" Target="../ink/ink43.xml"/><Relationship Id="rId17" Type="http://schemas.openxmlformats.org/officeDocument/2006/relationships/image" Target="../media/image45.emf"/><Relationship Id="rId25" Type="http://schemas.openxmlformats.org/officeDocument/2006/relationships/image" Target="../media/image49.emf"/><Relationship Id="rId33" Type="http://schemas.openxmlformats.org/officeDocument/2006/relationships/image" Target="../media/image53.emf"/><Relationship Id="rId38" Type="http://schemas.openxmlformats.org/officeDocument/2006/relationships/customXml" Target="../ink/ink56.xml"/><Relationship Id="rId46" Type="http://schemas.openxmlformats.org/officeDocument/2006/relationships/customXml" Target="../ink/ink60.xml"/><Relationship Id="rId59" Type="http://schemas.openxmlformats.org/officeDocument/2006/relationships/image" Target="../media/image66.emf"/><Relationship Id="rId67" Type="http://schemas.openxmlformats.org/officeDocument/2006/relationships/image" Target="../media/image70.emf"/><Relationship Id="rId20" Type="http://schemas.openxmlformats.org/officeDocument/2006/relationships/customXml" Target="../ink/ink47.xml"/><Relationship Id="rId41" Type="http://schemas.openxmlformats.org/officeDocument/2006/relationships/image" Target="../media/image57.emf"/><Relationship Id="rId54" Type="http://schemas.openxmlformats.org/officeDocument/2006/relationships/customXml" Target="../ink/ink64.xml"/><Relationship Id="rId62" Type="http://schemas.openxmlformats.org/officeDocument/2006/relationships/customXml" Target="../ink/ink68.xml"/><Relationship Id="rId70" Type="http://schemas.openxmlformats.org/officeDocument/2006/relationships/customXml" Target="../ink/ink7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76.xml"/><Relationship Id="rId13" Type="http://schemas.openxmlformats.org/officeDocument/2006/relationships/image" Target="../media/image78.emf"/><Relationship Id="rId18" Type="http://schemas.openxmlformats.org/officeDocument/2006/relationships/customXml" Target="../ink/ink81.xml"/><Relationship Id="rId26" Type="http://schemas.openxmlformats.org/officeDocument/2006/relationships/customXml" Target="../ink/ink85.xml"/><Relationship Id="rId3" Type="http://schemas.openxmlformats.org/officeDocument/2006/relationships/image" Target="../media/image73.emf"/><Relationship Id="rId21" Type="http://schemas.openxmlformats.org/officeDocument/2006/relationships/image" Target="../media/image82.emf"/><Relationship Id="rId7" Type="http://schemas.openxmlformats.org/officeDocument/2006/relationships/image" Target="../media/image75.emf"/><Relationship Id="rId12" Type="http://schemas.openxmlformats.org/officeDocument/2006/relationships/customXml" Target="../ink/ink78.xml"/><Relationship Id="rId17" Type="http://schemas.openxmlformats.org/officeDocument/2006/relationships/image" Target="../media/image80.emf"/><Relationship Id="rId25" Type="http://schemas.openxmlformats.org/officeDocument/2006/relationships/image" Target="../media/image84.emf"/><Relationship Id="rId2" Type="http://schemas.openxmlformats.org/officeDocument/2006/relationships/customXml" Target="../ink/ink73.xml"/><Relationship Id="rId16" Type="http://schemas.openxmlformats.org/officeDocument/2006/relationships/customXml" Target="../ink/ink80.xml"/><Relationship Id="rId20" Type="http://schemas.openxmlformats.org/officeDocument/2006/relationships/customXml" Target="../ink/ink82.xml"/><Relationship Id="rId29" Type="http://schemas.openxmlformats.org/officeDocument/2006/relationships/image" Target="../media/image8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5.xml"/><Relationship Id="rId11" Type="http://schemas.openxmlformats.org/officeDocument/2006/relationships/image" Target="../media/image77.emf"/><Relationship Id="rId24" Type="http://schemas.openxmlformats.org/officeDocument/2006/relationships/customXml" Target="../ink/ink84.xml"/><Relationship Id="rId5" Type="http://schemas.openxmlformats.org/officeDocument/2006/relationships/image" Target="../media/image74.emf"/><Relationship Id="rId15" Type="http://schemas.openxmlformats.org/officeDocument/2006/relationships/image" Target="../media/image79.emf"/><Relationship Id="rId23" Type="http://schemas.openxmlformats.org/officeDocument/2006/relationships/image" Target="../media/image83.emf"/><Relationship Id="rId28" Type="http://schemas.openxmlformats.org/officeDocument/2006/relationships/customXml" Target="../ink/ink86.xml"/><Relationship Id="rId10" Type="http://schemas.openxmlformats.org/officeDocument/2006/relationships/customXml" Target="../ink/ink77.xml"/><Relationship Id="rId19" Type="http://schemas.openxmlformats.org/officeDocument/2006/relationships/image" Target="../media/image81.emf"/><Relationship Id="rId4" Type="http://schemas.openxmlformats.org/officeDocument/2006/relationships/customXml" Target="../ink/ink74.xml"/><Relationship Id="rId9" Type="http://schemas.openxmlformats.org/officeDocument/2006/relationships/image" Target="../media/image76.emf"/><Relationship Id="rId14" Type="http://schemas.openxmlformats.org/officeDocument/2006/relationships/customXml" Target="../ink/ink79.xml"/><Relationship Id="rId22" Type="http://schemas.openxmlformats.org/officeDocument/2006/relationships/customXml" Target="../ink/ink83.xml"/><Relationship Id="rId27" Type="http://schemas.openxmlformats.org/officeDocument/2006/relationships/image" Target="../media/image8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0.xml"/><Relationship Id="rId13" Type="http://schemas.openxmlformats.org/officeDocument/2006/relationships/image" Target="../media/image92.emf"/><Relationship Id="rId18" Type="http://schemas.openxmlformats.org/officeDocument/2006/relationships/customXml" Target="../ink/ink95.xml"/><Relationship Id="rId26" Type="http://schemas.openxmlformats.org/officeDocument/2006/relationships/customXml" Target="../ink/ink99.xml"/><Relationship Id="rId3" Type="http://schemas.openxmlformats.org/officeDocument/2006/relationships/image" Target="../media/image87.emf"/><Relationship Id="rId21" Type="http://schemas.openxmlformats.org/officeDocument/2006/relationships/image" Target="../media/image96.emf"/><Relationship Id="rId7" Type="http://schemas.openxmlformats.org/officeDocument/2006/relationships/image" Target="../media/image89.emf"/><Relationship Id="rId12" Type="http://schemas.openxmlformats.org/officeDocument/2006/relationships/customXml" Target="../ink/ink92.xml"/><Relationship Id="rId17" Type="http://schemas.openxmlformats.org/officeDocument/2006/relationships/image" Target="../media/image94.emf"/><Relationship Id="rId25" Type="http://schemas.openxmlformats.org/officeDocument/2006/relationships/image" Target="../media/image98.emf"/><Relationship Id="rId2" Type="http://schemas.openxmlformats.org/officeDocument/2006/relationships/customXml" Target="../ink/ink87.xml"/><Relationship Id="rId16" Type="http://schemas.openxmlformats.org/officeDocument/2006/relationships/customXml" Target="../ink/ink94.xml"/><Relationship Id="rId20" Type="http://schemas.openxmlformats.org/officeDocument/2006/relationships/customXml" Target="../ink/ink96.xml"/><Relationship Id="rId29" Type="http://schemas.openxmlformats.org/officeDocument/2006/relationships/image" Target="../media/image10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9.xml"/><Relationship Id="rId11" Type="http://schemas.openxmlformats.org/officeDocument/2006/relationships/image" Target="../media/image91.emf"/><Relationship Id="rId24" Type="http://schemas.openxmlformats.org/officeDocument/2006/relationships/customXml" Target="../ink/ink98.xml"/><Relationship Id="rId5" Type="http://schemas.openxmlformats.org/officeDocument/2006/relationships/image" Target="../media/image88.emf"/><Relationship Id="rId15" Type="http://schemas.openxmlformats.org/officeDocument/2006/relationships/image" Target="../media/image93.emf"/><Relationship Id="rId23" Type="http://schemas.openxmlformats.org/officeDocument/2006/relationships/image" Target="../media/image97.emf"/><Relationship Id="rId28" Type="http://schemas.openxmlformats.org/officeDocument/2006/relationships/customXml" Target="../ink/ink100.xml"/><Relationship Id="rId10" Type="http://schemas.openxmlformats.org/officeDocument/2006/relationships/customXml" Target="../ink/ink91.xml"/><Relationship Id="rId19" Type="http://schemas.openxmlformats.org/officeDocument/2006/relationships/image" Target="../media/image95.emf"/><Relationship Id="rId4" Type="http://schemas.openxmlformats.org/officeDocument/2006/relationships/customXml" Target="../ink/ink88.xml"/><Relationship Id="rId9" Type="http://schemas.openxmlformats.org/officeDocument/2006/relationships/image" Target="../media/image90.emf"/><Relationship Id="rId14" Type="http://schemas.openxmlformats.org/officeDocument/2006/relationships/customXml" Target="../ink/ink93.xml"/><Relationship Id="rId22" Type="http://schemas.openxmlformats.org/officeDocument/2006/relationships/customXml" Target="../ink/ink97.xml"/><Relationship Id="rId27" Type="http://schemas.openxmlformats.org/officeDocument/2006/relationships/image" Target="../media/image9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4.xml"/><Relationship Id="rId13" Type="http://schemas.openxmlformats.org/officeDocument/2006/relationships/image" Target="../media/image106.emf"/><Relationship Id="rId18" Type="http://schemas.openxmlformats.org/officeDocument/2006/relationships/customXml" Target="../ink/ink109.xml"/><Relationship Id="rId3" Type="http://schemas.openxmlformats.org/officeDocument/2006/relationships/image" Target="../media/image101.emf"/><Relationship Id="rId7" Type="http://schemas.openxmlformats.org/officeDocument/2006/relationships/image" Target="../media/image103.emf"/><Relationship Id="rId12" Type="http://schemas.openxmlformats.org/officeDocument/2006/relationships/customXml" Target="../ink/ink106.xml"/><Relationship Id="rId17" Type="http://schemas.openxmlformats.org/officeDocument/2006/relationships/image" Target="../media/image108.emf"/><Relationship Id="rId2" Type="http://schemas.openxmlformats.org/officeDocument/2006/relationships/customXml" Target="../ink/ink101.xml"/><Relationship Id="rId16" Type="http://schemas.openxmlformats.org/officeDocument/2006/relationships/customXml" Target="../ink/ink10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3.xml"/><Relationship Id="rId11" Type="http://schemas.openxmlformats.org/officeDocument/2006/relationships/image" Target="../media/image105.emf"/><Relationship Id="rId5" Type="http://schemas.openxmlformats.org/officeDocument/2006/relationships/image" Target="../media/image102.emf"/><Relationship Id="rId15" Type="http://schemas.openxmlformats.org/officeDocument/2006/relationships/image" Target="../media/image107.emf"/><Relationship Id="rId10" Type="http://schemas.openxmlformats.org/officeDocument/2006/relationships/customXml" Target="../ink/ink105.xml"/><Relationship Id="rId19" Type="http://schemas.openxmlformats.org/officeDocument/2006/relationships/image" Target="../media/image109.emf"/><Relationship Id="rId4" Type="http://schemas.openxmlformats.org/officeDocument/2006/relationships/customXml" Target="../ink/ink102.xml"/><Relationship Id="rId9" Type="http://schemas.openxmlformats.org/officeDocument/2006/relationships/image" Target="../media/image104.emf"/><Relationship Id="rId14" Type="http://schemas.openxmlformats.org/officeDocument/2006/relationships/customXml" Target="../ink/ink10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3.xml"/><Relationship Id="rId13" Type="http://schemas.openxmlformats.org/officeDocument/2006/relationships/image" Target="../media/image115.emf"/><Relationship Id="rId18" Type="http://schemas.openxmlformats.org/officeDocument/2006/relationships/customXml" Target="../ink/ink118.xml"/><Relationship Id="rId3" Type="http://schemas.openxmlformats.org/officeDocument/2006/relationships/image" Target="../media/image110.emf"/><Relationship Id="rId21" Type="http://schemas.openxmlformats.org/officeDocument/2006/relationships/image" Target="../media/image119.emf"/><Relationship Id="rId7" Type="http://schemas.openxmlformats.org/officeDocument/2006/relationships/image" Target="../media/image112.emf"/><Relationship Id="rId12" Type="http://schemas.openxmlformats.org/officeDocument/2006/relationships/customXml" Target="../ink/ink115.xml"/><Relationship Id="rId17" Type="http://schemas.openxmlformats.org/officeDocument/2006/relationships/image" Target="../media/image117.emf"/><Relationship Id="rId25" Type="http://schemas.openxmlformats.org/officeDocument/2006/relationships/image" Target="../media/image121.emf"/><Relationship Id="rId2" Type="http://schemas.openxmlformats.org/officeDocument/2006/relationships/customXml" Target="../ink/ink110.xml"/><Relationship Id="rId16" Type="http://schemas.openxmlformats.org/officeDocument/2006/relationships/customXml" Target="../ink/ink117.xml"/><Relationship Id="rId20" Type="http://schemas.openxmlformats.org/officeDocument/2006/relationships/customXml" Target="../ink/ink11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2.xml"/><Relationship Id="rId11" Type="http://schemas.openxmlformats.org/officeDocument/2006/relationships/image" Target="../media/image114.emf"/><Relationship Id="rId24" Type="http://schemas.openxmlformats.org/officeDocument/2006/relationships/customXml" Target="../ink/ink121.xml"/><Relationship Id="rId5" Type="http://schemas.openxmlformats.org/officeDocument/2006/relationships/image" Target="../media/image111.emf"/><Relationship Id="rId15" Type="http://schemas.openxmlformats.org/officeDocument/2006/relationships/image" Target="../media/image116.emf"/><Relationship Id="rId23" Type="http://schemas.openxmlformats.org/officeDocument/2006/relationships/image" Target="../media/image120.emf"/><Relationship Id="rId10" Type="http://schemas.openxmlformats.org/officeDocument/2006/relationships/customXml" Target="../ink/ink114.xml"/><Relationship Id="rId19" Type="http://schemas.openxmlformats.org/officeDocument/2006/relationships/image" Target="../media/image118.emf"/><Relationship Id="rId4" Type="http://schemas.openxmlformats.org/officeDocument/2006/relationships/customXml" Target="../ink/ink111.xml"/><Relationship Id="rId9" Type="http://schemas.openxmlformats.org/officeDocument/2006/relationships/image" Target="../media/image113.emf"/><Relationship Id="rId14" Type="http://schemas.openxmlformats.org/officeDocument/2006/relationships/customXml" Target="../ink/ink116.xml"/><Relationship Id="rId22" Type="http://schemas.openxmlformats.org/officeDocument/2006/relationships/customXml" Target="../ink/ink12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5.xml"/><Relationship Id="rId3" Type="http://schemas.openxmlformats.org/officeDocument/2006/relationships/image" Target="../media/image122.emf"/><Relationship Id="rId7" Type="http://schemas.openxmlformats.org/officeDocument/2006/relationships/image" Target="../media/image124.emf"/><Relationship Id="rId2" Type="http://schemas.openxmlformats.org/officeDocument/2006/relationships/customXml" Target="../ink/ink12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4.xml"/><Relationship Id="rId5" Type="http://schemas.openxmlformats.org/officeDocument/2006/relationships/image" Target="../media/image123.emf"/><Relationship Id="rId4" Type="http://schemas.openxmlformats.org/officeDocument/2006/relationships/customXml" Target="../ink/ink123.xml"/><Relationship Id="rId9" Type="http://schemas.openxmlformats.org/officeDocument/2006/relationships/image" Target="../media/image12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9.xml"/><Relationship Id="rId13" Type="http://schemas.openxmlformats.org/officeDocument/2006/relationships/image" Target="../media/image131.emf"/><Relationship Id="rId18" Type="http://schemas.openxmlformats.org/officeDocument/2006/relationships/customXml" Target="../ink/ink134.xml"/><Relationship Id="rId26" Type="http://schemas.openxmlformats.org/officeDocument/2006/relationships/customXml" Target="../ink/ink138.xml"/><Relationship Id="rId3" Type="http://schemas.openxmlformats.org/officeDocument/2006/relationships/image" Target="../media/image126.emf"/><Relationship Id="rId21" Type="http://schemas.openxmlformats.org/officeDocument/2006/relationships/image" Target="../media/image135.emf"/><Relationship Id="rId7" Type="http://schemas.openxmlformats.org/officeDocument/2006/relationships/image" Target="../media/image128.emf"/><Relationship Id="rId12" Type="http://schemas.openxmlformats.org/officeDocument/2006/relationships/customXml" Target="../ink/ink131.xml"/><Relationship Id="rId17" Type="http://schemas.openxmlformats.org/officeDocument/2006/relationships/image" Target="../media/image133.emf"/><Relationship Id="rId25" Type="http://schemas.openxmlformats.org/officeDocument/2006/relationships/image" Target="../media/image137.emf"/><Relationship Id="rId33" Type="http://schemas.openxmlformats.org/officeDocument/2006/relationships/image" Target="../media/image141.emf"/><Relationship Id="rId2" Type="http://schemas.openxmlformats.org/officeDocument/2006/relationships/customXml" Target="../ink/ink126.xml"/><Relationship Id="rId16" Type="http://schemas.openxmlformats.org/officeDocument/2006/relationships/customXml" Target="../ink/ink133.xml"/><Relationship Id="rId20" Type="http://schemas.openxmlformats.org/officeDocument/2006/relationships/customXml" Target="../ink/ink135.xml"/><Relationship Id="rId29" Type="http://schemas.openxmlformats.org/officeDocument/2006/relationships/image" Target="../media/image13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8.xml"/><Relationship Id="rId11" Type="http://schemas.openxmlformats.org/officeDocument/2006/relationships/image" Target="../media/image130.emf"/><Relationship Id="rId24" Type="http://schemas.openxmlformats.org/officeDocument/2006/relationships/customXml" Target="../ink/ink137.xml"/><Relationship Id="rId32" Type="http://schemas.openxmlformats.org/officeDocument/2006/relationships/customXml" Target="../ink/ink141.xml"/><Relationship Id="rId5" Type="http://schemas.openxmlformats.org/officeDocument/2006/relationships/image" Target="../media/image127.emf"/><Relationship Id="rId15" Type="http://schemas.openxmlformats.org/officeDocument/2006/relationships/image" Target="../media/image132.emf"/><Relationship Id="rId23" Type="http://schemas.openxmlformats.org/officeDocument/2006/relationships/image" Target="../media/image136.emf"/><Relationship Id="rId28" Type="http://schemas.openxmlformats.org/officeDocument/2006/relationships/customXml" Target="../ink/ink139.xml"/><Relationship Id="rId10" Type="http://schemas.openxmlformats.org/officeDocument/2006/relationships/customXml" Target="../ink/ink130.xml"/><Relationship Id="rId19" Type="http://schemas.openxmlformats.org/officeDocument/2006/relationships/image" Target="../media/image134.emf"/><Relationship Id="rId31" Type="http://schemas.openxmlformats.org/officeDocument/2006/relationships/image" Target="../media/image140.emf"/><Relationship Id="rId4" Type="http://schemas.openxmlformats.org/officeDocument/2006/relationships/customXml" Target="../ink/ink127.xml"/><Relationship Id="rId9" Type="http://schemas.openxmlformats.org/officeDocument/2006/relationships/image" Target="../media/image129.emf"/><Relationship Id="rId14" Type="http://schemas.openxmlformats.org/officeDocument/2006/relationships/customXml" Target="../ink/ink132.xml"/><Relationship Id="rId22" Type="http://schemas.openxmlformats.org/officeDocument/2006/relationships/customXml" Target="../ink/ink136.xml"/><Relationship Id="rId27" Type="http://schemas.openxmlformats.org/officeDocument/2006/relationships/image" Target="../media/image138.emf"/><Relationship Id="rId30" Type="http://schemas.openxmlformats.org/officeDocument/2006/relationships/customXml" Target="../ink/ink14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5.xml"/><Relationship Id="rId13" Type="http://schemas.openxmlformats.org/officeDocument/2006/relationships/image" Target="../media/image147.emf"/><Relationship Id="rId18" Type="http://schemas.openxmlformats.org/officeDocument/2006/relationships/customXml" Target="../ink/ink150.xml"/><Relationship Id="rId26" Type="http://schemas.openxmlformats.org/officeDocument/2006/relationships/customXml" Target="../ink/ink154.xml"/><Relationship Id="rId3" Type="http://schemas.openxmlformats.org/officeDocument/2006/relationships/image" Target="../media/image142.emf"/><Relationship Id="rId21" Type="http://schemas.openxmlformats.org/officeDocument/2006/relationships/image" Target="../media/image151.emf"/><Relationship Id="rId7" Type="http://schemas.openxmlformats.org/officeDocument/2006/relationships/image" Target="../media/image144.emf"/><Relationship Id="rId12" Type="http://schemas.openxmlformats.org/officeDocument/2006/relationships/customXml" Target="../ink/ink147.xml"/><Relationship Id="rId17" Type="http://schemas.openxmlformats.org/officeDocument/2006/relationships/image" Target="../media/image149.emf"/><Relationship Id="rId25" Type="http://schemas.openxmlformats.org/officeDocument/2006/relationships/image" Target="../media/image153.emf"/><Relationship Id="rId33" Type="http://schemas.openxmlformats.org/officeDocument/2006/relationships/image" Target="../media/image157.emf"/><Relationship Id="rId2" Type="http://schemas.openxmlformats.org/officeDocument/2006/relationships/customXml" Target="../ink/ink142.xml"/><Relationship Id="rId16" Type="http://schemas.openxmlformats.org/officeDocument/2006/relationships/customXml" Target="../ink/ink149.xml"/><Relationship Id="rId20" Type="http://schemas.openxmlformats.org/officeDocument/2006/relationships/customXml" Target="../ink/ink151.xml"/><Relationship Id="rId29" Type="http://schemas.openxmlformats.org/officeDocument/2006/relationships/image" Target="../media/image15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4.xml"/><Relationship Id="rId11" Type="http://schemas.openxmlformats.org/officeDocument/2006/relationships/image" Target="../media/image146.emf"/><Relationship Id="rId24" Type="http://schemas.openxmlformats.org/officeDocument/2006/relationships/customXml" Target="../ink/ink153.xml"/><Relationship Id="rId32" Type="http://schemas.openxmlformats.org/officeDocument/2006/relationships/customXml" Target="../ink/ink157.xml"/><Relationship Id="rId5" Type="http://schemas.openxmlformats.org/officeDocument/2006/relationships/image" Target="../media/image143.emf"/><Relationship Id="rId15" Type="http://schemas.openxmlformats.org/officeDocument/2006/relationships/image" Target="../media/image148.emf"/><Relationship Id="rId23" Type="http://schemas.openxmlformats.org/officeDocument/2006/relationships/image" Target="../media/image152.emf"/><Relationship Id="rId28" Type="http://schemas.openxmlformats.org/officeDocument/2006/relationships/customXml" Target="../ink/ink155.xml"/><Relationship Id="rId10" Type="http://schemas.openxmlformats.org/officeDocument/2006/relationships/customXml" Target="../ink/ink146.xml"/><Relationship Id="rId19" Type="http://schemas.openxmlformats.org/officeDocument/2006/relationships/image" Target="../media/image150.emf"/><Relationship Id="rId31" Type="http://schemas.openxmlformats.org/officeDocument/2006/relationships/image" Target="../media/image156.emf"/><Relationship Id="rId4" Type="http://schemas.openxmlformats.org/officeDocument/2006/relationships/customXml" Target="../ink/ink143.xml"/><Relationship Id="rId9" Type="http://schemas.openxmlformats.org/officeDocument/2006/relationships/image" Target="../media/image145.emf"/><Relationship Id="rId14" Type="http://schemas.openxmlformats.org/officeDocument/2006/relationships/customXml" Target="../ink/ink148.xml"/><Relationship Id="rId22" Type="http://schemas.openxmlformats.org/officeDocument/2006/relationships/customXml" Target="../ink/ink152.xml"/><Relationship Id="rId27" Type="http://schemas.openxmlformats.org/officeDocument/2006/relationships/image" Target="../media/image154.emf"/><Relationship Id="rId30" Type="http://schemas.openxmlformats.org/officeDocument/2006/relationships/customXml" Target="../ink/ink1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7" Type="http://schemas.openxmlformats.org/officeDocument/2006/relationships/image" Target="../media/image160.emf"/><Relationship Id="rId2" Type="http://schemas.openxmlformats.org/officeDocument/2006/relationships/customXml" Target="../ink/ink15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0.xml"/><Relationship Id="rId5" Type="http://schemas.openxmlformats.org/officeDocument/2006/relationships/image" Target="../media/image159.emf"/><Relationship Id="rId4" Type="http://schemas.openxmlformats.org/officeDocument/2006/relationships/customXml" Target="../ink/ink15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customXml" Target="../ink/ink1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2.emf"/><Relationship Id="rId4" Type="http://schemas.openxmlformats.org/officeDocument/2006/relationships/customXml" Target="../ink/ink16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emf"/><Relationship Id="rId3" Type="http://schemas.openxmlformats.org/officeDocument/2006/relationships/customXml" Target="../ink/ink163.xml"/><Relationship Id="rId7" Type="http://schemas.openxmlformats.org/officeDocument/2006/relationships/customXml" Target="../ink/ink165.xml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emf"/><Relationship Id="rId5" Type="http://schemas.openxmlformats.org/officeDocument/2006/relationships/customXml" Target="../ink/ink164.xml"/><Relationship Id="rId4" Type="http://schemas.openxmlformats.org/officeDocument/2006/relationships/image" Target="../media/image164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emf"/><Relationship Id="rId3" Type="http://schemas.openxmlformats.org/officeDocument/2006/relationships/customXml" Target="../ink/ink166.xml"/><Relationship Id="rId7" Type="http://schemas.openxmlformats.org/officeDocument/2006/relationships/customXml" Target="../ink/ink168.xml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emf"/><Relationship Id="rId5" Type="http://schemas.openxmlformats.org/officeDocument/2006/relationships/customXml" Target="../ink/ink167.xml"/><Relationship Id="rId10" Type="http://schemas.openxmlformats.org/officeDocument/2006/relationships/image" Target="../media/image171.emf"/><Relationship Id="rId4" Type="http://schemas.openxmlformats.org/officeDocument/2006/relationships/image" Target="../media/image168.emf"/><Relationship Id="rId9" Type="http://schemas.openxmlformats.org/officeDocument/2006/relationships/customXml" Target="../ink/ink16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emf"/><Relationship Id="rId3" Type="http://schemas.openxmlformats.org/officeDocument/2006/relationships/customXml" Target="../ink/ink170.xml"/><Relationship Id="rId7" Type="http://schemas.openxmlformats.org/officeDocument/2006/relationships/customXml" Target="../ink/ink172.xml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emf"/><Relationship Id="rId5" Type="http://schemas.openxmlformats.org/officeDocument/2006/relationships/customXml" Target="../ink/ink171.xml"/><Relationship Id="rId10" Type="http://schemas.openxmlformats.org/officeDocument/2006/relationships/image" Target="../media/image176.emf"/><Relationship Id="rId4" Type="http://schemas.openxmlformats.org/officeDocument/2006/relationships/image" Target="../media/image173.emf"/><Relationship Id="rId9" Type="http://schemas.openxmlformats.org/officeDocument/2006/relationships/customXml" Target="../ink/ink17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emf"/><Relationship Id="rId3" Type="http://schemas.openxmlformats.org/officeDocument/2006/relationships/customXml" Target="../ink/ink174.xml"/><Relationship Id="rId7" Type="http://schemas.openxmlformats.org/officeDocument/2006/relationships/customXml" Target="../ink/ink176.xml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emf"/><Relationship Id="rId5" Type="http://schemas.openxmlformats.org/officeDocument/2006/relationships/customXml" Target="../ink/ink175.xml"/><Relationship Id="rId10" Type="http://schemas.openxmlformats.org/officeDocument/2006/relationships/image" Target="../media/image181.emf"/><Relationship Id="rId4" Type="http://schemas.openxmlformats.org/officeDocument/2006/relationships/image" Target="../media/image178.emf"/><Relationship Id="rId9" Type="http://schemas.openxmlformats.org/officeDocument/2006/relationships/customXml" Target="../ink/ink17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8.xml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emf"/><Relationship Id="rId5" Type="http://schemas.openxmlformats.org/officeDocument/2006/relationships/customXml" Target="../ink/ink179.xml"/><Relationship Id="rId4" Type="http://schemas.openxmlformats.org/officeDocument/2006/relationships/image" Target="../media/image183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3.xml"/><Relationship Id="rId13" Type="http://schemas.openxmlformats.org/officeDocument/2006/relationships/image" Target="../media/image191.emf"/><Relationship Id="rId3" Type="http://schemas.openxmlformats.org/officeDocument/2006/relationships/image" Target="../media/image186.emf"/><Relationship Id="rId7" Type="http://schemas.openxmlformats.org/officeDocument/2006/relationships/image" Target="../media/image188.emf"/><Relationship Id="rId12" Type="http://schemas.openxmlformats.org/officeDocument/2006/relationships/customXml" Target="../ink/ink185.xml"/><Relationship Id="rId2" Type="http://schemas.openxmlformats.org/officeDocument/2006/relationships/customXml" Target="../ink/ink18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2.xml"/><Relationship Id="rId11" Type="http://schemas.openxmlformats.org/officeDocument/2006/relationships/image" Target="../media/image190.emf"/><Relationship Id="rId5" Type="http://schemas.openxmlformats.org/officeDocument/2006/relationships/image" Target="../media/image187.emf"/><Relationship Id="rId10" Type="http://schemas.openxmlformats.org/officeDocument/2006/relationships/customXml" Target="../ink/ink184.xml"/><Relationship Id="rId4" Type="http://schemas.openxmlformats.org/officeDocument/2006/relationships/customXml" Target="../ink/ink181.xml"/><Relationship Id="rId9" Type="http://schemas.openxmlformats.org/officeDocument/2006/relationships/image" Target="../media/image18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531771" y="153566"/>
              <a:ext cx="11418120" cy="58190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6291" y="135926"/>
                <a:ext cx="11451600" cy="585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4" name="Ink 33"/>
              <p14:cNvContentPartPr/>
              <p14:nvPr/>
            </p14:nvContentPartPr>
            <p14:xfrm>
              <a:off x="517371" y="661166"/>
              <a:ext cx="1202760" cy="8604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1171" y="643526"/>
                <a:ext cx="123768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7" name="Ink 76"/>
              <p14:cNvContentPartPr/>
              <p14:nvPr/>
            </p14:nvContentPartPr>
            <p14:xfrm>
              <a:off x="1047291" y="2177846"/>
              <a:ext cx="131400" cy="1399680"/>
            </p14:xfrm>
          </p:contentPart>
        </mc:Choice>
        <mc:Fallback>
          <p:pic>
            <p:nvPicPr>
              <p:cNvPr id="77" name="Ink 7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1091" y="2165606"/>
                <a:ext cx="161640" cy="142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4" name="Ink 93"/>
              <p14:cNvContentPartPr/>
              <p14:nvPr/>
            </p14:nvContentPartPr>
            <p14:xfrm>
              <a:off x="1715451" y="2123126"/>
              <a:ext cx="2557440" cy="173880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01051" y="2108726"/>
                <a:ext cx="2589480" cy="177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3" name="Ink 122"/>
              <p14:cNvContentPartPr/>
              <p14:nvPr/>
            </p14:nvContentPartPr>
            <p14:xfrm>
              <a:off x="990051" y="5875766"/>
              <a:ext cx="1329480" cy="112680"/>
            </p14:xfrm>
          </p:contentPart>
        </mc:Choice>
        <mc:Fallback>
          <p:pic>
            <p:nvPicPr>
              <p:cNvPr id="123" name="Ink 12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2771" y="5857046"/>
                <a:ext cx="13654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3" name="Ink 132"/>
              <p14:cNvContentPartPr/>
              <p14:nvPr/>
            </p14:nvContentPartPr>
            <p14:xfrm>
              <a:off x="4536771" y="3653486"/>
              <a:ext cx="2644560" cy="1026720"/>
            </p14:xfrm>
          </p:contentPart>
        </mc:Choice>
        <mc:Fallback>
          <p:pic>
            <p:nvPicPr>
              <p:cNvPr id="133" name="Ink 13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20211" y="3636206"/>
                <a:ext cx="2679120" cy="105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0299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23411" y="267326"/>
              <a:ext cx="3888360" cy="14925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7931" y="248966"/>
                <a:ext cx="3910680" cy="152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609171" y="635606"/>
              <a:ext cx="1037880" cy="11592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2251" y="620846"/>
                <a:ext cx="107316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0" name="Ink 29"/>
              <p14:cNvContentPartPr/>
              <p14:nvPr/>
            </p14:nvContentPartPr>
            <p14:xfrm>
              <a:off x="1804011" y="1148246"/>
              <a:ext cx="1919160" cy="43272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89971" y="1131686"/>
                <a:ext cx="195012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2" name="Ink 31"/>
              <p14:cNvContentPartPr/>
              <p14:nvPr/>
            </p14:nvContentPartPr>
            <p14:xfrm>
              <a:off x="1837851" y="1661606"/>
              <a:ext cx="1881360" cy="14832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22011" y="1646486"/>
                <a:ext cx="191520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5" name="Ink 34"/>
              <p14:cNvContentPartPr/>
              <p14:nvPr/>
            </p14:nvContentPartPr>
            <p14:xfrm>
              <a:off x="4270731" y="2421926"/>
              <a:ext cx="1289880" cy="56808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52731" y="2403926"/>
                <a:ext cx="1312920" cy="60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1" name="Ink 40"/>
              <p14:cNvContentPartPr/>
              <p14:nvPr/>
            </p14:nvContentPartPr>
            <p14:xfrm>
              <a:off x="3132771" y="2987486"/>
              <a:ext cx="1589400" cy="864720"/>
            </p14:xfrm>
          </p:contentPart>
        </mc:Choice>
        <mc:Fallback>
          <p:pic>
            <p:nvPicPr>
              <p:cNvPr id="41" name="Ink 4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15131" y="2973806"/>
                <a:ext cx="1622520" cy="89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3" name="Ink 42"/>
              <p14:cNvContentPartPr/>
              <p14:nvPr/>
            </p14:nvContentPartPr>
            <p14:xfrm>
              <a:off x="4955811" y="2969486"/>
              <a:ext cx="1755000" cy="83268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42131" y="2954726"/>
                <a:ext cx="1785600" cy="86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9" name="Ink 48"/>
              <p14:cNvContentPartPr/>
              <p14:nvPr/>
            </p14:nvContentPartPr>
            <p14:xfrm>
              <a:off x="380931" y="4022846"/>
              <a:ext cx="4650840" cy="2481120"/>
            </p14:xfrm>
          </p:contentPart>
        </mc:Choice>
        <mc:Fallback>
          <p:pic>
            <p:nvPicPr>
              <p:cNvPr id="49" name="Ink 4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5811" y="4004486"/>
                <a:ext cx="4674600" cy="25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9" name="Ink 58"/>
              <p14:cNvContentPartPr/>
              <p14:nvPr/>
            </p14:nvContentPartPr>
            <p14:xfrm>
              <a:off x="6514971" y="3902966"/>
              <a:ext cx="5112000" cy="233496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97331" y="3884606"/>
                <a:ext cx="5148720" cy="23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9" name="Ink 138"/>
              <p14:cNvContentPartPr/>
              <p14:nvPr/>
            </p14:nvContentPartPr>
            <p14:xfrm>
              <a:off x="4834491" y="4930766"/>
              <a:ext cx="443520" cy="161136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22971" y="4913846"/>
                <a:ext cx="473760" cy="164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0" name="Ink 139"/>
              <p14:cNvContentPartPr/>
              <p14:nvPr/>
            </p14:nvContentPartPr>
            <p14:xfrm>
              <a:off x="5109171" y="5900606"/>
              <a:ext cx="103680" cy="284040"/>
            </p14:xfrm>
          </p:contentPart>
        </mc:Choice>
        <mc:Fallback>
          <p:pic>
            <p:nvPicPr>
              <p:cNvPr id="140" name="Ink 13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105931" y="5883326"/>
                <a:ext cx="124560" cy="30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8325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596211" y="182366"/>
              <a:ext cx="8104680" cy="54918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0731" y="164366"/>
                <a:ext cx="8138160" cy="55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7" name="Ink 56"/>
              <p14:cNvContentPartPr/>
              <p14:nvPr/>
            </p14:nvContentPartPr>
            <p14:xfrm>
              <a:off x="8541411" y="328166"/>
              <a:ext cx="381600" cy="64368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23051" y="311606"/>
                <a:ext cx="416880" cy="66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9" name="Ink 68"/>
              <p14:cNvContentPartPr/>
              <p14:nvPr/>
            </p14:nvContentPartPr>
            <p14:xfrm>
              <a:off x="4339131" y="2131406"/>
              <a:ext cx="1476000" cy="20376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23651" y="2113046"/>
                <a:ext cx="150840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0" name="Ink 69"/>
              <p14:cNvContentPartPr/>
              <p14:nvPr/>
            </p14:nvContentPartPr>
            <p14:xfrm>
              <a:off x="6521091" y="1687166"/>
              <a:ext cx="1619280" cy="79668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06691" y="1669526"/>
                <a:ext cx="1643400" cy="8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2" name="Ink 91"/>
              <p14:cNvContentPartPr/>
              <p14:nvPr/>
            </p14:nvContentPartPr>
            <p14:xfrm>
              <a:off x="4814691" y="2073086"/>
              <a:ext cx="151560" cy="13392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98851" y="2056886"/>
                <a:ext cx="18396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4" name="Ink 93"/>
              <p14:cNvContentPartPr/>
              <p14:nvPr/>
            </p14:nvContentPartPr>
            <p14:xfrm>
              <a:off x="4216731" y="2427326"/>
              <a:ext cx="2198880" cy="77148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04491" y="2410046"/>
                <a:ext cx="2228760" cy="80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6" name="Ink 95"/>
              <p14:cNvContentPartPr/>
              <p14:nvPr/>
            </p14:nvContentPartPr>
            <p14:xfrm>
              <a:off x="4787691" y="3053366"/>
              <a:ext cx="114840" cy="1116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771131" y="3035366"/>
                <a:ext cx="14904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3" name="Ink 102"/>
              <p14:cNvContentPartPr/>
              <p14:nvPr/>
            </p14:nvContentPartPr>
            <p14:xfrm>
              <a:off x="2369931" y="4248926"/>
              <a:ext cx="1483920" cy="131400"/>
            </p14:xfrm>
          </p:contentPart>
        </mc:Choice>
        <mc:Fallback>
          <p:pic>
            <p:nvPicPr>
              <p:cNvPr id="103" name="Ink 10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52651" y="4229486"/>
                <a:ext cx="152064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0" name="Ink 139"/>
              <p14:cNvContentPartPr/>
              <p14:nvPr/>
            </p14:nvContentPartPr>
            <p14:xfrm>
              <a:off x="7792611" y="4813766"/>
              <a:ext cx="3571200" cy="458280"/>
            </p14:xfrm>
          </p:contentPart>
        </mc:Choice>
        <mc:Fallback>
          <p:pic>
            <p:nvPicPr>
              <p:cNvPr id="140" name="Ink 13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776771" y="4795406"/>
                <a:ext cx="359712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1" name="Ink 140"/>
              <p14:cNvContentPartPr/>
              <p14:nvPr/>
            </p14:nvContentPartPr>
            <p14:xfrm>
              <a:off x="5555211" y="5062526"/>
              <a:ext cx="1199520" cy="171360"/>
            </p14:xfrm>
          </p:contentPart>
        </mc:Choice>
        <mc:Fallback>
          <p:pic>
            <p:nvPicPr>
              <p:cNvPr id="141" name="Ink 14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537931" y="5043806"/>
                <a:ext cx="123516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51" name="Ink 150"/>
              <p14:cNvContentPartPr/>
              <p14:nvPr/>
            </p14:nvContentPartPr>
            <p14:xfrm>
              <a:off x="3759531" y="5158286"/>
              <a:ext cx="1600200" cy="153360"/>
            </p14:xfrm>
          </p:contentPart>
        </mc:Choice>
        <mc:Fallback>
          <p:pic>
            <p:nvPicPr>
              <p:cNvPr id="151" name="Ink 15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94731" y="5014646"/>
                <a:ext cx="1740960" cy="4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3" name="Ink 152"/>
              <p14:cNvContentPartPr/>
              <p14:nvPr/>
            </p14:nvContentPartPr>
            <p14:xfrm>
              <a:off x="11256531" y="4458086"/>
              <a:ext cx="299160" cy="970560"/>
            </p14:xfrm>
          </p:contentPart>
        </mc:Choice>
        <mc:Fallback>
          <p:pic>
            <p:nvPicPr>
              <p:cNvPr id="153" name="Ink 15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242851" y="4440086"/>
                <a:ext cx="332280" cy="10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55" name="Ink 154"/>
              <p14:cNvContentPartPr/>
              <p14:nvPr/>
            </p14:nvContentPartPr>
            <p14:xfrm>
              <a:off x="3955371" y="5438366"/>
              <a:ext cx="1285200" cy="267480"/>
            </p14:xfrm>
          </p:contentPart>
        </mc:Choice>
        <mc:Fallback>
          <p:pic>
            <p:nvPicPr>
              <p:cNvPr id="155" name="Ink 15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941691" y="5427926"/>
                <a:ext cx="1315080" cy="29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24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658491" y="48806"/>
              <a:ext cx="7942320" cy="61664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3011" y="30806"/>
                <a:ext cx="7971120" cy="620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9" name="Ink 108"/>
              <p14:cNvContentPartPr/>
              <p14:nvPr/>
            </p14:nvContentPartPr>
            <p14:xfrm>
              <a:off x="10555611" y="2684726"/>
              <a:ext cx="478440" cy="344160"/>
            </p14:xfrm>
          </p:contentPart>
        </mc:Choice>
        <mc:Fallback>
          <p:pic>
            <p:nvPicPr>
              <p:cNvPr id="109" name="Ink 10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9051" y="2667086"/>
                <a:ext cx="512640" cy="37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2" name="Ink 131"/>
              <p14:cNvContentPartPr/>
              <p14:nvPr/>
            </p14:nvContentPartPr>
            <p14:xfrm>
              <a:off x="10361571" y="2908286"/>
              <a:ext cx="599040" cy="6444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44291" y="2890286"/>
                <a:ext cx="63396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3" name="Ink 132"/>
              <p14:cNvContentPartPr/>
              <p14:nvPr/>
            </p14:nvContentPartPr>
            <p14:xfrm>
              <a:off x="9740571" y="3119246"/>
              <a:ext cx="866520" cy="387000"/>
            </p14:xfrm>
          </p:contentPart>
        </mc:Choice>
        <mc:Fallback>
          <p:pic>
            <p:nvPicPr>
              <p:cNvPr id="133" name="Ink 1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24011" y="3103766"/>
                <a:ext cx="901800" cy="41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4" name="Ink 133"/>
              <p14:cNvContentPartPr/>
              <p14:nvPr/>
            </p14:nvContentPartPr>
            <p14:xfrm>
              <a:off x="9853251" y="3275486"/>
              <a:ext cx="555840" cy="193680"/>
            </p14:xfrm>
          </p:contentPart>
        </mc:Choice>
        <mc:Fallback>
          <p:pic>
            <p:nvPicPr>
              <p:cNvPr id="134" name="Ink 13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39931" y="3260006"/>
                <a:ext cx="58428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5" name="Ink 134"/>
              <p14:cNvContentPartPr/>
              <p14:nvPr/>
            </p14:nvContentPartPr>
            <p14:xfrm>
              <a:off x="9902211" y="3575006"/>
              <a:ext cx="1394280" cy="686160"/>
            </p14:xfrm>
          </p:contentPart>
        </mc:Choice>
        <mc:Fallback>
          <p:pic>
            <p:nvPicPr>
              <p:cNvPr id="135" name="Ink 13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884211" y="3557726"/>
                <a:ext cx="1420200" cy="71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6" name="Ink 145"/>
              <p14:cNvContentPartPr/>
              <p14:nvPr/>
            </p14:nvContentPartPr>
            <p14:xfrm>
              <a:off x="4458651" y="5256206"/>
              <a:ext cx="2255040" cy="6084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95651" y="5117966"/>
                <a:ext cx="2388960" cy="32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0914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054211" y="377486"/>
              <a:ext cx="1020240" cy="4395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8731" y="362366"/>
                <a:ext cx="1053360" cy="47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1280931" y="706166"/>
              <a:ext cx="1123200" cy="60696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4731" y="696086"/>
                <a:ext cx="1150920" cy="63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" name="Ink 11"/>
              <p14:cNvContentPartPr/>
              <p14:nvPr/>
            </p14:nvContentPartPr>
            <p14:xfrm>
              <a:off x="2463891" y="728126"/>
              <a:ext cx="39240" cy="5367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51291" y="715166"/>
                <a:ext cx="64080" cy="5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" name="Ink 12"/>
              <p14:cNvContentPartPr/>
              <p14:nvPr/>
            </p14:nvContentPartPr>
            <p14:xfrm>
              <a:off x="2540931" y="666566"/>
              <a:ext cx="2150280" cy="23724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27611" y="653246"/>
                <a:ext cx="217980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4" name="Ink 13"/>
              <p14:cNvContentPartPr/>
              <p14:nvPr/>
            </p14:nvContentPartPr>
            <p14:xfrm>
              <a:off x="2559651" y="678086"/>
              <a:ext cx="759240" cy="52920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45971" y="664406"/>
                <a:ext cx="78876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0" name="Ink 29"/>
              <p14:cNvContentPartPr/>
              <p14:nvPr/>
            </p14:nvContentPartPr>
            <p14:xfrm>
              <a:off x="4957611" y="771686"/>
              <a:ext cx="1576800" cy="33012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40691" y="754046"/>
                <a:ext cx="1611000" cy="36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6" name="Ink 35"/>
              <p14:cNvContentPartPr/>
              <p14:nvPr/>
            </p14:nvContentPartPr>
            <p14:xfrm>
              <a:off x="919851" y="1862486"/>
              <a:ext cx="1486080" cy="15480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06891" y="1848446"/>
                <a:ext cx="151596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8" name="Ink 37"/>
              <p14:cNvContentPartPr/>
              <p14:nvPr/>
            </p14:nvContentPartPr>
            <p14:xfrm>
              <a:off x="1868451" y="1428686"/>
              <a:ext cx="3165480" cy="210384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50451" y="1414646"/>
                <a:ext cx="3186360" cy="21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9" name="Ink 58"/>
              <p14:cNvContentPartPr/>
              <p14:nvPr/>
            </p14:nvContentPartPr>
            <p14:xfrm>
              <a:off x="6600651" y="2345966"/>
              <a:ext cx="2695320" cy="111348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84091" y="2328686"/>
                <a:ext cx="2729520" cy="11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0" name="Ink 69"/>
              <p14:cNvContentPartPr/>
              <p14:nvPr/>
            </p14:nvContentPartPr>
            <p14:xfrm>
              <a:off x="2837931" y="1088126"/>
              <a:ext cx="55800" cy="92124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21731" y="1075526"/>
                <a:ext cx="87480" cy="9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1" name="Ink 70"/>
              <p14:cNvContentPartPr/>
              <p14:nvPr/>
            </p14:nvContentPartPr>
            <p14:xfrm>
              <a:off x="1945851" y="3071366"/>
              <a:ext cx="758880" cy="12852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930011" y="3057326"/>
                <a:ext cx="79020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2" name="Ink 71"/>
              <p14:cNvContentPartPr/>
              <p14:nvPr/>
            </p14:nvContentPartPr>
            <p14:xfrm>
              <a:off x="441051" y="1503926"/>
              <a:ext cx="593640" cy="4068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77691" y="1376126"/>
                <a:ext cx="71280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73" name="Ink 72"/>
              <p14:cNvContentPartPr/>
              <p14:nvPr/>
            </p14:nvContentPartPr>
            <p14:xfrm>
              <a:off x="1786731" y="1554326"/>
              <a:ext cx="946800" cy="9792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23011" y="1412846"/>
                <a:ext cx="107676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76" name="Ink 75"/>
              <p14:cNvContentPartPr/>
              <p14:nvPr/>
            </p14:nvContentPartPr>
            <p14:xfrm>
              <a:off x="338811" y="1722446"/>
              <a:ext cx="440280" cy="306180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3331" y="1708406"/>
                <a:ext cx="468000" cy="30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78" name="Ink 77"/>
              <p14:cNvContentPartPr/>
              <p14:nvPr/>
            </p14:nvContentPartPr>
            <p14:xfrm>
              <a:off x="974211" y="4323086"/>
              <a:ext cx="2051280" cy="149400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55491" y="4305446"/>
                <a:ext cx="2088000" cy="152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2" name="Ink 91"/>
              <p14:cNvContentPartPr/>
              <p14:nvPr/>
            </p14:nvContentPartPr>
            <p14:xfrm>
              <a:off x="3312411" y="1321406"/>
              <a:ext cx="1020240" cy="18000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247971" y="1193966"/>
                <a:ext cx="113616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93" name="Ink 92"/>
              <p14:cNvContentPartPr/>
              <p14:nvPr/>
            </p14:nvContentPartPr>
            <p14:xfrm>
              <a:off x="4896411" y="823886"/>
              <a:ext cx="1760040" cy="145440"/>
            </p14:xfrm>
          </p:contentPart>
        </mc:Choice>
        <mc:Fallback>
          <p:pic>
            <p:nvPicPr>
              <p:cNvPr id="93" name="Ink 9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831251" y="686006"/>
                <a:ext cx="1893960" cy="41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94" name="Ink 93"/>
              <p14:cNvContentPartPr/>
              <p14:nvPr/>
            </p14:nvContentPartPr>
            <p14:xfrm>
              <a:off x="3435531" y="1332926"/>
              <a:ext cx="720720" cy="21600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420411" y="1316726"/>
                <a:ext cx="75312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96" name="Ink 95"/>
              <p14:cNvContentPartPr/>
              <p14:nvPr/>
            </p14:nvContentPartPr>
            <p14:xfrm>
              <a:off x="385971" y="1462526"/>
              <a:ext cx="681120" cy="21636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70851" y="1445966"/>
                <a:ext cx="71316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97" name="Ink 96"/>
              <p14:cNvContentPartPr/>
              <p14:nvPr/>
            </p14:nvContentPartPr>
            <p14:xfrm>
              <a:off x="3406011" y="1462886"/>
              <a:ext cx="3017880" cy="49176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391251" y="1445246"/>
                <a:ext cx="305100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00" name="Ink 99"/>
              <p14:cNvContentPartPr/>
              <p14:nvPr/>
            </p14:nvContentPartPr>
            <p14:xfrm>
              <a:off x="5555211" y="1829726"/>
              <a:ext cx="285120" cy="2908080"/>
            </p14:xfrm>
          </p:contentPart>
        </mc:Choice>
        <mc:Fallback>
          <p:pic>
            <p:nvPicPr>
              <p:cNvPr id="100" name="Ink 99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540451" y="1814966"/>
                <a:ext cx="318600" cy="29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01" name="Ink 100"/>
              <p14:cNvContentPartPr/>
              <p14:nvPr/>
            </p14:nvContentPartPr>
            <p14:xfrm>
              <a:off x="4630371" y="5060726"/>
              <a:ext cx="1448280" cy="62244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612731" y="5043806"/>
                <a:ext cx="1484640" cy="65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16" name="Ink 115"/>
              <p14:cNvContentPartPr/>
              <p14:nvPr/>
            </p14:nvContentPartPr>
            <p14:xfrm>
              <a:off x="5691291" y="2029166"/>
              <a:ext cx="1268640" cy="601200"/>
            </p14:xfrm>
          </p:contentPart>
        </mc:Choice>
        <mc:Fallback>
          <p:pic>
            <p:nvPicPr>
              <p:cNvPr id="116" name="Ink 11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677971" y="2015846"/>
                <a:ext cx="1284840" cy="62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27" name="Ink 126"/>
              <p14:cNvContentPartPr/>
              <p14:nvPr/>
            </p14:nvContentPartPr>
            <p14:xfrm>
              <a:off x="5430291" y="1911086"/>
              <a:ext cx="258480" cy="18576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411931" y="1895246"/>
                <a:ext cx="29340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30" name="Ink 129"/>
              <p14:cNvContentPartPr/>
              <p14:nvPr/>
            </p14:nvContentPartPr>
            <p14:xfrm>
              <a:off x="5590491" y="2735126"/>
              <a:ext cx="1113840" cy="263880"/>
            </p14:xfrm>
          </p:contentPart>
        </mc:Choice>
        <mc:Fallback>
          <p:pic>
            <p:nvPicPr>
              <p:cNvPr id="130" name="Ink 129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578251" y="2719646"/>
                <a:ext cx="113832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132" name="Ink 131"/>
              <p14:cNvContentPartPr/>
              <p14:nvPr/>
            </p14:nvContentPartPr>
            <p14:xfrm>
              <a:off x="7169811" y="2813966"/>
              <a:ext cx="360" cy="36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159371" y="2803526"/>
                <a:ext cx="2124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134" name="Ink 133"/>
              <p14:cNvContentPartPr/>
              <p14:nvPr/>
            </p14:nvContentPartPr>
            <p14:xfrm>
              <a:off x="7506411" y="4478966"/>
              <a:ext cx="3198960" cy="1690560"/>
            </p14:xfrm>
          </p:contentPart>
        </mc:Choice>
        <mc:Fallback>
          <p:pic>
            <p:nvPicPr>
              <p:cNvPr id="134" name="Ink 133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488771" y="4463486"/>
                <a:ext cx="3233880" cy="171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35" name="Ink 134"/>
              <p14:cNvContentPartPr/>
              <p14:nvPr/>
            </p14:nvContentPartPr>
            <p14:xfrm>
              <a:off x="7454931" y="2771126"/>
              <a:ext cx="1956240" cy="1409400"/>
            </p14:xfrm>
          </p:contentPart>
        </mc:Choice>
        <mc:Fallback>
          <p:pic>
            <p:nvPicPr>
              <p:cNvPr id="135" name="Ink 134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436931" y="2756006"/>
                <a:ext cx="1982520" cy="144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39" name="Ink 138"/>
              <p14:cNvContentPartPr/>
              <p14:nvPr/>
            </p14:nvContentPartPr>
            <p14:xfrm>
              <a:off x="10796091" y="6165926"/>
              <a:ext cx="920160" cy="49536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0778091" y="6147206"/>
                <a:ext cx="949320" cy="5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44" name="Ink 143"/>
              <p14:cNvContentPartPr/>
              <p14:nvPr/>
            </p14:nvContentPartPr>
            <p14:xfrm>
              <a:off x="6784611" y="4792886"/>
              <a:ext cx="617400" cy="92880"/>
            </p14:xfrm>
          </p:contentPart>
        </mc:Choice>
        <mc:Fallback>
          <p:pic>
            <p:nvPicPr>
              <p:cNvPr id="144" name="Ink 143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765891" y="4773086"/>
                <a:ext cx="6519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46" name="Ink 145"/>
              <p14:cNvContentPartPr/>
              <p14:nvPr/>
            </p14:nvContentPartPr>
            <p14:xfrm>
              <a:off x="8033091" y="5699366"/>
              <a:ext cx="14760" cy="2160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020491" y="5684246"/>
                <a:ext cx="3888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48" name="Ink 147"/>
              <p14:cNvContentPartPr/>
              <p14:nvPr/>
            </p14:nvContentPartPr>
            <p14:xfrm>
              <a:off x="9869451" y="5732846"/>
              <a:ext cx="14400" cy="20160"/>
            </p14:xfrm>
          </p:contentPart>
        </mc:Choice>
        <mc:Fallback>
          <p:pic>
            <p:nvPicPr>
              <p:cNvPr id="148" name="Ink 147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857211" y="5714846"/>
                <a:ext cx="4464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151" name="Ink 150"/>
              <p14:cNvContentPartPr/>
              <p14:nvPr/>
            </p14:nvContentPartPr>
            <p14:xfrm>
              <a:off x="6791091" y="4476806"/>
              <a:ext cx="1085760" cy="370440"/>
            </p14:xfrm>
          </p:contentPart>
        </mc:Choice>
        <mc:Fallback>
          <p:pic>
            <p:nvPicPr>
              <p:cNvPr id="151" name="Ink 150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772011" y="4458446"/>
                <a:ext cx="111132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152" name="Ink 151"/>
              <p14:cNvContentPartPr/>
              <p14:nvPr/>
            </p14:nvContentPartPr>
            <p14:xfrm>
              <a:off x="8047851" y="4685606"/>
              <a:ext cx="1921320" cy="107244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033451" y="4667606"/>
                <a:ext cx="1953720" cy="11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53" name="Ink 152"/>
              <p14:cNvContentPartPr/>
              <p14:nvPr/>
            </p14:nvContentPartPr>
            <p14:xfrm>
              <a:off x="8912211" y="4682726"/>
              <a:ext cx="24480" cy="12960"/>
            </p14:xfrm>
          </p:contentPart>
        </mc:Choice>
        <mc:Fallback>
          <p:pic>
            <p:nvPicPr>
              <p:cNvPr id="153" name="Ink 152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900691" y="4665446"/>
                <a:ext cx="53640" cy="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2736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652731" y="176246"/>
              <a:ext cx="8906040" cy="45198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5091" y="157886"/>
                <a:ext cx="8931960" cy="45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3496011" y="565406"/>
              <a:ext cx="2494440" cy="10908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8371" y="548486"/>
                <a:ext cx="25311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4" name="Ink 63"/>
              <p14:cNvContentPartPr/>
              <p14:nvPr/>
            </p14:nvContentPartPr>
            <p14:xfrm>
              <a:off x="3975531" y="2858606"/>
              <a:ext cx="200880" cy="79128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59331" y="2842046"/>
                <a:ext cx="231120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4" name="Ink 83"/>
              <p14:cNvContentPartPr/>
              <p14:nvPr/>
            </p14:nvContentPartPr>
            <p14:xfrm>
              <a:off x="7562931" y="4976126"/>
              <a:ext cx="689760" cy="9504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46011" y="4959142"/>
                <a:ext cx="720720" cy="1290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7" name="Ink 86"/>
              <p14:cNvContentPartPr/>
              <p14:nvPr/>
            </p14:nvContentPartPr>
            <p14:xfrm>
              <a:off x="5935731" y="5021486"/>
              <a:ext cx="1684800" cy="1266840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19171" y="5007446"/>
                <a:ext cx="1715040" cy="129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0" name="Ink 89"/>
              <p14:cNvContentPartPr/>
              <p14:nvPr/>
            </p14:nvContentPartPr>
            <p14:xfrm>
              <a:off x="7664451" y="4993406"/>
              <a:ext cx="1529280" cy="117576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48971" y="4978286"/>
                <a:ext cx="1562760" cy="12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6" name="Ink 105"/>
              <p14:cNvContentPartPr/>
              <p14:nvPr/>
            </p14:nvContentPartPr>
            <p14:xfrm>
              <a:off x="9484971" y="5566886"/>
              <a:ext cx="2271600" cy="754560"/>
            </p14:xfrm>
          </p:contentPart>
        </mc:Choice>
        <mc:Fallback>
          <p:pic>
            <p:nvPicPr>
              <p:cNvPr id="106" name="Ink 10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469851" y="5550326"/>
                <a:ext cx="2304720" cy="77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7" name="Ink 116"/>
              <p14:cNvContentPartPr/>
              <p14:nvPr/>
            </p14:nvContentPartPr>
            <p14:xfrm>
              <a:off x="5760411" y="5979086"/>
              <a:ext cx="506520" cy="465840"/>
            </p14:xfrm>
          </p:contentPart>
        </mc:Choice>
        <mc:Fallback>
          <p:pic>
            <p:nvPicPr>
              <p:cNvPr id="117" name="Ink 11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45291" y="5962166"/>
                <a:ext cx="54036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8" name="Ink 137"/>
              <p14:cNvContentPartPr/>
              <p14:nvPr/>
            </p14:nvContentPartPr>
            <p14:xfrm>
              <a:off x="3966171" y="5738606"/>
              <a:ext cx="4837320" cy="937080"/>
            </p14:xfrm>
          </p:contentPart>
        </mc:Choice>
        <mc:Fallback>
          <p:pic>
            <p:nvPicPr>
              <p:cNvPr id="138" name="Ink 13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52131" y="5720606"/>
                <a:ext cx="4854600" cy="9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9" name="Ink 138"/>
              <p14:cNvContentPartPr/>
              <p14:nvPr/>
            </p14:nvContentPartPr>
            <p14:xfrm>
              <a:off x="9057651" y="6128486"/>
              <a:ext cx="183960" cy="10764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042531" y="6113006"/>
                <a:ext cx="21636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1" name="Ink 140"/>
              <p14:cNvContentPartPr/>
              <p14:nvPr/>
            </p14:nvContentPartPr>
            <p14:xfrm>
              <a:off x="8956491" y="5989886"/>
              <a:ext cx="431280" cy="354240"/>
            </p14:xfrm>
          </p:contentPart>
        </mc:Choice>
        <mc:Fallback>
          <p:pic>
            <p:nvPicPr>
              <p:cNvPr id="141" name="Ink 14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938851" y="5972606"/>
                <a:ext cx="464760" cy="38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44" name="Ink 143"/>
              <p14:cNvContentPartPr/>
              <p14:nvPr/>
            </p14:nvContentPartPr>
            <p14:xfrm>
              <a:off x="6419571" y="6141446"/>
              <a:ext cx="1144080" cy="213840"/>
            </p14:xfrm>
          </p:contentPart>
        </mc:Choice>
        <mc:Fallback>
          <p:pic>
            <p:nvPicPr>
              <p:cNvPr id="144" name="Ink 14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403731" y="6125966"/>
                <a:ext cx="117792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46" name="Ink 145"/>
              <p14:cNvContentPartPr/>
              <p14:nvPr/>
            </p14:nvContentPartPr>
            <p14:xfrm>
              <a:off x="5650611" y="6143966"/>
              <a:ext cx="624960" cy="20448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586171" y="5995646"/>
                <a:ext cx="76356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47" name="Ink 146"/>
              <p14:cNvContentPartPr/>
              <p14:nvPr/>
            </p14:nvContentPartPr>
            <p14:xfrm>
              <a:off x="8803491" y="6099686"/>
              <a:ext cx="732240" cy="198360"/>
            </p14:xfrm>
          </p:contentPart>
        </mc:Choice>
        <mc:Fallback>
          <p:pic>
            <p:nvPicPr>
              <p:cNvPr id="147" name="Ink 14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730411" y="5947046"/>
                <a:ext cx="880560" cy="49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462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46571" y="92726"/>
              <a:ext cx="10532880" cy="6600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8931" y="74006"/>
                <a:ext cx="10559880" cy="66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1" name="Ink 80"/>
              <p14:cNvContentPartPr/>
              <p14:nvPr/>
            </p14:nvContentPartPr>
            <p14:xfrm>
              <a:off x="2599611" y="2425166"/>
              <a:ext cx="1233360" cy="521280"/>
            </p14:xfrm>
          </p:contentPart>
        </mc:Choice>
        <mc:Fallback>
          <p:pic>
            <p:nvPicPr>
              <p:cNvPr id="81" name="Ink 8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83411" y="2412206"/>
                <a:ext cx="1261800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3" name="Ink 82"/>
              <p14:cNvContentPartPr/>
              <p14:nvPr/>
            </p14:nvContentPartPr>
            <p14:xfrm>
              <a:off x="3946731" y="2443166"/>
              <a:ext cx="179640" cy="767160"/>
            </p14:xfrm>
          </p:contentPart>
        </mc:Choice>
        <mc:Fallback>
          <p:pic>
            <p:nvPicPr>
              <p:cNvPr id="83" name="Ink 8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30891" y="2426606"/>
                <a:ext cx="212040" cy="80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4" name="Ink 83"/>
              <p14:cNvContentPartPr/>
              <p14:nvPr/>
            </p14:nvContentPartPr>
            <p14:xfrm>
              <a:off x="4612731" y="2503646"/>
              <a:ext cx="946800" cy="54900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96531" y="2487086"/>
                <a:ext cx="980640" cy="58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0" name="Ink 109"/>
              <p14:cNvContentPartPr/>
              <p14:nvPr/>
            </p14:nvContentPartPr>
            <p14:xfrm>
              <a:off x="609171" y="3277286"/>
              <a:ext cx="1053000" cy="153000"/>
            </p14:xfrm>
          </p:contentPart>
        </mc:Choice>
        <mc:Fallback>
          <p:pic>
            <p:nvPicPr>
              <p:cNvPr id="110" name="Ink 10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3331" y="3259286"/>
                <a:ext cx="108648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2" name="Ink 111"/>
              <p14:cNvContentPartPr/>
              <p14:nvPr/>
            </p14:nvContentPartPr>
            <p14:xfrm>
              <a:off x="3048171" y="3922766"/>
              <a:ext cx="1007640" cy="27720"/>
            </p14:xfrm>
          </p:contentPart>
        </mc:Choice>
        <mc:Fallback>
          <p:pic>
            <p:nvPicPr>
              <p:cNvPr id="112" name="Ink 11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33411" y="3906566"/>
                <a:ext cx="103968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4" name="Ink 113"/>
              <p14:cNvContentPartPr/>
              <p14:nvPr/>
            </p14:nvContentPartPr>
            <p14:xfrm>
              <a:off x="5615331" y="3638726"/>
              <a:ext cx="1189080" cy="34920"/>
            </p14:xfrm>
          </p:contentPart>
        </mc:Choice>
        <mc:Fallback>
          <p:pic>
            <p:nvPicPr>
              <p:cNvPr id="114" name="Ink 11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99131" y="3623246"/>
                <a:ext cx="12218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8" name="Ink 117"/>
              <p14:cNvContentPartPr/>
              <p14:nvPr/>
            </p14:nvContentPartPr>
            <p14:xfrm>
              <a:off x="3197571" y="4073606"/>
              <a:ext cx="463320" cy="261360"/>
            </p14:xfrm>
          </p:contentPart>
        </mc:Choice>
        <mc:Fallback>
          <p:pic>
            <p:nvPicPr>
              <p:cNvPr id="118" name="Ink 11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82091" y="4054166"/>
                <a:ext cx="49752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3" name="Ink 132"/>
              <p14:cNvContentPartPr/>
              <p14:nvPr/>
            </p14:nvContentPartPr>
            <p14:xfrm>
              <a:off x="679011" y="4676606"/>
              <a:ext cx="1243800" cy="153360"/>
            </p14:xfrm>
          </p:contentPart>
        </mc:Choice>
        <mc:Fallback>
          <p:pic>
            <p:nvPicPr>
              <p:cNvPr id="133" name="Ink 13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2811" y="4658606"/>
                <a:ext cx="1279440" cy="1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94" name="Ink 193"/>
              <p14:cNvContentPartPr/>
              <p14:nvPr/>
            </p14:nvContentPartPr>
            <p14:xfrm>
              <a:off x="1950891" y="5087726"/>
              <a:ext cx="423000" cy="104760"/>
            </p14:xfrm>
          </p:contentPart>
        </mc:Choice>
        <mc:Fallback>
          <p:pic>
            <p:nvPicPr>
              <p:cNvPr id="194" name="Ink 19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82851" y="4950926"/>
                <a:ext cx="56304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95" name="Ink 194"/>
              <p14:cNvContentPartPr/>
              <p14:nvPr/>
            </p14:nvContentPartPr>
            <p14:xfrm>
              <a:off x="1841811" y="5576606"/>
              <a:ext cx="832680" cy="205560"/>
            </p14:xfrm>
          </p:contentPart>
        </mc:Choice>
        <mc:Fallback>
          <p:pic>
            <p:nvPicPr>
              <p:cNvPr id="195" name="Ink 19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71251" y="5424326"/>
                <a:ext cx="978840" cy="49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96" name="Ink 195"/>
              <p14:cNvContentPartPr/>
              <p14:nvPr/>
            </p14:nvContentPartPr>
            <p14:xfrm>
              <a:off x="7017171" y="4119326"/>
              <a:ext cx="947520" cy="269280"/>
            </p14:xfrm>
          </p:contentPart>
        </mc:Choice>
        <mc:Fallback>
          <p:pic>
            <p:nvPicPr>
              <p:cNvPr id="196" name="Ink 19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02411" y="4099526"/>
                <a:ext cx="982800" cy="3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13" name="Ink 212"/>
              <p14:cNvContentPartPr/>
              <p14:nvPr/>
            </p14:nvContentPartPr>
            <p14:xfrm>
              <a:off x="6005571" y="3776606"/>
              <a:ext cx="495360" cy="283680"/>
            </p14:xfrm>
          </p:contentPart>
        </mc:Choice>
        <mc:Fallback>
          <p:pic>
            <p:nvPicPr>
              <p:cNvPr id="213" name="Ink 21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992251" y="3757526"/>
                <a:ext cx="527400" cy="3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24" name="Ink 223"/>
              <p14:cNvContentPartPr/>
              <p14:nvPr/>
            </p14:nvContentPartPr>
            <p14:xfrm>
              <a:off x="1064571" y="3824846"/>
              <a:ext cx="444600" cy="266760"/>
            </p14:xfrm>
          </p:contentPart>
        </mc:Choice>
        <mc:Fallback>
          <p:pic>
            <p:nvPicPr>
              <p:cNvPr id="224" name="Ink 22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46931" y="3806486"/>
                <a:ext cx="480960" cy="29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1202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2917491" y="913886"/>
              <a:ext cx="109800" cy="55728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0931" y="897326"/>
                <a:ext cx="139680" cy="59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6" name="Ink 35"/>
              <p14:cNvContentPartPr/>
              <p14:nvPr/>
            </p14:nvContentPartPr>
            <p14:xfrm>
              <a:off x="5108811" y="851246"/>
              <a:ext cx="1514520" cy="44424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90091" y="835406"/>
                <a:ext cx="1551600" cy="47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7" name="Ink 36"/>
              <p14:cNvContentPartPr/>
              <p14:nvPr/>
            </p14:nvContentPartPr>
            <p14:xfrm>
              <a:off x="3895611" y="689606"/>
              <a:ext cx="1141560" cy="31212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78331" y="672326"/>
                <a:ext cx="117720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8" name="Ink 47"/>
              <p14:cNvContentPartPr/>
              <p14:nvPr/>
            </p14:nvContentPartPr>
            <p14:xfrm>
              <a:off x="649491" y="307286"/>
              <a:ext cx="3526560" cy="1647360"/>
            </p14:xfrm>
          </p:contentPart>
        </mc:Choice>
        <mc:Fallback>
          <p:pic>
            <p:nvPicPr>
              <p:cNvPr id="48" name="Ink 4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1491" y="288566"/>
                <a:ext cx="3547800" cy="168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3" name="Ink 52"/>
              <p14:cNvContentPartPr/>
              <p14:nvPr/>
            </p14:nvContentPartPr>
            <p14:xfrm>
              <a:off x="2894451" y="1816406"/>
              <a:ext cx="1230840" cy="12240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77891" y="1798406"/>
                <a:ext cx="126468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1" name="Ink 90"/>
              <p14:cNvContentPartPr/>
              <p14:nvPr/>
            </p14:nvContentPartPr>
            <p14:xfrm>
              <a:off x="1703571" y="3864806"/>
              <a:ext cx="497520" cy="473760"/>
            </p14:xfrm>
          </p:contentPart>
        </mc:Choice>
        <mc:Fallback>
          <p:pic>
            <p:nvPicPr>
              <p:cNvPr id="91" name="Ink 9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86651" y="3850766"/>
                <a:ext cx="52884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2" name="Ink 111"/>
              <p14:cNvContentPartPr/>
              <p14:nvPr/>
            </p14:nvContentPartPr>
            <p14:xfrm>
              <a:off x="3665211" y="2104406"/>
              <a:ext cx="8303040" cy="3741480"/>
            </p14:xfrm>
          </p:contentPart>
        </mc:Choice>
        <mc:Fallback>
          <p:pic>
            <p:nvPicPr>
              <p:cNvPr id="112" name="Ink 11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49011" y="2085326"/>
                <a:ext cx="8338320" cy="37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3" name="Ink 112"/>
              <p14:cNvContentPartPr/>
              <p14:nvPr/>
            </p14:nvContentPartPr>
            <p14:xfrm>
              <a:off x="2114691" y="3251006"/>
              <a:ext cx="1470240" cy="514440"/>
            </p14:xfrm>
          </p:contentPart>
        </mc:Choice>
        <mc:Fallback>
          <p:pic>
            <p:nvPicPr>
              <p:cNvPr id="113" name="Ink 11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099571" y="3232646"/>
                <a:ext cx="1501200" cy="54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4" name="Ink 113"/>
              <p14:cNvContentPartPr/>
              <p14:nvPr/>
            </p14:nvContentPartPr>
            <p14:xfrm>
              <a:off x="398931" y="4398326"/>
              <a:ext cx="2798280" cy="1058040"/>
            </p14:xfrm>
          </p:contentPart>
        </mc:Choice>
        <mc:Fallback>
          <p:pic>
            <p:nvPicPr>
              <p:cNvPr id="114" name="Ink 11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82731" y="4380326"/>
                <a:ext cx="2825280" cy="109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4664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00291" y="252566"/>
              <a:ext cx="5089320" cy="5605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1211" y="234566"/>
                <a:ext cx="5127120" cy="56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3" name="Ink 22"/>
              <p14:cNvContentPartPr/>
              <p14:nvPr/>
            </p14:nvContentPartPr>
            <p14:xfrm>
              <a:off x="3929451" y="130886"/>
              <a:ext cx="267840" cy="101052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10731" y="113246"/>
                <a:ext cx="304200" cy="10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6" name="Ink 35"/>
              <p14:cNvContentPartPr/>
              <p14:nvPr/>
            </p14:nvContentPartPr>
            <p14:xfrm>
              <a:off x="4772931" y="407726"/>
              <a:ext cx="3571200" cy="139968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56011" y="389726"/>
                <a:ext cx="3602880" cy="143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4" name="Ink 43"/>
              <p14:cNvContentPartPr/>
              <p14:nvPr/>
            </p14:nvContentPartPr>
            <p14:xfrm>
              <a:off x="5955171" y="1906406"/>
              <a:ext cx="2565000" cy="9360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38971" y="1888766"/>
                <a:ext cx="259920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1" name="Ink 60"/>
              <p14:cNvContentPartPr/>
              <p14:nvPr/>
            </p14:nvContentPartPr>
            <p14:xfrm>
              <a:off x="8476971" y="1381886"/>
              <a:ext cx="207000" cy="55692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69051" y="1367486"/>
                <a:ext cx="230760" cy="58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5" name="Ink 64"/>
              <p14:cNvContentPartPr/>
              <p14:nvPr/>
            </p14:nvContentPartPr>
            <p14:xfrm>
              <a:off x="7820691" y="3164966"/>
              <a:ext cx="3312360" cy="745200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04491" y="3148406"/>
                <a:ext cx="3345840" cy="77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6" name="Ink 125"/>
              <p14:cNvContentPartPr/>
              <p14:nvPr/>
            </p14:nvContentPartPr>
            <p14:xfrm>
              <a:off x="3696531" y="4038326"/>
              <a:ext cx="1001520" cy="89712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79611" y="4022486"/>
                <a:ext cx="1036800" cy="9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0" name="Ink 129"/>
              <p14:cNvContentPartPr/>
              <p14:nvPr/>
            </p14:nvContentPartPr>
            <p14:xfrm>
              <a:off x="5592291" y="3749606"/>
              <a:ext cx="2689920" cy="614880"/>
            </p14:xfrm>
          </p:contentPart>
        </mc:Choice>
        <mc:Fallback>
          <p:pic>
            <p:nvPicPr>
              <p:cNvPr id="130" name="Ink 12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77531" y="3731246"/>
                <a:ext cx="2724120" cy="64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1" name="Ink 140"/>
              <p14:cNvContentPartPr/>
              <p14:nvPr/>
            </p14:nvContentPartPr>
            <p14:xfrm>
              <a:off x="2484411" y="5628806"/>
              <a:ext cx="681120" cy="137880"/>
            </p14:xfrm>
          </p:contentPart>
        </mc:Choice>
        <mc:Fallback>
          <p:pic>
            <p:nvPicPr>
              <p:cNvPr id="141" name="Ink 14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66411" y="5616206"/>
                <a:ext cx="71208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6" name="Ink 145"/>
              <p14:cNvContentPartPr/>
              <p14:nvPr/>
            </p14:nvContentPartPr>
            <p14:xfrm>
              <a:off x="7875771" y="4219406"/>
              <a:ext cx="2568240" cy="46584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858491" y="4206806"/>
                <a:ext cx="259272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7" name="Ink 146"/>
              <p14:cNvContentPartPr/>
              <p14:nvPr/>
            </p14:nvContentPartPr>
            <p14:xfrm>
              <a:off x="7412091" y="5520446"/>
              <a:ext cx="487800" cy="272880"/>
            </p14:xfrm>
          </p:contentPart>
        </mc:Choice>
        <mc:Fallback>
          <p:pic>
            <p:nvPicPr>
              <p:cNvPr id="147" name="Ink 14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400211" y="5501726"/>
                <a:ext cx="51840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49" name="Ink 148"/>
              <p14:cNvContentPartPr/>
              <p14:nvPr/>
            </p14:nvContentPartPr>
            <p14:xfrm>
              <a:off x="7857051" y="4531166"/>
              <a:ext cx="2831040" cy="221040"/>
            </p14:xfrm>
          </p:contentPart>
        </mc:Choice>
        <mc:Fallback>
          <p:pic>
            <p:nvPicPr>
              <p:cNvPr id="149" name="Ink 14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843371" y="4513526"/>
                <a:ext cx="2862000" cy="25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959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5" name="Ink 14"/>
              <p14:cNvContentPartPr/>
              <p14:nvPr/>
            </p14:nvContentPartPr>
            <p14:xfrm>
              <a:off x="718611" y="599606"/>
              <a:ext cx="3668760" cy="30780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2051" y="581246"/>
                <a:ext cx="370368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9" name="Ink 18"/>
              <p14:cNvContentPartPr/>
              <p14:nvPr/>
            </p14:nvContentPartPr>
            <p14:xfrm>
              <a:off x="634731" y="247166"/>
              <a:ext cx="11420280" cy="628092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6731" y="228806"/>
                <a:ext cx="11456280" cy="63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8" name="Ink 27"/>
              <p14:cNvContentPartPr/>
              <p14:nvPr/>
            </p14:nvContentPartPr>
            <p14:xfrm>
              <a:off x="5140851" y="1486286"/>
              <a:ext cx="3953520" cy="25272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23931" y="1468646"/>
                <a:ext cx="398808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9" name="Ink 138"/>
              <p14:cNvContentPartPr/>
              <p14:nvPr/>
            </p14:nvContentPartPr>
            <p14:xfrm>
              <a:off x="1928571" y="2223566"/>
              <a:ext cx="2199600" cy="63756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11651" y="2205566"/>
                <a:ext cx="2235960" cy="67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5059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37011" y="219806"/>
              <a:ext cx="9262800" cy="5916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8651" y="201806"/>
                <a:ext cx="9289080" cy="594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0" name="Ink 39"/>
              <p14:cNvContentPartPr/>
              <p14:nvPr/>
            </p14:nvContentPartPr>
            <p14:xfrm>
              <a:off x="7613331" y="1121246"/>
              <a:ext cx="1144080" cy="35640"/>
            </p14:xfrm>
          </p:contentPart>
        </mc:Choice>
        <mc:Fallback>
          <p:pic>
            <p:nvPicPr>
              <p:cNvPr id="40" name="Ink 3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97131" y="1103606"/>
                <a:ext cx="117900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0" name="Ink 89"/>
              <p14:cNvContentPartPr/>
              <p14:nvPr/>
            </p14:nvContentPartPr>
            <p14:xfrm>
              <a:off x="558771" y="1918646"/>
              <a:ext cx="1148400" cy="77256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9691" y="1901366"/>
                <a:ext cx="1185120" cy="8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03" name="Ink 202"/>
              <p14:cNvContentPartPr/>
              <p14:nvPr/>
            </p14:nvContentPartPr>
            <p14:xfrm>
              <a:off x="2072211" y="4454486"/>
              <a:ext cx="1301760" cy="810360"/>
            </p14:xfrm>
          </p:contentPart>
        </mc:Choice>
        <mc:Fallback>
          <p:pic>
            <p:nvPicPr>
              <p:cNvPr id="203" name="Ink 20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55291" y="4437926"/>
                <a:ext cx="1332720" cy="84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04" name="Ink 203"/>
              <p14:cNvContentPartPr/>
              <p14:nvPr/>
            </p14:nvContentPartPr>
            <p14:xfrm>
              <a:off x="2184891" y="4669046"/>
              <a:ext cx="1078560" cy="308160"/>
            </p14:xfrm>
          </p:contentPart>
        </mc:Choice>
        <mc:Fallback>
          <p:pic>
            <p:nvPicPr>
              <p:cNvPr id="204" name="Ink 20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69771" y="4652486"/>
                <a:ext cx="1100880" cy="3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07" name="Ink 206"/>
              <p14:cNvContentPartPr/>
              <p14:nvPr/>
            </p14:nvContentPartPr>
            <p14:xfrm>
              <a:off x="6252531" y="5133806"/>
              <a:ext cx="1635480" cy="579600"/>
            </p14:xfrm>
          </p:contentPart>
        </mc:Choice>
        <mc:Fallback>
          <p:pic>
            <p:nvPicPr>
              <p:cNvPr id="207" name="Ink 20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33811" y="5118686"/>
                <a:ext cx="1665360" cy="61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10" name="Ink 209"/>
              <p14:cNvContentPartPr/>
              <p14:nvPr/>
            </p14:nvContentPartPr>
            <p14:xfrm>
              <a:off x="8352051" y="3996566"/>
              <a:ext cx="3764160" cy="2120760"/>
            </p14:xfrm>
          </p:contentPart>
        </mc:Choice>
        <mc:Fallback>
          <p:pic>
            <p:nvPicPr>
              <p:cNvPr id="210" name="Ink 20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35491" y="3978566"/>
                <a:ext cx="3785760" cy="21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21" name="Ink 220"/>
              <p14:cNvContentPartPr/>
              <p14:nvPr/>
            </p14:nvContentPartPr>
            <p14:xfrm>
              <a:off x="6748611" y="6244766"/>
              <a:ext cx="936360" cy="363600"/>
            </p14:xfrm>
          </p:contentPart>
        </mc:Choice>
        <mc:Fallback>
          <p:pic>
            <p:nvPicPr>
              <p:cNvPr id="221" name="Ink 22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731691" y="6231819"/>
                <a:ext cx="972720" cy="3948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26" name="Ink 225"/>
              <p14:cNvContentPartPr/>
              <p14:nvPr/>
            </p14:nvContentPartPr>
            <p14:xfrm>
              <a:off x="8420091" y="5785766"/>
              <a:ext cx="1175760" cy="30960"/>
            </p14:xfrm>
          </p:contentPart>
        </mc:Choice>
        <mc:Fallback>
          <p:pic>
            <p:nvPicPr>
              <p:cNvPr id="226" name="Ink 22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60331" y="5645366"/>
                <a:ext cx="130644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27" name="Ink 226"/>
              <p14:cNvContentPartPr/>
              <p14:nvPr/>
            </p14:nvContentPartPr>
            <p14:xfrm>
              <a:off x="10270131" y="5345126"/>
              <a:ext cx="1717200" cy="160920"/>
            </p14:xfrm>
          </p:contentPart>
        </mc:Choice>
        <mc:Fallback>
          <p:pic>
            <p:nvPicPr>
              <p:cNvPr id="227" name="Ink 2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215771" y="5210486"/>
                <a:ext cx="1841760" cy="4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28" name="Ink 227"/>
              <p14:cNvContentPartPr/>
              <p14:nvPr/>
            </p14:nvContentPartPr>
            <p14:xfrm>
              <a:off x="10069611" y="5702606"/>
              <a:ext cx="2048760" cy="136440"/>
            </p14:xfrm>
          </p:contentPart>
        </mc:Choice>
        <mc:Fallback>
          <p:pic>
            <p:nvPicPr>
              <p:cNvPr id="228" name="Ink 22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022091" y="5567606"/>
                <a:ext cx="2162880" cy="36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30" name="Ink 229"/>
              <p14:cNvContentPartPr/>
              <p14:nvPr/>
            </p14:nvContentPartPr>
            <p14:xfrm>
              <a:off x="4493211" y="3886406"/>
              <a:ext cx="2548800" cy="185040"/>
            </p14:xfrm>
          </p:contentPart>
        </mc:Choice>
        <mc:Fallback>
          <p:pic>
            <p:nvPicPr>
              <p:cNvPr id="230" name="Ink 22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477011" y="3871286"/>
                <a:ext cx="258228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32" name="Ink 231"/>
              <p14:cNvContentPartPr/>
              <p14:nvPr/>
            </p14:nvContentPartPr>
            <p14:xfrm>
              <a:off x="8433051" y="3766526"/>
              <a:ext cx="2113560" cy="1171800"/>
            </p14:xfrm>
          </p:contentPart>
        </mc:Choice>
        <mc:Fallback>
          <p:pic>
            <p:nvPicPr>
              <p:cNvPr id="232" name="Ink 23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417211" y="3751046"/>
                <a:ext cx="2147400" cy="12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33" name="Ink 232"/>
              <p14:cNvContentPartPr/>
              <p14:nvPr/>
            </p14:nvContentPartPr>
            <p14:xfrm>
              <a:off x="9595131" y="4924286"/>
              <a:ext cx="672840" cy="325080"/>
            </p14:xfrm>
          </p:contentPart>
        </mc:Choice>
        <mc:Fallback>
          <p:pic>
            <p:nvPicPr>
              <p:cNvPr id="233" name="Ink 23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578931" y="4908086"/>
                <a:ext cx="70704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35" name="Ink 234"/>
              <p14:cNvContentPartPr/>
              <p14:nvPr/>
            </p14:nvContentPartPr>
            <p14:xfrm>
              <a:off x="6091611" y="4916006"/>
              <a:ext cx="2680920" cy="750960"/>
            </p14:xfrm>
          </p:contentPart>
        </mc:Choice>
        <mc:Fallback>
          <p:pic>
            <p:nvPicPr>
              <p:cNvPr id="235" name="Ink 23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075411" y="4902686"/>
                <a:ext cx="2710440" cy="78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42" name="Ink 241"/>
              <p14:cNvContentPartPr/>
              <p14:nvPr/>
            </p14:nvContentPartPr>
            <p14:xfrm>
              <a:off x="4742691" y="4518926"/>
              <a:ext cx="2036160" cy="524880"/>
            </p14:xfrm>
          </p:contentPart>
        </mc:Choice>
        <mc:Fallback>
          <p:pic>
            <p:nvPicPr>
              <p:cNvPr id="242" name="Ink 24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725771" y="4500206"/>
                <a:ext cx="2065680" cy="5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8069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346091" y="260846"/>
              <a:ext cx="3526200" cy="9846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9891" y="241766"/>
                <a:ext cx="3558600" cy="10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3850251" y="310526"/>
              <a:ext cx="2049120" cy="52092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3691" y="292526"/>
                <a:ext cx="2083320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4001451" y="1145366"/>
              <a:ext cx="1870200" cy="20736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84531" y="1128446"/>
                <a:ext cx="190584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0" name="Ink 39"/>
              <p14:cNvContentPartPr/>
              <p14:nvPr/>
            </p14:nvContentPartPr>
            <p14:xfrm>
              <a:off x="1676571" y="1914686"/>
              <a:ext cx="3267000" cy="932760"/>
            </p14:xfrm>
          </p:contentPart>
        </mc:Choice>
        <mc:Fallback>
          <p:pic>
            <p:nvPicPr>
              <p:cNvPr id="40" name="Ink 3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61091" y="1898846"/>
                <a:ext cx="3299400" cy="9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3" name="Ink 42"/>
              <p14:cNvContentPartPr/>
              <p14:nvPr/>
            </p14:nvContentPartPr>
            <p14:xfrm>
              <a:off x="940371" y="3608486"/>
              <a:ext cx="1379520" cy="63072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23091" y="3589406"/>
                <a:ext cx="1415160" cy="66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0" name="Ink 49"/>
              <p14:cNvContentPartPr/>
              <p14:nvPr/>
            </p14:nvContentPartPr>
            <p14:xfrm>
              <a:off x="4455411" y="2960846"/>
              <a:ext cx="1094760" cy="93672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38491" y="2943206"/>
                <a:ext cx="1130040" cy="9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8" name="Ink 57"/>
              <p14:cNvContentPartPr/>
              <p14:nvPr/>
            </p14:nvContentPartPr>
            <p14:xfrm>
              <a:off x="1620771" y="2787326"/>
              <a:ext cx="546120" cy="86076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05291" y="2768606"/>
                <a:ext cx="579960" cy="89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9" name="Ink 58"/>
              <p14:cNvContentPartPr/>
              <p14:nvPr/>
            </p14:nvContentPartPr>
            <p14:xfrm>
              <a:off x="3808131" y="2664206"/>
              <a:ext cx="611640" cy="66132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90851" y="2646926"/>
                <a:ext cx="646200" cy="69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2" name="Ink 61"/>
              <p14:cNvContentPartPr/>
              <p14:nvPr/>
            </p14:nvContentPartPr>
            <p14:xfrm>
              <a:off x="6144171" y="84446"/>
              <a:ext cx="2091960" cy="1461960"/>
            </p14:xfrm>
          </p:contentPart>
        </mc:Choice>
        <mc:Fallback>
          <p:pic>
            <p:nvPicPr>
              <p:cNvPr id="62" name="Ink 6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26171" y="66086"/>
                <a:ext cx="2127960" cy="149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3" name="Ink 62"/>
              <p14:cNvContentPartPr/>
              <p14:nvPr/>
            </p14:nvContentPartPr>
            <p14:xfrm>
              <a:off x="4847811" y="1095686"/>
              <a:ext cx="168840" cy="3708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30171" y="1077326"/>
                <a:ext cx="20484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64" name="Ink 63"/>
              <p14:cNvContentPartPr/>
              <p14:nvPr/>
            </p14:nvContentPartPr>
            <p14:xfrm>
              <a:off x="2171931" y="2142926"/>
              <a:ext cx="1711800" cy="46296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56451" y="2124206"/>
                <a:ext cx="1730160" cy="50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65" name="Ink 64"/>
              <p14:cNvContentPartPr/>
              <p14:nvPr/>
            </p14:nvContentPartPr>
            <p14:xfrm>
              <a:off x="3758091" y="2661326"/>
              <a:ext cx="325800" cy="187920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740451" y="2645486"/>
                <a:ext cx="34740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66" name="Ink 65"/>
              <p14:cNvContentPartPr/>
              <p14:nvPr/>
            </p14:nvContentPartPr>
            <p14:xfrm>
              <a:off x="2089131" y="3112406"/>
              <a:ext cx="243000" cy="555480"/>
            </p14:xfrm>
          </p:contentPart>
        </mc:Choice>
        <mc:Fallback>
          <p:pic>
            <p:nvPicPr>
              <p:cNvPr id="66" name="Ink 6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72931" y="3094766"/>
                <a:ext cx="276480" cy="58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82" name="Ink 81"/>
              <p14:cNvContentPartPr/>
              <p14:nvPr/>
            </p14:nvContentPartPr>
            <p14:xfrm>
              <a:off x="8426211" y="3723686"/>
              <a:ext cx="1562760" cy="71640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409651" y="3704606"/>
                <a:ext cx="1598400" cy="75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83" name="Ink 82"/>
              <p14:cNvContentPartPr/>
              <p14:nvPr/>
            </p14:nvContentPartPr>
            <p14:xfrm>
              <a:off x="6160731" y="4413806"/>
              <a:ext cx="1472760" cy="109800"/>
            </p14:xfrm>
          </p:contentPart>
        </mc:Choice>
        <mc:Fallback>
          <p:pic>
            <p:nvPicPr>
              <p:cNvPr id="83" name="Ink 8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143811" y="4396166"/>
                <a:ext cx="150660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4" name="Ink 93"/>
              <p14:cNvContentPartPr/>
              <p14:nvPr/>
            </p14:nvContentPartPr>
            <p14:xfrm>
              <a:off x="1750371" y="4201766"/>
              <a:ext cx="7671600" cy="178308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732011" y="4184126"/>
                <a:ext cx="7710120" cy="182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3356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/>
              <p14:cNvContentPartPr/>
              <p14:nvPr/>
            </p14:nvContentPartPr>
            <p14:xfrm>
              <a:off x="315411" y="135206"/>
              <a:ext cx="9199800" cy="560268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1371" y="116486"/>
                <a:ext cx="9233280" cy="56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0" name="Ink 39"/>
              <p14:cNvContentPartPr/>
              <p14:nvPr/>
            </p14:nvContentPartPr>
            <p14:xfrm>
              <a:off x="2949891" y="1292966"/>
              <a:ext cx="2604600" cy="174960"/>
            </p14:xfrm>
          </p:contentPart>
        </mc:Choice>
        <mc:Fallback>
          <p:pic>
            <p:nvPicPr>
              <p:cNvPr id="40" name="Ink 3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33331" y="1274246"/>
                <a:ext cx="263988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2" name="Ink 51"/>
              <p14:cNvContentPartPr/>
              <p14:nvPr/>
            </p14:nvContentPartPr>
            <p14:xfrm>
              <a:off x="7293651" y="170486"/>
              <a:ext cx="1742400" cy="198504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78171" y="152486"/>
                <a:ext cx="1769400" cy="201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1942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53891" y="164726"/>
              <a:ext cx="3796560" cy="462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7331" y="146366"/>
                <a:ext cx="3823920" cy="4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954411" y="499166"/>
              <a:ext cx="1518840" cy="21852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7131" y="487646"/>
                <a:ext cx="1551960" cy="24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808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616" y="-73206"/>
            <a:ext cx="6020102" cy="693120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277971" y="229680"/>
              <a:ext cx="2084760" cy="2682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1051" y="213120"/>
                <a:ext cx="2121480" cy="27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9" name="Ink 28"/>
              <p14:cNvContentPartPr/>
              <p14:nvPr/>
            </p14:nvContentPartPr>
            <p14:xfrm>
              <a:off x="2565411" y="1550160"/>
              <a:ext cx="2770920" cy="5904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02051" y="1406160"/>
                <a:ext cx="29073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0" name="Ink 29"/>
              <p14:cNvContentPartPr/>
              <p14:nvPr/>
            </p14:nvContentPartPr>
            <p14:xfrm>
              <a:off x="2582691" y="1821960"/>
              <a:ext cx="681840" cy="2016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17531" y="1677600"/>
                <a:ext cx="820080" cy="30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4618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65" y="0"/>
            <a:ext cx="5794193" cy="692784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774131" y="960600"/>
              <a:ext cx="332280" cy="385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56851" y="944760"/>
                <a:ext cx="36900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1923891" y="3732240"/>
              <a:ext cx="387720" cy="49968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5531" y="3722520"/>
                <a:ext cx="42552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/>
              <p14:cNvContentPartPr/>
              <p14:nvPr/>
            </p14:nvContentPartPr>
            <p14:xfrm>
              <a:off x="2335011" y="1023600"/>
              <a:ext cx="1700280" cy="680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69491" y="873120"/>
                <a:ext cx="184140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k 9"/>
              <p14:cNvContentPartPr/>
              <p14:nvPr/>
            </p14:nvContentPartPr>
            <p14:xfrm>
              <a:off x="2321691" y="3991440"/>
              <a:ext cx="1797120" cy="5616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61211" y="3849600"/>
                <a:ext cx="1930680" cy="32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297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289" y="269965"/>
            <a:ext cx="5321394" cy="647618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526091" y="729206"/>
              <a:ext cx="300240" cy="4280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09531" y="718046"/>
                <a:ext cx="33588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1599891" y="3698486"/>
              <a:ext cx="388080" cy="47664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81531" y="3686606"/>
                <a:ext cx="42552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/>
              <p14:cNvContentPartPr/>
              <p14:nvPr/>
            </p14:nvContentPartPr>
            <p14:xfrm>
              <a:off x="2209731" y="964286"/>
              <a:ext cx="1569960" cy="4428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45651" y="831086"/>
                <a:ext cx="170496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k 10"/>
              <p14:cNvContentPartPr/>
              <p14:nvPr/>
            </p14:nvContentPartPr>
            <p14:xfrm>
              <a:off x="2180211" y="3902246"/>
              <a:ext cx="1719360" cy="5652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20811" y="3756806"/>
                <a:ext cx="1854000" cy="33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2637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417" y="31842"/>
            <a:ext cx="5336261" cy="682615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1490811" y="23966"/>
              <a:ext cx="407160" cy="4456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74251" y="9206"/>
                <a:ext cx="442800" cy="4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 8"/>
              <p14:cNvContentPartPr/>
              <p14:nvPr/>
            </p14:nvContentPartPr>
            <p14:xfrm>
              <a:off x="1571091" y="4794686"/>
              <a:ext cx="345600" cy="39672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54171" y="4780286"/>
                <a:ext cx="381600" cy="42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/>
              <p14:cNvContentPartPr/>
              <p14:nvPr/>
            </p14:nvContentPartPr>
            <p14:xfrm>
              <a:off x="2157531" y="111446"/>
              <a:ext cx="924120" cy="8784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95251" y="-15634"/>
                <a:ext cx="105912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k 10"/>
              <p14:cNvContentPartPr/>
              <p14:nvPr/>
            </p14:nvContentPartPr>
            <p14:xfrm>
              <a:off x="2236731" y="4968651"/>
              <a:ext cx="1803960" cy="5688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83091" y="4832211"/>
                <a:ext cx="1927080" cy="32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3591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98" y="174171"/>
            <a:ext cx="5502807" cy="63844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557411" y="486206"/>
              <a:ext cx="460800" cy="4917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41211" y="470726"/>
                <a:ext cx="495720" cy="52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2307651" y="885086"/>
              <a:ext cx="1311480" cy="878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47171" y="745046"/>
                <a:ext cx="1434240" cy="36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6020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927" y="323714"/>
            <a:ext cx="67437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19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4" name="Ink 33"/>
              <p14:cNvContentPartPr/>
              <p14:nvPr/>
            </p14:nvContentPartPr>
            <p14:xfrm>
              <a:off x="2920731" y="754046"/>
              <a:ext cx="2479680" cy="7308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4531" y="737126"/>
                <a:ext cx="251388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8" name="Ink 37"/>
              <p14:cNvContentPartPr/>
              <p14:nvPr/>
            </p14:nvContentPartPr>
            <p14:xfrm>
              <a:off x="7129491" y="460286"/>
              <a:ext cx="1076760" cy="22680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10411" y="441566"/>
                <a:ext cx="111420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0" name="Ink 49"/>
              <p14:cNvContentPartPr/>
              <p14:nvPr/>
            </p14:nvContentPartPr>
            <p14:xfrm>
              <a:off x="6619011" y="182366"/>
              <a:ext cx="1840680" cy="74664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00651" y="164366"/>
                <a:ext cx="1878120" cy="78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1" name="Ink 50"/>
              <p14:cNvContentPartPr/>
              <p14:nvPr/>
            </p14:nvContentPartPr>
            <p14:xfrm>
              <a:off x="5852211" y="1060406"/>
              <a:ext cx="2891880" cy="219888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33851" y="1044206"/>
                <a:ext cx="2923200" cy="22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3" name="Ink 52"/>
              <p14:cNvContentPartPr/>
              <p14:nvPr/>
            </p14:nvContentPartPr>
            <p14:xfrm>
              <a:off x="711051" y="350846"/>
              <a:ext cx="5952240" cy="601632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1691" y="332126"/>
                <a:ext cx="5969520" cy="605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65" name="Ink 164"/>
              <p14:cNvContentPartPr/>
              <p14:nvPr/>
            </p14:nvContentPartPr>
            <p14:xfrm>
              <a:off x="6681291" y="1444166"/>
              <a:ext cx="1513080" cy="89640"/>
            </p14:xfrm>
          </p:contentPart>
        </mc:Choice>
        <mc:Fallback>
          <p:pic>
            <p:nvPicPr>
              <p:cNvPr id="165" name="Ink 16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65451" y="1426166"/>
                <a:ext cx="1547280" cy="12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679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18</cp:revision>
  <dcterms:created xsi:type="dcterms:W3CDTF">2023-01-08T03:13:38Z</dcterms:created>
  <dcterms:modified xsi:type="dcterms:W3CDTF">2023-01-08T06:12:41Z</dcterms:modified>
</cp:coreProperties>
</file>