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70" r:id="rId3"/>
    <p:sldId id="258" r:id="rId4"/>
    <p:sldId id="260" r:id="rId5"/>
    <p:sldId id="263" r:id="rId6"/>
    <p:sldId id="262" r:id="rId7"/>
    <p:sldId id="264" r:id="rId8"/>
    <p:sldId id="267" r:id="rId9"/>
    <p:sldId id="271" r:id="rId10"/>
    <p:sldId id="265" r:id="rId11"/>
    <p:sldId id="266" r:id="rId12"/>
    <p:sldId id="269" r:id="rId13"/>
    <p:sldId id="268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544C0F-E7C8-41A6-8BD6-75C47E570D7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A95A7AF-25EF-430F-BB1E-220917E8762A}">
      <dgm:prSet phldrT="[Text]"/>
      <dgm:spPr/>
      <dgm:t>
        <a:bodyPr/>
        <a:lstStyle/>
        <a:p>
          <a:r>
            <a:rPr lang="en-IN" dirty="0"/>
            <a:t>Personality</a:t>
          </a:r>
        </a:p>
      </dgm:t>
    </dgm:pt>
    <dgm:pt modelId="{5AD357AE-6E12-409E-A9CE-CE2C069D2A26}" type="parTrans" cxnId="{9D84C201-8459-463D-B636-BB185CCE685A}">
      <dgm:prSet/>
      <dgm:spPr/>
      <dgm:t>
        <a:bodyPr/>
        <a:lstStyle/>
        <a:p>
          <a:endParaRPr lang="en-IN"/>
        </a:p>
      </dgm:t>
    </dgm:pt>
    <dgm:pt modelId="{6D069F52-5434-4095-82CD-F51F018289F6}" type="sibTrans" cxnId="{9D84C201-8459-463D-B636-BB185CCE685A}">
      <dgm:prSet/>
      <dgm:spPr/>
      <dgm:t>
        <a:bodyPr/>
        <a:lstStyle/>
        <a:p>
          <a:endParaRPr lang="en-IN"/>
        </a:p>
      </dgm:t>
    </dgm:pt>
    <dgm:pt modelId="{1CFA4B39-23EA-4ED2-8903-4F885B762F46}">
      <dgm:prSet phldrT="[Text]"/>
      <dgm:spPr/>
      <dgm:t>
        <a:bodyPr/>
        <a:lstStyle/>
        <a:p>
          <a:r>
            <a:rPr lang="en-IN" dirty="0"/>
            <a:t>Source of energy</a:t>
          </a:r>
        </a:p>
      </dgm:t>
    </dgm:pt>
    <dgm:pt modelId="{2A6A2565-4653-4F90-877B-585A4B5751B8}" type="parTrans" cxnId="{7AB1DE13-8A81-4B84-ACCD-5F6ECEF02599}">
      <dgm:prSet/>
      <dgm:spPr/>
      <dgm:t>
        <a:bodyPr/>
        <a:lstStyle/>
        <a:p>
          <a:endParaRPr lang="en-IN"/>
        </a:p>
      </dgm:t>
    </dgm:pt>
    <dgm:pt modelId="{31F9DE91-350E-4FF7-8399-90BD0A5FB81C}" type="sibTrans" cxnId="{7AB1DE13-8A81-4B84-ACCD-5F6ECEF02599}">
      <dgm:prSet/>
      <dgm:spPr/>
      <dgm:t>
        <a:bodyPr/>
        <a:lstStyle/>
        <a:p>
          <a:endParaRPr lang="en-IN"/>
        </a:p>
      </dgm:t>
    </dgm:pt>
    <dgm:pt modelId="{56985053-9210-40F8-9042-0496F86881F0}">
      <dgm:prSet phldrT="[Text]"/>
      <dgm:spPr/>
      <dgm:t>
        <a:bodyPr/>
        <a:lstStyle/>
        <a:p>
          <a:r>
            <a:rPr lang="en-IN" dirty="0"/>
            <a:t>Introversion</a:t>
          </a:r>
        </a:p>
      </dgm:t>
    </dgm:pt>
    <dgm:pt modelId="{8B679B89-FE85-4918-8A5E-5001446911DB}" type="parTrans" cxnId="{7522A884-DB24-4697-B239-9ECF1F9B8300}">
      <dgm:prSet/>
      <dgm:spPr/>
      <dgm:t>
        <a:bodyPr/>
        <a:lstStyle/>
        <a:p>
          <a:endParaRPr lang="en-IN"/>
        </a:p>
      </dgm:t>
    </dgm:pt>
    <dgm:pt modelId="{36840A1E-A10F-4E5B-BD74-2055DF7C1078}" type="sibTrans" cxnId="{7522A884-DB24-4697-B239-9ECF1F9B8300}">
      <dgm:prSet/>
      <dgm:spPr/>
      <dgm:t>
        <a:bodyPr/>
        <a:lstStyle/>
        <a:p>
          <a:endParaRPr lang="en-IN"/>
        </a:p>
      </dgm:t>
    </dgm:pt>
    <dgm:pt modelId="{848EFA69-BC4C-4998-AEA1-5FB30AAE6F0A}">
      <dgm:prSet phldrT="[Text]"/>
      <dgm:spPr/>
      <dgm:t>
        <a:bodyPr/>
        <a:lstStyle/>
        <a:p>
          <a:r>
            <a:rPr lang="en-IN" dirty="0"/>
            <a:t>Extroversion</a:t>
          </a:r>
        </a:p>
      </dgm:t>
    </dgm:pt>
    <dgm:pt modelId="{48B79AF4-9F4C-4128-99C1-FB5D84614B2F}" type="parTrans" cxnId="{FC02E7B7-6332-494C-81DB-8B18AA1C5EF1}">
      <dgm:prSet/>
      <dgm:spPr/>
      <dgm:t>
        <a:bodyPr/>
        <a:lstStyle/>
        <a:p>
          <a:endParaRPr lang="en-IN"/>
        </a:p>
      </dgm:t>
    </dgm:pt>
    <dgm:pt modelId="{DA85DC5A-2D17-4B17-873D-0B5BFC94E733}" type="sibTrans" cxnId="{FC02E7B7-6332-494C-81DB-8B18AA1C5EF1}">
      <dgm:prSet/>
      <dgm:spPr/>
      <dgm:t>
        <a:bodyPr/>
        <a:lstStyle/>
        <a:p>
          <a:endParaRPr lang="en-IN"/>
        </a:p>
      </dgm:t>
    </dgm:pt>
    <dgm:pt modelId="{663F8FA9-62C5-43D1-8553-6CE1091BAC85}">
      <dgm:prSet phldrT="[Text]"/>
      <dgm:spPr/>
      <dgm:t>
        <a:bodyPr/>
        <a:lstStyle/>
        <a:p>
          <a:r>
            <a:rPr lang="en-IN" dirty="0"/>
            <a:t>Orientation to world</a:t>
          </a:r>
        </a:p>
      </dgm:t>
    </dgm:pt>
    <dgm:pt modelId="{AE2878CD-7CCD-4273-AA10-88E7958A37D8}" type="parTrans" cxnId="{D267B28A-FA8D-415A-BBF9-8A892864F48A}">
      <dgm:prSet/>
      <dgm:spPr/>
      <dgm:t>
        <a:bodyPr/>
        <a:lstStyle/>
        <a:p>
          <a:endParaRPr lang="en-IN"/>
        </a:p>
      </dgm:t>
    </dgm:pt>
    <dgm:pt modelId="{6D2CB7B7-35B5-4D3D-A615-469874990F4B}" type="sibTrans" cxnId="{D267B28A-FA8D-415A-BBF9-8A892864F48A}">
      <dgm:prSet/>
      <dgm:spPr/>
      <dgm:t>
        <a:bodyPr/>
        <a:lstStyle/>
        <a:p>
          <a:endParaRPr lang="en-IN"/>
        </a:p>
      </dgm:t>
    </dgm:pt>
    <dgm:pt modelId="{7ABAC1AD-71B4-41C9-8072-8FD45B5F31C7}">
      <dgm:prSet phldrT="[Text]"/>
      <dgm:spPr/>
      <dgm:t>
        <a:bodyPr/>
        <a:lstStyle/>
        <a:p>
          <a:r>
            <a:rPr lang="en-IN" dirty="0"/>
            <a:t>Perceiving</a:t>
          </a:r>
        </a:p>
      </dgm:t>
    </dgm:pt>
    <dgm:pt modelId="{7B19EB46-C32A-4F52-9F37-D57C374F3B7A}" type="parTrans" cxnId="{D0E7C330-7FC5-4E51-9ED2-119A6BA42AD4}">
      <dgm:prSet/>
      <dgm:spPr/>
      <dgm:t>
        <a:bodyPr/>
        <a:lstStyle/>
        <a:p>
          <a:endParaRPr lang="en-IN"/>
        </a:p>
      </dgm:t>
    </dgm:pt>
    <dgm:pt modelId="{3896AD35-8905-418E-9D39-BA29FC9B43E8}" type="sibTrans" cxnId="{D0E7C330-7FC5-4E51-9ED2-119A6BA42AD4}">
      <dgm:prSet/>
      <dgm:spPr/>
      <dgm:t>
        <a:bodyPr/>
        <a:lstStyle/>
        <a:p>
          <a:endParaRPr lang="en-IN"/>
        </a:p>
      </dgm:t>
    </dgm:pt>
    <dgm:pt modelId="{AB4B7939-57CA-4625-A86A-7734884AE72A}">
      <dgm:prSet phldrT="[Text]"/>
      <dgm:spPr/>
      <dgm:t>
        <a:bodyPr/>
        <a:lstStyle/>
        <a:p>
          <a:r>
            <a:rPr lang="en-IN" dirty="0"/>
            <a:t>Judging</a:t>
          </a:r>
        </a:p>
      </dgm:t>
    </dgm:pt>
    <dgm:pt modelId="{76F0EBD1-5FD1-4816-A800-E4509700768D}" type="parTrans" cxnId="{912A73A6-1E0F-489A-A468-7A64D7E5239C}">
      <dgm:prSet/>
      <dgm:spPr/>
      <dgm:t>
        <a:bodyPr/>
        <a:lstStyle/>
        <a:p>
          <a:endParaRPr lang="en-IN"/>
        </a:p>
      </dgm:t>
    </dgm:pt>
    <dgm:pt modelId="{5D288556-6B76-45A5-AECF-90AE10596349}" type="sibTrans" cxnId="{912A73A6-1E0F-489A-A468-7A64D7E5239C}">
      <dgm:prSet/>
      <dgm:spPr/>
      <dgm:t>
        <a:bodyPr/>
        <a:lstStyle/>
        <a:p>
          <a:endParaRPr lang="en-IN"/>
        </a:p>
      </dgm:t>
    </dgm:pt>
    <dgm:pt modelId="{5A4D8B46-0CBD-4DBE-B479-ACEE35933E7D}">
      <dgm:prSet phldrT="[Text]"/>
      <dgm:spPr/>
      <dgm:t>
        <a:bodyPr/>
        <a:lstStyle/>
        <a:p>
          <a:r>
            <a:rPr lang="en-IN" dirty="0"/>
            <a:t>Thinking</a:t>
          </a:r>
        </a:p>
      </dgm:t>
    </dgm:pt>
    <dgm:pt modelId="{F00478E5-E9C7-4B67-9EAA-9F89441B19DC}" type="parTrans" cxnId="{05A0BA31-5525-40D5-92DB-00BE3A1FF6A4}">
      <dgm:prSet/>
      <dgm:spPr/>
      <dgm:t>
        <a:bodyPr/>
        <a:lstStyle/>
        <a:p>
          <a:endParaRPr lang="en-IN"/>
        </a:p>
      </dgm:t>
    </dgm:pt>
    <dgm:pt modelId="{C8578205-FCC1-4B5C-8A8A-94DAC3366304}" type="sibTrans" cxnId="{05A0BA31-5525-40D5-92DB-00BE3A1FF6A4}">
      <dgm:prSet/>
      <dgm:spPr/>
      <dgm:t>
        <a:bodyPr/>
        <a:lstStyle/>
        <a:p>
          <a:endParaRPr lang="en-IN"/>
        </a:p>
      </dgm:t>
    </dgm:pt>
    <dgm:pt modelId="{A36F8D74-2E10-4DE2-9EF1-274B986C81E0}">
      <dgm:prSet phldrT="[Text]"/>
      <dgm:spPr/>
      <dgm:t>
        <a:bodyPr/>
        <a:lstStyle/>
        <a:p>
          <a:r>
            <a:rPr lang="en-IN" dirty="0"/>
            <a:t>Feeling</a:t>
          </a:r>
        </a:p>
      </dgm:t>
    </dgm:pt>
    <dgm:pt modelId="{1102F16F-AD86-49FA-8C4E-C826185ACD0A}" type="parTrans" cxnId="{A454BEA8-4DAD-4244-948F-44A14643E6DF}">
      <dgm:prSet/>
      <dgm:spPr/>
      <dgm:t>
        <a:bodyPr/>
        <a:lstStyle/>
        <a:p>
          <a:endParaRPr lang="en-IN"/>
        </a:p>
      </dgm:t>
    </dgm:pt>
    <dgm:pt modelId="{3EC0F8AE-50E9-4CBA-A885-447AF7F0824C}" type="sibTrans" cxnId="{A454BEA8-4DAD-4244-948F-44A14643E6DF}">
      <dgm:prSet/>
      <dgm:spPr/>
      <dgm:t>
        <a:bodyPr/>
        <a:lstStyle/>
        <a:p>
          <a:endParaRPr lang="en-IN"/>
        </a:p>
      </dgm:t>
    </dgm:pt>
    <dgm:pt modelId="{241CAD52-04D1-4824-96AE-B87B53EE74C7}">
      <dgm:prSet phldrT="[Text]"/>
      <dgm:spPr/>
      <dgm:t>
        <a:bodyPr/>
        <a:lstStyle/>
        <a:p>
          <a:r>
            <a:rPr lang="en-IN" dirty="0"/>
            <a:t>Sensing</a:t>
          </a:r>
        </a:p>
      </dgm:t>
    </dgm:pt>
    <dgm:pt modelId="{C408BA5A-2A11-4771-836B-3F3FE82F2FEF}" type="parTrans" cxnId="{4453D4C1-36A8-4400-832F-A408723D9F65}">
      <dgm:prSet/>
      <dgm:spPr/>
      <dgm:t>
        <a:bodyPr/>
        <a:lstStyle/>
        <a:p>
          <a:endParaRPr lang="en-IN"/>
        </a:p>
      </dgm:t>
    </dgm:pt>
    <dgm:pt modelId="{751D39D1-DA27-4539-B74A-944E094E777B}" type="sibTrans" cxnId="{4453D4C1-36A8-4400-832F-A408723D9F65}">
      <dgm:prSet/>
      <dgm:spPr/>
      <dgm:t>
        <a:bodyPr/>
        <a:lstStyle/>
        <a:p>
          <a:endParaRPr lang="en-IN"/>
        </a:p>
      </dgm:t>
    </dgm:pt>
    <dgm:pt modelId="{88E8A90E-4FBE-43A6-A5EE-73C21544B9E5}">
      <dgm:prSet phldrT="[Text]"/>
      <dgm:spPr/>
      <dgm:t>
        <a:bodyPr/>
        <a:lstStyle/>
        <a:p>
          <a:r>
            <a:rPr lang="en-IN" dirty="0"/>
            <a:t>Intuition</a:t>
          </a:r>
        </a:p>
      </dgm:t>
    </dgm:pt>
    <dgm:pt modelId="{3B2C096C-FC8F-465E-814C-5D3DAB520E89}" type="parTrans" cxnId="{25FD9524-A2A4-4441-9709-D40E6EF8D2BD}">
      <dgm:prSet/>
      <dgm:spPr/>
      <dgm:t>
        <a:bodyPr/>
        <a:lstStyle/>
        <a:p>
          <a:endParaRPr lang="en-IN"/>
        </a:p>
      </dgm:t>
    </dgm:pt>
    <dgm:pt modelId="{9C18BE9B-20E1-4D0C-839F-14050C384024}" type="sibTrans" cxnId="{25FD9524-A2A4-4441-9709-D40E6EF8D2BD}">
      <dgm:prSet/>
      <dgm:spPr/>
      <dgm:t>
        <a:bodyPr/>
        <a:lstStyle/>
        <a:p>
          <a:endParaRPr lang="en-IN"/>
        </a:p>
      </dgm:t>
    </dgm:pt>
    <dgm:pt modelId="{22FE6190-4362-4881-A46A-E9898E54933A}" type="pres">
      <dgm:prSet presAssocID="{46544C0F-E7C8-41A6-8BD6-75C47E570D7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0082A721-33F2-4776-ACA8-DEEB9B95E88B}" type="pres">
      <dgm:prSet presAssocID="{EA95A7AF-25EF-430F-BB1E-220917E8762A}" presName="hierRoot1" presStyleCnt="0"/>
      <dgm:spPr/>
    </dgm:pt>
    <dgm:pt modelId="{65D9268F-5F2D-47CC-9D28-31254F9CE2ED}" type="pres">
      <dgm:prSet presAssocID="{EA95A7AF-25EF-430F-BB1E-220917E8762A}" presName="composite" presStyleCnt="0"/>
      <dgm:spPr/>
    </dgm:pt>
    <dgm:pt modelId="{AC386E73-BCEE-4354-8F6B-97195B3AD852}" type="pres">
      <dgm:prSet presAssocID="{EA95A7AF-25EF-430F-BB1E-220917E8762A}" presName="background" presStyleLbl="node0" presStyleIdx="0" presStyleCnt="1"/>
      <dgm:spPr/>
    </dgm:pt>
    <dgm:pt modelId="{E790EB45-1043-4324-A2FB-69A1A341AE4A}" type="pres">
      <dgm:prSet presAssocID="{EA95A7AF-25EF-430F-BB1E-220917E8762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BF54963-BF4A-45C9-83E5-E4F4B619C27C}" type="pres">
      <dgm:prSet presAssocID="{EA95A7AF-25EF-430F-BB1E-220917E8762A}" presName="hierChild2" presStyleCnt="0"/>
      <dgm:spPr/>
    </dgm:pt>
    <dgm:pt modelId="{4A71D95A-EA5C-4A00-96AE-84CA7A760A88}" type="pres">
      <dgm:prSet presAssocID="{2A6A2565-4653-4F90-877B-585A4B5751B8}" presName="Name10" presStyleLbl="parChTrans1D2" presStyleIdx="0" presStyleCnt="2"/>
      <dgm:spPr/>
      <dgm:t>
        <a:bodyPr/>
        <a:lstStyle/>
        <a:p>
          <a:endParaRPr lang="en-IN"/>
        </a:p>
      </dgm:t>
    </dgm:pt>
    <dgm:pt modelId="{B4D08A46-6B2A-4F32-9877-D4A8EBF5D61E}" type="pres">
      <dgm:prSet presAssocID="{1CFA4B39-23EA-4ED2-8903-4F885B762F46}" presName="hierRoot2" presStyleCnt="0"/>
      <dgm:spPr/>
    </dgm:pt>
    <dgm:pt modelId="{ABB8DD41-F59F-481A-A8B1-BD96F891A722}" type="pres">
      <dgm:prSet presAssocID="{1CFA4B39-23EA-4ED2-8903-4F885B762F46}" presName="composite2" presStyleCnt="0"/>
      <dgm:spPr/>
    </dgm:pt>
    <dgm:pt modelId="{5C697DCD-FF0F-46CB-9B2B-E0DEFC1C1C9F}" type="pres">
      <dgm:prSet presAssocID="{1CFA4B39-23EA-4ED2-8903-4F885B762F46}" presName="background2" presStyleLbl="node2" presStyleIdx="0" presStyleCnt="2"/>
      <dgm:spPr/>
    </dgm:pt>
    <dgm:pt modelId="{4F151D99-5451-43AA-A2C7-11422F01AAB6}" type="pres">
      <dgm:prSet presAssocID="{1CFA4B39-23EA-4ED2-8903-4F885B762F4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2BB41B2-6A5E-428B-9550-D2189F70A763}" type="pres">
      <dgm:prSet presAssocID="{1CFA4B39-23EA-4ED2-8903-4F885B762F46}" presName="hierChild3" presStyleCnt="0"/>
      <dgm:spPr/>
    </dgm:pt>
    <dgm:pt modelId="{AE06B15D-CA9C-42EB-8A60-0EC6D4E8F0A7}" type="pres">
      <dgm:prSet presAssocID="{8B679B89-FE85-4918-8A5E-5001446911DB}" presName="Name17" presStyleLbl="parChTrans1D3" presStyleIdx="0" presStyleCnt="4"/>
      <dgm:spPr/>
      <dgm:t>
        <a:bodyPr/>
        <a:lstStyle/>
        <a:p>
          <a:endParaRPr lang="en-IN"/>
        </a:p>
      </dgm:t>
    </dgm:pt>
    <dgm:pt modelId="{1E574450-811C-4697-9FE6-B8243803E36F}" type="pres">
      <dgm:prSet presAssocID="{56985053-9210-40F8-9042-0496F86881F0}" presName="hierRoot3" presStyleCnt="0"/>
      <dgm:spPr/>
    </dgm:pt>
    <dgm:pt modelId="{D334C270-D0F1-46A5-9205-03B59D8798AD}" type="pres">
      <dgm:prSet presAssocID="{56985053-9210-40F8-9042-0496F86881F0}" presName="composite3" presStyleCnt="0"/>
      <dgm:spPr/>
    </dgm:pt>
    <dgm:pt modelId="{975245B4-6E7D-493F-8EF8-4F10855BD6A4}" type="pres">
      <dgm:prSet presAssocID="{56985053-9210-40F8-9042-0496F86881F0}" presName="background3" presStyleLbl="node3" presStyleIdx="0" presStyleCnt="4"/>
      <dgm:spPr/>
    </dgm:pt>
    <dgm:pt modelId="{3B9D8B85-20C3-4871-813B-FCF79AC4DA71}" type="pres">
      <dgm:prSet presAssocID="{56985053-9210-40F8-9042-0496F86881F0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A8D6416-1B8F-4637-AF3E-B82AD3736934}" type="pres">
      <dgm:prSet presAssocID="{56985053-9210-40F8-9042-0496F86881F0}" presName="hierChild4" presStyleCnt="0"/>
      <dgm:spPr/>
    </dgm:pt>
    <dgm:pt modelId="{3C244015-F7D4-44D7-BFAC-3C63DE96BCEF}" type="pres">
      <dgm:prSet presAssocID="{48B79AF4-9F4C-4128-99C1-FB5D84614B2F}" presName="Name17" presStyleLbl="parChTrans1D3" presStyleIdx="1" presStyleCnt="4"/>
      <dgm:spPr/>
      <dgm:t>
        <a:bodyPr/>
        <a:lstStyle/>
        <a:p>
          <a:endParaRPr lang="en-IN"/>
        </a:p>
      </dgm:t>
    </dgm:pt>
    <dgm:pt modelId="{7CE1C3DE-FE70-40BD-8315-01DFBD4487F1}" type="pres">
      <dgm:prSet presAssocID="{848EFA69-BC4C-4998-AEA1-5FB30AAE6F0A}" presName="hierRoot3" presStyleCnt="0"/>
      <dgm:spPr/>
    </dgm:pt>
    <dgm:pt modelId="{0ABD76D1-CDFD-4513-9431-F2194BDDD7E2}" type="pres">
      <dgm:prSet presAssocID="{848EFA69-BC4C-4998-AEA1-5FB30AAE6F0A}" presName="composite3" presStyleCnt="0"/>
      <dgm:spPr/>
    </dgm:pt>
    <dgm:pt modelId="{2586A253-5500-476B-9A4F-B6A85B0C54C9}" type="pres">
      <dgm:prSet presAssocID="{848EFA69-BC4C-4998-AEA1-5FB30AAE6F0A}" presName="background3" presStyleLbl="node3" presStyleIdx="1" presStyleCnt="4"/>
      <dgm:spPr/>
    </dgm:pt>
    <dgm:pt modelId="{229913EB-CAA5-4CC7-8766-A40215167DA1}" type="pres">
      <dgm:prSet presAssocID="{848EFA69-BC4C-4998-AEA1-5FB30AAE6F0A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102E812-8931-48A2-8DEA-2603289250C7}" type="pres">
      <dgm:prSet presAssocID="{848EFA69-BC4C-4998-AEA1-5FB30AAE6F0A}" presName="hierChild4" presStyleCnt="0"/>
      <dgm:spPr/>
    </dgm:pt>
    <dgm:pt modelId="{DA0C38EE-761E-4BB4-A281-0BEB45A3E08E}" type="pres">
      <dgm:prSet presAssocID="{AE2878CD-7CCD-4273-AA10-88E7958A37D8}" presName="Name10" presStyleLbl="parChTrans1D2" presStyleIdx="1" presStyleCnt="2"/>
      <dgm:spPr/>
      <dgm:t>
        <a:bodyPr/>
        <a:lstStyle/>
        <a:p>
          <a:endParaRPr lang="en-IN"/>
        </a:p>
      </dgm:t>
    </dgm:pt>
    <dgm:pt modelId="{EFB5CCCB-A5CB-4EDB-9693-C0A27AE4C45B}" type="pres">
      <dgm:prSet presAssocID="{663F8FA9-62C5-43D1-8553-6CE1091BAC85}" presName="hierRoot2" presStyleCnt="0"/>
      <dgm:spPr/>
    </dgm:pt>
    <dgm:pt modelId="{AEEA097D-12D5-46CB-BFE5-6BAC092F2A5A}" type="pres">
      <dgm:prSet presAssocID="{663F8FA9-62C5-43D1-8553-6CE1091BAC85}" presName="composite2" presStyleCnt="0"/>
      <dgm:spPr/>
    </dgm:pt>
    <dgm:pt modelId="{E0DC27C7-1D34-4C05-A9C2-9BE31F13EA7A}" type="pres">
      <dgm:prSet presAssocID="{663F8FA9-62C5-43D1-8553-6CE1091BAC85}" presName="background2" presStyleLbl="node2" presStyleIdx="1" presStyleCnt="2"/>
      <dgm:spPr/>
    </dgm:pt>
    <dgm:pt modelId="{FBECDC32-378F-477C-A6E4-8F4674612D7B}" type="pres">
      <dgm:prSet presAssocID="{663F8FA9-62C5-43D1-8553-6CE1091BAC8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FF543D0-6A1C-4E60-9A6D-4A3EEF31372E}" type="pres">
      <dgm:prSet presAssocID="{663F8FA9-62C5-43D1-8553-6CE1091BAC85}" presName="hierChild3" presStyleCnt="0"/>
      <dgm:spPr/>
    </dgm:pt>
    <dgm:pt modelId="{43C49E44-25D0-4DDC-BA59-9DD11F82BA20}" type="pres">
      <dgm:prSet presAssocID="{7B19EB46-C32A-4F52-9F37-D57C374F3B7A}" presName="Name17" presStyleLbl="parChTrans1D3" presStyleIdx="2" presStyleCnt="4"/>
      <dgm:spPr/>
      <dgm:t>
        <a:bodyPr/>
        <a:lstStyle/>
        <a:p>
          <a:endParaRPr lang="en-IN"/>
        </a:p>
      </dgm:t>
    </dgm:pt>
    <dgm:pt modelId="{EB4D0E76-E083-4106-A112-402DA5C7448D}" type="pres">
      <dgm:prSet presAssocID="{7ABAC1AD-71B4-41C9-8072-8FD45B5F31C7}" presName="hierRoot3" presStyleCnt="0"/>
      <dgm:spPr/>
    </dgm:pt>
    <dgm:pt modelId="{1E89B5E2-3B32-473F-8F55-F1C6323A3E63}" type="pres">
      <dgm:prSet presAssocID="{7ABAC1AD-71B4-41C9-8072-8FD45B5F31C7}" presName="composite3" presStyleCnt="0"/>
      <dgm:spPr/>
    </dgm:pt>
    <dgm:pt modelId="{76DAC029-9183-41CC-AEB5-D8D3A93B2B15}" type="pres">
      <dgm:prSet presAssocID="{7ABAC1AD-71B4-41C9-8072-8FD45B5F31C7}" presName="background3" presStyleLbl="node3" presStyleIdx="2" presStyleCnt="4"/>
      <dgm:spPr/>
    </dgm:pt>
    <dgm:pt modelId="{24C474F2-FAEF-490C-944F-418208A8B10A}" type="pres">
      <dgm:prSet presAssocID="{7ABAC1AD-71B4-41C9-8072-8FD45B5F31C7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C0A40FD-E1D2-4C45-9247-B846E0099FD0}" type="pres">
      <dgm:prSet presAssocID="{7ABAC1AD-71B4-41C9-8072-8FD45B5F31C7}" presName="hierChild4" presStyleCnt="0"/>
      <dgm:spPr/>
    </dgm:pt>
    <dgm:pt modelId="{6A685B97-F874-4203-A21B-05697166A7C1}" type="pres">
      <dgm:prSet presAssocID="{C408BA5A-2A11-4771-836B-3F3FE82F2FEF}" presName="Name23" presStyleLbl="parChTrans1D4" presStyleIdx="0" presStyleCnt="4"/>
      <dgm:spPr/>
      <dgm:t>
        <a:bodyPr/>
        <a:lstStyle/>
        <a:p>
          <a:endParaRPr lang="en-IN"/>
        </a:p>
      </dgm:t>
    </dgm:pt>
    <dgm:pt modelId="{42420B56-2FA6-46B4-AA17-EE7D4C716F8A}" type="pres">
      <dgm:prSet presAssocID="{241CAD52-04D1-4824-96AE-B87B53EE74C7}" presName="hierRoot4" presStyleCnt="0"/>
      <dgm:spPr/>
    </dgm:pt>
    <dgm:pt modelId="{FA6A8D03-3CF7-43E8-8A79-B258A32BD82A}" type="pres">
      <dgm:prSet presAssocID="{241CAD52-04D1-4824-96AE-B87B53EE74C7}" presName="composite4" presStyleCnt="0"/>
      <dgm:spPr/>
    </dgm:pt>
    <dgm:pt modelId="{3123229B-3122-467C-B10A-7F1ECA669721}" type="pres">
      <dgm:prSet presAssocID="{241CAD52-04D1-4824-96AE-B87B53EE74C7}" presName="background4" presStyleLbl="node4" presStyleIdx="0" presStyleCnt="4"/>
      <dgm:spPr/>
    </dgm:pt>
    <dgm:pt modelId="{DCDD6588-3F73-4118-BA17-4D5218D921F8}" type="pres">
      <dgm:prSet presAssocID="{241CAD52-04D1-4824-96AE-B87B53EE74C7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52D0ECF-DB47-4ED6-93D2-F06489067530}" type="pres">
      <dgm:prSet presAssocID="{241CAD52-04D1-4824-96AE-B87B53EE74C7}" presName="hierChild5" presStyleCnt="0"/>
      <dgm:spPr/>
    </dgm:pt>
    <dgm:pt modelId="{C1B2B159-AEAC-4BF9-9EE7-F08A06916776}" type="pres">
      <dgm:prSet presAssocID="{3B2C096C-FC8F-465E-814C-5D3DAB520E89}" presName="Name23" presStyleLbl="parChTrans1D4" presStyleIdx="1" presStyleCnt="4"/>
      <dgm:spPr/>
      <dgm:t>
        <a:bodyPr/>
        <a:lstStyle/>
        <a:p>
          <a:endParaRPr lang="en-IN"/>
        </a:p>
      </dgm:t>
    </dgm:pt>
    <dgm:pt modelId="{974395CD-0B58-4598-B23C-E0D064585BED}" type="pres">
      <dgm:prSet presAssocID="{88E8A90E-4FBE-43A6-A5EE-73C21544B9E5}" presName="hierRoot4" presStyleCnt="0"/>
      <dgm:spPr/>
    </dgm:pt>
    <dgm:pt modelId="{960F20B1-E38C-4F44-BB78-0775381AF59A}" type="pres">
      <dgm:prSet presAssocID="{88E8A90E-4FBE-43A6-A5EE-73C21544B9E5}" presName="composite4" presStyleCnt="0"/>
      <dgm:spPr/>
    </dgm:pt>
    <dgm:pt modelId="{DB09E7A7-2389-4FCE-B379-B8CD3A124950}" type="pres">
      <dgm:prSet presAssocID="{88E8A90E-4FBE-43A6-A5EE-73C21544B9E5}" presName="background4" presStyleLbl="node4" presStyleIdx="1" presStyleCnt="4"/>
      <dgm:spPr/>
    </dgm:pt>
    <dgm:pt modelId="{5AC2B0BC-AAFF-4971-89B4-2D5CCA0D3D84}" type="pres">
      <dgm:prSet presAssocID="{88E8A90E-4FBE-43A6-A5EE-73C21544B9E5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BC0CD1F-6459-4413-A08D-8976EE161186}" type="pres">
      <dgm:prSet presAssocID="{88E8A90E-4FBE-43A6-A5EE-73C21544B9E5}" presName="hierChild5" presStyleCnt="0"/>
      <dgm:spPr/>
    </dgm:pt>
    <dgm:pt modelId="{0E679391-2013-4401-8BEB-82CE5D64E195}" type="pres">
      <dgm:prSet presAssocID="{76F0EBD1-5FD1-4816-A800-E4509700768D}" presName="Name17" presStyleLbl="parChTrans1D3" presStyleIdx="3" presStyleCnt="4"/>
      <dgm:spPr/>
      <dgm:t>
        <a:bodyPr/>
        <a:lstStyle/>
        <a:p>
          <a:endParaRPr lang="en-IN"/>
        </a:p>
      </dgm:t>
    </dgm:pt>
    <dgm:pt modelId="{398C82D8-023E-4103-9E46-093371737E7E}" type="pres">
      <dgm:prSet presAssocID="{AB4B7939-57CA-4625-A86A-7734884AE72A}" presName="hierRoot3" presStyleCnt="0"/>
      <dgm:spPr/>
    </dgm:pt>
    <dgm:pt modelId="{A35BD7DF-820B-49F8-AA0C-EC9886BB3F7C}" type="pres">
      <dgm:prSet presAssocID="{AB4B7939-57CA-4625-A86A-7734884AE72A}" presName="composite3" presStyleCnt="0"/>
      <dgm:spPr/>
    </dgm:pt>
    <dgm:pt modelId="{38C1D42A-6EB5-4AB0-BBA7-0C4BC531263A}" type="pres">
      <dgm:prSet presAssocID="{AB4B7939-57CA-4625-A86A-7734884AE72A}" presName="background3" presStyleLbl="node3" presStyleIdx="3" presStyleCnt="4"/>
      <dgm:spPr/>
    </dgm:pt>
    <dgm:pt modelId="{C82C6A5E-D582-425A-9F5F-CCE31688F8E5}" type="pres">
      <dgm:prSet presAssocID="{AB4B7939-57CA-4625-A86A-7734884AE72A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8C06581-595E-48DB-886C-48DE1FC45130}" type="pres">
      <dgm:prSet presAssocID="{AB4B7939-57CA-4625-A86A-7734884AE72A}" presName="hierChild4" presStyleCnt="0"/>
      <dgm:spPr/>
    </dgm:pt>
    <dgm:pt modelId="{B5C5482E-06EA-4D44-8EA7-210BDEC9E2F9}" type="pres">
      <dgm:prSet presAssocID="{F00478E5-E9C7-4B67-9EAA-9F89441B19DC}" presName="Name23" presStyleLbl="parChTrans1D4" presStyleIdx="2" presStyleCnt="4"/>
      <dgm:spPr/>
      <dgm:t>
        <a:bodyPr/>
        <a:lstStyle/>
        <a:p>
          <a:endParaRPr lang="en-IN"/>
        </a:p>
      </dgm:t>
    </dgm:pt>
    <dgm:pt modelId="{6AED477E-97EC-49EB-86F9-316C707434AB}" type="pres">
      <dgm:prSet presAssocID="{5A4D8B46-0CBD-4DBE-B479-ACEE35933E7D}" presName="hierRoot4" presStyleCnt="0"/>
      <dgm:spPr/>
    </dgm:pt>
    <dgm:pt modelId="{961CED94-244C-43AB-9CDA-28089166242E}" type="pres">
      <dgm:prSet presAssocID="{5A4D8B46-0CBD-4DBE-B479-ACEE35933E7D}" presName="composite4" presStyleCnt="0"/>
      <dgm:spPr/>
    </dgm:pt>
    <dgm:pt modelId="{1E9F9996-9A02-421A-8DDF-D4091C7EB37E}" type="pres">
      <dgm:prSet presAssocID="{5A4D8B46-0CBD-4DBE-B479-ACEE35933E7D}" presName="background4" presStyleLbl="node4" presStyleIdx="2" presStyleCnt="4"/>
      <dgm:spPr/>
    </dgm:pt>
    <dgm:pt modelId="{DD522001-B8FC-4C51-AC0D-A9D92171B0D8}" type="pres">
      <dgm:prSet presAssocID="{5A4D8B46-0CBD-4DBE-B479-ACEE35933E7D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480E59E-FDEA-4EC0-B9B1-EEF17C68A1B1}" type="pres">
      <dgm:prSet presAssocID="{5A4D8B46-0CBD-4DBE-B479-ACEE35933E7D}" presName="hierChild5" presStyleCnt="0"/>
      <dgm:spPr/>
    </dgm:pt>
    <dgm:pt modelId="{DC10A062-604A-4750-B2D8-207B07EEF150}" type="pres">
      <dgm:prSet presAssocID="{1102F16F-AD86-49FA-8C4E-C826185ACD0A}" presName="Name23" presStyleLbl="parChTrans1D4" presStyleIdx="3" presStyleCnt="4"/>
      <dgm:spPr/>
      <dgm:t>
        <a:bodyPr/>
        <a:lstStyle/>
        <a:p>
          <a:endParaRPr lang="en-IN"/>
        </a:p>
      </dgm:t>
    </dgm:pt>
    <dgm:pt modelId="{5C43DE1D-2E26-4462-8052-3DA9199AC19C}" type="pres">
      <dgm:prSet presAssocID="{A36F8D74-2E10-4DE2-9EF1-274B986C81E0}" presName="hierRoot4" presStyleCnt="0"/>
      <dgm:spPr/>
    </dgm:pt>
    <dgm:pt modelId="{30440DA7-740F-4CB8-A406-EE19ADB38D5A}" type="pres">
      <dgm:prSet presAssocID="{A36F8D74-2E10-4DE2-9EF1-274B986C81E0}" presName="composite4" presStyleCnt="0"/>
      <dgm:spPr/>
    </dgm:pt>
    <dgm:pt modelId="{77CB05BE-1DCD-4FA3-9119-24B7CC2CBC9F}" type="pres">
      <dgm:prSet presAssocID="{A36F8D74-2E10-4DE2-9EF1-274B986C81E0}" presName="background4" presStyleLbl="node4" presStyleIdx="3" presStyleCnt="4"/>
      <dgm:spPr/>
    </dgm:pt>
    <dgm:pt modelId="{2219218D-B66D-4D07-A977-6EB8D3AEF14B}" type="pres">
      <dgm:prSet presAssocID="{A36F8D74-2E10-4DE2-9EF1-274B986C81E0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5344043-24DA-4AD3-B93D-DF820BAD1ADF}" type="pres">
      <dgm:prSet presAssocID="{A36F8D74-2E10-4DE2-9EF1-274B986C81E0}" presName="hierChild5" presStyleCnt="0"/>
      <dgm:spPr/>
    </dgm:pt>
  </dgm:ptLst>
  <dgm:cxnLst>
    <dgm:cxn modelId="{16CB6909-0974-403C-B07B-6CB44BF824FA}" type="presOf" srcId="{EA95A7AF-25EF-430F-BB1E-220917E8762A}" destId="{E790EB45-1043-4324-A2FB-69A1A341AE4A}" srcOrd="0" destOrd="0" presId="urn:microsoft.com/office/officeart/2005/8/layout/hierarchy1"/>
    <dgm:cxn modelId="{1469433B-FA48-4EB0-906D-7BB33CE084D2}" type="presOf" srcId="{F00478E5-E9C7-4B67-9EAA-9F89441B19DC}" destId="{B5C5482E-06EA-4D44-8EA7-210BDEC9E2F9}" srcOrd="0" destOrd="0" presId="urn:microsoft.com/office/officeart/2005/8/layout/hierarchy1"/>
    <dgm:cxn modelId="{AD83C2E8-6956-4AA2-B3DA-74605BC2C10A}" type="presOf" srcId="{46544C0F-E7C8-41A6-8BD6-75C47E570D7B}" destId="{22FE6190-4362-4881-A46A-E9898E54933A}" srcOrd="0" destOrd="0" presId="urn:microsoft.com/office/officeart/2005/8/layout/hierarchy1"/>
    <dgm:cxn modelId="{43A79932-2B03-4522-BB79-77DA115DCC83}" type="presOf" srcId="{1CFA4B39-23EA-4ED2-8903-4F885B762F46}" destId="{4F151D99-5451-43AA-A2C7-11422F01AAB6}" srcOrd="0" destOrd="0" presId="urn:microsoft.com/office/officeart/2005/8/layout/hierarchy1"/>
    <dgm:cxn modelId="{05A0BA31-5525-40D5-92DB-00BE3A1FF6A4}" srcId="{AB4B7939-57CA-4625-A86A-7734884AE72A}" destId="{5A4D8B46-0CBD-4DBE-B479-ACEE35933E7D}" srcOrd="0" destOrd="0" parTransId="{F00478E5-E9C7-4B67-9EAA-9F89441B19DC}" sibTransId="{C8578205-FCC1-4B5C-8A8A-94DAC3366304}"/>
    <dgm:cxn modelId="{6A8FBBC0-3C46-45D4-88C0-04966F9876F8}" type="presOf" srcId="{241CAD52-04D1-4824-96AE-B87B53EE74C7}" destId="{DCDD6588-3F73-4118-BA17-4D5218D921F8}" srcOrd="0" destOrd="0" presId="urn:microsoft.com/office/officeart/2005/8/layout/hierarchy1"/>
    <dgm:cxn modelId="{7016D994-712E-4353-B267-264F024AE0E3}" type="presOf" srcId="{AB4B7939-57CA-4625-A86A-7734884AE72A}" destId="{C82C6A5E-D582-425A-9F5F-CCE31688F8E5}" srcOrd="0" destOrd="0" presId="urn:microsoft.com/office/officeart/2005/8/layout/hierarchy1"/>
    <dgm:cxn modelId="{08143BE5-499B-4456-B16D-BD1E7158EAB1}" type="presOf" srcId="{848EFA69-BC4C-4998-AEA1-5FB30AAE6F0A}" destId="{229913EB-CAA5-4CC7-8766-A40215167DA1}" srcOrd="0" destOrd="0" presId="urn:microsoft.com/office/officeart/2005/8/layout/hierarchy1"/>
    <dgm:cxn modelId="{4453D4C1-36A8-4400-832F-A408723D9F65}" srcId="{7ABAC1AD-71B4-41C9-8072-8FD45B5F31C7}" destId="{241CAD52-04D1-4824-96AE-B87B53EE74C7}" srcOrd="0" destOrd="0" parTransId="{C408BA5A-2A11-4771-836B-3F3FE82F2FEF}" sibTransId="{751D39D1-DA27-4539-B74A-944E094E777B}"/>
    <dgm:cxn modelId="{7A4831D6-7774-48DA-B9E1-080726618088}" type="presOf" srcId="{88E8A90E-4FBE-43A6-A5EE-73C21544B9E5}" destId="{5AC2B0BC-AAFF-4971-89B4-2D5CCA0D3D84}" srcOrd="0" destOrd="0" presId="urn:microsoft.com/office/officeart/2005/8/layout/hierarchy1"/>
    <dgm:cxn modelId="{A454BEA8-4DAD-4244-948F-44A14643E6DF}" srcId="{AB4B7939-57CA-4625-A86A-7734884AE72A}" destId="{A36F8D74-2E10-4DE2-9EF1-274B986C81E0}" srcOrd="1" destOrd="0" parTransId="{1102F16F-AD86-49FA-8C4E-C826185ACD0A}" sibTransId="{3EC0F8AE-50E9-4CBA-A885-447AF7F0824C}"/>
    <dgm:cxn modelId="{F5F25B27-6ECF-4D27-926A-E62DB50CA1C3}" type="presOf" srcId="{8B679B89-FE85-4918-8A5E-5001446911DB}" destId="{AE06B15D-CA9C-42EB-8A60-0EC6D4E8F0A7}" srcOrd="0" destOrd="0" presId="urn:microsoft.com/office/officeart/2005/8/layout/hierarchy1"/>
    <dgm:cxn modelId="{B4400EC7-B6B7-4970-ACEC-2AC61DA9A0ED}" type="presOf" srcId="{7ABAC1AD-71B4-41C9-8072-8FD45B5F31C7}" destId="{24C474F2-FAEF-490C-944F-418208A8B10A}" srcOrd="0" destOrd="0" presId="urn:microsoft.com/office/officeart/2005/8/layout/hierarchy1"/>
    <dgm:cxn modelId="{F5219798-2689-4681-9909-426F90B8FD1C}" type="presOf" srcId="{1102F16F-AD86-49FA-8C4E-C826185ACD0A}" destId="{DC10A062-604A-4750-B2D8-207B07EEF150}" srcOrd="0" destOrd="0" presId="urn:microsoft.com/office/officeart/2005/8/layout/hierarchy1"/>
    <dgm:cxn modelId="{8D6E7BBD-9452-4FFC-BD21-4F6D48DCE72E}" type="presOf" srcId="{56985053-9210-40F8-9042-0496F86881F0}" destId="{3B9D8B85-20C3-4871-813B-FCF79AC4DA71}" srcOrd="0" destOrd="0" presId="urn:microsoft.com/office/officeart/2005/8/layout/hierarchy1"/>
    <dgm:cxn modelId="{24062874-A4A4-4282-BACF-F6D312DBFFB7}" type="presOf" srcId="{48B79AF4-9F4C-4128-99C1-FB5D84614B2F}" destId="{3C244015-F7D4-44D7-BFAC-3C63DE96BCEF}" srcOrd="0" destOrd="0" presId="urn:microsoft.com/office/officeart/2005/8/layout/hierarchy1"/>
    <dgm:cxn modelId="{7AB1DE13-8A81-4B84-ACCD-5F6ECEF02599}" srcId="{EA95A7AF-25EF-430F-BB1E-220917E8762A}" destId="{1CFA4B39-23EA-4ED2-8903-4F885B762F46}" srcOrd="0" destOrd="0" parTransId="{2A6A2565-4653-4F90-877B-585A4B5751B8}" sibTransId="{31F9DE91-350E-4FF7-8399-90BD0A5FB81C}"/>
    <dgm:cxn modelId="{3DC9D8D2-3BD2-4BF7-9F14-F41BBC218BB9}" type="presOf" srcId="{3B2C096C-FC8F-465E-814C-5D3DAB520E89}" destId="{C1B2B159-AEAC-4BF9-9EE7-F08A06916776}" srcOrd="0" destOrd="0" presId="urn:microsoft.com/office/officeart/2005/8/layout/hierarchy1"/>
    <dgm:cxn modelId="{4BB3D1B5-B070-492B-90C7-A17B3B649600}" type="presOf" srcId="{2A6A2565-4653-4F90-877B-585A4B5751B8}" destId="{4A71D95A-EA5C-4A00-96AE-84CA7A760A88}" srcOrd="0" destOrd="0" presId="urn:microsoft.com/office/officeart/2005/8/layout/hierarchy1"/>
    <dgm:cxn modelId="{D267B28A-FA8D-415A-BBF9-8A892864F48A}" srcId="{EA95A7AF-25EF-430F-BB1E-220917E8762A}" destId="{663F8FA9-62C5-43D1-8553-6CE1091BAC85}" srcOrd="1" destOrd="0" parTransId="{AE2878CD-7CCD-4273-AA10-88E7958A37D8}" sibTransId="{6D2CB7B7-35B5-4D3D-A615-469874990F4B}"/>
    <dgm:cxn modelId="{E2D8C4C1-805B-4167-AA8D-975A58DBC59E}" type="presOf" srcId="{76F0EBD1-5FD1-4816-A800-E4509700768D}" destId="{0E679391-2013-4401-8BEB-82CE5D64E195}" srcOrd="0" destOrd="0" presId="urn:microsoft.com/office/officeart/2005/8/layout/hierarchy1"/>
    <dgm:cxn modelId="{912A73A6-1E0F-489A-A468-7A64D7E5239C}" srcId="{663F8FA9-62C5-43D1-8553-6CE1091BAC85}" destId="{AB4B7939-57CA-4625-A86A-7734884AE72A}" srcOrd="1" destOrd="0" parTransId="{76F0EBD1-5FD1-4816-A800-E4509700768D}" sibTransId="{5D288556-6B76-45A5-AECF-90AE10596349}"/>
    <dgm:cxn modelId="{D0E7C330-7FC5-4E51-9ED2-119A6BA42AD4}" srcId="{663F8FA9-62C5-43D1-8553-6CE1091BAC85}" destId="{7ABAC1AD-71B4-41C9-8072-8FD45B5F31C7}" srcOrd="0" destOrd="0" parTransId="{7B19EB46-C32A-4F52-9F37-D57C374F3B7A}" sibTransId="{3896AD35-8905-418E-9D39-BA29FC9B43E8}"/>
    <dgm:cxn modelId="{EFF9354B-C901-4166-963A-7054D9238155}" type="presOf" srcId="{AE2878CD-7CCD-4273-AA10-88E7958A37D8}" destId="{DA0C38EE-761E-4BB4-A281-0BEB45A3E08E}" srcOrd="0" destOrd="0" presId="urn:microsoft.com/office/officeart/2005/8/layout/hierarchy1"/>
    <dgm:cxn modelId="{5C77C703-D2D6-49E2-8AA9-5EDF3C0AC4C0}" type="presOf" srcId="{7B19EB46-C32A-4F52-9F37-D57C374F3B7A}" destId="{43C49E44-25D0-4DDC-BA59-9DD11F82BA20}" srcOrd="0" destOrd="0" presId="urn:microsoft.com/office/officeart/2005/8/layout/hierarchy1"/>
    <dgm:cxn modelId="{7522A884-DB24-4697-B239-9ECF1F9B8300}" srcId="{1CFA4B39-23EA-4ED2-8903-4F885B762F46}" destId="{56985053-9210-40F8-9042-0496F86881F0}" srcOrd="0" destOrd="0" parTransId="{8B679B89-FE85-4918-8A5E-5001446911DB}" sibTransId="{36840A1E-A10F-4E5B-BD74-2055DF7C1078}"/>
    <dgm:cxn modelId="{9041B4FF-E1A9-4F41-8BA2-C42EB73627B5}" type="presOf" srcId="{5A4D8B46-0CBD-4DBE-B479-ACEE35933E7D}" destId="{DD522001-B8FC-4C51-AC0D-A9D92171B0D8}" srcOrd="0" destOrd="0" presId="urn:microsoft.com/office/officeart/2005/8/layout/hierarchy1"/>
    <dgm:cxn modelId="{9D84C201-8459-463D-B636-BB185CCE685A}" srcId="{46544C0F-E7C8-41A6-8BD6-75C47E570D7B}" destId="{EA95A7AF-25EF-430F-BB1E-220917E8762A}" srcOrd="0" destOrd="0" parTransId="{5AD357AE-6E12-409E-A9CE-CE2C069D2A26}" sibTransId="{6D069F52-5434-4095-82CD-F51F018289F6}"/>
    <dgm:cxn modelId="{123F71A5-A460-4213-8075-C50B118E1518}" type="presOf" srcId="{663F8FA9-62C5-43D1-8553-6CE1091BAC85}" destId="{FBECDC32-378F-477C-A6E4-8F4674612D7B}" srcOrd="0" destOrd="0" presId="urn:microsoft.com/office/officeart/2005/8/layout/hierarchy1"/>
    <dgm:cxn modelId="{B708E926-1953-4B25-AE5B-09A64F46C2E7}" type="presOf" srcId="{A36F8D74-2E10-4DE2-9EF1-274B986C81E0}" destId="{2219218D-B66D-4D07-A977-6EB8D3AEF14B}" srcOrd="0" destOrd="0" presId="urn:microsoft.com/office/officeart/2005/8/layout/hierarchy1"/>
    <dgm:cxn modelId="{220379DA-1EF5-4242-AD5C-80555CC86C27}" type="presOf" srcId="{C408BA5A-2A11-4771-836B-3F3FE82F2FEF}" destId="{6A685B97-F874-4203-A21B-05697166A7C1}" srcOrd="0" destOrd="0" presId="urn:microsoft.com/office/officeart/2005/8/layout/hierarchy1"/>
    <dgm:cxn modelId="{FC02E7B7-6332-494C-81DB-8B18AA1C5EF1}" srcId="{1CFA4B39-23EA-4ED2-8903-4F885B762F46}" destId="{848EFA69-BC4C-4998-AEA1-5FB30AAE6F0A}" srcOrd="1" destOrd="0" parTransId="{48B79AF4-9F4C-4128-99C1-FB5D84614B2F}" sibTransId="{DA85DC5A-2D17-4B17-873D-0B5BFC94E733}"/>
    <dgm:cxn modelId="{25FD9524-A2A4-4441-9709-D40E6EF8D2BD}" srcId="{7ABAC1AD-71B4-41C9-8072-8FD45B5F31C7}" destId="{88E8A90E-4FBE-43A6-A5EE-73C21544B9E5}" srcOrd="1" destOrd="0" parTransId="{3B2C096C-FC8F-465E-814C-5D3DAB520E89}" sibTransId="{9C18BE9B-20E1-4D0C-839F-14050C384024}"/>
    <dgm:cxn modelId="{924DBA78-21EC-42AC-A303-2F9AE03964F3}" type="presParOf" srcId="{22FE6190-4362-4881-A46A-E9898E54933A}" destId="{0082A721-33F2-4776-ACA8-DEEB9B95E88B}" srcOrd="0" destOrd="0" presId="urn:microsoft.com/office/officeart/2005/8/layout/hierarchy1"/>
    <dgm:cxn modelId="{CD7A48CC-292A-4330-BA4D-F4C9C3EC51E4}" type="presParOf" srcId="{0082A721-33F2-4776-ACA8-DEEB9B95E88B}" destId="{65D9268F-5F2D-47CC-9D28-31254F9CE2ED}" srcOrd="0" destOrd="0" presId="urn:microsoft.com/office/officeart/2005/8/layout/hierarchy1"/>
    <dgm:cxn modelId="{10D00BE5-CF89-4B1F-BFE0-55C6E6CF0A31}" type="presParOf" srcId="{65D9268F-5F2D-47CC-9D28-31254F9CE2ED}" destId="{AC386E73-BCEE-4354-8F6B-97195B3AD852}" srcOrd="0" destOrd="0" presId="urn:microsoft.com/office/officeart/2005/8/layout/hierarchy1"/>
    <dgm:cxn modelId="{C3FD6563-FA2D-4E09-9801-97F04CFB17E5}" type="presParOf" srcId="{65D9268F-5F2D-47CC-9D28-31254F9CE2ED}" destId="{E790EB45-1043-4324-A2FB-69A1A341AE4A}" srcOrd="1" destOrd="0" presId="urn:microsoft.com/office/officeart/2005/8/layout/hierarchy1"/>
    <dgm:cxn modelId="{514C6D13-1E7A-409D-B599-175CF144C75C}" type="presParOf" srcId="{0082A721-33F2-4776-ACA8-DEEB9B95E88B}" destId="{4BF54963-BF4A-45C9-83E5-E4F4B619C27C}" srcOrd="1" destOrd="0" presId="urn:microsoft.com/office/officeart/2005/8/layout/hierarchy1"/>
    <dgm:cxn modelId="{CD1CAA51-81CE-4A10-937B-4E515E14031E}" type="presParOf" srcId="{4BF54963-BF4A-45C9-83E5-E4F4B619C27C}" destId="{4A71D95A-EA5C-4A00-96AE-84CA7A760A88}" srcOrd="0" destOrd="0" presId="urn:microsoft.com/office/officeart/2005/8/layout/hierarchy1"/>
    <dgm:cxn modelId="{2EABDBF9-2BA5-4229-B61B-72363FC2839D}" type="presParOf" srcId="{4BF54963-BF4A-45C9-83E5-E4F4B619C27C}" destId="{B4D08A46-6B2A-4F32-9877-D4A8EBF5D61E}" srcOrd="1" destOrd="0" presId="urn:microsoft.com/office/officeart/2005/8/layout/hierarchy1"/>
    <dgm:cxn modelId="{273FC9DB-0E7C-42E7-9B50-1AA865BFEB87}" type="presParOf" srcId="{B4D08A46-6B2A-4F32-9877-D4A8EBF5D61E}" destId="{ABB8DD41-F59F-481A-A8B1-BD96F891A722}" srcOrd="0" destOrd="0" presId="urn:microsoft.com/office/officeart/2005/8/layout/hierarchy1"/>
    <dgm:cxn modelId="{D0137B01-B6AF-4A3D-9738-A742E2F7A21C}" type="presParOf" srcId="{ABB8DD41-F59F-481A-A8B1-BD96F891A722}" destId="{5C697DCD-FF0F-46CB-9B2B-E0DEFC1C1C9F}" srcOrd="0" destOrd="0" presId="urn:microsoft.com/office/officeart/2005/8/layout/hierarchy1"/>
    <dgm:cxn modelId="{0CCB47C6-8907-4BD5-9281-0F7E1A83DE95}" type="presParOf" srcId="{ABB8DD41-F59F-481A-A8B1-BD96F891A722}" destId="{4F151D99-5451-43AA-A2C7-11422F01AAB6}" srcOrd="1" destOrd="0" presId="urn:microsoft.com/office/officeart/2005/8/layout/hierarchy1"/>
    <dgm:cxn modelId="{DB217BFD-2236-43F5-8A2A-651BCAC09F2C}" type="presParOf" srcId="{B4D08A46-6B2A-4F32-9877-D4A8EBF5D61E}" destId="{E2BB41B2-6A5E-428B-9550-D2189F70A763}" srcOrd="1" destOrd="0" presId="urn:microsoft.com/office/officeart/2005/8/layout/hierarchy1"/>
    <dgm:cxn modelId="{71D837EC-06E1-4B88-9175-F2B4E2A6488F}" type="presParOf" srcId="{E2BB41B2-6A5E-428B-9550-D2189F70A763}" destId="{AE06B15D-CA9C-42EB-8A60-0EC6D4E8F0A7}" srcOrd="0" destOrd="0" presId="urn:microsoft.com/office/officeart/2005/8/layout/hierarchy1"/>
    <dgm:cxn modelId="{535ACCB7-5F8A-459A-99CE-3CB9B146B4E0}" type="presParOf" srcId="{E2BB41B2-6A5E-428B-9550-D2189F70A763}" destId="{1E574450-811C-4697-9FE6-B8243803E36F}" srcOrd="1" destOrd="0" presId="urn:microsoft.com/office/officeart/2005/8/layout/hierarchy1"/>
    <dgm:cxn modelId="{78B551D1-A96E-48F8-860B-B384714652EC}" type="presParOf" srcId="{1E574450-811C-4697-9FE6-B8243803E36F}" destId="{D334C270-D0F1-46A5-9205-03B59D8798AD}" srcOrd="0" destOrd="0" presId="urn:microsoft.com/office/officeart/2005/8/layout/hierarchy1"/>
    <dgm:cxn modelId="{250938B6-35F1-43C4-BC49-D843FA57E5A5}" type="presParOf" srcId="{D334C270-D0F1-46A5-9205-03B59D8798AD}" destId="{975245B4-6E7D-493F-8EF8-4F10855BD6A4}" srcOrd="0" destOrd="0" presId="urn:microsoft.com/office/officeart/2005/8/layout/hierarchy1"/>
    <dgm:cxn modelId="{CF1E8C59-65CE-435A-81E3-FF45A92A90BC}" type="presParOf" srcId="{D334C270-D0F1-46A5-9205-03B59D8798AD}" destId="{3B9D8B85-20C3-4871-813B-FCF79AC4DA71}" srcOrd="1" destOrd="0" presId="urn:microsoft.com/office/officeart/2005/8/layout/hierarchy1"/>
    <dgm:cxn modelId="{80EC873A-4BE7-4F2F-BC08-574840E12041}" type="presParOf" srcId="{1E574450-811C-4697-9FE6-B8243803E36F}" destId="{AA8D6416-1B8F-4637-AF3E-B82AD3736934}" srcOrd="1" destOrd="0" presId="urn:microsoft.com/office/officeart/2005/8/layout/hierarchy1"/>
    <dgm:cxn modelId="{2F1A34CD-E5DF-4696-905C-B6237980B337}" type="presParOf" srcId="{E2BB41B2-6A5E-428B-9550-D2189F70A763}" destId="{3C244015-F7D4-44D7-BFAC-3C63DE96BCEF}" srcOrd="2" destOrd="0" presId="urn:microsoft.com/office/officeart/2005/8/layout/hierarchy1"/>
    <dgm:cxn modelId="{14BCFC7C-C516-4C65-B89A-77555E9CC3AE}" type="presParOf" srcId="{E2BB41B2-6A5E-428B-9550-D2189F70A763}" destId="{7CE1C3DE-FE70-40BD-8315-01DFBD4487F1}" srcOrd="3" destOrd="0" presId="urn:microsoft.com/office/officeart/2005/8/layout/hierarchy1"/>
    <dgm:cxn modelId="{6A44A60B-E5F9-4795-86ED-7B671F495983}" type="presParOf" srcId="{7CE1C3DE-FE70-40BD-8315-01DFBD4487F1}" destId="{0ABD76D1-CDFD-4513-9431-F2194BDDD7E2}" srcOrd="0" destOrd="0" presId="urn:microsoft.com/office/officeart/2005/8/layout/hierarchy1"/>
    <dgm:cxn modelId="{2DF7F647-1687-4F37-91D7-016421CB096F}" type="presParOf" srcId="{0ABD76D1-CDFD-4513-9431-F2194BDDD7E2}" destId="{2586A253-5500-476B-9A4F-B6A85B0C54C9}" srcOrd="0" destOrd="0" presId="urn:microsoft.com/office/officeart/2005/8/layout/hierarchy1"/>
    <dgm:cxn modelId="{828F4E74-CAC2-479E-A728-C6A80E7BF102}" type="presParOf" srcId="{0ABD76D1-CDFD-4513-9431-F2194BDDD7E2}" destId="{229913EB-CAA5-4CC7-8766-A40215167DA1}" srcOrd="1" destOrd="0" presId="urn:microsoft.com/office/officeart/2005/8/layout/hierarchy1"/>
    <dgm:cxn modelId="{116C02B1-BDC4-4729-BB44-069CB8CBC903}" type="presParOf" srcId="{7CE1C3DE-FE70-40BD-8315-01DFBD4487F1}" destId="{D102E812-8931-48A2-8DEA-2603289250C7}" srcOrd="1" destOrd="0" presId="urn:microsoft.com/office/officeart/2005/8/layout/hierarchy1"/>
    <dgm:cxn modelId="{DE2935BD-2D4C-4B28-BD88-57E7BB970BEB}" type="presParOf" srcId="{4BF54963-BF4A-45C9-83E5-E4F4B619C27C}" destId="{DA0C38EE-761E-4BB4-A281-0BEB45A3E08E}" srcOrd="2" destOrd="0" presId="urn:microsoft.com/office/officeart/2005/8/layout/hierarchy1"/>
    <dgm:cxn modelId="{66AD9677-47C2-4F9C-821F-8B7EBE32BAEF}" type="presParOf" srcId="{4BF54963-BF4A-45C9-83E5-E4F4B619C27C}" destId="{EFB5CCCB-A5CB-4EDB-9693-C0A27AE4C45B}" srcOrd="3" destOrd="0" presId="urn:microsoft.com/office/officeart/2005/8/layout/hierarchy1"/>
    <dgm:cxn modelId="{5561C434-E24E-4842-A7AB-1ED1A26BF9F3}" type="presParOf" srcId="{EFB5CCCB-A5CB-4EDB-9693-C0A27AE4C45B}" destId="{AEEA097D-12D5-46CB-BFE5-6BAC092F2A5A}" srcOrd="0" destOrd="0" presId="urn:microsoft.com/office/officeart/2005/8/layout/hierarchy1"/>
    <dgm:cxn modelId="{399C01E9-39F1-4F0F-AC1C-77783E9AD989}" type="presParOf" srcId="{AEEA097D-12D5-46CB-BFE5-6BAC092F2A5A}" destId="{E0DC27C7-1D34-4C05-A9C2-9BE31F13EA7A}" srcOrd="0" destOrd="0" presId="urn:microsoft.com/office/officeart/2005/8/layout/hierarchy1"/>
    <dgm:cxn modelId="{156D9A1A-DB76-4AEF-816C-652AD9E4692B}" type="presParOf" srcId="{AEEA097D-12D5-46CB-BFE5-6BAC092F2A5A}" destId="{FBECDC32-378F-477C-A6E4-8F4674612D7B}" srcOrd="1" destOrd="0" presId="urn:microsoft.com/office/officeart/2005/8/layout/hierarchy1"/>
    <dgm:cxn modelId="{90F9A835-F5DD-4237-A9A0-89FEB2F34C4D}" type="presParOf" srcId="{EFB5CCCB-A5CB-4EDB-9693-C0A27AE4C45B}" destId="{6FF543D0-6A1C-4E60-9A6D-4A3EEF31372E}" srcOrd="1" destOrd="0" presId="urn:microsoft.com/office/officeart/2005/8/layout/hierarchy1"/>
    <dgm:cxn modelId="{4EBC8197-47D2-49B4-9798-5AB1F75DC35D}" type="presParOf" srcId="{6FF543D0-6A1C-4E60-9A6D-4A3EEF31372E}" destId="{43C49E44-25D0-4DDC-BA59-9DD11F82BA20}" srcOrd="0" destOrd="0" presId="urn:microsoft.com/office/officeart/2005/8/layout/hierarchy1"/>
    <dgm:cxn modelId="{978820E7-0D87-4227-88D4-5983C33034F0}" type="presParOf" srcId="{6FF543D0-6A1C-4E60-9A6D-4A3EEF31372E}" destId="{EB4D0E76-E083-4106-A112-402DA5C7448D}" srcOrd="1" destOrd="0" presId="urn:microsoft.com/office/officeart/2005/8/layout/hierarchy1"/>
    <dgm:cxn modelId="{DE3F27E5-3850-4A83-93EE-80218EC24386}" type="presParOf" srcId="{EB4D0E76-E083-4106-A112-402DA5C7448D}" destId="{1E89B5E2-3B32-473F-8F55-F1C6323A3E63}" srcOrd="0" destOrd="0" presId="urn:microsoft.com/office/officeart/2005/8/layout/hierarchy1"/>
    <dgm:cxn modelId="{C0ED1264-E576-45F0-9AD8-8599464EC3CD}" type="presParOf" srcId="{1E89B5E2-3B32-473F-8F55-F1C6323A3E63}" destId="{76DAC029-9183-41CC-AEB5-D8D3A93B2B15}" srcOrd="0" destOrd="0" presId="urn:microsoft.com/office/officeart/2005/8/layout/hierarchy1"/>
    <dgm:cxn modelId="{A944FE52-3A13-40FE-9BFB-D9F426B9A4F4}" type="presParOf" srcId="{1E89B5E2-3B32-473F-8F55-F1C6323A3E63}" destId="{24C474F2-FAEF-490C-944F-418208A8B10A}" srcOrd="1" destOrd="0" presId="urn:microsoft.com/office/officeart/2005/8/layout/hierarchy1"/>
    <dgm:cxn modelId="{A4B2A38D-22CA-4DE9-88A3-31460BE53E6B}" type="presParOf" srcId="{EB4D0E76-E083-4106-A112-402DA5C7448D}" destId="{5C0A40FD-E1D2-4C45-9247-B846E0099FD0}" srcOrd="1" destOrd="0" presId="urn:microsoft.com/office/officeart/2005/8/layout/hierarchy1"/>
    <dgm:cxn modelId="{4635FF1D-1389-4C22-ABAC-08CBA389843A}" type="presParOf" srcId="{5C0A40FD-E1D2-4C45-9247-B846E0099FD0}" destId="{6A685B97-F874-4203-A21B-05697166A7C1}" srcOrd="0" destOrd="0" presId="urn:microsoft.com/office/officeart/2005/8/layout/hierarchy1"/>
    <dgm:cxn modelId="{DD191235-F235-47ED-B582-79D297D1FC4E}" type="presParOf" srcId="{5C0A40FD-E1D2-4C45-9247-B846E0099FD0}" destId="{42420B56-2FA6-46B4-AA17-EE7D4C716F8A}" srcOrd="1" destOrd="0" presId="urn:microsoft.com/office/officeart/2005/8/layout/hierarchy1"/>
    <dgm:cxn modelId="{DD734CD7-D362-4C85-A206-EEBB3DD59EFD}" type="presParOf" srcId="{42420B56-2FA6-46B4-AA17-EE7D4C716F8A}" destId="{FA6A8D03-3CF7-43E8-8A79-B258A32BD82A}" srcOrd="0" destOrd="0" presId="urn:microsoft.com/office/officeart/2005/8/layout/hierarchy1"/>
    <dgm:cxn modelId="{D6F07221-CDFB-4929-8601-58B9D3F932D1}" type="presParOf" srcId="{FA6A8D03-3CF7-43E8-8A79-B258A32BD82A}" destId="{3123229B-3122-467C-B10A-7F1ECA669721}" srcOrd="0" destOrd="0" presId="urn:microsoft.com/office/officeart/2005/8/layout/hierarchy1"/>
    <dgm:cxn modelId="{C411CBDC-B76F-4721-A022-5CE569C2E937}" type="presParOf" srcId="{FA6A8D03-3CF7-43E8-8A79-B258A32BD82A}" destId="{DCDD6588-3F73-4118-BA17-4D5218D921F8}" srcOrd="1" destOrd="0" presId="urn:microsoft.com/office/officeart/2005/8/layout/hierarchy1"/>
    <dgm:cxn modelId="{0E06C6F1-4D66-4610-AD96-A8A74ED2CDD8}" type="presParOf" srcId="{42420B56-2FA6-46B4-AA17-EE7D4C716F8A}" destId="{252D0ECF-DB47-4ED6-93D2-F06489067530}" srcOrd="1" destOrd="0" presId="urn:microsoft.com/office/officeart/2005/8/layout/hierarchy1"/>
    <dgm:cxn modelId="{7619B1DD-FB6F-4D5B-9352-8B0E5BCBEA62}" type="presParOf" srcId="{5C0A40FD-E1D2-4C45-9247-B846E0099FD0}" destId="{C1B2B159-AEAC-4BF9-9EE7-F08A06916776}" srcOrd="2" destOrd="0" presId="urn:microsoft.com/office/officeart/2005/8/layout/hierarchy1"/>
    <dgm:cxn modelId="{DDC2A58C-D628-4F87-9A7F-0A12168F959C}" type="presParOf" srcId="{5C0A40FD-E1D2-4C45-9247-B846E0099FD0}" destId="{974395CD-0B58-4598-B23C-E0D064585BED}" srcOrd="3" destOrd="0" presId="urn:microsoft.com/office/officeart/2005/8/layout/hierarchy1"/>
    <dgm:cxn modelId="{802A68DE-8E42-4E97-9FA2-235DD9FCEBF2}" type="presParOf" srcId="{974395CD-0B58-4598-B23C-E0D064585BED}" destId="{960F20B1-E38C-4F44-BB78-0775381AF59A}" srcOrd="0" destOrd="0" presId="urn:microsoft.com/office/officeart/2005/8/layout/hierarchy1"/>
    <dgm:cxn modelId="{09635D3A-9F56-4D72-9923-67D33CF6164A}" type="presParOf" srcId="{960F20B1-E38C-4F44-BB78-0775381AF59A}" destId="{DB09E7A7-2389-4FCE-B379-B8CD3A124950}" srcOrd="0" destOrd="0" presId="urn:microsoft.com/office/officeart/2005/8/layout/hierarchy1"/>
    <dgm:cxn modelId="{1B4DC8DA-AE0B-477D-B06A-94422392F68B}" type="presParOf" srcId="{960F20B1-E38C-4F44-BB78-0775381AF59A}" destId="{5AC2B0BC-AAFF-4971-89B4-2D5CCA0D3D84}" srcOrd="1" destOrd="0" presId="urn:microsoft.com/office/officeart/2005/8/layout/hierarchy1"/>
    <dgm:cxn modelId="{4440C287-57B8-4668-85C0-40341A4388B2}" type="presParOf" srcId="{974395CD-0B58-4598-B23C-E0D064585BED}" destId="{BBC0CD1F-6459-4413-A08D-8976EE161186}" srcOrd="1" destOrd="0" presId="urn:microsoft.com/office/officeart/2005/8/layout/hierarchy1"/>
    <dgm:cxn modelId="{F7F0CA10-FFC8-4DFD-9970-9DE2F78E1FD6}" type="presParOf" srcId="{6FF543D0-6A1C-4E60-9A6D-4A3EEF31372E}" destId="{0E679391-2013-4401-8BEB-82CE5D64E195}" srcOrd="2" destOrd="0" presId="urn:microsoft.com/office/officeart/2005/8/layout/hierarchy1"/>
    <dgm:cxn modelId="{9CD4C457-7DC6-4620-A492-6E01E8E1F647}" type="presParOf" srcId="{6FF543D0-6A1C-4E60-9A6D-4A3EEF31372E}" destId="{398C82D8-023E-4103-9E46-093371737E7E}" srcOrd="3" destOrd="0" presId="urn:microsoft.com/office/officeart/2005/8/layout/hierarchy1"/>
    <dgm:cxn modelId="{D42EBCCF-4614-45E7-9DFE-D01DA45CF282}" type="presParOf" srcId="{398C82D8-023E-4103-9E46-093371737E7E}" destId="{A35BD7DF-820B-49F8-AA0C-EC9886BB3F7C}" srcOrd="0" destOrd="0" presId="urn:microsoft.com/office/officeart/2005/8/layout/hierarchy1"/>
    <dgm:cxn modelId="{06FFDA50-ED61-43D5-A5C7-F32887571C03}" type="presParOf" srcId="{A35BD7DF-820B-49F8-AA0C-EC9886BB3F7C}" destId="{38C1D42A-6EB5-4AB0-BBA7-0C4BC531263A}" srcOrd="0" destOrd="0" presId="urn:microsoft.com/office/officeart/2005/8/layout/hierarchy1"/>
    <dgm:cxn modelId="{48F1BFA7-FCE8-4C87-ACFD-B61F1613CB5B}" type="presParOf" srcId="{A35BD7DF-820B-49F8-AA0C-EC9886BB3F7C}" destId="{C82C6A5E-D582-425A-9F5F-CCE31688F8E5}" srcOrd="1" destOrd="0" presId="urn:microsoft.com/office/officeart/2005/8/layout/hierarchy1"/>
    <dgm:cxn modelId="{50E26505-D616-4027-9C3E-2E666A8CD23E}" type="presParOf" srcId="{398C82D8-023E-4103-9E46-093371737E7E}" destId="{98C06581-595E-48DB-886C-48DE1FC45130}" srcOrd="1" destOrd="0" presId="urn:microsoft.com/office/officeart/2005/8/layout/hierarchy1"/>
    <dgm:cxn modelId="{546AECF6-0732-426D-8BD2-C8629BFFFFBA}" type="presParOf" srcId="{98C06581-595E-48DB-886C-48DE1FC45130}" destId="{B5C5482E-06EA-4D44-8EA7-210BDEC9E2F9}" srcOrd="0" destOrd="0" presId="urn:microsoft.com/office/officeart/2005/8/layout/hierarchy1"/>
    <dgm:cxn modelId="{790BDC17-ECBF-4BAE-9D02-E78E2C862F14}" type="presParOf" srcId="{98C06581-595E-48DB-886C-48DE1FC45130}" destId="{6AED477E-97EC-49EB-86F9-316C707434AB}" srcOrd="1" destOrd="0" presId="urn:microsoft.com/office/officeart/2005/8/layout/hierarchy1"/>
    <dgm:cxn modelId="{4A46F030-B0FD-4A7E-8F7E-824B939B6D50}" type="presParOf" srcId="{6AED477E-97EC-49EB-86F9-316C707434AB}" destId="{961CED94-244C-43AB-9CDA-28089166242E}" srcOrd="0" destOrd="0" presId="urn:microsoft.com/office/officeart/2005/8/layout/hierarchy1"/>
    <dgm:cxn modelId="{E39CF4AA-28CD-48CF-959B-441509C4CF5A}" type="presParOf" srcId="{961CED94-244C-43AB-9CDA-28089166242E}" destId="{1E9F9996-9A02-421A-8DDF-D4091C7EB37E}" srcOrd="0" destOrd="0" presId="urn:microsoft.com/office/officeart/2005/8/layout/hierarchy1"/>
    <dgm:cxn modelId="{C6023A97-E2B7-4AA8-B91E-FA2F27341BE4}" type="presParOf" srcId="{961CED94-244C-43AB-9CDA-28089166242E}" destId="{DD522001-B8FC-4C51-AC0D-A9D92171B0D8}" srcOrd="1" destOrd="0" presId="urn:microsoft.com/office/officeart/2005/8/layout/hierarchy1"/>
    <dgm:cxn modelId="{D7600E42-C630-489B-A629-9822D2F11070}" type="presParOf" srcId="{6AED477E-97EC-49EB-86F9-316C707434AB}" destId="{C480E59E-FDEA-4EC0-B9B1-EEF17C68A1B1}" srcOrd="1" destOrd="0" presId="urn:microsoft.com/office/officeart/2005/8/layout/hierarchy1"/>
    <dgm:cxn modelId="{F5C7BDB6-A107-412D-A2AC-8C7EBB54398B}" type="presParOf" srcId="{98C06581-595E-48DB-886C-48DE1FC45130}" destId="{DC10A062-604A-4750-B2D8-207B07EEF150}" srcOrd="2" destOrd="0" presId="urn:microsoft.com/office/officeart/2005/8/layout/hierarchy1"/>
    <dgm:cxn modelId="{C1D838EB-D531-42B1-AE62-1E4DC22327C6}" type="presParOf" srcId="{98C06581-595E-48DB-886C-48DE1FC45130}" destId="{5C43DE1D-2E26-4462-8052-3DA9199AC19C}" srcOrd="3" destOrd="0" presId="urn:microsoft.com/office/officeart/2005/8/layout/hierarchy1"/>
    <dgm:cxn modelId="{0303F2FB-AA4D-454B-8393-F5D12EE8F934}" type="presParOf" srcId="{5C43DE1D-2E26-4462-8052-3DA9199AC19C}" destId="{30440DA7-740F-4CB8-A406-EE19ADB38D5A}" srcOrd="0" destOrd="0" presId="urn:microsoft.com/office/officeart/2005/8/layout/hierarchy1"/>
    <dgm:cxn modelId="{DAC28964-4785-4C90-8031-1C62D275DF6D}" type="presParOf" srcId="{30440DA7-740F-4CB8-A406-EE19ADB38D5A}" destId="{77CB05BE-1DCD-4FA3-9119-24B7CC2CBC9F}" srcOrd="0" destOrd="0" presId="urn:microsoft.com/office/officeart/2005/8/layout/hierarchy1"/>
    <dgm:cxn modelId="{9F7BD927-0DA5-4F83-988E-F029743D2408}" type="presParOf" srcId="{30440DA7-740F-4CB8-A406-EE19ADB38D5A}" destId="{2219218D-B66D-4D07-A977-6EB8D3AEF14B}" srcOrd="1" destOrd="0" presId="urn:microsoft.com/office/officeart/2005/8/layout/hierarchy1"/>
    <dgm:cxn modelId="{FE8B33FF-E806-49BA-86D2-982FA25085EC}" type="presParOf" srcId="{5C43DE1D-2E26-4462-8052-3DA9199AC19C}" destId="{A5344043-24DA-4AD3-B93D-DF820BAD1AD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0A062-604A-4750-B2D8-207B07EEF150}">
      <dsp:nvSpPr>
        <dsp:cNvPr id="0" name=""/>
        <dsp:cNvSpPr/>
      </dsp:nvSpPr>
      <dsp:spPr>
        <a:xfrm>
          <a:off x="8445400" y="3898860"/>
          <a:ext cx="957381" cy="455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496"/>
              </a:lnTo>
              <a:lnTo>
                <a:pt x="957381" y="310496"/>
              </a:lnTo>
              <a:lnTo>
                <a:pt x="957381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C5482E-06EA-4D44-8EA7-210BDEC9E2F9}">
      <dsp:nvSpPr>
        <dsp:cNvPr id="0" name=""/>
        <dsp:cNvSpPr/>
      </dsp:nvSpPr>
      <dsp:spPr>
        <a:xfrm>
          <a:off x="7488019" y="3898860"/>
          <a:ext cx="957381" cy="455626"/>
        </a:xfrm>
        <a:custGeom>
          <a:avLst/>
          <a:gdLst/>
          <a:ahLst/>
          <a:cxnLst/>
          <a:rect l="0" t="0" r="0" b="0"/>
          <a:pathLst>
            <a:path>
              <a:moveTo>
                <a:pt x="957381" y="0"/>
              </a:moveTo>
              <a:lnTo>
                <a:pt x="957381" y="310496"/>
              </a:lnTo>
              <a:lnTo>
                <a:pt x="0" y="310496"/>
              </a:lnTo>
              <a:lnTo>
                <a:pt x="0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79391-2013-4401-8BEB-82CE5D64E195}">
      <dsp:nvSpPr>
        <dsp:cNvPr id="0" name=""/>
        <dsp:cNvSpPr/>
      </dsp:nvSpPr>
      <dsp:spPr>
        <a:xfrm>
          <a:off x="6530637" y="2448427"/>
          <a:ext cx="1914763" cy="455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496"/>
              </a:lnTo>
              <a:lnTo>
                <a:pt x="1914763" y="310496"/>
              </a:lnTo>
              <a:lnTo>
                <a:pt x="1914763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B2B159-AEAC-4BF9-9EE7-F08A06916776}">
      <dsp:nvSpPr>
        <dsp:cNvPr id="0" name=""/>
        <dsp:cNvSpPr/>
      </dsp:nvSpPr>
      <dsp:spPr>
        <a:xfrm>
          <a:off x="4615874" y="3898860"/>
          <a:ext cx="957381" cy="455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496"/>
              </a:lnTo>
              <a:lnTo>
                <a:pt x="957381" y="310496"/>
              </a:lnTo>
              <a:lnTo>
                <a:pt x="957381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85B97-F874-4203-A21B-05697166A7C1}">
      <dsp:nvSpPr>
        <dsp:cNvPr id="0" name=""/>
        <dsp:cNvSpPr/>
      </dsp:nvSpPr>
      <dsp:spPr>
        <a:xfrm>
          <a:off x="3658492" y="3898860"/>
          <a:ext cx="957381" cy="455626"/>
        </a:xfrm>
        <a:custGeom>
          <a:avLst/>
          <a:gdLst/>
          <a:ahLst/>
          <a:cxnLst/>
          <a:rect l="0" t="0" r="0" b="0"/>
          <a:pathLst>
            <a:path>
              <a:moveTo>
                <a:pt x="957381" y="0"/>
              </a:moveTo>
              <a:lnTo>
                <a:pt x="957381" y="310496"/>
              </a:lnTo>
              <a:lnTo>
                <a:pt x="0" y="310496"/>
              </a:lnTo>
              <a:lnTo>
                <a:pt x="0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49E44-25D0-4DDC-BA59-9DD11F82BA20}">
      <dsp:nvSpPr>
        <dsp:cNvPr id="0" name=""/>
        <dsp:cNvSpPr/>
      </dsp:nvSpPr>
      <dsp:spPr>
        <a:xfrm>
          <a:off x="4615874" y="2448427"/>
          <a:ext cx="1914763" cy="455626"/>
        </a:xfrm>
        <a:custGeom>
          <a:avLst/>
          <a:gdLst/>
          <a:ahLst/>
          <a:cxnLst/>
          <a:rect l="0" t="0" r="0" b="0"/>
          <a:pathLst>
            <a:path>
              <a:moveTo>
                <a:pt x="1914763" y="0"/>
              </a:moveTo>
              <a:lnTo>
                <a:pt x="1914763" y="310496"/>
              </a:lnTo>
              <a:lnTo>
                <a:pt x="0" y="310496"/>
              </a:lnTo>
              <a:lnTo>
                <a:pt x="0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C38EE-761E-4BB4-A281-0BEB45A3E08E}">
      <dsp:nvSpPr>
        <dsp:cNvPr id="0" name=""/>
        <dsp:cNvSpPr/>
      </dsp:nvSpPr>
      <dsp:spPr>
        <a:xfrm>
          <a:off x="4137183" y="997994"/>
          <a:ext cx="2393453" cy="455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496"/>
              </a:lnTo>
              <a:lnTo>
                <a:pt x="2393453" y="310496"/>
              </a:lnTo>
              <a:lnTo>
                <a:pt x="2393453" y="4556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44015-F7D4-44D7-BFAC-3C63DE96BCEF}">
      <dsp:nvSpPr>
        <dsp:cNvPr id="0" name=""/>
        <dsp:cNvSpPr/>
      </dsp:nvSpPr>
      <dsp:spPr>
        <a:xfrm>
          <a:off x="1743729" y="2448427"/>
          <a:ext cx="957381" cy="455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496"/>
              </a:lnTo>
              <a:lnTo>
                <a:pt x="957381" y="310496"/>
              </a:lnTo>
              <a:lnTo>
                <a:pt x="957381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6B15D-CA9C-42EB-8A60-0EC6D4E8F0A7}">
      <dsp:nvSpPr>
        <dsp:cNvPr id="0" name=""/>
        <dsp:cNvSpPr/>
      </dsp:nvSpPr>
      <dsp:spPr>
        <a:xfrm>
          <a:off x="786348" y="2448427"/>
          <a:ext cx="957381" cy="455626"/>
        </a:xfrm>
        <a:custGeom>
          <a:avLst/>
          <a:gdLst/>
          <a:ahLst/>
          <a:cxnLst/>
          <a:rect l="0" t="0" r="0" b="0"/>
          <a:pathLst>
            <a:path>
              <a:moveTo>
                <a:pt x="957381" y="0"/>
              </a:moveTo>
              <a:lnTo>
                <a:pt x="957381" y="310496"/>
              </a:lnTo>
              <a:lnTo>
                <a:pt x="0" y="310496"/>
              </a:lnTo>
              <a:lnTo>
                <a:pt x="0" y="4556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71D95A-EA5C-4A00-96AE-84CA7A760A88}">
      <dsp:nvSpPr>
        <dsp:cNvPr id="0" name=""/>
        <dsp:cNvSpPr/>
      </dsp:nvSpPr>
      <dsp:spPr>
        <a:xfrm>
          <a:off x="1743729" y="997994"/>
          <a:ext cx="2393453" cy="455626"/>
        </a:xfrm>
        <a:custGeom>
          <a:avLst/>
          <a:gdLst/>
          <a:ahLst/>
          <a:cxnLst/>
          <a:rect l="0" t="0" r="0" b="0"/>
          <a:pathLst>
            <a:path>
              <a:moveTo>
                <a:pt x="2393453" y="0"/>
              </a:moveTo>
              <a:lnTo>
                <a:pt x="2393453" y="310496"/>
              </a:lnTo>
              <a:lnTo>
                <a:pt x="0" y="310496"/>
              </a:lnTo>
              <a:lnTo>
                <a:pt x="0" y="4556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86E73-BCEE-4354-8F6B-97195B3AD852}">
      <dsp:nvSpPr>
        <dsp:cNvPr id="0" name=""/>
        <dsp:cNvSpPr/>
      </dsp:nvSpPr>
      <dsp:spPr>
        <a:xfrm>
          <a:off x="3353871" y="3188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0EB45-1043-4324-A2FB-69A1A341AE4A}">
      <dsp:nvSpPr>
        <dsp:cNvPr id="0" name=""/>
        <dsp:cNvSpPr/>
      </dsp:nvSpPr>
      <dsp:spPr>
        <a:xfrm>
          <a:off x="3527940" y="168554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Personality</a:t>
          </a:r>
        </a:p>
      </dsp:txBody>
      <dsp:txXfrm>
        <a:off x="3557077" y="197691"/>
        <a:ext cx="1508350" cy="936532"/>
      </dsp:txXfrm>
    </dsp:sp>
    <dsp:sp modelId="{5C697DCD-FF0F-46CB-9B2B-E0DEFC1C1C9F}">
      <dsp:nvSpPr>
        <dsp:cNvPr id="0" name=""/>
        <dsp:cNvSpPr/>
      </dsp:nvSpPr>
      <dsp:spPr>
        <a:xfrm>
          <a:off x="960417" y="1453621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51D99-5451-43AA-A2C7-11422F01AAB6}">
      <dsp:nvSpPr>
        <dsp:cNvPr id="0" name=""/>
        <dsp:cNvSpPr/>
      </dsp:nvSpPr>
      <dsp:spPr>
        <a:xfrm>
          <a:off x="1134487" y="1618987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Source of energy</a:t>
          </a:r>
        </a:p>
      </dsp:txBody>
      <dsp:txXfrm>
        <a:off x="1163624" y="1648124"/>
        <a:ext cx="1508350" cy="936532"/>
      </dsp:txXfrm>
    </dsp:sp>
    <dsp:sp modelId="{975245B4-6E7D-493F-8EF8-4F10855BD6A4}">
      <dsp:nvSpPr>
        <dsp:cNvPr id="0" name=""/>
        <dsp:cNvSpPr/>
      </dsp:nvSpPr>
      <dsp:spPr>
        <a:xfrm>
          <a:off x="3036" y="2904054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D8B85-20C3-4871-813B-FCF79AC4DA71}">
      <dsp:nvSpPr>
        <dsp:cNvPr id="0" name=""/>
        <dsp:cNvSpPr/>
      </dsp:nvSpPr>
      <dsp:spPr>
        <a:xfrm>
          <a:off x="177105" y="3069420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Introversion</a:t>
          </a:r>
        </a:p>
      </dsp:txBody>
      <dsp:txXfrm>
        <a:off x="206242" y="3098557"/>
        <a:ext cx="1508350" cy="936532"/>
      </dsp:txXfrm>
    </dsp:sp>
    <dsp:sp modelId="{2586A253-5500-476B-9A4F-B6A85B0C54C9}">
      <dsp:nvSpPr>
        <dsp:cNvPr id="0" name=""/>
        <dsp:cNvSpPr/>
      </dsp:nvSpPr>
      <dsp:spPr>
        <a:xfrm>
          <a:off x="1917799" y="2904054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9913EB-CAA5-4CC7-8766-A40215167DA1}">
      <dsp:nvSpPr>
        <dsp:cNvPr id="0" name=""/>
        <dsp:cNvSpPr/>
      </dsp:nvSpPr>
      <dsp:spPr>
        <a:xfrm>
          <a:off x="2091868" y="3069420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Extroversion</a:t>
          </a:r>
        </a:p>
      </dsp:txBody>
      <dsp:txXfrm>
        <a:off x="2121005" y="3098557"/>
        <a:ext cx="1508350" cy="936532"/>
      </dsp:txXfrm>
    </dsp:sp>
    <dsp:sp modelId="{E0DC27C7-1D34-4C05-A9C2-9BE31F13EA7A}">
      <dsp:nvSpPr>
        <dsp:cNvPr id="0" name=""/>
        <dsp:cNvSpPr/>
      </dsp:nvSpPr>
      <dsp:spPr>
        <a:xfrm>
          <a:off x="5747325" y="1453621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ECDC32-378F-477C-A6E4-8F4674612D7B}">
      <dsp:nvSpPr>
        <dsp:cNvPr id="0" name=""/>
        <dsp:cNvSpPr/>
      </dsp:nvSpPr>
      <dsp:spPr>
        <a:xfrm>
          <a:off x="5921394" y="1618987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Orientation to world</a:t>
          </a:r>
        </a:p>
      </dsp:txBody>
      <dsp:txXfrm>
        <a:off x="5950531" y="1648124"/>
        <a:ext cx="1508350" cy="936532"/>
      </dsp:txXfrm>
    </dsp:sp>
    <dsp:sp modelId="{76DAC029-9183-41CC-AEB5-D8D3A93B2B15}">
      <dsp:nvSpPr>
        <dsp:cNvPr id="0" name=""/>
        <dsp:cNvSpPr/>
      </dsp:nvSpPr>
      <dsp:spPr>
        <a:xfrm>
          <a:off x="3832562" y="2904054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474F2-FAEF-490C-944F-418208A8B10A}">
      <dsp:nvSpPr>
        <dsp:cNvPr id="0" name=""/>
        <dsp:cNvSpPr/>
      </dsp:nvSpPr>
      <dsp:spPr>
        <a:xfrm>
          <a:off x="4006631" y="3069420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Perceiving</a:t>
          </a:r>
        </a:p>
      </dsp:txBody>
      <dsp:txXfrm>
        <a:off x="4035768" y="3098557"/>
        <a:ext cx="1508350" cy="936532"/>
      </dsp:txXfrm>
    </dsp:sp>
    <dsp:sp modelId="{3123229B-3122-467C-B10A-7F1ECA669721}">
      <dsp:nvSpPr>
        <dsp:cNvPr id="0" name=""/>
        <dsp:cNvSpPr/>
      </dsp:nvSpPr>
      <dsp:spPr>
        <a:xfrm>
          <a:off x="2875180" y="4354487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D6588-3F73-4118-BA17-4D5218D921F8}">
      <dsp:nvSpPr>
        <dsp:cNvPr id="0" name=""/>
        <dsp:cNvSpPr/>
      </dsp:nvSpPr>
      <dsp:spPr>
        <a:xfrm>
          <a:off x="3049250" y="4519853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Sensing</a:t>
          </a:r>
        </a:p>
      </dsp:txBody>
      <dsp:txXfrm>
        <a:off x="3078387" y="4548990"/>
        <a:ext cx="1508350" cy="936532"/>
      </dsp:txXfrm>
    </dsp:sp>
    <dsp:sp modelId="{DB09E7A7-2389-4FCE-B379-B8CD3A124950}">
      <dsp:nvSpPr>
        <dsp:cNvPr id="0" name=""/>
        <dsp:cNvSpPr/>
      </dsp:nvSpPr>
      <dsp:spPr>
        <a:xfrm>
          <a:off x="4789943" y="4354487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2B0BC-AAFF-4971-89B4-2D5CCA0D3D84}">
      <dsp:nvSpPr>
        <dsp:cNvPr id="0" name=""/>
        <dsp:cNvSpPr/>
      </dsp:nvSpPr>
      <dsp:spPr>
        <a:xfrm>
          <a:off x="4964013" y="4519853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Intuition</a:t>
          </a:r>
        </a:p>
      </dsp:txBody>
      <dsp:txXfrm>
        <a:off x="4993150" y="4548990"/>
        <a:ext cx="1508350" cy="936532"/>
      </dsp:txXfrm>
    </dsp:sp>
    <dsp:sp modelId="{38C1D42A-6EB5-4AB0-BBA7-0C4BC531263A}">
      <dsp:nvSpPr>
        <dsp:cNvPr id="0" name=""/>
        <dsp:cNvSpPr/>
      </dsp:nvSpPr>
      <dsp:spPr>
        <a:xfrm>
          <a:off x="7662088" y="2904054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C6A5E-D582-425A-9F5F-CCE31688F8E5}">
      <dsp:nvSpPr>
        <dsp:cNvPr id="0" name=""/>
        <dsp:cNvSpPr/>
      </dsp:nvSpPr>
      <dsp:spPr>
        <a:xfrm>
          <a:off x="7836157" y="3069420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Judging</a:t>
          </a:r>
        </a:p>
      </dsp:txBody>
      <dsp:txXfrm>
        <a:off x="7865294" y="3098557"/>
        <a:ext cx="1508350" cy="936532"/>
      </dsp:txXfrm>
    </dsp:sp>
    <dsp:sp modelId="{1E9F9996-9A02-421A-8DDF-D4091C7EB37E}">
      <dsp:nvSpPr>
        <dsp:cNvPr id="0" name=""/>
        <dsp:cNvSpPr/>
      </dsp:nvSpPr>
      <dsp:spPr>
        <a:xfrm>
          <a:off x="6704707" y="4354487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22001-B8FC-4C51-AC0D-A9D92171B0D8}">
      <dsp:nvSpPr>
        <dsp:cNvPr id="0" name=""/>
        <dsp:cNvSpPr/>
      </dsp:nvSpPr>
      <dsp:spPr>
        <a:xfrm>
          <a:off x="6878776" y="4519853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Thinking</a:t>
          </a:r>
        </a:p>
      </dsp:txBody>
      <dsp:txXfrm>
        <a:off x="6907913" y="4548990"/>
        <a:ext cx="1508350" cy="936532"/>
      </dsp:txXfrm>
    </dsp:sp>
    <dsp:sp modelId="{77CB05BE-1DCD-4FA3-9119-24B7CC2CBC9F}">
      <dsp:nvSpPr>
        <dsp:cNvPr id="0" name=""/>
        <dsp:cNvSpPr/>
      </dsp:nvSpPr>
      <dsp:spPr>
        <a:xfrm>
          <a:off x="8619470" y="4354487"/>
          <a:ext cx="1566624" cy="994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9218D-B66D-4D07-A977-6EB8D3AEF14B}">
      <dsp:nvSpPr>
        <dsp:cNvPr id="0" name=""/>
        <dsp:cNvSpPr/>
      </dsp:nvSpPr>
      <dsp:spPr>
        <a:xfrm>
          <a:off x="8793539" y="4519853"/>
          <a:ext cx="1566624" cy="994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/>
            <a:t>Feeling</a:t>
          </a:r>
        </a:p>
      </dsp:txBody>
      <dsp:txXfrm>
        <a:off x="8822676" y="4548990"/>
        <a:ext cx="1508350" cy="936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57:10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3111 7024 0 0,'0'0'0'16,"0"0"0"-16,0 0 0 0,0 0 0 0,0 0 0 16,0 0 0-16,0 0 0 0,0 0 0 15,0 0 0-15,0 0 0 0,0 0 0 0,0 0 0 16,0 0 0-16,0 0 0 0,10-18 0 0,-10 18 0 15,1 0 0-15,0 0 0 0,0 0 0 16,2 0 0-16,1 0 0 0,-1 0 0 0,1 0 0 16,2 1 0-16,1 1 0 0,0-2 0 0,0 1 0 15,0 0 0-15,0 1 0 0,3-1 0 0,0 0 0 16,0-1 0-16,3 0 0 0,-2 0 25 16,1 0 17-16,2 0-18 0,1 0-12 0,1 0-8 15,0 0-4-15,2 0-2 0,-2-1 0 0,1 1 0 16,1 0 3-16,-2 0 0 0,2 0 1 0,0 0 5 15,1 0-7-15,1 0 0 0,-2 0-1 0,4 0-3 16,-1 1 2-16,-1 2 1 0,1-3 2 16,0 3 3-16,-2 0 1 0,2-2 1 0,-2 1 1 15,0-1 2-15,3 0 4 0,-4 1 5 0,3-1 3 16,2 0-1-16,-4 0-1 0,2 1-4 0,1-2-6 16,-3 3-2-16,2-2-6 0,-1 2 1 15,-3-1 1-15,3-1 2 0,-1 2 4 0,0-1 2 16,-1-1 0-16,0 1 0 0,2 0 0 0,-1 0-2 15,0 0 0-15,0 1 1 0,0 0-3 0,-1-1 1 16,1 0 0-16,-3 0-3 0,3 0 7 16,-2-2 0-16,2 1 2 0,-2 1 5 0,0-2-3 15,1 1 2-15,-3 0 5 0,4 0 8 0,-4 0 4 16,1 1 4-16,0-1 1 0,0 0-6 16,1 0 0-16,-1 1-3 0,-1-1-7 0,3 0-4 15,0 0-8-15,-1 1-4 0,2-2-1 0,0 0-5 16,1 0 3-16,-1 0 1 0,0 0-3 0,1 0-1 15,-2 0-1-15,0 0 2 0,1 0 3 16,-2 0 8-16,2 0-2 0,0 0 4 0,-1 0 0 16,2 2-2-16,-1-1 2 0,3 0-1 0,2 0-1 15,1 0-2-15,-1 1-2 0,1-1-1 0,-2 0-2 16,2 0 1-16,0 1-4 0,0-2 0 16,1 1-1-16,3-1-1 0,-3 2 2 0,1-2 1 0,2 0 1 15,-1 2 5-15,1-1-5 0,1 0 3 16,0 0 2-16,-1 0-4 0,3 2 8 15,-3-1 2-15,0 0 4 0,0 1 7 0,0-1 6 0,1 0 7 16,0 1 1-16,1-1-1 0,0 0-7 0,1 2-6 16,0-2-9-16,1 1-4 0,1-1-2 15,-1 0-1-15,-1 0 0 0,3-1 1 16,-1 1-4-16,1 0 2 0,1-1 0 0,-3 0 3 0,3-1 4 16,-2 1 2-16,1 0 1 0,0 0-2 15,-2 1 3-15,3-1 1 0,-4 0 2 0,1 0 7 16,3 0-1-16,-3 0-3 0,3 1-6 0,-1 0-10 15,-2 0-2-15,4-2-5 0,-3 1 0 16,2-1-3-16,-2 2-2 0,4-2 1 0,-4 1 1 16,3-1 2-16,-3 1 2 0,3-1 0 0,-4 0 0 15,4 0-1-15,-3 0 4 0,-2 0 0 0,3 0 1 16,-2 0 0-16,-1 0-4 0,0 0-1 16,3 0-1-16,-1 0 0 0,-1 0-1 0,2 0-1 15,-3 0 0-15,0 0-1 0,-2 0 4 0,1 0 2 16,-1 0 3-16,2 0 8 0,-1 0-1 0,0 0 5 15,4-1 2-15,-2 0-5 0,-1-1 1 0,4 1-5 16,-1-2-4-16,2 0-2 0,-3 1-4 0,5 1 0 16,-5-1 1-16,3-1-1 0,-3 2-1 15,2-1 1-15,-2-1 0 0,2 1 3 0,-1 1 7 16,1-2 5-16,-1 1 1 0,1-1 0 0,-1 1-8 16,3 0-6-16,-2-1-3 0,2 2 1 0,0 0 0 15,0 0-1-15,-2 0 0 0,4 0-4 16,-1 1 2-16,-1-2 0 0,-2 2 0 0,4 0 3 15,-2-1-3-15,0 1 0 0,-1 0-1 0,2 0-2 16,-1 0 3-16,-4 0-1 0,3 0 0 16,-4-1-1-16,3 1 0 0,-1 0 2 0,-2-1 0 15,2 1 0-15,-1 0-2 0,-1-1-1 0,3 1 1 16,-3 0-3-16,2 0 5 0,-2-1-1 16,1 1 1-16,-3-2 0 0,4 2-1 0,-3-1 0 15,-1 0 0-15,1-1-1 0,-1 2 1 0,-1-1 1 16,-1-2 1-16,0 2-2 0,-1-1 2 0,-1 0-2 15,3 2 0-15,0-3 1 0,1 3 0 0,2-3-2 16,-2 1-1-16,0-1 0 0,2 0-1 0,-2 1 2 16,-2-1 1-16,0 1 0 0,-1 0 0 0,1 1 1 15,0-1-1-15,-3-1 2 0,1 1 0 16,0-2-2-16,0 1 1 0,0 0-2 16,3 1 1-16,-2 0 0 0,1 1 1 0,-2-2 0 15,1 1 0-15,1 1 0 0,-1-2 1 0,-1 2 0 16,1 0-1-16,1 0 0 0,0 0-1 0,0 0-1 15,-4 1 1-15,5 0 0 0,-2 0-2 0,0-2 3 16,0 2-2-16,2 0 0 0,-1 0 2 16,1 0-3-16,0 0 2 0,-1 0 0 0,-1 0-2 15,2 0 3-15,-3 0-2 0,2 0 2 0,0 0 0 16,0 0 0-16,-1 0-1 0,-1 0-1 0,3 0 1 16,-1 0-3-16,1 0 2 0,0 0 1 15,0 0-1-15,1 0 2 0,0 0-1 0,-1 0 0 16,1 0-1-16,-1 0-1 0,0 2 2 0,0-2-1 15,0 0 0-15,0 0 0 0,-1 0 2 0,-2 0-2 16,1 0 2-16,-1 0-1 0,-1 0-2 0,1 0 1 16,1 0 1-16,-1 0-1 0,2 1 0 0,-1-1 0 15,1 0 1-15,-2 0-1 0,2 0 1 0,1 0-1 16,-2 0 0-16,1 0 0 0,1 0 0 16,-1 0 1-16,1 0 0 0,-2 0-1 0,1 0-2 15,0 0 1-15,-2 0 0 0,-1 0 1 0,0 0 0 16,0 0 0-16,-1 0 0 0,-1 0 0 15,2 0 0-15,-1 0 0 0,2 0 1 0,1 0-2 16,0-1 3-16,3-1-2 0,2 0 0 0,-2 1 0 16,0-2-1-16,0 2 0 0,-2-1 1 15,1 0-1-15,-4 2 2 0,3-1 1 0,-1-1-2 16,-2 1 2-16,2-2-2 0,1 2 1 0,-2 0 0 16,0 0 2-16,2 0-2 0,0 0 1 0,-1-1 1 15,2 1-4-15,1 0 2 0,0 1-1 16,-2-2 0-16,3 2 0 0,-1 0-1 0,2 0 0 15,-1 0 1-15,0 0 0 0,2 0 0 0,-1 0 0 16,-1 0 0-16,-2 0 0 0,1 0 1 0,-1 0-1 16,1 0 1-16,-1 0 0 0,1 0-1 0,-1 0 1 15,1 0 0-15,-1 2-6 0,1-1 4 16,-1-1-2-16,1 1-1 0,0 1 5 0,3-1-1 16,0-1 0-16,-1 1 1 0,3 0-1 0,-1 1-1 15,4 0 1-15,-2-1-2 0,0 0 1 16,0 0 2-16,-3-1-1 0,3 1 0 0,-4 0 3 15,2-1-1-15,-1 0-2 0,-1 2 1 0,-1-1-1 16,4 0 0-16,-4-1 1 0,0 0-2 0,2 1 1 16,0-1 2-16,0 2-2 0,-1-2 0 0,2 0 0 15,-2 1-1-15,-1-1 1 0,2 0 1 16,1 0-1-16,-2 0 3 0,2 0-2 0,-2 0 0 16,-1 0 0-16,0 0-1 0,3 0 0 15,-4 0-1-15,-1 0 2 0,-2 0-2 0,0 0 2 16,1 0 0-16,-2 0-1 0,-2 0 4 0,2 0-1 15,-2 0 1-15,3 0-2 0,-1-1-2 0,-2-1 0 16,3 2 2-16,-2-1-2 0,0 0 0 0,-1 1 1 16,1-1-2-16,-4-1 1 0,3 2 2 0,-1-1-2 15,-3 0 0-15,1 0 0 0,-1 0-2 0,2 0 2 16,-3-1 0-16,-2 1 0 0,1 0 2 0,-1 0-2 16,2 0 0-16,-3-2 0 15,0 2 0-15,0-2 1 0,2 3 0 0,-4-1 0 16,1-1-2-16,-1 0 1 0,2 1 0 0,0-1-1 0,-2 1 2 15,4-1-1-15,-2 1-1 0,-2 1 2 16,3-2-2-16,-1 1 1 0,-3 0 1 0,3-2 0 16,-4 2-1-16,5-1 1 0,-5-2 0 0,4 2 0 15,-4 0 1-15,1 0-1 0,3 0-1 0,0 1 0 16,-3 0-2-16,4-2 1 0,-5 3 0 16,5 0 1-16,-5-1 0 0,4 1 0 0,-4 0-1 15,4 0 0-15,-3 0 1 0,4 0-1 0,-1 0 1 16,-2 0 0-16,3 0-2 0,-5 0 3 15,2 0-1-15,-1 0-1 0,-4 0 6 0,3 1-4 16,0-1 0-16,-2 0 1 0,1 0-4 0,0 0 4 16,4 0-1-16,-2 0 0 0,4 0-1 0,1 0 0 15,1 0 0-15,1 0-1 0,0 0 1 16,1 0 1-16,0 0-1 0,-2 2 0 0,0-1-1 16,0 0 2-16,-3 0 1 0,-1 0-1 0,2 0 1 15,0 1-2-15,-2 0 0 0,1-1 0 0,1 1 0 16,-3 0-1-16,4 0-1 0,0 0 1 15,1 1-2-15,-1-1 1 0,0 1 2 0,1 0 0 16,1-1 4-16,0 0-4 0,0 1 0 0,0-2 1 16,0 2-3-16,0 0 3 0,0-1-1 0,-2-1 0 15,1 1 0-15,-1 0 1 0,-1-1 0 16,-1 0-1-16,1 0 3 0,3 0-3 0,-1 0 0 16,-1-1 0-16,2 3 0 0,-1-2-1 0,-1 0 0 15,0 1 0-15,-2-1 0 0,0 0 1 0,-2 0-1 16,-1 0 2-16,-3 1-2 0,1-1 1 15,-3 0 2-15,1 0-2 0,1 0-1 0,-2 0 1 16,1 2-1-16,0-2 1 0,-1 0 4 0,-1 0-4 16,1 0 1-16,-2 1-1 0,1-1-1 0,-1 0 1 15,-3-1 0-15,2 1 1 0,-2-1 1 0,0 1 0 16,-1-1-2-16,0 0 2 0,-3 1 1 0,3-1-2 16,-1 0-1-16,-1 0 2 0,-1 2-6 15,0-2 7-15,0 0 0 0,0 0 0 16,0 0 5-16,0 0-5 0,0 0-1 0,0 0 0 0,0 1-3 15,0-1-1-15,0 0-1 0,0 3 0 16,0-2 0-16,0 2 3 0,0 2 2 0,0-2-2 16,0 1 4-16,0 1-4 0,0-1 1 0,0 1 0 15,0-2-4-15,0 2 4 0,0 0 0 0,1-2 1 16,-1 3 3-16,1-1-1 0,1 2-1 16,-1 0 1-16,3 0 2 0,-2 1-3 0,2 0 0 15,-3 2-1-15,4-2-3 0,-2 3 2 0,-2 0 0 16,4-1 1-16,-3 0 5 0,0 1-3 0,-1 1 2 15,1-2 1-15,-1 3-3 0,1-2 5 16,-1 1 1-16,1 2 2 0,-1 0-1 0,1 0-1 16,1 1-2-16,0 1-3 0,-1 0-1 0,-1 1 0 15,2 1-1-15,1-1 0 0,-2 1-3 0,0-3 1 16,2 2 0-16,-1-1-1 0,0 2 2 16,0-1 1-16,0 2 0 0,-1 1-1 0,-1 0-1 15,0-1 1-15,2 0 2 0,-1 2 0 0,-1-3 0 16,0 0 1-16,0 1 0 0,0 0-1 15,-1 0 4-15,0 1-1 0,1-1-1 0,1 0-1 16,-1 2-1-16,2 0-2 0,-2 1 2 0,1-1-2 16,0-1 2-16,3 1-1 0,-3 1-2 0,0-1 2 15,1-1-2-15,0 1 3 0,-1 0 2 0,0-1-2 16,-1 0 3-16,3 1-5 0,-2-1 1 0,0 0-3 16,1-1 3-16,3 1 1 0,-4 0 1 15,1 1 1-15,1-2-2 0,-2 1 0 0,-1 2 2 16,3-2-2-16,-1 3 3 0,0-1-1 0,-2 1-3 15,5 0 0-15,-4-2-4 0,0 1 4 0,3-1-1 16,-2 0 2-16,-1 0-1 0,1 1-2 16,0-2 0-16,0 3 0 0,-2-2 3 0,3 2-2 15,-1-1 0-15,0 1-1 0,1 0-2 0,0 0 2 16,-1 1 3-16,3 1 0 0,-3-1 2 16,4 2-3-16,-4 1-3 0,1 0 2 0,0-1-2 15,-1 4 4-15,-2-3 0 0,3 2 1 0,-1 0 0 16,-1 1-1-16,-1 2 2 0,4 1-2 0,-3-3 3 15,-1 3-3-15,-1-4-3 0,1 2-2 16,-1-1 0-16,0 2 2 0,0 2 2 0,0-2 2 16,0 2 0-16,0 0-3 0,0 0 0 0,0 1-1 15,1 1 1-15,1-2 0 0,-2 2 1 16,0 0-1-16,0 0 1 0,0-1-2 0,0 1 1 16,-3 1 2-16,-1-1-2 0,-2 3 1 0,1-2 1 0,-1-2 0 15,0 3 2-15,1 0 1 0,0 0-2 16,0 0 1-16,0 1-5 0,1 0 1 0,1 1 1 15,0-1 0-15,0 1 1 0,2-1-2 0,1-1-3 16,-1 0 1-16,1 0-1 0,-1-1 1 16,0-1 3-16,-2 2 0 0,-1-2 1 0,3 0 2 15,-2 0-2-15,-2-2-2 0,3 0 3 0,0 2-5 16,-2-2 2-16,1-1 1 0,2 0-4 0,0 2 6 16,1 0-3-16,0-2-3 0,0 2 1 15,0-2-5-15,0-1 2 0,2 0 3 0,-1 0 0 16,1-1 1-16,1 0 1 0,-2 0-2 0,0-1 0 15,-1 1 3-15,0-2-3 0,0 2 0 16,0-2 2-16,0-1-4 0,0-1 2 0,0 0 0 16,1-1-1-16,0-1 3 0,-1 2-1 0,0-1 1 15,0 0-2-15,0 1 0 0,0-2 0 0,0 0-2 16,0 1 3-16,-1-1 0 0,-2-2-2 16,-3 1 2-16,4-1-2 0,-6 0-1 0,5 1 3 15,-4-1 1-15,2-2-2 0,-1 3 0 0,-4-3 0 16,5 0-1-16,-2-1 0 0,-1 1 3 0,4 0-2 15,-4 0 1-15,2 0-2 0,2 0-1 0,-1 1 2 16,0-2 0-16,0-1 2 0,-1 0 0 0,-1-2-4 16,2 0 2-16,-2 0 0 0,-3-1 1 15,3-1 0-15,0 2 1 0,0-1-2 0,-1 1-1 16,2-2 1-16,0 2-2 0,2 0 3 0,-1-2 3 16,4 3-4-16,-1-3 1 0,-1 3-4 0,0-1 0 15,2 0 3-15,1-1-1 0,-2 0 3 16,1-1-2-16,1 0-1 0,-1-2 0 0,1 2 1 15,-1-1 4-15,1 0-4 0,-2 0 3 16,0-2-3-16,1 1-6 0,1 0 7 0,-1 0-1 16,1-1 1-16,-1 1 5 0,1 0-6 0,-1 2 1 15,0-3-2-15,1 3-2 0,0 0 3 0,0-1 1 16,0 1 1-16,0-1-5 0,0 1 4 0,0 0-3 16,1-3 2-16,0 2 4 0,0 0-4 15,-1 0 1-15,1-1-1 0,-1 0-3 0,1 1 4 16,-1 0 2-16,2 1-1 0,0-1 7 0,-1 3-7 15,3-1 0-15,-1 0-1 0,2 1 1 0,-2-1 1 16,4 2-1-16,-2-4 0 0,0 3-8 0,-1-2 6 16,0 0 0-16,-2-2 1 0,-2 2 5 0,1 2-4 15,-1 0 0-15,1-1 2 0,-1 1-5 16,2 0 5-16,2 1 1 0,-2-2 0 16,0 1-2-16,2-2-1 0,0 1 0 0,-2-1 0 0,2-1 2 15,0 1-1-15,-2-1-1 0,-1 1-2 0,4 0 0 16,-3 1 2-16,0 0 1 0,-1 0 3 15,4 1 1-15,-3 0-1 0,2 1 0 0,-3-1 0 16,3 0-1-16,-2 1 0 0,-1-1 0 0,0-1-4 16,-1 0-1-16,0 1 3 0,1-3-3 15,-1 2 3-15,0 0 2 0,0 2-3 0,0-2 4 16,1 2-3-16,1 2 2 0,0-1 0 0,0 2 0 16,0-1 1-16,1-1-3 0,0 1 0 15,0 0-1-15,-2-1 0 0,3 1 1 0,-1 0-2 16,-1 0 0-16,-1 1-1 0,0 0 2 0,-1 1 2 0,0 3 3 15,1-2 2-15,3 2-2 0,-1 2 2 16,-1 0-6-16,4-1 0 0,-2-1 3 0,5 1-10 16,-4-2 8-16,1-1-4 0,-2 1-1 0,-1-1 5 15,-1-1-5-15,-1 1 3 0,-1-2 0 16,0 1-2-16,0-1 1 0,0-1-2 0,-1 1 3 16,0 0-1-16,0 0 1 0,1-2 0 0,-1-2-5 15,1 1 3-15,-2-4-3 0,1 0 4 0,-2-2 2 16,2-2-3-16,0-2 2 0,-1-1-4 15,-1-1 2-15,1-2 2 0,1 0-2 0,1 0 4 16,0-1-6-16,-1-1 2 0,1-1-2 0,-1 0-1 16,1 1 4-16,-1-2-3 0,1 0 4 15,-3 0-2-15,-1 0-2 0,0-2 6 0,-2-1-6 16,1-1 3-16,-2 0 3 0,-2-1-9 0,0 1 7 16,2-1-2-16,0-2 0 0,-3 3 2 0,1-1 0 15,-1 1-2-15,-1 0-1 0,-1-1 2 16,-2 1-4-16,0-1 3 0,-3 0 0 0,2 2-3 15,-4-1 3-15,1 1-2 0,-3-2 0 0,1 2 6 16,-1 1-4-16,-2 0 2 0,-1 1-1 0,1-1 0 16,-4 1-2-16,1 1-2 0,-3 0 3 0,-1 0-5 15,-1 0 2-15,-1 0-2 0,-3 0-1 16,1 0 8-16,-1 1-4 0,-4-1 1 16,2 2 2-16,1-1-6 0,0 0 5 0,4 0-1 0,-1 0 2 15,-2 0 1-15,3 0 0 0,1 0 2 0,0 1-4 16,0 0 4-16,0 0-7 0,-1 0 2 15,0-1 2-15,-3 1-6 0,3-1 5 0,-1-1-3 16,1 0-2-16,-3 0 7 0,3 0-4 16,-2 0 2-16,-2 0 0 0,-4 0-1 0,4 0 0 0,-3 0-2 15,0 1 3-15,-1 0-3 0,0 0 4 16,0 0 2-16,-2 1-3 0,2 0 7 0,0 0-12 16,-2 2 1-16,2-1 2 0,-1 1-8 0,-1-2 12 15,0 2-3-15,0-2 1 0,-4 0 2 16,2 1-2-16,-4 0 2 0,4 0-2 0,-3 0 1 15,4 1-4-15,-4-2 1 0,4-1 6 0,-5 2-9 16,4-2 9-16,-4 0-5 0,4-1-2 0,-5 0 8 16,3 0-7-16,-2 0 2 0,0 0 2 0,-3 0-4 15,0 0 2-15,0 0-3 0,-1 0 3 16,0 0-3-16,-1 0 4 0,-1 0 1 0,1 0-3 16,-3 1 9-16,1-1-12 0,-1 1 4 0,0-1 2 15,2 0-9-15,-4 0 8 0,3 0-2 0,-2 0 0 16,-1 0 4-16,2 0-2 0,-3 0 1 15,1 0-2-15,3 0 2 0,-5-1-2 0,3 0-1 16,-1-1 2-16,-1 1-8 0,-1-1 7 0,-1 1-1 16,0-1-3-16,-1 1 11 0,-1-2-9 15,2 2 2-15,0-1 1 0,0 2-6 0,0-1 5 16,0 1-2-16,-1-1 3 0,1 1-2 0,-3 0 2 16,1 0 0-16,-2 0-3 0,-1 0 5 0,0 0-6 15,0 0 1-15,0 0 2 0,-1 0-8 0,-1 0 8 16,1 0-3-16,-2 0 1 0,1 0 6 15,1-2-5-15,0-1 4 0,-3 1-3 0,4 0 2 16,0 0-2-16,3-1-1 0,-1 1 4 0,2 0-9 16,0-1 8-16,1 1-2 0,0 0-2 0,0-1 6 15,0 2-6-15,0-1 0 0,-2 1 2 0,0-1-7 16,2 1 5-16,-2-1-1 0,2 1 4 16,-1-2-1-16,0 3 1 0,-1 0 2 0,-1 0-6 15,0 0 7-15,1 3-5 0,-4 1 3 0,4 2 2 16,-2 0-7-16,2 1 5 0,-1-1-2 15,5 1-1-15,3 0 8 0,-2-1-8 0,2 1 4 16,0 0-3-16,4 0-4 0,1-1 2 0,-2-1-3 16,-1-1 4-16,2 1-2 0,-1 0-3 15,1-1 0-15,-2-2-3 0,-2 3 4 0,1-2-1 16,-2 3 6-16,3-1 0 0,-3-1-4 0,5 1 8 16,-2-3-6-16,-2 0 2 0,3 1 4 0,0-2-3 15,0 0 2-15,-2 0-6 0,4-1 3 0,1 0-4 16,-1 0 1-16,2-2 3 0,2-2-7 15,-4 0 3-15,2-1-3 0,-1-1-4 0,0 1 11 0,-1-2-6 16,-1 1 6-16,0 1 0 0,-4-2-4 0,3 1 6 16,1-1-2-16,2 0 4 0,-1 0-2 15,1 0-1-15,4 2 3 0,-1-4-4 0,0 2 3 16,2 2-2-16,-2-2-1 0,3 1 2 16,-4 0-7-16,2 0 4 0,-3 0 0 0,-1 2 1 15,0-1 6-15,0 1-3 0,0 2 0 16,1-1-1-16,-1 1-2 0,2 0-1 0,-1-1-1 0,-1 1 2 15,3 1-4-15,1 1 5 0,-2-1 0 16,1-1-3-16,0 0 4 0,-2 1-2 0,-2 1 2 16,3 0 0-16,-1 0-4 0,-1 0 1 0,0 0-1 15,0 0 3-15,1 0 2 0,-1 0 0 16,0 1 0-16,0 0-3 0,3 2 2 0,0-2-2 16,-1 0 0-16,2 1 3 0,-1 0-6 0,-1-1 3 15,3 0-2-15,-1 0 1 0,2 0 3 0,-2-1-1 16,0 3-1-16,1-2 0 0,-1 1-5 0,2 0 1 15,0-1 2-15,1 1 1 0,2 1 1 16,0 0 2-16,-1-1-2 0,2 2-3 0,-3 1 5 16,2-1-2-16,-1 2 2 0,-2 0 0 0,1 0-4 15,2-1 2-15,-4 1-2 0,0 0 0 0,-2-1 5 16,2 1-5-16,-1-1 1 0,1 2-3 0,1-3 1 16,2 1 4-16,-1-1-1 0,3-1 3 15,0-1-4-15,0 1-1 0,0-2 1 0,0 0 0 16,3-1 3-16,-1 0-1 0,2 1 1 15,0-1-1-15,3 0-3 0,-1 0 0 0,0 0 1 16,3 0 1-16,-1 0 2 0,1 0 0 0,-1-1-1 16,3 1-3-16,-3-1 2 0,3 0-1 0,-3 1 2 15,2 0 0-15,-1 0-3 0,1-1 1 0,-1 1 0 16,1-2 1-16,-1 1 3 0,1 1-1 0,-1 0 0 16,3 0-4-16,3 0 0 0,3 0 3 15,2 0-1-15,1 0 3 0,2 0-1 0,3 0-4 16,0 0 0-16,0 0-2 0,3 0 4 0,-1 0-1 15,-2 0-1-15,3 0 2 0,-2 3-4 16,3-2 0-16,0-1 4 0,-1 1 0 0,1-1 3 16,0 1-2-16,0 0-1 0,-1 1-2 0,2-1 1 15,0 0 2-15,-2 0-1 0,3 1 2 0,0-1-4 16,1 0 0-16,-1-1 0 0,1 0 1 16,1 1 2-16,-3-1-1 0,0 1 0 0,-1 2-2 15,-1-1-5-15,-1 0 5 0,-1 1-3 0,-2-1 4 16,0 0 2-16,-1 2-3 0,1-3 2 0,0 1-1 15,2 1 2-15,-3-2-1 0,5 0 2 16,0 1 0-16,0-2-4 0,3 1 4 0,-1-1-3 16,3 0 2-16,-1 0 4 0,1 0-5 0,1 0 2 15,-2 0-5-15,2 0 0 0,-1-1 3 0,0-1 0 16,1 2 1-16,-1-2 0 0,1 1-2 16,-3-3 0-16,5 0 1 0,-2 1 4 0,2-1-2 15,0 1 1-15,1-2-2 0,-1 1-5 0,3-4 4 16,0-1-3-16,0-3 2 0,0-1 2 0,2-2-3 15,1 0 2-15,-2-1-1 0,1 1 0 0,-1 1 3 16,1 0 0-16,1-1-1 0,-1 1-3 16,-1-1 1-16,0 0-1 0,0-1 3 0,2 0 4 15,1-1-5-15,-2-1 2 0,-1 1-3 0,2-1-1 16,-2-2 4-16,2 0-2 0,-2 2 4 16,0-3-1-16,0 1-1 0,0 1 0 0,2 0 0 15,-1-1 2-15,0-1-1 0,0 1-1 0,-1-1 0 16,4-2-4-16,-2 0 4 0,-1 0-1 15,4 0 2-15,-3-1-1 0,0 1-2 0,1-2 1 16,-2 1-2-16,0 0 4 0,3 0-1 0,-1 0-2 16,-3-2 2-16,3 1-4 0,0-2 2 0,-2 1-2 15,2-1 2-15,0 2 2 0,-2-1-2 0,2 2 2 16,1-1-2-16,-3-1-1 0,2 1 2 0,-1-2-1 16,0 1 2-16,-1 0-2 0,1 1 0 15,-1-1 2-15,0 3-2 0,-1-3 2 0,2 1 1 0,0 1-1 16,0-2 0-16,-2 1-2 15,2 0 2-15,0-1-2 0,-1 0 3 0,0 0-4 16,1-1 1-16,2 0 0 0,-2-1-2 0,3 0 9 0,0-1-5 16,0 2-2-16,-1 0 3 0,1-1-8 15,-2 2 5-15,2-3 0 0,-1 2 1 0,-1-4 4 16,-1 1-2-16,3-2 0 0,-3-1-2 0,3-1 3 16,-1-1-2-16,-1 1-1 0,1 0 3 0,-1-1-6 15,0-1 3-15,-1 1 1 0,2 0-2 16,-2-2 3-16,0 0-2 0,0-1-1 0,1 0 1 15,-2-1-1-15,-2 1-1 0,1-1-2 16,-1-3 2-16,0 3-2 0,0-1 4 0,0-1 2 16,0 1-3-16,-1-1 7 0,1 0-6 0,0 0-2 15,0 0 3-15,0-2-7 0,0 2 5 0,0-2 0 16,0 0 0-16,0 0 1 0,0 0 0 0,-1 1 1 16,0-1-2-16,0 1 2 0,0-1-1 15,-1-1-2-15,1-1 3 0,-2 1-4 0,1-1 2 16,1-2 0-16,-3 5 0 0,1-1 3 0,2 2 0 15,-2-2-1-15,-1 2 5 0,0 1-6 0,0-2 1 16,0 3-2-16,-1-1 0 0,1 2 1 0,0-3 0 16,0 3 2-16,0-2-6 0,1 1 1 0,-3-1-1 15,4-2 1-15,-4 2 4 0,1 1-3 16,0 0 0-16,2 0 1 0,-1 1-3 0,1 0 4 16,2-2 0-16,-1 0 1 0,2 1-1 0,0 0-1 15,0 1-2-15,0 1 0 0,0 2 2 0,0 0 1 16,0 2 0-16,0 0 1 0,0 1-3 15,0-3 1-15,0 2 1 0,0 1-1 0,0-3 3 16,0 3-3-16,0 2-1 0,2 0-1 16,-1 1 0-16,-1 2 2 0,1-2 2 0,-1 2 1 15,0 0-3-15,2 1 2 0,-2 0-2 0,0 1 0 16,0 1 4-16,0 0-2 0,0 0-2 0,0 0 1 16,0 3-6-16,1 0 5 0,-1-1 2 15,0 3 1-15,1-1 3 0,0 0-8 0,0 2 1 16,1-1-1-16,1 1 0 0,-1 0 3 0,0-1-1 0,-1 1 0 15,1-1-1-15,1-3 1 16,-2 2 2-16,-1 0-1 0,0 1 7 0,0 0-6 0,0 1-2 16,0-1-2-16,0 2-6 0,0-1 8 0,-1-1 3 15,-1 2 1-15,1 0-1 0,1-1-4 16,0 1 0-16,0-2 0 0,-2 0 0 0,2 1 4 16,-1 0-2-16,1 0 0 0,0 0-2 15,-1 0 2-15,0 0 1 0,1 0-1 0,0-1 5 16,0 1-7-16,-1 0-1 0,1 2 0 0,0-2-1 15,-1 1 3-15,-1-1 0 0,-1 1 0 0,3-1-4 16,-1 2 2-16,-1-2 2 0,-1 1 0 0,1 0 6 16,-1 0-7-16,0-1-2 0,-1 0-1 15,1-2-4-15,0 0 7 0,-1-2 0 0,0 1-1 16,1 0 3-16,-3-1-4 0,3 1 0 0,-2 1 1 16,2-1 1-16,-1 1 1 0,-1-1 0 15,4 1-2-15,-1 0-3 0,-1 0 4 0,2 0 0 16,0-1 0-16,1 0 3 0,0-2-10 0,0 2 0 15,0-1 0-15,0 1 1 0,0-3 7 0,0 2-1 16,0 0 2-16,0-1-3 0,0 2 1 0,0 0 2 16,0-1 0-16,0 3 3 0,0 0-2 0,-2 2-2 15,1 0 0-15,-2 2-1 0,2 0 1 16,-2-1 1-16,1 2 1 0,2-1-2 0,0 0-1 16,0 0-1-16,0-1 0 0,-1 1 3 0,1 0 0 15,0 1-2-15,0 1 1 0,0 0-2 0,0 0 1 16,-1-1 3-16,0 2-2 0,0-1 3 15,-2 0-3-15,0 0-2 0,2 0 1 0,0 1-1 16,-1-3 4-16,-1 2-2 0,0-1 0 0,1 0-4 16,-1 2 0-16,0-2 2 0,-1 0-1 0,2 1 1 15,-3-1-2-15,2 1 0 0,-2 2 0 16,1-1-1-16,1 1 3 0,-2-1-1 0,2 1 2 16,2-2-1-16,-1 4 0 0,1-3 1 0,-1 3-1 15,1 0 4-15,-1 0-4 0,1 0-1 16,1 1 0-16,0 2 0 0,0-1 2 0,0 0 0 15,0 1 2-15,0 1-2 0,0 1 0 0,0 0 1 16,0 1-1-16,0 1 1 0,0-1-2 0,0 3 0 16,0-2-1-16,0 1-4 0,1 1 1 0,1-1-2 15,-1 0 0-15,2-2 0 0,-1 2 0 0,-1 0 1 16,2 0 0-16,3-1 2 0,-3 2-2 16,4-2 1-16,1 2 3 0,2-1-3 0,2 0 3 15,3-2 1-15,3 2 0 0,5-1 2 16,1-2 1-16,5 0 0 0,2 1 0 0,5-3-1 15,4 0 0-15,3-1 0 0,7-2 0 0,2 1 1 16,4-1 2-16,5 0-2 0,3 1 2 0,6-1 1 16,1 0-1-16,1 2 1 0,2 0 0 0,-1 0-3 15,-4 0 0-15,0 0-1 0,-8 1 0 16,-5 1 0-16,-6 2-2 0,-9 0 0 0,-4 2-2 16,-6 1 0-16,-2 0 1 0,-8 0-3 0,-1 0-10 15,-4 2-24-15,-2 4-48 0,-4 1-95 0,-1-1-253 16,-6-1-1141-16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54:17.4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4985 12170 0 0,'0'0'0'0,"0"0"0"0,0 0 0 0,0 0 152 16,0 0 69-16,0 0-19 0,0 0-20 0,0 0-16 15,0 0-19-15,0 0-18 0,0 0-18 16,0 0-20-16,0 0-4 0,0 0-5 0,0 0-7 16,0 0-7-16,0 0-11 0,0 1-6 0,1-1-2 15,-1 0-2-15,1 0-2 0,0 0-8 0,1 0-8 16,-1 0-5-16,0 0-1 0,1 0 2 0,-1 0 0 16,1 0 5-16,2 0 0 0,1-1 0 15,1-2 0-15,0 2-5 0,2-1 3 0,2 2 3 16,0-2-1-16,0 0 1 0,2 1-2 0,1-1-3 15,1 0-3-15,0 0-2 0,0-1-4 16,0 0-1-16,-1 0 1 0,1 1-1 0,-1-1 0 16,-2 0-1-16,2 1-4 0,0 0 0 0,-2 0-3 15,-1 1 0-15,0 0 1 0,-1 0 0 16,-2-1 0-16,1 0-2 0,1 1-1 0,-2 0-2 16,0-1 1-16,1 2 1 0,1-1-2 15,-1 1 1-15,0-1-3 0,-1 0-1 0,2 0 2 16,1 1 1-16,0-1 1 0,-1-1-1 0,1 1-1 15,-2 1-1-15,0 0 0 0,0-1 2 0,1 1 0 16,-1 0 1-16,-1-1-3 0,-2 1 0 0,4 0 3 16,-4 0 0-16,0-1 3 0,0 1 3 15,0 0-1-15,-2-1 1 0,4 1 0 0,-5 0-1 16,1 0 6-16,1-2 1 0,-2 2 1 0,-1-1 3 16,2 1-2-16,-1 0-2 0,1-1 1 0,-2 1-2 15,1 0-1-15,2-1 0 0,0 0-2 16,-2 1 0-16,2 0 0 0,-1-2-3 0,-2 2 2 0,2-1-2 15,0 1 0-15,-1-1 2 0,0 1-2 0,-2 0 3 16,1 0-2-16,0 0 0 0,-1 0 0 16,1-1-1-16,-1 1-1 0,0 0-1 0,0 0 3 15,0 0-2-15,0 0-1 0,0 0 2 16,0 0-4-16,0 0-1 0,0 0 3 0,0 0-3 16,0 0 2-16,0 0-3 0,0 0-2 0,0 0-1 15,-1 0-4-15,-1 0-5 0,2 0-10 0,-4 0-18 16,1-2-32-16,0 2-75 0,-2-1-117 0,1-1-333 15,0 2-981-15</inkml:trace>
  <inkml:trace contextRef="#ctx0" brushRef="#br0" timeOffset="1185.162">5972 11817 666 0,'0'0'423'0,"0"0"-104"15,0 0-50-15,0 0-42 0,0 0-22 16,0 0-35-16,0 0-32 0,0 0-22 0,0 0-28 16,0 0-23-16,0 0-19 0,0 0-18 0,0 0-11 15,0 0-9-15,0-13-5 0,0 13-10 0,0 2-3 16,0 3 1-16,0 3 0 0,0 2 9 15,0 5 7-15,0 3 2 0,-1 3 8 0,0 3-2 16,-1 4-1-16,-3 3 2 0,2 2 4 0,-4 2 8 16,3 0 1-16,-3-3 2 0,4-1-8 15,-4-2-4-15,5-4-4 0,-3-1-2 0,2-1 4 16,2-2-6-16,1-2-3 0,0-1 0 0,0-4-7 16,0-1 3-16,0-3-1 0,0-3-1 0,0-2 2 15,0-1-1-15,0-1 1 0,0-2-2 16,1 1 2-16,1-1-2 0,-2-1 0 0,1 0 2 15,-1 0-4-15,0 0 3 0,0 0 1 0,0 0-2 16,2 0 3-16,-2 0-7 0,0-1-8 16,0-1-12-16,2 1-20 0,-2-2-41 0,0-3-61 15,0 0-97-15,1-3-210 0,-1 2-450 0,0 2-305 16</inkml:trace>
  <inkml:trace contextRef="#ctx0" brushRef="#br0" timeOffset="1608.5296">5878 11787 1064 0,'0'0'443'0,"0"0"-179"15,0 0-60-15,0 0-22 0,0 0-23 16,0 0-18-16,0 0-33 0,0 0-24 0,0 0-21 15,0 0-15-15,0 0-4 0,0 0-8 0,0 0 1 16,68-61-7-16,-52 58-4 0,2 0-4 0,3 0-6 16,1 0 2-16,1 0-5 0,2 2-3 15,-2 1 0-15,2 0-7 0,-2 0 2 0,-2 1 0 16,0 2-3-16,-4 3 3 0,-2 0-4 0,-1 1 1 16,0 3-4-16,-3 0 2 0,-2 2-3 15,0 1-3-15,-5-1 6 0,0 1-6 16,-1 1 4-16,-3-1 1 0,0 1-1 0,-6 0 8 0,1 0-2 15,-6 0 4-15,-1-2 0 0,-3 0-1 0,2-2 2 16,-5-1 0-16,0-2 2 0,-2 0 1 0,0-2 0 16,0-2 2-16,-1 0-3 0,1-3 4 15,2 0-2-15,1 0 0 0,3 0 0 0,2-4-4 16,2 2 3-16,6-2-2 0,-2 1-4 0,3 1-1 16,2-1-6-16,0 1-6 0,1 1-18 0,-2 0-31 15,2-1-55-15,0 0-103 0,2 0-232 0,0 2-586 16,0 0-306-16</inkml:trace>
  <inkml:trace contextRef="#ctx0" brushRef="#br0" timeOffset="3136.3658">6346 12043 71 0,'0'0'442'16,"0"0"-148"-16,0 0 10 0,0 0 18 0,0 0-29 16,0 0-46-16,0 0-64 0,0 0-48 0,122 30-30 15,-102-30-19-15,0 0-10 0,-1-2-6 0,-1-2-9 16,-3 1-9-16,2-5-5 0,-5 0-6 16,-1-1 0-16,-1-1 2 0,-2 0-3 0,-5 0 1 15,1 0-6-15,-4 0-6 0,0 0-8 16,0-1-8-16,-4 1-1 0,-4 0-4 0,-2-1 1 15,0 3 0-15,-2 1-3 0,-1 1 1 0,-4 4-3 16,2-1 1-16,-3 3-1 0,-1 0-1 16,-2 3 0-16,2 5-2 0,0 3-1 0,5 0 0 15,-4 3 0-15,7 1 1 0,-2 2-2 0,3 4 1 16,2 1 0-16,-1 2-1 0,5 1 0 0,-2 0 1 16,5-2 0-16,1 1-1 0,1-2-1 0,8-4-1 15,0 0 1-15,1-2 2 0,1-3 1 16,0-1 0-16,4-3-1 0,1-2 0 0,1-3 1 15,1-4 1-15,0 0 1 0,4-1 1 0,-3-5-4 16,1-1 2-16,0-3-4 0,0 0 0 0,-2-1 2 16,-2-2-1-16,-2-1 0 0,-1 0 0 0,-2-1-1 15,-2-1 2-15,0-1-1 0,-1 1 4 0,-5 0-3 16,2 0 3-16,-3 3 0 0,-1 1-2 0,-1 2 3 16,0 2 1-16,0 2 3 0,0 4-1 15,0 1-3-15,0-1-4 0,0 2-7 0,0 0-8 16,0 0-6-16,0 5 3 0,0 3 7 15,1 2 3-15,3 2 10 0,1 1-2 0,-2-1 0 16,5 3 4-16,-1 0-4 0,-1-1 2 0,4 2-3 16,0-3 0-16,4-1 3 0,0-5-1 0,1-2 2 15,2-2 0-15,1-3 0 0,-4 0-1 16,2-3-1-16,-4-3 0 0,-1-2-1 0,0-2-2 16,-3-1-3-16,0-4-1 0,-5 3 0 0,-1-2 1 15,-2 0 1-15,0 1 2 0,-3 2-3 0,-2 1 1 16,-1 1-3-16,-2 1-2 0,1 2 1 15,1 1-1-15,-1 3 2 0,3-1-1 0,1 3 1 16,0 0-8-16,3 0-7 0,0 0 5 0,0 4 0 16,3 2 8-16,2 1 9 0,2 1-2 15,1-1 3-15,5-2-1 0,0-1-1 0,5-2 1 0,-1 0-2 16,4-2 2-16,2-3 2 0,-2-5 2 16,-1-1 3-16,-1-2 1 0,-5-1 0 0,3-2-3 15,-4-2 3-15,-3-2 0 0,1 1 1 16,-2-2 3-16,-1 0-4 0,-2-1-1 0,0 1-2 0,-3-2-2 15,1-1 4-15,-2 1-1 0,0-2 1 0,-2-1-1 16,0 2-4-16,0-3 0 0,0 3-1 16,0-2 3-16,0 1 1 0,0 2 2 0,0 4-2 15,-1-1 2-15,-2 2 4 0,-2 2 0 16,3 3 7-16,-1 2-2 0,-3 2 0 0,5 3 2 16,-1 0-5-16,1 3 0 0,-1 1-12 0,0 0-15 15,2 3-6-15,-1 5-1 0,0 4 7 0,0 7 10 16,1 5 5-16,0 6 2 0,0 6-4 15,0 6 2-15,0 5-3 0,-2 6-3 0,-5 3 6 16,-1 2-2-16,1 0 2 0,-2 2 1 0,0-5-4 16,-1 0-1-16,1-5 1 0,0-3 4 0,-1-3-3 15,-1-2 0-15,2-3-3 0,0-4-7 0,3-5 5 16,-1-5-1-16,5-4 3 0,1-7 5 16,1-6-5-16,0-4 7 0,0-4 12 0,0 0 15 15,0-6 4-15,1-5-6 0,1-6-15 0,3-5-15 16,1-5 1-16,-1-2 1 0,0-4 4 0,3-1 4 15,-3-3-4-15,4 0 0 0,0-1 0 16,0 0-5-16,1 0 6 0,1-2-1 0,0 2-1 16,3 2-1-16,-1 3-3 0,-2 6 0 0,0 5 1 15,-3 8 3-15,-3 4-4 0,2 4-1 0,-1 5-7 16,-1 1-10-16,0 1 1 0,1 6-2 16,1 5 4-16,-1 4 11 0,1 4-4 0,0 3 2 15,-3 2 1-15,3 1-3 0,0-3 5 0,0-2-2 16,3-3 0-16,5-6-2 0,-2-3 5 0,0-1 2 15,5-5 4-15,-4-2 6 0,1-1-5 16,-3-4 2-16,1-6 1 0,1-1-7 0,-2-2 12 16,-2-5 0-16,0-1-1 0,0-3 6 0,-1-3-8 15,-3-3-1-15,1-1 1 0,2 1-1 0,-5-4 2 16,2 2 1-16,-3-2-4 0,4-1-6 0,-4-2 5 16,6 1-4-16,-2 0 4 0,-2-1 5 0,3 1-9 15,-1 4 1-15,-3 4-3 0,-3 5 2 16,0 5 7-16,-1 5 3 0,0 5 4 15,0 3-1-15,0 1-6 0,0 2-14 0,-1 0-7 16,-1 10-1-16,-1 3 1 0,-4 7 9 0,-1 8 3 16,3 5-3-16,-3 6 4 0,-1 6-2 15,0 2 2-15,5 5 0 0,-2 0-3 0,5-2 0 16,1-1-2-16,0-8 2 0,9-6-1 0,2-9 0 16,2-6 1-16,2-6-3 0,-1-5 6 0,3-3 0 15,-2-5 5-15,2-1 4 0,3-4-5 0,-2-6 0 16,-3-3-3-16,2-3-3 0,-5-2 4 0,-2-3 1 15,-1-3 0-15,-7 3 1 0,-1-1-3 0,-1 2-1 16,-2 1 2-16,-8 3 4 0,0 2-3 16,0 3 1-16,-2 4 1 0,-1 2-6 0,-3 2 9 15,4 3 1-15,-5 0 1 0,5 6 4 0,2 3-7 16,1 2-2-16,6 3-3 0,1 1-3 16,2 2 4-16,1 4 0 0,4 0-2 15,5 2-2-15,1 3 0 0,3-1-6 0,-1-1-8 0,-1-1-14 16,5-4-33-16,-3-1-38 0,4-5-67 15,-2-1-106-15,-3-5-344 0,-5-4-1005 0</inkml:trace>
  <inkml:trace contextRef="#ctx0" brushRef="#br0" timeOffset="4273.0509">8216 12003 810 0,'0'0'305'0,"0"0"-81"16,0 0 36-16,0 0 31 0,0 0-15 0,0 0-56 15,0 0-83-15,0 0-46 0,0 0-22 16,0 0-9-16,0 0 0 0,0 0-6 0,87-131-1 16,-83 112-6-16,-2 0-10 0,-1-1-9 0,2-2-9 15,-3 2-4-15,0-4-5 0,0 2-2 0,-5-4-4 16,4 1-4-16,-2-2 1 0,-3 1-1 0,3 2 1 16,-4-1 4-16,2 6-6 0,-4 2-1 15,0 3 0-15,0 5-3 0,0 2 4 0,2 3 0 0,1 4-4 16,-2 0-2-16,-2 8 0 0,-1 7 1 15,1 5 6-15,-2 6 6 0,0 6-6 0,3 5 3 16,1 5-4-16,-1 4-7 0,5 5 8 0,-2 2-2 16,3 2 4-16,-2-2 2 0,4-1-4 15,1-5 0-15,5-7 0 0,4-5 0 0,2-8 1 16,1-4 2-16,0-5-3 0,4-7 0 0,-2-1 2 16,6-4-1-16,1-5 5 0,0-1 2 15,5-2-5-15,-2-6-1 0,0-4-3 0,3 0-2 16,-5-3 3-16,0-4 0 0,1 1 1 0,-6-2 1 15,1-2-2-15,-1 1 1 0,-5-2-1 0,-3-1 2 16,0 2 0-16,-5 2 1 0,-2 2 0 16,-1 4 2-16,-1 3 4 0,0 4 4 0,0 3 2 15,0 2-4-15,0 2-10 0,-1 0-8 0,-1 3-2 16,-2 5 5-16,-4 5 6 0,0 1 6 0,4 4 0 16,-2 3-4-16,4 1 0 0,0 4-2 0,1 2-2 15,1-2 4-15,0-1-6 0,5-5 2 16,6-1-3-16,6-6 3 0,-2-3 3 0,8-5 3 15,-2 0 1-15,-3-4-1 0,1-1-2 0,0 0-2 16,0-6 1-16,0-2 3 0,-6-2-1 0,1-3 2 16,-5-2-1-16,-3 1-3 0,-4-4 1 0,-2 1-3 15,-1-2-2-15,-6 0-1 0,-7-1-3 16,2 1 0-16,-7 2-1 0,1 4 2 0,-2 0 3 16,-1 2 1-16,2 4 2 0,1 0 0 15,1 3 3-15,0 2 0 0,5 2 1 0,2 0 1 16,6 1-6-16,-1 5-2 0,4 1-1 0,1-1-1 15,0 4 5-15,8-2-1 0,3-1 3 0,2 0 2 16,6-3-1-16,1-1 3 0,2-2-3 16,3-1 2-16,-2 0-1 0,-2-6 0 0,-1-1 1 15,-1 0 1-15,-5-4 1 0,3 0 0 0,-5-1 1 16,-1-1 2-16,0-1-4 0,-2 2 2 0,0-1-3 16,1 0 0-16,-3 2-1 0,-3 0 1 15,2 3-1-15,-3 2-2 0,1 3 0 0,-1 0-4 16,1 3-3-16,-3 0 0 0,5 3-4 0,-3 5 2 15,3 2 1-15,-1 4 1 0,4 3 3 0,0 1 0 16,-1 1 2-16,1 2-2 0,2 2-1 0,-3 2 0 16,-2 2-3-16,2 0 3 0,-3-3-5 0,2-2 1 15,1-2-1-15,0-5 0 0,-1-3 2 16,1-3 1-16,-1-4 4 0,-3-3 2 0,3-2 3 16,1 0 3-16,-4-6 0 0,3-3 3 0,-3-1-4 15,2-2 1-15,-2-2-1 0,-2-3-1 0,3 0 1 16,-3-1-2-16,-1-4 1 0,0 2 2 15,0 1-1-15,3 1-1 0,-3 2-1 0,2 0-2 16,-1 2 2-16,5 2 0 0,0 2 0 0,-3 3-1 16,4 1-4-16,-2 3-1 0,0 1-3 15,3 2 3-15,-1 0-1 0,-2 6-1 0,4 3 1 16,-1 1-2-16,0 4 1 0,1 2 0 0,-1 1 2 16,-1 2 0-16,-3 0-1 0,3 2-3 15,0-2-3-15,-4 1-5 0,2-4-8 0,-3-3-12 16,1-3-16-16,0-3-23 0,-2-3-24 0,1-3-38 15,-1-1-47-15,0-1-150 0,-1-8-319 0,-1 3-418 16,1 1 265-16</inkml:trace>
  <inkml:trace contextRef="#ctx0" brushRef="#br0" timeOffset="4392.2666">9106 11736 1265 0,'0'0'419'0,"0"0"-167"0,0 0-55 15,0 0-30-15,0 0-39 0,0 0-45 0,0 0-47 16,0 0-45-16,0 0-47 0,0 0-67 15,0 0-181-15,0 0-467 0,0 0-513 0</inkml:trace>
  <inkml:trace contextRef="#ctx0" brushRef="#br0" timeOffset="4736.4232">9171 11996 2040 0,'0'0'176'0,"0"0"-46"16,0 0 22-16,0 0 8 0,0 0-12 16,0 0-28-16,0 0-43 0,71-120-30 0,-54 109-15 0,0 0-14 15,1 1-7-15,1 2-5 0,2 1-3 0,-1 1-3 16,-3 4-3-16,0 1 0 0,-2 1-4 16,-3 1 0-16,-2 4-2 0,0 3-3 0,-1 1 4 15,-4 2-2-15,-1 2 1 0,-2 2 2 16,-1 0-2-16,-1 2 6 0,0-2 0 0,0 3 3 15,-1-3 2-15,-1-1 0 0,1-1 2 16,1-1-1-16,0-5 2 0,0-1 3 0,1-3 5 0,2-1 7 16,0-2 5-16,1 0 8 0,0-2-1 15,5-1-8-15,1-3-3 0,-1-3-10 0,2 1-3 16,-1 0-2-16,0-1-4 0,1 1-2 0,-1 0-3 16,0 0-3-16,2 1-11 0,-2 1-17 0,0 1-32 15,0-1-64-15,-1 1-82 0,0 1-173 0,-4 2-365 16,0 1-789-16</inkml:trace>
  <inkml:trace contextRef="#ctx0" brushRef="#br0" timeOffset="5255.662">9889 11836 1018 0,'0'0'546'0,"0"0"-157"0,0 0-103 0,0 0-37 16,0 0-42-16,0 0-45 0,0 0-32 15,0 0-36-15,0 0-19 0,0 0-17 0,0 0-16 16,0 0-11-16,0 0-14 0,14-25-9 0,-14 25-4 16,0 0-6-16,0 0-1 0,0 1-2 0,-3 1 2 15,1 1-1-15,-4 2 6 0,2 1 2 16,-3 1-2-16,-1 1 7 0,-2 1-6 0,3 1-1 16,-1 1 1-16,-2 1-7 0,2-3 3 0,0 3 1 15,3-2 0-15,0 0 2 0,1 1-2 16,3-1-2-16,1-2-1 0,0-3 3 0,1 0-4 0,4-3 0 15,3-1 2-15,0-1-4 0,2 0 3 16,1-3 1-16,0-3-3 0,1-3 8 0,-2 0-4 16,0-3 2-16,1-1 0 0,-1 1-2 15,-1-1 3-15,-1 0-2 0,-2-1 2 0,-1 1-2 0,-3 1 2 16,3 1 1-16,-4 2 0 0,0 2 7 16,0 1-6-16,0 4 0 0,-1-1-2 0,0 3-13 0,1 0-2 15,1 2-4-15,1 4-1 16,-1 4 6-16,1 5 7 0,-2 3 3 0,1 4-2 0,-2 3 4 15,0 5-2-15,0 5 1 0,-3 3 1 16,-4 3-4-16,1 3 3 0,-3 3 1 16,-5 2-1-16,-2 0 7 0,-5 2-6 0,-2-2 1 0,-3-1-1 15,2-4-7-15,-3-3 4 0,2-9 0 0,0-7 2 16,4-7 3-16,6-7 3 0,0-7 4 16,4-4 5-16,0 0 4 0,1-8 2 0,0-4-5 15,2-2-2-15,4-3-9 0,0-4-10 0,2-1-14 16,2-1-27-16,0-1-34 0,4 1-62 0,1-2-100 15,1 3-255-15,-2 6-561 0,1 4-171 0</inkml:trace>
  <inkml:trace contextRef="#ctx0" brushRef="#br0" timeOffset="5440.961">10187 12021 901 0,'0'0'828'16,"0"0"-422"-16,0 0-68 0,0 0-55 0,0 0-71 15,0 0-67-15,-41 141-54 0,30-118-39 16,-1 1-20-16,0 0-17 0,1-3-8 0,3-2-6 16,0-1-11-16,3-5-14 0,1 0-23 0,4-3-47 15,0-2-84-15,0-3-141 0,0-2-471 16,0-2-828-16</inkml:trace>
  <inkml:trace contextRef="#ctx0" brushRef="#br0" timeOffset="6006.9709">10155 11774 1857 0,'0'0'368'0,"0"0"-132"15,0 0-46-15,0 0-27 0,0 0-33 16,0 0-38-16,0 0-35 0,0 0-30 0,0 0-12 0,0 0-10 16,0 0-8-16,0 0-8 0,0 0-22 0,0 0-31 15,-23-28-39-15,23 33-81 0,3 2-171 16,-2-1-524-16,2-2-629 0</inkml:trace>
  <inkml:trace contextRef="#ctx0" brushRef="#br0" timeOffset="6281.302">10670 11841 2131 0,'0'0'275'16,"0"0"-87"-16,0 0-34 0,0 0-20 0,0 0-18 16,0 0-28-16,0 0-29 0,0 0-25 15,0 0-20-15,0 0-7 0,0 0-5 0,0 0 0 16,0 0 2-16,0 0 1 0,-29 35-1 0,22-15 1 16,6 0 2-16,-1 1-3 0,2 2-1 15,0 0-1-15,0 2-6 0,3 0 5 0,1 2 0 16,3-1 1-16,-1-1 4 0,1-3-10 15,0-1-10-15,5-6-17 0,-2-5-26 0,1-2-36 0,2-5-67 16,-2-2-126-16,-4-1-442 0,0 0-869 0</inkml:trace>
  <inkml:trace contextRef="#ctx0" brushRef="#br0" timeOffset="6405.1304">10748 11704 720 0,'0'0'797'15,"0"0"-537"-15,0 0-91 0,0 0-43 0,0 0-39 16,0 0-52-16,0 0-70 0,0 0-107 16,0 0-330-16,0 0-922 0</inkml:trace>
  <inkml:trace contextRef="#ctx0" brushRef="#br0" timeOffset="6891.1175">11064 11754 814 0,'0'0'596'15,"0"0"-253"-15,0 0-56 0,0 0-46 16,0 0-64-16,0 0-59 0,-117 108-51 0,109-88-26 16,6-1-17-16,1 3-5 0,1 2-2 0,0 0-10 15,5-1 0-15,4-3-3 0,6-2 2 16,0-4 5-16,4-5 6 0,2-3 3 0,-1-3-3 15,4-3 5-15,0 0-3 0,-1-8 0 0,0-2 3 16,-3-4-8-16,-1-4 1 0,0 0-2 16,-2-4-4-16,-4 1 5 0,0-3-1 0,-5-1 0 15,-1-1 0-15,-2-3-6 16,-3 1-1-16,-1-2-2 0,-1-2 1 0,0-1-2 0,0 0 1 0,0-1-2 16,0-2-2-16,0 2 2 0,0-1-1 15,2 0 1-15,0 3 2 0,-1 2-1 0,2 3 1 16,-3 5 4-16,0 3 11 0,0 6 17 0,0 7 11 15,0 1-3-15,-3 4-16 0,0 1-18 0,-2 3-11 16,1 6-2-16,-2 6 7 0,-4 3 2 16,0 8 1-16,2 3 0 0,2 4-4 0,1 5 4 0,2 3 0 15,2 2 3-15,1 3-2 0,0 1 0 0,3-1-2 16,2-3-1-16,1 0 5 0,5-4-3 16,2-5 1-16,-1-3 1 0,3-4-4 0,1-3 2 15,-1-3-1-15,0-4-2 0,0-1 3 0,-1-5-11 16,1-3-6-16,0-1-13 0,1-4-19 15,1 0-24-15,-1-3-47 0,1 0-78 0,-2-2-184 16,-8-1-651-16,-1 1-519 0</inkml:trace>
  <inkml:trace contextRef="#ctx0" brushRef="#br0" timeOffset="7277.7152">11554 11875 1816 0,'0'0'283'0,"0"0"-114"0,0 0-26 0,0 0 4 15,0 0 4-15,0 0-19 0,0 0-31 0,0 0-30 16,0 0-12-16,0 0-5 0,133-21-10 16,-113 15-6-16,-2 1-4 0,0-2-3 0,-5-1-2 15,0 0 0-15,-3-1-2 0,-3-2-4 16,-1-2-1-16,-4 1-4 0,-1-2 0 0,-1 0-1 15,0 0-6-15,-3 1-1 0,-4 0-4 0,-3 3 0 16,-1 0 1-16,0 2 2 0,-4 0-1 0,0 4 1 16,-3 1-4-16,3 3-1 0,-3 0 2 15,0 3 2-15,2 6-3 0,-1 0 0 0,3 3-4 16,0 1-5-16,6 3 7 0,3 1-1 0,1 4 1 16,4 0 1-16,0 4-2 0,1 0-2 0,5 1 0 15,3 0 1-15,3-2 0 0,2-2 0 0,2-2-4 16,1-4-8-16,2 0-5 0,0-4-16 15,1-1-20-15,1-5-32 0,2 0-55 0,-2-3-65 16,4 0-114-16,-7-3-274 0,-5 0-588 0</inkml:trace>
  <inkml:trace contextRef="#ctx0" brushRef="#br0" timeOffset="8001.1895">12125 11696 1346 0,'0'0'390'0,"0"0"-65"0,0 0-33 16,0 0-44-16,0 0-48 0,0 0-47 0,-133 36-44 16,114-24-25-16,2 4-25 0,3-1-16 0,2 1-17 15,5 2-11-15,4-1-8 0,3 0-2 16,1-2 0-16,9-2 0 0,5-4 1 0,2-3 1 16,4-3 1-16,2-1-1 0,0-2-2 0,0-3 1 15,-2-3-4-15,-1-4 0 0,-5-1-2 0,0-2 0 16,-5 1 0-16,-5-1 2 0,-2 1-1 15,-3 0 0-15,0 2 0 0,-2 1-1 0,-4 2-1 16,1 1-1-16,-3 3-4 0,2 1-1 0,2 2-1 16,2 0-3-16,1 3-2 0,-1 4 6 0,2 3-1 15,0-1 6-15,3 3 1 0,4 0-1 16,4 3-2-16,1-1 0 0,1 1 2 0,2-1-3 16,1-2 0-16,1-3-1 0,4-4-3 0,-2-1 6 15,2-2 3-15,1-2 2 0,-3 0 4 16,1-6-4-16,0-2 0 0,-5-1-1 0,1-2 1 15,-4-3 2-15,1-2 2 0,-2 0-1 0,-2-4-2 16,-1 0 0-16,1-3-1 0,-3-1-1 0,-2-2 2 16,0-2-1-16,-3-2-1 0,0-1-1 0,-1 0-1 15,0-2 2-15,2-1-1 0,-2 0 2 16,1-2-1-16,-1 0-3 0,1 0 0 0,-1-1-1 16,0 0 3-16,0 1 1 0,0 3 0 0,-2 3 2 15,-5 3-3-15,0 8 3 0,-2 4 0 0,-1 5 0 16,1 4 1-16,1 6-7 0,-2 0-2 0,0 8-1 15,0 6-1-15,-1 4 5 0,2 8 0 16,-2 4 3-16,1 6-1 0,0 3 1 0,1 3-1 16,3 3-2-16,0 0 3 0,-1 2-2 0,4 0 1 15,-1 1 0-15,1-1-4 0,1-2 4 0,2-1 0 16,0-7-1-16,7-6-1 0,5-7 0 0,2-4 0 16,6-7 1-16,0-5 4 0,4-4 0 15,0-4 3-15,-2-3 1 0,3-5-4 0,0-6 1 16,-3 0-2-16,-2-4 0 0,0 0 2 15,-2-3-3-15,-6 2 2 0,1-2 0 0,-4 2 0 16,-2-1 4-16,-4 4 0 0,0 0 3 0,-2 4 1 16,-1 3-2-16,0 3 2 0,0 3-2 0,0 1-4 15,0 2-6-15,0 0-6 0,0 2-2 0,0 5 2 16,-2 4 4-16,0 1 5 0,1 4 1 0,1 2-1 16,0 2-2-16,7-1-1 0,0 3-5 15,3-1-3-15,0 1-13 0,4-1-24 0,-1-4-35 16,3-2-43-16,0-6-34 0,2 0-52 0,0-5-137 15,-6-3-424-15,-3-1-769 0</inkml:trace>
  <inkml:trace contextRef="#ctx0" brushRef="#br0" timeOffset="8155.2812">12714 11502 1232 0,'0'0'466'0,"0"0"-204"0,0 0-39 0,0 0-26 0,0 0-28 15,0 0-32-15,0 0-50 0,0 0-42 0,0 0-34 16,0 0-29-16,0 0-24 15,0 0-45-15,0 0-89 0,-27-74-196 0,33 84-432 16,-1-4-526-16</inkml:trace>
  <inkml:trace contextRef="#ctx0" brushRef="#br0" timeOffset="8735.062">12772 11729 1848 0,'0'0'112'0,"0"0"-20"15,0 0 47-15,0 0 27 0,0 0 13 0,0 0-17 16,39-118-39-16,-29 101-32 0,5 2-23 16,-1 1-20-16,2 2-17 0,0 1-10 0,3 1-5 15,-4 1-4-15,1 1-5 0,-2 1-3 0,1 2-4 16,-4 3-4-16,2 2 0 0,-3 0-5 16,-1 2-2-16,1 4-2 0,-4 3-5 0,0 3 3 0,1 2 0 15,-4 2 4-15,3 0 5 0,-4 5-3 16,-1-1-1-16,-1 1 0 0,0 0-2 15,-4-1 0-15,-3-1 1 0,2-2 2 0,-1-3-2 0,2-2 7 16,-1-4-3-16,2 0 2 0,-1-5 3 16,0 1-3-16,2-3 6 0,-2 0 2 0,0-1-1 15,4 0 8-15,-2 0 2 0,2 0 4 0,0 0 1 16,0-1-1-16,0-2-8 0,2 0-5 16,2-1-1-16,2 1-8 0,2-1 3 0,3 0-1 0,0 2-1 15,0-2 4-15,3 1 0 0,-2 0 1 16,2-1 2-16,-3-1-2 0,1 1 0 0,1-1-1 15,0 1 2-15,-1-2 1 0,-2-1 0 0,0 0 3 16,1-1-1-16,-1-3 3 0,-1 0-1 0,1-2-2 16,-3-2 1-16,-2-1-1 0,0-1-1 15,-1-3 1-15,-2-2-3 0,-2 0 3 0,0-3-1 16,0-1 1-16,0-2 1 0,0-2-2 0,-2 0 1 16,1-2-2-16,0-2 3 0,1 1-2 0,0 0 0 15,0-2 2-15,0 5-2 16,0 3 8-16,0 4 3 0,0 4 8 0,0 6 9 0,0 3-3 15,0 4-1-15,0 4-15 0,0 2-26 16,0 1-10-16,-2 9-3 0,1 1 6 0,-1 7 17 16,1 4 8-16,1 6-1 0,-1 6 1 0,1 4 1 15,-1 3-4-15,1 1 0 0,-2 3 0 0,-1 3-2 16,0-1 4-16,2 0-4 0,1-2-4 0,0-4-12 16,4-5-21-16,3-7-20 0,5-8-23 15,0-9-31-15,-2-7-72 0,1-5-213 0,-5 0-586 0,0-1-286 16</inkml:trace>
  <inkml:trace contextRef="#ctx0" brushRef="#br0" timeOffset="8829.9125">13076 11436 1384 0,'0'0'57'0,"0"0"-91"16,0 0-114-16,0 0-483 0,0 0 3 0</inkml:trace>
  <inkml:trace contextRef="#ctx0" brushRef="#br0" timeOffset="9585.3093">5041 11204 697 0,'0'0'381'0,"0"0"-88"0,0 0-27 0,0 0-35 0,0 0-31 16,0 0-22-16,0 0-22 0,0 0-21 0,0 0-18 15,136-24-20-15,-96 20-14 0,4 0-12 0,4-2-12 16,3 1-4-16,1-1-15 0,0 2-9 15,2 0-6-15,-6 0-13 0,-5 2-1 0,-7 0-2 16,-8 0-4-16,-7 2 5 0,-9-1-5 16,-3 1 0-16,-7 0-2 0,-2 0-4 0,0 0-3 15,0 0-6-15,-9 0-5 0,2 0-10 0,-3 1-13 0,-3 2-17 16,2 0-28-16,1 0-34 0,0 0-64 16,3-1-139-16,2 1-343 0,3-2-869 0</inkml:trace>
  <inkml:trace contextRef="#ctx0" brushRef="#br0" timeOffset="10134.1994">6280 10753 1046 0,'0'0'415'0,"0"0"-120"0,0 0-50 16,0 0-35-16,0 0-27 0,0 0-29 0,0 0-38 15,0 0-21-15,0 0-16 0,-128 82-10 0,109-56-6 16,5 0-14-16,0 4 1 0,6-1-8 15,-1 4-5-15,1 0 5 0,0 4-3 0,-1 3 5 16,3-1-5-16,0-1-9 0,6-2-9 0,0-5-11 16,4-3 2-16,5-6-1 0,0-1-1 15,3-4 0-15,0-7-2 0,1 0 2 0,0-4-2 16,2 0-1-16,2-3-6 0,1-2-14 0,1-1-18 16,2 0-30-16,-2-1-42 0,2-4-61 0,0 0-100 15,-2-2-245-15,-5 1-547 0,-5 1-193 0</inkml:trace>
  <inkml:trace contextRef="#ctx0" brushRef="#br0" timeOffset="11889.4318">6582 10969 1117 0,'0'0'420'0,"0"0"-119"0,0 0-44 0,0 0-40 16,0 0-26-16,0 0-21 0,-63 117-29 0,55-96-35 15,6 1-35-15,0 0-27 0,2 0-12 16,0 1-11-16,2-4-3 0,7 0-1 0,0-4 0 16,2-3 6-16,1-4 0 0,3-3 3 0,1-3-2 15,1-2-4-15,-2 0-1 0,1-2-8 16,-2-5-2-16,-1-4-7 0,1-4-2 0,-4-1 1 16,-2-4-1-16,-4-2 1 0,-2 1-3 0,-2 0-5 15,-1 0-6-15,-6-1-2 0,-5 3 2 16,-1 0 0-16,-2 3 6 0,-2 1 0 0,0 4-1 15,0 1 7-15,1 3 0 0,-1 3 3 0,4 3 2 16,-2 1-5-16,2 0 0 0,3 1-2 0,2 5-2 16,3 2 1-16,1 1 1 0,2 2 0 15,2 2-4-15,0 0 4 0,7-1-1 0,1 0 3 0,4-2 6 16,3-4-5-16,2 0 1 0,3-3-1 0,4-3-3 16,0 0 6-16,-2 0-1 0,0-6 2 15,-1 0 1-15,-1-2-3 0,-2-2 2 0,-4 0 0 16,1-1 1-16,-3 2-1 0,-3-3 0 0,0 1-2 15,-2-1-6-15,0 1 4 0,1 2-2 16,-3 1 3-16,0 3 5 0,0 0-11 16,1 3-1-16,-3 0-7 0,3 2-4 0,-2 0 3 0,3 4 3 15,-2 3 0-15,1 2 3 0,1 2-1 16,-4 1 1-16,3 1 3 0,-3 1 5 0,2-1-2 16,0 1 2-16,-3 0-2 0,-1 0-6 0,0-1 7 15,-1 0-1-15,0-3 3 0,0-1 3 0,0-5-5 16,0-1 4-16,0-2 9 0,0-1 12 0,0-3 0 15,2-4 0-15,0-2-11 0,-1-2-11 16,1-2 2-16,-1 0-1 0,5-4 0 0,-3 1 7 0,3 0-10 16,0 0 1-16,3 0-3 0,-1 0-7 15,1 3 9-15,3 1-1 0,-1 1-1 0,0 2 2 16,3 3-8-16,0 0-4 0,-2 4 2 16,0 0 0-16,-1 2-3 0,-2 2 1 0,-1 4-3 15,-1 2-4-15,-2 1 9 0,1 5 3 0,-4-2 1 16,-1 3 8-16,-1 0-6 0,0-1 1 0,0 0 0 15,0 1-5-15,-3-3 6 0,-5 1-1 0,3-1-1 16,0-5 0-16,0-2 2 0,2-4 9 16,2-1 7-16,1 0 7 0,0-7-8 0,0 0-7 15,0-4-7-15,0 0-5 0,4-2 5 0,1 1 1 16,2-3 0-16,0 4-2 0,1-1-2 0,1 2-3 16,0 2 1-16,1 2 0 0,-2 2 0 15,-3 2-1-15,2 0-5 0,-2 2-5 0,2 0 1 16,-4 5 0-16,4 0 4 0,-4 5 9 0,4-1-6 15,1 3 5-15,-1 0-1 0,0 2-3 16,4-2 7-16,0 0-1 0,2 0 0 0,1-3-2 16,-2 0-1-16,4-3 0 0,-2-2 2 0,3 0 4 15,-4-3-3-15,3-1 0 0,-4 0-1 0,-1-4-5 16,-1-3 11-16,-1 0 1 0,-1-2 1 0,-2-3 5 16,3-1-6-16,0 0-2 0,-2-1 1 0,-2-2 2 15,3-1 1-15,-4 0 2 0,2-1-2 16,-3-1-1-16,2-1 2 0,-2 1 1 0,0-2 4 15,2 1 1-15,-2-2-6 0,-2 0 2 0,0 0-6 16,3-2 2-16,-3 3 5 0,0-1-2 0,-1-1 4 16,0 4-2-16,0-1 5 0,0 3 3 15,0 1 4-15,0 3 4 0,0 3-1 16,-1 3-3-16,0 2-5 0,-2 3-14 0,3 1-3 0,0 1-14 16,0 0-5-16,0 3 8 0,0 4-4 15,0 4 12-15,0 0 2 0,3 4 1 0,-1 2 0 16,0 4 0-16,4 2 0 0,-3 5-2 0,0 0 2 15,3 5 2-15,-3 2 0 0,-1 2 6 16,1 2-11-16,-3 2-2 0,-3 3 0 0,-1 0-3 16,-5 2 9-16,0-1 2 0,0-1-2 0,-2 1-1 15,2-4-2-15,2-1 0 0,-2-5 1 0,1-4 3 16,1-6-3-16,4-5-1 0,1-6-1 16,-2-4-4-16,3-4 9 0,1-4 7 0,0-2 13 15,0 0 9-15,0-3-3 0,0-6-5 0,0-4-12 16,0-5-6-16,0-1 1 0,4-3 0 0,-2-4 2 15,0 0-2-15,0-1 2 0,4-2 1 0,-3 0 1 16,4 0 3-16,-2-1-5 0,2 0 1 0,2 0-3 16,1 1-2-16,1-2 2 0,1 1-2 15,5 0-1-15,2 3-2 0,-2 3 0 0,3 5-2 16,-1 4-3-16,0 4 4 0,-2 4-8 16,-4 4-4-16,-3 3-2 0,-1 0-10 0,-4 5 4 0,2 6 0 15,-2 3 5-15,-2 2 5 0,-1 4-4 16,-2 0 3-16,0 4-1 0,0-1-1 0,0 2 2 15,0-4-3-15,1-1-1 0,6-1 0 0,-3-6 3 16,4 0 5-16,-1-3 2 0,-1-3 4 16,3-2-2-16,0-3 1 0,0-2 2 0,2 0 4 15,-1-2 1-15,0-5 1 0,1-4 1 0,0 0-1 16,-1-3 0-16,0-2-1 0,-1 0 0 16,-1-1 2-16,-4-2-1 0,1 0 0 0,-1-1-1 0,-4 2-2 15,0 0 5-15,0 2 0 0,0 3 3 0,0-1 2 16,-2 2-4-16,-4 3 0 0,3 2-3 15,1 3-4-15,0 2 2 0,-2 2-8 0,2 0-4 16,0 1-1-16,-3 6-2 0,1 4 8 0,-3 0 3 16,4 4 1-16,1-1-6 0,0 3-1 0,-1 3-3 15,3 0 0-15,0 1 3 0,4 1-6 16,0-2 0-16,5-3-1 0,-1 0 2 0,1-5 5 16,1-1 3-16,2-2 3 0,-1-4-2 0,0 0 2 15,0-4 0-15,-1-1 0 0,1 0 2 16,0 0 2-16,3-6 0 0,-1-1 3 0,-2-2-3 15,1 0 0-15,-2-2 1 0,0-1 0 16,0-1 1-16,-1-2-1 0,-2 0 1 0,-2 1-2 0,2-4 0 16,-3 2 1-16,2-1-1 0,-3-2 0 15,2 2 2-15,-2-2-1 0,-1 0-2 0,3-3 1 16,-3 3-2-16,0-3 1 0,1-1 2 0,2 1 0 16,-3-1-3-16,0 2-1 0,3-2 1 0,-2 0-1 15,0 3 1-15,1 1-1 0,-2 1-1 0,-1 3 2 16,-1 2 0-16,0 2 3 0,0 3 1 15,0 3 2-15,-2 1-5 0,1 3-8 0,-2 1-10 16,2 0-2-16,-1 3 2 0,-1 5 6 16,-3 3 9-16,3 2-1 0,-3 2 0 0,3 3 2 0,0 3-1 15,-1 3 4-15,3 3-4 0,0 3 0 16,1 3-1-16,-1 1-4 0,0 1 5 0,0 1 0 16,0 0-2-16,-3-2 1 0,3-2-3 0,1-2 0 15,0-3-1-15,0-2 1 0,6-5-1 16,2-1-3-16,3-6-3 0,0-1-10 0,1-4-21 15,0-3-34-15,-2-5-55 0,2 0-113 0,2 0-280 16,-7-5-419-16,0 1-267 0</inkml:trace>
  <inkml:trace contextRef="#ctx0" brushRef="#br0" timeOffset="12062.9756">7866 10799 887 0,'0'0'753'0,"0"0"-632"0,0 0-31 0,0 0 25 0,0 0 14 15,0 0 1-15,0 0-28 0,0 0-42 16,0 0-29-16,127-41-20 0,-101 41-8 0,1 0-13 16,0 3-25-16,-3 3-74 0,2 1-234 15,-9-2-590-15,-6 0-69 0</inkml:trace>
  <inkml:trace contextRef="#ctx0" brushRef="#br0" timeOffset="12841.2987">8172 11010 1249 0,'0'0'241'0,"0"0"-200"15,0 0-8-15,0 0 55 0,0 0 58 0,0 0 44 16,0 0 7-16,118-84-38 0,-110 73-42 15,0 0-31-15,-6 0-12 0,0 2-7 0,1 0-6 16,-3 1-11-16,0 1-11 0,-4 1-10 0,2 2-8 16,-2 0-6-16,-2 4-9 0,-1 0-7 15,2 0-4-15,-3 1 0 0,-2 6 3 0,0 3 2 0,1 0 1 16,0 2-2-16,2 2-2 0,0 3-1 16,0-1-2-16,5 4 2 0,0 1-1 15,0 1-1-15,2 0-1 0,0 0-4 0,0-2 2 16,0 0-1-16,4-4 3 0,3-2 2 0,-1-3 2 15,4-4 4-15,0-1 1 0,3-3 3 16,0-3-1-16,-1 0 3 0,0-1 2 0,4-6-3 0,-4-2 5 16,0-1-5-16,-1-3 0 0,3 1 0 15,-7-4-4-15,2 0 3 0,0 0-1 0,1 0 0 16,-3 0 2-16,-1 1 1 0,1-1 1 0,2 0-1 16,-1 2-3-16,1 1-1 0,-2 1-2 0,3 1 1 15,0 1-3-15,-2 2 0 0,3 2 0 0,-3 2-3 16,0 2-3-16,-2 2 0 0,2 0-4 15,-1 0-2-15,-4 6-1 0,3 1-2 0,-4 3 2 0,0 3 3 16,-2-1 4-16,0 1 1 0,0 2 2 16,0 2-2-16,-3-1 4 0,-3 2-2 15,1 1 0-15,-2-1 4 0,-3-2-3 0,2 0 1 16,3-3 2-16,-2-3-2 0,-1-2 4 0,6-3 0 16,0-3 7-16,1-2 8 0,-3 0 7 15,3 0 0-15,0-5-5 0,0-1-5 0,1-1-8 16,0-4 0-16,0 0-2 0,2-3-2 0,4 2 5 15,2-4-4-15,-2 0 0 0,3 1 2 0,1-1-7 16,2 1 4-16,-1 1-2 0,4 1 2 16,-3-2 1-16,0 3-1 0,3-2 2 0,-2 0-6 0,0 2 2 15,3 0 0-15,-3 3-2 0,1 2 1 0,-1 2-2 16,-4 2-2-16,-4 2-4 0,2 1-8 16,-5 1 0-16,-1 5 2 0,0 3 4 0,-1 2 6 15,0 0 3-15,-2 4 2 0,-1 0-2 0,-4 3 4 16,0-3-4-16,3 2 2 0,-3 0 4 15,4-2-3-15,1 2 7 0,1-3-4 0,1-3 1 0,0 0 4 16,0-4-4-16,1 0 3 0,2-1-1 16,-1-1-1-16,4-1 5 0,-3-1-3 0,3-1-2 15,-3-1-4-15,0-1-4 0,2 1-8 0,-3-1-12 16,0 0-25-16,2 0-56 0,-2 0-95 16,-2-2-251-16,1 0-552 0,-1-1-110 0</inkml:trace>
  <inkml:trace contextRef="#ctx0" brushRef="#br0" timeOffset="13289.4175">8868 10833 703 0,'0'0'151'0,"0"0"-25"0,0 0 116 0,0 0 89 15,0 0 11-15,0 0-73 0,0 0-102 0,0 0-55 16,0 0-23-16,0 0-20 0,0 0-8 16,19 118-9-16,-9-105-11 0,0-1-4 0,2-3-5 15,2 0-6-15,-1-2 3 0,0-1-3 16,3-2-2-16,-1-3-1 0,2-1-4 0,-1 0-1 16,1-2-2-16,0-4 2 0,-2-1-5 0,2-1 3 15,-4-2 0-15,1-2-3 0,-2-1 3 16,-1 0-2-16,-2-2 1 0,-1 0 0 0,-3 0-2 15,2-1-1-15,-4 2-2 0,-2 1 0 0,0 1-1 16,-1 1 2-16,0 3 4 0,-2 1-4 0,-2 3 4 16,-3 1-6-16,-1 2-4 0,2 1 0 0,-3 3-6 15,-4 4 2-15,1 2-1 0,0 4 0 0,2 0 2 16,2 2-1-16,2 2 2 0,-1 0 0 0,3 2-1 16,0-2 0-16,3 1 1 0,1-1 3 15,0-2-2-15,7-1 3 0,0 0 1 0,4-3 1 16,1-1 6-16,2 0-3 0,5-2-3 0,2-1-5 15,1-1-12-15,4-1-8 0,-4-2-13 0,3 0-32 16,-3-3-62-16,-6 0-112 0,-1 0-297 16,-9 0-1108-16</inkml:trace>
  <inkml:trace contextRef="#ctx0" brushRef="#br0" timeOffset="17922.3177">4926 13993 0 0,'0'0'262'15,"0"0"88"-15,0 0-37 0,0 0-42 0,0 0-39 16,0 0-46-16,0 0-42 0,0 0-27 16,0 0-19-16,0 0-19 0,0 0-15 0,0 0-14 15,-2-4-13-15,3 4-3 0,3 0 12 0,2 1 14 16,4-1 13-16,4 0 15 0,4 0-6 0,8 0-6 15,2 0-6-15,6-1-17 0,5-2-8 0,3-1-5 16,2-1-10-16,4 1 1 0,3 1-6 16,-1-1-3-16,1 1-2 0,-2 1 0 0,-3-1 0 15,1 2-2-15,-9-1 5 0,-4 2-6 16,-8 0 0-16,-8 0 2 0,-1 0-7 0,-9 0 3 16,-5 0-4-16,-1 0 1 0,-2 0 8 0,0 0-5 15,0 0 3-15,0 0-8 0,0 0-4 0,0 0-6 16,0 0-5-16,0 0 3 0,-1 0-9 15,1 0 8-15,0 0-2 0,-1 0-4 0,1 0 2 16,0 2-21-16,-1-2-27 0,1 0-37 0,-2 1-60 16,0-1-62-16,-1 0-132 0,1 1-342 0,1-1-829 15</inkml:trace>
  <inkml:trace contextRef="#ctx0" brushRef="#br0" timeOffset="18705.1669">6284 13501 168 0,'0'0'522'16,"0"0"-101"-16,0 0-56 0,0 0-63 0,0 0-50 15,0 0-61-15,0 0-42 0,0 0-27 16,0 0-31-16,0 0-16 0,0 0-21 0,0 0-20 15,0 0-7-15,0 0-17 0,-7-6-6 0,8 11 1 16,-1 1 1-16,2 6 13 0,1 3 7 16,-2 2 5-16,0 5 1 0,-1 2-5 0,1 1-3 15,-1 2-5-15,1 0-1 0,0 3-3 0,-1 1-1 16,0 3 6-16,0 1 3 0,-2 0 7 16,0-3 2-16,-1-2-7 0,2-5-4 0,1 0-9 15,0-4-3-15,0 1-2 0,0-5-4 16,1-3 1-16,2-1-2 0,-2-4 3 0,0 1-1 0,0-4 0 15,-1-2-2-15,1-1-3 0,1-1 2 0,-2 0-2 16,2-1 3-16,-2 0-1 0,1-1-1 16,-1 0-1-16,0 0-2 0,0 0 0 0,0 0 1 15,1 0-7-15,-1 0-8 0,1 0-19 0,-1 0-25 16,0-2-33-16,1-2-60 0,4-1-96 0,-1-2-243 16,-2 0-532-16,0 2-55 0</inkml:trace>
  <inkml:trace contextRef="#ctx0" brushRef="#br0" timeOffset="19292.4446">6207 13568 0 0,'0'0'488'0,"0"0"-55"16,0 0-77-16,0 0-35 0,0 0-53 16,0 0-47-16,0 0-41 0,0 0-36 0,0 0-32 15,0 0-25-15,0 0-14 0,0 0-13 0,0 0-7 16,0 0-10-16,129-103-6 0,-103 96-2 0,-1 0-8 16,5 2-2-16,-1 1-5 0,1 1-4 15,1 1-4-15,-1 2-1 0,-3 0-4 0,-2 4-3 16,-4 1 3-16,-5 3-3 0,-2 3-2 0,-5 1-1 15,-4 2-5-15,0 2 1 0,-4 2-1 0,-1-1 3 16,-2 1 3-16,-5 2 1 0,-3-2 0 0,-1 2-3 16,-3-1 2-16,-2 0-1 0,-4 0 1 15,-1 1 1-15,-4 0-3 0,-2 0 1 16,-3 1 0-16,-2-1 0 0,-1-2 2 0,0-2-2 0,5-3 0 16,2-4 0-16,5-3-1 0,2-3 3 0,7-3 1 15,2 0 7-15,3 0 3 0,5 0 4 16,1-2 4-16,1 1-4 0,0-1-3 0,1-1-6 15,4 0-8-15,2 2-1 0,5-1-5 0,3 2 3 16,0 0 1-16,3 0 1 0,2 2 4 16,3 3-2-16,0 4 1 0,1 0-2 0,-1 2 1 15,3 2 3-15,-1 0 0 0,2 0 7 0,-4 1 1 16,4 0 0-16,-4 1 0 0,-2-2-4 0,-6 1-1 16,0 0-1-16,-5-3-1 0,-1-1-3 15,-5-3-5-15,2-3 2 0,-4-1-2 0,-1 0 4 16,-1-2 7-16,0-1-10 0,0 1 1 0,0-1-3 15,0 0-7-15,0 0 4 0,0 0-9 16,0 0-14-16,0-1-25 0,0-3-52 0,0 1-73 16,0-3-116-16,0-1-248 0,1 0-437 0,2 5-79 0</inkml:trace>
  <inkml:trace contextRef="#ctx0" brushRef="#br0" timeOffset="19692.2991">6803 13823 249 0,'0'0'528'0,"0"0"-98"0,0 0-85 0,0 0-82 16,0 0-55-16,0 0-43 0,0 0-26 0,0 0-18 16,130 20-18-16,-107-23-16 0,-1-1-19 0,-2-2-12 15,0 0-9-15,-4 0-5 0,-4-3-3 16,-3 2-4-16,-4-1-6 0,0-1-5 0,-3-1-4 15,-2-1-1-15,0 0-8 0,0 0-3 0,-3 1-5 16,-5-1-7-16,-3 0 2 0,-4 1-4 16,1 1 3-16,-5 2 1 0,0 2 0 0,-1 1 1 15,0 2 2-15,4 2 1 0,-2 1 0 0,0 5 1 16,3 5 0-16,0 2-5 0,2 2 5 0,1 2-1 16,-1 2 2-16,3 2 4 0,2 0 3 0,0 3 5 15,-1 1 2-15,7-1 0 0,1-1-2 0,1 0-4 16,3 0-1-16,6-3-3 0,0 0 1 15,2-3-1-15,1-2 1 0,1-3 5 0,3-2-5 16,-3-2 1-16,2-1-5 0,-1-2-7 0,-2-1 4 16,3-2-6-16,-4-2-8 0,0 0-9 0,1-1-31 15,-1-6-31-15,3 1-43 0,-1-2-70 16,0-2-122-16,-3 4-288 0,-3 0-490 0</inkml:trace>
  <inkml:trace contextRef="#ctx0" brushRef="#br0" timeOffset="20491.7846">7379 13722 489 0,'0'0'366'0,"0"0"-32"0,0 0 26 16,0 0-16-16,0 0-62 0,0 0-72 0,0 0-51 16,-121 80-34-16,101-63-22 0,1 2-21 15,1-2-22-15,4 0-16 0,4 1-9 0,2-1-16 0,1 0-5 16,4 0-9-16,3-1-7 0,0-3 5 15,9-1-3-15,1-4 3 0,1-3 3 0,3-3 1 16,2-2 3-16,0-2 0 0,1-7 0 0,2-4-1 16,0-1-1-16,-6-2-3 0,3-2-6 0,-5 0 6 15,-3-2-3-15,-4 2 4 0,-2-1 7 16,1 3-10-16,-3 1 3 0,0 4-1 0,0 3-1 16,-5 1 5-16,4 3 1 0,-1 2-2 0,-2 1-7 15,3 1-3-15,-1 0-5 0,2 4 1 0,-2 4 10 16,2 4-4-16,0 1 2 0,0 3-1 0,3 0-8 15,6 1 9-15,2 0 2 0,-1-2-4 16,6-1 7-16,-2-2-7 0,6 1 0 0,-1-4 0 16,3-3 4-16,-1-3 1 0,1-3 5 0,2 0-1 15,-2-3-2-15,-2-5 4 0,-3-3 1 16,-1-1 3-16,0 0 5 0,-2-3-5 0,-3-2-3 16,0-3-2-16,0 0-6 0,-2-4 4 0,1 0-1 15,0-1 0-15,0-3-1 0,-1 1-5 16,1-4 0-16,0 0 1 0,0-1 2 0,1-4-3 0,-2-1 2 15,0-2-4-15,0 2-3 0,-3-2 6 16,2 2-2-16,-6 1 2 0,2 3 2 0,-3 4-3 16,-1 3 1-16,-1 5-1 0,-5 3 2 0,3 6 1 15,-4 3 1-15,2 4-5 0,-2 4-7 0,-2 1-1 16,-1 5-3-16,-7 6 5 0,3 5 8 16,-4 5-4-16,4 4 0 0,-2 3-1 0,4 3-6 15,2 3 8-15,1 4 1 0,4 1 0 0,-3 4 1 16,-1 2-3-16,2 1 0 0,4-2 1 15,-1-2 2-15,1-1-1 0,3-4 0 0,0-2-2 16,7-4-3-16,1-4 4 0,3-4-1 0,1-5 1 16,3-6 4-16,0-2-4 0,5-4 2 0,-2-5 2 15,2-1 2-15,-1-4 1 0,1-5 0 16,-2-2-2-16,0-4-2 0,2-4 3 0,-4 1-2 16,-2-2 2-16,-3 1 3 0,0 1-4 0,-3 0 1 15,-2 2 0-15,-3 3-2 0,-1 2 4 16,-1 2 4-16,-1 3 2 0,1 1 0 0,-1 4-4 15,0 1-7-15,0 0-10 0,0 0-4 0,0 6-1 0,0 3 5 16,0 3 4-16,-1 4 2 0,0 0 4 16,1 4-2-16,0-1 3 0,0 2 1 0,1 1-5 15,0-2-1-15,2 2-3 0,-2-5 1 0,2-1-2 16,-1-2-6-16,4-3-9 0,-3-4-15 0,3-3-15 16,-2-1-23-16,2-3-18 0,-1 0-31 15,-2-3-41-15,1-4-48 0,-2-1-72 0,-1-2-112 16,-1-1-117-16,0 0-179 0,0 1-5 0,0 4 697 15</inkml:trace>
  <inkml:trace contextRef="#ctx0" brushRef="#br0" timeOffset="20640.9324">7932 13673 0 0,'0'0'465'0,"0"0"62"16,0 0-116-16,0 0-96 0,0 0-65 16,0 0-63-16,0 0-61 0,0 0-42 0,0 0-40 15,0 0-23-15,0 0-14 0,0 0-33 0,0 0-67 16,0 0-150-16,3-54-232 0,-4 54-394 0,0 0 138 0</inkml:trace>
  <inkml:trace contextRef="#ctx0" brushRef="#br0" timeOffset="21262.9382">7971 13883 1783 0,'0'0'187'0,"0"0"-115"0,0 0 11 0,0 0 31 16,0 0 24-16,0 0 7 0,0 0-16 0,0 0-23 15,-7-119-26-15,12 103-15 0,-2 3-21 16,4-1-8-16,-1-2-5 0,3 0-11 0,0 1-3 16,2 2-6-16,1-1-3 0,1 1 0 0,0 1-3 15,-1 1-1-15,-1 2-3 0,4 2-1 0,-4 2-3 16,0 3-1-16,1 1 2 0,-1 1-4 15,2 0 3-15,1 2-3 0,-3 3-1 0,1 2 1 16,-3 2-1-16,-2 2 1 0,-3 3 1 0,-1 1-1 16,-2 3 0-16,-1-2 3 0,-4 4 1 0,-3 1 0 15,-3 0 3-15,-2-1-2 0,1 1-1 0,0-1 2 16,-1-3-4-16,3-3 3 0,1-4-1 0,6-2-3 16,-3-3 4-16,5-3-2 0,0-1 3 0,0 0 7 15,0-1-1-15,0 0 4 0,5 0-2 16,2-3-2-16,0-3-4 0,7-2 0 0,0 1 1 15,4-4-2-15,0 2 1 0,-1-3-1 0,1-1-3 16,2 0 4-16,-1-1-1 0,-5-2 2 16,5 0 0-16,-4 0-3 0,0-3 0 0,1-1 0 15,-1 0 1-15,-3-2 1 0,4-3 0 16,-5-1 0-16,-1-4-3 0,0-1 3 0,-3-2-4 16,-3-2 0-16,2 1 0 0,-3-2-3 0,-2 0 3 15,-1 1-1-15,0 0 3 0,-3 2 2 0,-3 1 2 16,3 5 2-16,-3 1 1 0,3 7 2 0,-4 4 3 15,5 5 4-15,-1 4 2 0,-1 4-10 0,2 2-15 16,0 4-6-16,-5 7-2 0,2 6 10 16,-5 6 8-16,1 5 3 0,-1 4 1 0,1 5-5 15,0 2 1-15,5 6-4 0,-2 1 2 0,3 2 0 16,-3 2-1-16,3-1 1 0,1-1-4 0,0-3-1 16,2-4-5-16,1 0 0 0,5-7-6 15,9-3-15-15,-3-7-28 0,1-6-29 0,2-5-20 16,-1-7-25-16,-3-5-24 0,4-1-65 0,-3-11-208 15,-4 2-468-15,-4 2-53 0</inkml:trace>
  <inkml:trace contextRef="#ctx0" brushRef="#br0" timeOffset="21481.1536">8385 13488 725 0,'0'0'422'0,"0"0"-172"0,0 0-47 0,0 0-21 15,0 0-22-15,0 0-12 0,0 0-25 0,0 0-29 16,0 0-23-16,117-31-14 0,-98 36 1 0,-2 4-2 15,-2 0 8-15,1 4 2 0,-3 1 2 0,-3 2-6 16,0 3-3-16,1-1-2 0,-4 4-4 0,-2 0 4 16,1 1-5-16,-3 1-8 0,3 0-7 15,-3-1-14-15,-1 0-6 0,3-4-7 0,-2-2-7 16,-1-4-3-16,3-3-4 0,-3-3-8 0,-1-3-13 16,-1-1-29-16,0-3-49 0,0 0-66 15,0 0-163-15,0-4-620 0,0 1-618 0</inkml:trace>
  <inkml:trace contextRef="#ctx0" brushRef="#br0" timeOffset="21625.465">8724 13397 1641 0,'0'0'547'0,"0"0"-480"0,0 0-25 0,0 0-3 16,0 0-6-16,0 0-13 0,0 0-18 0,0 0-24 15,0 0-38-15,0 0-71 0,0 0-187 16,0 0-497-16,0 0-230 0</inkml:trace>
  <inkml:trace contextRef="#ctx0" brushRef="#br0" timeOffset="21808.7356">8917 13454 972 0,'0'0'455'0,"0"0"-81"0,0 0-22 0,0 0-68 16,0 0-75-16,-95 134-48 0,88-111-42 15,3 1-36-15,4-2-17 0,1-2-18 0,9-1-12 16,4-2 0-16,6-5-12 0,0-3-4 0,5-3-10 16,-2-4-14-16,-2-1-18 0,-2-1-32 15,-4-1-56-15,0-6-99 0,-7-2-219 0,-1 1-626 16,-5 3-314-16</inkml:trace>
  <inkml:trace contextRef="#ctx0" brushRef="#br0" timeOffset="22747.6331">9668 13358 710 0,'0'0'359'0,"0"0"-98"16,0 0-42-16,0 0-40 0,0 0 4 0,0 0-15 15,0 0-19-15,0 0-22 0,0 0-35 16,-131 24-26-16,111-14-17 0,3 3-13 0,2 0-6 16,-1 1-8-16,4-1-4 0,6 2-7 0,-1 1 0 15,1 1-2-15,3-2-3 0,3 3-1 16,0-3-7-16,0-3 1 0,9-1 2 0,0-3 1 15,3-4 8-15,3-1 3 0,1-3 3 0,2 0-1 16,-2-6-2-16,0-2-5 0,-4-2-3 16,1-2 0-16,-3-2-4 0,-4-1 2 0,1-1-2 15,-5 0-3-15,-2 0 7 0,0 1-8 0,-5 1 0 16,0 2 0-16,-2 1-8 0,2 3 5 0,-3 2-4 16,-1 2-4-16,0 3 1 0,2 1-5 0,1 1 1 15,-3 4 0-15,5 5 4 0,0 1 2 0,3 3 2 16,1 1 2-16,0 2-3 0,7 0 3 0,2 1 2 15,1 1-2-15,0-1 5 0,3-1-3 16,0-1 3-16,5-1 4 0,1-3 1 0,1-4 5 16,2-5 2-16,-2-1 1 0,0-2 3 0,-1-5 1 15,-3-3 2-15,2-4-2 0,-2-4 4 16,-2 0-3-16,2-4-1 0,-2-1 0 0,-3 1-6 16,1-2 3-16,0-1-1 0,-2 1-2 15,-1 1 2-15,2 3-3 0,-1 1-2 0,-1 3-2 16,0 3 0-16,0 3-4 0,0 3-2 0,-1 3-3 15,-1 2-7-15,0 0 5 0,0 3-1 0,-1 6-1 16,1 1 9-16,-3 4-4 0,2 1 2 0,-3 2 3 16,2 2-4-16,-3 1 3 0,1 0 0 15,-1 1-1-15,-2 0 3 0,0 0-1 0,-5-1 0 16,1-2-1-16,-2-4 1 0,0-3-1 0,2-3 2 16,4-6 11-16,-2-2 15 0,1 0 8 0,1-5 3 15,0-5-7-15,0-2-13 0,0-4-7 16,1-1-1-16,5-2-2 0,0 1-1 0,2 0 3 15,1-1-2-15,1 2 2 0,1 1-3 0,2 0-2 16,-2 5-1-16,3 1-2 0,-2 2 3 0,-1 4-4 16,0 2 1-16,1 2-1 0,-2 0-4 0,0 2 1 15,3 5 0-15,-3 4 0 0,1 1 2 16,-3 5 0-16,1 1-1 0,1 2 0 0,0 0 0 16,-3 2-1-16,-1 1 1 0,0-2 0 0,0 0-6 15,0-2 0-15,4-4-6 0,-1-2-9 0,1-3-13 16,1-2-41-16,-1-2-65 0,1-1-99 15,-2-4-261-15,-5 1-758 0</inkml:trace>
  <inkml:trace contextRef="#ctx0" brushRef="#br0" timeOffset="23163.7415">10499 13360 721 0,'0'0'362'15,"0"0"-96"-15,0 0 25 0,0 0 23 0,0 0-18 16,0 0-65-16,0 0-78 0,0 0-53 0,0 0-33 16,0 0-18-16,0 0-14 0,0 0-11 0,-83 128-4 15,83-109-5-15,1 0-5 0,5-3-3 16,3-2-1-16,3-4 1 0,4-3 2 0,-1-1 4 16,2-5-1-16,-1 1 2 0,-1-2-4 0,2 0-3 15,-4-3 4-15,0-7-2 0,-2 0 3 0,2-3-1 16,-6-5-4-16,0-2 0 0,-2-1-3 15,-1-2 0-15,-4-2-1 0,0-2-1 0,0-1-2 16,-7-2-3-16,1-1-2 0,-1-3 0 0,0-1 0 16,-2-1 0-16,4-2 0 0,0 1 0 0,1-2-2 15,4 1 2-15,0 2-1 0,0 4 2 16,0 5 4-16,0 6 0 0,-1 5 8 0,0 7 1 16,0 5-2-16,0 2-10 0,-2 2-9 0,-1 9 1 15,-3 4 0-15,0 5 15 0,0 7 3 0,-1 2 0 16,0 5-1-16,3 3-4 0,-1 5 0 0,2-1-1 15,0 2-2-15,3 0 1 0,1-1-2 0,0 0-5 16,5-5-13-16,3-4-41 0,0-4-63 16,5-6-89-16,0-7-168 0,-2-4-480 0,-2-6-539 0</inkml:trace>
  <inkml:trace contextRef="#ctx0" brushRef="#br0" timeOffset="23663.4669">11289 13115 432 0,'0'0'465'0,"0"0"-164"0,0 0-38 0,0 0-14 16,0 0-10-16,0 0-31 0,0 0-44 0,0 0-36 15,0 0-31-15,0 0-22 0,-117 55-15 0,106-40-12 16,2 1-5-16,2 1-11 0,3 4-1 16,-1 0-3-16,3 3-5 0,2 0 6 0,-3 1-3 15,3 0-3-15,0-3 0 0,5-1-14 0,1-1-1 16,2-4-3-16,1-2-6 0,2-3-1 0,-1-2-19 15,1-4-51-15,3-2-90 0,-3-3-171 0,1 0-542 16,-5 0-668-16</inkml:trace>
  <inkml:trace contextRef="#ctx0" brushRef="#br0" timeOffset="25490.6988">11583 13176 246 0,'0'0'560'0,"0"0"-86"0,0 0-33 0,0 0-70 16,0 0-104-16,0 0-83 0,0 0-59 15,-41 124-40-15,44-104-16 0,4-1-15 16,3 1-11-16,5-2-3 0,0-2-12 0,5-2-4 16,0-2-1-16,0-4-3 0,0-2-3 0,0-4-1 15,-5-2-1-15,-1-1-3 0,-2-7 5 0,-3-3-3 16,-1-2-1-16,-4-2-2 0,0-1-10 0,-3-4-3 15,-1-1-3-15,-3 0-8 0,-5-1 7 0,-5 3-1 16,-1-2 0-16,-5 3 0 0,-1 1 0 0,0 5 2 16,-1-1 4-16,1 4 7 0,0 3-5 15,0 4 0-15,1 1-2 0,5 1-1 0,1 0 2 0,0 6 0 16,5 1 2-16,0 1 0 16,2 2-4-16,5 2 0 0,1 0 0 0,2 1 0 15,8 0 3-15,1-2 4 0,5-1-1 0,2-4-2 16,4-1 3-16,3-3-1 0,3-2 3 0,-1 0 5 15,-1-2-7-15,2-4 1 0,-1-1-3 0,-3-2-5 16,-1-3 9-16,-1-1-1 0,-1 1 0 0,-3 0 0 16,0 1-5-16,-3 0 1 0,-3 1-1 15,0 3 2-15,-3 3-3 0,-1 0-2 0,-3 2-3 16,1 2-7-16,-2 0 5 0,-1 6-2 0,1 2 3 16,-1 1 6-16,-1 4-4 0,1 1 1 0,-3 2 0 15,1 0-4-15,-1 0 6 0,0 1 1 16,0-2 0-16,0 1-1 0,-5 1 0 0,-1-4-3 15,-3 1 3-15,0-2 3 0,1-3-4 0,-1-5 1 16,1-1 1-16,3-3 2 0,2 0 7 0,0-6 2 16,1-3-1-16,2-4-4 0,0-1-3 15,0-2-3-15,5 0 0 0,1-1 2 0,4-1-2 16,0 0 2-16,0 2-2 0,3 1-4 0,0 0 4 16,1 3-2-16,-2 0 0 0,1 2 4 15,-1 2-7-15,-1 4-1 0,-1 0 0 0,0 4-4 16,-2 0 2-16,-2 0-1 0,1 0-1 0,-1 5 2 15,-1 3 0-15,-1 2 2 0,1 1 2 16,-1 1 3-16,1 0-2 0,2 1 3 0,1-1-2 16,-1 0 1-16,3-2 2 0,3-1 0 0,-1-4 3 15,2-2 1-15,-2-3 0 0,0 0 1 0,-1 0 2 16,-1-6 2-16,-3-2-1 0,3-3 0 16,-2-2-2-16,-2-1-5 0,0-2 5 0,-2 0-3 0,1-2 3 15,-3 0 1-15,0 2-3 0,-1-2 1 16,-1 2-3-16,2-1-2 0,1 3 2 15,-1 1 1-15,1 4 1 0,2 1-2 0,0 3-2 0,0 2-5 16,1 3-1-16,0 0 6 0,0 1-7 0,2 5 3 16,2 3-1-16,-1 2-5 0,-1 4 8 0,2 0-1 15,-2 3 2-15,-1 0 3 0,0 2-6 16,-4-1 0-16,-1 2 0 0,-2 1 0 0,-2 0 1 16,-7 1 2-16,-1-3-3 0,-3 1-2 15,-2-2 0-15,0-6-1 0,5-2 3 0,0-5 2 16,0-4 0-16,5-2 5 0,0 0 0 0,3 0 1 15,-1-4 2-15,2 0 0 0,-1-1-1 16,2 0-4-16,2 1-2 0,3 0-5 0,4-1 1 16,3-1 2-16,3 2 0 0,2-1 0 0,1-1 0 15,4 2-1-15,0-1 1 0,2-1 2 0,-1 0 1 16,-1 0 2-16,0 1-2 0,-2-4 0 16,0 0-1-16,-1-2 3 0,-3 0-1 0,0-2 2 0,-2-1-1 15,0-1-2-15,-4-1 3 0,0 0-3 0,-2-1 2 16,-2-2 3-16,0 1-2 0,-4-2 0 15,-1 2-2-15,-1 3-4 0,0 0 7 0,-2 2-1 16,-3 3 1-16,0 1 3 0,-3 2-7 0,4 2 0 16,-5 2-1-16,1 3 0 0,-2 0-2 0,0 0 0 15,-1 8-1-15,0 1 0 0,1 3 0 16,2 2-1-16,2 1 3 0,-1 4 4 0,2 3-5 16,0 3 0-16,4 0-2 0,-1 2 1 0,2 1 1 15,0-2 0-15,4 0 0 0,4 1-3 16,0-5 4-16,2-1-2 0,0-3 1 0,3-2 2 15,-2-3-4-15,3-5 4 0,2-1-2 0,-4-5 2 16,3 0 4-16,-1-2-2 0,-2-4 2 16,-1-4-1-16,3-3-1 0,-3-2 0 0,1-1 1 15,-1-2 2-15,-1-2-3 0,-1-2 2 0,0 2-3 0,-1-2 0 16,-1 1 3-16,2 0-4 0,1 0 5 16,-1 0 0-16,1 1-5 0,1 1 1 0,-1 0-1 15,0 1-1-15,2 2 3 0,-2 2 0 16,0 2-1-16,0 3-2 0,-1 2-1 0,1 1 0 0,-1 3-3 15,-2 1 0-15,-2 0-4 0,1 3-2 16,-2 3 0-16,0 2 0 0,0 1 5 0,-4 3 2 16,0 2 1-16,0 1-1 0,-4 3 0 0,-1 0-1 15,-3 0 2-15,2 3 0 0,-1-1 2 0,-2-1 0 16,5-1-2-16,3-2-1 0,1-3 2 16,0-3-1-16,5-3 3 0,1-1 3 0,3-3-2 15,-2 0 2-15,2-3-1 0,1 0 1 16,1-2 1-16,-1-4 0 0,2-2 0 0,-2-2 1 15,0-1 1-15,1-2-3 0,-2-2 3 0,0-1-1 16,1 0-2-16,-4-2 2 0,0 0-1 0,1 2-2 16,-2-1 4-16,-1-2-2 0,0 1 0 15,0 1 1-15,0-1-2 0,-2 4-1 0,2 1 1 16,0 1 1-16,-2 3 0 0,1 2 1 0,-2 3-3 16,1 2-5-16,0 1-4 0,-2 1-13 0,0 0 2 15,0 6 1-15,1 2 4 0,-1 2 11 0,1 5 0 16,2 1 1-16,-1 4 1 0,1 2 0 0,-3 4 1 15,1-3-3-15,-1 2 3 0,0 2-5 16,0-1 2-16,0-1 0 0,1-1-3 0,3-7 1 16,0-1-2-16,2-3 1 0,1-4 1 0,1-3 3 15,0-3 3-15,-1-3 1 0,0 0 0 16,1-3 1-16,0-6-2 0,-1-3 3 0,1-1-4 16,0-4 4-16,0 0-1 0,-4-1-2 0,2-2 5 15,-4 2-4-15,1-1 2 0,0 2 0 0,0 0-1 16,-1-1 1-16,3 2-1 0,-1 0 2 15,2-1 0-15,0 3 1 0,2 1 2 0,-3 1-1 16,2 1 1-16,2 1-2 0,1 2-1 0,0 2 2 16,0 0-5-16,1 3 1 0,0-1-3 15,1 3-2-15,0 1 4 0,-1 0-3 0,2 0 2 16,-1 4 0-16,-2 0-2 0,2 1 0 0,1 1 0 16,-2 0 0-16,1 1-1 0,-4-2 3 0,2 1-2 15,-4 0-1-15,2-2 2 0,-5 1-2 0,3-1 0 16,-3-1 2-16,-1 1-3 0,2 0 1 0,-2-2-1 15,-1 2-1-15,0-2 2 0,-1 2 0 16,1-2 0-16,0 0-2 0,1 1-2 0,1-1-8 16,-2 2-6-16,0-3-4 0,-1 0-12 0,0 0-8 15,1-1-11-15,-1 0-10 0,0 0-3 0,0 0-10 16,0 0-12-16,0-1-20 0,1 0-21 16,0-2-8-16,2 2-9 0,-1-1-5 0,-1-1-40 15,-1 1-79-15,0 0-98 0,0-1-148 0,0 0-96 16,0 1 507-16,0 0 106 0</inkml:trace>
  <inkml:trace contextRef="#ctx0" brushRef="#br0" timeOffset="26161.3844">13481 13057 0 0,'0'0'0'0,"0"0"425"0,0 0 1 0,0 0-61 0,0 0-64 16,0 0-44-16,0 0-58 0,0 0-33 16,0 0-44-16,0 0-36 0,0 0-19 0,0 0-19 15,0 0-7-15,0 0-5 0,-26-19-7 0,20 19-5 16,-3 3-3-16,-1 2-2 0,0 3-1 0,-2 0-1 15,1 2 0-15,-1 2-2 0,0 1 2 16,2 2-4-16,1 1-1 0,1-1-1 0,0 0-3 16,4 2 2-16,0-1-3 0,3-1 1 0,1-2 0 15,0 0-2-15,4-2 4 0,1-2-5 16,4-3 8-16,1-2 2 0,0-1 0 0,1-2 5 16,0-1-5-16,0 0 2 0,0-6-1 0,0-1-5 15,-1-3 2-15,-1-1-3 0,0-2-1 0,1 0-1 16,-2-2 0-16,-3-1 1 0,3-1-3 0,-4 2 2 15,1-3-2-15,-2 2-3 0,3-1 3 16,-4 3-4-16,0 1 2 0,2 2-2 0,-1 3-1 16,-2 2 5-16,-1 3-4 0,0 1-4 0,0 2-18 15,0 0-13-15,0 3-1 0,0 5 3 0,0 3 19 16,-1 3 10-16,1 1 0 0,0 3 2 16,0 1-3-16,0-1 5 0,0 0-2 0,2 1-3 15,2-1 0-15,2-3-6 0,3-3 1 0,2-2 3 16,1-3 2-16,5-2 2 0,-1-3 5 0,2-2 3 15,0 0-1-15,2-3 6 0,-5-4-2 0,1-1 1 16,-2-3 2-16,0-1-5 0,-2-1 5 0,-1-2-1 16,-1-1-1-16,-1-1 4 0,1-1-5 15,-1-2-1-15,0-2-3 0,-2-1-3 0,1 1-1 16,1-1 0-16,0-1 0 0,1-2-2 0,-2 0 2 16,-2-1-3-16,1-4-3 0,2 1 5 15,-3-4-5-15,0-1 1 0,-1-2 1 0,-1-1-7 16,-1 1 3-16,1 0-1 0,-4 0 1 0,0 4 1 15,-2 1 4-15,-4 5 3 0,-2 3 0 16,2 7 6-16,1 4 3 0,-3 5-1 0,6 4-7 16,-1 4-18-16,-2 0-8 0,2 4-1 0,-4 9 6 15,3 3 15-15,-5 7 6 0,0 2 1 0,3 6 1 16,2 3-1-16,-2 3 0 0,5 6-2 16,1-1 3-16,0 3-3 0,0-2 2 0,0 1-1 15,4-2 0-15,-2 0 6 0,-1-2-6 0,3-2-1 16,-1-1-2-16,-1-3-6 0,1-2 2 0,4-5-3 15,-1-2-2-15,4-7-4 0,-2-3-13 0,1-5-25 16,0-5-35-16,0-3-36 0,-3-2-46 0,-1-4-135 16,1-1-318-16,-2 0-674 0</inkml:trace>
  <inkml:trace contextRef="#ctx0" brushRef="#br0" timeOffset="26394.7633">13648 12889 29 0,'0'0'620'0,"0"0"-217"0,0 0-89 15,0 0-75-15,0 0-53 0,0 0-22 0,0 0-27 16,0 0-31-16,0 0-23 0,127-39-17 0,-102 39-4 16,0 0 2-16,-3 0 8 0,0 0 7 15,-1 3-1-15,-1 1 2 0,-3 3-10 0,-1 0-10 16,-2 2-9-16,-2 1-16 0,0 4-4 0,0 0-5 16,-3 3-7-16,0 1 2 0,-1 0-6 15,0 1 0-15,-1 2-5 0,-1-2-1 0,-2 2-2 16,0-1-5-16,-3-1 1 0,1-1-12 0,-1-3-18 15,-1-4-33-15,0-1-61 0,0-4-76 16,0-4-124-16,0-1-367 0,0-1-856 0</inkml:trace>
  <inkml:trace contextRef="#ctx0" brushRef="#br0" timeOffset="26532.0891">14021 12755 0 0,'0'0'0'16,"0"0"0"-16,0 0 42 0,0 0-17 0,0 0-89 0,0 0 61 16,0 0 3-16</inkml:trace>
  <inkml:trace contextRef="#ctx0" brushRef="#br0" timeOffset="27080.0718">14126 12811 0 0,'0'0'182'0,"0"0"86"0,0 0-17 16,0 0 39-16,0 0 42 0,0 0-24 16,0 0-57-16,0 0-60 0,0 0-40 15,0 0-23-15,54 124-19 0,-44-97-12 0,-3-1-25 16,0 1-20-16,1-3-16 0,0-1-13 0,-4-1-5 15,3-3-5-15,-4-4-2 0,2-3-3 16,-3-4-2-16,-1-3 1 0,-1-3 16 0,0-2 26 16,0 0 9-16,0-4 3 0,0-4-16 0,1-2-26 15,2-3-11-15,1-4-3 0,-1 0-2 0,-1-2 0 16,4 0 1-16,-2 0-3 0,3 0-1 16,2 1 1-16,-2-2-3 0,5 5 4 0,0 1-2 0,0 2-1 15,1 1 2-15,2 2-5 0,-3 2 2 16,-1 2-2-16,-1 3-3 0,0 2-1 0,0 0-2 15,0 0-2-15,1 3 5 0,3 3-1 0,1 2 3 16,1-1 3-16,2 0 0 0,4 0 2 0,2-3 0 16,-1-1 3-16,-2-2-2 0,1-1 3 15,0 0 1-15,-5-3 0 0,1-3 5 0,-6-3-3 16,-1-2 6-16,-2-2-4 0,-1 0-4 0,-5-1 2 16,0 0-4-16,-3-1 3 0,0 1 0 15,-4 3-1-15,-2 1 1 0,-2-1 0 0,-2 4 6 16,-6 0 3-16,3 4 4 0,-5 3 1 0,0 0-4 15,3 6-2-15,-3 3-1 0,4 1-2 16,-2 3 2-16,5 0 0 0,3 1-2 0,5 2-2 0,2-2 1 16,1 1-1-16,2 0 0 0,6-1 3 15,2 0-3-15,3 0-4 0,3-3-4 0,-2 1-9 16,2-3-14-16,-2-1-31 0,-3 0-56 0,-3-2-86 16,-4-3-182-16,1 1-642 0,-4-3-533 0</inkml:trace>
  <inkml:trace contextRef="#ctx0" brushRef="#br0" timeOffset="37264.081">4964 13124 0 0,'0'0'337'0,"0"0"-31"15,0 0-74-15,0 0-14 0,0 0-31 16,0 0-15-16,0 0-17 0,0 0-19 0,0 0-7 16,0 0-19-16,0 0-22 0,0 0-19 0,-5-16-14 15,6 16-12-15,2 0-10 0,-2-1-5 16,4 1 5-16,1-2 3 0,0 1 6 0,1 0 7 0,2 0-10 16,5-1-1-16,0 2-6 0,3 0-5 15,2-2 3-15,5 1 1 0,0-1-2 16,4 0 1-16,2 0-1 0,1 0-4 0,5-1 2 15,0 0-2-15,3 0-3 0,1 1-1 0,-2 0-1 16,-1-1-3-16,0 1 3 0,-6 0 1 0,-4 0-1 16,-6 2 1-16,-8 0-3 0,-2 0-3 15,-6 0 0-15,-2 0-1 0,-2 0 1 0,-1 0 3 16,0 0-2-16,0 0-7 0,0 0 3 0,0 0-5 16,0 0-2-16,0 0 5 0,0 0-11 0,-1 0 0 15,1 0-1-15,-2 2-5 0,1-1 5 16,-1 0 0-16,0 1-5 0,1 1-9 0,-1-1-26 0,-4 2-50 15,3-1-58-15,-1 1-98 0,1-1-277 16,2 0-862-16</inkml:trace>
  <inkml:trace contextRef="#ctx0" brushRef="#br0" timeOffset="39798.6573">6252 12778 0 0,'0'0'0'0,"0"0"0"16,0 0 129-16,0 0 200 0,0 0-32 0,0 0-43 15,0 0-24-15,0 0-23 0,0 0-24 0,0 0-26 16,0 0-27-16,0 0-17 0,-2-10-20 16,0 9-10-16,1 0-12 0,0 0-10 0,0 1-4 15,1-1-9-15,-1 1-6 0,1 0-7 0,0 0-4 16,0 0-4-16,0 0-4 0,0 0-2 16,0 0-7-16,0 0-2 0,0 0-3 0,0 0-4 15,0 0-1-15,0 0-3 0,0 0-2 0,0 0 0 16,0 0 0-16,0 0 0 0,0 0 0 15,0 0-1-15,0 0-1 0,0 0 1 0,0 1-1 16,0-1-1-16,0 1 4 0,0 1 0 0,0-1 1 16,-1 3 4-16,1-2-5 0,-1 2 2 0,1-1 1 15,0-1-4-15,0 1 2 0,0 0 0 0,0 0 0 16,0-2-1-16,0 2 2 0,0 0 0 16,0-2-2-16,0 0 3 0,0 1-2 0,0-1 1 15,0 1 2-15,0-2-1 0,-2 0 0 0,2 1-1 16,0-1 2-16,0 0 2 0,0 0 0 0,0 0 4 15,0 0-2-15,0 0 0 0,0 0-1 16,0 0-2-16,0 0 4 0,0 0-5 0,0 0 2 16,0 0 1-16,0 0-5 0,0 0 4 0,0 0-4 15,0 0 1-15,0 0 0 0,0 0-2 0,0 0-1 16,0 2-1-16,0 0 2 0,0 1 1 0,0 2 2 16,0 1 0-16,0 1-1 0,0 1 4 15,0 2 1-15,0 1 1 0,0 4 6 0,-2-1-2 16,1 3 0-16,1 2 1 0,-2-1-5 15,2 1 1-15,0 1-2 0,-1 0-3 0,1 0 1 16,0-1-1-16,0 0-2 0,0-1 0 16,0 0 0-16,0-1-3 0,1-2 2 0,1 1-1 15,-2-1 2-15,0 0 12 0,0-4 0 0,0 0 2 16,0-3-3-16,0-3-10 0,0-1 2 0,0-1-2 16,0-2 0-16,0 1-1 0,0-1-1 0,0-1 3 15,0 0-1-15,0 0 5 0,0 0-1 0,0 0 0 16,0 0 3-16,0 0-9 0,0 0 5 15,0 0-1-15,0 0-1 0,1 0 7 0,-1 0-7 16,2 0-6-16,-2 0-11 0,2-1-20 0,-1-1-24 16,1 1-43-16,-1-3-58 0,5-1-119 0,-3 1-299 15,-2 0-963-15</inkml:trace>
  <inkml:trace contextRef="#ctx0" brushRef="#br0" timeOffset="40146.8443">6213 12794 381 0,'0'0'412'15,"0"0"-174"-15,0 0-22 0,0 0 7 0,0 0 11 16,0 0-3-16,0 0-34 0,0 0-40 15,0 0-28-15,0 0-24 0,0 0-20 0,0 0-9 16,0 0-5-16,0 0-4 0,53-17-4 0,-26 11-7 16,0 0-10-16,6-1-8 0,0 0-7 0,0 0-7 15,5 0-4-15,-5 2-3 0,3 0-4 0,-5 1-4 16,-5 1-1-16,-1 0-4 0,-7 1 5 16,-3 1-4-16,-5-1-3 0,-3 2 1 0,-4 0-8 15,-2 0 2-15,0 0-2 0,-1 0-7 0,0 0-10 16,0 0-21-16,-1 0-22 0,-1 0-15 15,-4 0-9-15,2 4-29 0,-4 0-58 0,4 2-97 16,-5-2-180-16,3 1-361 0,3-1-198 0</inkml:trace>
  <inkml:trace contextRef="#ctx0" brushRef="#br0" timeOffset="40368.3402">6274 12985 1218 0,'0'0'440'0,"0"0"-229"0,0 0-51 0,0 0-4 15,0 0 18-15,0 0 8 0,0 0-39 0,0 0-44 16,0 0-36-16,143-27-26 0,-112 24-16 16,-1-1-12-16,-2 3-8 0,-5 1-16 0,-2-2-20 15,-4 2-41-15,-3 0-70 0,-2 0-145 0,-3 0-429 16,-1 0-822-16</inkml:trace>
  <inkml:trace contextRef="#ctx0" brushRef="#br0" timeOffset="41282.9224">6882 13071 1096 0,'0'0'335'0,"0"0"-94"16,0 0-43-16,0 0-12 0,0 0-13 0,0 0-3 15,0 0-21-15,0 0-33 0,0 0-32 0,0 0-27 16,0 0-17-16,0 0-4 0,0 0-8 16,123-118-1-16,-104 99-3 0,-4 2-1 0,1-2-2 15,-2 3-4-15,-2-4-2 0,1 4-6 0,-1-4-2 16,-3-1-1-16,-1-1-2 0,-2-1-1 0,4-2 0 15,-4 1-2-15,-2-2 0 0,2 1-4 16,-3 1 4-16,-2-3 0 0,-1 4-2 0,0 2 2 16,0 0-5-16,-2 3 1 0,-5 2-3 0,2 2 0 15,-3 3 0-15,-2 3-3 0,-1 3 4 0,0 4-1 16,-5 1 2-16,4 0 4 0,-3 6 0 0,1 4 4 16,-4 3-4-16,4 3 2 0,-4 3 1 15,5 3-2-15,-3 3 5 0,5-1 0 0,2 6 0 16,3-1-2-16,-1 0 1 0,6 0-1 0,1 2 0 15,0-3 2-15,2 0-1 0,7-2 1 0,1-1 1 16,2-3 0-16,5-1 3 0,-1-1-1 16,2-1 1-16,1 0-2 0,0-2-2 0,0-1 2 15,0-2 1-15,1-1 4 0,3-3 3 16,-2-3 0-16,6-3 0 0,-2 0-3 0,2-4 0 0,-3 0 0 16,2-1 0-16,-4-5-2 0,-1-2-2 15,-1-1 3-15,-2-4-1 0,-2-2-1 0,1-1 4 16,0-1-5-16,-3-2-1 0,-1 1-1 0,1 0-3 15,-5-2 2-15,-2 0-1 0,0 1 1 16,-5 0-2-16,-1 1-2 0,-1 0 0 0,0-1-1 16,-3 4 1-16,-6 2 0 0,-1 1-2 0,0 4 0 15,-2 2-4-15,-1 2 2 0,-3 2 0 16,3 2-1-16,-2 1 4 0,2 6-5 0,1 3 1 0,-1 2-1 16,-1 3-2-16,4 3 5 0,0-1-1 0,4 1 2 15,0 2-1-15,3 1-2 0,1-1 0 16,2 1 1-16,0 0 0 0,3-2 0 0,2 0 1 15,3-1-1-15,2-2 0 0,0-1 1 0,0-3-1 16,3-4 4-16,2-2 4 0,-1-4-2 0,3-2 1 16,2 0-2-16,-3-5 0 0,4-3 1 15,-1-2 0-15,0-3-1 0,-2-1-2 16,-2-2 2-16,2 0-3 0,-3-3 2 0,2 2 3 0,-3-1-3 16,0 1 0-16,2 1-1 0,-2 0-3 15,-2 0 3-15,3 3-1 0,-1 2 1 0,-1 0 1 16,0 5-5-16,3 0 1 0,-1 3-1 0,2 3 0 15,-1 0 3-15,2 3-1 0,-2 4-1 16,0 1-3-16,-2 3 2 0,-2 0 1 0,-1 2 1 16,-3 0 3-16,-3 1-4 0,-3 1 2 0,-1 0-3 15,0 1 2-15,-5 1 2 0,-3-3 2 0,-2 1 2 16,-3-1-1-16,-1-1 0 0,1-3 0 16,-5-2 1-16,4-1 3 0,-3-2-1 0,4-1 0 15,-1 0-3-15,0-3-4 0,3-1 4 0,2 0-1 16,4 0-1-16,-2-1 0 0,5-1-9 0,-4-2-12 15,5-1-24-15,0 1-25 0,1-2-36 0,1-1-36 16,7 1-53-16,1-3-85 0,3 0-135 16,-1 3-306-16,-2 2-439 0</inkml:trace>
  <inkml:trace contextRef="#ctx0" brushRef="#br0" timeOffset="41671.898">7962 12727 635 0,'0'0'409'0,"0"0"-101"0,0 0-45 0,0 0-28 15,0 0-28-15,0 0-29 0,0 0-30 0,0 0-32 16,0 0-26-16,0 0-18 0,0 0-12 16,-116 47-7-16,107-30-7 0,2 3-5 0,4-2-4 15,2 3-1-15,1-1-9 0,0 0-3 0,3 1-8 16,3 1-7-16,1-1 1 0,2-3-4 0,2-2 2 16,6-3 4-16,-3-3-1 0,5-4 1 0,2-4 2 15,0-2 1-15,3 0 0 16,-1-3 2-16,-2-5-4 0,-1-2-6 0,0-1 5 0,-7-1-2 0,3-4 2 15,-4-1 1-15,-2 0-5 0,0-3-1 16,-3 2-4-16,-2-2-1 0,0 1 3 0,-3-2 0 16,0 1-1-16,-1-2 0 0,1 3-1 0,-1 3-1 15,-1 2 3-15,0 5 6 0,0 3-2 16,0 2 1-16,0 4-8 0,0 0-12 16,0 0 0-16,-3 6-2 0,2 5 6 0,-2 5 8 15,-2 1 0-15,3 4-2 0,-1 2 2 0,2 0-2 16,1 0 1-16,0-1 1 0,0 1-3 0,0-2-3 15,3-2 3-15,0 0-2 0,4-4-1 0,2-3 2 16,-3 0-17-16,3-5-19 0,0-2-32 0,2-2-43 16,-1-3-35-16,2 0-80 0,2-6-172 15,-5-1-470-15,-4 2-477 0</inkml:trace>
  <inkml:trace contextRef="#ctx0" brushRef="#br0" timeOffset="41821.4841">8229 12609 1455 0,'0'0'293'0,"0"0"-82"16,0 0-13-16,0 0-24 0,0 0-37 0,0 0-42 16,0 0-45-16,0 0-47 0,0 0-22 0,0 0-29 15,0 0-56-15,0 0-131 0,0 0-338 0,0 0-899 16</inkml:trace>
  <inkml:trace contextRef="#ctx0" brushRef="#br0" timeOffset="42817.074">8330 12959 1377 0,'0'0'250'16,"0"0"-195"-16,0 0-18 0,0 0 65 0,0 0 53 15,0 0 24-15,0 0-10 0,0 0-46 0,0 0-29 16,0 0-16-16,0 0-13 0,132-55-11 0,-107 41-9 16,-4 1-6-16,-1-2-2 0,-1 1-11 15,-4-4-2-15,2 2-4 0,-4-4-7 0,-3-2 6 0,2 0-4 16,-2-2 3-16,-1-2 3 0,0 3-6 16,-5-3-1-16,2-2-2 0,-5 3-3 0,1-2-1 15,2 0 0-15,-3-1-3 0,-1 2-2 0,0 0 2 16,0 2-1-16,0 2 1 0,0 4 7 15,-3 2-7-15,-1 4 3 0,2 4 1 0,0 3-4 16,-2 3 3-16,2 2-11 0,0 0-4 0,-5 4-3 16,2 6-1-16,-3 5 7 0,-1 4 3 15,-2 3 0-15,2 3 1 0,0 5 1 0,-1 3-3 16,4 4 0-16,-1 2 0 0,0 4 0 0,4 1 1 16,0-1 2-16,-2 0-2 0,4-2-2 0,-1-4-1 15,1-2 0-15,0-4-2 0,1-6-2 0,0-3-4 16,4-6-8-16,4-4 2 0,0-5 1 0,2-4 6 15,2-3 7-15,1-5 0 0,2-5 3 0,0-4-3 16,-2-2-4-16,4-3 3 0,-5 0 1 16,3-2 2-16,-5 1 3 0,-4-1-2 15,3 1 1-15,-3 2 2 0,-3 1 0 0,-2 1 0 0,-1 3 2 16,0 4 1-16,0 2 0 0,0 2 3 16,0 4-2-16,0 1-4 0,0 0-7 0,0 1-4 15,0 6 0-15,0 2 4 0,1 3 5 16,4 2 2-16,-2 2-1 0,3-2 1 0,1 1-3 15,1 0 2-15,2-3-1 0,3 0 3 0,2-4 4 16,0-3-1-16,3-4 4 0,3-1 1 0,0 0-2 16,2-4 5-16,1-3-1 0,-1-3 0 0,-2-2 2 15,-2-2-2-15,0-2-2 0,-5-1 2 16,2-3 0-16,-4-2-3 0,-2 1 4 0,0-4-2 16,-2 1-1-16,-3-1 1 0,3 0-3 0,-1-4 1 15,-3 2-3-15,3-1-2 0,-3-2-2 0,2 0-2 16,-1 0 2-16,1 2 2 0,-3 1 1 15,0 2 0-15,-1 2 0 0,-2 5 4 0,0 4 1 0,0 1 6 16,-4 6 3-16,2 4-7 0,0 2-5 16,-4 1-8-16,1 2-8 0,-4 9 4 0,-2 1 2 15,-1 7 4-15,-2 1 1 0,3 5-5 16,0 3 0-16,0 4 1 0,2 3-1 0,-2 3 1 16,1 1 1-16,1 4-2 0,0 0-2 0,3 0 2 15,0-2 0-15,3-3-1 0,2-5 1 16,1-7-4-16,3-5 0 0,6-6 2 0,3-5 3 15,0-4 5-15,7-5 3 0,0-1 2 0,2-4-2 16,1-6 0-16,2-3-3 0,0-2 0 0,-1-4 2 16,2-1-3-16,-5-5 1 0,0 0-3 0,-6 0 1 15,-3-1 1-15,-4 2-1 0,-4 3 3 0,-3 2-3 16,0 3 0-16,-9 1-1 0,-1 3 1 16,-2 4 3-16,-3 2-1 0,-1 5 3 0,-1 1 0 15,3 1-3-15,0 9 2 0,1 3-3 0,7 1 1 16,0 6 2-16,5-1-4 0,1 4 3 0,2 1-2 15,7 1 2-15,6-2 1 0,2-1 2 0,6-5 0 16,3-2-1-16,2-4 0 0,0-1-4 16,2-5-1-16,-3 0-4 0,2-1-14 0,0-3-10 15,-5-1-22-15,1 0-27 0,-3-2-43 16,-4-3-87-16,-5 1-277 0,-5 1-1187 0</inkml:trace>
  <inkml:trace contextRef="#ctx0" brushRef="#br0" timeOffset="47789.9171">10175 12623 0 0,'0'0'0'0,"0"0"318"16,0 0 38-16,0 0-40 0,0 0-29 15,0 0-42-15,0 0-56 0,0 0-37 0,0 0-27 16,0 0-17-16,0 0-14 0,0 0-7 0,-61-18-8 16,46 22-11-16,0 3-12 0,-1 3-10 15,0-1-10-15,0 2-6 0,2 1-8 0,2 2-5 16,0-1-6-16,1 2-4 0,1-1-4 0,3 2-1 15,1 0 0-15,-1-1-1 0,4 2-2 0,2-1-2 16,1-1-5-16,1-4 0 0,7-1 0 16,2-3 1-16,0-1 6 0,3-3 1 0,2-3 4 15,0 0 3-15,1-3 2 0,-1-5 3 0,2-1 1 16,-3-3 1-16,1-2-4 0,-3-3 1 16,-1-1-2-16,-2 1 1 0,-1-2 1 0,-4 1-2 15,1 1-2-15,-3 0-1 0,-2 0-3 0,0 1 4 16,-3 5 2-16,-2-2 0 0,-1 4 2 0,1 1-3 15,0 3-2-15,1 1-2 0,-1 4-3 16,1 0-5-16,1 2 0 0,-1 6-1 0,1 0 0 16,0 6 4-16,0 0 0 0,2 1 3 0,1 3 1 15,0 0-5-15,0 0 2 0,5 1-3 0,0 0 0 16,2-1 3-16,3-1 1 0,0-1-1 0,0-3-1 16,2-3 2-16,0-2 0 0,1-4 4 0,-1-3 7 15,0-1 1-15,5-4 5 0,-3-4 1 16,3-4-8-16,-3-4 6 0,4-1-2 0,-6-4 0 15,4 1 3-15,-5-1-4 0,1 2-2 0,-2-2-1 16,0 3 3-16,0 1-4 0,-1-1 2 16,-2 7-3-16,-1 0-5 0,2 5 1 0,-5 3-3 15,4 2 0-15,-4 1 1 0,4 1-6 0,-2 6 1 16,2 4 0-16,-2 1-1 0,1 3 4 16,0 2 0-16,-2 1 0 0,-1 0-1 0,2 1 0 15,-3 1-1-15,-1-1 1 0,-1-1 3 0,0-1-3 16,0-2 0-16,0-2-1 0,-3-3-6 0,-1-2 6 15,2-3 3-15,0-4 9 0,1-1 14 16,1 0 0-16,-1-7 1 0,1-3-8 0,0-2-10 16,0-3-3-16,0-2-1 0,0-1-1 0,2-1-4 15,1 0 4-15,2 2-1 0,-2 1 3 0,0 3 6 16,1 1-8-16,-1 3 0 0,0 3-2 0,1 4-7 16,-1 1 4-16,3 1-1 0,-2 1-1 0,4 5 6 15,0 4 0-15,0 1-1 0,2 4 1 0,0 1 0 16,3 0 0-16,-2 3 0 0,1-1-2 15,2 0-4-15,-1-1 5 0,-1-1-1 16,0-3-1-16,-1 0 1 0,0-2-13 0,-1-2-24 16,0-1-49-16,2-2-88 0,-4-3-166 0,0 0-545 15,-4-3-708-15</inkml:trace>
  <inkml:trace contextRef="#ctx0" brushRef="#br0" timeOffset="48187.7805">10972 12640 1516 0,'0'0'617'0,"0"0"-527"0,0 0 4 0,-123 13 26 16,93-5 16-16,6 2-8 0,1-1-35 0,3 1-32 16,4 3-22-16,5 1-13 0,2 2-13 0,7 1-12 15,2-1-2-15,2 0-3 0,9-4-4 0,2-1 1 16,6-4-5-16,4-4 0 0,2-2 4 15,3-1 3-15,1-4 2 0,-2-5 4 0,-1-4 0 16,-2-3 2-16,-2-2 7 0,-2-2 1 16,-4-2 5-16,-3-1 3 0,-3-1-1 0,-2-1 1 15,-2-3-2-15,-4-1-3 0,-1-1 2 0,-1 0-4 16,0-3-2-16,0 1-3 0,-3 0 0 0,-3 2-1 16,4 2 6-16,-3 4 15 0,1 5 5 0,-1 3 10 15,0 6 4-15,0 5-10 0,1 1-8 16,1 4-11-16,-4 2-10 0,0 8-3 0,-3 5-3 15,0 5 0-15,2 3 0 0,-1 6 2 0,2 2-3 16,5 2 1-16,0 4-1 0,2 3-3 16,0 1 1-16,2 0-7 0,6 2-12 0,3-3-22 15,1-1-47-15,4-3-80 0,0-5-136 0,6-5-225 16,-7-7-528-16,-4-9-26 0</inkml:trace>
  <inkml:trace contextRef="#ctx0" brushRef="#br0" timeOffset="49525.6761">11517 12586 1863 0,'0'0'142'15,"0"0"-27"-15,0 0 26 0,0 0 24 16,0 0 9-16,0 0-16 0,0 0-30 0,21-122-27 16,-14 113-21-16,2 4-23 0,2 2-21 0,1 3-14 15,1 0-5-15,5 4 1 0,-1 4-1 0,1 2 1 16,1 3-4-16,-5 2-4 0,-3 2-2 15,-3 1-2-15,-3 0-1 0,-3 1-1 0,-2 1-2 16,-3 0-2-16,-4 0 0 0,-5-1 1 0,-1 1-1 16,-3 0 0-16,-1-2-5 0,-1-2-8 15,3-2-5-15,1-4-6 0,4-5 6 0,4-2 9 16,3-3 8-16,2 0 6 0,1-6-2 0,0-2-4 16,2-3-3-16,5-2-1 0,2 1 0 15,4-2-1-15,1 1 2 0,6-2-2 0,-3 1 4 16,4 1 2-16,1-2 0 0,-4-1 4 0,3-1-4 15,-2 1 0-15,-1-3 4 0,0-1-2 0,-1 0 2 16,-1-2 1-16,-1-2-2 0,-1-2 1 16,-1 1 0-16,-3-3-2 0,-1 1 3 0,-3-1-1 15,-2-1-1-15,-3 1 0 0,-1 0-1 0,0 2-2 16,-3 1 6-16,0 4 4 0,-2 0-2 0,0 2 5 16,-3 5-1-16,3 2 1 0,0 5 6 0,3 3-4 15,-1 3-9-15,1 1-6 0,-2 4-6 0,1 7-1 16,-1 5 4-16,-1 6 5 0,1 5-2 15,-1 5 3-15,1 3-3 0,-1 6 2 0,-2 2-2 16,1 2 0-16,-3 3-1 0,1-2-3 0,0-1 1 16,-1-3 1-16,1-4 0 0,2-3-3 0,1-9 3 15,0-4 0-15,4-4-2 0,1-7 1 16,0-4 3-16,0-6 2 0,4-1 11 0,2-1 3 16,3-10-2-16,3-5-3 0,4-2-8 0,2-4-1 15,2-1 0-15,-1-1 2 0,2-1-1 0,0-1 0 16,0 2-1-16,-2 0-1 0,2 2 0 15,-3 4 2-15,0 1-3 0,-1 5 3 0,-3 2-3 16,-1 6-3-16,-1 1 1 0,-3 3-3 0,-1 0 2 16,0 4-1-16,-5 3-1 0,3 3 0 15,-4 3 1-15,0 2 2 0,2 1 2 0,-2 3 2 16,0-1-2-16,-1 1-2 0,0 1 3 0,-1 0-4 16,3-3 1-16,-1-1 2 0,2-5-4 15,2-2 1-15,3-7 1 0,3-2 3 0,1-5 5 16,4-6 0-16,-2 0-1 0,3-4-1 0,-5-2-2 15,2 0-2-15,-5-3 3 0,-1 2 1 0,0-2-4 16,-4 1 4-16,0-1-2 0,-1 2-2 0,-3 2 4 16,0 1-2-16,-1 2 1 0,0 3 0 0,0 3-2 15,0 2 0-15,0 3-5 0,0 2-6 16,0 0-1-16,0 4-1 0,-1 5 5 0,-3 2 2 16,1 3 6-16,0 2-2 0,2 1-1 0,-1 4 4 15,1 0-5-15,0 2 2 0,1-1-2 0,0-1-3 16,0-2 0-16,4-3-2 0,3-6 3 15,3-2 3-15,6-5 3 0,1-3 5 0,1 0-2 16,2-3 1-16,-3-4-4 0,2-2 1 0,-1-3 0 16,-4-1 1-16,0-3 3 0,-3 2-1 0,-3-4 0 15,-2 0 0-15,-4 1-3 0,0 0 0 16,-2 1-2-16,-2 2-1 0,-1 2 1 0,-5 1 0 16,2 2 2-16,-1 1-1 0,0 1 0 15,1 2 0-15,0 3-1 0,2 1-1 0,-3 1-1 16,3 0-1-16,-2 3-2 0,2 3 0 0,-1 1 4 0,1 2-1 15,0-3 1-15,1 0-1 0,3 1-1 16,0-2 1-16,1-1 2 0,7-3 5 0,0-1 0 16,2 0 3-16,4-4 0 0,2-3-3 0,0-1 2 15,2-2 0-15,1-1-3 0,-1-1 3 0,-3 0-4 16,2 0-2-16,-2 0 1 0,2 3-2 16,-5-2 1-16,3 1 1 0,-2 1 1 0,-2 4-3 15,0 1 0-15,-1 3-1 0,-1 1-4 0,-1 0 0 16,-3 6-3-16,0 3 0 0,-1 2 2 15,-2 4 0-15,1 2 4 0,0 0 1 0,-2 3 0 16,-1 2 1-16,0-1-2 0,1 1-4 0,-1 1-3 16,1-1-1-16,0-4-8 0,6-4-1 0,-3-4 4 15,5-5 3-15,0-2 12 0,2-3 4 16,-1 0 2-16,0-4 1 0,2-4-6 0,1-1 3 16,1-3-3-16,-2-2 1 0,2-2 0 0,0 0 4 15,-3-2 0-15,0-2 1 0,-3 0 2 0,-2-3-4 16,-1 0-2-16,-5-1 1 0,0-1-3 15,0 0 0-15,0-3-1 0,-4 2-1 0,0-1 3 0,1 1-1 16,-1-2 2-16,1 0-2 0,1-2 0 16,-2 2 0-16,2 1-1 0,0 1 2 0,1 4 0 15,0 6 2-15,0 4 0 0,-2 6-4 0,2 5-8 16,-2 1-5-16,1 8 2 0,1 7 2 0,-2 7 6 16,-1 3 4-16,2 8-3 0,1 2 0 15,-3 3 2-15,1 5 0 0,2 1 0 0,1 0-3 16,0 1-3-16,0 1-12 0,4-3-27 0,3-3-41 15,3-4-47-15,3-5-44 0,3-6-7 16,5-9-10-16,2-3-42 0,2-7-155 0,-7-5-453 16,-6-1-149-16</inkml:trace>
  <inkml:trace contextRef="#ctx0" brushRef="#br0" timeOffset="49679.8252">12831 12248 979 0,'0'0'494'0,"0"0"-163"0,0 0-76 16,0 0-49-16,0 0-36 0,0 0-47 0,0 0-49 15,0 0-34-15,0 0-22 0,0 0-15 16,0 0-8-16,0 0-12 0,0 0-34 0,0 0-64 16,123-23-110-16,-106 30-179 0,-6-1-350 15,-4-2-368-15</inkml:trace>
  <inkml:trace contextRef="#ctx0" brushRef="#br0" timeOffset="49844.1449">13077 12286 1394 0,'0'0'241'16,"0"0"-146"-16,0 0 63 0,0 0 59 0,0 0 18 16,0 0-11-16,0 0-76 0,0 0-65 15,0 0-36-15,0 0-23 0,0 0-13 0,127-29-9 16,-112 29-14-16,1 4-18 0,-5-3-42 16,-1 3-76-16,0 1-125 0,-4 0-226 0,-1-1-428 15,-3-1 9-15</inkml:trace>
  <inkml:trace contextRef="#ctx0" brushRef="#br0" timeOffset="50206.8546">13361 12400 1050 0,'0'0'204'15,"0"0"-34"-15,0 0 41 0,0 0 27 16,0 0 9-16,0 0-27 0,0 0-65 0,0 0-48 15,90-121-21-15,-80 104-19 0,-1-2-13 0,1 1-6 16,-7-2-9-16,3 0-5 0,-5-1-5 16,-1-2-2-16,0-1-9 0,0 0-1 0,-5-3-4 15,1 1-4-15,-4-2 4 0,4-1-6 0,-4 2 0 16,3 0 0-16,0 1-4 0,0 1 2 16,0 1 1-16,2 4 1 0,-1 1 4 0,0 5 1 15,2 3 3-15,-2 4-5 0,1 4-2 0,2 3-17 16,1 0-5-16,-2 5 0 0,-1 4-3 0,-2 6 14 15,3 2 3-15,-2 3 0 0,1 3 4 16,1 4-3-16,2 2 1 0,0 2-1 0,0 3-3 16,0 2 1-16,2 3 0 0,2-1 2 0,0 1-3 15,3-1-1-15,-2-3-7 0,4-2-12 0,0-3-9 16,2-5-27-16,1-3-31 0,3-4-47 0,-1-6-87 16,2-5-140-16,-6-2-342 0,-3-3-755 0</inkml:trace>
  <inkml:trace contextRef="#ctx0" brushRef="#br0" timeOffset="50376.4015">13359 12070 1099 0,'0'0'522'15,"0"0"-405"-15,0 0-14 0,0 0 17 0,0 0 18 16,0 0 0-16,0 0-15 0,0 0-34 0,0 0-37 16,0 0-21-16,0 0-25 0,0 0-10 15,130-30-24-15,-110 36-76 0,-3 1-139 0,-2-1-288 16,-7-1-501-16</inkml:trace>
  <inkml:trace contextRef="#ctx0" brushRef="#br0" timeOffset="51347.8443">13521 12332 2044 0,'0'0'99'0,"0"0"-57"0,0 0-14 0,0 0 5 16,0 0 39-16,0 0 29 0,0 0 19 15,124-81-1-15,-97 68-26 0,-5-1-19 0,-2 0-22 16,-1 0-12-16,-5 1-7 0,1-3-7 16,-5 2-5-16,-3-3-5 0,0 3-1 0,-5-1-1 0,0 1-3 15,-2 0 1-15,0 1-8 0,-4 2-2 16,-5 0-2-16,0 3-5 0,-1 2 4 0,-2 4-3 15,0 2-1-15,-3 0-1 0,0 8-2 0,-1 3 1 16,2 1 0-16,1 1 1 0,-2 3-1 16,5 1-4-16,5 3 1 0,-3 2-3 0,6 3 1 15,1 0-3-15,1 2-5 0,0-1-2 0,5-1-7 16,4-2 1-16,2-5 0 0,5-2 4 0,-1-4 8 16,3-4 8-16,2-3 7 0,1-5 4 0,-1 0 3 15,0-3 0-15,1-7-1 0,-1-2 0 16,-2-2-1-16,-1-2 0 0,-2-2-1 0,-2-2-1 15,-2-1 2-15,-2 1-1 0,0-1 1 0,-1 2 0 16,-4 0-3-16,3-2 1 0,-2 5 0 16,1-1 1-16,-3 3 2 0,3 4-3 0,-3 2-1 15,2 2-3-15,-2 4-4 0,2 2-4 0,0 0-7 16,-3 3 0-16,5 4-3 0,-5 3 4 0,0 2 3 16,2 2 1-16,-2 0 3 0,-2 5-3 0,0 1 0 15,0-1-1-15,0 2-4 0,0-1-7 16,0-3-17-16,0-2-11 0,3-4 0 0,6-1 11 15,0-5 24-15,1-1 17 0,1-3 11 0,-1-1 5 16,0 0 2-16,-1-5 2 0,2-2-1 0,-2-2 0 16,0-1 1-16,0-3 2 0,-2 0 0 0,2-3-2 15,1 1 2-15,-1-1 0 0,-2 1 4 16,-2-1 5-16,2 0 1 0,-1 3 3 0,-1-1-5 16,0 1-4-16,1 0-5 0,2 2-8 0,1 1-2 15,-3 3-6-15,2 1-2 0,1 2-4 16,1 2-4-16,-2 2-3 0,-3 0-2 0,2 2 1 15,-3 4 0-15,1 2-1 0,-3 1 3 0,-1 1 0 16,3 1 3-16,-2 2 3 0,0 1-1 16,-2-2 0-16,0 2-2 0,0-1 0 0,0-3 1 15,1-1 1-15,0-3 4 0,0-3 1 0,3-1 8 16,-3-1 8-16,1-1 2 0,1-1 1 16,2-3-4-16,-1-3-8 0,2 0-1 0,-1-1-2 0,3-2 1 15,2-3 1-15,-1 2 4 0,1 0 0 16,0 1 0-16,0-1 0 0,-1 2-7 0,0 0 1 15,0 1-3-15,-1 1 1 0,2 1 0 0,1 0-4 16,-1 1-1-16,1 3-3 0,-2 0-3 0,-1 2 2 16,0 0-5-16,-5 4 0 0,1 2 1 15,-1 0-1-15,-2-1 3 0,0 1 4 0,-1 2 2 16,0-1 0-16,0 1 0 0,-2 3 0 0,-5 0-2 16,5 0 2-16,-1-3-1 0,-1-2 2 0,3-1 7 15,1-4 7-15,0-1 9 0,5 0 2 0,-1-5-3 16,6-2-8-16,0 1-7 0,1 0-1 15,3 0-1-15,0 1 5 0,-2 1 3 0,1 1 6 16,1 1 4-16,-4 1-2 0,0 1 2 16,-4 0-5-16,2 2-6 0,0 3-2 0,-4 1-3 15,3 2-5-15,-3-1 1 0,3 3-3 0,-2 1-1 16,1 0-1-16,3-1-2 0,1 1-9 0,0-3-14 16,0 2-35-16,0-2-53 0,-2-2-90 15,-4-2-193-15,0 0-630 0,-1-3-415 0</inkml:trace>
  <inkml:trace contextRef="#ctx0" brushRef="#br0" timeOffset="52593.336">15458 11934 0 0,'0'0'461'0,"0"0"-7"15,0 0-72-15,0 0-49 0,0 0-64 0,0 0-64 16,0 0-56-16,0 0-45 0,0 0-37 0,0 0-25 15,0 0-14-15,0 0-3 0,0 0 4 16,0 0 6-16,-55-9-2 0,43 21-1 0,1 4-7 16,1-2-8-16,1 4 0 0,4 0-3 0,-2 1-1 15,4 2 3-15,3 0-7 0,0-2-1 16,0 1 0-16,4 0-2 0,6-2 1 0,0 0 0 16,1-4-1-16,7-2-2 0,1-4 5 0,0-3 3 15,3-2 2-15,1-3 5 0,-2 0-10 0,1-7-4 16,-1-1-4-16,-3-3-9 0,0-2-1 15,-6-5-6-15,0 2-4 0,-4-3 2 0,-1 0 0 0,-5 0 3 16,-2-1 3-16,-2 2 0 0,-6 0-2 16,-2 2 0-16,-3 3-1 0,-2 2-1 0,2 2 5 15,0 2 4-15,-2 3 4 0,4 2 4 0,1 2-2 16,1 0 0-16,4 1 0 0,-1 3 0 0,4 2-1 16,1 1 2-16,1 1-1 0,0 1 0 15,1 0 0-15,3 2 2 0,5-2-1 0,2 2 3 16,2-4-1-16,1-1 3 0,-2-5 4 0,5-1 2 15,-4-2 4-15,-1-5 2 0,4-4 0 16,-5 0 2-16,1-2-6 0,-2 0-1 0,0-1-1 16,1-1 1-16,-1-1-1 0,-1 1 1 0,2-1 2 15,-2 1-4-15,1 1 3 0,1 1-2 0,-1 0-3 16,2 3-1-16,3 3-5 0,-2 3-2 16,1 1-1-16,2 3-1 0,-2 0 1 0,3 5 1 15,-3 3-1-15,0 2 0 0,-2 3-1 16,-2 1 0-16,-1 3 1 0,-1 0 1 0,-2 3-1 0,0 0-1 15,-3 0 0-15,-1 0-1 0,2 2 2 0,-3-1-1 16,-1-2-1-16,2-3-1 0,-1-3 0 16,2-5-2-16,4-3 4 0,-4-4 8 0,4-1 4 15,-1 0 4-15,-1-6-3 0,2-2-5 0,-1-4 2 16,1 0-2-16,0-3 2 0,-3-2 3 0,3 0-3 16,-3-1 1-16,2 2-2 0,-3-1 0 15,-1 4 3-15,2-1-1 0,-2 2 1 0,0 4-2 16,-1 0 6-16,0 3 0 0,2 3 3 0,-3 1-3 15,0 1-11-15,1 2-2 0,-1 5-7 0,0 5 3 16,1 3 4-16,2 2 1 0,-1 3 1 16,4 2 0-16,-1 0-3 0,2 2 0 0,4 1 1 15,0-1-1-15,0 0-2 0,4-1-1 0,-3 1-10 16,0-5-16-16,0-3-29 0,3-2-38 16,-2-5-44-16,-2-5-73 0,1-3-148 0,-4-1-496 15,-2 0-549-15</inkml:trace>
  <inkml:trace contextRef="#ctx0" brushRef="#br0" timeOffset="52743.93">16128 11764 817 0,'0'0'537'16,"0"0"-236"-16,0 0-44 0,0 0-52 0,0 0-48 16,0 0-58-16,0 0-59 0,0 0-42 0,0 0-30 15,0 0-26-15,0 0-80 0,0 0-172 16,0 0-379-16,0 0-495 0</inkml:trace>
  <inkml:trace contextRef="#ctx0" brushRef="#br0" timeOffset="53628.7296">16180 12096 937 0,'0'0'118'0,"0"0"61"0,0 0 89 16,0 0 51-16,0 0 8 0,0 0-77 15,0 0-84-15,121-67-46 0,-101 53-21 16,-2 1-8-16,-1 0-8 0,-6-1-9 0,0 1-14 0,-3 0-14 16,-5 0-8-16,0 2-7 0,-3 0-2 15,0 2-6-15,-4 1-7 0,-1 2-6 0,-2 0-5 16,-3 1-3-16,-1 3-3 0,0 2-1 16,-5 0 0-16,4 4-2 0,-1 3 2 0,1 3-5 15,2 5 2-15,1 1-1 0,2 3 0 0,6 3 1 16,1 1-3-16,0 0-1 0,1 3-2 0,6 0 0 15,2-2-1-15,1-2-2 0,2-5-1 16,3-2 1-16,3-3 4 0,2-6 4 0,2-2 6 16,3-4 4-16,-4 0 0 0,0-4 0 0,1-2 2 15,-3-6-2-15,0 0 3 0,1-2-1 0,-6-3 0 16,2-1 0-16,-4-2-1 0,-2-2 1 16,0-1-2-16,-5 0 1 0,3 0 0 0,-2 2-1 0,-2 0 0 15,3 2-4-15,-3 2 2 0,2 3-1 16,-2 4-2-16,3 2 1 0,-4 3-8 0,4 4-2 15,-4 1-4-15,3 2-1 0,-2 6 4 0,1 3 2 16,-1 3 4-16,-2 1 0 0,2 1 2 0,-1 2 1 16,-1 1-1-16,-1 2 2 0,-1 1-3 15,0-1 1-15,0 2 0 0,-4-2-1 0,-4-3 4 16,0-2-2-16,4-4 0 0,-2-5 3 0,4-3 6 16,1-4 10-16,0 0 6 0,0-5 2 0,1-5-7 15,0 0-9-15,0-3-3 0,1-1-4 0,3-2 4 16,4-2-3-16,0-2-1 0,3 2 1 0,-1 0-3 15,2 0-1-15,1 5-1 16,2 0-1-16,-1 2 0 0,2 2 0 0,-2 2 0 16,-3 3-3-16,1 1-1 0,-3 3-5 0,0 0-3 15,-3 7 0-15,-3 2-3 0,-1 2 3 0,0 3 3 16,-2 2 1-16,0 2 6 0,0 1-1 16,-2 1 1-16,0 1 1 0,1 1-2 0,-1-4-2 15,1-1-4-15,1-1-2 0,0-4-2 0,4-3 5 16,6-3 8-16,1-1 2 0,0-3 9 0,6-2-1 15,-4 0 0-15,5-3 1 0,-3-3-3 0,2-1 1 16,-3-3 0-16,1-2 0 0,-2-1 4 0,3-2-1 16,-3-2 0-16,-1-2-2 0,0-2 1 0,-4-1-3 15,2 0-2-15,-2-2 3 0,-1 0-8 16,-3-3 4-16,3-1 0 0,-3-3-3 0,-3 0 4 16,4-3-1-16,-3-2 0 0,0 0 1 0,1-5-3 15,0 1 0-15,-1-1-2 0,0-2-1 16,3 1 2-16,-2 2-2 0,0 0 3 0,3 2-2 0,-3 2 0 15,1 4 6-15,0 6 1 0,-2 5 3 16,-2 7-1-16,0 6-7 0,0 7-13 16,-1 1-5-16,-6 7 1 0,2 7 6 0,-5 8 11 15,-1 4 5-15,-2 5-1 0,0 5-2 0,3 3-2 16,0 2 1-16,4 3-2 0,0 2 2 16,3 1 0-16,3 1-4 0,0 3 4 0,1-2-3 15,3 0-3-15,6-3-4 0,-1-1-18 0,1-5-18 16,4-4-24-16,1-5-40 0,3-6-56 0,-3-5-86 15,5-5-159-15,-9-7-420 0,-1-5-356 0</inkml:trace>
  <inkml:trace contextRef="#ctx0" brushRef="#br0" timeOffset="53800.5395">16936 11704 1774 0,'0'0'247'15,"0"0"-184"-15,0 0-7 0,0 0 6 0,0 0 15 16,0 0 8-16,0 0 0 0,0 0-12 15,0 0-19-15,0 0-19 0,0 0-18 0,125-42-12 16,-97 48-13-16,1 1-25 0,1 1-66 16,-2 1-124-16,-3 2-236 0,-6-4-436 0,-7-2-21 0</inkml:trace>
  <inkml:trace contextRef="#ctx0" brushRef="#br0" timeOffset="54462.1417">17236 12022 352 0,'0'0'531'0,"0"0"-381"0,0 0 46 15,0 0 47-15,0 0 35 0,120-76 21 0,-96 59-51 16,-3 2-66-16,-1 0-44 0,-4 1-32 16,0 0-21-16,-5 0-16 0,-2 1-9 0,-2 1-11 15,-5 1-4-15,-2 2-6 0,0 1-10 16,-2 2-2-16,-4 2-14 0,-1 2-6 0,-1 2-5 15,-5 0-8-15,0 6 5 0,-3 3-1 0,-2 3 2 16,0 3 4-16,0 0-5 0,3 3 0 0,2 2-2 16,0-1 1-16,6 4-3 0,2 1-3 15,2 1-2-15,3-1-8 0,1-1 3 0,8-2 3 16,5-3 2-16,4-7 11 0,4-1-1 0,0-5 4 16,5-2 0-16,-4-3-2 0,5 0 1 15,-2-6 1-15,1-4 0 0,-2-3 1 0,1-2 0 0,-3-2 1 16,-1-1-4-16,1-3 6 0,-2 1-4 0,-1 0 0 15,-1-1 0-15,-2 0-6 0,1 1 4 16,-3 0-1-16,-1 2-1 0,-3 2 5 0,0 4-3 16,-4 2 0-16,-4 4-1 0,1 1-2 0,-4 4-10 15,0 1-19-15,0 0-1 0,-6 7-3 0,-2 2 10 16,-3 4 18-16,0 2 0 0,0 3 1 16,-1 2-2-16,0 0-5 0,0 1-6 0,2 4-13 15,1 0-14-15,2 0-23 0,0-4-20 0,7-2-1 16,0-5 16-16,11-4 29 0,-1-5 33 15,7-4 22-15,-3-1 7 0,4-4-2 0,-3-3 2 0,2-6-7 16,-1-2 2-16,-1-3 0 0,2 0 0 16,-4-3 10-16,-1 1 0 0,-2-2 2 0,-1-1-3 15,-3-1-4-15,-2-2-4 0,1-1-4 0,-3-2-1 16,-1-2-2-16,-1 0-1 0,0-2 2 16,0-3-1-16,1 2 4 0,-1 0-1 0,3 1-2 15,0 3 2-15,1 3-5 0,-3 6 13 0,0 5 14 16,1 6 12-16,-2 4 2 0,0 4-19 0,0 2-18 15,-4 4-13-15,-3 7 1 0,1 4 6 16,-1 4 3-16,0 4 2 0,1 5-7 0,2 2 5 16,1 3-1-16,1 4-3 0,1 3 6 0,0 2-5 15,1 1-1-15,-2 2-3 0,2 0-8 0,0-1-12 16,0-3-26-16,4-4-33 0,4-4-46 16,2-3-63-16,1-5-97 0,-4-8-205 0,0-7-714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24:27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18997 8847 0 0,'0'0'0'0,"0"0"0"15,0 0 0-15,0 0 0 0,0 0 0 0,0 0 0 16,0 0 0-16,0 0 0 0,0 0 0 0,0 0 0 15,0 0 0-15,0 0 0 0,0 0 0 0,0 0 0 16,-36-50 0-16,32 48 0 0,-1-1 0 16,1 0 0-16,0 1 0 0,-1-2 0 0,0 1 0 15,0-1 0-15,-1 0 0 0,1 2 0 16,-3-2 0-16,2 1 0 0,-2 0 0 0,-1-1 0 0,0 1 0 16,-1 0 8-16,0 0 24 0,-1-1-6 0,1 3 1 15,-1-2-12-15,-2 1-4 0,1-1-4 16,-1 1-8-16,1 1 7 0,-3-2-3 0,2 2-3 15,-2-1 4-15,1-1-4 0,-3 1 2 16,0-1 2-16,0 0-1 0,-2 1 2 0,-2 0 2 16,-2-1 7-16,-1 0 9 0,2 3 10 0,-3-1 9 15,0-1 5-15,-1 1 3 0,1 1-5 0,0 0-1 16,1 0-2-16,-1 0-2 0,-1 0 1 0,1 0-6 16,-1 0-2-16,2 0-4 0,-1 0-1 15,-1 1-3-15,1 1 2 0,0-1 4 0,1-1 1 16,0 3 0-16,-1-2 3 0,-1 1 2 0,1 0 5 0,0-1 5 15,0 1-2-15,-1 1-3 16,4-1 0-16,-1 0 0 0,0 2 2 0,0-1 3 16,1 1 2-16,-1 1-2 0,0 0-2 0,-1 2-1 0,2 0 4 15,1 0 1-15,-1 1-2 16,1 0-4-16,2 1-3 0,-1 2-5 0,1-1-2 0,1 1 5 16,-2 1-2-16,2-1 1 0,1 1 2 0,-2 1-4 15,1-1-1-15,1 2-2 0,2-1 0 16,-3 0 3-16,4-1-3 0,-3 0 3 0,5 1-1 15,-3-1-1-15,2 0-3 0,1 1-2 0,1 2-1 16,0-3-5-16,-1 3 1 0,0-1 0 16,-2 2-2-16,4 0 2 0,0-2-7 0,-2 2-4 15,2-2-2-15,-1 2-4 0,-1-2 4 0,2 1-1 16,0 2 0-16,-1-2 0 0,2-1-2 0,0 3 1 16,-1-2 0-16,2 1 1 0,-1-1-1 15,2 2-1-15,-1-2-1 0,1 1-6 0,-1 0 5 16,4 0-1-16,-2 1 3 0,1-2 3 0,-1 2-7 15,2-1 1-15,-2-2 0 0,2 3 0 0,-4-2 2 16,4 0 0-16,-2-1 0 0,0 0 0 16,1 2 0-16,-2-2 2 0,2 1-1 0,-1-3 2 15,3 3-1-15,-2-1-4 0,2-1 0 0,0 1 0 16,0 0 1-16,0 1 3 0,2-1 0 0,-3 1-2 16,1 0 0-16,0 1 0 0,1 1-1 0,0 0 3 15,-1 3-3-15,-1-2-2 0,3 1 0 0,-2-1-1 16,-2-1 1-16,2 2 4 0,0-2-1 15,-1 1 0-15,3-2-3 0,0 2-1 0,-1 0-1 16,1 0 4-16,0 0-1 0,-1 1-1 16,-1-1 0-16,3 2-3 0,-2-2 1 0,0 1 2 15,0 0 0-15,-1 1 2 0,2-1-3 16,-2 1 2-16,1-1-2 0,-3 2 2 0,3-1 1 0,-1-1 2 16,-2 3 0-16,3-2-4 0,-1 0 1 15,-2 1-3-15,4 0-1 0,-3-1 3 0,1 1-2 16,0 0-1-16,3-2 0 0,-1 2-1 0,0-1 4 15,1 0 0-15,0 1 1 0,0 0-2 0,0 1 0 16,0 0-2-16,0 1 1 0,0-1 2 16,0 1-1-16,0-1 1 0,1 1 1 0,-1 0-4 0,0 3 4 15,0-2-2-15,0 0 1 0,0 2 1 16,0-1-3-16,0 0-2 0,0 1 1 0,0 0 0 16,0-1-2-16,0-1 2 0,0 1 2 15,0-1-4-15,1 1 6 0,0-1-2 0,3 1-2 16,-2-2 4-16,1 2-6 0,-2-1 2 0,2-1 2 15,1 2-2-15,-2-1 5 0,0 1-3 16,2 0 1-16,-1 0-1 0,-1 0-3 0,1 0 2 0,1-2-1 16,0 0 1-16,2 0-3 0,-2-1 2 15,3 0 1-15,0 1-1 0,-1-2 6 0,0 1-4 16,-1 1 0-16,3 0 0 0,0-1-4 0,1 0 0 16,0 0 0-16,-1-1 2 0,3 0 2 0,-1-1-2 15,0 1 0-15,3 0-1 0,-3-1-2 16,1 0 1-16,1-1 1 0,-1 0 0 0,-1 0-1 15,2-1-1-15,0-2 1 0,2 2-2 0,-3-2 4 16,0 0 0-16,1 2 0 0,-1-2 0 0,4 0-3 16,-2 0-1-16,-2 0 0 0,3-1 1 15,-1 0-1-15,0 0 1 0,-2-1 2 0,-1-1-3 16,2-1 2-16,-2 0 3 0,1 1-3 0,-2-2 2 16,1 0-2-16,0 2-2 0,0-2 2 15,0-1-1-15,0-1 2 0,0 0-2 0,-2 1 3 0,0 0-2 16,-3-1 0-16,4-1 2 0,-3 2 0 15,-1-3 1-15,2 1 1 0,-2 1-3 0,3-2-1 16,-1 2 0-16,0-2-1 0,2 1 1 0,0 0-2 16,2-1-3-16,-1 2-2 0,-1-1 1 15,1-2 0-15,-1-1 3 0,1 1 4 0,-2-1-2 16,0 2 1-16,-3-1 0 0,5-1 0 0,-3-1 2 16,0 2-1-16,2-1 2 0,1 1-3 0,-2 0 1 15,2-2-2-15,-1 1 0 0,0 0 5 16,0-2-4-16,0 2 3 0,2-2-2 0,-1 1-8 15,2 1 9-15,-1-1-4 0,2 1 2 0,3-2 8 16,-3 1-12-16,5 1 3 0,-1-1-1 0,-1 0-2 16,1 1 5-16,0-2 0 0,0 2-1 15,1-2-1-15,0 0-2 0,-2 1-1 0,2-1 1 16,-1 1 7-16,0-1-5 0,-1 1 2 0,-1-1-2 16,0 1-4-16,-1 0 6 0,1-1 0 0,-1 0 2 15,2 0 0-15,0-1-4 0,0-1-1 0,2 2 0 16,1-1 2-16,-1 0 0 0,2-1 3 15,-2 0-1-15,3-1-4 0,-1 1 5 0,-1-1-1 0,0 0 0 16,-2 0 6-16,-1 0-6 16,1 0 0-16,-3 0-1 0,0 0-4 0,1 0 6 15,-1-1-1-15,1 0 1 0,-1 0-3 0,2-1 2 16,-3 1-2-16,3 0 2 0,-2-2 5 0,1 3-8 16,0-2 3-16,0-2-2 0,0 2-4 0,0-1 5 15,0 0 1-15,1-1 2 0,0 1 4 0,-1-2-6 16,2 2-1-16,-1-1 0 0,-1 1 1 15,1-2 2-15,-1 2-1 0,1 0-1 0,-2-1-3 16,-2 1 1-16,-1-2 1 0,3 2 2 0,-3-3 0 16,0 1-2-16,0-1 1 0,1 2-1 15,-1-2-1-15,2 0 3 0,-2 0-1 0,0 0 2 16,1-2-1-16,0 1-1 0,-1-1 0 0,0-1 1 16,0 1 4-16,2 0-4 0,-3-1 1 0,0 0-2 15,2-1-3-15,-2-1 4 0,0 1 0 0,4-2 1 16,-4 0 4-16,2-1-5 15,1-1 2-15,-1 1-2 0,2 1 0 0,-3-2 2 0,3 1-1 16,-3 2-2-16,0 0-3 0,1-2 4 0,-2 2 0 16,-1-4 1-16,2 3 4 0,-2-2-6 15,1 0 2-15,2 0-2 0,-2-2-5 0,2 2 7 16,-1-4 0-16,-1 1 1 0,-1 0 1 0,2-1-3 16,-1 1 1-16,-1-1 0 0,2 0 5 0,-1 1-6 15,0 0 1-15,1 1-1 0,-3-2-4 0,3 1 4 16,-2-1 1-16,0-1 2 0,0 1 3 15,-3 0-4-15,3-2 2 0,-4 0-1 0,0 0 1 16,1 0 0-16,-2-1 0 0,3 0-2 16,-3-1-3-16,2 1 3 0,-1-2-2 0,0 0 3 0,0-1 3 15,2 1-4-15,-2-1 1 0,2 0 0 16,-2 1 1-16,0 1 4 0,0-1 2 16,-2 3 1-16,0-1-2 0,-1-3-2 0,1 1-2 0,-1 0 0 15,1-2 1-15,-2 3-2 0,2-3-1 0,0 1-2 16,1-2-2-16,1 2 4 0,-1-1-1 15,-1-2 3-15,1 2 1 0,1-2-5 0,0 0-1 16,0-1-1-16,1 0 1 0,-2 0 2 0,1 3 1 16,-2-3 0-16,-1 2-1 0,1 1 2 0,-2-1 0 15,-1-1 3-15,0 3 2 0,0-2-3 16,0 1 2-16,0 0-5 0,0 2 1 0,0-1 0 16,0-1 0-16,0 1-1 0,0-2 0 0,0 0-1 15,0-1 1-15,0 0 1 0,0 2 1 0,0 0 2 16,0 0 2-16,0-1-3 0,0 1 1 0,-1 1 0 15,-1-1-1-15,-1 2 3 0,1 0-2 16,0-1-4-16,-2 1-2 0,3 0-2 0,-2 1 3 16,0 0 0-16,-2 1 0 0,4 1-1 0,-3 0-1 15,1 0 0-15,1 0-1 0,-2 0 2 0,0 1-3 16,1 1 3-16,-4-1 1 0,4 0-4 16,-1 0 4-16,-1 1-1 0,1-1-2 15,-1 1 4-15,1-1-4 0,1 1 1 0,-1-2 2 0,2 1-2 16,-2 0 2-16,0-1 0 0,0 2 2 0,-1 3-3 15,0-1 3-15,-2-1-3 0,2 1 0 16,-1 0 4-16,-1 0-5 0,2 2 0 0,-2-1-1 16,3-1-1-16,-1 1 3 0,2 0 0 0,-1 1 0 15,0 0 0-15,1-2-2 0,-2 2-1 16,1 1 0-16,1 0 4 0,-2-1-6 0,1 2 4 16,-1-3 1-16,2 3-4 0,-4-2 7 0,1 1-5 15,1 1 1-15,0-1 0 0,0 1-3 0,0-2 0 16,-2 0 0-16,1 0 1 0,-1-1 0 0,1 0 2 15,0-2 2-15,-3 2-4 0,2 1 6 16,-1-1-6-16,2 1 0 0,-3 1 3 0,2-1-4 16,1 1 1-16,1 0 2 0,-2 1-1 0,1 0 2 15,0-1-1-15,1 1 1 0,-1-1-2 0,-1 1 3 16,1-1-5-16,-1 0-1 0,-1 2 5 0,2 0-4 16,-3-1 3-16,1 0 0 0,0 1-4 15,1-1 5-15,-2 2-4 0,2 0 2 0,-1-1 2 16,2 3-4-16,1-1 2 0,-2 1 0 0,3 1-2 15,-1 0 3-15,0 0 1 0,1 2 0 16,-1 0-3-16,0-1 5 0,1 0-4 0,-1 2-3 16,0-1 5-16,0 0-9 0,-1 0 5 0,0 0 1 15,0 2-4-15,-2 1 6 0,2-2-4 16,-3 2 2-16,2-1-3 0,1 1 1 16,-1 0-2-16,0-1 1 0,-2 2 3 0,3-1-3 0,-2 1 4 15,1-1 0-15,-2 0-2 0,2 1 3 0,-1-1-2 16,-1 0 1-16,0-1 1 0,0 1-3 15,-1-2 2-15,0 1-2 0,1-1 2 16,-1 1-1-16,1-1 2 0,-2 0 0 0,3 1-2 16,-3-1 3-16,2 1-3 0,-1-1-1 0,-1 1 3 0,1-2-6 15,-2 1 4-15,0 0 2 0,1-1 0 0,-1 1 3 16,-1 1-2-16,3-1 1 0,-2 0-3 0,2 3 1 16,0-3-4-16,1 1 0 0,-2 1 1 15,1 0-4-15,0 0 5 0,-3 0 2 16,3 0-5-16,-2-1 6 0,2 1-2 0,0-1-2 15,-1 1 5-15,1-2-7 0,0 2 3 0,0-1 1 0,1-2-2 16,0 1 3-16,1 1 0 0,-2-1-2 16,0 0 0-16,1 3 3 0,-2-3-3 0,1 2 0 15,-1-1 2-15,-2 1-6 0,2-1 4 0,-3 1-1 16,2 0-3-16,-3 0 5 0,2 1 0 16,-2 1-1-16,0-1 4 0,-2 1-3 0,-1 0-4 15,-1-1 2-15,-1 1-3 0,-2 0-3 0,-4 0 0 16,1 0-9-16,-5 0-15 0,-6 0-15 15,-1 0-33-15,-4 0-37 0,-4 1-63 0,-4 1-138 16,10 0-293-16,13-1-893 0</inkml:trace>
  <inkml:trace contextRef="#ctx0" brushRef="#br0" timeOffset="59844.6196">25938 9171 0 0,'0'0'0'16,"0"0"0"-16,0 0 0 0,0 0 0 0,0 0 0 15,0 0 0-15,0 0 0 0,0 0 0 0,0 0 0 16,0 0 0-16,0 0 0 0,0 0 0 0,30-65 168 15,-29 59 66-15,1 0 2 0,-2 0-23 16,0 0-22-16,1-1-36 0,-1 0-40 0,1 0-30 16,-1 0-27-16,2-2-14 0,-1 3-11 0,-1-2-8 15,0-1-4-15,2 1-5 0,-2 0 3 16,0-3-1-16,1 2 3 0,-1 0 1 0,0-1 0 16,1-1 6-16,-1 0 3 0,0 0-2 0,0 1 2 15,0-1-6-15,-4-1-5 0,1-1-3 16,1 1 1-16,-3 0-5 0,1 1 2 0,0-2-4 15,-1 1-9-15,0 1-2 0,-1-3-3 0,1 1-3 16,-3-1 2-16,2 2 0 0,-2 1-3 0,-1 0 1 16,0-2-3-16,0 3 1 0,-2-2 3 0,1 0 5 15,0 2 2-15,-1-1 1 0,1 2 1 16,-2 0-8-16,2-1 6 0,0 2-5 0,0-1-1 16,0 1 4-16,0 0-7 0,-1-1 6 15,-1 1 0-15,0 0 2 0,0-1 3 0,1 1 1 0,0 0-1 16,-1-1-4-16,1 1 2 0,-4 0-7 0,2-1 1 15,-1 0 3-15,-2 1-4 0,-1-1 7 16,3 1 0-16,0 0 1 0,-2-1 5 16,3 1-6-16,-4 1 1 0,2 0-4 0,-3-2-4 15,-1 1 4-15,0 0-2 0,-2 1 1 0,1-1 0 16,-1 1 0-16,-1 1 2 0,1-1 2 0,1 0 4 16,-1 0 0-16,1 1-1 0,2 1 4 0,-2 1-7 15,1 0 2-15,0 0 0 0,0 2-5 0,3-1 2 16,-3 3-2-16,1 0-1 0,2 0 1 15,-2 0-1-15,0 0 1 0,1 0 2 0,1 0 1 16,-3 0-4-16,0 0 5 0,-1 0-3 0,-1 2 2 16,0 0 4-16,0 1-2 0,0-1 1 0,2 0 3 15,0 2-3-15,-1-1 3 0,5 1 1 16,-3-1-2-16,0 3 0 0,2-1-1 0,-2 1 0 16,-2 1 4-16,-1-1 4 0,1 1 1 0,-4-1 6 0,0 2 0 15,2 0-4-15,-1 1 3 0,-3 0-1 16,2 0-2-16,-2-2 3 0,3 3-2 15,0 0-2-15,-3-2 1 0,1 3-1 0,-1-1 1 16,-1 0 5-16,1 2 4 0,0-1-2 0,3 2 1 16,0 0-3-16,-1 2-5 0,0 0 4 15,2 1-3-15,-5 2-2 0,3 1 3 0,-3-1-8 16,2 0 4-16,0 0 2 0,3-2-1 0,1 1 3 16,3-1-2-16,2 3-3 0,0-1-2 0,-1 3-1 15,4-2 2-15,-1 2 0 0,-1 0-2 0,2 1-1 16,2-1-3-16,0 1-2 0,0 2 0 15,1-2 2-15,1 3 1 0,-1 1-1 0,1 1 0 16,0-1 0-16,0 0-1 0,4 1 2 0,-2-1 1 16,-1 1-3-16,3-1 2 0,-3 2 0 0,1 0-1 15,4 1 0-15,-1 0 1 0,-1 1 0 16,4 0 2-16,0 2 0 0,0-3-3 0,1 2 1 0,0 0-1 16,0 1 0-16,0 1-2 0,1-1-4 15,0 2 0-15,0-4-2 0,1 4 4 0,2-2 1 16,-2 2 4-16,0 1-2 0,3-2-1 15,-1 1 1-15,0-1-3 0,3 0 3 0,0 1-1 16,-3 0 0-16,4 1 0 0,-2 0-6 0,0-1 3 16,-1 2-1-16,-1-2 0 0,0 1 3 0,0 1-4 15,-2-2 2-15,0 1 0 0,0 0-2 0,2 0 4 16,-3 1-2-16,0 0 2 0,0 1-1 0,-1 0-2 16,2-1 2-16,2 1-2 0,-2-3 3 15,0 0-2-15,4 2-1 0,-2-1 0 0,4 0 1 16,-3 0 0-16,2 1 3 0,2 0 0 0,1 0-2 15,-3 0 0-15,-1 1-3 0,2 1 0 16,-2 1 2-16,0-1-1 0,-1 0 0 0,-1 2 1 16,0-2-2-16,0 1 2 0,-1 0-1 0,2 0 1 15,-1-2 0-15,-1 0 0 0,2 1-2 0,-2 0 0 16,-1 2 0-16,2 1 0 0,-1-1 0 16,-2 0 2-16,4 1-3 0,-1-2 5 0,-2-1-3 15,4 1-1-15,-2-2 2 0,3 0-8 0,-3 0 6 16,4-1-2-16,-2-1 0 0,-2 2 4 15,-2-4-2-15,2 1 2 0,-2-2-1 0,0-1 0 16,-1-1-1-16,-1-1-2 0,0 0 3 16,0 1-5-16,0 0 3 0,0-2 2 0,0-1-5 0,0-2 6 15,0 2-3-15,0-1 0 0,0-1 1 16,0 0-3-16,1 0 2 0,0 1 0 0,2-2 2 0,-1 1 0 16,1 2-2-16,-2-1 3 0,2 2-3 15,0-1 1-15,-1 1 1 0,-1 1-3 0,3 0 3 16,-1-2-2-16,0 1 0 0,-2-2 2 0,4 1-3 15,-2 1 4-15,1-1-1 0,2 2 0 0,-4 0 0 16,3-1-2-16,-2 1 1 0,-1 2 0 0,3-3 0 16,-2-1 0-16,0 3-1 0,-2-1 0 15,4 3-2-15,-3-1 1 0,-1 0 1 0,1 1 1 16,0-1 1-16,0 0-2 0,-1 1 0 0,0 0-1 16,-1 0 1-16,1 2 4 0,0-4-3 15,0 3 2-15,4-3-5 0,-2 1-1 0,1 0 1 16,3 0-1-16,-1 2 4 0,-1-1-1 0,4 0-1 15,0 0-3-15,-1 1-2 0,-2-1 1 0,2 1 1 16,0 0 5-16,0-2 0 0,-3 3-3 0,3-3 3 16,-2 0-4-16,0 0 4 15,1 2 8-15,-3-1-7 0,3 1 1 0,-3 1-5 16,3-2-8-16,-2-2 7 0,2 1 0 0,0-2 3 16,0-1 1-16,0 1-4 0,2 1-2 0,0-1 2 15,1 2 2-15,0-2-2 0,0-2 0 0,1 1-3 16,-2-1-2-16,1 0 2 0,-1-2 3 15,-2 1 2-15,0-1 2 0,2-1-4 0,0-1 1 16,-3 0 0-16,0-1 2 0,3-1-1 0,-1-1 2 0,-3 1-4 16,4-1-1-16,-1 0 2 0,2-1-4 15,-1-1 3-15,1 1 0 0,1-2-3 0,0-2 3 16,0 0-1-16,0 0 0 0,-1-1 3 0,1-1 1 16,0 0 0-16,1 0-1 0,1 0 0 15,-3-1 0-15,0 0 1 0,0 1 1 0,0 0-1 16,-4-1 2-16,3 0-4 0,1-1 0 0,-3 0 3 15,1 0-3-15,-3-1 6 0,5-1-3 16,-2 0-2-16,0-1 0 0,0 2-2 0,0-2 6 0,1 0-3 16,1-1 3-16,0 0-1 0,-1-1-3 15,1 1 4-15,1-1-2 0,0 0 1 0,0 0 1 16,4-1-5-16,-3-1 4 0,1 1-4 0,-2-2 1 16,3 1 6-16,-1-2-2 0,-1 1 3 15,2-1-3-15,2 2 2 0,-2-2-2 0,1 2 1 16,-1-2-1-16,3 1-3 0,2 1 3 0,0-1-3 15,3 1 3-15,2 0 0 0,1 1-3 0,-1 1 4 16,1 0-1-16,1-2-2 0,-1 1-1 16,2 0-1-16,-1 1 2 0,-3-1-1 0,2-2 3 15,0 1-2-15,-2-2-2 0,1 0 4 0,-1-1-4 16,-1-1 3-16,0 0 2 0,0 0-7 0,2 0 5 16,0 0-4-16,0 0 2 0,2 0 2 15,-2 0-2-15,2 0 2 0,0 0-4 16,0 0 0-16,-1-1-1 0,-1-1-4 0,-2-2 4 0,0 1-1 15,1-3 2-15,-3 0 2 0,0-1 0 0,-1-1 4 16,2-1-3-16,-2 0 3 0,4 0-2 16,-2 0-1-16,2-1 0 0,0 2-1 0,-1-2 3 15,0 0-2-15,2 0 2 0,0-1-2 0,-1 0-4 16,-1-1 1-16,1-1-2 0,-1-1 2 0,-3 0 3 16,0 0-3-16,-2-1 4 0,-1-1-4 15,-1 0 0-15,-1-1 4 0,2-2-1 0,-5 0 1 16,3 0 0-16,1-1-1 0,-4 0-2 0,3 0 2 15,-1-2 2-15,0 0-3 0,2-1 5 16,0-3-4-16,1 2 0 0,-2-2 4 0,3 1-2 16,-3-2 4-16,2 1-3 0,-2-1-5 0,1 0 2 15,-2-1-1-15,1 0 4 0,0 0 1 0,-2-2 3 16,-1 1 5-16,0-1-3 0,-1 0 1 0,-1-2-3 16,0 2-1-16,0-2 1 0,-2 2-2 0,0 0 2 15,1 0-3-15,-2 1 0 0,3-1 2 16,-4 1-3-16,1-2 1 0,0-2 2 0,0-1-3 15,-1 0 1-15,-1 2 2 0,1-3 1 0,-2 3-1 16,1-1 4-16,-1-5-3 0,0 4 0 16,-2-4 4-16,0 4-1 0,3-1 3 0,-3-1 3 15,-1 1-7-15,0 1 0 0,0-2-3 0,0 1-4 16,0-2 4-16,0 2 1 0,0-2-2 0,-1-1 2 16,0-1-3-16,-3 1-1 0,3-1 2 15,-3 0 2-15,0 1-1 0,-1-2 1 0,-1 2-1 16,0-2-3-16,-3 1 5 0,2-1 1 0,-2-1 3 15,0 1 1-15,2 0-4 0,-1 0-3 0,1 2-1 16,1 0-3-16,1 1 4 0,-2 0-1 16,4-1-3-16,0 0-2 0,-1 0 2 0,2-1 0 0,-2 0 1 15,-1 1 6-15,1-3-7 0,1 2 2 0,-2 1 0 16,-1-1-3-16,0 1 10 16,-2 1 1-16,2-2 0 0,-1 3 0 0,0-1-4 0,-4 0-4 15,3 1 2-15,1 0 1 0,-1-2-4 0,1 3 2 16,2-2-3-16,0 0-3 0,1-1 4 15,-1 0-1-15,2 0 1 0,0 0 2 0,-2-1-5 16,2 1 1-16,-1 0-1 0,0 0 2 16,-2 1 2-16,-1 2 1 0,-1-1-2 0,0 1-2 15,2 1 1-15,-1 0-2 0,0 1 3 0,0 0 0 16,0 1-1-16,0-2 1 0,2 1-2 0,-1 0 3 16,3-1-2-16,1 1-1 0,-1 1 2 0,2 2-4 15,0-1 2-15,1 1-1 0,0 2 0 16,0-1 2-16,0 1 0 0,0-1 1 0,0 1-2 15,0 0 5-15,-1 0-2 0,-1 1-1 0,-1-1 4 16,0 1-10-16,0-1 3 0,0 1 1 0,-1 0-1 16,-1 2 6-16,2-1-1 0,-1 2-1 0,1 1 0 15,0 0-2-15,-1 1 0 0,2 0-2 16,-1 1 1-16,2-2-2 0,-2-1 3 0,1 1 1 16,0 0-3-16,1 2 8 0,0 0-7 0,1 1 1 15,-1 0 2-15,1 0-6 0,0 0 3 16,0 2-2-16,0-2 1 0,0 1 2 0,0-2 0 15,0 2 2-15,0-2-4 0,0-1 1 16,-2 1 0-16,0 0-3 0,-2 1 5 0,0 0-6 0,2-1 2 16,-2 2 2-16,0 0-3 0,2 2 6 0,-3 2-1 15,3-3 0-15,-2 2-1 0,2 0 2 16,0 1-5-16,-2-1 1 0,2-1 0 0,-2 3-3 16,0-4 4-16,-1 1-1 0,-1 1-3 15,0-2 6-15,-1-1-5 0,-1 0 2 0,-2-2 4 0,3 1-6 16,-2 3 3-16,0-4-2 0,0 4 0 15,0-1 2-15,1 3 0 0,-2-3 2 0,1 1-3 16,0 0 3-16,0-1-1 0,0 1-3 0,0 0 4 16,-2 0-9-16,2-1 6 0,0 1-1 15,0 1 1-15,0 0 7 0,1 0-6 0,0 0 2 16,-1 1-1-16,1 0-2 0,1 1 1 0,1 0-1 0,0 2 2 16,-1-1-2-16,3-1 1 15,0 3 0-15,0-2-2 0,0 2 2 0,-1-2 1 0,2 1 0 16,-1 1 0-16,0-1-1 0,0 2-2 15,-1-2-2-15,1 2 1 0,-2 1 2 0,2 1 1 16,-2 0 3-16,2 1-4 0,0 0-2 0,0 0 0 16,-1 0-2-16,1 2 6 0,0 1-2 15,0-2 0-15,-1 0 0 0,4 2-2 0,-1-3 4 0,0 4-2 16,-1-2 2-16,1 0-1 0,0 0 0 16,0 0-1-16,-1 0-3 0,0 0 6 0,1 0-5 15,-3 0 4-15,3 0-1 0,-3-1-6 0,0-1 4 16,1 0 0-16,-3 1 0 0,2 0 2 15,-1-2-3-15,1 1 0 0,0 1 0 0,1-1 0 16,0 0 2-16,1 1 1 0,-1-1 3 16,0 1-4-16,2 0 3 0,0 1-2 0,0 2-2 0,-1-2 5 15,2 0-6-15,-1 0 2 0,0 0 0 16,1 0-2-16,0 1 4 0,-1-2 0 0,1 0 0 16,-1 0 3-16,2-1-4 0,-1 1-3 0,-1 1-1 15,1-1 2-15,-1 0-2 0,-1 1 4 0,1-1 2 16,1-1-5-16,-1 0 5 0,0 1-3 15,-1-1 0-15,0 1 2 0,1 0-2 0,-1-1 0 16,1 1 0-16,0-1-3 0,0 1 4 0,1 0 1 16,-1 0 1-16,0 1-3 0,1 0 2 0,1-1-4 15,-1-1 0-15,1 1 5 0,0 0-7 16,0 1 4-16,-2-1 1 0,1 0-3 0,0 0 4 16,-1-2 0-16,-1 3-1 0,1-1 2 0,1-1-3 15,-1 1-4-15,0 0 2 0,0 1-1 0,-1 0 1 16,2-1 3-16,-2 1 0 0,-1-2-2 0,1 2 3 15,1-1-3-15,-1-1-1 0,-2 1 2 16,3-1-6-16,-3 0 1 0,1 2 1 0,-2-2-2 16,2 1 2-16,-2 1 3 0,1-2-1 0,-1 1-1 15,1-1 0-15,-3 1-2 0,3 0-2 16,-3-1 3-16,0 0-6 0,-2 0-2 0,1 1-7 16,-1-2-20-16,-1 1-25 0,0 1-41 0,1 0-72 15,-3 1-160-15,5 3-580 0,0 2-674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34:04.2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16227 12964 0 0,'0'0'0'0,"0"0"0"15,0 0 0-15,0 0 168 0,0 0-50 16,0 0-21-16,0 0 0 0,0 0 9 0,0 0-2 16,0 0-11-16,0 0-17 0,0 0-16 0,0 0-13 15,0 0-9-15,67 44-7 0,-58-41 4 0,2 2 6 16,-1 0 11-16,0-2 10 0,2 1-2 0,2-2-2 15,2 1 0-15,-3-1 1 0,5 1 4 16,0-3 3-16,1 0-5 0,-1 0-4 0,0 0 1 16,2 0-7-16,2 0 0 0,1 0-8 15,0 0-4-15,-1-1-5 0,0-1-7 0,3 2-2 0,-2-1-5 16,0 1-5-16,3-1-2 0,-3 0-2 16,5 1-2-16,0-2-1 0,1 2 0 15,0 0 2-15,5 0-1 0,-2 0-1 0,1 0 0 0,1 0-5 16,0 0 4-16,0 0-1 0,-3 0 2 15,1 0 4-15,-2 0-2 0,0 0 4 0,-3 0 8 16,-1 0 9-16,1 0 7 0,2-1 6 0,-1-1-2 16,0 0-9-16,2 0-1 0,-2-2-6 0,0 2-2 15,1 0 5-15,-1-2-6 0,-1 1 0 16,5-1-1-16,-1 2-6 0,3-2 6 0,-2 2-1 16,0 0-2-16,0 1 1 0,4-1-6 0,-2 2-3 15,0 0-1-15,3 0-2 0,0 0-2 16,-1 0 1-16,4 0-4 0,0 3-3 0,4-1 4 15,-1 0-2-15,-1 2 2 0,-1-2 2 0,-4 1-5 16,0-1-1-16,-3 0 0 0,-2 1 1 0,-4-1 2 16,-1-2 1-16,-2 0 0 0,-1 0-1 0,-2 0 2 15,1 0 0-15,-1 0 3 0,3-2 6 0,-3 0-2 16,5 1 5-16,0 0 2 0,2 0 0 16,3 1 5-16,2 0-4 0,2 0 0 0,3 0-2 15,3 0-4-15,-1 0-1 0,-2 1-4 16,0 1 1-16,-6 0-4 0,-1 0-1 0,-3-2-2 15,-1 0-4-15,-2 0 6 0,-1 0 0 0,-1 0 1 16,1 0 1-16,-2 0-6 0,1-1 1 0,1 1-1 16,0 0-2-16,2 0 4 0,2 0-2 0,0 0 1 15,2 0-1-15,1 0 1 0,2 0-2 0,5 0 4 16,0 2 5-16,4 0-5 0,0 1 4 16,2-1 0-16,-1 1-1 0,-1-1 7 0,-2 1 1 15,-1-1-1-15,0-1 3 0,-3 2-4 0,-2-2-3 16,0 1 0-16,-2 0-2 0,-2-2-2 15,-1 0 0-15,-2 0-3 0,1 0-2 0,-1 2 3 0,1-2-2 16,1 0 2-16,0 1 2 0,1-1-6 16,1 1 0-16,2 2 1 0,0-3-2 0,-2 3 3 15,2-1 0-15,-1-1 0 0,1 1-1 0,0 1 1 16,0-2-1-16,-1 2 4 0,-2-1 4 16,-2 1-6-16,-1-1 1 0,-2 1-2 0,3-1 0 15,0 0 5-15,-1 1-1 0,-1-2-1 0,1 1 2 16,-2-1-4-16,-1 0-1 0,0 1 0 0,0-1 1 15,0-1-1-15,2 0 2 0,1 0-4 0,0 0-1 16,2 0 2-16,1 1-1 0,1 0 3 16,0 0 0-16,0 1-2 0,0 0 0 0,2 1-2 15,0 0-1-15,-1-1 2 0,3 1 0 0,-2-1 0 16,1 2-2-16,0-2 1 0,-2 1-2 0,1 1 1 16,-1 0 3-16,-2-2-4 0,-1-1 1 15,-2-1-1-15,-2 2-1 0,-2-2 4 16,1 0-1-16,-3 0 3 0,-1 0 1 0,-1 0-4 0,0 0 1 15,0 0-1-15,-2 0 2 0,-3 0-1 16,2 0 1-16,-4-2-1 0,3 2-2 0,-3-1 3 16,-1 0-1-16,0 0 1 0,1-1 3 0,-3 0-5 0,0 1 2 15,0 0-2-15,0-2 0 0,-4 3 1 16,4-3 1-16,-1 2 1 0,0-2-2 16,2 2 1-16,-2-1-2 0,0 1 0 0,0-1 3 15,2 0-3-15,-1 1 2 0,0-1-3 0,1 2 0 16,-1-2 2-16,0 1 0 0,0 0 2 0,0 1 1 15,1-1-3-15,1-1-1 0,-2 2 0 0,1-1 1 16,0 0 0-16,-1-1 1 0,0-1 0 0,-1 2-1 16,0-1 1-16,-2 1-2 0,-1-2 2 15,1 2 2-15,-2-1-4 0,1-1 3 0,2 2-3 16,1-1 0-16,0 1 1 0,-2-1 1 0,4 1 1 16,2 0-3-16,-2 0 2 0,1-1-3 15,-1 2 1-15,-1 0 3 0,1 0-1 0,0 0 1 16,-1 0-3-16,1 0-1 0,-1 0 2 0,0 0 0 15,1 0 1-15,-1 0 0 0,-1 0-2 0,1 0 2 16,-1 0-2-16,-1 0 1 0,-2 0 0 16,1 0 2-16,0 0-1 0,-3 0-2 0,2 0 1 0,-3 0 0 15,3 0 1-15,-3 0 2 0,-1 0-3 16,0 0 2-16,1 0-4 0,-2 0 2 16,0 0 2-16,-1 0-3 0,0 0 2 0,0 0-2 15,1 0 1-15,-1 0 0 0,0 0-1 0,0 0 1 16,0 0-2-16,0 0 1 0,0 0-5 0,0 0-10 15,0 0 0-15,-2 2-10 0,-3 0-25 16,2 2-58-16,-6 1-130 0,1-2-316 16,4-1-1092-16</inkml:trace>
  <inkml:trace contextRef="#ctx0" brushRef="#br0" timeOffset="1853.2346">27023 12864 563 0,'0'0'34'0,"0"0"-105"0,0 0 19 0,0 0 62 16,0 0 103-16,0 0 74 0,0 0-2 0,0 0-41 15,0 0-49-15,0 0-34 0,0 0-15 16,0 0-1-16,78 3 3 0,-59-1 3 0,0-1-3 16,2 0-4-16,1 0-6 0,3 0-9 0,3 0-5 15,2-1-1-15,2 1 2 0,2 1 7 0,1-1 7 16,3 0 4-16,-2 0 4 0,1 1 3 0,2-2 7 16,2 1-1-16,-1-1-3 0,1 1-6 15,3-1-8-15,-3 0-4 0,1 0-4 0,-2 0-2 16,0 0-4-16,0 0-2 0,-1 0-3 0,0 0-5 15,-1 0 0-15,-1-2-1 0,0-1 2 16,2 1 4-16,-2-1-2 0,-1 1 2 0,4 1-1 16,-4-1 1-16,1-1 1 0,2 2 2 0,3 1 2 15,-1 0 2-15,2 0 3 0,1 0 3 0,-1 0 3 16,5 4 1-16,-3-1-2 0,3 3-7 16,-5 0-8-16,4 0-9 0,-5 1-2 0,-1-2 0 15,-1 0-1-15,-1-1 2 0,-4 0-3 0,3-1-1 16,0 1-3-16,-2-2 1 0,3 1 0 0,-4-1 0 15,1 2-1-15,-1-2-2 0,-1 0 0 16,-1 0 1-16,2-1 2 0,-1 0 2 0,-1-1-2 16,-2 1 0-16,0 0 0 0,2 1-2 0,0-1 6 15,0 0 2-15,-1 0 3 0,4 1 1 16,-3-1 1-16,-1 1-1 0,2-1 2 0,3 0-1 16,-2 1-2-16,2 0 1 0,3 1-3 0,1 0-3 15,1 1-1-15,5-1-2 0,-3 3 2 0,6 0 1 16,-1-1-4-16,2 2 2 0,-2 1-3 0,1-2 0 15,-3 1 3-15,0-1-2 0,-3-1 4 16,1-1-3-16,-4-1 3 0,1 0-2 16,-2-2 3-16,-5 0 6 0,1 0-3 0,-5 1 2 0,-3 0-3 15,-3-1-3-15,-4 0 2 0,-1 0 0 0,0 1-2 16,-3-2-1-16,-4 3-2 0,-1-2-2 0,2 0 0 16,-4 0 2-16,-4 0-2 0,3-1 0 15,-6 1-2-15,2 0-7 0,-4-1 4 0,-1 0-6 16,1 0-7-16,-1 0-19 0,0 0-45 0,0 2-73 15,-1-1-125-15,-2 1-384 0,-2-2-944 16</inkml:trace>
  <inkml:trace contextRef="#ctx0" brushRef="#br0" timeOffset="2214.6808">7151 14269 2599 0,'0'0'-1613'0</inkml:trace>
  <inkml:trace contextRef="#ctx0" brushRef="#br0" timeOffset="3693.9337">3707 13626 498 0,'0'0'226'0,"0"0"-128"16,0 0-60-16,0 0 7 0,0 0 50 0,0 0 50 16,0 0 27-16,0 0 1 0,0 0-29 15,0 0-35-15,0 0-31 0,0 0-21 0,0 0-10 16,0 0-7-16,86 15-1 0,-74-14-1 0,2 0 4 16,4 1-1-16,-3-1 0 0,3-1-4 0,1 0-7 15,2 0-1-15,2 0-4 0,0 0-2 0,2 0 2 16,3 0 0-16,1 0 1 0,0-1 3 15,1 1-2-15,0 0-1 0,0 0-3 16,1 0-4-16,1 0-2 0,1 0-2 16,2 0 0-16,-1 0-2 0,4-2-1 0,-1 1 1 0,2 0-2 15,1 1 2-15,1-1-3 0,-1 0-2 0,-2-1-2 16,3 1-2-16,-1 0 2 0,0 1 1 0,1-1 3 16,3 1 1-16,-3-1 1 0,2 0-2 0,1-1-1 15,-2 1 2-15,2 0-3 0,-2 1 1 0,0-1 0 16,-2 1-2-16,0-1 1 0,-1 1-1 15,-1-1-3-15,-2-1 3 0,2 1-4 0,-2 0 2 16,-1 1-1-16,3-1 2 0,-2 1 2 0,3 0 0 16,-1-1 2-16,-3 0-1 0,3 1 2 15,-6-2 0-15,3 2 2 0,-1-1 1 0,-1 1-2 16,3-1 1-16,-3 0-3 0,3 1-3 0,0-2 0 16,0 2-1-16,-1-1 0 15,1 0 0-15,-2 1-1 0,1-1-2 0,0 1 1 16,-3-1-1-16,1 1-1 0,0 0 4 0,1 0-2 0,-2 0-1 15,-1 0 2-15,-1 0-2 0,1 0 2 0,-3 0 1 16,0 0-3-16,-1 0 1 0,3 0-2 0,1 0 0 16,0 0 2-16,5 0 0 0,-4 0 0 0,-1 0 0 15,2 0-1-15,-2 0 0 0,2 0-3 16,-3 1 4-16,-2-1-4 0,0 1 2 16,1-1-1-16,-3 1-2 0,3 0 4 0,3 2-2 15,1-2 1-15,1 0-1 0,1 2-2 0,0-2 1 16,-2 0-1-16,2 0 2 0,-3 0 1 0,1-1 1 15,-1 0-2-15,0 0-1 0,2 0 0 0,-2-1 0 16,0 0 2-16,-1 0 1 0,-1-1-1 0,1 0-2 16,-1 1 0-16,-1 0 0 0,-1 0 0 0,-3-2 3 15,1 1-1-15,-2-1-1 0,-3 1 1 16,6 1-2-16,-3-1 1 0,5 0 2 0,-1 1-2 16,-1 0 0-16,1 0-1 0,1 0 0 0,-6 1 1 15,5 0-1-15,-5-1 1 0,3-1 1 16,-3 2-2-16,-1 0 0 0,3 0 0 0,-4-1 2 15,-1 1-2-15,-1 0 3 0,-5-1-2 0,4 1-3 16,-3-1 6-16,3 1-5 0,-1-1 3 0,-2 1 2 16,4 0-4-16,-2 0 3 0,-2 0-1 15,1 0 0-15,-2 0 2 0,1 0 2 0,-2 0 3 16,-3 1 4-16,0 1 6 0,-1-1 1 16,-5 2 1-16,3-2 0 0,-4 0-5 0,3 1-2 0,-3 0-4 15,-1 0-3-15,3-1 2 0,-1 0-2 0,-2 0 2 16,5 1 0-16,-3 0-2 0,3-1-1 0,3 2 0 15,-1-1-1-15,-1-1-3 0,2 3 3 16,-4-3-1-16,3 1-1 0,0 0 3 0,2-1-4 16,-2 0 4-16,2-1-2 0,2 1-1 0,1-1 4 15,-1 0-4-15,-2 0 1 0,0 0-1 16,1 0 1-16,-3 0-1 0,-1 0-2 0,0 0 2 16,-5 0-5-16,-3 0 0 0,0 0-11 0,0-1-28 15,-2-1-33-15,-7-2-64 0,-2-1-105 0,1 3-233 16,0 1-958-16</inkml:trace>
  <inkml:trace contextRef="#ctx0" brushRef="#br0" timeOffset="18068.9455">5137 4161 0 0,'0'0'0'0,"0"0"144"0,0 0 112 16,0 0-4-16,0 0 1 0,0 0-21 0,0 0-29 15,0 0-12-15,0 0-17 0,0 0-23 0,0 0-34 16,-3-22-21-16,5 22-17 0,-2 0-11 0,1 0-6 15,-1 0-8-15,0 0-4 0,0 0-12 16,0 0-6-16,0 0-10 0,0 0-15 0,0 0-4 16,0 1-12-16,0 2 3 0,0 3 11 0,0 4 7 15,1 4 9-15,3 4 0 0,1 2-4 0,-2 6-9 16,3 4-1-16,-2 5-3 0,1 1-4 16,-1 3 5-16,1 1-1 0,0 2-1 0,-1 1 2 15,0-1-4-15,0-1 0 0,0-1 1 0,-1-5-3 16,2 0 1-16,-1-6 2 0,-1-3-4 15,2-3 4-15,-2-3-1 0,3-3 0 0,-1-1 2 16,-3-2-3-16,2-2 2 0,0-3 1 0,-2-2-2 16,1-1 1-16,0 0 1 0,-2-4-2 15,0 1 1-15,-1-2 1 0,1 0-2 0,-1-1 1 16,0 1 2-16,0-1-1 0,2 0 2 0,-2 0-1 16,0 0-2-16,0 0-3 0,0 0-19 0,0 0-36 15,2 0-67-15,-2-3-136 0,0 0-410 0,0 2-806 0</inkml:trace>
  <inkml:trace contextRef="#ctx0" brushRef="#br0" timeOffset="18436.3423">5075 4178 281 0,'0'0'359'16,"0"0"-83"-16,0 0 2 0,0 0 13 15,0 0-4-15,0 0-42 0,0 0-70 0,0 0-51 16,136-80-35-16,-100 62-22 0,2 0-9 15,3-3-2-15,3 1-6 0,3 1-8 0,0-3-10 16,2 3-6-16,-4-1-7 0,-3 4-5 16,-7 2-5-16,-5 3-2 0,-7 3-3 0,-4 2 0 15,-3 1 0-15,-5 2-2 0,-7 0 2 0,0 2-2 16,0 1-4-16,-4 0-10 0,0 0-27 0,0 0-47 16,0 0-91-16,-5 0-88 0,0 5-157 0,-4 3-200 15,3-2-218-15,1 0 500 0</inkml:trace>
  <inkml:trace contextRef="#ctx0" brushRef="#br0" timeOffset="18718.1529">5103 4577 1555 0,'0'0'204'0,"0"0"-74"15,0 0-24-15,0 0 12 0,0 0 29 16,0 0 15-16,0 0-15 0,0 0-32 0,0 0-27 16,0 0-21-16,135-78-15 0,-97 60-11 0,5-1-5 15,-1 1-9-15,1 1-8 0,4 0-5 0,-5 3-6 16,0 2-3-16,-4 1-3 0,-7 1 1 16,-7 3-7-16,-4 1-7 0,-3 4-11 0,-5-1-22 15,-3 2-33-15,-3 1-62 0,-3 0-74 0,-3 2-70 16,0 4-82-16,-8 2-170 0,1-1-230 15,2-1 177-15</inkml:trace>
  <inkml:trace contextRef="#ctx0" brushRef="#br0" timeOffset="18909.9922">5130 4946 2060 0,'0'0'442'15,"0"0"-390"-15,0 0-59 0,0 0 12 16,0 0 48-16,0 0 56 0,0 0 24 0,0 0-19 15,117-41-38-15,-75 24-35 0,0 0-22 0,3 0-12 16,-1 2-11-16,-4 2-17 0,-6 0-35 0,1 3-36 16,-8 1-57-16,0 0-85 0,-5-1-189 0,-3 5-514 15,-9-1-251-15</inkml:trace>
  <inkml:trace contextRef="#ctx0" brushRef="#br0" timeOffset="19427.7676">5803 4359 1985 0,'0'0'175'0,"0"0"-109"0,0 0-41 15,0 0 14-15,0 0 34 0,0 0 21 16,0 0-1-16,0 0-23 0,0 0-22 0,0 0-22 16,0 0-13-16,84 137-6 0,-81-104-3 0,2-2-1 15,-1 1-3-15,-3 0 0 0,-1-1-3 0,0-4 0 0,0-2 0 16,0-3-6-16,0-5 7 15,-1-6-1-15,-3-4 2 0,3-1 14 0,-1-4 15 0,2-2 33 16,0 0 24-16,0-8-8 0,-1-4-17 16,1-5-31-16,0-6-23 0,0-4 3 15,0-5 4-15,3 0 2 0,3-3 3 16,1 1 2-16,1-4-10 0,1 1-1 0,3 2-2 16,1 2-6-16,-1 4 5 0,2 5-1 0,-1 5-2 0,0 5-2 15,-2 5-5-15,3 2-2 0,-1 5-5 0,-1 2 4 16,0 0-3-16,1 6 3 0,-1 5 0 15,0 1-2-15,-1 2 6 0,-1 2-2 0,-3 2 1 16,-2 0 2-16,0 0-4 0,-2 3-1 0,-3-1 2 16,0 0-2-16,0-2 5 0,-3-4-2 0,0-3 2 15,1-2 0-15,2-5 7 0,-1-2 13 16,1-2 17-16,0 0 19 0,0-6-9 0,0-4-12 16,0-2-19-16,0-6-17 0,0-2 5 0,0-1 1 15,2-4 3-15,6 2 2 0,1-3-3 0,2 2-1 16,0 1 0-16,2 2-2 0,0 4 0 0,1 3-1 15,-3 5-1-15,0 2-3 0,1 3 2 16,-2 3 1-16,-1 1-1 0,2 1 6 0,-1 6-4 16,0 4 0-16,1 1-1 0,-2 3-1 0,0 1 2 15,1 2 0-15,-2-1-2 0,1 1-2 0,-4 0 0 16,3 0-9-16,-2-1-17 0,-1 1-30 16,2-2-60-16,-3-3-110 0,1-3-255 0,-1-5-1056 15</inkml:trace>
  <inkml:trace contextRef="#ctx0" brushRef="#br0" timeOffset="19995.9724">6632 4145 2310 0,'0'0'410'0,"0"0"-419"0,0 0-10 0,0 0 9 0,0 0 19 16,0 0 16-16,0 0 6 0,-18 125 2 15,25-105-1-15,2-1-9 0,2-1-1 0,1-3-7 16,7-4-2-16,-1-3-2 0,2-3 2 16,0-5 1-16,0 0-1 0,-2-6 0 0,-2-5-5 15,2-1-7-15,-6-3-2 0,-2-4-5 16,-2 0 0-16,-6-2 2 0,-2-1 1 0,-2 2 4 16,-9 1-2-16,-4 2 2 0,1 3 5 0,-5 4 6 15,-2 2 9-15,2 1 2 0,-1 4 0 0,3 2-10 16,3 1 1-16,2 0-6 0,2 0-3 0,4 1 0 15,5 2-12-15,1 3-5 0,3-1-3 16,4 2-3-16,7 0 7 0,2 0 3 0,6-1 4 16,4-2 1-16,1-1 1 0,3-3 2 0,-2 0 2 15,1-4 8-15,0-4-1 0,-6-2 3 0,2-3 4 16,-6-1-1-16,-2-2 7 0,1-3 5 0,-5-3 1 16,0-3-2-16,-2-4-6 0,-6-3-3 15,1-3-2-15,-4 1 4 0,0-6-1 0,-2 0-3 16,0-3-6-16,-4-1-8 0,-3-2 0 0,-1-2 0 15,1 0 0-15,-4 1 6 0,-1 0-1 0,1 4-1 16,-1 2 5-16,2 9 3 0,-2 2 11 16,1 9 5-16,1 4 1 0,0 6 2 0,2 4-6 15,3 3-9-15,2 4-15 0,1 0-15 16,2 10-10-16,-2 7 2 0,-1 9 8 0,-1 9 6 0,3 7 8 16,1 9 0-16,1 6-1 0,8 3 2 0,1 5-5 15,5-1-1-15,0 1 0 0,3 0-2 16,-2-3-3-16,4-2-6 0,1-5-15 15,3-4-12-15,0-8-12 0,4-4-30 0,-1-5-44 16,-1-8-80-16,-1-6-142 0,-9-7-380 0,-4-8-842 0</inkml:trace>
  <inkml:trace contextRef="#ctx0" brushRef="#br0" timeOffset="20217.7721">6871 3803 2636 0,'0'0'32'15,"0"0"-52"-15,0 0 6 0,0 0 31 0,0 0 48 16,0 0 22-16,0 0 8 0,145-53-9 16,-111 49-13-16,4 2-7 0,1 2-11 0,-5 0-8 15,1 7-9-15,-6 3-10 0,-4 1-3 0,-2 5-3 16,-3 3-2-16,-3 6-1 0,-4 2-2 0,-2 4-7 16,-2 4-2-16,1 1-5 0,-4-1-4 0,-3 0-2 15,0-2-5-15,1-3-12 0,-2-4-19 16,-1-4-28-16,0-4-33 0,1-7-38 0,4-3-77 15,-3-6-188-15,-1-2-652 0,2 0-311 0</inkml:trace>
  <inkml:trace contextRef="#ctx0" brushRef="#br0" timeOffset="20334.6316">7313 3684 1826 0,'0'0'1045'0,"0"0"-987"0,0 0-46 0,0 0-10 0,0 0-10 0,0 0-22 16,0 0-59-16,0 0-163 0,-34-118-460 15,36 113-874-15</inkml:trace>
  <inkml:trace contextRef="#ctx0" brushRef="#br0" timeOffset="20928.7661">7626 3651 2266 0,'0'0'88'15,"0"0"-83"-15,0 0 3 0,0 0 21 0,0 0 24 16,-21 130 22-16,21-102 4 0,4-1-7 16,4 1-18-16,3 0-19 0,4-1-9 0,0-6-2 15,3-4 2-15,0-5 3 0,-2-3 2 0,2-5 0 16,1-2-6-16,-7-2 0 0,0-5-2 0,-1-7-8 16,-4-3-8-16,-4-7-14 0,-3-4-10 0,-2 0-2 15,-9-2-1-15,-4 2 3 0,-8 0 8 16,0 4 8-16,-4 2 13 0,2 3 14 0,-2 3 7 15,4 5 3-15,4 0-1 0,2 3-3 16,3 1-6-16,4 5-6 0,6-1-5 0,0 1-8 0,4 0-14 16,0 0-22-16,3 0-4 0,1 3 2 0,6 3 7 15,0 1 19-15,7 0 5 0,4-2 1 16,8-3 3-16,3-2 2 0,3 0-3 0,4-2 1 16,-2-4 1-16,-3-2 1 0,-4-2 3 15,-2 0 1-15,-5-1 3 0,-4 2 1 0,-4 1 1 16,-1-1-1-16,-4 2-2 0,-5 1-5 0,1 4-7 15,-4 1-6-15,-2 1-15 0,1 0-9 0,-1 2 1 16,2 5 5-16,3 1 12 0,-2 2 8 0,0 3 1 16,2 0-2-16,-2 1 2 0,0-1 1 15,1-1-1-15,-3 1 3 0,0-2-2 0,0-1 0 16,-1-3 2-16,0-2-4 0,1-2 7 0,-1-3 13 16,1 0 26-16,2-1 11 0,-2-6-4 15,1-3-12-15,0-4-25 0,3-2-6 0,-1-1 2 16,0-2 0-16,2 1 3 0,-2 1 1 0,3 2 4 0,-1 0 7 15,-1 4 1-15,-2 5 4 0,1 1-1 16,-2 3-6-16,-1 1-9 0,1 1-11 0,2 0-10 16,0 2-3-16,5 5 1 0,2 2 2 0,1 2 1 15,5 3-11-15,-4 1-19 16,5-1-31-16,-5 1-45 0,4 1-65 0,-4-1-128 0,-2-2-340 16,-3-6-932-16</inkml:trace>
  <inkml:trace contextRef="#ctx0" brushRef="#br0" timeOffset="21449.5991">8417 3501 2803 0,'0'0'-11'0,"0"0"-26"0,0 0 24 0,0 0 37 16,0 0 20-16,0 0 6 0,0 0-10 0,0 0-12 15,0 0-14-15,0 0-3 0,0 0-3 0,0 0-1 16,0 0 3-16,-59 118-1 0,75-109 0 0,-2-2-1 15,7-4 2-15,0-3-2 0,-2 0 3 16,2-3 0-16,-1-4-1 0,-7-2 6 0,1 3 3 16,-9-1 9-16,0 2 5 0,-3 2-1 15,-2 1-6-15,0 1-14 0,0 1-23 0,0 0-27 16,0 0-24-16,0 1 3 0,2 3 15 0,0 2 23 16,6 2 20-16,1 0 2 0,2 1 1 0,1 1-4 15,6-3 5-15,1-2 1 0,1-1-1 0,2-2 4 16,1-2-4-16,3 0-1 0,-2-6 4 15,5-2-3-15,-2-2 4 0,-2-2 1 0,-1-2 2 16,-6 0 3-16,0-4 6 0,-6-3 3 16,-2-1 2-16,-1-4-2 0,-3-2-2 0,-4-3-2 0,-2-1-1 15,0-4-3-15,-6-1-1 0,-2-4-6 16,-5-3-8-16,1-5-1 0,-3-3-4 0,-2-3 1 16,-3-2 6-16,2 2 1 0,-3 2 2 0,2 4 6 15,4 3 2-15,-2 6 9 0,3 6 9 16,-1 8 4-16,3 8 6 0,3 5-1 0,3 7-10 0,1 5-13 15,1 1-20-15,-2 9-8 0,-1 8-4 16,-1 8 5-16,-2 9 10 0,-3 7 0 0,2 6 1 16,3 6 1-16,3 4-2 0,2 3 1 15,3 1-2-15,1-1 0 0,8-4-1 0,5-3-1 16,4-7 0-16,5-4-3 0,7-8 2 0,2-6-4 16,4-5-2-16,-2-6-10 0,-3-7-18 0,-1-4-20 15,-2-5-32-15,-4-1-41 0,-2-4-96 0,-6-3-262 16,-6 1-1115-16</inkml:trace>
  <inkml:trace contextRef="#ctx0" brushRef="#br0" timeOffset="21930.9707">7690 4428 1628 0,'0'0'197'0,"0"0"-149"0,0 0 9 0,0 0 73 16,0 0 24-16,0 0-2 0,0 0-33 0,48 143-29 15,-35-111-22-15,3 2-14 0,-2 4-7 0,0 0-10 16,-1 1-7-16,-3 0-4 0,-1-3-9 16,-1-2-6-16,-2-4-7 0,2-5-4 0,-4-5-8 15,2-4-18-15,-4-6-40 0,0-2-93 0,1-7-139 16,-3-1-250-16,0 0-983 0</inkml:trace>
  <inkml:trace contextRef="#ctx0" brushRef="#br0" timeOffset="22135.1711">7490 4348 1992 0,'0'0'224'0,"0"0"-51"0,0 0 3 0,0 0 0 16,0 0-23-16,126-68-45 0,-93 52-39 15,6 1-30-15,-1 1-20 0,1 1-7 0,-3 2-10 16,0 0-8-16,-5 2-7 0,-7 2-18 0,-2 3-17 15,-4 2-33-15,-7 2-59 0,-2 0-84 0,-3 4-133 16,-5 7-275-16,-1-2-369 0,0-2 391 16</inkml:trace>
  <inkml:trace contextRef="#ctx0" brushRef="#br0" timeOffset="22278.629">7490 4959 1839 0,'0'0'214'0,"0"0"-113"0,0 0-31 16,0 0-7-16,137-28-1 0,-96 11-9 0,1 2-21 16,-1-3-27-16,-4 3-48 0,-7 1-77 15,-5-2-148-15,-7 5-358 0,-6 4-756 0</inkml:trace>
  <inkml:trace contextRef="#ctx0" brushRef="#br0" timeOffset="22870.4037">8126 4537 275 0,'0'0'453'0,"0"0"-20"15,0 0-45-15,0 0-67 0,0 0-81 0,0 0-70 16,0 0-44-16,0 0-25 0,69 127-9 0,-68-109-17 16,-1 0-18-16,0-1-15 0,-1-4-17 15,-2-4-2-15,2-3 2 0,-3-4 10 0,4-1 16 16,0-1 21-16,0 0 15 0,0-2-3 0,0-5-18 15,0-5-32-15,0-4-25 0,0-4-13 0,5-3-2 16,-1-2 9-16,2-1 1 0,1 0-3 0,3 2 1 16,0 4-7-16,1 1-4 0,1 4 1 15,-5 5-3-15,2 2-6 0,0 4-9 0,0 3-7 16,-1 1-10-16,1 1 5 0,-2 6 3 0,2 4 8 16,1 1 13-16,2 5-4 0,-2 2 5 0,4 1 2 15,-3 2-4-15,1 2 9 0,0-3 3 16,3-1-1-16,0 0 4 0,2-6-1 0,2-2 1 15,-3-4 1-15,4-5 5 0,0-1-2 0,-2-2 2 16,0-3 1-16,-5-4 1 0,0-3 7 16,-3-2 4-16,-1-5 3 0,1-1 3 0,-4-3-3 15,-2-2-1-15,1-2-2 0,-3 1-5 0,-1-4-3 16,-1-2-4-16,0-1-3 0,0-1-6 16,-1-2 3-16,-1-3 1 0,-3 1-1 0,2-4 4 15,-2 1-7-15,1-3-7 0,-3 2-2 0,4-2-3 16,-4 2 4-16,4 0 3 0,-5-1 2 0,3 3 3 15,-4 2-1-15,1 0 3 0,-1 6 2 0,4 5 7 16,-3 8 6-16,2 4 10 0,3 6 4 16,0 3-13-16,-1 4-17 0,3 1-25 0,0 9-6 15,-1 8 8-15,0 7 13 0,-3 8 17 0,4 7 2 16,1 3-3-16,2 5-1 0,7 1-1 0,1 0-3 16,6 1 0-16,-2 0 0 0,6-2 2 15,-1-3 1-15,2-3 3 0,1-2-4 0,2-5-2 16,0-2-1-16,0-2-5 0,4-5 0 0,-3-4-20 15,0-7-31-15,-3-7-28 0,0-3-46 16,-3-5-51-16,-2-4-95 0,-4-6-274 0,-5 1-493 0,-5 2 267 0</inkml:trace>
  <inkml:trace contextRef="#ctx0" brushRef="#br0" timeOffset="23009.8901">8652 4284 255 0,'0'0'754'0,"0"0"-219"15,0 0-136-15,0 0-80 0,0 0-72 0,0 0-61 16,0 0-70-16,0 0-53 0,0 0-39 0,0 0-25 15,0 0-2-15,0 0-4 0,0 0-9 0,0 0-33 16,145-120-104-16,-106 117-199 0,-11 1-522 16,-10 0-569-16</inkml:trace>
  <inkml:trace contextRef="#ctx0" brushRef="#br0" timeOffset="23945.929">8948 4531 2156 0,'0'0'45'0,"0"0"-41"16,0 0 22-16,0 0 46 0,0 0 42 15,121-90 25-15,-101 68 4 0,-3 2-24 0,-4 0-17 16,-3 0-11-16,-1 2-13 0,-6-1-10 0,-3 2-16 16,0 1-18-16,-6 0-13 0,-2 2-12 0,-3 1-2 15,1 3-3-15,-5 4-3 0,4 1-2 16,0 4-8-16,0 1-4 0,0 4-3 0,-5 5 2 15,4 6-1-15,-1 2 3 0,2 4 2 0,1 2-2 16,1 2 2-16,3 1-1 0,5 2-1 0,1-1 0 16,5 3-2-16,5-4-2 0,2-2-5 15,3-4-1-15,3-1 3 0,4-7 7 0,3-4 9 16,-1-3 5-16,6-5 2 0,0 0 2 0,1-2 1 16,4-4 3-16,-4-5 1 0,-1-1 0 0,-5-3 3 15,-3-2 2-15,-2-2 5 0,-4-3 2 16,-2-2-4-16,-3-4 1 0,-2 0-3 0,1-3 1 0,-5-1-1 15,1-3-4-15,0-3-6 0,-2-2-6 16,1-1-4-16,-1-2-6 0,-2 1 6 0,1-3 1 16,-1 1 3-16,-1 1 5 0,-1-1-5 0,0 2 0 15,-1 4-3-15,-4 2-2 0,1 6-1 16,-3 2-1-16,-2 6 1 0,2 4 2 0,-1 5 4 16,0 3 2-16,0 7-2 0,5 1-11 15,-4 2-16-15,3 5-10 0,-4 9-1 0,-1 7 4 16,0 7 18-16,2 6 6 0,0 5 4 0,3 5 2 15,2 5-7-15,2 3-7 0,0-2 1 0,5 0 2 16,0-2 3-16,5-4 6 0,-1-2-1 0,1-3-5 16,2-3 4-16,2-3 0 0,-2-3 2 15,0-2 3-15,0-3-1 0,5-3-2 0,-3-5-1 0,5-2 0 16,2-5 0-16,-1-5 6 0,4-5 4 16,0 0 3-16,-1-8 6 0,1-4-1 0,0-4-1 15,-1-5 0-15,-2-4 1 0,-2-2 2 0,-2-4 1 16,-3-1-1-16,-2-4 0 0,-3-1 1 0,-3-2-2 15,-4 0 3-15,-2-2-6 0,-2 0-3 16,-6-2-1-16,-2-2 0 0,-5-2 2 0,1 1 1 16,1 3 0-16,1-1-4 0,-3 2 1 0,4 2-1 15,1 1-1-15,0 5 3 0,3 3 3 16,2 2 4-16,0 9 4 0,1 5 1 0,2 6 5 16,-2 3-6-16,1 5-13 0,2 1-31 15,1 3-29-15,0 10 0 0,-2 6 11 0,1 7 26 0,0 11 19 16,-1 7 0-16,2 5-1 0,0 6-3 15,0 5 3-15,0 3 0 0,0 2 1 0,5-3 1 16,3-1-1-16,-1-4-4 0,5-3 1 0,0-6-4 16,1-5-2-16,5-9 1 0,-2-4-1 15,2-8 3-15,2-5 0 0,1-4 3 0,-1-7 2 16,-1-5 5-16,0-1 3 0,-4-8 1 0,2-6 2 16,-2-4 0-16,-2-6 1 0,-1-2 3 0,-2-4-1 15,-3-1-1-15,-4 0 1 0,-2 1-2 16,-1 2 6-16,0 3 8 0,-1 3 2 0,-5 4 2 15,0 3-2-15,1 5-5 0,1 0 3 0,2 6-1 0,-1 3-6 16,3-1-10-16,0 2-18 0,0 0-22 16,0 4 0-16,0 5 5 0,2 5 12 15,1 2 15-15,4 6 1 0,2 2-2 0,1 5 0 16,3 0 0-16,0 3-5 0,0-1-14 0,2-2-33 16,-2-5-38-16,3-4-32 0,-2-4-22 0,1-7-18 15,1-6-68-15,-5-3-273 0,-3 0-923 0</inkml:trace>
  <inkml:trace contextRef="#ctx0" brushRef="#br0" timeOffset="24063.4405">9968 3845 2362 0,'0'0'68'0,"0"0"-79"0,0 0-31 0,0 0-39 0,0 0-74 16,0 0-198-16,0 0-463 0,0 0-156 0</inkml:trace>
  <inkml:trace contextRef="#ctx0" brushRef="#br0" timeOffset="25068.1088">10480 3805 2436 0,'0'0'22'0,"0"0"-24"0,0 0 11 15,0 0 19-15,0 0 17 0,0 0 7 0,-122 77-8 16,111-60-11-16,3 3-14 0,2 2-8 0,2 1-7 15,4 0-6-15,0-1-7 0,7-2-8 16,4-6 6-16,2-1 5 0,5-6 14 0,-1-3 12 16,-1-3 7-16,1-1 4 0,-3 0 0 0,2-6-1 15,-3-3-2-15,-2-4 0 0,-1-1 3 16,-2-2 5-16,-3 0 3 0,-1 0 2 0,-3-1-1 16,-1-2-1-16,0 2-1 0,0-2-1 0,-4 3 0 15,0 3-2-15,2 2-5 0,0 3-4 0,0 3-9 0,1 3-9 16,1 2-16-16,0 0-36 0,0 2-16 15,0 9-4-15,4 5 11 0,1 7 31 16,1 8 16-16,0 4 4 0,3 6-1 0,-1 5 0 16,0 3 0-16,3 5 1 0,-1 5 0 0,1 5 0 15,-1 2 2-15,-2 4-1 0,-5 2 0 0,-3 2 1 16,0-2 2-16,-5-2-5 0,-8-5 0 0,0-7-1 16,-4-7-1-16,0-6 3 0,-6-8 2 0,-2-6 0 15,-5-6 2-15,-1-8 4 0,-2-5-1 16,-2-6 9-16,2-6 4 0,3 0 1 0,2-8 3 15,2-3-4-15,2-6-3 0,1-2-2 16,5-2 0-16,3-3-4 0,4-3 3 0,3 1-1 16,6-3-9-16,2-1 1 0,3 0-10 0,10-2-3 15,3 0 3-15,5-2-3 0,0 0 2 16,8-3 1-16,1-1-3 0,2 0 2 0,6-1-1 16,1-3 0-16,3 2 0 0,2-2 3 0,0-4 3 15,2 2 3-15,-1-2 5 0,0 0-2 0,-6 1 2 16,-4 0 0-16,-3 0-2 0,-7-1 3 0,-6 1 2 15,-4 2-3-15,-6-3 3 0,-5 4 1 0,-4 4 0 16,0 2 3-16,-5 4 4 0,-3 5 4 16,-2 5 4-16,-1 3 0 0,2 6-4 0,-1 5-2 0,3 3-9 15,1 5-8-15,-2 0-8 16,-2 7-9-16,1 7-1 0,-3 5 4 0,1 4 2 16,0 6 2-16,3 3 0 0,4 6 0 0,4 2 1 15,0 3 0-15,4 0 1 0,6-2-1 0,6-3 1 16,0-3-4-16,5-5-2 0,1-6 3 0,3-3 0 15,-3-6 4-15,4-4 4 0,-4-5 2 0,-3-4 6 16,-1-2 9-16,-3-7 6 0,-1-6 5 0,-2-5-1 16,0-5-8-16,-4-5-6 0,-2-2-5 15,0-5-5-15,-4 0 5 0,1-2-3 16,-3-1 1-16,3 2 4 0,0 2-7 0,0 2 4 16,0 4-2-16,2 5-2 0,-2 4 1 0,4 5-3 0,-1 5-5 15,-1 3-9-15,0 2-11 0,1 4-12 16,-1 0-7-16,4 1 4 0,-1 8 2 0,1 3 8 15,0 4 6-15,2 6 3 0,-3 0 7 16,-1 3 4-16,-1 5 3 0,-2 1 3 0,-1 2-1 0,-2 0 3 16,-1-2 0-16,0-4 2 0,1-6 0 15,-1-5 2-15,0-5 0 0,0-2 5 0,0-7 24 16,0-2 29-16,0 0 29 0,0-2 3 16,0-7-24-16,0-3-28 0,-1-4-25 0,0-3-6 15,-1-3 3-15,2-3 3 0,0 2 0 0,4-3 1 16,2 2-3-16,2 1-2 0,2 1-2 0,0 4 3 15,0 1-4-15,-2 5-1 0,2 4 2 16,-5 1-9-16,2 3 7 0,-5 3-6 0,1 1-7 16,0 0 2-16,-1 2-9 0,4 5 2 15,-1 4 4-15,1 3 1 0,0 5 4 0,0 4 0 0,3 2 0 16,-3 2-1-16,1 1 2 0,0-3-1 0,-1-2-4 16,2-3-3-16,-2-4-22 0,0-2-22 0,2-3-31 15,2-3-52-15,-2-2-91 0,4-2-224 16,-4-2-630-16,-1-2-234 0</inkml:trace>
  <inkml:trace contextRef="#ctx0" brushRef="#br0" timeOffset="25524.661">11676 3475 2539 0,'0'0'107'0,"0"0"-99"0,0 0-16 0,0 0 14 16,0 0 15-16,0 0 19 0,0 0 11 0,0 0 1 15,0 0-4-15,0 0-5 0,-118 89-7 16,111-55-6-16,4 0-3 0,1 4-4 16,2 2-8-16,0 0-1 0,4-2-3 0,4-2-1 0,5-3 6 15,1-4-3-15,4-4 6 0,1-4 6 16,5-5 3-16,-1-3 6 0,2-5-2 0,2-3 3 16,0-2-5-16,-2-3 3 0,2-5-1 15,-3-4-5-15,-2-6 5 0,-2-3-8 0,-1-6-2 16,-3-2-3-16,-1-4-10 0,-4-3 1 0,-1-2-7 15,-1-1-4-15,-4 0 5 0,-3 0-5 0,-1 4 1 16,-1 3 0-16,-1 6-1 0,-5 3 2 0,1 6 2 16,-1 4 5-16,0 5-10 0,2 2 4 15,-2 3-5-15,1 0-9 0,-3 7 5 0,1 4-2 16,-2 7 4-16,3 1 1 0,-2 4 0 16,6 3 2-16,2 0 0 0,0 2 1 0,6 0 4 15,6 0-2-15,4-4 0 0,2-2 1 0,4-1 3 16,2-4-2-16,1-2 3 0,1-3 0 0,3-2-5 15,1-3 2-15,-2-2-2 0,1-3-2 16,0-2 0-16,-6 0-12 0,0-1-7 0,-6-4-14 16,1 1-18-16,-7-2-25 0,0-1-29 0,0 2-28 15,-3 1-58-15,-2-1-119 0,-2 1-467 0,0 2-808 0</inkml:trace>
  <inkml:trace contextRef="#ctx0" brushRef="#br0" timeOffset="39144.7674">14728 14466 298 0,'0'0'297'0,"0"0"-133"0,0 0-55 16,0 0-5-16,0 0 15 0,0 0 2 0,0 0-5 16,0 0-13-16,0 0-20 0,0 0-8 15,0 0-12-15,0 0-5 0,-8 15 1 0,8-14-13 16,0 0-1-16,0 0 0 0,0-1 1 0,1 2 6 16,4 0 3-16,-2-1 3 0,1 1-6 15,4 1 4-15,2-1-3 0,-1 2-6 0,3-2 1 16,0-1-16-16,5 1-6 0,-2 0-5 0,3-1-5 15,0 0 1-15,2 0-1 0,-1-1-2 0,1 1-3 16,2-1 0-16,0 0-2 0,3 0 0 0,0 0 1 16,4 0-5-16,1 0 2 0,2 0-3 15,4 0-5-15,-1-1 8 0,2 0-3 0,-2 1 1 16,-2-1 3-16,4 1-7 0,-1 0 3 16,-1 0-1-16,5 0 4 0,-2 0 2 0,-2 0 0 0,3 0 0 15,0 0-2-15,-4 0 0 0,3 0-1 16,-1-1 3-16,-3 1 3 0,-1 0-5 0,4-2 1 15,-4 2-2-15,4-1-1 0,-3 1 3 0,2 0 1 16,-2-1-2-16,-2 1-1 0,2-1 1 0,-1 0 1 16,-1 1 1-16,2-1 8 0,2-1-1 15,-2 0 6-15,4 0-1 0,-1 1-5 0,1-2 7 16,2 2-2-16,1 0 2 0,3 0-1 0,-2 1-4 16,1-1-2-16,-1 1-1 0,3 0 0 0,-1 0 0 15,-2 0-3-15,-1 0-2 0,0 0-4 16,0 0 2-16,-1 0-3 0,1 0 2 0,0 1 2 15,-1-1-7-15,1 0 0 0,-1 0-1 16,0 0-2-16,-1 0 4 0,0 0 0 0,-4 0 0 16,-1 0-2-16,-4 0 0 0,-2 1-1 0,-2 1 2 15,-5-1 4-15,-4 2-6 0,-5-2 3 0,-4 0-4 16,-3-1-3-16,-4 0 10 0,-1 1-1 0,0-1 4 16,0 0 0-16,0 0-3 0,0 0-4 0,0 0 2 15,0 0-2-15,0 0 1 0,0 0 2 0,0 0-2 16,0 0-6-16,0 0 4 0,0 0-3 15,0 0 0-15,-1 0 4 0,1 0-12 16,-1 0-7-16,-1 0-15 0,-4 0-17 0,2 1-27 0,-4 1-65 16,-4-2-111-16,1 1-300 15,4-1-1030-15</inkml:trace>
  <inkml:trace contextRef="#ctx0" brushRef="#br0" timeOffset="40732.9869">24358 14479 727 0,'0'0'351'15,"0"0"-108"-15,0 0-33 0,0 0-20 16,0 0-10-16,0 0-17 0,0 0-25 0,0 0-35 15,0 0-28-15,0 0-31 0,0 0-16 0,0 0 0 16,32 1-3-16,-17 1 4 0,5 0-2 0,2 1-1 16,4-2 2-16,-2 1 0 0,6 1 0 15,-1-1-6-15,1 0-5 0,0 1-4 0,0-1-6 16,1 0 2-16,-1 1-2 0,0-1-1 0,0 2-1 16,-1-2-3-16,-2-1 1 0,2 2-1 15,2-3 3-15,0 1 0 0,2-1 0 0,2 0 2 16,-3 0-7-16,2 0 4 0,0 0 0 0,1 0 0 15,2 0 6-15,-3 0 0 0,4 0 4 16,-3 0 0-16,2 0 0 0,2 0 5 0,0 0-5 16,1 1 2-16,1 3-5 0,-3-2-2 0,0 3-1 15,-1-3-3-15,-3 0 1 0,2 2 0 0,-4-2-3 0,0-1 2 16,-2 1-2-16,0 0 4 0,-4-1-1 16,3 1-1-16,1-1 1 0,-3 1-4 0,-1 0 2 15,0-1-1-15,-1-1 4 0,0 0 3 16,-3 0 1-16,0 1 0 0,-1-1-2 15,-1 0 1-15,1 0 1 0,1 0-2 0,0 0 0 0,0 0-5 16,0 0-2-16,-3 0 0 0,0 0 0 0,-2 1 3 16,-3 0-3-16,-2 1 3 0,-2-1-4 15,-3-1-1-15,-3 1 5 0,-1-1-1 0,-2 0 4 16,-1 0 0-16,2 0-1 0,-2 0 0 0,1 0-1 16,0 0 1-16,3 0-2 0,-2 0-1 15,4 0-1-15,2 0-4 0,0-1 1 0,3 1-3 16,0 0 4-16,0 0 2 0,3 0-4 15,-3 0 4-15,3 0-4 0,-2 0 1 0,1 0 3 0,-1 1-2 16,1 1 2-16,-1-1-3 0,0 1 0 16,0-2 1-16,0 0-2 0,1 0 6 0,0 0-1 15,0 0 1-15,3 0-2 0,-1 0-4 0,3 0 4 16,0 0-4-16,3 0 4 0,0 0-1 0,-1 0-3 16,1 0 1-16,0 0-1 0,-1 0 1 0,-1 0 3 15,0 0-2-15,-3 0 1 16,2 0-3-16,-2 0 1 0,0 0-1 0,-3 0 3 0,2 0 2 15,-2 0-3-15,-2 0 2 0,0 0-4 16,-2 0 0-16,0 0 2 0,-1 0-1 0,-3 0 3 0,0 0-1 16,-2 0-2-16,-1 0 0 0,0 0 0 0,-1 0 3 15,-1 0-1-15,0 0 2 0,0 0-2 16,0 0-4-16,0 0 8 0,0 0-3 0,0 0 2 16,0 0 3-16,0 0-5 0,0 0 0 15,0 0-2-15,0 0 0 0,0 0 4 0,0 0-2 16,0 0 0-16,0 0-3 0,0 0-2 0,0 0 1 15,0 0 1-15,0 0 1 0,0 0 0 0,0 0 1 16,0 0-3-16,0 0 0 0,0 0 2 0,0 0 0 16,0 0 3-16,0 0 1 0,0 0-5 15,0 0 1-15,0 0-2 0,1 0 2 0,0 0 3 16,2 0 2-16,1 0-3 0,3 0-5 0,2-2 2 16,-1 1-3-16,0 0 1 0,2 1 5 0,-4-1-4 15,2 0 1-15,-3-2-2 0,1 2-2 16,-4 0 5-16,2 1-2 0,-3-1 1 0,-1 1-5 15,0-1-11-15,0-1-16 0,0 0-24 16,0-1-52-16,-4 0-114 0,2 1-291 0,-1 0-1136 0</inkml:trace>
  <inkml:trace contextRef="#ctx0" brushRef="#br0" timeOffset="63865.1227">12383 3308 1439 0,'0'0'495'0,"0"0"-268"0,0 0-74 16,0 0-16-16,0 0 2 0,0 0-4 0,0 0-24 15,0 0-22-15,0 0-25 0,0 0-18 0,0 0-11 16,0 0-8-16,-1-2-3 0,1 2-4 16,0 0-2-16,0-1-4 0,0-1-5 15,0 0-7-15,0 1 0 0,0 0 0 0,0 0-2 0,0-2 4 16,0 3-7-16,0-1-4 0,0 1-4 0,-2-1-10 15,0 1-10-15,-1-1-27 0,1 0-80 16,-5-1-148-16,0 2-284 0,1-1-394 0,2 1-139 16</inkml:trace>
  <inkml:trace contextRef="#ctx0" brushRef="#br0" timeOffset="64132.5912">12475 3493 1792 0,'0'0'413'0,"0"0"-158"15,0 0-68-15,0 0-33 0,0 0-22 0,0 0-30 16,0 0-29-16,11 131-22 0,-12-110-15 0,-3 1-8 16,-1-1-7-16,0 1-6 0,-1-2-4 0,1 1-2 15,-1-3-4-15,-1 0-1 0,3-1-2 0,-3-1-2 16,4-1-2-16,-4-2-4 0,4 0-10 15,0-5-13-15,1 2-20 0,-1-3-27 0,2-2-34 16,0 0-46-16,-1-1-72 0,0-1-161 16,1-1-463-16,-1-2-525 0</inkml:trace>
  <inkml:trace contextRef="#ctx0" brushRef="#br0" timeOffset="65312.1268">8826 5397 767 0,'0'0'661'0,"0"0"-330"15,0 0-159-15,0 0-72 0,0 0-28 0,0 0-18 16,0 0-24-16,0 0-14 0,0 0-12 16,0 0 3-16,0 0 16 0,0 0 19 0,0 0 21 15,0 0 14-15,14 145 3 0,-8-112-10 0,3 2-7 16,-1-2-14-16,1 2-9 0,1-2-6 0,3 1-10 15,-3-1-3-15,0 0 6 0,1 1 3 0,-2-3 9 16,0-5-1-16,-1-3-9 0,-2-5-8 16,1-4-4-16,-3-1-4 0,1-5-1 0,-1-1-1 15,-3-3-7-15,1-2-3 0,-2-1-4 16,3-1-1-16,-3 0-3 0,0 0-7 0,0 0-12 16,0-3-44-16,0-4-76 0,-3-4-126 0,1-3-211 15,-1 2-425-15,2 3-201 0</inkml:trace>
  <inkml:trace contextRef="#ctx0" brushRef="#br0" timeOffset="65559.6537">8783 5499 1921 0,'0'0'344'0,"0"0"-159"16,0 0-51-16,0 0-2 0,0 0 12 0,0 0-1 15,0 0-28-15,0 0-33 0,0 0-29 0,136-94-22 16,-107 78-14-16,1 1-7 0,-1 0-9 16,-1 3 3-16,-4-1-2 0,2 2-4 0,-4 1-3 15,-1 0-11-15,1 0-12 0,-1 3-19 0,-2 0-28 16,-2 3-37-16,-5 0-47 0,-3 3-62 16,-5 1-140-16,-4 0-209 0,0 0-260 0,0 0-62 0</inkml:trace>
  <inkml:trace contextRef="#ctx0" brushRef="#br0" timeOffset="65735.0937">8956 5717 0 0,'0'0'478'0,"0"0"15"0,0 0-89 0,0 0-72 16,0 0-44-16,0 0-35 0,0 0-28 0,0 0-40 16,0 0-47-16,0 0-47 0,0 0-42 15,0 0-37-15,0 0-41 0,135-18-60 0,-109 7-112 16,-10 2-300-16,-3 4-623 0</inkml:trace>
  <inkml:trace contextRef="#ctx0" brushRef="#br0" timeOffset="66432.1">9506 5896 1998 0,'0'0'240'0,"0"0"-109"0,0 0-37 15,0 0 12-15,0 0 19 0,0 0-4 16,0 0-29-16,0 0-31 0,82-126-22 0,-66 99-13 16,-4 0-4-16,1-1-4 0,-3-3-4 0,1 0-5 15,-1 0-4-15,-1 0-4 0,-1-1-4 0,-3-1-1 16,0-2-6-16,-4-1 2 0,-1-1-4 0,0 0-1 16,-5 3 4-16,-1-1-2 0,-3 3 6 15,-1 2 4-15,-2 4 2 0,1 4 4 16,-3 3 0-16,2 6-1 0,2 4-1 0,-1 3-3 0,4 2 0 15,0 4-4-15,-1 0-3 0,-1 7-2 0,-1 6 2 16,1 6 4-16,-2 7 1 0,2 5 4 16,4 4-1-16,-1 6-1 0,5 5 4 0,1 3-1 15,0 2 0-15,4 0 0 0,3-1 0 0,4-1-2 16,5-2 4-16,-3-4 1 0,7-2 0 0,1-4 4 16,6-9-5-16,-2-5 2 0,5-6 2 15,5-7-1-15,1-7 4 0,-2-3 2 0,2-2 0 16,-2-8-1-16,-1-4 2 0,-4-4-2 0,-2 0 0 15,-4-4 2-15,-6-3 0 0,-3 1 1 0,-7-2 1 16,-4 0-4-16,-3-1 0 0,-1 2-3 16,-6 0-3-16,-8 0 0 0,2 5 1 0,-6 1 0 0,1 3 3 15,-1 5 1-15,2 3 0 16,1 1-2-16,2 5-2 0,1 1-2 0,3 1-5 0,2 2-1 16,0 6-3-16,1 3 1 0,3 2-4 0,2 3 3 15,2 3-1-15,0 2 0 0,4 3 0 16,6 2 1-16,4 2-3 0,2-1-1 0,5 0-7 15,0-2-6-15,6-4 0 0,0-5 2 0,3-5 8 16,0-6 10-16,-2-5 4 0,2-3 3 0,-1-7 2 16,-1-2 1-16,-3-5 0 0,1-1 2 15,-4-3 1-15,-1-2 2 0,-1 0 2 0,-2 0 1 16,-3 2-1-16,-2 0 1 0,0 2-1 0,-5 5-2 16,-2 1 2-16,2 6-4 0,-2 2-4 0,0 2-1 15,-1 2-7-15,1 1-1 0,3 0 0 0,2 5-2 16,0 3 1-16,3 2 1 0,-2 1-2 15,-2 3 0-15,-3 1 2 0,0 1-1 0,-3 1 0 16,-2 2 2-16,-2-1-3 0,-2 1 1 16,-3 2-1-16,-5 0-2 0,-1 1 2 0,-1-2-5 15,-5-2-4-15,5-3-7 0,-3-3-11 0,2-4-9 16,2-3-13-16,1-2-17 0,1-3-36 0,2-3-72 16,1-7-137-16,1 3-295 0,2 0-952 0</inkml:trace>
  <inkml:trace contextRef="#ctx0" brushRef="#br0" timeOffset="66771.5021">10554 5368 1426 0,'0'0'867'0,"0"0"-812"16,0 0-46-16,0 0 29 0,0 0 43 0,0 0 29 16,0 0 5-16,0 0-20 0,0 0-25 0,-86 120-20 15,83-101-13-15,3 3-12 0,0-1-4 16,6 2-5-16,4-3-4 0,2-3-5 0,4-2-3 15,1-5-1-15,2-3 2 0,1-4 7 0,1-3 3 16,-1 0 3-16,0-9 2 0,-2 0 1 0,-2-3 1 16,-2-3 5-16,-3 1-1 0,-3-4 5 15,-4 0-2-15,-2 0-3 0,-2 1 3 0,0-2-2 16,-4 1-1-16,0 3 3 0,-2 0-3 0,-1 3 1 16,2 3 1-16,-1 2-2 0,3 3-1 0,1 1-8 15,0 3-7-15,2 0-11 0,0 0-8 16,0 3-2-16,0 2 0 0,0 5 4 0,3 1 4 0,2 2 2 15,4 3 0-15,1 1-4 0,1-2-1 16,4 2-12-16,-1-3-12 0,-1 1-22 0,0-1-42 16,0-2-62-16,-2-2-81 0,2-4-118 0,1-5-217 15,-4-1-441-15,-4 0 32 0</inkml:trace>
  <inkml:trace contextRef="#ctx0" brushRef="#br0" timeOffset="66918.6018">10748 5198 2187 0,'0'0'245'16,"0"0"-152"-16,0 0-21 0,0 0 8 0,0 0-4 16,0 0-24-16,0 0-51 0,0 0-54 15,0 0-58-15,0 0-86 0,0 0-268 0,0 0-855 16</inkml:trace>
  <inkml:trace contextRef="#ctx0" brushRef="#br0" timeOffset="67402.8921">10929 5563 2504 0,'0'0'110'0,"0"0"-47"0,0 0 10 16,0 0 29-16,0 0 11 0,98-135-2 0,-85 106-26 15,0-2-29-15,-3 0-8 0,1 0-8 0,-2-1-10 16,-4-1-6-16,-2-3-4 0,-1 1-7 15,-2-3-5-15,0 0-1 0,-4-1-9 16,-2-2 2-16,-4 2-1 0,1-1-2 0,-1 3 3 16,1 2 1-16,-2 3-2 0,1 4 3 0,2 4 1 15,-2 4 0-15,2 4 3 0,0 5 4 0,2 3 0 16,2 4-1-16,1 4-9 0,2 0-17 0,1 1-10 16,0 9-3-16,0 6 5 0,0 5 14 0,0 10 7 0,1 5 3 15,4 9 2-15,0 6-3 16,1 5 3-16,1 5 1 0,2 0-4 0,1 1-1 0,0-1-4 15,0-2-2-15,0-2-4 0,0-5-1 16,0-4-9-16,2-5-2 0,0-8 0 0,3-7-16 16,-3-4 4-16,2-9 2 0,-4-5 3 0,-3-7 27 15,-2-3 17-15,0-3 10 0,0-8 6 16,-1-6-6-16,-2-5-6 0,-1-3-1 0,2-4 1 16,-3-3 5-16,0 0 4 0,0-1 2 0,0 1 1 15,1 0 5-15,2 4-9 0,1 2 0 0,-1 5-3 16,4 6-3-16,-1 2 1 0,-1 5-1 0,-1 3-6 15,0 3-6-15,0 2-5 0,2 0-7 16,4 5 0-16,0 5 2 0,2 2-1 0,-1 4 1 16,0 2 2-16,0 4-10 0,-1 2 1 0,-2 3-11 15,-1 1-22-15,-3 3-30 0,2-5-78 16,-2-1-147-16,-2-7-288 0,3-8-566 0,-4-4 66 0</inkml:trace>
  <inkml:trace contextRef="#ctx0" brushRef="#br0" timeOffset="67552.9349">11260 5102 2534 0,'0'0'119'0,"0"0"-90"0,0 0-18 15,0 0 7-15,0 0-4 0,0 0-12 0,0 0-26 16,0 0-43-16,0 0-58 0,0 0-117 16,0 0-308-16,0 0-682 0</inkml:trace>
  <inkml:trace contextRef="#ctx0" brushRef="#br0" timeOffset="68050.7441">11526 5444 1673 0,'0'0'143'15,"0"0"-71"-15,0 0 24 0,0 0 33 0,76-123 16 16,-62 95-1-16,-2 1-34 0,1-3-29 15,-3-2-13-15,1-2-9 0,-1-2-12 0,-3-3-11 0,-3-1-8 16,0-1-8-16,-2-3-6 0,-2 0 0 16,0 0-4-16,-6 2-3 0,1 1 0 15,-1 1-1-15,-3 4 2 0,0 2 3 0,2 4 5 16,-2 3 2-16,2 8 13 0,-2 4 3 0,3 4 0 16,1 6 0-16,2 4-24 0,1 1-22 0,-2 4-12 15,1 10-6-15,-3 8 11 0,0 6 14 0,0 8 6 16,2 5 2-16,-1 5-1 0,4 6-1 15,1 2-1-15,0 2 4 0,0 3-4 0,1 1-1 0,3-4-2 16,0-1-8-16,3-5-4 0,2-5-12 16,2-7-9-16,3-5-4 0,3-6 2 0,4-7 6 15,2-5 14-15,0-7 12 0,1-8 8 0,-2-1 10 16,-4-12 5-16,-2-3 6 0,-1-6 2 16,-1-4 0-16,-4-1-2 0,0-3-2 0,-4-1 0 15,-1-1 4-15,-3 0 2 0,-2 3 4 0,0-1 3 16,0 4 7-16,-2 4 4 0,-1 2 3 0,-2 7 1 15,2 3-3-15,1 3-4 0,1 3-9 16,1 3-15-16,0 1-15 0,0 0-17 0,0 0-12 16,0 6 9-16,3 5 2 0,3 3 12 0,2 4 10 15,0 6-8-15,1 0-4 0,1 6-11 16,0 1-20-16,-3 0-27 0,1-3-48 0,0-1-70 16,1-6-86-16,2-7-126 0,4-3-139 0,-4-6-51 0,-2-3-571 0</inkml:trace>
  <inkml:trace contextRef="#ctx0" brushRef="#br0" timeOffset="68208.9555">11917 4923 2005 0,'0'0'349'15,"0"0"-212"-15,0 0-23 0,0 0 7 16,0 0-2-16,0 0-22 0,0 0-38 0,0 0-35 0,0 0-34 16,0 0-29-16,-16-118-29 0,30 118-34 15,-1 0-70-15,5 2-229 0,-7 3-518 0,-1 0-395 0</inkml:trace>
  <inkml:trace contextRef="#ctx0" brushRef="#br0" timeOffset="68534.6813">12034 5238 2175 0,'0'0'127'0,"0"0"-70"0,0 0 24 0,0 0 31 16,77-129 21-16,-61 98 18 0,-4-1-28 0,-1-1-36 15,-1-4-23-15,0 1-20 0,-5-2-15 16,-1-1-7-16,-4-1-4 0,0-3-5 0,-3-1-2 16,-4-1-2-16,-3-2-1 0,-3 0-1 0,2 2-2 15,-2-1 0-15,0 4 0 0,3 6 1 16,-2 4 3-16,2 4 5 0,1 5 6 0,1 7 3 0,2 5 5 16,2 6-5-16,3 3-14 0,0 2-23 0,1 0-22 15,0 11-1-15,0 6 4 0,0 8 19 16,0 9 16-16,1 6 2 0,3 6-1 0,1 7-1 15,1 2 0-15,1 5 0 0,3-2 0 0,3-1-1 16,1 0 0-16,-1-3 0 0,4-2-2 16,-1-3-1-16,0 0-9 0,1-7-19 0,1-3-18 15,0-4-28-15,0-9-33 0,2-4-50 16,1-9-73-16,-7-5-152 0,-3-5-346 0,-6-3-784 0</inkml:trace>
  <inkml:trace contextRef="#ctx0" brushRef="#br0" timeOffset="69027.1051">12081 4774 2387 0,'0'0'169'16,"0"0"-83"-16,0 0-10 0,0 0 13 0,0 0 6 15,0 0-4-15,0 0-13 0,0 0-15 16,0 0-11-16,135-77-2 0,-104 75 2 16,1 2-4-16,1 0-1 0,-2 2-8 0,-1 4-11 0,0 1-6 15,-3 3-5-15,-3 1-8 0,-1 1-3 16,-2 3-4-16,-3 0-4 0,0 3 2 0,-6 1-1 15,3 1 0-15,-3-2 0 0,1 0-5 0,-3-3 0 16,0-3 2-16,1-3-2 0,-4-3 5 0,-2-4 0 16,0-1 3-16,-2-1 3 0,-1-2 1 15,3-5 0-15,-1-6-1 0,0-1-3 0,0-1-2 16,-3-3 2-16,0 0-1 0,-1-1 3 0,0 2 0 16,0 0 1-16,0 3 1 0,0 0 2 15,0 3-3-15,0 4 1 0,0 2 1 0,0 1-1 16,0 1-2-16,1 2-6 0,-1 1-6 0,1 0-12 15,2 0-4-15,1 5 2 16,1 5 3-16,3 4 10 0,1 4 3 0,2 5 4 16,0 2-1-16,-1 5 1 0,-1 4 1 0,0 3-1 0,-3 5 0 15,-1 6 4-15,2 4-3 0,-3 3 5 0,1 4 0 16,-3 1-3-16,-2 1 3 0,-2 1-4 16,-6-5 0-16,-4-3 0 0,-4-5 0 0,0-6 0 0,-2-7 0 15,-1-6 1-15,-1-7-6 0,0-7 9 16,0-6 5-16,2-5 6 0,2-5 18 0,-1 0-6 15,3-8 4-15,-1-5-3 0,5-4-4 16,3-3 1-16,2-4-5 0,4-4-5 0,1-3-8 0,6-2-4 16,4-4-7-16,4 1-6 0,3-3-5 15,2 2-26-15,2 0-35 0,2 0-72 0,1 0-200 0,-8 8-709 16,-2 11-667-16</inkml:trace>
  <inkml:trace contextRef="#ctx0" brushRef="#br0" timeOffset="185154.13">16313 5931 0 0,'0'0'0'0,"0"0"0"0,0 0 0 15,0 0 0-15,0 0 0 0,0 0 0 16,0 0 0-16,0 0 0 0,0 0 0 0,0 0 0 16,0 0 0-16,0 0 0 0,-27 0 0 0,23 1 0 15,-4-1 0-15,1 0 0 0,2 0 0 16,-2 0 0-16,-2 0 0 0,3 0 0 0,-2 0 0 15,0-1 0-15,-2-1 0 0,2 1 0 0,1 0 0 16,-2 1 0-16,-2-2 0 0,-3 1 0 16,1 0 38-16,-4 1 31 0,2-1-5 0,-3 0-12 15,-1 0-11-15,0-1-7 0,-2 1-10 16,-1 0-6-16,-1-1-6 0,-3 1-7 0,1-3-1 0,-3 2-2 16,-1-1 3-16,0-1-1 0,1 3 0 0,-1-2-2 15,1 2-2-15,-1 0 5 0,5-1 0 16,-4 1 3-16,-1 0 0 0,-1-1-1 0,0-1 1 15,-1 2-3-15,0-1 6 0,0 1-5 0,-3-2-2 16,-2 1 1-16,1-1-8 0,-3 1 4 0,0-1 1 16,1 1-2-16,-3-2 4 0,1 1-6 0,-1 0 0 15,-1 0 3-15,0-1-1 0,1 2 8 16,-1 0-2-16,1 0 1 0,1 1-2 0,-1 0-3 16,0 0 1-16,0 0-2 0,0 0 3 0,3-1-2 15,-3 1 0-15,0 1 4 0,1 0-4 0,-2-1 6 16,1 1-1-16,0-2 0 15,-1 2 4-15,0 0-3 0,-1-1 4 0,-1 0 0 0,-1 0 0 16,3 0-1-16,-1 1-1 0,3 0 0 0,-1 0 0 16,0 0 5-16,2-1 4 0,-2 1 1 0,-1 0 4 15,2 0-3-15,-1 0-3 0,0 0 0 0,-1 0-5 16,2 0 1-16,0 0 0 0,0 0-1 16,1 0 4-16,-1 0 0 0,-2 0 4 0,0 0 0 15,0 0 0-15,-2 1 0 0,-1 1-5 16,2 0 1-16,-1 1-9 0,-1-2-1 0,1 2-1 15,0-1-4-15,1 0 3 0,-5 1-5 16,4-1-1-16,-2 2-1 0,0-2 0 0,2 1 3 0,-6 1 3 16,2 0 1-16,1-1 1 0,-3 0 1 15,3 1 1-15,-1-1 3 0,1 1 3 0,0-1 0 16,-1 2-1-16,2-1-2 0,-2 1-4 0,3-1-1 16,-3 1-2-16,2 0-2 0,-2-2 1 0,0 2-2 15,0-2 0-15,-3 1 0 0,2-1 0 0,0 0 1 16,1-1-2-16,-2 0 2 0,1 1-2 0,1-2 5 15,-1 1 5-15,1-1 1 0,-1 0 6 16,1 0-6-16,0-1-1 0,0 2 0 0,-2-2-2 16,-1 0 5-16,3 0 7 0,-2 0 4 15,2 1 5-15,-3-1 3 0,4 0-2 0,-1 0 2 16,1 0 3-16,-1 0-2 0,1 0 1 0,1 0 1 16,1 0-10-16,-1 2 2 0,2-2-4 0,1 1-3 15,-1 0 0-15,0 1-7 0,-2-1-3 0,3 2-5 16,-1-2-3-16,-1 1-2 0,1 1 0 15,1-2-1-15,-1 2-2 0,0-2 0 0,-2 1 1 0,3 1 0 16,-1-2 4-16,-1 1 1 0,0 1 0 16,2-2 2-16,0 1-1 0,-1 1 1 15,0-2-1-15,0 1-2 0,0 0 0 0,1 2 2 16,-2 1 1-16,1-2 0 0,2 1 4 0,-1 0-4 16,1 0 1-16,1 0 0 0,-2 0-6 15,1 2 4-15,0-1-3 0,-1 1 0 0,2-1 2 16,-1 0-2-16,0 1 1 0,1 0 1 0,0 0 0 15,-2-1 1-15,2 2 1 0,1-1 0 0,-1 2-3 16,0-1 0-16,1 1-2 0,3-1-4 0,-4 2 3 16,2-1-2-16,1 0 2 0,3-1 4 0,0 2-2 15,-1-2 3-15,4 1 0 0,0-1 2 0,1 0 1 16,5 1 3-16,-2 0 0 0,4 1 0 16,-2 0 0-16,3 1-3 0,1-1-2 0,-1 0-1 15,2 0-3-15,-1 0 2 0,2 2 2 0,0-2 1 16,4 1 1-16,-1-1 1 0,3 2 1 0,-2 0 2 15,2 1 0-15,1-1-1 0,-3 2-1 16,1 0-2-16,1 0-1 0,-4 0 1 0,4 1-1 16,-4-1 3-16,4 2 4 0,-4-1 1 0,5-1 3 15,-5 2 1-15,5-3-2 0,-2 2-1 0,0-1 0 16,2 1-5-16,1-1-3 0,1 1-2 0,0-2-3 16,0 2 1-16,0-1 0 0,1 0-4 15,-1 0 1-15,4-1-1 0,-3 2 1 0,0-2 2 16,0 2-1-16,2-2 1 0,2 1 0 15,-2 1 2-15,3 1 0 0,-2 0-1 0,3-1 1 0,0 3-4 16,-1-1-2-16,3-1 0 0,0 2-1 0,1-1 3 16,0 0-2-16,0 1 1 15,0-1-1-15,1 0 0 0,0-3 1 0,4 0-1 16,-2 0 1-16,0-1 0 0,3 0 1 0,-2-1 1 16,2-1-2-16,-2 1 3 0,4-2-3 0,-1 1 0 15,0-2 1-15,2 2-3 0,0-2 1 0,2 2 2 16,-1 0 2-16,1-3 2 0,0 1 2 15,2-1 2-15,-2 0 2 0,2-1 1 0,-1 2 0 0,6-1 0 16,-2-2-2-16,0 2-2 0,3-1-1 16,-1 0-3-16,2-1-2 0,-1 1 0 0,2-1-1 15,1-1-1-15,-1 2 1 0,0-2-1 0,3-1 0 16,2 1 1-16,-3-1 0 0,4 0 0 16,-2 0 0-16,3 0-1 0,0-1 0 0,-3 0 3 15,4 0-1-15,-1-1 0 0,1 1 2 0,0-2-1 16,3 1 1-16,0-1 0 0,1 0 1 0,-1 0 1 15,4 0 0-15,-3 0 1 0,3 0 0 16,-1 0 2-16,-1 1-3 0,1-1 0 0,0 1-2 16,1-1-5-16,-3 0 2 0,5 0 0 0,-3 0 0 15,3 2 2-15,0-2-1 0,-3 0 0 16,2 0 0-16,-1 0-3 0,1 0 3 0,3 0 0 16,0 0-1-16,0 0 2 0,2 0-2 0,0 0 0 15,-1 0 1-15,6-2 3 0,-3 2-1 0,6-1-1 16,-3 0 1-16,-1 0-3 0,3 1 2 0,-4-2 1 15,0 2-2-15,-2 0 1 0,-2 0 0 16,3 0-2-16,-3 0 1 0,2 0 1 0,1 0-2 16,0 0 2-16,2 0 0 0,-1 0-2 0,2 0 1 15,0 0 1-15,1 0-1 0,0 0 2 16,2 0-2-16,-1 2 1 0,0-1-1 0,0-1-1 0,0 1 1 16,0 0 0-16,0-1-2 0,1 0 0 15,0 2 2-15,-3-1-1 0,3 0 1 0,-2 0 3 16,1 0-3-16,0 1 1 0,-3-1-2 0,3-1-1 15,-2 0 1-15,1 2 0 0,-1-2-1 16,1 0 4-16,-3 0-3 0,3 0 1 0,-2 0 1 16,1 0-5-16,-2 0 1 0,1 1-1 15,-3-1 1-15,0 0-1 0,-3 1 4 0,-1-1 1 0,2 0-1 16,-4 0 4-16,1 0-3 0,-1 0 0 16,0 0 1-16,1 0-3 0,-2 0 3 0,0 0-1 15,-1 0-1-15,0 0-1 0,1 0 0 0,0 0 0 16,0 0 0-16,-3 0 6 0,3 0-2 0,-3-1-1 15,2 1 1-15,-1-1-7 0,-2-1 4 16,2 1-1-16,0-2 1 0,0 2 5 0,-2-1-5 16,3 0-1-16,-1 1 2 0,-1-1-2 15,1-2 2-15,0 2 0 0,-3-1 0 0,1 1-4 0,3 0 4 16,0 0-1-16,1 0 1 0,-1-1 7 16,0 3-10-16,1-2 2 0,-1-1-2 0,1 2-6 15,3-1 7-15,-5 1-1 0,4-2 0 0,-4 1 1 16,3 0-1-16,2-1-1 0,-3 2 1 0,2-1 2 15,1-1-1-15,-5 1 0 0,4 1 0 0,-5 0-2 16,3-2 3-16,-3 1 1 0,0 1 0 16,3-1 4-16,-2 0-2 0,2 0-2 0,0-1 0 15,2 1-1-15,-2 0 0 0,1-2-1 0,1 2 1 16,-1-1-3-16,-1 0 2 0,1 1-1 0,-2-1-1 16,2 0 4-16,-1 0-2 0,1 1 0 15,-4 0 0-15,3 0-4 0,-3-1 4 0,2 1 0 16,0 0 0-16,-2-1 3 0,4 2-2 0,-4 0-1 15,0 0 2-15,2 0 0 0,-2 1 0 16,0-2 1-16,3 2-2 0,-3-2-4 0,3 1 3 0,-1 0-3 16,-2 0-3-16,4-1 5 0,0 1-4 0,-2 0 2 15,2-2 1-15,-3 2 0 0,0-1 2 16,0-1 0-16,-2 2 0 0,-1-2 1 0,0-1 0 16,-1 1 1-16,0-1 0 0,-1 2 0 0,-4-2-2 15,3 1 0-15,-4-1 0 0,4 1-4 16,0-1 4-16,-2 0-2 0,3 0 1 0,0 0 1 15,2 0-1-15,-1-2 0 0,1 2 0 0,-1 0 1 16,1 0 0-16,1 0 0 0,-1-1-1 16,-1-1-3-16,-1 1 3 0,0 1 0 0,-6-1 0 15,4 0 6-15,-4-1-4 0,3 0 0 0,-5 0 1 16,2-1-6-16,-1 1 5 0,2 0 0 0,-4-2-1 16,2 1 3-16,-1 0-1 0,1-2-1 0,0 2 0 15,4 0 2-15,-1 0-3 0,3 0 0 0,-3-1 0 16,2 3-2-16,1-2 0 0,-4 1 0 15,2 0-1-15,-4 0 3 0,-2 1-2 16,0-1 0-16,1 0 2 0,-5-1-1 0,2 0 2 0,0-1 1 16,-1 0 1-16,-2-1-3 0,3-1 2 15,-3 1-1-15,2-1-1 0,-2 0 4 0,1 0-2 16,-3-1 1-16,2 0 1 0,-3 0-2 0,2 0 1 16,0-1 3-16,-1-1-3 0,2 2 1 15,-1-1 2-15,-2 1 0 0,-2-1 0 0,1 1 1 0,-1 0-1 16,-1 0 0-16,1-2 1 0,-3 2-2 15,-2-1 6-15,1-1-2 0,-3 2 2 0,0 0 1 16,0-3-6-16,0 3-1 0,-2-3-3 0,-1 2 2 16,0-2 4-16,0 1 5 0,0-2-1 15,-5 3 1-15,-1-1 0 0,3 1-2 0,-3 0 0 16,-1 0-1-16,2 1-4 0,-4 0-2 16,4-1 0-16,-2 1-2 0,-1 0 2 0,-1 0 3 0,4 3-2 15,-2-2 0-15,-2 2-1 0,3-1-4 16,-3 1-1-16,0 0 1 0,-1 0-3 0,-2 1 0 15,0-2 2-15,-2 3-2 0,3-1 3 0,-1 0 0 16,-2 0-1-16,1 1 6 0,0-1-4 16,-1 2 2-16,-1 0 0 0,-2 0-2 0,1 0 1 15,-2 0 0-15,-3 1-2 0,0-1-2 0,0 2 2 16,-5 0-3-16,4-2 0 0,-2 0 2 0,-3 1-3 16,3 0-1-16,-4 0 2 0,-1-1-6 0,-1 0 5 15,1-1 3-15,2 1-1 0,-1-1 7 16,0-1-5-16,5 1 1 0,-2 0 0 0,2 0 1 15,0 0-2-15,0-2 0 0,-1 2-2 0,2 0-6 16,-3-1-4-16,-1-1-11 0,-3 1-12 0,0-1-10 16,1 0-9-16,-5 0-3 0,2-1 1 0,-2 1 0 15,2 0-8-15,-2-2-32 0,-2 2-99 16,11 2-275-16,6 1-919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46:49.9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8082 12773 0 0,'0'0'0'0,"0"0"51"0,0 0 222 0,0 0 5 16,0 0 3-16,0 0-33 0,0 0-35 0,0 0-32 16,0 0-43-16,0 0-8 0,0 0-13 0,0 0-13 15,-36-23-8-15,36 21-16 0,-1 0-12 16,0-2-6-16,0-1-7 0,0 2-9 0,0-3-4 16,0 1-11-16,1-1-8 0,-1 1-4 0,-2-2-7 15,2-1-2-15,0 0-1 0,0-1-2 0,0 0-1 16,-1-1-2-16,-3 1 2 0,2-1-3 0,2 0 1 15,-2-3 2-15,-1 1-2 0,2 1 3 16,-1-2-2-16,-2 1 1 0,2-1 0 0,-2-1 0 16,0 2 2-16,-1-1-2 0,1-2 1 0,-2 1 1 15,-1 0-1-15,2-1 2 0,-3 0-1 16,0 1-2-16,-1 0-1 0,-2 0 0 0,2 0 1 16,-2-1 2-16,2 1 1 0,0-1 0 15,0 1-1-15,1 1 4 0,1 1 0 0,-1-1 0 16,0 2 0-16,4-1-3 0,-2 1-2 0,-1-1-3 15,1 1 0-15,0-1-1 0,-2 1-3 0,-1 0 2 16,0-1-3-16,0 3 1 0,-1-3-1 0,-3 2-1 16,-1-1 2-16,1-1-2 0,-2 3 1 15,0-2-1-15,0-1 2 0,-3 1 0 0,4 0 1 16,-3 0 2-16,-1 0-1 0,5-1 0 0,-3 2 0 16,4-1-2-16,-4 0 0 0,4 3 0 15,-3-2 1-15,4 1-1 0,-1 1-3 0,-3-1 4 0,4 1-1 16,-2 0 1-16,-1 0 0 0,2 0-2 15,-2 1 1-15,2-1-2 0,2 2 1 0,-2 0 1 16,-3-2 0-16,2 2 1 0,-4 0-1 0,0-1-2 16,3 2 0-16,-3-2 0 0,0 0 3 0,2 1-4 15,-3 1 2-15,0-1-1 0,0-1-2 0,0 4 2 16,0-2-1-16,1 1 1 0,-4-2 2 16,1 2-2-16,1-1 2 0,-2 2-1 0,0-1 0 15,1 0 1-15,1 1 0 0,-1-1 0 16,2 2-2-16,-1-2 2 0,0 2 0 0,1 0 0 15,-1-2 1-15,-1 1-4 0,1 0 2 0,-1 0-1 16,-1 0 1-16,1 1 0 0,-3-2 0 0,0 1 3 16,1-1-2-16,-2 1 2 0,1 0-1 0,1 1-4 15,-3-1 3-15,3 2-2 0,0 0 1 16,-3 0 0-16,3-1-1 0,-1 2 1 16,4 0-1-16,-3 0 1 0,4 0 0 0,-3 0-2 15,1 0 2-15,0 0-2 0,-1 0 2 0,0 0 0 16,-3 0 3-16,2 0 0 0,1 0-2 0,1 0 0 15,0 0-2-15,-2 0 0 0,3 0 1 0,-3 3-3 16,1-2 0-16,0 0-1 0,2 2-1 0,-2-1 2 16,-1 1 0-16,3-1 1 0,-1-1-1 15,3 0-2-15,0 2-3 0,0-2-1 0,6 0 1 16,-3 0-4-16,2 0 4 0,1 0-2 0,1 1-2 16,0-1 0-16,0-1-2 0,0 0 1 15,2 0 4-15,0 0 4 0,-1 0 2 0,1 0 2 0,1 0-1 16,-1 0-5-16,-1 0 3 0,-2 0-1 15,0 0 1-15,1 0 1 0,-4 0-1 0,1 0 1 16,1 1-2-16,-5 0-1 0,1 0-1 16,-1-1-1-16,0 1 2 0,-1 1 1 0,-2-2 3 15,1 0 2-15,-1 1-2 0,1-1 2 0,0 0-2 16,2 0-1-16,1 0 4 0,1 0-1 0,-3 0 0 16,3 0 1-16,-3 0-2 0,1 0 5 0,-1-1 1 15,-1-1-1-15,-1 1 0 0,1 1-5 16,0 0-1-16,-4 0 1 0,3 0 0 0,-4 0-1 15,3 1-1-15,-3 1 2 0,1 0-2 0,1 0 4 16,-1 1-1-16,0-2-1 0,1 3 1 0,1-1-2 16,0 1 1-16,0 0-2 0,0 1 1 0,1 0 2 15,-1 1 1-15,2-3 1 0,-4 2 0 16,0-2-2-16,2 2 0 0,1-1 0 0,-1 0-1 16,1-1 0-16,0 2 2 0,2-1 2 0,-1-2-2 15,0 2 2-15,0 1-1 0,-1-2-2 16,2 2 1-16,-3-1-1 0,-2 2 0 0,0-2-1 15,2 1 1-15,-2-2-1 0,0 2 0 0,1-1 1 16,3-1-1-16,-3 2 3 0,1-2-1 16,-1 0-1-16,1 2 1 0,0-1-5 0,1-1 3 0,1 1-2 15,-1-1 2-15,1 2 4 0,3-2-3 16,1 1 2-16,-1-1-1 0,1 0 0 0,1 0 0 16,-4 0-1-16,4 1 2 0,-2-2 0 0,-1 1 0 15,1 0-1-15,-1-1-2 0,2 2 3 0,0 0 0 16,0 0-2-16,0-1 4 0,1 2-5 15,-1-1 1-15,0 1 0 0,0 0 1 0,3-1 1 16,-5 0 0-16,3 1 0 0,-2 0 0 0,2 3 1 16,-4-2 0-16,2 1-1 0,-1 0 2 0,1-1-3 15,1 0 3-15,0 0 1 0,0 1-2 16,-2 0 5-16,3 0-4 0,-3-1 0 0,2 3-1 16,-1-1-3-16,0 1 2 0,-1-1-3 0,3 1 3 15,-2 0-3-15,3 1 1 0,-1-1 3 16,2 0-4-16,-1 0 6 0,1 0-3 0,-1 2-1 15,4-1 1-15,-1 2-4 0,-1-1 3 0,2-1-1 16,-1 1 1-16,0 2 3 0,1-2-1 0,0 1 1 16,-3-1-2-16,3 1 2 0,-2 0-1 15,0 1-1-15,1 1 3 0,-4-1-6 0,1 1 5 16,-1 2 0-16,1-3-2 0,0 3 5 0,3-2-4 0,0 1 0 16,-2 2 1-16,2-1-5 15,0 1 3-15,2-1 0 0,0-2 0 0,2 2 2 0,-2 0-1 16,0-2 2-16,3 2-2 0,-1-2 1 0,-2 3 1 15,1-3 0-15,-2 3 3 16,2 0-1-16,-2-2 1 0,1 2 0 0,1 1-1 0,-4 1 3 16,4-1 0-16,-2 2 2 0,-1 0 0 0,2-1-3 15,0 0-1-15,0-1-3 0,2-1 1 16,1 2-2-16,-1-1 2 0,-1 2 1 0,3 0-2 16,-1 0 5-16,1 1-4 0,0-2 0 0,1 2 1 15,-2 0-2-15,-1 0 2 0,3 0 4 0,-2 0 0 16,1 0 5-16,0-2-2 0,1 2-3 15,-1 0-3-15,0-2-5 0,3 1 3 0,-1-1-2 0,0-3 1 16,0 2 1-16,1-1-4 0,-1-2 1 16,1 2 0-16,0 0 2 0,-1-1 1 0,1 4 1 15,-1-2-1-15,0 1-1 0,2 3 0 0,-1-1-2 16,-1 0 2-16,0 1 3 0,2 0-6 0,-1-2 2 16,1-1-2-16,1 1-3 0,0-3 4 15,0 2 0-15,0-3 0 0,0 0-1 0,2-1-2 16,-1 0 1-16,3 1 1 0,0-2 1 0,-2 0-1 15,2-1 1-15,0 1-1 0,1 1-1 16,0-1 2-16,-2 2-1 0,2-4 1 0,-1 4 3 16,2-3-5-16,-1 1 2 0,2 2-1 0,-2-3-1 15,2 1 3-15,0 0 1 0,0 0-2 0,0 0-1 16,1 0 2-16,2 1-3 0,-1-2 2 16,-2 1 2-16,2-2-4 0,-1 1 2 0,2 0-2 15,-1 0-3-15,1-2 4 0,-1-1 0 0,0 1 2 16,-1-2 0-16,1 0-3 0,-2 1 0 15,3-3-1-15,-2 1 2 0,1 0-1 0,-2-1 2 16,0 1 0-16,1-2-5 0,0 1 5 0,-1-1-1 16,0-1 1-16,0 0 3 0,0 0-5 0,0 0 1 15,0 0-3-15,-1 1 0 0,1 0 5 0,1 0-3 16,-3-1 2-16,1 1-1 0,1 1-2 16,-3 0 2-16,4 1-1 0,-2-1 0 0,0-1-1 15,-1 2 3-15,1-1-2 0,3-2-5 0,-1 2 6 16,-1-2-1-16,1 0 2 0,1 1 2 0,1-1-5 15,0-1 1-15,0 2 0 0,-1-2 2 16,-1 0 1-16,0 1-1 0,-2-2-1 0,2 0-2 16,-3 2 1-16,0 0-2 0,-1 0 0 15,2 0 6-15,-4-3-6 0,4 3 2 0,-2 0 0 0,0-1-2 16,0 0 4-16,0 1-1 0,2-1 0 0,-3 0-1 16,1 0-1-16,1 1 0 0,-1 0 0 15,1-1 4-15,0-1-4 0,2 2 2 0,-1 0-1 16,0-1-4-16,2 1 6 0,1-1-2 0,-1 1 2 15,0 1 1-15,1-1-4 0,1-1 0 0,0 2 0 16,-1-1-2-16,2 2 4 0,-1-1 0 16,-1 1 0-16,0-1-1 0,1 1-1 0,-1-1-2 15,1-1 3-15,-2 0 4 0,-1 2-6 16,1-3 2-16,1 0 0 0,0-1-2 0,0-1 2 16,-1 1 0-16,1-1 0 0,-1 0 0 0,1-1 0 15,0 1 0-15,1 0 1 0,2-1 2 0,3-1-2 16,-2 1 1-16,4-1-2 0,-2 0-3 0,2 2 3 15,-2-1-2-15,3 0 2 0,-5 0 1 16,3 0-5-16,-3 0 3 0,0-1-2 0,0 2 2 16,-1-1 1-16,1-1-1 0,-2 1 0 0,1-1-4 15,1 1 6-15,-2 0-4 0,3 0 4 0,-2 1 3 16,3-1-6-16,-1 0 2 0,3 0-3 16,-2-1-1-16,3 1 4 0,-3 1-2 0,1-2 2 15,-4 1 0-15,3-1-1 0,-2 1-2 0,-1 0 0 16,1 1 2-16,-3-2 0 0,2 0 1 15,-1 1 0-15,-1-1-4 0,2 1 6 0,-1 0-4 0,1 1 3 16,2 0 0-16,-1-1-3 0,1 1 1 16,1-1 0-16,0 2 0 0,1-2 1 0,2-1 0 15,-1 0 0-15,2 0-4 0,-3 0 4 0,0 0-7 16,1 1 1-16,-2 1 2 0,3-1-6 16,-3 2 5-16,0-1 0 0,-3 1 0 0,3 0-1 0,-4-1-8 15,1 1-2-15,-1 1-1 0,0-2-1 0,0 1 6 16,3-1 3-16,-2 0 4 0,1 0-1 15,0-1 4-15,2-1-1 0,-1 1-1 0,5-1 6 16,-2 0-4-16,2 0 4 0,0 0-1 0,2 0-5 16,-1 0 1-16,0 0-4 0,-2 1-4 0,0 0-1 15,-2 2-6-15,-1-1-1 0,-3 0 1 16,1-1 6-16,-1 2 5 0,1 0 3 0,-2-1 1 16,2 0-9-16,2 1 0 0,-2-1-6 0,3-1 2 15,1-1 7-15,2 1 1 0,-1-1 4 16,2 0-1-16,-3 0 3 0,3 0 0 0,0 1 2 15,0-1 4-15,0 2-2 0,1-2 2 0,-1 0-1 16,1 0-3-16,2 0 3 0,-2 0-4 16,2 0 3-16,1 1 2 0,-2 0-3 0,1 0 0 15,-1 0-3-15,0-1 0 0,2 1 2 16,-1-1 0-16,0 0 3 0,4 2-2 0,0-2 1 0,-1 0-2 16,2 1-1-16,-5-1 3 0,5 0-3 0,-4 0 6 15,4 0-1-15,-4 0-2 0,4 0 3 16,-3 0-1-16,2 0 3 0,1 0-1 15,1-1-4-15,-4 1 1 0,3 0-1 0,-2 0 2 16,-1 0 0-16,0 0-2 0,0 0 0 0,-1 0-1 16,2 0 4-16,-5 0-3 0,2 0 0 0,1 0 1 15,-1 0 2-15,-2-2-3 0,1 1-3 0,1 0 0 16,2-1-8-16,-3 1 9 0,1-2 0 16,1 2-4-16,-1-1 10 0,-3 1-9 0,1-1 2 15,0 1 3-15,-3 1-15 0,-2-1 17 0,1 0-4 16,1 1-2-16,-4-1 15 0,3 1-13 0,-3-1 1 15,4-1 0-15,-3 1 0 0,2 0-1 0,2-1-2 16,-1 2 4-16,-2 0 0 0,1 0-1 16,1-1 1-16,-3-1-5 0,4 1-4 0,1 0 7 15,-1-1 4-15,2 1 0 0,0 0 2 0,-1 0-2 16,0 0-5-16,1 0 1 0,-2-1 1 0,1 1-1 16,-2 0 2-16,-2-1-1 0,2 1-1 15,0-2 1-15,-1 3-2 0,-1-2 3 0,4 1-1 16,-1-2 1-16,1-1 0 0,1 2-3 0,-2-3 4 15,1 1-3-15,0 1 3 0,-4-1 2 0,3 2-1 16,-1-1 1-16,2-1 0 0,0 2 1 0,-1-1 0 16,2 1-1-16,-1-1 0 0,-1 1-3 15,1 0 0-15,-4-1-2 0,2 0 0 0,0 0 3 16,-5 0-6-16,4-1 5 0,-5 1 1 16,0-1-1-16,4 0 4 0,-3 0-3 0,0-1 0 15,2-1 0-15,-1-1-3 0,-2 1 2 0,4 1-1 0,-4-2 2 16,5 0 0-16,-3 1 1 0,3-2-2 15,-4 1-3-15,5 0 3 0,-4-1-3 16,4 1 4-16,-4-1 0 0,3 1-2 0,-1 0 2 0,-1 2-2 16,-2-3 0-16,5 3 0 0,-3-2 1 15,0 0 2-15,-3 0-2 0,4 0 4 16,-4 0-5-16,-1 1 2 0,0-2 1 0,0 2-2 0,-1-1 4 16,1-1-3-16,-1 1 0 0,3-1 3 15,-2 0-4-15,0 1 1 0,0-2-1 0,1 2-5 16,-1 0 5-16,2 0-4 0,1-1 4 15,0-1-4-15,-2 2 4 0,3 0-1 0,-2-2-2 0,0 2 7 16,2 0-8-16,-4 0 4 0,-1-1 0 16,1 1-5-16,-2 0 4 0,1-1-2 0,-1 0 1 15,-4-1 3-15,4 2-2 0,-3-1 2 0,0 0-4 16,1-1 3-16,-3 1-4 0,2 1-1 0,-2 0 3 16,3 0-4-16,1-1 4 0,-3-1-2 15,3 2-1-15,-1-2 4 0,-1 1-4 0,1 1 3 0,0-1-1 16,-2-2-2-16,3 2 2 0,-1 0-4 15,-3-2 3-15,4 2-4 0,-4 1 3 16,3-2-2-16,0 1-5 0,-3-1 5 0,2 0-3 16,-2 0 1-16,-1-1 5 0,3 3-5 0,-2-3 7 15,2 2-4-15,-3 0-2 0,4 1 5 0,-3-2-3 16,3 1 2-16,-3 0-1 0,3 1 1 16,-5-2-1-16,4 1 0 0,-3-2 3 0,2 2-4 15,-2 0 2-15,0-1 1 0,3 0-2 0,-3 0 4 0,-1 0-2 16,3-1 1-16,-3 1 2 0,1 0-4 15,3 0 4-15,-4 0-2 0,4-1 1 16,-2 1 1-16,-1-1-1 0,3 0-1 0,-3-2 0 0,4 2 0 16,0-2-1-16,-2 1 1 0,1 2 2 15,-2-2-2-15,1 2 1 0,-2-2-1 0,-2 2 0 16,1 0 1-16,-1 0-1 0,3 0 1 0,-4-1 0 16,1 1-2-16,0 0 0 0,0 0 0 15,0 1 0-15,1-1 0 0,3-1 1 0,-3 1-2 16,0-1-1-16,3-1 2 0,-2 1-2 0,0 1 1 15,3-2 1-15,-3 2-3 0,2-1 1 0,-2-1 0 16,-2 3-3-16,1-3 0 0,2 1 1 16,-2-1 0-16,-1 1-1 0,0-1 0 0,-1 0 0 15,0 1 1-15,0-1 3 0,0 1-1 0,0-2 3 16,0 2-1-16,0-1 0 0,1 0 4 0,0 2-4 16,4-2 1-16,-3 2 0 0,0-2-2 15,-1 1 0-15,1 0 1 0,2 0 1 0,-2-1 0 16,-1 1 4-16,-1 1-3 0,0-1-2 15,0-1 2-15,0 2-3 0,-3 0 2 0,-2-1 0 16,3 0-1-16,-2-1 4 0,-3 2 0 0,4-2 0 0,-3 1 2 16,4 0-2-16,-4 0 1 0,4 1 2 15,-2 0-3-15,-2 0 0 0,5 1 2 0,-1 0 0 16,0 0 0-16,-2 1 3 0,3 0-2 0,0 0-2 16,1 0 2-16,0 0-1 0,0-2-1 0,-1 3 1 15,0-1-3-15,0-1 0 0,-3 1 0 16,2 0-1-16,0 0-2 0,-5 0 1 0,4 0-2 15,-4 0-2-15,3 0 4 0,-3-1-2 0,3 1 2 16,-4-2 2-16,1 2-2 0,2 0 2 0,-3-1-2 16,4 1 1-16,-4-1 0 15,1 0 0-15,2-1 1 0,-2 1-1 0,-2 0-1 0,1 1-1 0,1-3-4 16,-2 2 3-16,-1-1-1 0,1 1 2 16,0-2 3-16,-1 2-2 0,1 2 2 15,4-1 0-15,-1 0 2 0,-1 1-1 0,3 0-1 16,0 2 2-16,-1-2-4 0,2 1 2 0,-2-1 0 15,2 1 0-15,0-2 1 0,-4 0-1 16,4 1 0-16,-3 0 0 0,4 0 0 0,-4 1 3 0,3-1-3 16,0 0 2-16,-4 0-3 0,4 2-2 0,-3-1 3 15,2 0-3-15,-3-1 2 0,0-1-1 16,1 0-2-16,-2 0 2 0,4 1-3 0,-3-1 4 16,-1 2-2-16,-1-1 1 0,4 1 1 0,-2-1-1 15,-2 0 1-15,0 0-1 0,-1-1-1 0,3 1 1 16,-7-2-1-16,3 1 2 0,0 0 0 15,-2-2 0-15,-2 0 1 0,1-1 0 16,-2-1-2-16,0 0 0 0,-3 0 0 0,-1-1 0 0,-1 0-3 16,-1 1 0-16,-2-2-3 0,0 2-1 15,-4-2-4-15,1 0-11 0,-3 1-16 0,-4 2-58 16,1-3-109-16,-1 2-230 0,6 3-543 0,8 1 75 0</inkml:trace>
  <inkml:trace contextRef="#ctx0" brushRef="#br0" timeOffset="1414.1528">7935 13171 0 0,'0'0'0'0,"0"0"0"0,0 0 49 16,0 0 308-16,0 0-25 0,0 0-34 15,0 0-39-15,0 0-30 0,0 0-42 0,0 0-31 16,0 0-26-16,0 0-25 0,-24 1-11 0,25-1-22 15,0 0-11-15,0 0-14 0,3 0-10 0,-2 0 4 16,2 0-1-16,5-1 4 0,1-1 0 16,6-1-7-16,0-1-6 0,5-1-6 0,2 0-2 15,0-1-5-15,4 1-1 0,-2 1-4 0,3-1-3 16,2 1 2-16,2-2-2 0,2 2 1 16,5-3-2-16,1 3-2 0,3-1 0 0,2 1-1 15,0 1 1-15,-2-1 0 0,3 0-1 0,-4 2-2 0,-1 0-3 16,-1-1 2-16,-1 2-2 15,-2-1 2-15,-1 1 0 0,-3 1-1 0,1-1-1 0,-4 1-2 16,-4-2 1-16,4 1 0 0,-3-1 1 16,-3-1 2-16,5 1-3 0,-1-1 2 0,0 0-3 15,1 0 2-15,5-2 2 0,0 1-1 0,3 0 0 16,3 0 0-16,2-1-4 0,-1 1 4 16,2-1 1-16,2 2-1 0,2-1 3 0,1 1-4 15,2-1 2-15,-4 1 1 0,4 0 1 0,-2 1 5 16,-1 0 3-16,-1 1 4 0,-4-1 2 0,-2 0 1 15,-3 1-1-15,-3 0-1 0,-4 0-1 0,-2 1-4 16,-6-2-2-16,-5 2-2 0,-4-1-1 16,-5 1 0-16,-4 0-1 0,-3 0 2 0,1 0-2 15,0 0 0-15,-2 0-1 0,0 0 0 0,0 0-2 16,0 0-2-16,0 0-5 0,0 0-5 16,0 0-10-16,0 0-10 0,0 0-24 0,0 0-27 0,0 0-55 15,0 0-76-15,0 0-112 0,-4 0-237 16,3 0-458-16,-1 0 324 0</inkml:trace>
  <inkml:trace contextRef="#ctx0" brushRef="#br0" timeOffset="1682.5562">9801 12750 617 0,'0'0'550'16,"0"0"-134"-16,0 0-90 0,0 0-71 15,0 0-36-15,0 0-45 0,0 0-35 0,0 0-27 0,136 23-26 16,-106-9-13-16,1 0-14 0,2 2-6 0,-2 2-12 16,-1 3-9-16,-3 0-8 0,-3 2-13 15,-4 2 4-15,-6 0-3 0,-4 3 2 0,-4-1 5 16,-6 2-6-16,-6-1 0 0,-8 2-3 0,-6 0-1 16,-7-2 0-16,-3-2-4 0,-4-2-3 15,-3-3-7-15,2-2-2 0,-1-2-5 0,4-5-7 16,2-2-10-16,3-2-24 0,4 0-31 0,4-5-48 15,6-1-69-15,2-2-191 0,3 0-672 16,6 0-246-16</inkml:trace>
  <inkml:trace contextRef="#ctx0" brushRef="#br0" timeOffset="2165.1663">10734 12404 1799 0,'0'0'428'0,"0"0"-165"0,0 0-84 15,0 0-44-15,0 0-21 0,0 0-17 0,0 0-14 0,0 0-19 16,0 0-24-16,0 0-9 0,0 0-15 16,0 0-5-16,0 0 0 0,50-26-5 0,-42 39 3 15,0 5 2-15,1 5 0 0,-1 4 5 0,3 4 0 16,-2 5-1-16,-1 2-3 0,-4 4-4 15,0 5-2-15,-4 1 3 0,0 4 2 16,0-2-5-16,0-3 1 0,0-6-6 0,8 0-4 0,1-4 6 16,2-2-2-16,3-1 1 0,-2-3 0 0,0-3-5 15,1-3-4-15,-2-7-5 16,1-4 0-16,-4-6-6 0,-2-2 2 0,0-4-2 0,-4-2-2 16,-2 0-7-16,0-4-33 0,0-5-33 0,0-3-50 15,-5-3-59-15,-2-4-100 0,-1 5-310 16,1 3-932-16</inkml:trace>
  <inkml:trace contextRef="#ctx0" brushRef="#br0" timeOffset="2820.0711">10691 12454 491 0,'0'0'754'16,"0"0"-506"-16,0 0-43 0,0 0 7 0,0 0 16 15,0 0-3-15,0 0-35 0,0 0-48 0,0 0-45 16,0 0-35-16,0 0-16 0,0 0-9 15,0 0-10-15,0 0 6 0,91-42-2 0,-70 48 0 16,2 3 2-16,0 2-5 0,4 4-4 16,1 3-4-16,-1 3 0 0,3 3-5 0,-2 1-2 15,0 2-6-15,0 2-3 0,0 2 1 0,-3-1-3 16,0 1 1-16,-3-1 0 0,-2-1-5 16,-4-3-2-16,0-3 1 0,-2-5-1 0,-2-4 2 0,1-3 3 15,-4-3 0-15,-2-5-3 0,-4 0 3 16,0-2 1-16,-1-1 6 0,-1-2 3 0,-1-6-3 0,0-5-2 15,0-5-6-15,0-2-2 0,0-3 4 16,0-4 1-16,0-2 1 0,0-1 2 16,0-2-1-16,0-1 0 0,0-1 1 0,0 0 1 15,0-1-1-15,1 1 1 0,4-2-3 0,2 1-4 16,1 1 3-16,3 0-2 0,0 4 2 0,-1 3 2 16,3 4-4-16,-5 5 1 0,1 4 0 0,1 4-4 15,-4 3 6-15,3 3-2 0,0 4-1 16,3 0-1-16,1 1-2 0,2 9-1 0,0 3 3 15,1 2 2-15,-4 6-1 0,3 5 3 0,-2 2-2 16,-3 4-2-16,1 5 6 0,-4 2-2 0,0 3 1 16,-2 0 2-16,-2 1-2 0,2 0-1 0,-1-2 0 15,0-1 0-15,1-2 0 0,-1-3 0 16,-1-3-4-16,0-4 0 0,2 0 2 0,-2-6-3 16,0-2 3-16,-1-3 0 0,1-2-4 0,-1-4 2 15,0-1-2-15,-1-3-2 0,1-1-1 16,0-3-7-16,-1-1-9 0,0-1-20 0,0-1-28 0,-1 0-44 15,2 0-63-15,-1 0-116 0,0 0-373 16,0 0-936-16</inkml:trace>
  <inkml:trace contextRef="#ctx0" brushRef="#br0" timeOffset="3579.4225">12065 12575 2321 0,'0'0'119'0,"0"0"-50"0,0 0-13 0,0 0 8 16,0 0 19-16,0 0 19 0,-137-20-8 0,117 29-16 15,-1 2-18-15,3 3-20 0,1 3-14 0,1 4-12 16,4 0-3-16,2 3-5 0,2 2 0 16,5 2-4-16,0 0-2 0,3 0 0 0,0-5-3 15,6-1 0-15,7-4 2 0,2-5-2 0,3-2 4 16,1-6 0-16,2-1 1 0,0-3 1 15,-2-1-1-15,0-4 2 0,-2-4-2 0,-1-4 2 16,-1-3-1-16,-1-5-2 0,-3-2 2 0,0-4-1 16,-4-2 2-16,-1-2 0 0,-4 1-1 15,0 1 3-15,-2 0-2 0,0 2 3 0,0 3 2 16,-4 2-2-16,1 5 2 0,1 3-1 0,-1 4 1 16,1 3-3-16,2 3 0 0,0 3-9 0,0 0-13 0,0 0 0 15,0 8-1-15,2 1 7 0,2 3 11 16,1 5-1-16,4 2 2 0,-1 1-3 15,3 2 0-15,1 2 3 0,-1 0-3 0,4 0 3 16,0-1-2-16,0 0 0 0,0-2 0 0,0-4-1 16,0-3 2-16,0-5 0 0,0-4 2 0,-3-4 4 15,2-1-2-15,-3-4 7 0,-2-6-2 16,1-2 0-16,-2-6 1 0,0 0-4 0,-4-4-1 16,1-1-2-16,-1-1 2 0,0-2-2 0,-1-1 1 15,-1 0 1-15,3 1-1 0,-1-1 2 0,4 3-4 16,0 2-2-16,1 3 1 0,1 3-4 0,2 1 3 15,0 6-3-15,-1 3-3 0,0 2 0 16,1 4-3-16,2 0 1 0,0 4 2 0,-2 4 0 16,2 2 1-16,-1 4-2 0,-1 1 1 0,-2 3-1 15,-1 3 1-15,-1 1 2 0,-3 2-2 16,-1 0 5-16,-3 0-4 0,-1 2-2 0,0-4-1 16,0-2-2-16,0-4 1 0,-1-5 2 0,1-4 1 15,0-4 7-15,-1-2 12 0,1-1 4 0,-2-3 0 16,1-5 0-16,0-5-15 0,1 0-2 0,0-6 1 15,0 0-5-15,0-5 6 0,0 1-3 0,2 1 0 16,5-3 5-16,-1 2-3 0,1 0 3 16,3 1 0-16,0 3-2 0,0 3 0 15,1 5-1-15,-1 2 0 0,0 3-1 0,-1 4-1 0,0 2 0 16,1 0-2-16,0 2 2 0,-1 5-1 0,-1 2 2 16,3 4 1-16,-2 2-4 0,-2 2 4 15,2 3-2-15,0 1-1 0,-3 0 1 0,0 1 1 16,1 1-1-16,-4-3-4 0,4 2-3 0,-5-3-15 15,3 0-22-15,-1-2-32 0,1-2-62 16,-1-3-70-16,-1-2-206 0,0-3-591 0,1-4-372 16</inkml:trace>
  <inkml:trace contextRef="#ctx0" brushRef="#br0" timeOffset="7041.2842">13174 12389 0 0,'0'0'222'15,"0"0"194"-15,0 0-56 0,0 0-33 16,0 0-46-16,0 0-37 0,0 0-51 0,0 0-38 0,0 0-40 16,0 0-32-16,0 0-27 0,0 0-17 15,0 0-9-15,0 0 0 0,-71-3 5 0,51 17-2 16,-3 0 3-16,-1 2-7 0,3 0-8 0,1 2 0 15,3 0-8-15,2 0-3 0,5 1-4 16,0-1-4-16,5 0-3 0,3 0-2 0,2-2 1 16,0-1 0-16,5-3 2 0,5 1 4 0,1-3 2 15,4-5 2-15,2-1 4 0,3-1-1 16,-1-3 0-16,2 0-2 0,0-4-2 0,-2-2 0 16,1-3 1-16,-3-4 2 0,-2-1 1 0,-3-1 2 15,-1-2 0-15,-4-1-1 0,-1 0 2 0,-3-2-2 16,-3 1 2-16,0-1 1 0,-3 2-2 0,-3 1 1 15,-1 3-1-15,-1 1 1 0,1 3 1 16,-1 4 0-16,3 2-2 0,2 1-8 16,1 3-7-16,2 0-7 0,0 4 0 0,0 3 1 15,0 3 6-15,0 4 4 0,4 1-3 0,1 3 1 0,5 1 2 16,0 1-1-16,3 0 2 0,4-1 0 16,2-1-1-16,2-3 1 0,1-2-1 0,6-4 4 15,0-2 0-15,2-2 3 0,-2-5-2 16,1 0 1-16,-1-1 0 0,-5-6 0 0,-2-4 4 15,-1 1 1-15,-1-5 0 0,-3-1 2 0,-1 0-3 16,-1-2 0-16,1-1 0 0,-4 1-1 0,1 0-1 16,2 0-1-16,-2 1-1 0,0 1-2 15,-2 1 0-15,0 1 0 0,1 1-2 0,-1 3 1 16,0 0-2-16,2 2-1 0,-2 0 1 0,1 2-1 0,-1 0 0 16,-1 2 0-16,-4 2-1 0,-1 1-1 15,-4 0 0-15,1 1 0 0,-1 0-2 16,0 0-3-16,0 0 0 0,-3 4 1 0,-4 5 2 15,-3 2 4-15,-4 1 1 0,-3 1 0 0,-1 1-1 16,3 1 0-16,-3 0-3 0,2-1-2 0,2 0 1 16,3-2-1-16,0 1 0 0,3-1-2 0,5-1-5 15,1-2-3-15,2-2 2 0,0 0 3 16,6-3 3-16,3-1 7 0,5-1-2 0,1-2 0 16,2 0 1-16,-1-2 0 0,3-4 2 0,-3-2 2 15,-1-1-2-15,2-2 0 0,-4-1-1 0,-2-1 2 16,1 0 1-16,-2-1 4 0,-2-2 0 0,0 0-1 15,-5-1 0-15,0 0-2 0,0 1 3 16,-3 0 1-16,0 0 0 0,0 3 1 0,0 2-1 16,0 0 0-16,0 3 3 0,0 3-1 0,0 0 2 15,0 2-4-15,0 2-6 0,0 0-5 16,0 1-8-16,1 0 0 0,2 5 2 0,4 3 1 16,3 5 4-16,0 3 1 0,2 4 1 0,0 4-1 15,2 3 3-15,1 5 1 0,-3 4-6 16,0 3 3-16,-1 4-3 0,-4 4-7 0,0 1 9 15,-5 4-1-15,0 0 0 0,-2 1 2 0,0-1-4 16,-2 1-3-16,-3-3 2 0,-2-2 2 0,-2 1-4 16,-2-4 1-16,0-1-2 0,-3-4-4 0,0-5 6 15,-2-3 1-15,-2-4 3 0,-5-4 4 0,-2-4-6 16,-4-4 0-16,-1-4 0 0,-1-3 3 0,0-4 2 16,0-4 5-16,0-1-1 0,1 0-1 15,5-6 2-15,0-1-2 0,4-2 3 0,2-1 2 16,6-2-1-16,2 0 1 0,1-4-3 0,4 0-4 15,4-2 3-15,2-2-3 0,4 1 0 16,4-4 0-16,8 1-4 0,2-1 0 0,2-4 0 16,5 2 5-16,3 0-4 0,1-2 1 0,5 0-1 15,0-2-4-15,4-1 5 0,3 0-2 16,0-2 2-16,1 0 4 0,2-2-8 0,-2-2-3 16,-2-1-3-16,-1-1-6 0,-3-1 4 0,-1-1-2 15,-4 0 2-15,-3 1 2 0,-3 1 2 0,-7 0 5 16,-3 3 3-16,-6 3 5 0,-6 2-3 0,-3 4 1 15,-1 1-4-15,-5 4-3 0,-4 1 5 16,-4 2 0-16,3 4 2 0,-3 2 1 0,-1 3-4 16,4 3 0-16,-1 2 0 0,2 3-1 0,1 1-1 15,-2 4-1-15,2 6 0 0,1 3-2 0,-1 5 4 16,2 4-1-16,0 3 1 0,2 3 5 0,1 2-9 16,4 2 0-16,0 0-4 0,2 0-2 15,6-1 5-15,1-2 2 0,4-1 1 16,3-5-1-16,3-1-1 0,1-8 1 0,3-2 3 0,0-6 7 15,3-3-1-15,-4-3 0 0,0-3-2 16,0-5-6-16,-2-4 10 0,-2-3-1 0,0-4 1 16,-4-1 2-16,2-3-3 0,-4-2 0 0,-1 0 0 15,-1 0 1-15,-1 0 0 0,-1-2 0 16,-3 2-2-16,3 2-4 0,-3 1 4 0,0 3-2 16,-2 3 4-16,3 3 4 0,-4 3-7 0,5 4-2 15,-3 3-6-15,3 1-3 0,-2 2 1 0,3 0-1 16,3 7 3-16,-1 2-3 0,0 4 3 0,1 2 1 15,-1 3 0-15,-1 3 3 0,1 2-3 16,-3 2 3-16,-4 1-3 0,3-1-4 0,-3-1 5 16,-1-1-3-16,2-4 3 0,0-2 4 0,-3-6-4 15,0-1 1-15,0-5 0 0,-1-2 0 16,1-3 12-16,-1 0 9 0,0-1 0 0,0-6-4 0,2-2-5 16,0-4-8-16,0-4-1 0,0-1 5 15,4-3-6-15,-2 0 1 0,5 0 0 0,-1 0-3 16,1-1 4-16,0 0-1 0,3 2-1 0,-1 0 0 15,2 2-3-15,-1 2-1 0,4 4 1 0,-4 2 0 16,5 3-4-16,-5 5 1 0,0 1-4 16,0 1-6-16,-1 1 7 0,4 5 0 0,-5 3 3 15,1 1 3-15,-1 3-4 0,-2 1 1 0,-3 3-1 16,2 1-1-16,-5 1 4 0,-1 0-1 0,-1 1 2 16,0 2-2-16,-3-6 2 0,-4 0-1 15,4-3 1-15,-3-5 3 0,4-3-3 0,0-3 13 16,1-2 6-16,-2 0-2 0,1-7 6 0,1-1-9 15,0-3-6-15,1-3-2 0,0-1-6 16,0-2 1-16,2-3 2 0,6 0 3 0,-1 1-1 16,-1 0 0-16,4 1-3 0,5 2-8 0,-2 2 6 15,-1 2-1-15,3 2-1 0,-2 3 9 0,-2 3-11 16,-1 3-1-16,0 1-2 0,0 0-4 16,-1 4 6-16,-1 4 3 0,0 2 0 0,0 2 2 15,1 2-1-15,1 2-1 0,0 1 2 0,0 2 2 16,4-1 0-16,-1-2 0 0,1 0-2 0,4-3 1 15,1-1 4-15,1-5 0 0,2 1 2 0,-1-5-3 16,-1-1-1-16,-1-2 1 0,-4 0 0 16,0-7 5-16,-4 0-3 0,-1-4 1 0,-2-2-1 15,-4-3-2-15,2-1 5 0,-3-1-1 0,-2-2 0 16,-1-1 6-16,0 2-9 0,-5-2-1 0,-3 2 0 16,0 3-6-16,-3 0 9 0,0 2-1 15,1 3 1-15,-2 1-1 0,-1 3-1 0,6 2-2 16,-3 5-1-16,1 0 2 0,1 0-6 0,-1 5 3 15,-1 3-2-15,2 3-6 0,2 4 9 16,-1 1-2-16,3 3 1 0,0 2 4 0,4 3-7 16,0 1 1-16,0 2-5 0,8-2 0 0,1-1 1 15,2-2 2-15,7-3 4 0,0-3 0 0,0-3 4 16,6-1-3-16,-2-5 3 0,0-1 1 16,-1-3-4-16,-1-3 2 0,0 0-1 0,-2-9 1 15,-6 1 4-15,0-6 0 0,-1-2 0 0,-2-1-4 16,0-1 0-16,0-3-1 0,-2 1 1 0,-2-3 5 15,3 1-4-15,0-1 3 0,-2 1-4 0,3 1-6 16,0 3 5-16,2 2-2 0,0 1 1 0,-1 5 4 16,0 4-5-16,0 2-1 0,-1 3-3 15,2 1-1-15,-1 1-1 0,0 6 2 0,2 3 1 16,-2 3-1-16,4 3 1 0,-7 1-2 16,1 3 2-16,0 1 6 0,-4 0-3 0,2 3 1 15,-5-1-1-15,-1 1-5 0,0-2 5 0,-3-2-1 16,-4-4 2-16,4-2 0 0,-4-4-2 0,5-3 2 15,-3-5 6-15,3-1 10 0,0-1-1 0,0-2 5 16,-4-5-7-16,4-4-7 0,0-1 1 16,2-4-2-16,0 0 2 0,0-3 0 0,4-3-3 15,5 4-1-15,1-2-3 0,0 0-3 0,2 3 3 16,2 0 0-16,0 2-1 0,-1 1-3 0,4 3 2 16,-4 2-5-16,3 3 1 0,-3 2 3 15,-2 3-6-15,1 1 0 0,-3 2-3 0,0 7-1 0,-2 2 2 16,-3 1 3-16,-2 4 0 15,2 1 4-15,-3 3-1 0,0-1-1 0,0 3 2 0,-1 0 0 16,2-2-1-16,3 0 0 0,-1-4 1 16,4 0-2-16,0-4 6 0,-2-2-1 0,3-2 2 0,1-1 2 15,0-4-2-15,0-2 4 0,1-1-1 16,0 0 2-16,-1-2 1 0,4-7-2 16,-2 0 2-16,0-4-4 0,-2 0 1 0,1-3 2 15,-1-3-2-15,-1-2 3 0,0 0-4 0,-1-4 1 0,-1-1-4 16,1-2 0-16,0-2 3 0,-1 0-3 15,-1-3 4-15,3-2-1 0,-1-1-2 0,0-4 1 16,2-2-2-16,-3-1 1 0,1-2-1 0,3 1 1 16,-4-2 1-16,-2 3-3 0,1 1 5 15,-4 3 0-15,-1 3 2 0,-1 2 6 0,0 5-6 16,-4 3 2-16,-4 3-2 0,0 4-5 0,2 5 10 16,0 3 0-16,2 4 1 0,-1 4-2 0,4 3-13 15,0 0-7-15,-1 2 0 0,0 7 2 16,-3 5 6-16,1 4 3 0,-2 4 0 0,4 6-3 15,-1 2 2-15,-1 6 1 0,2 1 0 0,2 5 1 16,-1 0-2-16,0 4-2 0,-1 1 1 16,-3 3 0-16,4 0 2 0,-2 0 2 0,2-1-1 15,1-3-2-15,0-1 0 0,1-2-1 0,5-5 0 16,2 0 1-16,2-3-3 0,5-4 0 0,-1-3-4 16,4-6-1-16,-2-2-7 0,3-5-8 0,-1-4-17 15,1-5-42-15,-4-6-57 0,1 0-120 0,-6-3-354 16,-2-1-1010-16</inkml:trace>
  <inkml:trace contextRef="#ctx0" brushRef="#br0" timeOffset="7189.0205">15803 11989 2813 0,'0'0'20'0,"0"0"-26"0,0 0-9 0,0 0 17 15,0 0 11-15,145 4-1 0,-111-1-5 16,4 3-6-16,0 1-8 0,-2 1-15 0,0 1-41 15,-7 2-77-15,-11-2-251 0,-5-5-1162 0</inkml:trace>
  <inkml:trace contextRef="#ctx0" brushRef="#br0" timeOffset="10592.4323">6991 14966 0 0,'0'0'64'0,"0"0"66"16,0 0-71-16,0 0 14 0,0 0 35 0,0 0 44 0,0 0 14 15,0 0 4-15,0 0-10 0,0 0-25 16,0 0-9-16,0 0-20 0,-36-47-18 0,29 42-16 15,3 0-19-15,-3 1-8 0,3-1-7 16,-3 0-5-16,3 2-3 0,-2-2-8 0,-2 1-5 16,4-1-4-16,-3 0 2 0,2 0-3 0,-2 1 0 15,-1-2 0-15,3 2-6 0,-3-3 1 0,-1 3-2 16,0-2 1-16,-1-1-2 0,0 0-2 0,-2 0 2 16,0-1-4-16,-4 1-4 0,2 0 5 15,-4 0 0-15,2 1 3 16,-1 0 1-16,-1-1-1 0,1 1-3 0,0 1 1 0,-1-1 5 15,-2 1-7-15,3 0 3 0,1 0-2 0,-2 0 1 16,-1 0-1-16,0-1-1 0,3 1 4 0,-3 0-9 16,1 0 8-16,-1 0 1 0,2 0-5 0,-1 1 6 15,0-1-7-15,-2 1 2 0,0-1 0 0,-1 0-8 16,0-1 8-16,-3 2-2 0,-2-2 1 16,-2 0 13-16,-2 1-12 0,2 0 3 0,0-1-2 15,0 2-6-15,1-2 6 0,3 1 0 0,-3 2 1 16,3 0-1-16,2-1 0 0,-3 0-2 0,2 3-2 15,1-2 1-15,-2 2 1 0,1-2 2 0,0 1 0 16,1 0 0-16,-2 0 0 0,0 1-3 16,1 1 2-16,-4-1 0 0,3 0 0 0,-3 0 0 0,4 0 0 15,-4 1 1-15,3 0-1 0,-4 0 0 16,1 0 0-16,0-2-3 0,-2 2 3 0,-2 0 0 16,1-1-1-16,0 1 5 0,1 0-3 0,3 0 1 15,0 0 0-15,-2 0 0 0,3 0-1 0,-2 0 0 16,1 0 0-16,-1 0-2 0,2 0 3 15,-1 1-3-15,-2 1-2 0,2-2 1 0,-1 1 0 16,-2 0 0-16,-1 0 5 0,2 0-6 0,-2 0 5 16,-1 1 0-16,1-1 0 0,-1 0 3 15,-2 0-2-15,1-1 1 0,0 1-2 0,-2-1 2 16,0 0-2-16,2 1 2 0,-2 2 1 0,3-2 0 16,-1 1 2-16,0-1-2 0,1 2-1 0,0-1 4 15,0 1-1-15,1-1 2 0,-1-1-2 16,1 2-5-16,0 1-2 0,0-1-1 0,-1 0 2 15,1 1-1-15,-1 0 2 0,0-1-2 0,-1 2 0 16,1-2 5-16,-3 4-7 0,-1-1 4 16,-2-1-1-16,1 1-3 0,1 0 4 0,0 0-2 15,1 0 1-15,2 1 1 0,0 0-1 0,-1-1 0 16,1 0-3-16,1 3 1 0,-1-1-3 0,3 2-1 16,-3-1 6-16,0 1-8 0,-2 0 7 0,0 2 1 15,1-1-4-15,0 2 9 0,0-2-6 16,2 2 4-16,1-1 1 0,1 1-1 0,-3 0 7 15,3 1 0-15,-1 0 5 0,0 2 1 0,2 1-1 16,0-1 0-16,2 3-5 0,-1-1 4 0,1 2-2 16,1-1-1-16,-1 1 1 0,1-2-5 15,3 2 0-15,-3 0-5 0,2-1 1 0,4 0 2 16,0 2-4-16,-1 0 3 0,3 0-3 0,-2 0-1 16,1 1 2-16,-1 2-3 0,3-2 3 0,0 3-3 15,-3 0 2-15,5 0-2 0,-4 2-3 16,6-1 2-16,-3 0-4 0,2 1 3 0,3 1 0 15,-1-2-2-15,4 2 1 0,-1-4-2 0,3 3 2 16,-2-2 1-16,3 1 0 0,1 2-1 0,0 0-2 16,0-2-1-16,3-1 1 0,0 0 2 0,0-2 3 15,0-3-1-15,0 1 2 0,0-1-4 16,1-1 3-16,4 1-1 0,-3 0 1 0,0 1 3 0,2 1-1 16,1-1-3-16,-2 0 0 0,3-3-1 15,-1 3 3-15,2-1 5 0,0-1-3 0,0 0 0 16,0 1-1-16,2 1 0 0,2 0 3 15,-1-1 1-15,0 2 0 0,4 1-1 0,0-2 0 16,0-1-3-16,2 1 2 0,-1 1 3 0,4-1-3 16,-1 1 1-16,0-2-8 0,1 2-5 15,0 0 5-15,-2 1 1 0,2-2 4 0,-1 1 2 16,-1-2-6-16,0-1-2 0,1-3 0 0,-2 1-2 16,0 0 3-16,0-4 3 0,0 2-1 0,2-1-1 15,0 0 4-15,1-2 1 0,3 1 2 0,-1-1 3 16,2-1-5-16,1 1-2 0,2-1-2 15,0 0-2-15,0 1 4 0,2 0 1 0,-2-1 2 16,1 0 2-16,-2 1-4 0,1 1-2 0,-3-2 1 16,3 1 3-16,-3-1-2 0,3 2 1 15,-2-1-4-15,0 1-2 0,2-4 2 0,-1 2 3 16,2-1 7-16,0-2 0 0,-1 0 1 0,4-2-3 0,-2-1-7 16,1 1 3-16,3-2-1 0,1-1 2 15,-1 2 0-15,2 0-4 0,1-2 0 0,1 3 0 16,0 0 2-16,3 1 3 0,-2-1-2 0,-2 2-1 15,0-1-3-15,-2 0-4 0,0 0 1 16,-1 0 4-16,0-1 2 0,-1 1-2 0,2-1 2 16,-1 1-2-16,1-1 2 0,0-2 4 15,3 1-1-15,-1 1 0 0,3-1-1 0,0 0-2 0,1-1 0 16,4 1 2-16,0-1 3 0,0 0 1 16,1-1 2-16,-2 0-6 0,2 0-2 0,-3 0 2 15,0 0-2-15,-2 1 3 0,-2-2-1 0,-1 3-4 16,0-1 3-16,-2 0-1 0,3 0 2 15,-2 0 2-15,-2 2-3 0,1-2-1 0,0-1-5 16,-1 0 2-16,3 0-2 0,-3-1 4 0,3 2 2 16,0-2-4-16,0 0 2 0,-1-2-1 0,0 2 0 15,0-2 4-15,0 0-3 0,1 0 1 16,-3 0-2-16,2 0-2 0,-2 0 6 0,-2 0-3 16,0 0 2-16,-1 0 0 0,0-2-3 0,-3 0 0 15,1 0 0-15,0-1 2 0,-3 1-2 16,1 0 3-16,1-2 0 0,-2 0-3 0,4-1 7 0,1-1-7 15,0 0 2-15,1 2 2 0,-1-1-3 16,1-1 3-16,-1 1-4 0,1-2 0 0,0 0 0 16,0 1 0-16,0 0 6 0,-1 1-1 15,0-1-2-15,0 1-1 0,-1-2-1 0,-5 2 2 0,4-1-2 16,1-1 6-16,-3 0-4 0,1 0-3 16,2-2 2-16,-3 1 0 0,1 0 5 0,2 0 0 15,1-1-4-15,-2 0 1 0,2 0-4 0,1 0 3 16,0 0 0-16,-1 0 0 0,0 0 1 15,0-3-3-15,-3 2 3 0,1-1-7 0,2 2 1 16,-2-2 6-16,-2 0-4 0,2 1 3 0,-5-2-1 16,1 0-4-16,-3 2 4 0,-2-3 1 15,-5 1 2-15,4 1 1 0,-4-2-1 0,3-1-1 0,-4 0 0 16,4-1 1-16,-4 0 0 0,3-2-1 0,-2 0-2 16,1-2-2-16,0 1-1 0,2 0 0 15,-3-1 3-15,3 1 4 0,-3-2-2 0,3-1 0 16,-4 0-3-16,3-2 0 0,-3-1 5 15,-1 0-2-15,4-1 1 0,-4 2-1 0,0-1 1 0,-2 1 1 16,0 0 1-16,1-1 3 0,-1 1-1 16,-2 0 1-16,0-1-3 0,-1-1-4 0,0 1 0 15,0 0 1-15,-2 0 2 0,3 1 2 16,-4 0-2-16,3 1-2 0,-2-2 0 0,-1 2-3 16,2-2 5-16,-1 2-1 0,-2-1-1 0,2 0-3 15,-2 1 0-15,2 0-2 0,-2 0 3 0,-2 0 5 16,1 2-4-16,-2-2 2 0,0 0-4 0,0 0-4 15,0 0 4-15,-2 0 1 0,-1 1 1 0,-3 2 3 16,3 2-4-16,-3-1-2 0,3 2 1 16,-4 2-5-16,5 0 3 0,-2 0 3 0,-1 0-4 15,3 2 0-15,-1-1 3 0,-3 0-5 0,3 0 3 16,-4 2 0-16,3-2-3 0,-3 1 0 16,0 0-1-16,2-1-1 0,-3 1 3 0,-2 0 0 15,1 1-2-15,-2-1 0 0,1 1 0 0,0 0-1 16,0 1 5-16,1 0 4 0,3 0-4 0,-1 1 3 15,-2-1-4-15,5 3-4 0,-3-1 3 16,3 0 1-16,-2 1 1 0,2 0 2 0,-2-1-3 16,0 0-4-16,0-1 1 0,-2 2-1 0,-2-1 0 15,1 0 2-15,-1-1-4 0,-2 1-2 0,-1-1 4 16,-3 1-1-16,3-1 6 0,-5-1 2 0,5 0-4 16,-5 1 1-16,6-2-2 0,-2 3-3 15,0 0 7-15,4 0 0 0,-1-2 2 0,2 2-2 16,0 0-2-16,1-1-1 0,-1 1 2 0,1-1 5 15,-2 1-5-15,-1 0 3 0,1 0-2 0,-1 0-3 16,0 0 6-16,-2 0-1 0,1-1 0 16,1 2 4-16,1-3-9 0,-4 1 2 0,-1-2-2 15,-1 1-1-15,-1 0 3 0,-2-1-1 0,0 2-3 16,-3 0 0-16,1-2 1 0,-3 1-2 0,-2-1 5 16,-2-2 2-16,1 0-5 0,-5 1 3 15,1-2-1-15,-1 0-4 0,0 0 7 0,0 0-1 16,-2 1-1-16,-2-2 2 0,3 3-6 0,-4 1-2 15,3 0 1-15,-3 2-3 0,4 2-8 16,-7 0-12-16,1 0-33 0,-2 3-38 0,-3 0-35 0,-4 2-64 16,0 1-119-16,12 1-299 0,9 0-484 15</inkml:trace>
  <inkml:trace contextRef="#ctx0" brushRef="#br0" timeOffset="11456.3284">7048 15534 992 0,'0'0'116'0,"0"0"-138"0,0 0-36 16,0 0 11-16,0 0 64 0,0 0 84 0,0 0 47 16,0 0 6-16,0 0-18 0,0 0-27 0,0 0-24 15,0 0-15-15,118-9-4 0,-95 8-1 16,1-1-4-16,3 0-1 0,2 0-2 0,0 0-1 15,-3 1-5-15,3-1-2 0,1 0-9 0,0 0-6 16,1 0-2-16,-1 0-7 0,2-1-1 16,0 1-1-16,3 0-3 0,-2-1 3 0,3 1-1 15,-1 0 3-15,5 0-3 0,-2-1 0 0,-1 0-6 16,2-1-7-16,2 1 3 0,0-1-5 0,0 1 1 16,4 0 0-16,-4 0-3 0,1-1-1 0,-1 1-1 15,-2-1-1-15,0 1 3 0,-4-1 0 16,3 0 2-16,-4 0-3 0,-2-1 0 0,2 2 1 15,-6-1 0-15,2 2 5 0,-1-2-4 0,0 1 3 16,-7-1-1-16,3 2-1 0,-4 0 7 0,-5-1-3 16,2 2 7-16,-7-1 2 0,1 1-5 15,-3 0 2-15,-2 1-3 0,-4-1-2 0,1 1-2 16,-4 0-1-16,0 0-5 0,0 0-3 0,0 0 2 16,0 0-8-16,0 0 0 0,0 0-1 15,0 0-6-15,0 0 6 0,2 1 0 16,-1 1 4-16,1 1 6 0,-2 1-5 0,1-2-4 0,0 0-11 15,-1 0-17-15,0-1-27 0,0-1-43 0,0 0-36 16,-2 2-54-16,-6-2-118 0,4 1-287 16,1-1-802-16</inkml:trace>
  <inkml:trace contextRef="#ctx0" brushRef="#br0" timeOffset="12200.4653">8391 15162 712 0,'0'0'161'0,"0"0"-54"0,0 0 21 16,0 0 48-16,0 0 40 0,0 0 12 0,0 0-18 16,0 0-37-16,0 0-40 0,0 0-36 0,0 0-34 15,0 0-24-15,0 0-17 0,0 0-6 16,-17-19-2-16,17 20 12 0,0 2 8 0,0 0 6 15,0 2 5-15,0-1-7 0,1 0-4 0,1 1-4 16,0 1-2-16,5 1 1 0,-3 0 1 0,6 0 1 16,-1 0-3-16,3 0-1 0,3 0-5 15,-2-2-4-15,1 1 3 0,2 0-6 0,-2-2 3 16,1 1 1-16,-1 1-5 0,1-2 3 0,0 1-4 16,-3 0 0-16,5 1 3 0,-2-2-4 15,2 0 1-15,-1 1-3 0,1 0-1 0,1-1-2 16,1 1 1-16,1 1 1 0,-2 0-3 0,1-2 4 15,-3 1-4-15,3-1-3 0,-4 1 6 0,0 0-1 16,-3-2 3-16,1 0-1 0,-3 0-6 0,-3 1 3 16,2-2-3-16,-6 1 3 0,3-1-1 0,-5-1 0 15,1-1 1-15,-2 1-6 0,1-1 7 16,-1 0-6-16,0 0 2 0,0 0 4 0,0 2-9 16,0-2 7-16,0 0-4 0,0 0 1 0,0 0 3 15,0 0-1-15,0 0 1 0,0 0-3 16,0 0-1-16,0 0-1 0,0 0 1 0,0 0 1 15,0 0 0-15,0 0 0 0,0 0-3 0,0 0-1 16,0 0 4-16,0 0-3 0,0 0 4 0,0 0-1 16,0 0-5-16,0 0 4 0,0 0-2 15,0 0 3-15,0 0 2 0,0 0 0 0,0 0-2 16,0 0-4-16,0 0-1 0,0 0 1 0,0 0 1 16,0 0 5-16,-1 0-5 0,1 1 2 15,-2 0 1-15,1 2 0 0,-5 1 9 0,2 1 0 16,-4 0-1-16,1 1-6 0,1-1 3 0,-2 0-8 15,-2 2 1-15,1-1 5 0,0 2-9 0,-2-2 10 16,1 3-4-16,-1 0-2 0,-1 1 13 0,1-2-13 16,-3 3 3-16,0-1 2 0,2 1-19 0,-2 0 17 15,0-1-4-15,1 1 0 0,1 0 6 16,-3 0-4-16,4 0 0 0,1-3-4 0,3 1 1 16,-1 0 0-16,1-2-1 0,4-2 5 0,-2 1 1 15,3-2-3-15,0-2-2 0,1-1-4 0,-4 0 3 16,4 0-7-16,1 2-6 0,-1-2-18 15,0 1-31-15,1 1-31 0,-1-2-50 0,-1 0-65 16,-2-1-117-16,1 1-417 0,3-1-854 0</inkml:trace>
  <inkml:trace contextRef="#ctx0" brushRef="#br0" timeOffset="13283.637">9629 15089 0 0,'0'0'244'0,"0"0"129"0,0 0-47 0,0 0-47 0,0 0-49 16,0 0-36-16,0 0-16 0,0 0-13 16,0 0-29-16,0 0-31 0,0 0-25 0,79-124-12 15,-60 98-4-15,-2 0-10 0,0-1-7 0,-2 0-8 16,-3 0-9-16,-2 0-6 0,-1-2-6 15,-3 0-5-15,1-2-1 0,-2 1-1 0,-1-2 3 0,-3 1-2 16,0 1 0-16,-1 1 0 0,0 2-2 16,-4 4 11-16,-2 4 2 0,0 4 8 0,1 4 1 15,-1 3-4-15,3 2-2 0,1 1-6 16,1 3-4-16,1 2-11 0,0 0-16 0,0 2-1 0,0 6 0 16,1 4 9-16,2 4 9 0,5 5 2 15,1 2-1-15,0 5-5 0,2 1 0 0,1 2-3 16,-1 1 1-16,1 2 6 0,0 1-3 0,0 4 5 15,-1 0-3-15,-1 0-2 0,-3 0 2 0,0 1-2 16,-5 2 1-16,-2-1-1 0,0-1-3 16,-5-3-3-16,-5-1-2 0,-4-5 0 0,-2-3-2 15,-2 1 1-15,-3-7-3 0,-2-1-5 0,-3-4 1 16,1-3 1-16,-2-5 5 0,-3-4 6 0,1-4 1 16,4-1 5-16,1-8 1 0,7-4 5 15,0-5 5-15,7-2 4 0,3-3 2 0,4-1-2 16,3-1-3-16,0 2 0 0,9 1-2 0,1 2 4 15,2 4-3-15,7 3-1 0,2 4-4 16,0 5-6-16,6 3 3 0,-1 0-1 0,2 6 6 16,2 4 2-16,-2 2-4 0,1 3 1 0,-4 2-3 15,2 2-3-15,-4-1 4 0,0 2-2 16,-4 1-4-16,-1-2-3 0,-1-1-1 0,-3 0-3 0,3-2-1 16,-4-2-1-16,1-3-18 0,-1-1-21 0,-1-4-42 15,-1-3-56-15,-1-1-79 0,-1-2-163 16,-3 0-410-16,-2 0-715 0</inkml:trace>
  <inkml:trace contextRef="#ctx0" brushRef="#br0" timeOffset="13659.0484">10257 14909 1462 0,'0'0'69'0,"0"0"-82"0,0 0 80 0,0 0 98 15,0 0 56-15,0 0 19 0,0 0-36 0,0 0-50 16,0 0-35-16,116 112-27 0,-86-106-25 0,2-2-17 16,3-4-9-16,-1 0-11 0,0-3-2 15,-3-3-1-15,-3-1-11 0,-4-3 2 0,-4 0-6 16,-6-1-3-16,-2 0 10 0,-1-3-2 0,-4-1 1 16,-5-1-1-16,-2-1-6 0,-2-1-5 0,-5 1 1 15,-6 0 0-15,1 2-3 0,-7 1 1 16,2 2-3-16,-6 3-1 0,0 2 9 15,-3 3 3-15,2 4 6 0,-2 0 3 0,1 8-3 16,-1 2-1-16,2 6 0 0,3 4-1 0,1 3 0 0,1 3 2 16,7 4-8-16,2 2-6 15,1-2 1-15,9 4-6 0,0-4 3 0,7 0 7 0,4-4-10 16,4-2 2-16,4-1-4 0,5-4-7 16,1-3 9-16,0-2-2 0,1-4-3 0,-2-2-5 0,0-2-23 15,-3-2-28-15,-1-3-34 0,3-1-48 16,-2 0-88-16,-2-1-291 0,-7-2-707 0</inkml:trace>
  <inkml:trace contextRef="#ctx0" brushRef="#br0" timeOffset="15701.9298">10980 14772 1847 0,'0'0'135'0,"0"0"-38"0,0 0 42 15,0 0 33-15,0 0 18 0,0 0-27 0,-131 41-42 16,110-28-26-16,0 5-18 0,3 1-26 0,4 1-13 16,1 2-15-16,4 2-13 0,2 1 1 0,3 2-4 15,1 0-3-15,3-2-5 16,0-3-5-16,6-2-7 0,4-4 2 0,2-3 4 0,4-4-1 16,0-3 6-16,0-4-2 0,2-2-3 0,-2 0 9 15,0-3-3-15,-3-4 3 0,-2-2 4 16,0-3-5-16,-3 1 1 0,-2-3-1 0,-1-1 2 15,-2-1-1-15,0-3 1 0,-2-1 0 0,0 2-3 16,-1 0 4-16,0 3-2 0,0 2 3 0,0 2 7 16,0 4-7-16,0 1 2 0,0 4-3 15,0 2-10-15,0 0-6 0,0 1-1 0,0 5-1 0,1 3 5 16,2 2 10-16,1 4-2 0,0 1 1 0,4 2 1 16,1-1-2-16,0 1 1 0,1-1-1 15,3-4-2-15,-1 0 4 0,5-4 0 0,0-1 3 16,2-3 1-16,2-3-4 0,-2-2-1 15,2 0 1-15,-1-6-1 0,-4-2 4 0,0-3 1 16,0-2-3-16,-1-3 0 0,-1-1 1 0,-2-4-1 16,3 0 2-16,-2-2 3 0,0 1-6 15,-1-3 2-15,1 1-3 0,0 0 1 0,-2 1 2 16,0 2 4-16,-3 4-1 0,-2 2 0 0,-1 3 1 16,-2 6-1-16,-3 2 3 0,1 4 1 15,-1-2-10-15,0 2-6 0,0 0-12 0,0 3-1 0,-4 6 10 16,-2 4 5-16,0 4 8 0,-3 2-2 15,0 2-6-15,2 2 0 0,-2 1-3 0,4 2-1 16,-1 0-1-16,4 0-5 0,2-2-4 0,0-3-4 16,7-3 1-16,1-4 3 0,3-5 7 0,2-3 9 15,-1-3-1-15,3-2 6 0,2-1 1 16,1-1-3-16,0-7 5 0,0-1 0 0,1-3 1 16,-1-5-1-16,-5-3-1 0,3 0 1 0,-3-2 1 15,-1-1 3-15,1-2-2 0,-3-2 2 0,-2-1-4 16,-1-2-1-16,-2 0 2 0,-2-2-3 15,-1-1 2-15,-1-1 0 0,0-2-3 0,-1-1 1 16,3-1-1-16,-2-1-2 0,0-2 2 0,1-1 1 16,0 2-1-16,-2 0 0 0,1 2-1 15,-1 0-2-15,0 1 5 0,0 4 3 0,-3 3-4 0,-1 4 5 16,-4 7 0-16,1 3 2 0,0 7 4 16,2 4-2-16,-2 3-2 0,3 2-2 0,-1 5-12 15,-1 9 0-15,-3 8 0 0,-1 6-2 16,-1 7 5-16,2 6 1 0,0-1-2 0,2 5-3 15,4 0 2-15,3-1-2 0,0 2 4 0,0 3 1 16,5-2-4-16,1-1 0 0,4-1-1 0,-2-4-2 16,2 0 4-16,1-6 2 0,1-2-1 0,0-3-3 15,4-5 1-15,2-3-1 0,1-5 3 16,4-3 1-16,2-5 1 0,2-5 3 0,-3-4-4 16,2-1 1-16,-3-7 3 0,-2-3-4 0,-2-4 7 15,-3-5-3-15,-1-1-4 0,-3-4 1 0,-1-1-3 16,-3-2 7-16,-1-3-1 0,-6 2 1 15,-1 1-1-15,-1 2-4 0,-7 2 8 0,-2 5-1 16,-2 1 2-16,-1 4 4 0,-1 3-8 0,2 4 2 16,-1 3-3-16,3 2-5 0,-1 2 3 15,3 5-2-15,1 4 1 0,2 5-1 0,0 3-2 0,3 3-3 16,0 4 0-16,2 4 3 0,0 1-3 16,2 6 4-16,3 0-5 0,1 0-3 0,0 0-1 15,3-3-6-15,1-5 1 0,5-5 2 16,3-3 0-16,4-5 8 0,1-4 5 0,6-5 4 15,-2-2 2-15,0-3-2 0,0-2 1 0,-6-4-5 16,-1-4 3-16,0-3-2 0,-7-3 2 0,4-3 2 16,-6-2-4-16,1-4 2 0,2 0-2 0,-3-2 0 15,3-2 3-15,-4 2 0 0,2-1 0 16,2 1-3-16,0 3 1 0,-2 4-2 0,-1 3 1 16,-2 6 5-16,-1 1-2 0,0 5 0 0,-4 2-3 15,1 1-8-15,-2 2 3 0,-1 0-3 0,0 6 3 16,2 3 0-16,-1 2-2 0,0 5 2 0,-1 4-1 15,0-1 6-15,1 5-3 0,-2 1 2 16,1-3-1-16,3 0-4 0,0-4 3 0,5-1-2 16,1-3 1-16,3-3 5 0,1-4-4 0,2-4 4 15,-2-2-2-15,2-1 0 0,-2-3 4 16,0-3-1-16,1-6 0 0,-2-2-2 0,-2-2 2 16,-2-2-3-16,0-1 2 0,0-4 6 0,-5-1-5 15,0-1 7-15,0-1-4 0,-1 0 2 16,-2 1 1-16,3 1-4 0,0 2 4 0,-1 0-5 0,2 3 0 15,-1 4 1-15,1 3-3 0,3 4-2 0,-2 2 0 16,2 4 0-16,1 2 0 0,-1 0-3 16,2 3 2-16,0 6-3 0,0 3 3 0,-1 4 3 15,0 1-5-15,-1 5 5 0,-3-1-4 0,1 2-5 16,-5 0 7-16,-2 4-4 0,0-1 1 16,-4 3 1-16,-4 0-2 0,-4 1-3 0,-2-1-3 15,1-1-3-15,-2-4-9 0,1-5-2 0,2-3-4 16,2-6 0-16,5-3 10 0,1-4 5 15,4-2 13-15,0-1 11 0,0 0-2 0,0-1-3 16,5-5-7-16,2-2-6 0,6-1 0 0,2-1 3 16,4-1 4-16,2-1-2 0,2 0 4 0,4-1-6 15,-1 0 2-15,0-2 4 0,-1 3-6 16,0-5 5-16,-2 1-1 0,1-1-1 0,-2-3 5 0,-1 2-2 16,-2-3 1-16,-1 1-2 0,-2-4 1 15,-1 0 3-15,0-1-3 0,-6-2 4 16,-2-3-4-16,0 0 1 0,-1-2 2 0,-3-1-4 15,2-1 2-15,-2-1-1 0,-2-2 3 0,-1-2 4 0,0 0-3 16,0-2 4-16,-4 0-1 0,-2 2 1 16,1 1 6-16,0 4 1 0,-3-1 2 0,4 5 2 15,-2 4-1-15,3 3 0 0,0 8 2 16,1 1 1-16,2 8-5 0,0 1-5 0,0 5-16 0,0 0-8 16,4 5-2-16,-2 8 3 0,4 4 8 15,-1 7 4-15,3 5-3 0,-5 5 2 0,3 7-3 16,-4 3 1-16,0 3-2 0,-2 5 2 15,0 2 1-15,-2 3-4 0,-5 0 6 0,-4 1-5 16,-1 0 0-16,0 2 1 0,-5-4-5 0,4-2-2 16,-1-4-3-16,5-4-2 0,3-6 13 0,4-5-4 15,2-8 4-15,0-4 0 0,0-7-11 0,2-5 9 16,-1-7 5-16,0-3 9 0,3-1 7 0,-1-5-1 16,6-9-5-16,2-5-9 0,2-2-3 0,5-6 0 15,-3-1 6-15,1-1-2 0,-1-1 10 16,-1-2-9-16,-3 2-2 0,1 1 8 0,2 1-11 15,-1 2 9-15,0 2 0 0,-3 4-6 16,0 3 2-16,1 6-3 0,-2 3 0 0,1 3 1 16,-2 5-6-16,-1 0 1 0,-2 4-3 15,1 6-1-15,-1 5 6 0,0 4 0 0,0 4 4 0,-3 4-6 16,-1 2 2-16,2 1-6 0,-1-2-3 16,1-3 9-16,4-2-8 0,1-4 8 0,2-5 1 15,-1-2-4-15,1-4 15 0,-2-5-13 0,1-2 4 16,0-1 4-16,0-3-18 0,2-6 16 0,-2-4-3 15,0-3 1-15,-1-3 10 0,-2-1-8 16,-2-3 0-16,-1 0-4 0,-2 0-1 0,-1 1 8 0,0 1 0 16,-1 2 9-16,-2 1-3 0,2 5 1 15,-2 0-2-15,2 5-2 0,1 2 1 0,0 3-5 16,0 3-2-16,0 0-10 0,0 1 2 16,0 7-5-16,2 4 1 0,2 4 9 0,0 4-5 15,1 2 2-15,0 3 0 0,1 5-5 0,-2-1 8 0,1 1-10 16,0-2-5-16,3-2-8 0,1-5-25 15,3-6-1-15,0-4-14 0,0-5-18 16,2-3-27-16,0-3-70 0,-3-4-176 0,-3-2-454 16,-3 0-812-16</inkml:trace>
  <inkml:trace contextRef="#ctx0" brushRef="#br0" timeOffset="15822.4967">13226 14296 2333 0,'0'0'167'0,"0"0"-64"0,0 0-36 0,0 0-22 15,0 0-17-15,0 0-24 0,0 0-15 0,0 0-22 16,0 0-38-16,0 0-64 0,0 0-274 16,0 0-1117-16</inkml:trace>
  <inkml:trace contextRef="#ctx0" brushRef="#br0" timeOffset="16584.0356">13652 14750 2224 0,'0'0'54'0,"0"0"-44"16,0 0 4-16,0 0 18 0,0 0 32 0,83-134 25 0,-73 106 17 16,0 1 2-16,-1-1-23 0,-3-2-18 0,-1 0-22 15,0-1-18-15,1-1-3 0,-5-4-5 0,0-2-1 16,-1-3 0-16,0-4-3 0,-1-4-2 15,-1-1-5-15,-4-3 3 0,1 0-5 0,-2 0-1 16,4-1 4-16,-4 2-4 0,3 2 10 0,-5 1 4 16,2 3 1-16,2 5 7 0,-2 3 0 15,-2 4 3-15,4 4-1 0,-2 5-1 0,2 3 2 16,0 6-2-16,3 4 2 0,-2 4-5 0,2 4-6 16,1 2-11-16,1 2-16 0,-1 0-1 15,1 9-5-15,-1 2 5 0,0 6 11 0,-2 3-2 16,2 5 2-16,1 3-2 0,0 3 0 0,0 4 1 15,0 6-1-15,0 2 2 0,1 6-1 0,3 3 0 16,-2 4-2-16,1 7-1 0,1 3 0 16,-2 5 0-16,-2 1 2 0,0 3-2 0,0 2 1 15,-2-1 3-15,-8 2-5 0,0 4 0 0,-5-3-1 16,0 4-5-16,-3 1 3 0,1-1 1 0,0-1 5 16,-1-4-2-16,-1-3 0 0,3-5 0 0,-1-4-6 15,0-7 2-15,5-3 0 0,1-8 1 16,1-4 4-16,3-10-1 0,4-6-1 0,-2-8-1 15,2-8 1-15,1-4 1 0,2-5 9 0,-2-3 6 16,0-1 0-16,-2-9 0 0,3-4-8 0,0-5-2 16,1-6 0-16,0-4 1 0,0-6-1 15,0-1 0-15,5-4-3 0,0-2 0 0,0-3-1 16,0-1 2-16,1-1 1 0,-1-2-3 0,3-3 1 16,-4-2 0-16,5-7 1 0,1 0 4 0,7-1-2 15,-2 1 2-15,7 3-4 0,3 0 6 16,1 4-2-16,2 5 1 0,1 7 2 0,0 7-12 15,-4 5 8-15,1 9-2 0,-2 4-2 0,-1 8 5 16,0 2-3-16,-4 6 0 0,-1 2-3 0,-1 10 0 16,1 5-3-16,-3 5 1 0,1 6 3 0,-4 5-4 15,4 4 5-15,-4 3-4 0,0 1-4 0,-2 1 7 16,1-1-6-16,3-2 8 0,1-2 0 16,3-6-4-16,1-3 3 0,3-7-2 15,1-3 1-15,-2-4 1 0,0-4-2 0,2-4 1 0,-4-4-4 16,-2-1-1-16,2-5-11 0,-5-4-16 15,2-4-28-15,-4-2-46 0,-2-2-63 0,1-1-150 16,-5 3-651-16,-3 3-658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82C56-5B1B-447D-855E-B0C37F29ABD4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D2BC0-CCDE-4079-BE35-F16533872A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318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N" baseline="0" dirty="0"/>
          </a:p>
          <a:p>
            <a:pPr marL="171450" indent="-171450">
              <a:buFontTx/>
              <a:buChar char="-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23D62-3521-4D2C-A938-66564481EC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07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799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239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60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274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895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008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980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25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446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58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577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468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1806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62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496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1828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482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53A5D-49EA-418F-906E-B3BA26D704E6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8D18B-8E98-4B20-9F36-65584E53D9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146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hyperlink" Target="https://www.youtube.com/watch?v=QDUDQnPiHYc&amp;feature=youtu.b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A-chart-with-descriptions-of-each-Myers-Briggs-personality-type-24_fig1_358145283" TargetMode="External"/><Relationship Id="rId2" Type="http://schemas.openxmlformats.org/officeDocument/2006/relationships/hyperlink" Target="https://www.myersbriggs.org/my-mbti-personality-type/mbti-basic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.pinterest.com/pin/25698672246166343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3466B4-BA2B-8080-7525-0F1BFE50B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Personality </a:t>
            </a:r>
            <a:r>
              <a:rPr lang="en-IN" dirty="0" smtClean="0"/>
              <a:t>and Leadership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314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personality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is personality?</a:t>
            </a:r>
          </a:p>
          <a:p>
            <a:r>
              <a:rPr lang="en-IN" dirty="0" smtClean="0"/>
              <a:t>What does not personality </a:t>
            </a:r>
          </a:p>
          <a:p>
            <a:r>
              <a:rPr lang="en-IN" dirty="0" smtClean="0"/>
              <a:t>Is it important, from an organizational point-of-view, to understand employee personality? Why or Why not?</a:t>
            </a:r>
          </a:p>
          <a:p>
            <a:r>
              <a:rPr lang="en-IN" dirty="0" smtClean="0"/>
              <a:t>What are the different theories/frameworks of personality?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768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3D9D9-8AB6-DF50-EAFE-E5506584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230973"/>
            <a:ext cx="8610600" cy="1293028"/>
          </a:xfrm>
        </p:spPr>
        <p:txBody>
          <a:bodyPr/>
          <a:lstStyle/>
          <a:p>
            <a:pPr algn="ctr"/>
            <a:r>
              <a:rPr lang="en-IN" b="1" dirty="0" smtClean="0"/>
              <a:t>MBTI Styles</a:t>
            </a:r>
            <a:endParaRPr lang="en-IN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378C151C-2F56-518C-49AD-868C525DEC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1407347"/>
              </p:ext>
            </p:extLst>
          </p:nvPr>
        </p:nvGraphicFramePr>
        <p:xfrm>
          <a:off x="163286" y="1109179"/>
          <a:ext cx="10363200" cy="5517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861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3D9D9-8AB6-DF50-EAFE-E5506584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230973"/>
            <a:ext cx="8610600" cy="1293028"/>
          </a:xfrm>
        </p:spPr>
        <p:txBody>
          <a:bodyPr/>
          <a:lstStyle/>
          <a:p>
            <a:pPr algn="ctr"/>
            <a:r>
              <a:rPr lang="en-IN" b="1" dirty="0"/>
              <a:t>MBTI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07E806-78EF-FF78-37B9-85B6AE8C4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4" y="1251660"/>
            <a:ext cx="10526486" cy="523602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927720" y="2498040"/>
              <a:ext cx="5324040" cy="2767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4760" y="2485440"/>
                <a:ext cx="5349240" cy="279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476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MBTi </a:t>
            </a:r>
            <a:r>
              <a:rPr lang="en-IN" dirty="0" smtClean="0"/>
              <a:t>concepts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Dominant function: Function shown to outer world</a:t>
            </a:r>
          </a:p>
          <a:p>
            <a:r>
              <a:rPr lang="en-IN" dirty="0" smtClean="0"/>
              <a:t>Auxiliary function: Function supporting the dominant process</a:t>
            </a:r>
          </a:p>
          <a:p>
            <a:r>
              <a:rPr lang="en-IN" dirty="0" smtClean="0"/>
              <a:t>Inferior function: Function opposite to the dominant world</a:t>
            </a:r>
          </a:p>
          <a:p>
            <a:r>
              <a:rPr lang="en-IN" dirty="0" smtClean="0"/>
              <a:t>Four Temperaments:</a:t>
            </a:r>
          </a:p>
          <a:p>
            <a:pPr lvl="1"/>
            <a:r>
              <a:rPr lang="en-IN" dirty="0" smtClean="0"/>
              <a:t>NT</a:t>
            </a:r>
          </a:p>
          <a:p>
            <a:pPr lvl="1"/>
            <a:r>
              <a:rPr lang="en-IN" dirty="0" smtClean="0"/>
              <a:t>NF</a:t>
            </a:r>
          </a:p>
          <a:p>
            <a:pPr lvl="1"/>
            <a:r>
              <a:rPr lang="en-IN" dirty="0" smtClean="0"/>
              <a:t>SP</a:t>
            </a:r>
          </a:p>
          <a:p>
            <a:pPr lvl="1"/>
            <a:r>
              <a:rPr lang="en-IN" dirty="0" smtClean="0"/>
              <a:t>SJ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772640" y="3810960"/>
              <a:ext cx="4676760" cy="1257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2560" y="3796920"/>
                <a:ext cx="4699800" cy="128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029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leadership</a:t>
            </a:r>
          </a:p>
        </p:txBody>
      </p:sp>
      <p:pic>
        <p:nvPicPr>
          <p:cNvPr id="5" name="Picture 2" descr="https://i.pinimg.com/564x/79/b6/c2/79b6c2f1fcca63fbc4f1f2facb71c4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85" y="2057401"/>
            <a:ext cx="11150600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6110640" y="3007440"/>
              <a:ext cx="3519720" cy="2563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98400" y="2998440"/>
                <a:ext cx="3544920" cy="258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471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1BF68B-55A2-405F-B318-92233038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 of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6CE639-0497-4461-BEE4-851012D98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Leadership is </a:t>
            </a:r>
            <a:r>
              <a:rPr lang="en-US" u="sng" dirty="0"/>
              <a:t>an influence relationship </a:t>
            </a:r>
            <a:r>
              <a:rPr lang="en-US" dirty="0"/>
              <a:t>among </a:t>
            </a:r>
            <a:r>
              <a:rPr lang="en-US" u="sng" dirty="0"/>
              <a:t>leaders</a:t>
            </a:r>
            <a:r>
              <a:rPr lang="en-US" dirty="0"/>
              <a:t> and </a:t>
            </a:r>
            <a:r>
              <a:rPr lang="en-US" u="sng" dirty="0"/>
              <a:t>followers</a:t>
            </a:r>
            <a:r>
              <a:rPr lang="en-US" dirty="0"/>
              <a:t> who </a:t>
            </a:r>
            <a:r>
              <a:rPr lang="en-US" u="sng" dirty="0"/>
              <a:t>intend</a:t>
            </a:r>
            <a:r>
              <a:rPr lang="en-US" dirty="0"/>
              <a:t> </a:t>
            </a:r>
            <a:r>
              <a:rPr lang="en-US" u="sng" dirty="0"/>
              <a:t>real changes </a:t>
            </a:r>
            <a:r>
              <a:rPr lang="en-US" dirty="0"/>
              <a:t>and outcomes that </a:t>
            </a:r>
            <a:r>
              <a:rPr lang="en-US" u="sng" dirty="0"/>
              <a:t>reflect</a:t>
            </a:r>
            <a:r>
              <a:rPr lang="en-US" dirty="0"/>
              <a:t> their </a:t>
            </a:r>
            <a:r>
              <a:rPr lang="en-US" u="sng" dirty="0"/>
              <a:t>shared purposes </a:t>
            </a:r>
            <a:r>
              <a:rPr lang="en-US" dirty="0"/>
              <a:t>(</a:t>
            </a:r>
            <a:r>
              <a:rPr lang="en-US" dirty="0" err="1"/>
              <a:t>Rost</a:t>
            </a:r>
            <a:r>
              <a:rPr lang="en-US" dirty="0"/>
              <a:t>, 1993, p.99)</a:t>
            </a:r>
          </a:p>
          <a:p>
            <a:r>
              <a:rPr lang="en-US" dirty="0"/>
              <a:t>Leadership and Management differ with respect to:</a:t>
            </a:r>
          </a:p>
          <a:p>
            <a:pPr lvl="1"/>
            <a:r>
              <a:rPr lang="en-US" dirty="0"/>
              <a:t>Direction: Managers create short-term plans and leaders vision</a:t>
            </a:r>
          </a:p>
          <a:p>
            <a:pPr lvl="1"/>
            <a:r>
              <a:rPr lang="en-US" dirty="0"/>
              <a:t>Alignment: Managers align people to tasks and leaders people to culture</a:t>
            </a:r>
          </a:p>
          <a:p>
            <a:pPr lvl="1"/>
            <a:r>
              <a:rPr lang="en-US" dirty="0"/>
              <a:t>Relationships: Managers invest in goods and leaders in people</a:t>
            </a:r>
          </a:p>
          <a:p>
            <a:pPr lvl="1"/>
            <a:r>
              <a:rPr lang="en-US" dirty="0"/>
              <a:t>Personal Qualities: Managers value emotional distance and leaders emotional connections</a:t>
            </a:r>
          </a:p>
          <a:p>
            <a:pPr lvl="1"/>
            <a:r>
              <a:rPr lang="en-US" dirty="0"/>
              <a:t>Outcomes: Managers maintain stability and leaders create change</a:t>
            </a:r>
          </a:p>
          <a:p>
            <a:r>
              <a:rPr lang="en-US" dirty="0"/>
              <a:t>Envisioning: </a:t>
            </a:r>
            <a:r>
              <a:rPr lang="en-IN" dirty="0">
                <a:hlinkClick r:id="rId2"/>
              </a:rPr>
              <a:t>https://www.youtube.com/watch?v=QDUDQnPiHYc&amp;feature=youtu.be</a:t>
            </a:r>
            <a:r>
              <a:rPr lang="en-IN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A87A6F0-D4AA-4D8A-8165-B5967FC66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334520" y="973800"/>
              <a:ext cx="9796680" cy="4271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5160" y="959040"/>
                <a:ext cx="9819720" cy="429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451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Leaders and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Power is the ability to influence someone to do something they otherwise would not have done</a:t>
            </a:r>
          </a:p>
          <a:p>
            <a:pPr lvl="1"/>
            <a:r>
              <a:rPr lang="en-IN" dirty="0"/>
              <a:t>Leadership and management both involve exercise of power</a:t>
            </a:r>
          </a:p>
          <a:p>
            <a:pPr lvl="1"/>
            <a:r>
              <a:rPr lang="en-IN" dirty="0"/>
              <a:t>Management relies mostly on authority and leadership mostly on emotional and rational persuasion</a:t>
            </a:r>
          </a:p>
          <a:p>
            <a:r>
              <a:rPr lang="en-IN" dirty="0"/>
              <a:t>Bases of power are:</a:t>
            </a:r>
          </a:p>
          <a:p>
            <a:pPr lvl="1"/>
            <a:r>
              <a:rPr lang="en-IN" dirty="0"/>
              <a:t>Legitimate</a:t>
            </a:r>
          </a:p>
          <a:p>
            <a:pPr lvl="1"/>
            <a:r>
              <a:rPr lang="en-IN" dirty="0"/>
              <a:t>Reward</a:t>
            </a:r>
          </a:p>
          <a:p>
            <a:pPr lvl="1"/>
            <a:r>
              <a:rPr lang="en-IN" dirty="0"/>
              <a:t>Coercive</a:t>
            </a:r>
          </a:p>
          <a:p>
            <a:pPr lvl="1"/>
            <a:r>
              <a:rPr lang="en-IN" dirty="0"/>
              <a:t>Expert </a:t>
            </a:r>
          </a:p>
          <a:p>
            <a:pPr lvl="1"/>
            <a:r>
              <a:rPr lang="en-IN" dirty="0"/>
              <a:t>Referent</a:t>
            </a:r>
          </a:p>
          <a:p>
            <a:pPr lvl="1"/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41760" y="4147560"/>
              <a:ext cx="4887000" cy="2029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1680" y="4133160"/>
                <a:ext cx="4902480" cy="205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012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Personality and Leadership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MBTI suggests that different personality types lead to different leadership styles</a:t>
            </a:r>
          </a:p>
          <a:p>
            <a:r>
              <a:rPr lang="en-IN" dirty="0" smtClean="0"/>
              <a:t>Leadership primarily focuses on acquiring and interpreting information:</a:t>
            </a:r>
          </a:p>
          <a:p>
            <a:pPr lvl="1"/>
            <a:r>
              <a:rPr lang="en-IN" dirty="0" smtClean="0"/>
              <a:t>ST: Focus on bottom-line</a:t>
            </a:r>
          </a:p>
          <a:p>
            <a:pPr lvl="1"/>
            <a:r>
              <a:rPr lang="en-IN" dirty="0" smtClean="0"/>
              <a:t>SF: Focus on fulfilling subordinate needs</a:t>
            </a:r>
          </a:p>
          <a:p>
            <a:pPr lvl="1"/>
            <a:r>
              <a:rPr lang="en-IN" dirty="0" smtClean="0"/>
              <a:t>NF: Focus on developing subordinates</a:t>
            </a:r>
          </a:p>
          <a:p>
            <a:pPr lvl="1"/>
            <a:r>
              <a:rPr lang="en-IN" dirty="0" smtClean="0"/>
              <a:t>NT: Focus on analysing subordinates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8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8440" y="715010"/>
            <a:ext cx="8610600" cy="1293028"/>
          </a:xfrm>
        </p:spPr>
        <p:txBody>
          <a:bodyPr/>
          <a:lstStyle/>
          <a:p>
            <a:r>
              <a:rPr lang="en-IN" dirty="0" smtClean="0"/>
              <a:t>Framework for Understanding Leaders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2" descr="An exhibit shows a basic framework for understanding leadership. The exhibit shows Leader characteristics, behavior, and style; Group member characteristics and behavior; Context (internal and external environment). Three arrows from these three factors point to Leadership effectiveness equals combined influence of three sets of factors.">
            <a:extLst>
              <a:ext uri="{FF2B5EF4-FFF2-40B4-BE49-F238E27FC236}">
                <a16:creationId xmlns="" xmlns:a16="http://schemas.microsoft.com/office/drawing/2014/main" id="{8DAF7FB3-EEDD-4B31-A996-77EF901C1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184" y="2008038"/>
            <a:ext cx="8897112" cy="4164162"/>
          </a:xfrm>
        </p:spPr>
      </p:pic>
      <p:sp>
        <p:nvSpPr>
          <p:cNvPr id="8" name="Footer Placeholder 3"/>
          <p:cNvSpPr txBox="1">
            <a:spLocks/>
          </p:cNvSpPr>
          <p:nvPr/>
        </p:nvSpPr>
        <p:spPr>
          <a:xfrm>
            <a:off x="4038600" y="635914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© Cengage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Substitutes for Leadership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FLP|| </a:t>
            </a:r>
            <a:r>
              <a:rPr lang="en-US" dirty="0"/>
              <a:t>Indian Institute of Management Rohtak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11</a:t>
            </a:fld>
            <a:endParaRPr lang="en-US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4038600" y="602392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© Cengage Learning</a:t>
            </a:r>
            <a:endParaRPr lang="en-US" dirty="0"/>
          </a:p>
        </p:txBody>
      </p:sp>
      <p:pic>
        <p:nvPicPr>
          <p:cNvPr id="9" name="Picture 2" descr="An exhibit shows substitutes for leadership. The exhibit shows closely-knit teams of highly trained individuals, intrinsic satisfaction, and professional norms. An arrow points to Substitutes for leadership and leadership function.">
            <a:extLst>
              <a:ext uri="{FF2B5EF4-FFF2-40B4-BE49-F238E27FC236}">
                <a16:creationId xmlns="" xmlns:a16="http://schemas.microsoft.com/office/drawing/2014/main" id="{8DAF7FB3-EEDD-4B31-A996-77EF901C1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2805" y="2757488"/>
            <a:ext cx="9169564" cy="1878012"/>
          </a:xfrm>
        </p:spPr>
      </p:pic>
    </p:spTree>
    <p:extLst>
      <p:ext uri="{BB962C8B-B14F-4D97-AF65-F5344CB8AC3E}">
        <p14:creationId xmlns:p14="http://schemas.microsoft.com/office/powerpoint/2010/main" val="75403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Leadership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Envisioning</a:t>
            </a:r>
          </a:p>
          <a:p>
            <a:r>
              <a:rPr lang="en-IN" dirty="0"/>
              <a:t>Empowerment of people</a:t>
            </a:r>
          </a:p>
          <a:p>
            <a:r>
              <a:rPr lang="en-IN" dirty="0"/>
              <a:t>Leadership principles</a:t>
            </a:r>
          </a:p>
          <a:p>
            <a:pPr lvl="1"/>
            <a:r>
              <a:rPr lang="en-IN" dirty="0"/>
              <a:t>Building trust and morale</a:t>
            </a:r>
          </a:p>
          <a:p>
            <a:r>
              <a:rPr lang="en-IN" dirty="0"/>
              <a:t>Importance of ethics</a:t>
            </a:r>
          </a:p>
          <a:p>
            <a:r>
              <a:rPr lang="en-IN" dirty="0"/>
              <a:t>Understanding people</a:t>
            </a:r>
          </a:p>
          <a:p>
            <a:r>
              <a:rPr lang="en-IN" dirty="0"/>
              <a:t>Leadership equation</a:t>
            </a:r>
          </a:p>
          <a:p>
            <a:r>
              <a:rPr lang="en-IN" dirty="0"/>
              <a:t>Multiplying effectiveness</a:t>
            </a:r>
          </a:p>
          <a:p>
            <a:r>
              <a:rPr lang="en-IN" dirty="0"/>
              <a:t>Developing others</a:t>
            </a:r>
          </a:p>
          <a:p>
            <a:r>
              <a:rPr lang="en-IN" dirty="0"/>
              <a:t>Performance Management</a:t>
            </a:r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4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1BF68B-55A2-405F-B318-92233038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and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6CE639-0497-4461-BEE4-851012D98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IN" dirty="0" smtClean="0"/>
              <a:t>Vision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Skills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Incentives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Resources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Action </a:t>
            </a:r>
            <a:r>
              <a:rPr lang="en-IN" dirty="0" smtClean="0"/>
              <a:t>Plan</a:t>
            </a:r>
          </a:p>
          <a:p>
            <a:pPr marL="228600" lvl="1">
              <a:spcBef>
                <a:spcPts val="1000"/>
              </a:spcBef>
            </a:pPr>
            <a:r>
              <a:rPr lang="en-IN" dirty="0" smtClean="0"/>
              <a:t>What happens when any link is missing?</a:t>
            </a:r>
          </a:p>
          <a:p>
            <a:pPr marL="228600" lvl="1">
              <a:spcBef>
                <a:spcPts val="1000"/>
              </a:spcBef>
            </a:pPr>
            <a:r>
              <a:rPr lang="en-IN" dirty="0" smtClean="0"/>
              <a:t>Can we link this framework to key </a:t>
            </a:r>
            <a:r>
              <a:rPr lang="en-IN" dirty="0" smtClean="0">
                <a:hlinkClick r:id="rId3" action="ppaction://hlinksldjump"/>
              </a:rPr>
              <a:t>leadership activities</a:t>
            </a:r>
            <a:r>
              <a:rPr lang="en-IN" dirty="0" smtClean="0"/>
              <a:t>?</a:t>
            </a:r>
          </a:p>
          <a:p>
            <a:pPr marL="228600" lvl="1">
              <a:spcBef>
                <a:spcPts val="1000"/>
              </a:spcBef>
            </a:pPr>
            <a:r>
              <a:rPr lang="en-IN" dirty="0" smtClean="0"/>
              <a:t>Can we use this framework to analyse Coach K’s methods?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A87A6F0-D4AA-4D8A-8165-B5967FC66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798305-AA12-8141-17D3-EE35701A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FE17F0-7022-1DA0-5B85-03A4A215F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MBTI</a:t>
            </a:r>
            <a:r>
              <a:rPr lang="en-IN" dirty="0"/>
              <a:t>: </a:t>
            </a:r>
            <a:r>
              <a:rPr lang="en-IN" dirty="0">
                <a:hlinkClick r:id="rId2"/>
              </a:rPr>
              <a:t>https://www.myersbriggs.org/my-mbti-personality-type/mbti-basics/</a:t>
            </a:r>
            <a:endParaRPr lang="en-IN" dirty="0"/>
          </a:p>
          <a:p>
            <a:r>
              <a:rPr lang="en-IN" dirty="0"/>
              <a:t>MBTI Styles: </a:t>
            </a:r>
            <a:r>
              <a:rPr lang="en-IN" dirty="0">
                <a:hlinkClick r:id="rId3"/>
              </a:rPr>
              <a:t>https://www.researchgate.net/figure/A-chart-with-descriptions-of-each-Myers-Briggs-personality-type-24_fig1_358145283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US" dirty="0" smtClean="0"/>
              <a:t>Leadership Image: </a:t>
            </a:r>
            <a:r>
              <a:rPr lang="en-IN" dirty="0">
                <a:hlinkClick r:id="rId4"/>
              </a:rPr>
              <a:t>https://in.pinterest.com/pin/256986722461663432/</a:t>
            </a:r>
            <a:r>
              <a:rPr lang="en-IN" dirty="0"/>
              <a:t> </a:t>
            </a:r>
          </a:p>
          <a:p>
            <a:r>
              <a:rPr lang="en-US" dirty="0" smtClean="0"/>
              <a:t>Basics of Leadership: </a:t>
            </a:r>
            <a:r>
              <a:rPr lang="en-US" dirty="0" err="1"/>
              <a:t>Rost</a:t>
            </a:r>
            <a:r>
              <a:rPr lang="en-US" dirty="0"/>
              <a:t>, J. C. (1993). Leadership development in the new millennium. </a:t>
            </a:r>
            <a:r>
              <a:rPr lang="en-US" i="1" dirty="0"/>
              <a:t>Journal of Leadership Studies</a:t>
            </a:r>
            <a:r>
              <a:rPr lang="en-US" dirty="0"/>
              <a:t>, </a:t>
            </a:r>
            <a:r>
              <a:rPr lang="en-US" i="1" dirty="0"/>
              <a:t>1</a:t>
            </a:r>
            <a:r>
              <a:rPr lang="en-US" dirty="0"/>
              <a:t>(1), 91-110.</a:t>
            </a:r>
          </a:p>
          <a:p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92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351</TotalTime>
  <Words>419</Words>
  <Application>Microsoft Office PowerPoint</Application>
  <PresentationFormat>Widescreen</PresentationFormat>
  <Paragraphs>90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</vt:lpstr>
      <vt:lpstr>Vapor Trail</vt:lpstr>
      <vt:lpstr>Personality and Leadership</vt:lpstr>
      <vt:lpstr>personality</vt:lpstr>
      <vt:lpstr>MBTI Styles</vt:lpstr>
      <vt:lpstr>MBTI</vt:lpstr>
      <vt:lpstr>MBTi concepts</vt:lpstr>
      <vt:lpstr>leadership</vt:lpstr>
      <vt:lpstr>Basics of Leadership</vt:lpstr>
      <vt:lpstr>Leaders and Power</vt:lpstr>
      <vt:lpstr>Personality and Leadership</vt:lpstr>
      <vt:lpstr>Framework for Understanding Leaders</vt:lpstr>
      <vt:lpstr>Substitutes for Leadership</vt:lpstr>
      <vt:lpstr>Key Leadership Activities</vt:lpstr>
      <vt:lpstr>Vision and Success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Personality Test</dc:title>
  <dc:creator>Sanket</dc:creator>
  <cp:lastModifiedBy>hp</cp:lastModifiedBy>
  <cp:revision>9</cp:revision>
  <dcterms:created xsi:type="dcterms:W3CDTF">2022-07-01T08:02:20Z</dcterms:created>
  <dcterms:modified xsi:type="dcterms:W3CDTF">2023-02-19T13:30:00Z</dcterms:modified>
</cp:coreProperties>
</file>