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0:39:09.7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2706 2520 0 0,'0'0'0'0,"0"0"0"16,0 0 153-16,0 0 244 0,0 0 1 0,0 0-74 15,0 0-70-15,0 0-65 0,0 0-44 0,0 0-28 16,0 0-21-16,0 0-14 0,-2-8-15 0,2 8-8 15,0 0-9-15,0 0-10 0,0 0-5 0,0 0-16 16,0 0-7-16,0 0-6 0,0 1-10 16,0 2 0-16,0-1-4 0,0 4 3 0,0 3 5 15,-3 3 6-15,2 3 4 0,-2 3 0 0,0 6 2 16,0 2-5-16,-1 2 0 0,3 4 1 16,-2 0-6-16,0 1 5 0,0 3-5 0,2-1 1 0,0 1 4 15,1 0-3-15,0-4 2 0,0 2-2 16,0-6-2-16,0 0-2 0,2-4 1 0,-1 0 1 15,2-7-1-15,1 1 2 0,-2-2 1 0,1-5-2 16,0 0 4-16,0-4-4 0,-1 0 1 0,-2-2 1 16,3 0-2-16,-2-2 3 0,1-3-1 15,-2 1 0-15,0-1 3 0,1 0 4 0,-1 0 4 16,0 0 3-16,0 0 1 0,0 0-7 16,1 0-8-16,-1 0-14 0,1-1-27 0,0-2-32 15,1-3-55-15,2-1-83 0,0-3-130 0,5-3-204 16,-5 4-302-16,1 2 363 0</inkml:trace>
  <inkml:trace contextRef="#ctx0" brushRef="#br0" timeOffset="437.8459">2488 2571 207 0,'0'0'492'0,"0"0"-175"0,0 0-48 16,0 0-42-16,0 0-22 0,0 0-16 0,0 0-41 16,0 0-38-16,0 0-32 0,0 0-40 0,0 0-12 15,0 0-6-15,0 0-1 0,0 0-1 16,101-66-1-16,-74 54-1 0,0 2 0 0,0 3 0 15,1 1 0-15,2 2-5 0,0 1-2 0,-2 2-4 16,1 1-5-16,-2 0-2 0,-2 5-7 16,-1 5 1-16,-4 0-3 0,-1 2-4 0,-3 2-4 15,-3 0-4-15,-2 4 1 0,-3 0 0 0,-6 2 3 16,-2 4 2-16,0 0 4 0,-7 1 2 16,-4 0 0-16,0-1-2 0,-5-2-4 0,1-3-5 0,-5-2 7 15,3-2 5-15,-3-3 12 0,0-3 13 16,0-2 8-16,0-3 5 0,1-1 2 0,1-2-1 15,-1-1-5-15,1 0-2 0,4 0-7 0,1-5-18 16,2 1-23-16,4-1-40 0,0 0-57 0,5-1-92 16,1-1-176-16,1 2-304 0,0 1-164 15</inkml:trace>
  <inkml:trace contextRef="#ctx0" brushRef="#br0" timeOffset="1792.6518">2887 2922 0 0,'0'0'0'0,"0"0"90"16,0 0 292-16,0 0-29 0,0 0-33 0,0 0-52 16,0 0-53-16,128 6-58 0,-107-11-46 0,-2-1-29 15,-1-2-22-15,-2-2-7 0,-3 2 0 0,-4-1 4 16,-3 0 2-16,-2-2-6 0,-3 1-16 15,-1 0-16-15,0-1-16 0,-6 1-7 16,-2 1-7-16,-3 0-9 0,-3 4-6 0,0 0-8 0,-3 2-2 16,-3 2 6-16,3 1 8 0,-2 2 5 0,2 5 4 15,-2 1 3-15,3 3-2 16,1 0-2-16,3 4 5 0,1 0-4 0,2 1 3 16,3 0 1-16,3 3-1 0,2-1-3 0,1 0 0 15,1 3-1-15,7-3 2 0,0 2 3 0,6-1-3 16,-1-4-3-16,4-1 3 0,0-2 5 0,3-3 5 15,1-2 8-15,1-2 6 0,-1-3-1 16,0-2 7-16,-4 0-1 0,0-4-1 0,-1-1 3 0,-2-3 2 16,-4-3 1-16,0-2 2 0,-1-1-2 15,-3-4-3-15,0 0 2 0,-2-2-6 0,-1 0-1 16,0-4 0-16,-1 2-2 0,3 0 0 0,-2-2 4 16,1 3-2-16,2 0-5 0,1 2-1 0,1 4-4 15,0 2-4-15,0 2 0 0,1 4-4 0,1 3 0 16,-1 0-2-16,0 3 0 0,1 1-5 15,-2 0-7-15,0 3-9 0,-2 6-9 16,-4 2 2-16,1 3 5 0,-3 4 5 0,0 3 8 16,0 3 4-16,-5 1 4 0,-1 0 0 0,0-1 0 15,0 0-4-15,3-1-7 0,3-3-8 0,0-3-8 16,2-2-3-16,5-4 1 0,1-4 14 0,1-1 15 16,5-3 11-16,-2-3 13 0,4 0 2 0,0-2 2 15,4-5 3-15,-1-1 7 0,0-3 12 0,1-2 5 16,-4-1 4-16,2-2-6 0,-5 0 0 15,1-3 2-15,-4-2-4 0,-3-1-1 0,0-1-9 16,-1-1-10-16,-3-1-4 0,-1 1-4 0,0 3-2 16,-1 1 3-16,1 6 2 0,0 2 1 15,-1 4-1-15,1 5-4 0,-1 0-8 0,2 2-9 0,0 1-12 16,-1 0-1-16,6 0 2 0,-2 4 3 16,4 2 9-16,1 2 0 0,1 2-2 0,1 1 2 15,-2 3-1-15,-1-1-3 0,-1 1 2 0,-4 2-2 16,0 2 1-16,-4 0-3 0,-1 0-2 15,0 1-7-15,-6-2 0 0,-2-1-1 0,-1-2-2 16,0-3 5-16,1-3 1 0,-1-3 7 0,2-2 14 16,2-1 4-16,0-2 8 0,1 0 7 0,4 0-1 15,0 0-3-15,0 0-3 0,0 0-18 16,2 0-22-16,4 0-22 0,-1 0-4 0,4 0 8 16,3 0 15-16,3-2 16 0,1 1 0 0,1-1-1 15,2-2 3-15,1-1 6 0,2-2 7 0,1-1 0 16,2-1 3-16,-3-2 1 0,-1 0-5 0,-3 0 2 15,-4-2 2-15,0-1-1 0,-6 1 9 16,-1-3 2-16,-2 1 1 0,-3 1 2 0,-2 2-8 16,0 1 0-16,0 0-1 0,-5 3 1 0,3 3 0 15,-3 2-4-15,1 2-11 0,3 1-15 16,-3 0-7-16,1 0-5 0,1 5-1 0,0 2 5 16,0 3 2-16,2 3 4 0,0 0 5 0,2 3 5 15,6 2 4-15,0 0 0 0,2 0 1 0,1 1-3 16,0-1-2-16,1-1-1 0,2 0-5 15,2-3 2-15,1-3-1 0,2-4 7 0,1-4 11 16,2-2 1-16,-3-1 4 0,-1-6 1 0,-2-2-2 16,-3-6-1-16,-5-1-5 0,-2-3-6 15,-2 0-8-15,-4-3-8 0,-1 1-7 0,-8 0-1 16,-2-1 0-16,-4 1-2 0,-4 2 6 0,0 2 1 16,0 2 5-16,-1 2 13 0,4 2 9 0,0 4 15 15,5 1 15-15,4 3-1 0,3 1-4 0,2 1-14 16,2 0-22-16,0 0-19 0,0 0-14 0,5 0 0 15,1 2 12-15,3 2 21 0,1-1 14 16,6 0 6-16,1 1-4 0,6-3-5 0,-1 0 1 16,-1-1-2-16,1 0 0 0,-1 0-3 0,-4 0-2 15,1 0-2-15,-5 0 1 0,0 2 1 0,-3 2-4 16,-2-1-4-16,1 2-4 0,-4 4-1 16,-1 0-2-16,0 2 3 0,-3 0 4 15,-1 1-1-15,0 1 4 0,0-2-1 0,0 0 2 0,-1 0 4 16,-1-2-1-16,0-3 4 0,-1 0-2 15,2-2-1-15,0-3 17 0,1-1 25 0,0 0 36 16,0-1 12-16,0-7-19 0,0-2-28 0,1-3-32 16,3-2-13-16,0-1 1 0,-1-1 4 15,4-1-2-15,1 1-5 0,0 1 2 0,0 2-1 16,3 0 1-16,1 4 10 0,-1 0-6 0,1 3 3 16,0 5 1-16,-1-1-2 0,3 3 6 0,-1 0 2 15,1 5 0-15,0 4-2 0,1 0-1 16,-3 4-1-16,2 0-2 0,-3 2 0 0,0 1-7 15,0 2-8-15,-2-1-6 0,0 0-18 0,-3 2-22 0,3-2-49 16,-6 0-94-16,1-2-201 0,-1-3-439 16,-3-5-569-16</inkml:trace>
  <inkml:trace contextRef="#ctx0" brushRef="#br0" timeOffset="2497.1076">4683 2578 1165 0,'0'0'427'0,"0"0"-227"0,0 0 0 0,0 0 40 16,0 0-25-16,0 0-61 0,0 0-54 15,0 0-36-15,0 0-22 0,0 0-14 16,0 0-9-16,0 0-10 0,-99 125-4 0,99-107-7 16,0-2-12-16,1-3-13 0,4-1-11 0,3-4-3 15,0-3 4-15,0-3 13 0,2-2 10 0,-1-1 2 16,2-6-2-16,-1-2-1 0,-2 0 0 0,0 2 5 15,-5-1 11-15,-1 2 9 0,-2 1 1 0,0 3 0 16,0 1-12-16,0 1-28 0,0 0-28 16,-2 1-29-16,1 4 8 0,-1 3 28 0,2 1 28 15,0 2 24-15,0 1-2 0,1 1-4 0,5 0 1 16,2-1 0-16,1-2 1 0,2 1 1 16,3-3 4-16,0-1 11 0,4-4 13 15,2-2 12-15,3-1 6 0,1-1-1 0,0-6-6 16,0-3 0-16,-1 1 0 0,-4-5-3 0,-1-2 1 15,0-3-3-15,-5-2-2 0,0-3-3 16,-1-2-3-16,-2-2-5 0,-2-3-5 0,-1-3-3 0,0-1-2 16,-4-4-2-16,2-4-3 0,-2-2-4 0,-2-6-2 15,1 1-4-15,-2-3-1 0,0 2 1 0,0 3 6 16,0 3 10-16,-3 5 3 0,-2 7 13 16,-1 5 8-16,-1 6 4 0,0 6 7 0,1 5-7 15,-1 4-9-15,4 3-11 0,-3 4-23 0,3 2-16 16,-6 9-6-16,0 6 3 0,-2 7 8 15,-1 8 5-15,-1 7-1 0,0 6-4 0,3 3 7 16,1 4 2-16,3 3 0 0,-2 1-1 0,6-1-2 16,2 0-2-16,0-5-2 0,6-3-6 0,4-4-5 15,1-8-2-15,3-3-2 0,3-7 3 16,3-5 12-16,0-7 15 0,4-6 11 0,-1-7 11 16,4 0-2-16,-4-9-7 0,0-5-4 0,-1-5-4 15,-2-3-1-15,-4-2 1 0,-2-2-1 0,-4 1 2 16,-3 1 2-16,-1 1 7 0,-5 4 7 15,0 2 6-15,-1 7 7 0,0 2 5 0,0 5-2 16,0 1-8-16,0 2-18 0,-1 0-21 0,1 2-22 16,0 2 3-16,0 4 8 0,1 3 9 0,2 5 18 15,3 0-3-15,-2 2-3 0,3 0-3 16,2 3-1-16,1 0-3 0,-2 0-6 0,4 0-12 16,0-3-27-16,0-2-35 0,3-3-52 0,-1-5-50 15,2-6-95-15,-2-2-199 0,-3 0-439 0,-2-4 21 0</inkml:trace>
  <inkml:trace contextRef="#ctx0" brushRef="#br0" timeOffset="2648.7025">5319 2313 1286 0,'0'0'1010'0,"0"0"-861"16,0 0-38-16,0 0 4 0,0 0-12 0,0 0-25 16,0 0-34-16,0 0-49 0,0 0-64 15,0 0-63-15,0 0-87 0,0 0-158 0,0 0-301 16,19-44-738-16</inkml:trace>
  <inkml:trace contextRef="#ctx0" brushRef="#br0" timeOffset="2935.3604">5411 2653 1139 0,'0'0'708'0,"0"0"-638"0,0 0 17 15,0 0 52-15,0 0 37 0,82-119 13 0,-69 93-22 16,-1-2-40-16,-1-1-31 0,-1-4-22 0,-1 0-27 15,-2-2-17-15,2-2-9 0,-3 0-9 16,-1-4-1-16,2 0-2 0,-3-3-2 0,4-1-2 16,-3 2 4-16,0 1 2 0,-2 3-4 15,1 3 3-15,-1 5 1 0,-3 5 2 0,0 6 8 0,0 6-5 16,0 6-1-16,0 3-12 0,0 4-16 0,-1 1-24 16,-2 0-32-16,0 8 6 0,1 4 13 15,-4 10 23-15,0 5 26 0,-3 9 3 0,2 6 3 0,3 4-12 16,-2 5 2-16,3 2 0 0,3 1-3 15,0 0 13-15,0 0-4 0,0-1-6 16,2-2-23-16,5-2-34 0,0-7-22 0,2-3-16 16,3-6-42-16,1-7-124 0,1-6-292 15,-4-6-410-15,-2-8 223 0</inkml:trace>
  <inkml:trace contextRef="#ctx0" brushRef="#br0" timeOffset="3328.7863">5706 2256 1099 0,'0'0'963'0,"0"0"-843"0,0 0-30 16,0 0 21-16,0 0 16 0,0 0-20 16,0 0-47-16,0 0-36 0,0 0-20 0,0 0-2 15,0 0 9-15,0 0-2 0,0 0-4 0,63 63-2 16,-48-50-2-16,-1-4 2 0,4-1 7 0,-3-4 8 16,3-2 10-16,-3-2 7 0,0 0 4 15,-4-5 3-15,0 0 2 0,-3-2-1 0,-2-1 2 16,-2-1-1-16,-3 2-8 0,-1 2-5 0,1 0-7 15,-1 3-6-15,0 1-2 0,0-1-9 0,0 1-11 16,0 1-17-16,0 0-28 0,0 7 6 16,3 6 4-16,-2 6 16 0,3 7 24 0,-3 7-2 15,2 6 3-15,3 4-5 0,-3 3 4 16,4 3-2-16,-4 4 1 0,0 1 6 0,-1 4-6 0,-2 4 3 16,-2 4 0-16,-4 0-7 0,-3 1 7 15,-2-2-2-15,-1-4 1 0,-1-8 3 0,0-8-6 16,2-11 0-16,3-11 1 0,2-8 3 0,0-8 16 15,4-4 24-15,-3-3 15 0,0-6-1 0,-2-7-12 16,0-7-27-16,1-5-17 0,1-5-2 0,2-6-12 16,3-2-11-16,0-4-26 0,6 0-39 15,2 1-62-15,6-2-96 0,-1-3-173 0,0 13-478 16,-5 10-509-16</inkml:trace>
  <inkml:trace contextRef="#ctx0" brushRef="#br0" timeOffset="3506.9022">6327 2319 1377 0,'0'0'371'0,"0"0"-63"15,0 0-2-15,0 0-60 0,0 0-79 16,0 0-74-16,0 0-61 0,0 0-27 0,119-31-17 16,-99 29-20-16,1 1-33 0,-4 1-71 0,-1 0-105 15,-2 0-161-15,-3 1-187 0,-6 2-184 16,-3 1 118-16</inkml:trace>
  <inkml:trace contextRef="#ctx0" brushRef="#br0" timeOffset="3633.7065">6429 2431 545 0,'0'0'570'0,"0"0"-124"0,0 0-88 0,0 0-52 15,0 0-46-15,0 0-64 0,0 0-67 0,0 0-53 16,0 0-42-16,0 0-21 0,0 0-15 0,122 14-27 16,-105-14-33-16,-2 0-80 0,2 0-175 15,-5 0-442-15,-3 0-799 0</inkml:trace>
  <inkml:trace contextRef="#ctx0" brushRef="#br0" timeOffset="4496.2239">7383 1773 2089 0,'0'0'178'0,"0"0"-72"0,0 0-17 16,0 0 5-16,0 0 4 0,0 0-19 15,0 0-20-15,0 0-15 0,0 0-6 0,0 0 2 16,0 0-10-16,0 0 2 0,-83 154-7 0,73-110-2 16,-2 7-5-16,2 4 1 0,0 5 2 0,0 1 1 15,3-3 4-15,6-4-9 0,1-4-9 16,0-6-6-16,2-5-4 0,6-7 0 0,0-7-5 16,-3-5-7-16,3-5-14 0,-2-4-28 0,-2-4-45 15,1-5-68-15,-1-2-79 0,-3 0-228 16,-1-4-482-16,1-1-138 0</inkml:trace>
  <inkml:trace contextRef="#ctx0" brushRef="#br0" timeOffset="4921.6717">7382 1771 1023 0,'0'0'723'16,"0"0"-398"-16,0 0-107 0,0 0-52 0,125-39-18 0,-90 37-24 0,-4 2-29 15,-1 0-23-15,-6 3-20 0,-4 4-18 16,-3 2-14-16,-8 2-12 0,-5 4-1 0,-4-2 3 16,-1 4 4-16,-9 1 2 0,-2 1-3 0,-6 2 0 15,-2 1-8-15,-1 1 3 0,-5-1-5 16,2 0-5-16,3-3-2 0,2-2-7 0,7-6-3 16,3-4-3-16,7-3 0 0,1-2 2 0,1-2 0 15,0 0-5-15,4 0-10 0,4 0 3 0,3 0 7 16,1-3 7-16,7 3 15 0,1 0-7 0,2 0-2 15,3 0-3-15,-2 6-1 16,-2 2 6-16,0 1 0 0,0 3-3 0,-2 2 2 0,-1 2-2 0,-5 2 3 16,-2 3 8-16,-4 3 6 0,-5 3 6 15,-2-1 6-15,-6 1 9 0,-6-1 3 0,-3 2 1 16,-7-1-1-16,-6 0 0 0,-2 0-5 0,-6-1-4 16,0-2-1-16,-4-2-3 0,-3-3 2 15,0-3-1-15,0-5-1 0,4-3 0 0,3-1-4 16,-1-4-6-16,6-2-7 0,1-1-10 0,5 0-19 15,1-4-20-15,9-3-26 0,0-1-43 16,9-2-64-16,1-1-142 0,4 2-459 16,1 3-791-16</inkml:trace>
  <inkml:trace contextRef="#ctx0" brushRef="#br0" timeOffset="5613.8654">7853 2148 1449 0,'0'0'313'16,"0"0"-264"-16,0 0 18 0,0 0 40 0,0 0 50 0,0 0 33 16,0 0-10-16,126-6-43 0,-104-3-39 15,-2 1-25-15,2-3-19 0,-2 0-10 0,-4 0 0 16,-4 0-1-16,-6 0-1 0,0 1 7 16,-5 0-9-16,-1-1-11 0,0 2-11 0,-4 0-21 15,-5 2-11-15,-6 1-4 0,0 3-2 0,-6 1 7 16,-1 2 4-16,-2 2 5 0,1 6 6 15,-1 2-2-15,-1 4 0 0,6 2-11 0,3 2-3 16,0 2-4-16,5 1-1 0,4 0 7 0,4 3-7 16,3-1 2-16,0 0-1 0,2-1-1 0,7-1 1 15,4-1 4-15,4-4-1 0,3 0 3 16,2-7 7-16,5-2 1 0,3-3 7 0,2-4 6 0,8 0 4 16,-2-6 4-16,-2-3 1 0,1-4-4 15,-4-1-1-15,-3-4-2 0,-1-2 1 0,-6-1-1 16,-1-5-1-16,-3-2-6 0,-1-5-2 0,-5-2-2 15,2-2-2-15,-4-1-4 0,-2-2-8 16,-4-1-5-16,0 1-8 0,-3 0 2 0,-1 1 2 16,-1 0 3-16,0 2 4 0,-3 0 5 0,-3 2 3 15,-2 2 8-15,3 3 5 0,-3 4 5 0,1 3 4 16,2 7 5-16,-3 3 4 0,5 5 3 16,-2 3-4-16,3 4-14 0,2 1-23 0,-1 0-32 0,-1 7-7 15,-3 4 8-15,2 7 19 0,-5 9 27 16,2 5 9-16,-2 8-2 0,0 4-2 0,-2 5-1 15,2 2 0-15,-1 4 3 0,2 2 2 16,-4 0 2-16,1 0-5 0,1-3-3 0,0-3 0 16,2-3-1-16,5-6 3 0,-1-6 1 0,0-4-3 15,3-7-4-15,0-5 1 0,0-6-2 0,0-8 2 16,4-3 16-16,-1-3 14 0,-2-1 20 0,6-6 0 16,-1-6-14-16,7-5-18 0,0-5-18 15,1-4-1-15,3-1 2 0,1-2 1 0,-4 1 1 16,3 2 0-16,-3 0 7 0,3 7-3 0,-6 2 2 15,1 6-2-15,-2 3-6 0,-1 5 4 0,0 4-2 16,-1 0-1-16,-2 3 1 0,2 4-1 0,3 4 0 16,-1 3 2-16,1 3 3 0,0 1-3 15,2 4 0-15,-6-1-2 0,3 2-7 0,-1-1-3 16,-1-1-9-16,1 2-14 0,-4-3-21 16,2-1-48-16,0-3-75 0,-2-3-120 0,4-3-255 15,-3-4-384-15,-3-2-53 0</inkml:trace>
  <inkml:trace contextRef="#ctx0" brushRef="#br0" timeOffset="6335.5562">8805 1937 2404 0,'0'0'17'0,"0"0"-19"0,0 0 35 0,0 0 48 0,0 0 30 15,-124 55 13-15,96-37-15 0,5 2-29 16,3 1-31-16,1 2-30 0,2 2-9 0,5 3-8 15,3 2 0-15,5-2-2 0,-2-1-14 0,6-3-16 16,6-3-17-16,5-6-7 0,2-5 8 16,6-3 14-16,2-5 15 0,-2-2 8 0,3-1 0 15,-1-7-2-15,-2-2 2 0,-1-4 5 0,-5-1 1 16,2-2 3-16,-8-2 3 0,0 0 4 0,0 0 6 16,-3-1 6-16,-2-2 0 0,2 2-3 15,-4 3 6-15,0 3 4 0,0 2 15 0,0 5 10 0,0 1-8 16,0 3-11-16,0 3-22 0,0 0-27 15,0 0-16-15,0 2-34 0,0 5 4 16,3 1 14-16,0 5 14 0,4 4 32 0,1 2 2 16,1 2-5-16,-2 2 3 0,4-3 0 0,0 1 0 15,1-1 0-15,1-4-3 0,-1-2-6 0,5-3 3 16,2-4 5-16,-4-3 7 0,1-4 11 16,-4 0 8-16,-1-2 9 0,-2-5 0 0,-1-5-3 0,-2-3-6 15,0-1-11-15,-3-4-4 0,0 1 3 16,0-3 0-16,-3-1 0 0,1 1 2 0,-1 0-3 15,1 1 3-15,-1 1-1 0,1 1 7 0,-1 3 4 16,1 2 1-16,2 2 3 0,-1 4-2 0,0 3-6 16,-1 4-8-16,1 1-11 0,-2 0-26 15,1 1-7-15,5 5 1 0,-3 3-1 0,6 3 22 16,-1 5 9-16,2 1-5 0,-1 3 4 0,-1 1-4 16,-2 2-3-16,4 1 8 0,-3 3-1 15,-1-2 2-15,2 0 2 0,2-4-4 0,0-2-1 16,-1-3-4-16,2-6-1 0,-2-5 3 0,-1-3 3 15,-4-3 7-15,2 0 12 0,-2-2-11 0,-2-5-16 16,4-7-2-16,-2-3-8 0,3-1 12 16,-3-3 18-16,1-1 3 0,-2 1 0 0,2 0 2 15,-1 0-2-15,0 1 1 0,2-1-1 0,2 2 7 16,-3 2 1-16,3-1 5 0,0 2 5 0,1 3-8 16,0 0 1-16,-3 3-3 0,2 3-6 0,0 4 0 15,-3 0-2-15,2 3-5 0,-2 0-6 0,1 5-4 16,2 2-7-16,-2 5 2 0,0 1 8 15,1 4 2-15,-3 0 0 0,3 4-1 0,-4 0-2 16,1 3 0-16,0 0 3 0,-2 1-1 0,0-1 0 16,3-1-5-16,-2-4-9 0,2-3-24 0,0 0-29 15,-1-6-42-15,1-3-56 0,-3-3-78 16,4-4-179-16,-3 0-463 0,-2 0-277 0</inkml:trace>
  <inkml:trace contextRef="#ctx0" brushRef="#br0" timeOffset="6471.2118">9451 1814 1577 0,'0'0'946'0,"0"0"-926"15,0 0-39-15,0 0-7 0,0 0-12 0,0 0-11 16,0 0-52-16,0 0-156 0,0 0-337 0,0 0-762 0</inkml:trace>
  <inkml:trace contextRef="#ctx0" brushRef="#br0" timeOffset="6919.165">9709 1748 897 0,'0'0'712'16,"0"0"-585"-16,0 0-43 0,0 0 36 0,0 0 19 16,0 0 13-16,-122 129-17 0,112-106-27 0,1 3-31 15,2 0-25-15,3 3-17 0,3 0-14 0,0 0-11 16,1 0-8-16,0-2-5 0,2-5-5 15,9-2-4-15,-1-5-2 0,6-4 7 0,-1-7 10 16,4-2 12-16,-2-2 8 0,1-4 1 0,-2-6-35 16,3-6-25-16,-2-2-5 0,-2-4 1 15,-1-2 31-15,-1-3 33 0,-6-2 3 0,-2 0-3 16,-4-1-1-16,0 1-11 0,-1 1 0 0,-1 3 2 16,-3 4 1-16,-4 1 2 0,0 5 4 15,-2 2 7-15,1 5 8 0,5 2 3 0,-3 2-1 16,5 2-10-16,-1 2-16 0,3 0-24 0,0 0-35 15,0 2-14-15,0 2-4 0,2 2 9 0,1 0 17 16,6 1 18-16,2-1 11 0,6-1 9 0,0 0 9 16,3-4-1-16,3-1-1 0,-2 0-2 0,2 0 3 15,1-1 4-15,0-1 2 0,-3-1 4 0,1 0-2 16,-2 2 3-16,-2 1-1 0,-4 0 5 16,0 0 5-16,-1 1 0 0,-3 5 0 15,-1 1 3-15,-1 3-1 0,-1 3 1 0,2-1-3 0,-2 3-4 16,-3 1-8-16,4 2-5 0,-4-1-7 15,3 0-9-15,-2 0-14 0,1-2-34 16,1-2-66-16,-4-3-130 0,-1-3-374 0,0-2-958 0</inkml:trace>
  <inkml:trace contextRef="#ctx0" brushRef="#br0" timeOffset="8237.0954">6179 2944 932 0,'0'0'867'0,"0"0"-634"16,0 0-175-16,0 0-51 0,0 0-1 0,0 0 25 15,0 0 30-15,0 0 20 0,0 0 3 0,0 0-12 16,0 0-22-16,37 145-17 0,-29-109-7 0,-5 3 4 16,2 2 19-16,-3 2 10 0,-2-2 2 15,1-2-13-15,1-3-21 0,1-2-17 0,1-4-4 16,-2-3-4-16,4-2-2 0,-3-3-5 0,-1-2-14 16,4-3-39-16,-4-3-63 0,1-3-103 15,-1-1-180-15,-2-4-299 0,0-2-596 0</inkml:trace>
  <inkml:trace contextRef="#ctx0" brushRef="#br0" timeOffset="8502.4922">6011 3401 771 0,'0'0'-3'0,"0"0"-49"15,0 0 108-15,0 0 176 0,0 0 50 16,0 0 17-16,0 0-48 0,58 124-48 15,-46-96-29-15,0 1-29 0,2 2-28 0,0 0-27 0,-2-1-31 16,3-3-26-16,-2 0-8 0,-1-5-6 0,0-5-1 16,-2-3 0-16,-1-5 0 15,-1-3 3-15,-5-3 5 0,2-3 18 0,-1 0 19 0,-1-1 15 16,4-6-4-16,4-5-18 0,3-3-23 0,2-5-17 16,1-2-3-16,-2-1-4 0,-1-2-8 15,0-1-14-15,-3-4-31 0,5 2-29 0,-2-3-47 16,-1 0-76-16,4 3-163 0,-7 8-418 0,-1 4-785 0</inkml:trace>
  <inkml:trace contextRef="#ctx0" brushRef="#br0" timeOffset="9399.1375">3020 4899 0 0,'0'0'413'0,"0"0"-29"0,0 0-25 16,0 0-25-16,0 0-39 0,0 0-44 15,0 0-46-15,0 0-32 0,0 0-27 0,0 0-22 16,0 0-23-16,0 0-25 0,0 0-25 0,0 0-22 16,-7-101-19-16,24 91-10 0,5 1-1 15,8 0 1-15,4-1 0 0,8 3 2 0,3 1-1 16,5 2 0-16,0 1-1 0,1 0-2 0,-4 2-3 15,-3 1-3-15,-9-1-6 0,-5 1-5 0,-6-3 1 16,-8 2 4-16,-6-3 16 0,-6 1 11 16,-3-3 5-16,-1-1-2 0,0-2-8 0,-4-2-8 15,-1 1-3-15,-2-2-3 0,-2 2-5 0,0 0-2 16,-2 2 1-16,5 1 3 0,1 3 9 16,2 3 2-16,1 1-7 0,2 0-18 0,0 3-21 15,0 6 2-15,4 5 13 0,0 5 18 0,3 4 20 0,1 5 0 16,0 0-5-16,2 4-2 0,-1 0-1 15,2 1-2-15,-2 3 1 0,-2 1 3 0,1 3 0 16,-5 4 2-16,0-1 0 0,-3 2-3 0,0 1-1 16,-4-2-1-16,-6-1-3 0,-2-4 0 0,-4-4 0 15,2-7-2-15,-3-6 0 0,4-6 6 16,1-7 2-16,1-8 13 0,2-1 4 0,1-5-7 16,0-5-21-16,2-5-48 0,0-4-39 0,0-1-35 15,4-3-18-15,0 0-17 0,2 1-25 16,0-1-49-16,7 3-83 0,-1 3-79 0,4 3-106 15,1 3-34-15,-2 4 541 0,-3 6 0 0</inkml:trace>
  <inkml:trace contextRef="#ctx0" brushRef="#br0" timeOffset="10219.0718">3818 5187 694 0,'0'0'513'0,"0"0"-160"0,0 0-75 15,0 0-48-15,0 0-45 0,0 0-38 16,77-117-24-16,-72 92-22 0,-1-2-11 0,-4-3-14 15,0 2-15-15,-1-1-8 0,-4-2-13 0,-1 1-2 16,-1-1-5-16,1-1-5 0,0 0-4 0,-1 3-4 16,2-1-2-16,-1 3 1 0,2 2 5 0,0 8-3 15,0 2 2-15,1 8-1 0,2 3-13 16,0 3-9-16,1 1-21 0,0 0-32 16,0 5-24-16,0 5 8 0,4 7 17 0,1 5 28 15,0 6 28-15,2 2-4 0,0 2-2 0,1 3 0 16,-2 1-2-16,-1 3 3 0,-1 1 1 0,0 1-4 15,-2-1-3-15,1-1-14 0,-2-6-25 0,1-6-25 16,1-7-18-16,1-6-2 0,-2-7 23 0,1-5 42 16,-1-2 46-16,-1-2 33 0,2-8-37 15,2-2-26-15,2-3-25 0,1-4-19 0,1 1 44 16,-2-1 18-16,2 4 5 0,-4 1 4 0,1 1-3 16,-1 4-7-16,1 3-9 0,0 2-6 0,1 3-10 15,3 1-8-15,1 1-2 0,0 5-6 0,4 2 5 16,1 2 7-16,2 2 7 0,2-1 9 0,1-2 1 15,-1 1 3-15,2-2 5 0,0-2-1 16,1-3 8-16,-2 0 7 0,0-3 2 0,-2 0 6 16,-5 0 3-16,-2-5 12 0,-3-1 18 0,-3 0 25 15,-2-2 7-15,-4-2-8 0,0-2-17 0,0-3-30 16,-8-1-10-16,1 2-14 0,-4 0-9 16,-2 1 2-16,-1 2-1 0,-1 4 9 0,1 1 10 15,0 2 5-15,2 4-2 0,3 0-6 16,2 0-10-16,2 4-14 0,2 4-8 0,3 6-1 15,-2 1-4-15,2 2 7 0,2 2 0 0,4 1-3 16,3-2 9-16,4 3 2 0,0 0 2 0,5-1 3 16,-1-1-6-16,1-1-5 0,1-4-1 0,2-5 0 15,0-3 3-15,-1-3 7 0,0-3 9 16,-1 0 6-16,-2-6 7 0,1-4 2 0,-3 1-3 16,1-5 1-16,-2-3-3 0,-1-1-1 0,-2-3 0 15,-1-1-6-15,0-2-8 0,-2-2-2 0,1 1-6 16,0-2 0-16,-1 1 1 0,1 5-3 0,-2 3 1 15,2 4 0-15,-3 5-9 0,-1 4-7 16,0 3-15-16,-1 2-10 0,2 0-2 0,-2 4 5 16,1 4 11-16,0 3 7 0,1 3 11 0,-2 2 1 15,0 2 3-15,-1 0 3 0,1 1-6 0,-3 0 7 16,2-1 1-16,0-1 0 0,-1 0 9 16,-1-5-6-16,1-1 0 0,0-5 1 0,1-3 7 15,-1-3 26-15,-1 0 28 0,1-1 21 0,3-7-12 16,-1-3-28-16,1-1-24 0,1-2-21 0,1-1 13 15,-1-1 6-15,0 5 2 0,0-1 6 16,-1 3-1-16,2 2 4 0,-3 1-5 0,4 1-7 16,-1 3-8-16,1 0-8 0,2 2-6 0,3 0-5 15,-1 2-7-15,2 4-20 0,0 1-33 16,-1 1-53-16,-3 1-86 0,-3 2-176 0,-2-4-458 16,-1-1-627-16</inkml:trace>
  <inkml:trace contextRef="#ctx0" brushRef="#br0" timeOffset="10800.607">5439 4846 1744 0,'0'0'337'0,"0"0"-166"0,0 0-61 16,0 0-3-16,0 0 23 0,0 0 8 0,0 0-6 15,0 0-18-15,0 0-28 0,0 0-27 0,0 0-25 16,0 0-27-16,0 0-21 0,0 0-20 0,-26-94 4 16,26 105 6-16,-1 3 11 0,1 6 17 15,0 1-3-15,0 3-1 0,5 0-1 16,0 1 0-16,4 0-8 0,1-2-9 0,0-1-19 0,1-3-36 15,4-2-44-15,0-5-59 0,2-5-103 16,-2-3-192-16,-1-3-406 0,-7-1-123 16</inkml:trace>
  <inkml:trace contextRef="#ctx0" brushRef="#br0" timeOffset="10920.3065">5430 4462 1328 0,'0'0'429'0,"0"0"-610"0,0 0-143 16,0 0-91-16,0 0 103 0,0 0 86 16,0 0-51-16,0 0 255 0</inkml:trace>
  <inkml:trace contextRef="#ctx0" brushRef="#br0" timeOffset="11254.1737">5660 4799 2031 0,'0'0'315'0,"0"0"-274"0,0 0-30 0,0 0 21 15,0 0 26-15,0 0 24 0,0 0 0 16,0 0-28-16,0 0-39 0,0 0-53 16,0 0-9-16,0 0 2 0,0 0 11 0,0 0 26 15,46-46-2-15,-44 60 2 0,1 3 2 0,1-1 0 16,-2-3-7-16,-1 0-9 0,2-3-14 0,-1-1-19 15,1-5-10-15,-1-3 2 0,4-1 20 0,-3 0 28 16,5-4 24-16,-1-5 16 0,1 2 8 16,1-3 15-16,2 1 17 0,-2 1 15 0,-1 2 9 15,2 1-6-15,-6 1-10 0,3 2-15 0,1 1-17 16,-1 1-14-16,3 0-12 0,1 0-9 0,3 0-7 16,-2 2-10-16,3 3-21 0,1 1-36 15,3 1-62-15,0-1-137 0,-6-1-303 0,-3-1-890 0</inkml:trace>
  <inkml:trace contextRef="#ctx0" brushRef="#br0" timeOffset="11853.252">6836 4490 680 0,'0'0'667'0,"0"0"-261"0,0 0-140 0,0 0-67 16,0 0-58-16,0 0-44 0,0 0-36 15,0 0-17-15,0 0-6 0,0 0 0 0,-119 17-2 16,103 0-5-16,-1 3-8 0,5 0-9 16,2 0-5-16,6 2-9 0,0 1-4 0,4-2-6 15,0 1-11-15,7-3-2 0,3-4-8 0,1-1-1 16,6-4 9-16,-2-5 11 0,4-1 10 16,0-4 8-16,2 0 5 0,-2-4-3 0,-1-2 6 15,-2-5 3-15,0-1-1 0,-4-2 12 0,-3 0 3 16,-1-3 6-16,-5 1 4 0,0 2-2 0,-1 1 2 15,-2 2 4-15,0 3 1 0,0 2 4 0,-4 4 2 16,3 2-7-16,0 0-12 0,0 0-14 0,1 0-16 16,0 0-23-16,0 5 0 0,0 1-6 0,2 3 2 15,5 3 10-15,2 0-10 0,3 2-11 16,2 0-24-16,5-3-38 0,2 1-55 0,2-3-58 16,3-1-43-16,3-2-27 0,-1-1-134 0,-5 1-385 15,-10-5 52-15</inkml:trace>
  <inkml:trace contextRef="#ctx0" brushRef="#br0" timeOffset="12571.0491">7048 4736 0 0,'0'0'74'0,"0"0"206"16,0 0-32-16,0 0 11 0,0 0 0 15,0 0-30-15,0 0-36 0,0 0-38 0,0 0-22 16,0 0-15-16,0 0-15 0,0 0-11 0,0 0-12 16,0 0-17-16,16-2-6 0,-13-1-18 15,5-3-12-15,-3 1-4 0,3-3-5 0,-2 1 12 0,-2 1 0 16,3-1 1-16,-3 0-2 0,0-1-8 15,1-3 2-15,-2 0-3 0,3-2-1 0,-1 0 0 16,1 0-2-16,-3-1-2 0,4 1-2 0,-4 0-4 16,2 3 1-16,-2 2 1 0,0 0 3 15,-1 3 2-15,1 1-3 0,-2 0-5 0,0 2-1 16,0-1-2-16,-1 3-3 0,0-1 2 0,0 1-5 0,0 0-3 16,1 0-3-16,-1 0-5 15,0 0-2-15,0 0-2 0,0 0-3 0,0 0-4 16,0 0-2-16,0 1 0 0,0 1 0 0,0-2 6 15,-1 0 2-15,1 1 4 0,0-1 3 0,0 0 0 16,0 0-2-16,0 0-5 0,0 0-11 0,0 0-19 16,0 0-33-16,0 0-60 0,0 0-106 15,0 0-167-15,0 0-38 0,0 0-138 0,0 0 36 0</inkml:trace>
  <inkml:trace contextRef="#ctx0" brushRef="#br0" timeOffset="13804.5796">7755 4224 1256 0,'0'0'411'15,"0"0"-216"-15,0 0-106 0,0 0-36 0,0 0-17 16,0 0 20-16,0 0-11 0,0 0-6 15,0 0 8-15,0 0-15 0,0 0 0 0,0 0 1 16,27 120-5-16,-27-91-8 0,0 0-3 0,0-1-6 16,-1 1-3-16,0-3-3 0,0 0-1 15,1-1-4-15,0-3 0 0,0-3-2 0,0-1 2 16,0-3 2-16,0-5 0 0,0-1 0 0,0-6 1 16,0 0 5-16,0-3 24 0,0 0 32 0,0 0 33 15,0-5-4-15,0-4-28 0,0-2-36 0,0-4-37 16,0-3-2-16,0-2 2 0,3-3 3 0,4-4 1 15,0 1-4-15,2-3-6 0,3-5-3 16,0 1-9-16,2-2-4 0,3 2-1 0,0 2 0 16,-3 5 3-16,4 3 5 0,-6 8 3 15,0 4-2-15,-3 5-6 0,-1 3-15 0,-1 3-18 16,-2 1-6-16,-2 7 4 0,3 4 16 0,-4 2 23 16,0 5 11-16,2 2 5 0,-4 2 1 0,0 1 0 15,0 0 1-15,0 3 2 0,-4-2 3 0,1 2 2 16,0-2 1-16,-3-2-1 0,3-5-1 0,0-5-1 15,0-3-1-15,2-7 6 0,1-1 15 16,0-2 35-16,0 0 46 0,0-2 34 0,0-3-25 16,0-3-43-16,1-5-47 0,4 0-39 0,-1-4 14 15,3-1 9-15,-3-2 5 0,4 1 0 16,1-3-6-16,2 1 0 0,-1 2-6 0,0-1-2 16,2 3 0-16,-1 2-2 0,0 4 2 0,-3 3-1 15,-2 3-8-15,-3 4-19 0,-2 1-44 0,-1 1-5 16,1 5 4-16,3 2 17 0,-1 3 43 0,1 2 2 15,2 2 6-15,-3 2-2 0,4 0 1 16,-2 1 1-16,4-1-1 0,1-1-3 0,1-3 0 16,6 0-1-16,-3-3-4 0,5-2 4 0,0-2 4 15,1-3 6-15,1-2 9 0,0-1 4 0,0 0 5 16,-1-5 8-16,-1-2 2 0,1-2 10 0,-3-1 10 16,-4-2 4-16,0 0 6 0,1-3-3 15,-4-1-7-15,0-2 0 0,-5 0 1 0,3-2-5 16,-4-2 0-16,2 1-4 0,-4 0-3 0,-1 1 9 15,0 0 9-15,-1 6 4 0,0 1 1 0,-4 3-6 16,-3 3-8-16,2 1-8 0,-3 3-10 16,-1 1-10-16,0 0-8 0,0 2-8 15,-2 2-8-15,1 5-3 0,-1 2-2 0,0 3-1 16,1 4 3-16,2 2-1 0,4 1 1 0,-2 1-4 16,6 1-1-16,0 0 0 0,7 2-5 0,2 0-2 15,2-2-9-15,3-1-2 0,3-4-3 0,4-3-3 16,1-3 11-16,3-4 9 0,-2-3 9 0,0-3 16 15,2 0 0-15,-3-3 6 0,-3-4 2 16,1-4-1-16,-6-1 7 0,2-3-2 0,-6-1 1 16,-4-2 1-16,3 0 0 0,-7-2-3 0,2-1 1 15,-4 2-2-15,0-1 2 0,-4 3 5 0,1 2 4 16,-6 3 6-16,4 1 2 0,-3 4 0 0,1 3-5 16,-2 1-10-16,5 3-11 0,-2 0-12 15,3 1-13-15,-3 5-7 0,3 4-6 0,1 2 1 16,1 2 1-16,1 3 3 0,0 1 0 0,3 0 2 15,6 0-1-15,0-2-1 0,3 1-4 0,-1-3-2 16,7-1 3-16,0-2 3 0,2-2 6 16,0-2-2-16,2-3 6 0,1-1 1 0,-1-3 6 15,-1 0 13-15,0 0 5 0,1-4 14 0,-6-2 6 16,2-1 15-16,-5-4 1 0,3-1 1 16,-4-2 0-16,-2-1-4 0,1-4 6 0,-2 0 2 15,-1-3-2-15,-1-4-6 0,1-1-5 0,-2 0-7 16,-1-4-8-16,4 0-2 0,-2-2-7 15,-2-2-4-15,3-4 2 0,-1-1-7 0,1-3 0 16,-1-2-3-16,2 0 0 0,-1 1 0 0,0 1 2 16,-4 3 1-16,0 0-1 0,-1 5 1 0,-2 3 2 15,-1 3 3-15,0 3 5 0,-4 6 1 0,-1 3 1 16,-2 5 1-16,2 4-4 0,-2 3-8 0,4 4-13 16,-4 1-14-16,3 5-11 0,-5 6-1 0,-1 8 12 15,-2 4 10-15,-3 10 11 0,4 1 4 16,1 7-4-16,-1 4 4 0,2 4-2 0,5 5-2 15,0 3 1-15,4 3-7 0,0 0 0 0,7 1-7 16,3-1-16-16,-1-3-38 0,3-5-65 16,0-3-96-16,5-7-131 0,0-9-132 0,-3-11-220 15,-4-9 20-15</inkml:trace>
  <inkml:trace contextRef="#ctx0" brushRef="#br0" timeOffset="14038.2041">9018 3964 1780 0,'0'0'78'0,"0"0"-147"15,0 0-16-15,0 0 62 0,0 0 88 16,0 0 44-16,0 0 14 0,0 0-10 0,125-9-17 16,-111 21-15-16,-1 5-9 0,-2 1-16 0,2 4-12 15,1 2-11-15,-4 2-13 0,0 3-9 16,-5 2-10-16,0-1-17 0,-2 1-20 0,-2-1-50 15,0-1-107-15,2-4-185 0,2-6-239 0,-2-6-279 16,3-5 613-16</inkml:trace>
  <inkml:trace contextRef="#ctx0" brushRef="#br0" timeOffset="14176.8343">9239 3846 2578 0,'0'0'53'0,"0"0"-46"15,0 0-3-15,0 0-4 0,0 0-10 0,0 0-16 16,0 0-42-16,0 0-117 0,0 0-210 16,0 0-145-16,0 0-224 0,0 0 110 0</inkml:trace>
  <inkml:trace contextRef="#ctx0" brushRef="#br0" timeOffset="14513.6007">9361 4127 2179 0,'0'0'97'0,"0"0"-78"0,0 0-5 16,0 0 14-16,0 0 21 0,0 0 10 15,0 0-2-15,0 0-9 0,0 0-12 0,0 0-7 16,0 0-12-16,54-117-15 0,-50 117-17 0,-2 0-14 16,0 1-10-16,0 4-1 0,-1 0 4 0,0 4 7 15,3 0 7-15,-3 0 0 0,-1 3-1 16,0-3 3-16,0 1 1 0,0-1 1 0,0-2 5 15,1 0-11-15,1-4 7 0,-1-3 15 0,6 0 23 16,-3-2 23-16,5-6 3 0,0-1-11 16,3-3-16-16,1 1-9 0,1-2 4 0,-2 1 2 15,-2 0 10-15,2 2 1 0,0 0 4 0,-4 4 5 0,2 1-12 16,-1 2-3-16,0 2-12 0,0-1-13 16,0 2-5-16,-1 0-10 0,1 5-10 0,-1 3-13 15,2-1-24-15,-2 3-34 0,-1 1-70 0,-2 0-127 16,1 2-209-16,-3-4-376 0,-2-3 336 0</inkml:trace>
  <inkml:trace contextRef="#ctx0" brushRef="#br0" timeOffset="14940.9096">9895 3882 2298 0,'0'0'91'0,"0"0"-54"0,0 0 8 0,0 0 7 15,0 0 3-15,0 0-6 0,0 0-18 0,0 0-16 16,0 0-9-16,0 0-10 0,0 0-9 0,-115 63-8 16,114-52-8-16,1-1-2 0,1-2 2 15,6-2 11-15,0-1 17 0,0-2 15 0,4-2 11 16,-1-1 6-16,0 0 2 0,3-1 2 0,-3-3-1 16,-3-2 4-16,3 0 4 0,-3-2 6 0,-3 0 4 15,2 0 5-15,-3 1 3 0,-2 1-3 16,1 3-3-16,-2 1-11 0,1 1-20 0,-1 1-19 15,2 0-26-15,0 2-11 0,1 4 0 0,0 3 6 16,2 7 16-16,-2 4 5 0,4 5 2 0,-2 6 2 16,2 5-1-16,0 4-1 0,-3 3 2 15,4 3 0-15,-4 4 0 0,-1 3 2 0,-3 1-2 0,0 2 2 16,-7 1 0-16,-5 1-4 0,-5-2-2 16,-3 0-5-16,-2-6-3 0,-3-3-8 0,1-9 1 15,4-9 1-15,3-6 6 0,3-10 14 16,4-6 19-16,6-5 22 0,-1-2 12 0,3-5 0 15,-1-6-10-15,2-2-17 0,-1-5-14 0,2-2-3 16,0-4-12-16,5-1-7 0,2-2-10 16,0-2-15-16,4-3-32 0,2 0-54 0,2-3-115 0,-5 9-320 15,-1 7-1029-15</inkml:trace>
  <inkml:trace contextRef="#ctx0" brushRef="#br0" timeOffset="15467.8199">10701 3718 1744 0,'0'0'62'0,"0"0"-82"16,0 0 9-16,0 0 75 0,0 0 59 16,0 0 25-16,-135 55-6 0,115-36-28 0,4 5-24 15,0 2-19-15,4 4-15 0,2 2-14 16,0 2-8-16,6-1-7 0,0 0-8 0,2 0-7 15,2-4-7-15,6-4-7 0,6-4 2 0,0-6 7 16,6-3 10-16,-2-5 14 0,2-1 2 0,1-5 0 16,4-1-1-16,-3-3-3 0,-2-6-2 0,3-3 0 15,-1-4-4-15,0-6-3 0,-1-3-2 16,-5-3-3-16,0-4-1 0,-7 0-2 0,-2-2-4 16,-4 0-2-16,-1 3 1 0,-5 4-1 0,-3 3 4 15,-6 4-3-15,0 5-1 0,-5 2-1 0,3 5-1 16,-1 3-1-16,0 4 1 0,2 1-4 0,1 1-5 15,0 8-5-15,3 3-8 0,0 2-6 16,2 4-4-16,3 0-2 0,4 1-3 0,2 2-3 16,4-3 2-16,6 0 7 0,5-4 12 0,-1-4 12 15,4-2 8-15,0-2 5 0,0-4 0 16,-1-2 2-16,0 0 5 0,0-4 4 0,-3-4 2 16,0-3 2-16,-1-2-3 0,-2-2-2 15,2 0-1-15,-1-3-5 0,0 1-1 0,-1 0 0 0,2 1-5 16,0 1-3-16,-1 5 2 0,-3 3-3 15,0 0 4-15,-2 6 1 0,-3 1-4 0,3 0-6 16,-3 6-5-16,1 3-3 0,-1 5 2 0,0 5 3 16,1 2-1-16,-1 5 1 0,1 2 0 0,0 3-3 15,0-3-7-15,0 1-16 0,2-3-25 0,1-1-38 16,3-2-50-16,0-5-51 0,1-2-102 16,-2-5-259-16,-2-4-837 0</inkml:trace>
  <inkml:trace contextRef="#ctx0" brushRef="#br0" timeOffset="15985.6334">11494 3879 543 0,'0'0'520'0,"0"0"-93"16,0 0-78-16,0 0-68 0,0 0-61 15,25-118-57-15,-24 98-37 0,0 0-21 0,-1 2-19 16,0 2-12-16,0 2-7 0,0 3-11 0,0 5 0 15,-1 2-6-15,0 2-14 0,-2 2-16 0,2 0-18 16,-2 0-11-16,1 7-1 0,-1 3 8 0,-3 7 0 16,0 2 2-16,0 2-1 0,1 5-6 15,1 1 4-15,1 2 1 0,1 2-2 0,1 3 3 16,1 0-8-16,0 0-20 16,1-5-32-16,4-2-41 0,4-6-31 0,3-5-31 0,3-5-48 15,0-1-139-15,-1-7-293 0,-7 0-791 0</inkml:trace>
  <inkml:trace contextRef="#ctx0" brushRef="#br0" timeOffset="16168.7626">11517 3489 2062 0,'0'0'89'15,"0"0"-71"-15,0 0-10 0,0 0 20 16,0 0 8-16,0 0-20 0,0 0-60 15,0 0-163-15,0 0-64 0,0 0 0 0,0 0 22 0,0 0 84 16,0 0-119-16,0 0-325 0,20 57 452 0</inkml:trace>
  <inkml:trace contextRef="#ctx0" brushRef="#br0" timeOffset="16498.2014">11668 3911 1699 0,'0'0'641'0,"0"0"-603"0,0 0-27 0,0 0 19 16,0 0 29-16,0 0 21 0,44-124 11 16,-36 112-14-16,-2 3-19 0,-1 4-18 0,-2 1-17 15,0 3-12-15,-1 1-11 0,-1 0-12 0,1 0-6 16,-1 2-1-16,1 4 3 0,3 2 8 16,-1 1 2-16,0 2 3 0,-1 1-1 0,0 1-1 15,-1-1 0-15,0-3-1 0,-1-1 2 0,0-2-1 16,0-2 2-16,1-3 7 0,-2-1 14 0,1 0 21 15,1-1 7-15,3-5-4 0,0-3-10 16,3-2-18-16,-2-2-4 0,3 0 4 0,1 0 5 0,-3 3-1 16,2 1 1-16,-1 3-1 0,-1 1-1 15,-2 1 0-15,1 3-5 0,-1 1-5 0,4 0-4 16,-2 1-5-16,2 6 0 0,1 2-1 16,2 2 1-16,0 3-7 0,0 1-7 0,2 1-17 0,-2 0-24 15,2 1-26-15,-2 1-37 0,2 0-66 16,-2 1-154-16,-3-5-466 0,-2-5-628 0</inkml:trace>
  <inkml:trace contextRef="#ctx0" brushRef="#br0" timeOffset="16919.0557">12688 3514 2447 0,'0'0'66'0,"0"0"-54"16,0 0 28-16,0 0 51 0,0 0 30 0,0 0 3 0,-141 7-27 15,116 3-31-15,-1 4-20 0,4 2-15 16,2 3-10-16,3 0-4 0,5 1-7 0,3 4-5 16,4 0-6-16,4 0-4 0,1-2-6 15,1-1-4-15,8-5-7 0,5-3-1 0,1-4 4 16,2-4 6-16,1-1 4 0,2-4 4 0,-2 0 0 15,-2-4 4-15,2-4 2 0,-2-2 4 0,-1-4 2 16,-4-1-1-16,0-3 0 0,-1-3-3 16,-2-1-2-16,-3 1 2 0,-3 1 3 0,0 0 6 15,-2 4 1-15,0 2 2 0,-4 3 2 0,0 4-3 16,2 3 1-16,-2 2-5 0,1 2-9 16,2 0-15-16,0 1-13 0,1 6-3 0,-1 5 4 0,-1 2 7 15,2 2 6-15,2 3 2 0,2 1-3 16,6 1-1-16,3 0-1 0,2 1-10 0,4-2-14 15,-2-2-29-15,3-2-49 0,-3-4-71 0,2-1-119 16,-1-3-182-16,-7-2-304 0,-4-3-187 0</inkml:trace>
  <inkml:trace contextRef="#ctx0" brushRef="#br0" timeOffset="17663.7603">13686 3506 649 0,'0'0'574'0,"0"0"-393"0,0 0-117 0,0 0-14 16,0 0 11-16,0 0 29 0,0 0 7 0,0 0-13 15,0 0-16-15,0 0-7 0,0 0-3 16,-122 38 4-16,110-23 3 0,1 4-6 0,0-1-5 16,2 3-12-16,4 0-9 0,1 0-10 0,3 0-11 15,1-1-3-15,5-1-2 0,3-1 1 0,8-2 7 16,0-3 5-16,6-2 8 0,3-4 6 15,5-2 5-15,1-4 4 0,2-1 0 0,5-3 1 16,0-5-4-16,3-4-4 0,0-2 1 0,-1-2 0 16,-1-3-1-16,-3-3 2 0,1-4-2 0,-5-2-5 15,-1-6-1-15,-1-6-8 0,0-4-6 0,-2-3-5 16,-2-3-6-16,0-4-2 0,-4-2-3 16,-1-1-1-16,-1-3-1 0,-2-1-1 0,-5 0 0 15,1 2 0-15,-4 2 5 0,-4 1 1 0,2 3 5 16,-7 5 1-16,-1 3 1 0,-2 10 6 0,-8 2 4 15,-2 9 4-15,-1 4-2 0,0 5-6 16,0 7-8-16,-4 0-9 0,-3 8-8 16,1 6-4-16,-4 9-1 0,-5 7 2 0,-2 12 6 15,-1 7 4-15,-1 8 2 0,2 6 3 0,1 7-1 16,4 6-1-16,-2 2-1 0,6 8-2 0,0-1 0 16,6-1 0-16,0-1 1 0,5-3 1 0,2-4 0 15,6-7-4-15,2-4-4 0,3-10-6 16,12-8-1-16,2-7-2 0,5-5-2 0,0-6-7 15,1-3-33-15,-2-5-50 0,0-1-60 0,2-6-88 16,1-3-109-16,-1-3-160 0,-4 0-321 0,-6-1 160 0</inkml:trace>
  <inkml:trace contextRef="#ctx0" brushRef="#br0" timeOffset="20423.108">14628 3313 1465 0,'0'0'280'0,"0"0"-278"0,0 0 7 0,0 0 85 16,0 0 80-16,-121 46 40 0,90-28-13 0,-1 4-36 15,-4 3-36-15,3 4-25 0,-1 3-26 16,0 2-19-16,7 2-18 0,1 1-17 0,7-1-6 16,7-3-14-16,6 1-9 0,6-6-11 0,0-2-14 15,12-6-6-15,1-4 3 0,6-5 8 0,2-3 8 16,0-5 12-16,4-3 5 0,0 0 0 15,-2-8 11-15,1-2 0 0,-2-3 2 0,-1-2 3 16,-3-5-5-16,-2-3-3 0,1-4-2 0,-5-1-1 16,-1-1 0-16,-2-4-2 0,-3 0 1 0,-1 2-1 15,-4 2 5-15,-1 3 4 0,0 5 4 0,-1 5 7 16,-2 5-2-16,-4 2 0 0,4 5-5 0,-3 2-10 16,4 2-13-16,-1 2-12 0,-3 7-3 15,4 4-3-15,-4 5 5 0,4 3 4 0,2 2-3 16,0 0-1-16,0 2-8 0,8 0-5 0,2-2-7 15,3-3-6-15,4-4 7 0,3-3 10 16,2-4 12-16,-1-4 15 0,6-3 4 0,-3-2 5 16,1 0 2-16,-2-5 6 0,-4-4 5 15,-3-2 6-15,-1-3 4 0,-2-2-4 0,-2-3 5 16,-2-2-7-16,1-1-4 0,-4 0 0 0,0-3-5 16,2 0-1-16,-1 2-2 0,-2 1-2 0,3 4-2 15,-4 3-2-15,3 4-1 0,-3 4-4 0,4 4-8 16,-2 3-7-16,0 0-3 0,3 6 2 0,2 3 3 15,0 4 4-15,3 3 2 0,-2 1-1 0,-2 3 0 16,-2-1-3-16,-2 1 0 0,-1 0-6 16,-4 0 2-16,-1-2 0 0,0 2-1 0,-8-1 4 15,-2-1-10-15,0 0-4 0,-1-3-4 0,-1-3-4 16,3-6 14-16,0-2 18 0,4-4 20 16,0 0 18-16,4-2 0 0,0-3-12 0,1-3-20 15,0-1-18-15,3-1-7 0,6-5 0 0,1 2 7 16,3-3 5-16,5-3 4 0,1 1 3 0,0-3 0 15,2-2 3-15,-1-1 0 0,2-1 1 16,1-3 1-16,2-2 1 0,-1 1 0 0,-4-4 0 16,2 1-1-16,-4-2-1 0,0 3 7 0,-6-1 2 15,0 3 7-15,-3 5 12 0,-1 5-2 16,-4 6 5-16,0 4-1 0,-2 5-15 0,-1 3-10 16,-1 1-25-16,1 0-17 0,0 7-1 0,0 4 4 15,3 4 18-15,-2 4 12 0,0 4 4 0,-1 1-2 16,0 3 1-16,0-1-2 0,-1 2-3 0,0 0 4 15,-3 2-2-15,-6 0 1 0,-3 3 1 0,-4 0-6 16,-1 1 0-16,-4-1-5 0,-3-2-1 16,2-4-6-16,2-3-10 0,1-8-2 0,7-6 4 15,3-6 28-15,6-4 31 0,2 0 16 0,0-2 2 16,1-3-19-16,0 0-21 0,0 0-6 0,0 1-11 16,2-1-5-16,2 1-7 0,6-1-8 15,4 2-3-15,1-2 2 0,5-1 9 0,2 0 5 16,5 0 7-16,-3 1 0 0,4-3 3 0,0 1 3 15,-3-3 0-15,3-3 4 0,-1-1-1 16,-3-1 0-16,-3-1 2 0,0-1 2 0,-1-2 2 16,-1 0 3-16,-2-1 0 0,-3-3-1 0,-2 4 4 15,-1-3 1-15,-1 1-4 0,0-3 6 0,-2 1-5 16,0 0-1-16,-4 0 5 0,4 0-4 16,-5 1 1-16,3 5 0 0,-5 1 2 0,0 3 5 0,-1 4 5 15,0 2 1-15,-1 3-5 0,-1 2-1 16,-3 1-13-16,2 1-9 0,-5 0 0 0,3 5-11 15,-3 5 3-15,-3 1 1 0,-1 3-1 0,1 3 5 16,1-1-1-16,1 2 2 0,2-4-2 0,3 0-2 16,0-1 0-16,4-1 0 0,0-3 4 15,0-1-1-15,1-1 2 0,4-2 2 0,-2 0-2 16,2-1 5-16,-1-1 1 0,-2-1 0 0,4 1 0 16,-4-1-2-16,-1 0 0 0,-1 1-1 15,1-1 1-15,0 2-3 0,-1 0 0 0,0-1 2 16,0 3-4-16,0 1 5 0,-2 1 0 15,0 0-1-15,-1 3 4 0,-3-1-5 0,3 1 1 16,-2 1 0-16,3 1-3 0,-1-1 1 0,-2 1 0 16,3 0 0-16,0-1-1 0,-4 1 1 0,5 0 0 15,-1-1-2-15,2 0 5 0,0-1-5 0,0-3 1 16,0 2 1-16,0-3-5 0,0-2 4 16,0-2-1-16,0 1 3 0,0-3 1 0,1 0 0 15,0 0-1-15,-1 0 0 0,1 1-1 0,-1-2-1 0,0 0 3 16,0 1 2-16,0-1 2 0,0 0 1 15,0 0 1-15,0 0 2 0,4 0 0 0,-4 0 4 16,0 0 1-16,1 0-1 0,-1 0-1 16,0 0-2-16,0 0-4 0,0 0-1 0,0 0-2 0,0 0-4 15,0-1-7-15,0-1-7 0,0 1-3 16,0 0-1-16,1-1 5 0,-1-2 4 0,0 1 3 16,1 0 0-16,-1-2 3 0,1-1-1 15,-1 2 2-15,0-3 2 0,1 2-1 0,0-3 0 16,0 0 1-16,2 0-4 0,-2 0 4 0,0-1 0 15,0-2 0-15,0 1 0 0,-1-3 0 16,1 0 0-16,3-1 0 0,-3-1 0 0,0 0 1 16,1 0-2-16,-1-1 1 0,1 0 0 0,4-2-1 15,-3 0 2-15,-1-1-2 0,3 1 2 0,-3-1 1 16,0-1 2-16,2 0 0 0,-2 1-2 0,-2 2-1 16,0 1 0-16,0 4 1 0,0 3 1 15,0 2-3-15,0 1 0 0,-2 3-5 0,-2 0-4 16,3 3-5-16,0 0-4 0,1 0-7 0,0 0-8 15,0 0-2-15,0 0-2 0,0 0 1 0,3 0 13 16,2 3 11-16,-1-1 15 0,5 0 6 16,1 2 3-16,2-1-2 0,5 1-3 0,1-1-2 0,-2 1-3 15,4-2 0-15,-1 2 1 0,1-2-2 16,1 3 1-16,-4 0-1 0,-2 0-1 0,0 0 1 16,-3 2 0-16,-4 1-2 0,-3-1-3 0,0 1-2 15,-4 0-1-15,-1 1 0 0,0 3 6 0,-5 1 3 16,1 2 2-16,-4-1 1 0,-3 4-1 15,-1-1 1-15,0 2-2 0,-4 3 1 0,2-2-2 16,-1 3-1-16,4-1-1 0,2-2-1 0,5 0-2 16,1-4 0-16,3-3-2 0,0-1 0 15,2-5 1-15,2 0 3 0,5-1 2 0,-2-1 3 16,2-2 3-16,2-2 0 0,1 0 1 0,-1-1-2 16,1 0 2-16,2-1 2 0,-1-3 1 0,-1-2 0 15,-1-1 1-15,2-1-2 0,0-1 1 0,0-1-1 16,-2-3-2-16,-1-2-3 0,2 1-2 15,2-2-5-15,1-5 1 0,1 1-1 0,0-4-3 16,3 1 2-16,1 0-1 0,0-2 0 0,-1 4 2 16,-4 0 4-16,0 3 2 0,-5 4 5 15,-5 4 4-15,1 1 0 0,-5 3 1 0,-1 2-4 16,0 1-5-16,0 3-10 0,0 0-13 16,-1 1-16-16,-2 4 0 0,-2 2 6 0,-4 4 12 15,3 1 15-15,-2 4 2 0,0 3-1 0,-2 0-1 16,7 2-1-16,-3 2 0 0,5 1 1 0,1 0 1 15,0 1-2-15,0 0-1 0,7-3-3 0,1-2-1 16,4-2 2-16,1-3 4 0,4-4 2 0,-2-3 4 16,4-2 1-16,0-3-1 0,0-1 3 15,-3-2 1-15,1-2 1 0,-4-4-1 0,2-4-2 16,-4-1-2-16,-1-4-2 0,-2-2-2 0,-4 1-1 16,-3-2-7-16,-1 0-3 0,0-2-3 0,-1 2 1 15,-3-1 4-15,-3 3 2 0,-3 2 3 0,1 1 1 16,-1 2-2-16,0 2 3 0,0 1 1 15,1 4 4-15,4-1 1 0,-3 3 0 0,5 0-2 16,-1 1-4-16,4 1-2 0,0 0-3 0,0 0-7 16,4 0-3-16,-1 0 4 0,6 0 3 15,-1 0 9-15,3-1 4 0,3 1-1 0,2-2 0 0,1-1-2 16,3-1-1-16,-1 2 2 0,0-3 2 16,0 0 1-16,-2 2 1 15,-3-1-4-15,-2 2-4 0,-2 1 2 0,-1 0 0 0,-3 1-2 0,-4 0-6 16,-2 0-9-16,1 0-5 0,-1 4-2 0,0 3 4 15,0 4 9-15,0 0 5 0,0 3 2 16,-2 0 3-16,1 2 0 0,1 0-1 0,0 0 0 16,0 0 5-16,1 0-7 0,3 0-2 15,1-1-5-15,0-2-11 0,4-2 1 0,1-2 1 16,0-3 9-16,1-2 9 0,1-3 3 0,2-1-1 16,0 0-3-16,-2-5-2 0,4-2-6 0,-4-4-4 15,-1 0-2-15,-1-3 2 0,-5-2 8 0,0 1 8 16,-5-2 3-16,0-1 6 0,-1 1-7 15,-7 1-1-15,-2 1 2 0,0 0 1 0,-2 2 11 16,-5 2 7-16,3 0 10 0,-4 4-2 0,5 1 0 16,-4 2-5-16,6 1-8 0,0 2-5 0,2 1-13 15,4 0-11-15,-1 3-7 0,4 1-7 16,1 2 0-16,1 0 2 0,1 1 1 0,7-1 11 16,2-1 11-16,3-2 10 0,-1 0 8 0,7-1 2 15,-2-2-5-15,-1 0-4 0,2 0 2 0,0-3-1 16,-5-1 4-16,4-3 3 0,-4 0-2 15,0-2 0-15,3 0-7 0,-3 0-4 0,-3-1 0 16,1 1-3-16,0-2-1 0,-2 4-3 0,0 0-2 16,-1 4-13-16,-3 2-5 0,2 1-11 0,-1 0-7 15,-1 7 2-15,3 2 2 0,-4 2 7 16,3 3 5-16,-4 0 2 0,3 2 6 0,-3 1 4 16,3-1 2-16,-3-1 7 0,-1 2-2 0,1-3 3 15,1-2 2-15,-2-1 2 0,-1-1-1 0,3-3-1 16,-3-3 6-16,1-3 13 0,-1-1 35 15,0 0 32-15,-1-1-5 0,2-4-14 0,4-4-33 16,-3 0-29-16,2-3 0 0,-1-2 3 0,0-1-4 16,2-1-3-16,1-2-2 0,-2 1-5 0,3 0 4 15,-1 0 1-15,-1-2-1 0,4 2 4 16,-1-1-6-16,1 4-5 0,1 0-1 0,-1 2-2 16,0 1-2-16,0 4-5 0,-1 4-9 0,-3 3-21 15,-2 0-11-15,-2 2-3 0,3 5 5 0,-2 2 18 16,-2 1 15-16,0 3 9 0,0 1 5 15,1 2 1-15,-2 1 5 0,0 1 3 0,-2-2-2 16,-2 2 0-16,-4-2-2 0,4-3-4 0,-2-3 0 16,6-3 9-16,-1-5 25 0,1-2 47 15,0 0 28-15,1-3-7 0,4-4-22 0,-1-1-43 16,5-1-26-16,-1 1 0 0,2-2 1 0,0 1 3 16,2 2 3-16,-1 0 6 0,1 3 2 0,-2 1 3 15,1 1-1-15,2 1-4 0,-1 1-2 0,-1 0-6 16,2 6-6-16,-2-1-2 0,0 3-6 0,0 2-8 15,1 0-6-15,1 0-21 0,-3 0-34 16,-1 0-47-16,-2 0-75 0,1 2-141 0,-1-4-333 16,-4-3-849-16</inkml:trace>
  <inkml:trace contextRef="#ctx0" brushRef="#br0" timeOffset="20606.0056">17239 3271 2048 0,'0'0'115'0,"0"0"-43"0,0 0-7 15,0 0-8-15,0 0-8 0,0 0-15 0,-121 120-20 0,107-104-24 16,1 0-36-16,3-1-54 0,0 0-107 16,3 0-225-16,0-5-384 0,5-3-27 0</inkml:trace>
  <inkml:trace contextRef="#ctx0" brushRef="#br0" timeOffset="22606.2223">3104 6507 0 0,'0'0'482'0,"0"0"-133"15,0 0-48-15,0 0-26 0,0 0-14 0,0 0-31 16,0 0-26-16,0 0-38 0,0 0-35 0,0 0-25 16,0 0-18-16,65-67-13 0,-57 54-7 15,-2 2-6-15,0-2-6 0,-1 1-5 0,-4-2-2 16,0 0-9-16,-1 0-6 0,0 0-5 0,-2 0-6 16,-7 2-1-16,2 0-2 0,-3 3-4 0,-4 0-2 15,2 2-3-15,-3 2 0 0,-1 2-6 16,-2 3-2-16,-1 0-3 0,1 2-6 0,-2 7 5 15,-1 4-1-15,0 2-2 0,3 3 7 16,-1 2-7-16,4 0 1 0,4 4-2 0,5-2-6 16,2 2-1-16,4 1-1 0,2-2-4 0,5 1 1 0,5-1 3 15,3 0 0-15,4-4-1 0,3-1 3 0,2-4-1 16,4-4 3-16,1-2 8 0,-1-3 3 16,0-3 3-16,2-2 3 0,0-2 0 0,1-4-1 15,-3-2 3-15,-4-1-1 0,-2-2 2 16,-3-1 8-16,-5 0 2 0,-1-5 2 0,-4-2-1 15,0-2-9-15,-3-4-4 0,2-2-6 0,-2-4-3 16,-2 1 2-16,0 0-1 0,-1 3 1 16,-1 1 2-16,-1 3 0 0,-1 6 1 0,0 2 4 15,2 5 1-15,-2 5-4 0,0 1 1 0,0 4-9 16,0 0-13-16,0 0-19 0,0 3-16 0,0 3 6 16,1 6 15-16,3 3 18 0,-2 3 15 0,0 3-2 15,2 2-3-15,1 1-1 0,0 4 2 16,2 0-1-16,0 2 0 0,-1-1 2 0,0 3-4 15,3-3 1-15,1 0 1 0,-2-3-3 0,0-2 1 16,1-5 0-16,1-5-3 0,-3-5-1 0,-1-4 2 16,-3-3 1-16,0-2 9 0,-2 0 14 0,3-3-1 15,-2-6 1-15,0-5-10 0,4-3-11 16,-1-4 0-16,0-1 1 0,0-2 2 0,2-2 1 16,-2 0 1-16,1-1 0 0,-1 0 1 0,1-1 3 15,2 4 2-15,-2 0-1 0,2 2-4 0,0 4-4 16,2 2-2-16,-1 2 0 0,0 4 4 15,0 4 0-15,0 1-8 0,3 2 0 0,2 0-2 16,3 1 0-16,3 1 2 0,1 0 2 0,4 0 1 16,3-2-1-16,1 1 5 0,-1-3 0 0,-2 1 0 15,-3-2 2-15,-3 1-2 0,-1-1 2 16,-7 1 4-16,-1-1 5 0,-4-1 5 0,-3 2 4 16,-2-2 1-16,-2-2-1 0,0 2-7 0,-4-1-8 15,-3 1-10-15,-3 0-1 0,-4 1-5 0,-1 1 2 16,-2 4 2-16,-3 1-1 0,-2 2 2 15,1 8 1-15,-2 1-2 0,-2 3 2 0,5 2 0 16,0 3-2-16,3 0 1 0,3 1-1 0,3 1-3 16,3-1 1-16,4 2-3 0,3 1-3 15,1 1 1-15,0 2 0 0,7-1-1 0,4 0 3 16,2-4-5-16,4-4 0 0,0-4 6 0,2-3 1 16,0-6 7-16,2-2 3 0,-3-2 2 15,-1 0 2-15,-3-3 6 0,-2-4 4 0,-1-2 6 16,-3-1 6-16,0-3-3 0,-3-2 0 0,2-2-5 0,0-4-6 15,-2 0-1-15,0-1-5 0,0-3-2 16,0-1-3-16,1-2-2 0,1-1-1 16,0-1-2-16,1 1 3 0,3 1-2 0,1 2 3 15,-1 5 0-15,1 3-1 0,-3 6 0 0,0 4-1 16,-2 3-2-16,-2 3 0 0,0 2-7 0,0 0-5 16,-1 2-5-16,1 7 0 0,-1 0 3 0,2 6 6 15,-1 2 5-15,-4 4 3 0,2 0 3 0,-2 2-1 16,0-2 0-16,-1 1 1 0,0 0-2 15,1-3 0-15,1 0 0 0,0-3 0 0,4-2 0 16,0-4 1-16,1-2 2 0,1-2-1 0,1-3 6 16,1-3 0-16,0 0 3 0,1-1 4 0,2-6 2 15,-1-2 2-15,4-2-1 0,-2-3-1 0,2-1 0 16,-2-1-2-16,-1-2-2 0,0-1-2 0,-2 0 2 16,-1 2-1-16,-1 1 3 0,-4 2 1 15,0 3 1-15,-1 2 4 0,-4 5 1 16,1 2-5-16,-1 1-7 0,0 1-16 0,0 0-23 15,0 1-16-15,1 4 4 0,3 3 9 0,1 2 18 16,1 1 17-16,2 2-3 0,3 0 2 0,1-3-1 16,2-1 1-16,2-1 1 0,-1-3-1 15,4-2 2-15,-2-1 2 0,-1-2 1 0,2 0 3 16,-5-5 5-16,1-1 4 0,-4-3 3 0,-1 1 4 16,-2-2 1-16,1-2-4 0,-3-2 1 0,-1 0-5 15,-3 0-2-15,1 1 0 0,-2 1-2 0,1 3 2 16,-1 3 0-16,0 3-3 0,0 1-4 0,0 2-8 15,0 0-17-15,0 0-31 0,2 5 0 16,0 6 0-16,1 7 13 0,3 7 28 0,-1 5 0 16,0 6 5-16,0 4-4 0,0 4-1 0,-3 5 1 15,-2 7 1-15,0 3 5 0,-3 3 0 16,-6 6-1-16,-6 3-2 0,0 1-8 0,-6 2-6 0,-5 2-9 16,-3-3-2-16,-3-4 0 0,-4-5 4 15,1-6 13-15,-1-11 2 0,4-10 6 0,8-13 12 16,8-11 18-16,7-9 28 0,4-4 7 15,5-3-4-15,-2-10-27 0,2-6-21 0,0-3-8 16,0-7-1-16,5-4 11 0,5-2-1 0,2-3 0 16,1-2-2-16,5-1-9 0,1-2 0 15,3-5-7-15,3-2-10 0,0 0-7 0,-1 0-20 0,0 0-25 16,1 3-37-16,-1 1-54 0,2 1-57 16,-1 4-84-16,1 1-141 0,-7 13-250 0,-6 8-500 15</inkml:trace>
  <inkml:trace contextRef="#ctx0" brushRef="#br0" timeOffset="23415.6951">4976 6100 1769 0,'0'0'405'15,"0"0"-260"-15,0 0-60 0,0 0-12 0,0 0-8 16,0 0-1-16,0 0-7 0,0 0-6 16,0 0-2-16,0 0-11 0,0 0-6 0,0 0-3 15,-113 134-8-15,103-109 1 0,2 1-2 0,5 0-7 16,3-1-1-16,0 2-5 0,0-2 1 15,6 0 0-15,2 0-3 0,4-4-7 0,3-6-2 16,0-3 2-16,2-4 4 0,1-6 12 0,0-2 6 16,0-1 2-16,-1-8 4 0,1-3-8 0,0-2-5 15,-3-4-3-15,-1-4-5 0,-4 1-2 16,-3-4-3-16,-4 1-4 0,-3 0-6 0,-3 0 3 0,-7 3 3 16,-2 1-3-16,-4 3 5 0,-3 4-7 15,-2 2-2-15,-3 3 6 0,2 2 1 0,-2 4 8 16,0 1 2-16,1 1-3 0,4 2 0 0,2 5-5 15,2 2-6-15,0 2-5 0,3 1-5 0,4 1-6 16,2 1-4-16,6 1-2 0,0-2-10 16,2 1 4-16,9-2 0 0,3-4 9 0,2-2 16 15,2-4 8-15,3-2 13 0,1-1 3 16,1-6 1-16,2-3-1 0,-3-1-3 0,1-2 1 0,0 0-4 16,-2-2 3-16,0-2 0 15,0 1-3-15,-3-1 2 0,0 1-7 0,-1 2-3 0,0 1 1 16,-4 5-5-16,-4 1 2 0,-2 3-6 0,-3 3-13 15,-3 1-12-15,-1 1 0 0,0 5 3 16,0 3 14-16,0 3 17 0,0 2 0 0,0 3 0 16,0 0 0-16,-1-1-6 0,-2 2 4 0,2-1 1 15,-2 0 1-15,0-1 2 0,2 1-2 16,-2-2 1-16,0-2 1 0,2-5 0 0,1-4 6 16,0-4 17-16,0 0 26 0,0-2-2 0,0-5-5 15,1-2-17-15,2-3-25 0,1-2 5 0,-3 0-3 16,5-1-2-16,-2 1 0 0,1-3-2 15,1 2 0-15,2 0 0 0,0 0-1 0,0 4-7 16,0 0-1-16,0 3-6 0,2 2-6 0,-2 4-2 0,-2 2-8 16,-1 0-1-16,2 2 2 0,-2 5 3 15,3 3 12-15,-2 1 5 0,1 3 5 16,2-1 3-16,1 2-1 0,-1 0 1 0,3-1-2 0,-1-1 5 16,4-4 0-16,-1-2 5 0,2-2 3 15,0-2 0-15,4-3 4 0,-1 0 1 16,1-4-2-16,1-3 5 0,-2-2 0 0,0-2 4 0,-6-1 5 15,-1-4 5-15,-3-1-4 0,-1-1 0 16,-6-1-1-16,1-1-5 0,-3 1 4 0,0 2 1 16,-3 1 3-16,-3 0 7 0,-1 6 7 0,-3 1 3 15,-1 5 2-15,-1 1-9 0,1 3-12 0,0 4-13 16,1 8-8-16,-2 2-6 0,1 4 0 0,2 3 1 16,3 2-1-16,-1-1 4 0,6 0-2 0,1 0-2 15,2 0 2-15,7-2-4 0,3 1-1 16,7-3-4-16,2-4-6 0,8-1-11 0,1-5-18 15,3-2-28-15,2-4-46 0,-2-2-61 16,-2 0-117-16,-10 0-260 0,-5-2-998 0</inkml:trace>
  <inkml:trace contextRef="#ctx0" brushRef="#br0" timeOffset="24555.397">6348 6300 2266 0,'0'0'39'16,"0"0"-20"-16,0 0 5 0,0 0 23 0,-1-118 27 15,1 86 22-15,0-1 17 0,0-2-8 0,1 0-10 16,-1 1-19-16,0 0-21 0,0 1-12 15,0 0-16-15,0-1-5 0,0 0-7 0,0 0-6 16,-1 0-6-16,1 0-2 0,0 2-1 16,0 2 3-16,0 5 3 0,0 5-1 0,0 7 1 15,0 6-1-15,0 4-9 0,0 3-7 0,-1 0-23 16,1 5-12-16,-1 5 5 0,-2 7 11 0,0 5 22 16,0 6 12-16,2 5 3 0,0 4-2 15,1 1-3-15,0 4 0 0,3 1-2 0,6-1-2 16,7 0 0-16,-1-3-2 0,6-4-5 0,1-5-11 15,6-6-3-15,3-6 1 0,3-7 5 0,1-6 10 16,-3-5 3-16,-1-3-1 0,-3-7 2 0,-5-2 0 16,-2-4 6-16,-2-2 5 0,-7-2 1 0,-2 1 1 15,-2 0-1-15,-7 1 4 0,-1 1 0 16,0 1 5-16,-1 0 6 0,-7 5 4 0,4 2 5 16,-3 2 2-16,4 4-1 0,0 0-4 0,1 2-10 15,2 0-16-15,0 1-24 0,4 0-12 16,0 2-1-16,5 3 9 0,2-2 16 0,6 1 11 15,3-3 6-15,2-1-5 0,2 0 3 16,4-1-1-16,0-5-1 0,-3-1 2 0,0 0 0 16,-5-2 2-16,-4 3 3 0,-1-2 5 0,-5 0 7 15,-5 0 6-15,-2 0 1 0,-3 1-5 0,0 0-7 16,-4 0-8-16,-5 1-9 0,-2 2 1 0,0 1-2 16,-5 0 4-16,2 3 2 0,-4 0-2 0,3 0-2 15,-3 6-2-15,6 2-1 0,-2 1-2 0,6 4-2 16,0-1-3-16,2 3-1 0,4-1 0 15,2 1-1-15,0 2 0 0,6-2 2 0,0 3-2 16,6-3-3-16,2-1-2 0,0-4-2 16,6-2 6-16,1-1 7 0,3-5 5 0,0-1 2 15,3-1 0-15,-3-2 2 0,3-5 1 0,-5-1 6 16,-1-2-2-16,-1-3 0 0,-6-1 0 0,3-4-3 16,-6 0 4-16,1-5 0 0,-2 1 0 0,-1-6 2 15,0-1-6-15,-1-4-3 0,-3-1-2 16,0-4 2-16,-2-1-3 0,-2-1-1 0,1-3 0 15,1-1-2-15,-2 0 1 0,0-3 2 16,0 0 1-16,-1 1 0 0,0 6 0 0,0 6 1 0,0 5 1 16,0 9 3-16,0 8 2 0,0 5-3 0,0 3-12 15,0 4-22-15,0 0-31 0,0 6-9 16,-1 6 12-16,1 5 18 0,-1 8 29 16,1 7 12-16,-1 8-3 0,1 2 0 0,-3 5 0 0,3 5-1 15,-1 1 1-15,-1 2-1 0,0 3-2 0,-4 1 4 16,4 0 0-16,-5-1 3 0,3-5-4 15,2-5-4-15,-1-6-1 0,3-11-6 0,0-8 6 16,0-7 2-16,3-7 2 0,-2-5 9 0,0-3 8 16,0-1 15-16,2-1 14 0,4-6-6 0,-4-6-12 15,5-3-16-15,2-5-14 0,2-1 0 16,3-1 6-16,-1-4 5 0,3 2 4 0,-2 1 3 16,3 1-6-16,2 4-1 0,-2 1-3 0,-3 4 0 15,1 3 3-15,-4 4 2 0,-2 4-2 16,0 1-5-16,-1 2-1 0,0 0-4 0,1 5-3 15,-1 4 2-15,-2 2-6 0,1 2-4 0,2 4-4 16,-1 1-16-16,-1 0-11 0,-3 2-30 0,3 1-48 16,-1-1-82-16,-3 2-184 0,2-7-559 15,-3-4-616-15</inkml:trace>
  <inkml:trace contextRef="#ctx0" brushRef="#br0" timeOffset="25694.1894">7747 5700 2558 0,'0'0'115'15,"0"0"-68"-15,0 0-25 0,0 0 17 16,-141 27 13-16,113-13 11 0,4 1-4 0,3 0-14 0,1 3-13 16,2 3-12-16,7 3-5 0,3-1-4 15,5 4-11-15,3-2-6 0,1 0-10 16,9-5-8-16,3-1 3 0,6-4 4 0,3-5 8 15,2-3 5-15,-2-3 1 0,0-2-1 0,0-2-2 16,-3 0 5-16,0-1-5 0,-6-5 6 0,-1-2 5 16,0-4 2-16,-6-2 4 0,3-4 1 0,-6-2-1 15,2-2 0-15,-3 0-1 0,-2-3-2 0,0 0-1 16,0-2 0-16,0 1-3 0,0 1 1 16,0 3 1-16,0 2 0 0,-2 4 7 0,1 6 4 15,0 2 1-15,1 4-1 0,0 2-12 0,0 2-20 16,0 0-31-16,0 3 3 0,0 7 0 0,4 1 17 15,2 3 25-15,0 4-5 0,5 1 4 16,-1 1 0-16,3 2-1 0,-1 1 3 16,0 1 0-16,0 1-2 0,0-2 0 0,2-2-1 0,0-2-2 15,-2-2 1-15,5-3-1 0,-3-4 0 16,3-2 3-16,-4-3 1 0,4-1 1 0,-5-4 6 16,0 0 3-16,-2 0 5 0,-2-7 6 0,0-2-1 15,-3-2 3-15,2-3-3 0,-5-2-5 0,2 0-3 16,-2-3-3-16,-1 0-1 0,0-2 0 15,-1 1 1-15,1 0 0 0,0-1-2 0,3 2 1 16,-2 2-6-16,2 0 4 0,2 4 0 0,-3 4 0 16,3 0-1-16,-2 6-10 0,2 2-9 0,-1 1-9 15,-2 1 1-15,3 5 0 0,0 2 6 16,-1 4 8-16,1 3-4 0,0 2 8 0,1 1 4 0,0 0 1 16,-2 1 5-16,3-1-4 0,1 0-3 15,-1 1 1-15,-1-2-2 0,4-2 0 0,-1-3-1 16,-1-2 0-16,2-2-1 0,-3-5 2 15,-1-2 4-15,-3-1 3 0,2-4 3 0,-3-5-4 16,3-3-6-16,-4-2-8 0,0-1-9 0,-2-3 0 16,0-2 1-16,0 0 9 0,0-1 6 0,0 0 3 15,0 3 4-15,0-2 0 0,1 2 4 16,1 4 3-16,3 3-2 0,-3 2 0 0,4 3-8 0,-2 2-7 16,3 1-7-16,-2 2-8 0,3 1-1 15,1 0 3-15,1 0 3 0,1 2 8 0,1 1 9 16,5 1 0-16,-3-2 3 0,4 0 2 15,1-2-4-15,-1 0 4 0,0 0 3 0,0-5 1 16,1 1 7-16,-1-3-2 0,-5-1 5 0,3 0 5 16,-9-1 0-16,1-1 4 0,-2-2-3 0,-4-1-1 15,-2 1-2-15,0 0 2 0,-2 0 3 16,-6 0 3-16,-2 3 7 0,-3 0-4 0,-3 4 0 0,-3 1-6 16,3 1-8-16,-4 3-3 0,0 2-6 15,1 5-4-15,0 5-5 0,0 2 1 0,7 2-1 16,2 3-2-16,1 0 5 0,5 5-5 0,1-1 2 15,3 3-1-15,0 1-5 0,7-2 8 0,3 0-1 16,2 0 0-16,7-4 5 0,1-2-3 16,3-3 3-16,5-3 1 15,2-1 5-15,0-5-2 0,1-2-1 0,0-2 2 0,-2-2-2 16,0-1 1-16,-4 0 4 0,2-4-2 0,-6-3 5 16,-1-1 0-16,-1-2 1 0,-5-3 0 0,1-1-2 15,-1-3-3-15,-4-1-2 0,2-3-7 0,-1-1-4 16,2-2-2-16,-2-2-4 0,0 0-1 0,-1-2 0 15,2 1-6-15,-1-2-3 0,1 0-1 16,0 2-7-16,2 2 3 0,0 3 5 0,-4 6 5 16,0 2 5-16,-4 7 4 0,-4 4-7 0,0 2-19 15,-2 1-16-15,2 4-10 0,3 3 5 0,-2 4 18 16,3 3 13-16,-1 4 11 0,1 0 3 16,-2 3 0-16,-2 2 6 0,2 2-2 0,-4 3 5 15,0 0 3-15,0 1 3 0,-6-1 2 0,-3-2 3 16,-2-1 0-16,0-1-3 0,-3-3 1 15,-2-2-2-15,-1-2 0 0,2-3-2 0,-3-4-1 0,5-1-3 16,-5-3-4-16,5-3-6 0,-3-2-8 16,4-1-12-16,2-1-17 0,-1-3-29 0,3-4-50 15,3 1-102-15,-1 2-316 0,5 0-1121 0</inkml:trace>
  <inkml:trace contextRef="#ctx0" brushRef="#br0" timeOffset="26371.3618">9777 5750 1742 0,'0'0'75'0,"0"0"-46"15,0 0-6-15,0 0 15 0,0 0 38 0,0 0 50 0,0 0 32 16,0 0 14-16,-39-119-11 0,37 98-28 16,2 0-30-16,0 2-25 0,0-1-19 0,5 2-15 15,5 1-9-15,-2 0-11 0,2 5-8 0,2-1-8 16,1 5-10-16,3 3-3 0,2 3-2 0,3 2 0 16,1 0 2-16,-1 3 1 0,1 6 1 15,1 2-1-15,-4 1 0 0,-1 2-3 0,-5 2-3 16,-4 0-4-16,-2 0-3 0,-5 2 1 0,-2 0 1 15,0-2 3-15,-1 3 1 0,-7-2 3 0,1 1 1 16,-2 0-1-16,0 0-1 0,-1-1-7 16,2-2-8-16,5-2-16 0,2-2-20 0,1-5-8 0,1-3 14 15,5-2 28-15,2-1 34 0,2-1 20 16,0-6 4-16,6-2-3 0,-3-5-1 0,3 2 4 16,-1-5 3-16,0 0 7 0,-2-2 2 15,-2 0 0-15,0-2-5 0,-3 0-5 0,-4 0-5 16,3 0-7-16,-4-1-2 0,1 3-1 15,-1 0-1-15,-2 3 2 0,0 1 4 0,-1 5 4 16,0 2 1-16,0 5 2 0,0 1-8 0,0 2-9 0,0 0-11 16,0 0-19-16,0 0-14 0,0 5 0 15,0 4 0-15,0 2 14 0,0 6 14 0,0-2 0 16,2 3 3-16,4 0-4 0,0 0-3 0,1 1-5 16,3-1-16-16,-1-1-32 0,0-3-60 15,1-1-87-15,1-3-135 0,0-6-248 0,0-1-429 16,-4-2 210-16</inkml:trace>
  <inkml:trace contextRef="#ctx0" brushRef="#br0" timeOffset="26515.2273">10195 5181 2279 0,'0'0'-5'0,"0"0"-92"0,0 0-66 15,0 0-104-15,0 0-20 0,0 0-25 16,0 0-81-16,0 0-166 0,0 0 363 0</inkml:trace>
  <inkml:trace contextRef="#ctx0" brushRef="#br0" timeOffset="27158.8669">10344 5539 2053 0,'0'0'137'0,"0"0"-105"16,0 0-17-16,0 0 20 0,0 0 21 0,0 0 12 15,0 0-9-15,0 0-19 0,85-119-18 0,-77 114-13 16,-3 3-10-16,2 2-11 0,-1 0-4 0,1 3-3 16,0 4-1-16,-2 1 1 0,0 2 3 15,-2 1 1-15,3 2 0 0,-3 2 2 0,-2-3-2 16,0 1 3-16,-1-1 2 0,0-2 1 0,0-1-2 16,0 0 1-16,0-5-1 0,-1-1 3 15,1-2 21-15,0-1 37 0,0 0 30 0,0-4-4 0,0-4-22 16,3-2-35-16,2-1-25 0,0-4 4 15,2 1 9-15,2-3 1 0,-1 1 0 0,-1 0-1 16,2 1 2-16,0 0-1 0,0 1-4 16,1 2-3-16,-1 3-8 0,1 3-4 0,-2 2-4 0,-2 4-3 15,2 0 1-15,0 3 0 0,-2 4 2 16,0 0 3-16,4 4 6 0,-3-1 3 0,-3 2 2 16,4-2 2-16,-3-1-3 0,0 0 2 0,-3 0-3 15,0 0 0-15,-1-2 4 0,-1 0-1 0,0 0 2 16,0-3 4-16,0-4 7 0,0 0 21 15,0 0 36-15,0 0 19 0,0-4-9 0,0-3-17 16,0-2-33-16,3 0-18 0,1 0 5 16,0 0-4-16,2 0 0 0,2 0-5 0,0 1-8 15,-1 0 0-15,2 3-2 0,0 1-2 0,1 3-1 16,0 1 1-16,3 0 0 0,-2 2-1 0,2 4 4 16,0 2-4-16,-2 2 1 0,3-1 1 15,0 0 1-15,-1 0 2 0,1-1-1 0,-1-2 1 16,0 0 3-16,-3-3-2 0,1-2 3 0,-3 0 4 15,-3-1 9-15,0 0 10 0,-3-3 10 0,2-3 2 16,0-1-7-16,-1-2-1 0,-1 0-6 0,1-3-4 16,-2 0 2-16,-1-2-6 0,0 0-2 0,0 0 0 15,0 3-2-15,0 0 0 0,0 5-2 0,1 1-1 16,-1 2-6-16,1 2-1 0,-1 1-8 16,1 0-15-16,1 0-6 0,-1 4-5 0,3 3 5 15,-1 2 11-15,5 4 6 0,2 1 7 0,-1 1 2 16,2 2-2-16,1-2-6 0,-1 2-17 15,2-3-34-15,-3 1-76 0,1-2-117 0,2-4-255 16,-6-2-474-16,-2-3-197 0</inkml:trace>
  <inkml:trace contextRef="#ctx0" brushRef="#br0" timeOffset="27287.8043">11038 5092 1039 0,'0'0'-1039'0</inkml:trace>
  <inkml:trace contextRef="#ctx0" brushRef="#br0" timeOffset="27606.739">11213 5367 1924 0,'0'0'136'0,"0"0"-80"0,0 0 18 16,0 0 33-16,40-140 18 0,-35 109 1 0,-2-2-27 16,-2 0-26-16,-1-3-8 0,0-1-8 0,0 0-13 15,0-5-11-15,0-1-10 0,-1 2-8 16,-2-3-1-16,2 1-2 0,-1 2 3 15,0 2 0-15,1 4 4 0,0 7 2 0,-2 6 3 0,2 10 2 16,-1 6-16-16,2 6-23 0,-3 0-21 0,1 12-8 16,-3 7 13-16,1 7 19 0,-4 6 14 0,1 5 1 15,2 4-1-15,1 3-2 0,2 3-1 0,2 3-2 16,0 3 1-16,5 1-5 0,2-1-12 0,3 0-28 16,1-2-50-16,2-2-74 0,2-2-141 15,-7-14-335-15,1-10-893 0</inkml:trace>
  <inkml:trace contextRef="#ctx0" brushRef="#br0" timeOffset="28863.9806">11735 5062 2459 0,'0'0'76'16,"0"0"-46"-16,0 0-11 0,0 0 16 15,-142 32 21-15,116-16 10 0,-1 4 2 0,4 0-10 16,1 4-14-16,6 0-11 0,0 2-11 0,6 2-11 16,4-2-8-16,5 0-7 0,1-5-4 0,7 1-2 15,5-5 5-15,3-3 3 0,2-1 3 16,1-5 1-16,-1-2-3 0,1-4-1 0,0-2 3 16,-4-1 5-16,2-7 4 0,-3-3 3 0,-1-1-1 0,1-4-2 15,-5-2-1-15,0-2-2 0,-1 1 0 16,-3-4-1-16,0 3-3 0,-3-1 1 15,-1 1 1-15,0 2 1 0,0 3 2 0,0 4 2 0,0 4 0 16,0 2-3-16,0 4-8 0,0 1-25 16,0 0-24-16,0 7-1 0,0 2 7 0,4 5 21 15,1 0 20-15,0 5 1 0,5 0-5 16,-2-1-1-16,2 0-3 0,1 0-2 0,1-2 0 16,-1-1 0-16,4-4 1 0,-1-1 3 0,-2-4 5 15,1-2 3-15,-3-2 6 0,-1-2 9 0,-2 0 16 16,-1-3 14-16,-2-3 4 0,-2-3-2 0,1-2-10 15,-2-1-10-15,2-3-6 0,-1-1-3 16,0 0-2-16,1-2-1 0,1 1-2 0,-2-1 0 16,4 0 0-16,1-2-1 0,1 2-2 0,3 1-3 15,2-2-6-15,2 0-3 0,1 2-1 0,1 3 1 16,1 2 0-16,-6 3-5 0,1 5-3 16,-2 1-7-16,-5 3-11 0,0 0-4 0,-3 3-3 0,-1 5 2 15,0 2 7-15,-2 4 8 0,0 3 7 16,0 1 3-16,-4 3 5 0,-1 0-2 15,-1 1 0-15,-1 1 0 0,0-1-3 0,2 1 3 0,3-5-3 16,0-1-3-16,2-1-2 0,0-3-2 0,5-6 3 16,3 0 6-16,0-3 7 0,0-3 8 15,2 0 5-15,4-1 4 0,-3-1 3 0,5-5 0 16,-1-2 1-16,2-1-1 0,-2-3 1 0,3 1-3 16,1-3 0-16,-2 0-2 15,0-2-2-15,0-1 0 0,-3-1-1 0,0-1 1 0,-1-2-1 16,0-1 0-16,-2-4-2 0,2 1-3 0,-1-2 1 15,-3-3-5-15,1-1-2 0,-1-3-2 16,-2-1-1-16,2-3 2 0,1-1 1 0,-1-3-1 16,0 1-1-16,0-4 1 0,-1-1 0 0,0-1 0 15,0 1 0-15,-1 2 1 0,-3 1 2 0,-1 5 5 16,-3 6 2-16,0 4 6 0,-3 6 3 0,-3 4 1 16,0 7-1-16,-1 3-5 0,3 4-12 15,-3 4-13-15,2 1-9 0,-3 9-2 0,-1 5 5 0,-1 6 7 16,-1 5 5-16,1 5 3 0,0 2 0 15,2 5-1-15,1 6 0 0,2 1 0 0,2 3 0 16,1 2-1-16,1 0 0 0,1 1 0 16,0 0-1-16,0 0-2 0,0-4-1 0,3-3-3 15,5-6-1-15,3-5-1 0,3-8 4 0,2-5-1 16,1-5 7-16,1-6 8 0,1-5 0 0,-2-3 9 16,0-1 5-16,2-5-1 0,1-7 3 0,0-3-6 15,1-4-2-15,-1-3-2 0,-1-2 0 16,-5 0-1-16,-2-1 2 0,-3 2 0 0,-3 3 3 15,-5 2 3-15,-1 5-2 0,0 1 0 0,0 4-2 16,-2 2-1-16,0 5-8 0,1-1-9 16,-1 2-24-16,0 2-4 0,0 5 0 0,1 4 6 15,-2 3 17-15,0 2 3 0,3 2-2 0,0 0-3 16,0 1 0-16,6-1-2 0,-1-2-3 0,3-2 2 16,1-3-2-16,2-1 5 0,0-3 6 15,0-3 4-15,0-2 7 0,0 0 0 0,-3-2 5 16,1 0 0-16,0-5 5 0,0-1-2 0,0-1-1 15,-2 0 1-15,0 0-9 0,1 0 5 16,-5 2-2-16,1 0-2 0,-1 2 1 0,-3 2-9 0,1 1-15 16,-1 0-11-16,1 5-4 0,0 6 1 15,1 3 12-15,1 5 10 0,-1 4 0 0,-1 6 6 16,-1 2 1-16,0 5 1 0,0 3 9 0,0 4-7 16,-6 3 2-16,-2 4 1 0,-4 3-5 0,-3 1 5 15,-5-1-1-15,-8 2 1 0,-3 0-1 16,-5-2 0-16,-6 2-2 0,-3-4-2 0,-1-5 2 15,2-4-6-15,6-10-1 0,5-7 1 16,10-9 4-16,5-7 13 0,7-7 13 0,2-2 5 16,2-4 4-16,2-4-7 0,1-2-7 0,2-5-4 15,0-3-3-15,2-2-5 0,4-3-6 0,4-2-5 16,5-1-7-16,1-4-3 0,5 1-8 0,2-5-14 16,4-2-19-16,3-1-46 0,2-2-65 0,3-1-91 15,1 0-158-15,-10 11-328 0,-5 7-783 0</inkml:trace>
  <inkml:trace contextRef="#ctx0" brushRef="#br0" timeOffset="139751.9987">789 3090 0 0,'0'0'0'0,"0"0"0"16,0 0 0-16,0 0 0 0,0 0 234 0,0 0 19 15,0 0-24-15,0 0-29 0,0 0-12 0,0 0-12 16,0 0-16-16,0 0-17 0,-13-18-23 0,13 17-27 15,0 1-24-15,0 0-20 0,0 0-23 16,0 0-14-16,0 0-10 0,0 0-13 0,0 0-6 16,0 0-16-16,0 0-6 0,0 0 9 0,0 2 17 15,0 3 18-15,1 4 12 0,1 0 1 16,3 6-7-16,-2 1-2 0,-1 3-2 0,2 5-4 16,-2 1 5-16,-1 3 0 0,0-1 4 0,-1 1 0 15,1 2-2-15,0-3-1 0,0 0-4 16,2-2 1-16,-1 0-2 0,0-3 1 0,-1-2-1 15,4-1 0-15,-1-3 1 0,-2 0-1 16,3-3 1-16,-2 0-1 0,-1-2-1 0,3-2 0 0,-2 0-3 16,-2-2 1-16,4 0 1 0,-3-3 1 15,-1 2 1-15,1-3-3 0,-1-1 1 0,0 0 1 16,0-1-1-16,-1 0 4 0,3-1-7 0,-3 2-2 16,1-2-6-16,-1 0-13 0,0 0-7 0,1 0-26 15,-1 0-34-15,1 0-37 0,0-2-54 16,0-1-101-16,1-2-193 0,1 1-273 0,-2 0 747 0</inkml:trace>
  <inkml:trace contextRef="#ctx0" brushRef="#br0" timeOffset="140077.3253">633 3184 0 0,'0'0'504'0,"0"0"-246"0,0 0-18 0,0 0-15 16,0 0-8-16,0 0-4 0,0 0-15 0,0 0-42 15,0 0-44-15,0 0-43 0,0 0-32 16,0 0-11-16,0 0-27 0,1-44 18 0,12 34 6 16,8-2 0-16,3-1 29 0,1-2-10 0,4 2-4 15,2-1-5-15,-1 1-6 0,0 0-7 16,-1 2-5-16,-4 1-5 0,2 0-3 0,-5 2-2 15,-2 1-2-15,-2 3-5 0,-5-1-5 16,3 1-17-16,-6 2-28 0,-1 1-50 0,-2 0-69 0,1 1-75 16,-2 0-78-16,-2 0-76 0,-3 1-116 15,1 1-163-15,1 1 633 0</inkml:trace>
  <inkml:trace contextRef="#ctx0" brushRef="#br0" timeOffset="140292.274">576 3768 1372 0,'0'0'124'0,"0"0"-105"0,0 0-9 0,0 0 68 16,0 0 37-16,0 0 39 0,0 0 4 0,0 0-23 15,126-50-4-15,-92 32-37 0,5 0-28 0,0-1-25 16,-2 2-21-16,1 2-16 0,-1 0-32 15,-3 3-48-15,-3 0-75 0,0 4-97 0,-2-1-194 16,-9 1-456-16,-9 4 220 0</inkml:trace>
  <inkml:trace contextRef="#ctx0" brushRef="#br0" timeOffset="141006.4583">1437 3389 1869 0,'0'0'50'16,"0"0"-52"-16,0 0-3 0,0 0 28 0,0 0 47 16,0 0 33-16,0 0 2 0,0 0-22 0,0 0-28 15,40-135-19-15,-32 112-6 0,-1-1 0 0,1 2 3 16,0 0 0-16,0-1-3 0,-2 1-6 15,0-1-7-15,-1 1-3 0,-1 0-4 0,-2 1-3 16,2-2-1-16,-2 1-1 0,-2 1 1 0,0 0 0 16,0 0-1-16,0 0 1 0,-4 2 1 0,2 1 3 15,-2 4 1-15,-1 0 0 0,2 2 0 16,-4 2-2-16,5 2 0 0,-1 1 1 0,-2 2-3 16,3 1 4-16,0 1 0 0,1 1 1 0,-1 1-1 15,0 1-9-15,2 0-6 0,-1 0-11 16,1 1-7-16,-1 3 0 0,0 2 4 0,-2 2 8 15,-4 5 8-15,1 2 3 0,1 4-2 0,0 0-1 16,1 2-1-16,1 1 0 0,-1 2 0 0,1 2 0 16,2 2 2-16,1 2 0 0,0 2-1 0,0 2 1 15,0 1 1-15,-1 1-3 0,1 1 1 16,-1 3 0-16,1-3-3 0,0 3 4 0,0-5 0 0,2 3 0 16,0-1 1-16,5-1-3 0,-3 2 1 15,4 2 4-15,-2 1-2 0,-2 0 5 0,4 3-2 16,-3-2-2-16,2 0-1 0,3 0 0 0,-1 1 1 15,0-2 1-15,1 1 2 0,1 1-4 16,-1-1-3-16,1-3-1 0,0-3-5 0,-1-3 0 16,-1-5-1-16,2-5-5 0,-2-3-2 15,-1-5-5-15,-2-5-8 0,3-3-8 0,-3-3-5 16,-2-4 5-16,-3 0 13 0,4-7 11 0,-4-5 2 16,0-4-15-16,0-3-17 0,-1-3-14 0,0-3 0 15,-7-2 7-15,3-2 11 0,-4-2 8 0,-3-1 6 16,1-2 4-16,0 2 5 0,-2 1 13 15,1 2 16-15,-3 0 12 0,1 3 12 0,3 2 3 16,-1 2 3-16,1-1 0 0,1 3-3 0,1 2 5 16,3 1 7-16,2 0 19 0,-1 3 15 15,3-2 3-15,1-1-12 0,1 1-20 0,7-2-23 0,3-3-16 16,1 0-7-16,7-2-7 0,0-1-3 16,2 1-3-16,1 0-12 0,-2 2-11 0,1 3-24 15,-2 0-30-15,-3 2-35 0,-2 4-54 0,-4 1-94 16,0 0-234-16,-1 4-456 0,-6 3 358 0</inkml:trace>
  <inkml:trace contextRef="#ctx0" brushRef="#br0" timeOffset="156163.4034">2392 8814 184 0,'0'0'667'0,"0"0"-289"0,0 0-87 0,0 0-63 15,0 0-47-15,0 0-21 0,0 0-25 0,0 0-39 16,0 0-28-16,0 0-30 0,0 0-29 0,0 0-17 16,-3-3-22-16,3 7-8 0,0 3 10 15,0 6 11-15,0 6 20 0,-3 6 13 0,3 6-1 16,0 1-2-16,0 5-1 0,0 2-2 0,0 3 2 15,3 0 2-15,-3 1-1 0,0-3 0 16,1-3 2-16,-1-1 0 0,1-5 2 0,0-1 4 16,0-5-2-16,0-2 0 0,2-2 0 0,1-4-1 15,-2-1-3-15,1-3 0 0,0-3-6 0,0-2-1 16,0 0-2-16,1-3-3 0,-2-2 1 0,-1 0 1 16,0-2-3-16,-1 1 2 0,0-1-3 0,0 0 0 15,0-1 3-15,0 0 1 0,0 0-1 16,0 0-5-16,0 0-10 0,0-1-14 0,0 0-18 15,0-1-31-15,0 1-50 0,0-4-107 16,0-1-182-16,0-1-424 0,1 3-68 0</inkml:trace>
  <inkml:trace contextRef="#ctx0" brushRef="#br0" timeOffset="156540.9878">2302 8917 692 0,'0'0'459'0,"0"0"-151"0,0 0-84 16,0 0-64-16,0 0-25 0,0 0-13 0,0 0-15 15,0 0-18-15,0 0-17 0,0 0-28 0,0 0-15 0,0 0-6 16,88-125-3-16,-66 112-3 0,6 1-5 15,2 2-3-15,2 0-4 0,0 2-1 16,0 2 1-16,1 2-3 0,-5 3-2 0,0 1-5 16,-6 4-2-16,-1 3-2 0,-3 2 2 0,-5 0 0 0,0 3-3 15,-4 1 1-15,-2 1 0 0,-4 4 7 16,-3 2 7-16,0 2 4 0,-9 2 1 16,-4 2-1-16,-2-1-4 0,-4-2 1 0,-3 0 3 0,-5-3-1 15,0-2 2-15,-1-3-4 0,-2-2-7 16,2 0-3-16,0-4-7 0,4 0-6 0,4-5-11 15,4-1-14-15,4-2-23 0,5-1-33 0,3 0-61 16,1 0-103-16,0 0-186 0,3-3-372 16,0 2 225-16</inkml:trace>
  <inkml:trace contextRef="#ctx0" brushRef="#br0" timeOffset="157980.9903">2748 9157 0 0,'0'0'0'16,"0"0"138"-16,0 0 234 0,0 0-35 0,0 0-33 16,0 0-52-16,0 0-51 0,121-13-42 0,-100 2-38 15,0-1-28-15,-1-2-15 0,1-1-15 0,-2-1-7 16,1 0-5-16,-5 0-11 0,-2 2-5 15,-3 0-5-15,-4 0-3 0,-2 1 3 0,-3 2-2 16,-1 1-1-16,-3-1-6 0,-3 2-10 0,-3 0-4 16,-1 1-8-16,-3 1 3 0,-1 4 0 15,0 1-5-15,0 2 0 0,-1 2-6 0,1 5 4 0,-2 5 4 16,2 2 1-16,-1 4 4 0,0 3-1 16,0 1 1-16,1 1-2 0,4 1 3 0,1-1-4 15,4 0-1-15,1 0-2 0,4-2-4 0,0-2 3 16,0 0 1-16,6-1 0 0,1-2 4 15,2-2-6-15,1-2 0 0,4-4 3 0,-1-3 3 0,5-3 7 16,-3-2 0-16,2 0 4 0,-2-5-1 16,2-4 3-16,-1-3 6 0,-2-1 0 15,-1-3 5-15,1 0-6 0,-3-3-6 0,0-2-3 16,0-2-6-16,-2-2 2 0,-1-2 0 0,0 1-3 16,-2-3-3-16,2 1 0 0,-2 1-2 0,0 0 0 15,3 2 3-15,-3 2-3 0,0 4-1 16,1 5 2-16,0 2-8 0,-1 5 5 0,-2 2-3 15,2 1-3-15,-2 3-3 0,2 1-6 0,2 0-1 16,-3 6 1-16,1 1 2 0,-1 6 0 0,0 1 3 16,-3 4 2-16,2 3 0 0,-2 1 6 15,-2 2 2-15,0 1 3 0,-4 3 1 0,1-1-6 16,0 0-4-16,-1 1-5 0,2-3-8 0,2-2-1 16,0-5-3-16,0-4-1 0,4-2 0 0,2-4-1 15,4-2-1-15,-1-3 2 0,1-1 7 16,1-2 5-16,0 0 9 0,3-4 4 0,1-5 3 0,-1 1 10 15,2-5 5-15,-4-2 3 0,2-1 4 16,-2-3-3-16,-3 0 2 0,0-2-1 0,-3-1 1 16,-2 1-3-16,0-2-4 0,-2-1 3 15,-2 3-3-15,0-2 3 0,0 3 2 0,0 3-2 16,-2 1 2-16,-1 4-1 0,3 3 1 0,0 3-1 16,0 3-5-16,0 1-11 0,0 0-17 15,2 2-11-15,1 0 0 0,4 0 5 0,0 3 13 0,2 1 10 16,2 2 3-16,3 0-3 0,-3 4-3 15,1-1 0-15,-2 2-5 0,0 0 5 0,-2 0-1 16,-4 3-4-16,2 1 0 0,-6 2-1 0,0 0 0 16,-3 2 3-16,-3 1-1 0,-5 0-7 0,0 1-11 15,-2-1-10-15,2-6-11 0,1-2 0 16,1-3 4-16,4-1 9 0,0-5 9 0,3-1 1 16,0 0 3-16,2-2-4 0,0 1-7 0,0-1-11 15,0 0-15-15,3 0-1 0,2 0 16 0,1-3 23 16,4 0 22-16,1-3 9 0,4-3-4 0,-1 0-3 15,3-4 3-15,0-2 4 0,-1 0 5 0,1-2 2 16,1-1 1-16,-3 0 1 0,1-2 1 16,-3 2 1-16,-2-1-1 0,0-1 0 15,-5 1 2-15,-2-1-1 0,-2 2 2 0,0 2 6 16,-2 3 1-16,0 2 5 0,-3 3-1 0,0 2-4 16,0 3-6-16,-1 1-7 0,3 0-10 15,-2 2-14-15,2 0-10 0,0 2-8 0,-2 3 0 0,0 5 6 16,2 0 4-16,1 4 5 0,0-1 3 15,0 3 1-15,5-1 1 0,2 0 0 0,3 2-1 16,1-2 0-16,0 2 3 0,4-1-2 0,-3-2-3 16,2 0 0-16,3-4-5 0,0-4 10 0,3-2 7 15,1-4 8-15,0-3 9 0,1-5-5 0,-1-2-8 16,1-3-9-16,-6 0-6 0,-3-1 2 16,-2-2-1-16,-4 0 2 0,-4 0-1 0,-3 0-3 15,0 2-5-15,-4 0-11 0,-6 1-9 0,-4 2-6 16,-1 0-1-16,-3 2 5 0,0-1 5 0,0 3 10 15,0 1 7-15,2 1 5 0,3 2 1 0,0 0 2 16,3 2 2-16,3 0 3 0,3 0 4 0,1 1-7 16,3-1-11-16,0 0-17 0,0 1-18 15,3-2 2-15,3 2 17 0,2-1 23 16,4-1 20-16,1-3 5 0,4-1-9 0,4-3-1 16,-2-1-1-16,4-3 2 0,-2 1 1 0,-2-1-3 15,-2 1-4-15,-2 2-3 0,-2 4-2 16,-3 3-3-16,0 1 2 0,-3 2-5 0,1 0-2 0,-3 4-1 15,1 3 1-15,-3 4 6 0,1 3 6 16,-1 2 4-16,-3 0-3 0,0 2-2 0,0 0-2 16,0 2-2-16,-2-2 3 0,-1 1-2 0,-1-2-3 15,-1 0 0-15,1-1 0 0,1-1-1 0,0-3 2 16,-1-3-1-16,3-5 15 0,0-3 30 16,1-1 15-16,0-3 2 0,0-10-12 0,0-1-28 15,5-4-13-15,-1-3 1 0,2-1 0 0,1 1 0 16,1-2 2-16,0 1 3 0,4 1 6 0,-1 2 0 15,1 0 1-15,3 3-7 0,-2 3-4 16,0 3 1-16,1 3-3 0,-3 3 2 0,2 1-2 16,-2 3 0-16,0 0-1 0,0 3-1 0,-1 3-2 15,1 3-2-15,-2 0-3 0,-1 3-3 0,1 1-5 16,-1 1-2-16,-2 0-12 0,1 0-20 16,1 1-35-16,0 0-62 0,-3 2-103 0,2-2-244 15,-4-4-456-15,1-4 93 0</inkml:trace>
  <inkml:trace contextRef="#ctx0" brushRef="#br0" timeOffset="158731.001">4378 8560 1096 0,'0'0'329'0,"0"0"-91"0,0 0 7 16,0 0-9-16,0 0-27 0,0 0-50 0,0 0-57 15,0 0-39-15,-118 105-28 0,116-91-15 0,2 0-14 16,0-1-6-16,5 1-5 0,2-1-10 16,3-3-3-16,3-3-3 0,1-3 2 0,4-2 6 15,2-2 7-15,0-3 7 0,-3-5 0 0,-2 2 6 16,-2-1-2-16,-2 0 0 0,-6 2 6 16,0 2 6-16,-4 1 6 0,-1 2-3 0,0 0-12 15,0 0-22-15,0 2-10 0,0 2 3 0,-1 3 7 16,-1 0 15-16,1 3 2 0,1-2-3 15,0 0-1-15,3 1 0 0,2-3 2 0,5 1 5 16,0-1 3-16,1-2-1 0,4-2 3 0,0-2 0 16,1 0 2-16,-1-3 5 0,3-6-1 0,-3 0 0 15,3-1 2-15,-2-4-3 0,-1-1 3 0,0-1 0 16,0-3 0-16,-3 0 0 0,1-2-5 16,-1 0-2-16,-3 0-2 0,-1-4-2 0,0 2-1 15,-2-4-2-15,-1-1 1 0,2-2-5 0,-2-2-1 16,2-4-2-16,-1-2-1 0,-1-3 2 0,0-2-4 15,-2-1 0-15,-1 1-4 0,0-1 0 0,-2 2 1 16,0 1 2-16,-4 2 3 0,-1 4-2 16,-3 2 5-16,0 2 1 0,-3 5 4 0,-1 4 2 15,0 4-2-15,0 4 0 0,1 2-5 0,1 5-2 16,0 3 0-16,4 3-3 0,0 1-6 0,2 3-2 16,-3 7-5-16,3 8 3 0,-1 2 5 15,3 5 3-15,0 7 4 0,2 3 1 0,0 5-1 16,0 5-2-16,4 5 1 0,1 3 0 0,0 4 2 15,4 1 3-15,-1 2-5 0,4-5-6 16,2-4-5-16,3-7-7 0,3-7 0 0,2-5 2 0,2-8 8 16,1-5 5-16,-3-5 7 0,2-6 5 0,-6-3 2 15,1-5 3-15,-3 0-1 0,-1-9-1 16,-1-4 1-16,0-3 0 0,-3-5 3 16,1-2-1-16,-3-4 1 0,-1 1-1 0,-4-2 0 0,-1 2 2 15,-2 2 0-15,-1 1 3 0,0 3 2 16,-4 4 0-16,1 4 3 0,0 2 0 0,1 5-3 15,0 3-7-15,1 2-14 0,0 0-12 0,0 7-3 16,0 4 4-16,-2 2 9 0,3 2 5 16,0 2 1-16,0-2 0 0,3 1-2 0,3 0 0 15,1 0-1-15,3 0-5 0,-1 1-7 0,1-1-15 16,2 1-29-16,-1 0-44 0,2-1-78 0,1-2-94 16,-3-5-166-16,0-3-304 0,-3-3-317 0</inkml:trace>
  <inkml:trace contextRef="#ctx0" brushRef="#br0" timeOffset="158876.3455">4977 8249 1031 0,'0'0'348'15,"0"0"-129"-15,0 0-53 0,0 0-27 0,0 0-26 16,0 0-35-16,0 0-44 0,0 0-46 0,0 0-44 16,0 0-51-16,0 0-78 0,0 0-149 15,0 0-304-15,0 0-158 0</inkml:trace>
  <inkml:trace contextRef="#ctx0" brushRef="#br0" timeOffset="159209.4587">5137 8492 615 0,'0'0'624'0,"0"0"-502"0,0 0-18 15,0 0 44-15,0 0 34 0,0 0 16 16,73-123-33-16,-61 98-39 0,-3-3-32 0,0 1-25 15,-1-1-16-15,-1-2-17 0,-3 0-8 0,-2-2-6 16,-1-2-4-16,-1 0-3 0,0-3-4 16,0 0-5-16,-3-1-8 0,-1 0 2 0,-2-2-2 15,1 3 1-15,-1-2 2 0,-1 5 0 0,1 3 0 16,-1 4 5-16,-1 6 4 0,5 5 8 0,-3 6 3 16,3 3-2-16,2 4-11 0,-1 3-27 15,2 0-29-15,-1 6-2 0,0 6 10 0,-1 6 22 0,2 7 27 16,0 7 2-16,0 6-1 0,2 6-1 15,3 7-1-15,1 6-3 0,0 2 2 0,1 3-3 16,0 1 0-16,-1 0-3 0,3-3-2 16,-1-3-4-16,1-3-5 0,3-8-11 0,-1-4-28 0,4-7-39 15,1-7-62-15,3-6-60 0,-2-8-55 16,-1-7-68-16,2-7-156 0,-7 0-257 0,-5-5 504 0</inkml:trace>
  <inkml:trace contextRef="#ctx0" brushRef="#br0" timeOffset="159610.3688">5420 8178 85 0,'0'0'685'0,"0"0"-316"0,0 0-110 0,0 0-21 16,0 0-29-16,0 0-36 0,0 0-52 15,0 0-56-15,0 0-32 0,0 0-12 0,0 0-1 16,0 0 7-16,0 0-3 0,0 0-6 0,80 3-1 16,-58 2 3-16,0 2 6 0,3-5 4 15,-1-2 7-15,-3 0-1 0,0-5 0 0,-4-3 6 16,-3-2-1-16,-4 0 2 0,0-2 2 0,-7 2-5 15,0-3 0-15,-1 2-7 0,-2-1-7 0,-2 0 0 16,-3 1-7-16,2 2-1 0,-4 2 1 16,5 3-1-16,-2 0-7 0,3 3-5 0,-1 1-18 15,1 0-26-15,1 7 1 0,-2 5 4 0,2 8 9 0,-1 6 21 16,1 6 1-16,0 4-1 0,2 7 3 16,7 3-1-16,0 3 1 0,-1 7 1 0,1 0 6 15,-3 4-1-15,-1 4 3 0,-1-1-2 0,-3 1-1 16,-1-1 2-16,-2-4-5 0,-7-4 1 15,0-7-2-15,-2-9-4 0,-1-6 3 0,-1-9 3 16,-2-9 6-16,4-6 16 0,-3-9 14 0,-1-2 7 16,3-9-2-16,-2-7 0 0,4-5-11 15,4-5-6-15,2-6-5 0,4-3-14 0,4-3-7 16,6-2-10-16,9 0-21 0,2-1-29 0,5 0-62 16,5-2-122-16,-6 10-516 0,-5 12-885 15</inkml:trace>
  <inkml:trace contextRef="#ctx0" brushRef="#br0" timeOffset="160876.2561">1121 8497 149 0,'0'0'511'0,"0"0"-130"0,0 0-60 0,0 0-57 15,0 0-64-15,0 0-67 0,0 0-66 0,0 0-62 16,0 0-35-16,0 0-2 0,0 0 13 0,0 0 29 15,0 0 24-15,0 0 10 0,9 30 2 16,-2-7-1-16,1 2-6 0,1 4-10 0,2 5-7 16,-1 0-4-16,-1 2-9 0,1 4 2 0,-2-1-1 15,-5 2-1-15,2-2 3 0,-5-2-6 0,0-2-2 16,0-4-1-16,-6-5-3 0,2-5 16 0,-3-5 12 16,-3-5 7-16,0-4 4 0,1-4-13 15,-3-3-9-15,2-3-3 0,-1-6 1 0,-1-2 0 16,1-3-4-16,1-3-5 0,0-2-8 0,3 0-2 15,2-1-1-15,3 0-2 0,2 1 0 16,0 2-8-16,5 0-3 0,3 2-3 0,3 4 2 16,2 1 5-16,3 3 1 0,1 1 5 0,8 3 1 15,2 0 4-15,13 0 8 0,11 3 1 0,8 0-10 16,2-1-2-16,-9 1-4 0,-3-4 1 16,-7-1 12-16,-2-1 2 0,-3-2-2 0,-7 0 0 15,-6-2 1-15,-6-1 7 0,-5 0 11 0,-5-2 7 16,-6-1 7-16,-2-2-6 0,-1 1-8 0,-8-2-9 15,-5-3-12-15,-4 0-5 0,-5 0-2 0,-5 0-2 16,-3 0 4-16,-5 2 1 0,2 1 6 16,-4 1 5-16,6 3 8 0,3 4 24 0,7 2 4 15,0 3-1-15,-3 1-11 0,0 1-17 0,-4 1-8 16,0 1-5-16,-2 0-2 0,5 0-9 0,-2 6-6 16,1-1-11-16,6 5-22 0,4 0-43 0,2 1-76 15,6 4-88-15,5 2-169 16,-1-3-424-16,3-5 2 0</inkml:trace>
  <inkml:trace contextRef="#ctx0" brushRef="#br0" timeOffset="161544.1441">1865 8353 682 0,'0'0'431'0,"0"0"-313"0,0 0 11 0,0 0 38 16,-73 134 12-16,61-106-6 0,0-1-33 16,3 0-44-16,3-3-32 0,5 2-22 0,1-5-13 0,6 0-9 15,4-3-1-15,3-4-3 0,-1-4 7 16,7-5 5-16,-1-2 3 0,2-3 3 0,1-4-6 16,-2-5-7-16,0-2-4 0,-2-4-9 15,-4 0-1-15,-1-4 3 0,-6 0 2 0,-1-2 3 16,-5 0 0-16,-2 1-2 0,-7-2-9 0,-3 2 0 15,-1 1-4-15,-2 1-2 0,-1 3 2 16,1 2-4-16,0 2 3 0,4 4 1 0,1 2 3 0,1 3 3 16,4 1-1-16,0 1-5 0,3 0-17 15,2 0-16-15,0 1 1 0,2 5 4 0,7 1 18 16,1 1 15-16,3 0 2 0,6-3 4 0,6-3-3 16,3-2 3-16,5-1 2 0,1-8-2 15,3-4 5-15,-2-3-2 0,2 0 5 0,-4-2 1 16,-2-1 1-16,-5 1 0 0,-4-1-4 0,-5 2 3 15,-4-1 1-15,-4 2 5 0,-5-1 0 0,-4 2 0 16,-1 2-5-16,-8 1-9 0,-1 2-6 0,-2 2-4 16,-3 2-1-16,-1 3 4 0,-2 3 2 0,-1 0-7 15,2 5-1-15,-1 4 0 0,-1 2 1 16,4 2 4-16,1 1 4 0,4 1-7 0,1 3-1 16,4-1-3-16,1 1-4 0,4 3 5 0,0 0-4 15,7 3 0-15,3-1-5 0,2-2-11 0,6-2-5 16,2-6-10-16,2-5 9 0,3-7 7 15,2-1 14-15,2-8 13 0,0-6-2 0,-3-3 2 16,0-3-3-16,-4-1-1 0,-1-4 6 16,-1 1-3-16,-3-2 4 0,-4 2 2 0,0-2 0 15,-3 3 3-15,-2 2 1 0,0 3 6 0,-3 5 3 16,-1 4 11-16,-2 5 0 0,-2 3-9 0,1 1-10 16,2 0-15-16,2 3-3 0,0 2 5 0,1 5 7 15,2 2 5-15,2 3-1 0,-3-1-4 16,2 2-4-16,-2 0-1 0,0 2-3 0,-4 0-3 15,-2 0-6-15,-1-1-9 0,0-1-11 0,0-1-15 16,-4-4-24-16,-3 0-32 0,0-3-87 16,2-2-140-16,0-3-491 0,2-2-579 0</inkml:trace>
  <inkml:trace contextRef="#ctx0" brushRef="#br0" timeOffset="162210.0161">6550 7644 961 0,'0'0'425'0,"0"0"-113"16,0 0-62-16,0 0-36 0,0 0-39 0,0 0-42 15,0 0-47-15,0 0-45 0,0 0-28 0,0 0-10 16,0 0 1-16,0 0 9 0,-13 53 9 15,15-23-2-15,4 1-3 0,0 3-3 0,3 0-6 16,0 3-3-16,2-1-2 0,-1 3-2 0,1-3 0 16,1-2-1-16,1 0-7 0,1-5-6 15,-3-3-17-15,-1-3-26 0,1-5-38 0,-2-5-63 16,-2-2-96-16,-4-4-156 0,-1-4-317 0,-1-1-250 0</inkml:trace>
  <inkml:trace contextRef="#ctx0" brushRef="#br0" timeOffset="162421.6557">6326 7733 1421 0,'0'0'286'0,"0"0"-104"16,0 0-16-16,0 0-1 0,0 0 6 16,0 0-19-16,0 0-39 0,0 0-35 0,128-83-31 15,-96 71-25-15,1 3-13 0,-1 0-15 0,4 2-21 16,-4 3-32-16,-2 4-45 0,-5 0-74 15,1 5-84-15,-7 5-132 0,-4 2-226 0,-5-1-205 16,-3-1 488-16</inkml:trace>
  <inkml:trace contextRef="#ctx0" brushRef="#br0" timeOffset="162541.2741">6499 8262 1594 0,'0'0'189'0,"0"0"-110"0,0 0-4 16,0 0 30-16,0 0 10 0,0 0-11 0,0 0-23 15,151-4-34-15,-112-8-32 0,3-2-50 16,-2 1-80-16,-1-2-152 0,-13 6-346 0,-7 2-408 0</inkml:trace>
  <inkml:trace contextRef="#ctx0" brushRef="#br0" timeOffset="162881.3258">7148 7681 1018 0,'0'0'101'16,"0"0"-75"-16,0 0 46 0,0 0 97 16,0 0 66-16,0 0-6 0,0 0-45 0,0 0-37 15,0 0-28-15,0 0-24 0,44 116-17 0,-44-92-22 16,0 1-11-16,-3 3-12 0,1-3-10 16,-4-2-2-16,4 0-6 0,0-5-6 0,-1-6 0 15,1-2-5-15,2-6 3 0,0-1 14 0,0-3 24 0,0 0 26 16,0-4 18-16,5-4-18 15,-3-3-27-15,6-6-25 0,1-2-25 0,2-2 4 16,1-1 2-16,1-1-1 0,2 0 1 0,0 4 1 0,2-2-3 16,-2 6 0-16,2 3 0 0,1 1-4 15,-5 4 3-15,3 4 1 0,-4 0-4 0,1 3 2 16,-3 0 0-16,0 5-10 0,1 2 5 0,-2 2-4 16,0 2-2-16,-1 3 6 0,-3 1-5 0,1 2-7 15,-3-2-15-15,3 5-36 16,-4-3-59-16,0 2-107 0,-2-3-161 0,1-3-420 0,0-5-407 0</inkml:trace>
  <inkml:trace contextRef="#ctx0" brushRef="#br0" timeOffset="164277.6929">7756 7506 1516 0,'0'0'152'0,"0"0"-68"0,0 0 9 0,0 0 27 16,0 0 20-16,0 0-9 0,-128 119-26 0,116-98-31 0,4 0-24 15,4 2-13-15,-1 1-10 0,5 0-8 16,0 2-5-16,6-4-3 0,3 0-6 0,4-3 1 16,2-3-2-16,1-3-1 0,3-3 9 0,3-4 4 15,3-3 8-15,0-3 7 0,3 0 3 16,0-3-1-16,2-4-1 0,1-5 0 0,0-1-7 15,-4 0 0-15,2-2-1 0,-1-1-8 16,-5-1 8-16,-1-3-2 0,2-3-3 0,-4 0 4 16,-4-4-10-16,2-2-3 0,-1-4-1 0,-3-3-5 15,-1-2 0-15,0-3-2 0,-6-1-5 0,1-1-2 16,1-3-5-16,-3 0-1 0,-3-1 3 0,-1 0 2 16,0-1-2-16,1 1 2 0,-3 0-3 15,0 1-4-15,0 2 4 0,-3-2 1 0,0 3 4 16,-4-1 1-16,3 6 3 0,-5 4 0 0,-1 3 1 15,0 7 5-15,-1 6 1 0,2 3 1 16,-1 4 2-16,-1 5-10 0,3 6-3 0,2 1-7 16,-3 12-5-16,-1 8 5 0,0 9 3 0,1 8 5 0,-1 7 3 15,2 4 2-15,5 7-1 0,1 1-1 16,2 2 0-16,0 4-5 0,1 4 4 0,3 0 0 16,6-2-4-16,-1 1 5 0,1-5-9 15,0-2-7-15,3-7-9 0,2-4-16 0,-1-8 0 0,2-9-1 16,0-8 4-16,2-6 12 0,2-8 9 15,-1-3 14-15,-4-6 11 0,3-3 11 0,-2-5 3 16,-1-7-1-16,0-3-5 0,-1-6-8 16,-4-3-3-16,-1-4 0 0,-5-1-2 0,2-3 6 15,-4 2-3-15,-2-2-2 0,0 2 1 0,0 1-2 16,-1 1 5-16,-1 5 5 0,-3 6 8 0,3 6 6 16,1 5 0-16,0 4-8 0,0 3-18 15,1 2-25-15,0 0-26 0,0 4-1 0,0 7 8 16,0 3 19-16,0 5 23 0,0 3 2 0,2 2 1 15,0 3-3-15,6-1-1 0,-1 3-1 0,-1-2 0 16,2 0-2-16,3-4-6 0,1-1-8 0,3-6 0 16,-2-6 5-16,4-3 13 0,-4-6 18 15,0-1 8-15,4-5 1 0,-5-3-2 0,3-4-6 16,-3-2-3-16,-1-1 1 0,-2-2-1 0,-5-2 2 16,2 0-1-16,-3 1-4 0,-3-2-2 0,1 4-3 15,-1 0 0-15,0 4 1 0,0 2 1 16,0 4-1-16,0 4-5 0,0 0-11 0,0 2-22 15,0 0-26-15,0 0-4 0,0 6 7 0,0 4 18 16,5 1 27-16,-3 1 6 0,1 3 1 16,2 1 0-16,-1 0-1 0,2 0-1 0,-1-1-4 15,5-3-1-15,-2-1-1 0,2-4 4 0,1-2 10 16,0-4 13-16,0-1 9 0,5 0 5 0,-3-4-1 16,-1-5-1-16,3-3-3 0,-2 0-2 0,-2-5-4 15,-1 2-2-15,0-5-5 0,-1 1-3 16,-1-2 1-16,-3-1-4 0,5-2-2 0,-3 1-2 15,-2 2-2-15,3 0 1 0,-1 3 1 0,-2 2 4 16,1 4-1-16,-4 4-1 0,1 2-1 0,0 5-7 16,-3-1-10-16,0 2-30 0,0 0-26 0,0 5-1 15,0 4 6-15,0 4 28 0,0 3 26 16,0 4 5-16,0 3 0 0,2 2-4 0,0 5-8 16,0-1-16-16,5-2-29 0,-3-2-49 15,4-5-29-15,2-5 8 0,2-5 43 0,4-7 71 16,1-3 56-16,-1-2 20 0,1-5 2 0,-3-4-11 0,2-1-8 15,-3-4-5-15,-1-3 0 16,-1-2 0-16,-1-2 5 0,-1-4 0 0,-3-2-6 0,-4 0-5 16,-1-3-10-16,-1-2-10 0,-1-2-1 15,-6-2-4-15,1-1-1 0,-2-3-3 0,0-1-1 16,-1-3 0-16,3-4 0 0,-1 0 2 16,0-5-3-16,3 0 2 0,-3 1 2 0,0 0 0 0,1 6 5 15,-1 2 6-15,-1 5 9 0,2 8 12 16,-2 7 11-16,0 6 5 0,3 7-4 0,-1 6-17 15,2 7-36-15,1 0-24 0,-1 13-10 0,0 8 0 16,-2 8 23-16,-3 10 10 0,3 8 5 0,1 5 0 16,2 6-2-16,3 3 0 0,0 3-2 0,8-2-3 15,5-3 1-15,1-5-3 0,9-5 0 16,0-5 1-16,1-5 0 0,1-6 3 0,0-6 2 16,3-5 5-16,-3-5 5 0,3-9 4 0,0-4 8 15,0-4 5-15,0 0 3 0,0-9 0 16,1-3-6-16,-6-4-4 0,2-4-4 0,-9-2-1 0,2-4-1 15,-7-2-3-15,0-1-3 0,-6-2-3 16,-3 3 1-16,-2 3 3 0,-4 5 3 16,-3 2 5-16,-6 5 2 0,0 5 2 0,0 4-5 0,-4 4-1 15,2 1-7-15,-3 11-3 0,-1 2 0 16,1 6 0-16,4 5 1 0,3 0-1 0,2 4 2 16,6-1-2-16,3 1 1 0,1 1-2 0,9-3-2 15,3-2-4-15,6-4-5 0,2-5-7 0,4-3-4 16,3-6-7-16,5-2-15 0,3-5-32 15,3 0-64-15,3 0-103 0,-10-5-340 0,-10 1-1006 0</inkml:trace>
  <inkml:trace contextRef="#ctx0" brushRef="#br0" timeOffset="164821.9685">10175 6468 747 0,'0'0'667'16,"0"0"-316"-16,0 0-94 0,0 0-52 15,0 0-16-15,0 0-17 0,0 0-33 0,0 0-33 16,0 0-38-16,0 0-34 0,0 0-30 0,0 0-16 16,0 0-2-16,0 0 8 0,-15-27 15 0,15 60 8 15,0 7 7-15,5 5-2 0,2 2-5 16,2 3-2-16,0 2-5 0,2 3-1 0,3 3-2 0,-2-3-3 15,3-2 0-15,1-7-6 0,3-7-9 16,-1-7-5-16,-1-4-12 0,-2-6-10 0,0-4-15 16,-1-4-35-16,-1-3-42 0,-2-5-79 0,-2-4-140 15,-1-1-393-15,-4-1-637 0</inkml:trace>
  <inkml:trace contextRef="#ctx0" brushRef="#br0" timeOffset="165041.9689">10310 6738 2019 0,'0'0'201'15,"0"0"-59"-15,0 0-9 0,0 0 4 16,0 0-1-16,60-128-19 0,-40 99-37 0,4 0-29 16,1-2-25-16,1 3-17 0,1 0-10 0,-3 3-12 15,-1 2-9-15,-5 5-15 0,-5 4-22 16,-6 3-30-16,-1 3-25 0,-3 2-29 0,-3 4-51 15,0 0-101-15,0 2-198 0,-3 0-217 0,0 3-53 16,-1-1 645-16</inkml:trace>
  <inkml:trace contextRef="#ctx0" brushRef="#br0" timeOffset="165166.8156">10485 6610 209 0,'0'0'526'0,"0"0"-148"0,0 0-84 16,58 118-49-16,-36-84-20 0,2 0-42 15,-1 0-41-15,-1 0-41 0,5-1-30 0,-1-2-24 16,1-5-22-16,-1-1-10 0,-1-3-22 0,-2-3-30 15,-4-1-74-15,0-2-122 0,-5-2-209 16,-3-3-364-16,-4-5-19 0</inkml:trace>
  <inkml:trace contextRef="#ctx0" brushRef="#br0" timeOffset="165528.5844">10968 6508 898 0,'0'0'339'0,"0"0"-97"16,0 0-47-16,0 0-26 0,0 0-20 0,0 0-24 16,0 0-18-16,0 0-5 0,0 0-1 0,0 0-3 15,0 0-8-15,0 0-16 0,0 0-20 0,99 123-17 16,-91-94-14-16,-3 1-10 0,-2 1-4 16,-2-1-3-16,-1-2-2 0,0-1-1 0,0-6-1 15,0-4 2-15,0-4 3 0,1-6-4 0,1-3 2 16,-2-2 5-16,1-1 13 0,-1-1 22 15,1-3 8-15,1-4-8 0,1-4-18 0,2-6-24 0,2-3-10 16,1-2 0-16,1-2 5 0,2 0 3 16,-3-2 1-16,1 1-1 0,0 1-1 0,2 1 3 15,-2 3-1-15,1 3 3 0,1 3 3 16,-2 5-3-16,-2 2 1 0,-1 4-5 0,3 0-2 16,-3 3-3-16,1 0-3 0,0 6 0 0,2 2-3 15,-3 2 4-15,0 3 3 0,1 3-3 0,-3 0-1 16,3 4-18-16,-2 1-21 0,0 0-43 0,0 4-63 15,-3-1-105-15,2-1-153 0,0-6-396 16,-4-6-441-16</inkml:trace>
  <inkml:trace contextRef="#ctx0" brushRef="#br0" timeOffset="167114.8714">11611 6500 2324 0,'0'0'91'0,"0"0"-71"0,0 0-40 0,0 0 15 16,0 0 22-16,0 0 18 0,0 0 14 0,-35 127-1 15,35-105-4-15,0 1-7 0,0 1-15 16,6-2-5-16,2-1-8 0,3-4-3 0,0-5-1 0,4-2 3 16,-1-4 6-16,-3-5 6 0,2-1 6 15,-1-1-1-15,-3-6-2 0,-1-3-9 0,-2-3-10 16,-3-3-13-16,-2-2-11 0,-1-2-9 0,-4-2-5 15,-6 0 1-15,-4 1 7 0,-3-1 6 16,-3 2 7-16,-1 3 9 0,-1 2 6 0,-2 2 9 16,2 4 5-16,-1 2 4 0,3 2 1 0,2 3-2 15,-1 2-1-15,7 0-8 0,0 0-6 0,2 3-8 16,3 3-10-16,4 2-3 0,3 0-4 0,0 2 3 16,6 0 3-16,5-1 9 0,2 0 8 0,2-4 8 15,7-2 10-15,2-3 1 0,2 0 1 0,2-6 0 16,0-1-3-16,0-4 1 15,-3 0-3-15,0-2 1 0,-4-1 3 0,-4 1-3 0,-1 0 4 16,-4-1 1-16,-4 1 1 0,-3 3-4 16,-1 1-2-16,-1 3-1 0,-3 2-7 0,0 1-3 15,0 2-9-15,0 1-21 0,0 0-23 0,0 5-4 16,1 3 8-16,1 3 15 0,1 5 23 16,1 0 5-16,1 2 0 0,2 1 1 0,2 1-5 15,-2-1 0-15,2 1-1 0,2 1 0 0,-1-1 2 16,1 1-7-16,-1-2-10 0,2-5-13 0,-1-3-8 15,-1-4 10-15,-2-6 19 0,0-1 25 0,-1-4 12 16,1-6 1-16,-1-2-10 0,0-5-12 16,0-1-5-16,-1-2-4 0,-3-4 2 0,0 1-4 15,0 0 4-15,-3 0 5 0,0 0 1 0,0 1 6 16,0 1 0-16,0 3-1 0,0 3 0 0,1 2 1 16,0 5-2-16,1 4-3 0,-2 1-10 0,1 3-18 15,1 0-10-15,2 3 2 0,1 2 7 16,1 5 14-16,3 1 12 0,2 1-1 0,2 0 0 15,2 2 2-15,1-1-5 0,0-2 2 16,1 0-1-16,1-3-4 0,-2 0-2 0,0-4-2 16,-1-1-2-16,-1-3 8 0,-4 0 11 0,0-3 9 15,-3-3 7-15,-1-2 2 0,-2 1-4 16,-2-3-1-16,-1 1 1 0,-1 0 1 0,0 2 4 0,-1 0-4 16,-2 3-2-16,2 2-3 0,-1 1-5 0,2 1-11 15,0 0-16-15,0 0-19 0,4 0-2 16,1 0 6-16,4 1 17 0,5 1 16 0,2 0 4 15,4-2-1-15,0 0-1 0,5-4-1 0,-3-1 2 16,-1-2 0-16,-1-2 2 0,-1-3 1 16,-3-1 1-16,0 0 4 0,-2-1 1 0,-1-2 2 15,-1-2 3-15,-2 1-2 0,-3-3 0 0,0-2 0 16,-5 1-5-16,0-4-1 0,-2-1-4 0,0-3-4 16,0-2 0-16,-1-2-2 0,0-2-1 0,-1 1 1 15,-1-2 0-15,0 1-2 0,2 0 0 16,0 0 1-16,0 4 2 0,-2 4 2 0,1 1 4 15,-3 7 5-15,1 2 10 0,-1 6-1 16,3 5-2-16,-1 2-7 0,0 4-21 0,1 0-21 0,0 5-9 16,-5 9 2-16,3 7 8 0,-4 8 19 15,-1 6 7-15,2 5-1 0,-2 7 3 0,3 2-2 16,2 3 0-16,0 1 0 0,4 0-1 0,0-1-1 16,0-2 2-16,5-3-2 0,1-6 0 15,6-3-1-15,1-6-3 0,2-7 2 0,6-4 4 16,2-9 5-16,1-4 4 0,-2-5 5 0,4-3-1 15,-1 0 2-15,1-7-1 0,-1-2-3 0,0-3 1 16,-2-4-3-16,-4 1 0 0,-1-3 0 0,-2-3 0 16,-2 1 0-16,-1-2-2 0,-2-2 1 15,-2-2-3-15,-3 1 1 0,1 0-2 0,-4-1 1 16,1 3 2-16,-2 1-1 0,-2 4 3 0,0 2 1 16,-4 3 1-16,-1 3-2 0,0 2-1 0,1 3-5 15,-3 4-8-15,1 1-3 0,-2 5-3 16,-2 5-2-16,-1 4 8 0,-2 3-1 0,1 4 2 15,0 1 1-15,4 2-4 0,0 0 0 0,2 2-3 16,4-1-2-16,2-1 0 0,0 0-2 16,0-1 0-16,8-5-1 0,1-4 3 0,3 0 1 15,1-5 5-15,1-3 5 0,2-2 3 0,0-3 3 16,1-1 2-16,2-1 0 0,2-7 1 16,0-3-2-16,-1-3 0 0,2 0-1 0,-3-3 0 0,-1-2-3 15,0-2 1-15,-4-1 0 0,1-1-4 0,-1-2 2 16,1-1-3-16,0-1-1 0,-2-1-1 15,0 1-2-15,0 0 3 0,-2 3-1 0,-5 6 4 16,-1 2 2-16,-1 7 0 0,-3 3-2 0,-1 5-10 16,0 1-23-16,0 0-26 0,-3 3-3 0,0 8 8 15,-5 5 21-15,2 2 25 0,-4 6 4 16,3 1-1-16,-1 1-2 0,2 3-2 0,1-1-5 16,-1 3-10-16,3-2-29 0,3-3-40 0,0-4-26 15,9-6 11-15,1-5 39 0,3-5 59 16,4-6 46-16,-2 0 11 0,2-3-2 0,1-6-10 15,-2-3-9-15,1-1-4 0,-2-2 2 0,-2-4 5 16,-1-3 3-16,-2-1 0 0,-4-2-3 0,-2-3-7 16,-2-2-8-16,-2-3-8 0,0-2-4 15,-4-3-4-15,-4-1-2 0,-1-1 2 0,-1-2-2 16,-2-2-1-16,2-1 3 0,1-1 2 0,-2 0 2 16,3-2 1-16,4 3 0 0,-2 0 1 15,4 4 3-15,-3 7 8 0,2 5 14 0,0 8 16 16,2 6 7-16,-2 7-2 0,2 3-23 0,-1 5-44 15,1 4-20-15,-1 8-7 0,-2 6 11 0,-1 7 27 16,0 9 10-16,0 6 2 0,3 7 3 0,-2 6-2 16,3 5 1-16,1 1-1 0,0 2-3 0,2 1-4 15,4-4 0-15,4-1-2 0,0-4-3 16,3-6-10-16,2-5-25 0,1-5-35 0,4-6-41 16,2-6-34-16,2-6-35 0,1-4-71 0,1-7-184 15,-6-5-421-15,-8 0 119 0</inkml:trace>
  <inkml:trace contextRef="#ctx0" brushRef="#br0" timeOffset="167719.2614">13522 5899 1832 0,'0'0'47'0,"0"0"-49"15,0 0-11-15,0 0 14 0,0 0 23 0,0 0 23 16,-123 110 9-16,113-92-1 0,0-2-12 15,7-4-17-15,3-1 3 0,0-4 13 0,6-2 17 16,2-1 19-16,2-3 6 0,0-1-6 0,2 0-7 16,0-6-7-16,-1-1-12 15,0-2-6-15,-2-2-4 0,-2 0-6 0,1 0-1 0,-5-1-3 16,3 1-1-16,-4 1-1 0,-1 0-4 0,2 3-3 16,0 0-5-16,-2 4-6 0,0 0-7 0,-1 1-7 15,1 2-14-15,0 0-17 0,0 3-5 0,5 3 0 16,-2 5 10-16,3 3 16 0,-1 5 5 15,0 6 4-15,3 4 3 0,-3 4 0 0,-1 3 3 16,-1 4 3-16,-1 4 3 0,-2 4 1 0,-1 1 2 16,-1 5-4-16,-6 1-1 0,-3 4 2 0,-2 0-5 15,-5-2-4-15,-1-1 0 0,-4-3-7 16,1-6 2-16,-2-5 0 0,-4-6 0 0,4-6 2 16,-2-7 2-16,1-4 1 0,2-9 3 0,1-5 10 15,1-2 1-15,2-3 7 0,5-4 0 16,1-3-3-16,3-4 1 0,2-5-4 0,5-2-6 15,2-2-3-15,0-3-6 0,10-2-3 0,2-2 0 16,5 0-2-16,3-3 0 0,2-1 1 0,7-4 1 16,2-1-4-16,1-3 7 0,7-5-3 0,-1-3-4 15,2-3 2-15,4-5-10 0,-1-2-8 16,1-2 2-16,-2-1 1 0,-6-1 5 0,-5 0 9 0,-4 4-1 16,-10 4 5-16,-6 5 4 15,-6 6 6-15,-5 9 6 0,0 6 6 0,-10 6 3 16,-2 9-1-16,-2 4-2 0,-4 5-11 0,-1 3-2 15,-5 7-1-15,-1 7-2 0,-1 5 3 0,1 3-1 16,5 5-2-16,1 2 1 0,8 2 1 16,6 1-3-16,5 1 0 0,3-3-1 0,8 0-7 0,10-3 6 15,3-3-1-15,7-3-6 0,4-4-5 16,1-4-22-16,0-3-33 0,2-2-55 0,-3-2-108 16,-7-3-265-16,-10-1-1007 0</inkml:trace>
  <inkml:trace contextRef="#ctx0" brushRef="#br0" timeOffset="168444.2007">14730 5695 1331 0,'0'0'241'0,"0"0"-115"0,0 0-30 0,0 0 21 16,0 0 21-16,0 0-2 0,0 0-26 16,0 0-29-16,0 0-25 0,-123-4-18 0,94-3-6 15,-1-3 0-15,1-1 0 0,3-4 3 16,-1-1 0-16,1-1 2 0,3-1 2 0,3-1 0 0,6-1-1 16,-1 2-4-16,6-1-6 15,4 0-7-15,2 1-4 0,3-2-6 0,1 0-4 0,4 0-1 16,6-1-9-16,4-3-2 0,-1 3-1 0,5-2-6 15,1 1 4-15,2 1-1 0,3 2 0 16,-1 3 0-16,3 2 1 0,-3 5 1 0,-4 2 1 16,-2 3 3-16,-6 4-3 0,-1 0-5 0,-7 4-8 15,-4 5-3-15,0 5 12 0,-5 4 17 0,-9 6 16 16,-5 7 13-16,-7 5-6 0,-3 4-5 16,-4 4-5-16,-1 4-3 0,-4-1 0 0,2 3-3 15,2-3-4-15,7 0-8 0,6-6 3 0,9-4-4 0,9-8 1 16,3-4 8-16,4-7 4 15,12-2 8-15,0-4 8 0,5-2 0 0,4-5-5 16,1-4-10-16,5-1-16 0,2 0-21 0,1-6-35 16,2-1-47-16,-2 0-77 0,-1-1-121 0,-1 1-255 15,-9 2-532-15,-10 3 287 0</inkml:trace>
  <inkml:trace contextRef="#ctx0" brushRef="#br0" timeOffset="169544.7153">3238 10144 357 0,'0'0'618'0,"0"0"-215"16,0 0-75-16,0 0-74 0,0 0-55 15,0 0-41-15,0 0-34 0,0 0-27 16,0 0-31-16,0 0-28 0,0 0-27 0,0 0-17 0,-35-54-8 16,30 68 2-16,-1 6 10 0,-2 5 8 15,-1 6 10-15,2 6 0 0,1 3 0 0,-2 2 1 16,5 2-6-16,-2 2 1 0,2 1-4 0,0-1-1 15,0 0 0-15,0-4-2 0,3-4-1 16,0-5-4-16,0-5-1 0,0-7-2 0,0-7-3 0,1-3 3 16,1-4-3-16,1-5 5 0,-2-2 9 15,0 0 12-15,0 0 20 0,0 0 11 0,1-6 0 16,2-2-9-16,0-3-17 0,3-4-13 0,-3-2-5 16,2-4 3-16,-2-1-2 0,-1-1 0 15,0-2-1-15,-1-3-5 0,-1 1 2 0,-1-4-2 16,0-1-1-16,1-2 0 0,-1-4-5 0,0-2 0 15,0-2-1-15,0-2 0 0,4-1 2 16,-1 4 1-16,0 0 4 0,0 6-3 0,1 3 3 16,-1 5-3-16,1 4-1 0,1 5 4 0,-2 5-4 15,2 4 3-15,-3 4-4 0,0 3-11 0,1 2-8 16,3 0-5-16,3 4 3 0,5 6 7 0,3 4 13 16,4 5 5-16,2 4 3 0,2 6 6 0,-3 4-7 15,2 3 3-15,-1 5 0 0,2 0-7 16,-4 3 4-16,3 0-4 0,-1 2-3 0,-1-3-5 15,-3-3-20-15,-2-3-29 0,-1-5-39 0,-1-4-46 16,-4-5-64-16,-2-5-70 0,-2-7-130 0,-5-3-204 16,-1-5-328-16</inkml:trace>
  <inkml:trace contextRef="#ctx0" brushRef="#br0" timeOffset="169696.9128">3307 10428 433 0,'0'0'691'0,"0"0"-278"0,0 0-111 16,0 0-74-16,0 0-49 0,0 0-46 15,0 0-58-15,0 0-40 0,0 0-27 0,0 0-18 16,0 0-8-16,0 0-11 0,0 0-37 16,101-89-82-16,-74 85-116 0,-3 3-183 0,-4 0-300 15,-8 1-21-15</inkml:trace>
  <inkml:trace contextRef="#ctx0" brushRef="#br0" timeOffset="170663.9933">3650 10521 1499 0,'0'0'107'0,"0"0"-56"0,0 0-6 16,0 0 28-16,0 0 38 0,0 0 29 0,59-139-5 15,-50 112-13-15,-1 1-17 0,-3 0-14 16,-1-1-6-16,-4 0-6 0,0-2-10 0,0 1-10 16,-7-1-7-16,0-1-13 0,-2 1-10 0,-3-2-7 15,-1 0-10-15,0 0-2 0,-1-2-2 16,-2 1-3-16,1-1 1 0,-3 1-8 15,1-2 2-15,0 2-2 0,0 3 2 0,1 1 2 0,3 6 6 16,1 7 8-16,3 2 9 0,5 5 4 0,0 2-6 16,2 4-14-16,1 0-26 0,1 2-30 15,0 3-1-15,0 9 9 0,0 5 16 0,3 10 28 16,4 9 5-16,1 4-2 0,5 8 1 0,1 2-6 16,3 5 0-16,3 5-1 0,3 5 3 0,2 4 1 15,0 5-6-15,-1 3 0 0,1 3-4 0,0 2 6 16,-1 2 9-16,-4 1 1 0,0 0 0 0,-4-5-2 15,-1-2-11-15,-1-4-2 0,-6-6-3 16,0-9-4-16,-3-8 0 0,0-12-1 0,-2-10-2 16,-1-12 0-16,-1-8 16 0,-1-6 20 0,0-3 15 15,0-6 4-15,-3-8-17 0,-2-7-19 16,1-6-18-16,0-5-4 0,0-8 7 16,2-4 5-16,2-3 10 0,-2-3-1 0,1-1 3 15,1-5-1-15,0 1 2 0,0-4 2 0,0-5-7 0,1 1 0 16,5 0-7-16,1 3-5 0,4 5 6 15,0 10 2-15,1 9 3 0,-1 11 1 0,-1 7-4 16,-3 7-6-16,3 5-6 0,-2 4-3 0,2 2-7 16,1 2-2-16,-1 7 3 0,2 3 0 15,3 4 11-15,0 3 7 0,1 1 0 0,-1 2 6 16,1-3-3-16,-2 0-2 0,2-5 2 0,1-4 2 16,1-4 2-16,0-3 3 0,2-3-2 0,-1 0-1 15,0-7 4-15,0-4 3 0,-4-2 2 16,2-3 6-16,-4-2-7 0,-2-3 1 0,-2-2-2 0,-1-2-5 15,-2-3 4-15,-1-1-2 0,-3-1-1 0,-1-3-1 16,-1 0-1-16,0-3 0 0,-4-2 0 16,-3-1 2-16,-1-2-3 0,1-1-2 15,-3-3-1-15,-1-2-4 0,-1-3 2 0,0 0-2 16,1-5 1-16,-1 5 0 0,0 0-5 0,0 1 3 16,2 4-1-16,-1 3 3 0,1 8 5 0,1 7 1 15,0 7 0-15,2 6 3 0,3 6 1 0,0 3-5 16,2 4-8-16,2 1-27 0,0 1-7 15,0 10 3-15,0 7 8 0,1 7 26 0,5 10 8 16,0 11 0-16,5 5 3 0,1 9-7 0,2 6-2 16,3 5 1-16,1 3-3 0,-1 5 1 0,1 0 0 15,-3 3-2-15,0 6 6 0,-3-1-1 16,-1-1 5-16,0-1 2 0,-2-5-6 0,-1-9 2 16,-2-7-8-16,1-12 0 0,-3-9-1 0,-1-13 3 15,-1-10-1-15,0-9 3 0,-1-6 11 0,-1-5 14 16,0 0 24-16,0-6-2 0,0-7-9 15,0-6-17-15,-2-6-21 0,-1-8-2 0,0-2 2 0,-1-3 6 16,-1-3 6-16,-1-4 0 0,3-4-4 16,-1-3-7-16,3-2-2 0,1-1 1 15,0-2 0-15,1 2 4 0,6 4-7 0,1 9 2 0,0 7 1 16,1 10 1-16,-3 8 3 0,2 7-6 16,-3 4-2-16,2 3-10 0,0 3-5 0,2 3 3 15,1 6 2-15,1 6 9 0,3 4 2 16,1 4 1-16,1 4-3 0,1 2-1 0,1 1 0 0,-2 2-5 15,3 1-14-15,-2-2-27 0,-1 0-49 16,3-5-66-16,0-5-100 0,-1-2-136 0,-5-8-410 16,-2-5-518-16</inkml:trace>
  <inkml:trace contextRef="#ctx0" brushRef="#br0" timeOffset="171031.1569">4802 10052 1926 0,'0'0'222'0,"0"0"-158"0,0 0-39 15,0 0 16-15,0 0 42 0,0 0 27 16,0 0 12-16,0 0-16 0,0 0-30 0,0 0-16 0,0 0-11 16,0 0-5-16,0 0-3 0,0 0-4 15,29-119-2-15,-22 101-2 0,0 0-1 16,1-1 1-16,-6-1-3 0,1 0 0 0,-2 0-10 0,-1 1-4 15,0 1-4-15,-3 0-4 0,0 2 4 16,-6 3 0-16,3 1-1 0,0 5-4 0,-2 0-1 16,1 4 1-16,1 0-2 0,-2 2 3 15,0 1-10-15,0 2-7 0,1 7-2 0,-4 5-4 0,1 4 6 16,1 7 4-16,0 0 1 0,4 4 5 16,1 2-4-16,3 1-1 0,1 0 0 0,3 1-1 15,6-2 0-15,3-2-7 0,4-2-5 0,1-3-8 16,2-2 0-16,2-5-5 0,-2-3-8 15,2-4-17-15,-1-4-37 0,-2-2-37 0,1-3-67 16,1-1-121-16,-6-1-308 0,-6-2-882 0</inkml:trace>
  <inkml:trace contextRef="#ctx0" brushRef="#br0" timeOffset="172317.4552">5384 9560 2216 0,'0'0'65'16,"0"0"-54"-16,0 0-15 0,0 0 12 16,0 0 24-16,0 0 25 0,-140 87 13 0,114-62 8 15,-1 2-4-15,4 2-13 0,-1 0-8 0,5 4-15 16,1 1-12-16,2 2-6 0,3-1-9 0,4 1 0 16,4-2-5-16,2-4-4 0,3-4-12 15,7-7-5-15,4-4 1 0,3-9 8 0,2-2 17 16,1-4 8-16,-1-3 2 0,0-6-3 0,2-1-7 15,-3-3 0-15,1-2-3 0,-4-1-1 0,3-4 2 16,-5-1-4-16,1 0-2 0,-2-4-1 16,-3 0-3-16,2-2 3 0,-3-1-3 0,1 2 1 15,-3 2 1-15,0 5 0 0,0 5 4 0,-3 5 2 16,1 4 1-16,-1 3-10 0,0 2-17 16,0 0-21-16,0 2-3 0,1 5 9 0,-1 5 12 0,2 4 19 15,2 1 0-15,-1 4 0 0,4 1 3 0,-2 1 0 16,3-1 1-16,-1 0-2 0,3-1-1 15,-1-1-5-15,1-4-5 0,3-2 3 16,0-6 2-16,0-3 6 0,3-3 7 0,-5-2 1 16,1 0 5-16,-2 0 2 0,-1-5 3 0,1-2 1 15,-3-1-3-15,1-3-1 0,-1-3-3 0,2-1 0 16,-1-2 1-16,-3-2 0 0,2 0-2 0,0-4-3 16,-1 1-1-16,2-4-5 0,0 2 3 15,2-5-1-15,0 2-1 0,1-1-2 0,1 0-3 16,2 0 0-16,1 3 0 0,-2 3 0 0,4 3 1 15,-6 7-6-15,0 2-3 0,0 5-7 0,-2 5-5 16,-1 0-3-16,-4 2-3 0,4 6 1 16,-5 3 5-16,1 4 7 0,-1 5 9 0,-2 1 7 15,-1 2 3-15,0 1-1 0,0 0-4 0,0 1 2 16,0-2-3-16,1-1 2 0,3-2 1 16,0-6 0-16,1-4 2 0,1-4 2 0,2-3 6 15,-3-3 11-15,3 0 6 0,3-4 2 0,0-4-7 16,2-5-8-16,2 0-9 0,1-5 0 15,1-1 0-15,1 0-2 0,-2-2 1 0,0-3-2 16,0 1-2-16,-1-1 2 0,1-1 4 0,-3-1-1 16,-1 0-1-16,1-1 1 0,0 1-5 0,-3 2 2 15,-1 2 3-15,-1 5 1 0,-3 3 5 16,-2 6 2-16,-1 3-2 0,-2 4-8 0,0 1-20 0,-2 1-2 16,-1 7-2-16,-6 5 6 0,-2 4 15 0,1 3-1 15,-3 3 1-15,0 1-2 0,0 3 2 16,1-2 0-16,2 5-4 0,3-1 0 0,3 0-3 15,-1-1 0-15,3-5-3 0,2-3-4 0,5-8-2 16,1-5 4-16,4-2 8 0,0-3 10 16,3-2 9-16,0 0 0 0,-1-7-1 0,0-2-3 0,1-3-2 15,1 0 1-15,-3-3 1 0,-1-2 0 16,0 0 4-16,-2-1-4 0,-4 0 0 0,0 2 0 16,-2-3-1-16,-1 0 1 0,-1 2 0 15,0 3-1-15,-1-1-3 0,-2 4-2 0,0 3 3 16,2 3-3-16,-1 2 2 0,-1 2-10 0,1 1-20 15,2 0-19-15,-1 3-1 0,1 5 8 0,-1 2 17 16,1 3 15-16,0 2 2 0,0 0-4 16,1 1-1-16,4 2 2 0,-1 0-2 0,3-2 2 0,0-2-3 15,0 1-2-15,3-3 2 0,2-7 8 16,0 1 10-16,2-5 10 0,-2-1 2 0,0 0 0 16,1-7-2-16,0 0-3 0,-3-3 2 15,2-2-3-15,-2-2 0 0,0 0-2 0,-1-1-7 16,-2-2 1-16,-1 1 0 0,0-1-1 0,-3 0 2 15,2 1-2-15,-1-2-1 0,-2 2-1 0,2 0-5 16,0 0 1-16,-1 2-2 0,4-2-1 0,0 5-3 16,-2 0-7-16,3 2-4 0,-1 6-5 15,-1 0-5-15,3 3-2 0,-3 0-7 0,-1 5 0 16,4 4 0-16,-3 3 7 0,-1 2 10 0,-3 1 6 16,3 3 6-16,-3 1 1 0,-1 0-1 15,0 1 1-15,-1 0 2 0,0 0 2 0,0-3 0 16,1-2 0-16,-1-5-2 0,2-2 2 0,-2-5 6 15,0-1 12-15,1-2 23 0,-1 0 19 0,0 0-1 16,0-7-13-16,0-1-20 0,0-2-19 16,0-3-4-16,2-2 2 0,-1-2-3 0,1 1-2 15,4-2 2-15,-2 1 0 0,4 0 2 0,-3 0 0 16,2 0-3-16,2 0 0 0,-2 1-2 0,2 1 1 16,-2 4 2-16,3 0-2 0,-1 4-1 0,-2 3-5 15,-2 2-3-15,4 2-2 0,-4 0 3 0,1 5 1 16,3 1-1-16,0 4 2 0,0 3 1 15,1 2 2-15,0 1 2 0,0 2-3 0,-2 0-6 16,1-2-17-16,-1 4-23 0,0-4-25 0,0 0-28 16,-3-3-38-16,3-2-56 0,0-3-101 0,-2-4-245 15,-1-2-360-15,-3-1 269 0</inkml:trace>
  <inkml:trace contextRef="#ctx0" brushRef="#br0" timeOffset="172720.7123">6873 9093 867 0,'0'0'662'16,"0"0"-539"-16,0 0-66 0,0 0 14 0,0 0 23 16,0 0 18-16,0 0 5 0,-107 123-10 15,103-101-16-15,-1 1-14 0,5 1-14 0,0 4-16 0,6-3-10 16,2 2-10-16,4-4-4 0,3-3-1 15,1-3 0-15,4-4 2 0,2-6 8 0,1-2 1 16,2-4 3-16,-1-1-3 0,3-5-6 16,-1-2-4-16,0-4-6 0,-4-4 0 0,1 0-2 15,-4-2 1-15,-2-3-1 0,1-2-7 0,-6 1-4 16,-2-4-3-16,-2-1-1 0,-5 2 1 16,-3-1 0-16,0 1-1 0,0 4 3 0,-7 1 0 0,0 6 2 15,-2 1 6-15,-1 4 4 0,-2 5 6 16,2 3 0-16,-4 0-6 0,2 8-3 0,1 4-4 15,-2 2-3-15,2 3 2 0,0 3-3 0,4 0 1 16,5 0-2-16,2 2 0 0,4 0 1 0,5 2-2 16,1 0 1-16,2-1-3 0,2 0-8 15,1-2-6-15,-1-3-13 0,3-3-13 0,2-4-27 16,-1-5-47-16,-2-3-71 0,2-3-115 0,-5 0-221 16,-2-2-442-16,-3 1 130 0</inkml:trace>
  <inkml:trace contextRef="#ctx0" brushRef="#br0" timeOffset="172903.2333">7389 9175 1561 0,'0'0'179'0,"0"0"-36"16,0 0-5-16,0 0-7 0,0 0-8 16,-25 129-18-16,14-105-32 0,-3-1-26 0,-2 0-21 15,2-2-18-15,-3 1-21 0,4 0-17 0,-2-3-33 16,3 2-63-16,3-1-118 15,5-5-276-15,-2-4-537 0</inkml:trace>
  <inkml:trace contextRef="#ctx0" brushRef="#br0" timeOffset="173402.9946">8509 8456 793 0,'0'0'495'16,"0"0"-126"-16,0 0-86 0,0 0-62 0,0 0-39 15,0 0-45-15,0 0-50 0,0 0-39 16,0 0-28-16,0 0-10 0,0 0 1 0,0 0 13 16,0 0 10-16,0 0 5 0,-62 125-1 0,75-81-8 15,6 1-9-15,2 0-4 0,3 4-3 0,1-1-7 16,-4 2-1-16,1-5-2 0,0-7-5 15,4-5 6-15,-3-7-2 0,5-8 4 0,-4-3 6 16,1-7 5-16,-2-3 5 16,-4-5 6-16,-3 0 8 0,1-8 5 0,1-7 3 0,-4-4-2 0,4-6-9 15,-5-4-4-15,4-1-3 0,-6-6-1 0,-2 1 2 16,-4-4-9-16,0-1-5 0,-5 0-6 0,0-1-5 16,0-2-1-16,-1 0-2 0,-4 0-2 15,4 1-9-15,0 2-6 0,1 3-12 16,0 3-17-16,0 6-24 0,0 3-46 0,1 9-48 15,0 3-79-15,3 8-158 0,0 5-238 0,0 0-387 16,0 1 445-16</inkml:trace>
  <inkml:trace contextRef="#ctx0" brushRef="#br0" timeOffset="174623.4012">9457 8507 1975 0,'0'0'258'0,"0"0"-230"0,0 0-24 0,0 0 1 16,-130 65 12-16,98-44 14 0,0 1 15 0,1 1 12 16,-1-1 2-16,3 3-8 0,1-2-13 0,6 3-9 15,8 0-13-15,-1 0-3 0,10-2-7 0,0 0-14 16,5-4 0-16,7-5-6 0,4-4 0 16,7-5 7-16,3-6 1 0,3 0 3 0,4-9-2 15,2-1-3-15,1-7-1 0,-2 0 3 0,-3-4 3 16,-1 1 4-16,-5 0 4 0,-7 1 1 15,-2 3 6-15,-2 1 8 0,-3 4 2 0,-5 4 9 16,-1 1 3-16,0 3-7 0,0 3-6 0,-1 0-11 16,-2 0-8-16,0 3-6 0,0 3 0 0,-3 3 1 15,4 0-1-15,2 2 4 0,0-1-5 0,0 1 3 16,10 0-1-16,0-2-2 0,1-1 6 0,8-3 1 16,0-4 5-16,3-1 5 0,1-2 1 0,6-8-2 15,-1-2-2-15,1-3-1 0,-1-3-4 16,0-3 6-16,0-1 2 0,-7-2-2 0,1-2 5 15,-3-2-4-15,0-2 1 0,-6-1 3 0,-1-1-3 16,-3-3-1-16,-2-3 3 0,-3-3-4 0,-3-4 2 16,-1-3-2-16,0-1-3 0,-3-3-2 15,-2-1-1-15,-2-1-2 0,-2 0-3 16,2 0 2-16,-1 2-1 0,0 0 2 16,-1 5 6-16,0 7 4 0,-1 7 9 0,1 5 10 0,3 8 6 15,-2 6 3-15,0 5-7 0,2 6-16 0,2 3-19 16,0 2-13-16,-2 9-5 0,-3 7 4 15,3 5 7-15,-1 6 4 0,-1 5 4 0,5 5 0 16,-1 7 0-16,4 5 3 0,0 3-1 0,4 5 0 16,2 3-1-16,2 2-1 0,4 2 1 0,1-1-1 15,-1-1-1-15,1-5-6 0,3-9-3 0,1-6-8 16,3-10-6-16,3-11 6 0,2-6 3 0,1-10 12 16,-1-6 10-16,2-1 1 0,-1-10 3 15,1-2-1-15,-2-5-5 0,-1-2 1 0,-5-4-1 16,-2-2-2-16,-3-2 4 0,-2-1-4 0,-2-4-3 15,-1-1 2-15,-2 0 0 0,-1 0 0 0,-3 4 7 16,0 6-3-16,-2 3 3 0,0 6 2 16,-1 5 0-16,0 4-5 0,0 3-6 0,0 2-13 15,0 0-11-15,-1 5 4 0,-3 5 4 0,1 2 9 16,0 5 11-16,2 2-5 0,-1 1 1 0,2 0 0 16,0 4-8-16,6-3 7 0,0 0-1 15,-1-3-3-15,4-3 3 0,2-3-7 0,-1-5 0 16,6-3 5-16,-2-4 4 0,4-2 2 0,0-6 0 15,1-4 0-15,2-1-1 0,-3-3-5 0,1-1 0 16,-2-2-2-16,-2 1 2 0,-2-2 6 16,-2 5 1-16,-6 2 2 0,1 4 1 0,-4 1 2 15,-1 4 2-15,-1 1 1 0,0 2-4 0,0 1-7 16,0 0-12-16,1 0-4 0,1 3 6 0,2 2 0 16,0 3 7-16,6 0 4 0,0-1-7 0,4-1 6 15,2-1 2-15,4-3 0 0,-1-2 3 16,3 0-1-16,-1-2 0 0,-2-5 0 0,0-2 5 15,-4 1-4-15,-1-3 1 0,-4 0 1 16,-3-3-7-16,0 0 6 0,-3-1-1 0,-1-3-3 0,-2 0 8 16,-1 1-5-16,0 0 2 0,-1 3 1 15,-6 0-2-15,3 4 1 0,-5 2 3 0,1 1 0 16,-1 2-2-16,0 3 1 0,0 2-5 0,-1 0-4 16,0 5 5-16,0 3-8 0,0 2 1 15,0 2 0-15,3 4-3 0,0-2 3 0,1 3-2 16,3 0-1-16,2 0 0 0,1 2 2 0,0-1-1 15,4 0-1-15,2 0 3 0,4-4-6 16,1-2 0-16,5-4 3 0,-1-4 0 0,4-4 7 16,0 0 4-16,2-7-1 0,-2-3 4 0,2-1-7 15,-1-1 0-15,-4-4 0 0,1 1-3 16,-1-2 3-16,-2-1 1 0,-4-1-2 0,2 0-2 0,-1-2 2 16,-1-1-1-16,-1 2 1 0,2-1 5 15,-3 2-5-15,2 4-1 0,0 3 2 0,-1 4-6 16,-2 3-1-16,-1 3-1 0,2 2-3 0,-3 1 1 15,0 6 1-15,-1 4 2 0,-1 2 2 0,-2 4 9 16,-1 1-1-16,0 3 3 0,-1-2 1 16,-5 1-7-16,2 2 4 0,-3-2-1 0,-1 0-1 15,-3 1 3-15,1-1-5 0,-2 1-3 0,0-1-3 16,-2 1-6-16,1-1-12 0,3-6-25 16,-1-1-34-16,3-3-44 0,3-4-42 0,2-4-37 15,1-1-31-15,2-1-68 0,0 0-287 16,0 0-742-16</inkml:trace>
  <inkml:trace contextRef="#ctx0" brushRef="#br0" timeOffset="174801.9367">10983 8140 279 0,'0'0'377'0,"0"0"-176"0,0 0-30 16,0 0-2-16,0 0-11 0,0 0-18 0,0 0-46 15,0 0-36-15,-55 123-27 0,41-107-24 0,1 0-23 16,3-2-44-16,0 1-94 0,4 0-184 0,1-4-357 16,3-5 273-16</inkml:trace>
  <inkml:trace contextRef="#ctx0" brushRef="#br0" timeOffset="176071.4861">10650 8359 0 0,'0'0'0'0,"0"0"0"0,0 0 0 0,0 0 0 15,0 0 0-15,0 0 0 0,0 0 0 0,0 0 0 16,0 0 0-16,0 0 0 0,0 0 0 16,0 0 0-16,0 0 0 0,0 0 0 0,-6-35 37 0,7 28 64 15,2 1-5-15,1-1 3 0,-1 0-15 16,0 2-10-16,0 0-13 0,0 0-24 0,-2 1-9 15,1 2-14-15,-1 0-4 0,-1 0 0 0,2 2-5 16,-2 0-7-16,0 0-12 0,0 0-18 0,0 0-26 16,0 0-31-16,0 0-35 0,-2 0-52 15,1 0 15-15,-1 2 161 0,0 1 0 0,0-1 0 16,1 1 0-16</inkml:trace>
  <inkml:trace contextRef="#ctx0" brushRef="#br0" timeOffset="176928.0183">10896 8316 0 0,'0'0'0'0,"0"0"0"0,0 0 0 0,0 0 0 16,0 0 60-16,0 0 191 0,0 0-2 0,0 0-38 15,0 0-38-15,0 0-36 0,0 0-25 0,0 0-19 16,0 0-17-16,0 0-15 0,12-8-5 0,-10 4-1 16,0 1 9-16,0 1 12 0,-2-1 10 15,0 3 4-15,0 0-6 0,0 0-23 0,0 0-24 16,0 0-22-16,0 0-17 0,-3 1 2 0,0 3 3 16,2 1 4-16,-2 0 6 0,-1 3-3 0,2-2-3 15,1-1-3-15,1 0-5 0,0 0 0 16,0-2 3-16,4-1 4 0,2-1 4 0,2-1 7 15,3 0 3-15,0-7 4 0,2-2 2 0,0-1-4 16,1-3 1-16,-1 1-3 0,-3-2-1 16,2 1 4-16,-7 1 1 0,0 2 4 0,-4 2 5 15,0 1 2-15,-1 2 2 0,0 3 1 0,-2-1-5 16,-2 2-7-16,-2 1-11 0,0 0-8 16,-2 2-8-16,-1 6 1 0,0 1 1 0,-2 1 2 15,3 2 1-15,0-1-2 0,2 1-4 0,2-1-2 16,2-3-3-16,2-1-5 0,0 0-4 0,4 0-5 15,1-4-8-15,1 1-8 0,0-2-10 16,1 0-17-16,0-2-17 0,1 0-26 0,0-3-71 16,0-4-157-16,-1 3-361 0,-2-1-252 0</inkml:trace>
  <inkml:trace contextRef="#ctx0" brushRef="#br0" timeOffset="177619.6961">11702 7765 1660 0,'0'0'186'0,"0"0"-63"0,0 0-78 16,0 0-15-16,0 0 14 0,0 0 12 15,0 0 0-15,0 0-6 0,0 0-11 0,0 0-11 16,0 0-8-16,0 0-8 0,0 0-2 0,0 0 1 15,-74 50 4-15,80-44 8 0,2-1 5 0,2-2 10 16,3-3 2-16,2 0 1 0,0 0 0 0,2-5-4 16,1-4-2-16,-3 1-3 0,1-2-3 15,-4-1-2-15,-1 2 0 0,-3-3 2 0,-2 1 1 16,-3-1 0-16,-1 0-1 0,-2 1-3 0,0-1-3 16,-5 1-7-16,-3 0-2 0,-1 2-7 15,-2 1-5-15,-1 1-1 0,-3 3-2 0,1 1 4 16,-3 3 1-16,2 0 0 0,-3 5-1 0,2 4-4 15,0 4-2-15,1 2 0 0,1 2 0 0,2 2 1 16,2 1-1-16,2 0 0 0,3 0-2 0,4 2-1 16,1 0-1-16,3 3 1 0,5-1 4 15,5-3-2-15,2-1 1 0,5-3-1 0,1-3-1 16,1-5 4-16,3-1 4 0,0-5 3 0,2-3 0 16,-1 0 1-16,2-3 2 0,0-6 0 0,0-2 3 15,-1-1 0-15,0-2-1 0,-3-1-1 16,-1-1-1-16,-4 0 3 0,-2-2 1 0,-1-3 0 15,-1-1 1-15,-2-1-4 0,-1-2-2 0,-1-2-3 16,-3-1 0-16,0-5-2 0,0 0 0 0,-2-5-2 16,-2 0-3-16,1-2 1 0,-1-1 1 15,-2 1-2-15,-2-1 1 0,0-1-3 0,0 2 1 16,0 0-2-16,0 3 0 0,-2 0 1 0,-2 1-1 16,-1 2 2-16,2 1 2 0,-3 4-1 15,2 3 2-15,-2 5 0 0,0 4 2 0,0 5 0 0,1 4-3 16,0 2-2-16,1 3-10 0,1 3-9 15,1 0-10-15,-2 7-1 0,1 6 6 0,-1 7 9 16,0 7 11-16,0 7 4 0,3 6 2 0,1 5 1 16,0 3 1-16,6 3 2 0,3 1-1 15,3 1 4-15,1 1-3 0,4-4-3 0,2-3-1 16,2-2-4-16,3-4-6 0,-2-3-7 0,2-6-18 16,1-7-34-16,1-7-51 0,1-6-59 15,2-9-78-15,1-3-126 0,-7-3-335 0,-7-2-422 16</inkml:trace>
  <inkml:trace contextRef="#ctx0" brushRef="#br0" timeOffset="177755.46">12241 7427 1494 0,'0'0'351'15,"0"0"-155"-15,0 0-57 0,0 0-20 16,0 0-9-16,0 0-22 0,0 0-38 0,0 0-37 16,0 0-26-16,0 0-24 0,0 0-25 0,0 0-58 15,0 0-112-15,86-107-212 0,-64 103-393 0,-8 2 22 16</inkml:trace>
  <inkml:trace contextRef="#ctx0" brushRef="#br0" timeOffset="177956.7852">12667 7239 994 0,'0'0'293'0,"0"0"-140"0,0 0-23 0,0 0 23 15,-116 94 39-15,91-68 22 0,0 3-15 0,1 0-32 16,2 0-34-16,6 1-38 0,2 0-28 15,5 0-18-15,7 1-17 0,2-1-13 0,0-2-7 16,8 0-7-16,4-3-3 0,3-2-2 0,2-4-10 16,3-4-14-16,4-3-23 0,2-3-37 15,0-4-62-15,3-2-101 0,-1-3-219 0,-4 0-441 16,-9-3-71-16</inkml:trace>
  <inkml:trace contextRef="#ctx0" brushRef="#br0" timeOffset="178073.6926">12972 7327 2724 0,'0'0'-23'0,"0"0"-96"15,0 0-70-15,0 0-84 0,0 0-250 16,0 0-841-16</inkml:trace>
  <inkml:trace contextRef="#ctx0" brushRef="#br0" timeOffset="179932.5429">309 9174 0 0,'0'0'0'0,"0"0"46"0,0 0 281 16,0 0-21-16,0 0-19 0,0 0-19 15,0 0-14-15,0 0-20 0,0 0-29 0,0 0-38 16,0 0-42-16,0 0-41 0,0 0-35 0,0 0-21 16,0 0 0-16,0 0 10 0,0 0 13 0,0 0 10 15,0-4-4-15,8-3-6 0,7-5-5 16,6-2-43-16,9-1-5 0,17-2-31 0,3-5-8 15,4-3 29-15,6 0-6 0,-3 2 21 0,-9 3-6 16,-5 5-11-16,-12 3-20 0,-8 5-41 16,-10 2-68-16,-2 3-104 0,-3 1-118 0,-6 1-109 15,-2 0-280-15,0 0 251 0</inkml:trace>
  <inkml:trace contextRef="#ctx0" brushRef="#br0" timeOffset="180180.8622">603 8802 0 0,'0'0'305'0,"0"0"68"15,0 0-49-15,0 0-31 16,0 0-55-16,0 0-44 0,0 0-51 0,0 0-42 0,0 0-4 16,0 0-24-16,0 0-17 0,125-7-15 0,-107 19-14 15,1 3-7-15,-5 3-6 0,2 2-7 16,-6 1-2-16,-2 4-2 0,-4 0 1 0,-3 4-2 15,-1-1-8-15,-4 2-34 0,-3 0-38 0,-3 0-46 16,-1-2-55-16,-2-2-72 0,-2-2-110 0,5-6-258 16,5-8-43-16</inkml:trace>
  <inkml:trace contextRef="#ctx0" brushRef="#br0" timeOffset="181206.1971">0 3864 0 0,'0'0'0'16,"0"0"129"-16,0 0 200 0,0 0-46 0,0 0-50 15,0 0-25-15,0 0-21 0,0 0-29 16,0 0-11-16,0 0-26 0,0 0-24 0,0 0-19 16,0 0-40-16,0 0-21 0,0 0 13 0,0 0 23 15,0 0 29-15,0 0 24 0,0 0-6 0,0 0-20 16,0 0-7-16,0-7-14 0,0 0-10 0,0-4-1 15,0 2-113-15,6-1-4 0,13 2-9 16,1-3-8-16,1 2 93 0,0-1-7 0,1 1-10 16,-2-1-18-16,1-1-23 0,-1 1-43 0,-2 0-61 15,1 1-69-15,-2 2-91 0,-3 0-101 0,-2-1-176 16,-5 5 63-16</inkml:trace>
  <inkml:trace contextRef="#ctx0" brushRef="#br0" timeOffset="181454.7777">206 3519 0 0,'0'0'25'15,"0"0"432"-15,0 0-104 0,0 0-71 16,0 0-82-16,0 0-42 0,0 0-29 0,0 0-29 15,0 0-5-15,0 0-20 0,0 0-22 16,0 0-14-16,0 0-17 0,0 0-12 0,73 120-11 0,-71-103-30 16,2 0-62-16,-3 1-111 0,0 1-145 15,-1-11-211-15,0 3-200 0</inkml:trace>
  <inkml:trace contextRef="#ctx0" brushRef="#br0" timeOffset="209559.532">2667 12291 697 0,'0'0'235'16,"0"0"7"-16,0 0 7 0,0 0-47 0,0 0-41 15,0 0-32-15,0 0-30 0,0 0-15 0,0 0-14 16,0 0-26-16,0 0-19 0,0 0-20 0,-17-19-14 16,17 19-17-16,0 0-17 0,0 3 1 15,3 2 6-15,0 6 16 0,4 1 16 0,1 6 6 16,2 2 3-16,2 4-4 0,0 4-1 0,0 3-2 16,5 4-1-16,-3 2 3 0,1 2 1 15,-1 4-1-15,-1-1 3 0,2 0-2 0,-3 0-1 16,1-4 0-16,2-3 1 0,-2-3 0 15,-1-4-1-15,-1-3 0 0,1-5-4 0,-4-4 4 16,2-3 3-16,-4-6 1 0,-2-1 7 0,-1-5 3 16,0 1 16-16,-2-2 28 0,1 0 27 0,-1 0 22 15,-1-5 3-15,4-5-16 0,1-5-26 0,0-8-4 16,2-4-5-16,0-6 4 0,1-6 6 16,-2-1-20-16,1-2-7 0,-1-4-14 0,-1-1-11 15,-2 0-1-15,-1 0-5 0,0 0-5 0,-2 0-2 16,0 5-5-16,0 4-3 0,-6 4 1 0,4 5 0 15,-3 6-9-15,1 5-6 0,-1 4-14 0,0 4-22 16,4 3-17-16,-1 4-48 0,1 2-92 0,1 1-202 16,0 1-155-16,0 3-251 0,0 0 67 15</inkml:trace>
  <inkml:trace contextRef="#ctx0" brushRef="#br0" timeOffset="210909.5166">3491 12311 426 0,'0'0'502'16,"0"0"-116"-16,0 0-75 0,0 0-66 15,0 0-40-15,0 0-35 0,0 0-37 0,0 0-36 16,0 0-33-16,0 0-25 0,0 0-16 0,0 0-14 15,0 0 0-15,0 0-4 0,-113 16 1 16,95 0 6-16,2 2-9 0,-2 3 1 0,1 1-4 16,2 1-4-16,-1 0 5 0,4-1-2 0,1 2 0 15,1 0 0-15,3-1-4 0,3-1-3 0,2-2-2 16,2-4-5-16,0-1-9 0,4-3-3 16,4-5-4-16,1-3 3 0,1-4 21 0,2-2 16 15,0-6 15-15,2-6 9 0,2-3-3 0,-4-2-5 16,1-2-4-16,-3-2 0 0,-2 2-1 0,-2 1 1 15,-2 2-3-15,0 3-1 0,-3 4 6 16,-1 4-1-16,0 2-1 0,0 4-7 0,0-1-22 16,0 2-19-16,0 0-28 0,0 0-22 0,0 5 14 15,2 2 15-15,3 4 24 0,3 2 23 0,0 2-5 16,5 2-5-16,1-3-3 0,2 1-2 0,1-1-6 16,3-1 2-16,2-3-3 0,-2-2 3 0,4-5 13 15,2-3 8-15,-1-3 13 0,1-8 8 16,-2-4 2-16,1-4 4 0,-4-1 2 0,-2-1-1 15,-2-3 5-15,-1-2 0 0,-5 0 2 0,0-3-2 16,0 0 3-16,-5-3-4 0,-2 0-4 16,0-2-2-16,-2-1-11 0,-2-3-4 0,0-4-6 15,0 0-6-15,0-4 0 0,0-2-2 0,-2-1-1 16,-2 0-5-16,-1 0 2 0,0 2-1 16,-3 2 3-16,2 4 8 0,-2 4-1 0,0 4 1 15,-1 7-2-15,2 5-2 0,-1 4 4 0,1 8-4 16,-3 3-3-16,5 5-9 0,-2 1-12 0,1 4-8 15,0 7 2-15,-4 10 10 0,1 4 7 0,1 11 9 16,-4 4-1-16,6 6-4 0,2 7 5 16,2 1 0-16,1 4 2 0,1 4 5 0,0-1-6 15,0-1 0-15,3-2 0 0,3-4-2 0,1-6-2 16,4-7-3-16,0-5-6 0,4-5-6 0,-1-7-1 16,3-4 1-16,-2-6 2 0,1-6 9 0,0-5 13 15,0-3 14-15,-2-5 12 0,0-7 5 16,0-5-1-16,-1-3-6 0,-1-3-4 15,-2-3-4-15,-2-3-3 0,-3-1-2 0,-1 0 4 0,-2 0 3 16,-2 0-2-16,0 3 3 0,-2 2 2 0,-2 5-1 16,0 5 7-16,-1 2-1 0,3 7 0 15,0 3-8-15,0 3-16 0,2 0-22 0,0 0-22 16,0 4 2-16,0 6 6 0,0 3 17 16,0 4 15-16,3 3-2 0,1 1 2 0,2 0-2 15,3 2 2-15,0 0 2 0,1 0-5 0,1 1-3 16,1-3-10-16,-1-1-17 0,4-4-9 0,0-5-1 15,-1-6 12-15,1-5 23 0,0 0 23 16,0-5 12-16,0-6 5 0,-4-3-3 0,1-3-4 16,-4-1-4-16,-1-2-2 0,-4-1-3 0,-1 2-1 0,-2-3 0 15,0 2 2-15,0 2 3 0,-3 3 1 16,-1 2-1-16,-1 4 0 0,2 3-2 0,0 4-8 16,1 0-7-16,1 2-20 0,1 0-24 0,0 0-10 15,0 3 4-15,3 2 15 0,2 3 20 0,1 2 9 16,3 0 0-16,2 1-2 0,1 0 2 15,3-3-2-15,3 0 2 0,-1-2 0 0,2-2-1 16,1-3 5-16,1-1 3 0,0 0 8 0,1-8 5 16,0-1 1-16,-4-4 2 0,1-1-1 15,-5-2-2-15,-2-1 3 0,-3-1 2 0,-4-3 1 16,-3 2-3-16,-2-1-3 0,0 1-4 0,-5 0-1 16,-2 5 2-16,-3 1-5 0,-1 3 3 0,-2 3-2 15,0 2-6-15,0 3 3 0,0 2-3 16,-1 0-2-16,2 7-3 0,0 2-4 0,1 3 0 15,2 3-1-15,0 1 1 0,4 2-2 0,3 0-2 16,2 1-2-16,0-1-5 0,7 1 1 0,3 0 2 16,2 2 0-16,-1-1-3 0,5-1-7 0,-2 0-12 15,4-5-6-15,1-6 7 0,0-5 17 16,1-3 22-16,-2-3 19 0,1-7 3 0,-2-5-2 16,-3 0-5-16,1-2-2 0,-3-2 1 0,-1-5-2 15,-3 1 2-15,-3-2-3 0,0 0-1 0,-2-3 0 16,-2 2-2-16,0 1-1 0,-1-1-3 15,1 3-2-15,2 2-1 0,-1 5 1 0,0 4 2 16,0 3-4-16,3 3-5 0,-1 3-9 0,1 3-6 16,2 0 1-16,2 4 2 0,3 5 4 15,1 2 4-15,0 2 0 0,-1 3 0 0,2 3 2 16,-2 0 0-16,-2 3 2 0,-3 3 0 0,0 0 2 16,-6 2 1-16,-1-1 2 0,-1-1 2 0,-8-3-1 15,3-4 2-15,-3-4-1 0,-1-6 1 16,-4-1 0-16,0-2-4 0,-4-3-9 0,-2-1-19 15,1-1-19-15,2 0-28 0,2-5-37 0,0-2-74 16,5-3-185-16,4 4-603 0,1 1-273 0</inkml:trace>
  <inkml:trace contextRef="#ctx0" brushRef="#br0" timeOffset="212969.4006">5523 11518 0 0,'0'0'0'15,"0"0"42"-15,0 0 322 0,0 0-46 16,0 0-46-16,0 0-47 0,0 0-53 0,0 0-36 0,0 0-22 16,0 0-16-16,0 0-10 0,0 0-3 0,0 0-13 15,0 0-6-15,-121 5-9 0,103 9-8 16,0 2-6-16,1 3-5 0,-3 3-9 0,0 2-2 16,2 2-4-16,2 0-8 0,2 2-2 0,2-3-5 15,6-1-6-15,2 0-1 0,4-2 2 0,0-1-3 16,4-1 4-16,7-5-5 0,1 1-1 15,3-5 2-15,4-4 0 0,1-2 8 0,0-4 5 16,1-1 5-16,1-6 4 0,2-4 0 16,0-3 1-16,-1-4-3 0,1-1-1 0,-2-3-2 15,-3 0-1-15,-4 2 3 0,-4-2-1 0,-3 1 3 16,-6 1-3-16,-2-1-3 0,0 0-3 0,-1 0-5 16,-5 1-1-16,0 3-2 0,-2-1 4 15,-3 4-3-15,1 3 1 0,1 3-1 16,-2 2-9-16,3 3 0 0,4 2-7 0,-3 0-6 0,4 5 2 15,-4 4-1-15,4 5 4 0,0 3 7 0,2 1-4 16,1 5 4-16,0-2-2 0,5 2 0 16,5 1-2-16,0-4-4 0,0-1-1 0,6 0-4 15,-1-4 0-15,0-4 1 0,0-1 5 0,4-6 5 16,-5-4 8-16,5 0 8 0,-3-7 5 16,-2-4 5-16,-1-2 5 0,-1-2-1 0,-4-2 3 15,0-1-1-15,-3-1 1 0,0-3-3 0,-3-3-3 16,-1-2 2-16,-1 1-3 0,0-3 3 0,0-1-2 15,0 0-4-15,0-1-1 0,0 3-5 16,0 0 0-16,0 1-1 0,2 4 1 0,3 4-1 16,0 1-4-16,1 5 1 0,4 4-10 0,-1 1 2 15,1 3-2-15,2 4-3 0,-1 1 5 0,2 1-5 16,-1 8-2-16,0 3-1 0,-2 5-4 0,-2 4 4 16,-2 2 0-16,1 2 3 0,-4 3 1 15,1 3 0-15,1-1 2 0,-3 3-7 0,3-3-1 16,-1-2-13-16,3-6-7 0,0-4-1 0,3-5-1 15,0-4 11-15,3-6 9 0,-1-3 9 0,4-1 12 16,2-8 3-16,2-5 2 0,2-2-1 16,2-5 1-16,-2-1 1 0,1-3 3 0,-3-2 4 15,-1 0-3-15,-2 0 5 0,-4-1-1 0,-2 0-3 16,-2-1 7-16,-1-1-5 0,-6-1 2 0,-2 4 1 16,0 2-2-16,-2 5 6 0,-6 2 1 15,-2 4 1-15,1 6-3 0,-3 2 0 0,2 5-2 16,-2 1-5-16,-4 3 2 0,3 8-3 0,-4 5 1 15,3 7 3-15,-4 3-2 0,6 5 1 16,0 2-5-16,4 1-4 0,1-1-2 0,6-1-5 0,1 2 0 16,1-3-6-16,8-2 1 0,2-2-4 0,3-4-8 15,3-2-2-15,2-5-12 0,2-3-13 16,5-4-21-16,0-4-38 0,4-4-66 0,5-1-85 16,-1-4-198-16,-5-3-499 0,-10 3-187 0</inkml:trace>
  <inkml:trace contextRef="#ctx0" brushRef="#br0" timeOffset="214292.2254">6951 10812 1210 0,'0'0'360'15,"0"0"-159"-15,0 0-71 0,0 0-33 0,0 0-10 16,0 0-6-16,0 0-10 0,0 0-3 16,0 0-2-16,0 0-5 0,-95 118-4 0,85-90-7 0,3 4-5 15,1 2-4-15,-1 0-2 0,5 1-5 16,-1-2-3-16,3-1-4 0,0-1-8 0,4-3-4 16,5-6-4-16,1-5-2 0,7-4 4 15,-2-3 1-15,6-6 5 0,5-4 0 0,2 0-1 0,5-8 0 16,1-5-4-16,5-3-2 0,1-5-1 15,1-2-3-15,-2-4 1 0,0 0-3 0,-5-3 2 16,-2-1 0-16,-2-3 1 0,-3 0 0 16,-5-3 1-16,-2-2-1 0,-5-3-3 0,2-1 3 15,-4-1-9-15,1-2 2 0,-7 0-3 0,0-3-7 16,-4-1 2-16,0-2-2 0,-3 0-1 0,0 1 4 16,-6-2-4-16,-2 4 4 0,-2 2 2 0,0 2 1 15,0 2 4-15,-2 8 2 0,1 2 3 16,1 6 2-16,-2 4 4 0,1 6 0 0,1 4 3 15,0 4 2-15,2 4-9 0,0 3-7 0,3 2-12 16,-3 3-10-16,0 10 0 0,3 5 5 16,-3 10 6-16,-1 8 5 0,0 7 2 0,5 9-1 15,-1 3 1-15,3 5 2 0,2 4-4 0,0 1 3 16,0 0 0-16,2-2-2 0,4-2 5 0,-1-3-3 16,4-5 1-16,4-5-2 0,1-4-7 15,1-7-2-15,2-4-6 0,2-8-1 0,0-5 1 16,-3-8 2-16,2-6 6 0,1-5 3 0,-1-1 8 15,-3-7 5-15,3-6-1 0,-1-5 3 0,-4-3-1 16,-2-4-2-16,0-2 1 0,-3-3-4 0,-5-1 5 16,-2-2-3-16,-1 2 2 0,0 1-3 15,0 2 1-15,-2 0 5 0,0 7 5 0,-4 5 9 16,3 3 1-16,0 4-1 0,-3 4-5 0,5 3-9 16,-1 2-10-16,1 0-14 0,1 2-3 0,-1 8 0 15,1 1 4-15,-3 5 8 0,3 3 2 16,0 3 2-16,5 2-3 0,-1 1 2 0,5 3-2 15,0-1-6-15,1 1-3 0,2-3-10 16,3-4-7-16,-1-6-2 0,4-4 5 0,1-7 12 16,0-4 13-16,2-2 10 0,-3-7 3 0,1-4 0 15,-1-2 0-15,-2-1-3 0,-4-1 1 0,-3-3 0 16,-5-1 0-16,1 1 5 0,-5-2-2 0,0 2 0 16,-4 1 0-16,0 0-2 0,-3 3 1 15,0 4 1-15,3 1 2 0,-4 4-2 0,5 3-2 16,0 0-5-16,-1 3-10 0,3 1-10 0,1 0-14 15,0 2-3-15,0 7 5 0,1 2 8 0,4 2 11 16,0 5 1-16,4 2-4 0,1-1-3 0,0 3-7 16,2 0-6-16,3-2-12 0,-1-1-12 0,3-6 0 15,4-5 12-15,2-6 23 0,2-2 21 16,0-5 14-16,2-4 2 0,-3-5-1 0,-3-1 2 16,-3-2 1-16,-4-3 0 0,-3-2-2 0,-1 1-1 15,-2-5-1-15,-2 1-1 0,-3 0 2 0,-1 0-4 16,2-3-2-16,-2 3 1 0,0 0-3 15,0 3 2-15,3 4-3 0,-2 3-2 0,4 4-6 16,-3 4-9-16,3 2-2 0,-1 3-3 0,4 2 0 16,0 0 5-16,3 4-3 0,-1 4 3 0,-2 3-1 15,0 3 2-15,-3 1 1 0,0 3-1 0,-2 3 0 16,-4 2-2-16,-1 2-2 0,0 0 1 16,-7 2-4-16,-2-2-6 0,4-3-9 0,-1-3-7 15,2-8 1-15,1-4 12 0,2-5 20 16,1-1 25-16,0-1 20 0,0 0-3 0,1-3-14 15,4-4-16-15,-1-3-18 0,4-2 2 0,3-4 4 16,-1 2 3-16,0-4 1 0,2 2 1 0,-1-3 2 16,3-1 1-16,-3-1 2 0,-1-1 3 15,0-2-2-15,-4-1 1 0,2 0 2 0,-1-1-2 0,-4-2 6 16,3-2-5-16,-5-1-1 0,0-1-5 16,-1-2-3-16,0-3 2 0,-1 0 0 0,-5-2 2 15,3 0 2-15,-5-1-1 0,0-1 0 0,2 0 1 16,-5 0 1-16,-3 2 1 0,1 1-1 15,1 1-1-15,-4 4 2 0,1 4 4 0,-2 4 2 16,5 6 6-16,0 6-5 0,1 3-3 0,4 6-10 16,3 4-18-16,-1 0-7 0,4 13-4 0,-2 6 5 15,-1 9 9-15,3 6 7 0,-1 8 0 16,2 4 2-16,0 4 2 0,8 4-1 0,1 4 0 16,3 0-1-16,2 2-4 0,4-2 1 0,3-5 0 15,0-2-4-15,1-7-1 0,-2-4-5 0,1-4-4 16,2-6-3-16,-3-3-3 0,-2-6-4 15,0-7-12-15,1-3-10 0,-2-3-19 0,-3-7-16 16,-3-1-20-16,4-6-48 0,-5-6-77 0,-4-4-154 16,2 1-327-16,-6 4-313 0</inkml:trace>
  <inkml:trace contextRef="#ctx0" brushRef="#br0" timeOffset="214455.1273">8123 10201 440 0,'0'0'644'0,"0"0"-260"16,0 0-111-16,0 0-36 0,0 0-40 0,0 0-37 15,0 0-49-15,0 0-42 0,0 0-24 0,0 0-24 16,0 0-11-16,0 0-7 0,0 0-11 16,116-118-16-16,-78 110-34 0,2 1-57 0,-1 2-76 15,-4 3-129-15,2 2-224 0,-15 0-279 16,-4 0 312-16</inkml:trace>
  <inkml:trace contextRef="#ctx0" brushRef="#br0" timeOffset="215475.6068">8510 10417 1425 0,'0'0'98'0,"0"0"-49"0,0 0 17 0,0 0 57 16,0 0 47-16,0 0 37 0,58-123-5 16,-55 104-44-16,-3 2-25 0,0-1-32 0,0 4-24 15,-2 1-14-15,-5 3-10 0,3 0-11 0,-3 2-11 16,-2 4-10-16,1 1-10 0,3 3-12 0,-3 0-8 15,-3 6-2-15,1 6-2 0,0 2 5 16,-2 4 5-16,3 3 5 0,1 1-4 0,5 3-2 16,3-1-3-16,0 3-8 0,2 0 5 15,6 2-1-15,1-1-2 0,3-1-7 16,-1-4-6-16,6-4 0 0,-2-6 5 0,5-4 16 0,-1-6 8 0,1-3 7 16,1-1 0-16,-2-7-4 0,0-4 2 15,-4-2-2-15,3-3 1 0,-6-2 3 0,3-2-7 16,-7-2 2-16,0 0-3 0,1-3-1 0,-3 1 3 15,-2 0-1-15,3 0-1 0,-2-3-4 16,3 1 3-16,0 2-1 0,0 0 2 0,-2 2 1 16,3 4-5-16,0 4-1 0,-2 3-3 0,-2 5-5 15,3 2-5-15,-5 4-9 0,3 1-11 16,-3 1-8-16,2 6 1 0,-2 4 6 0,-1 2 9 16,-1 5 10-16,2 1 6 0,-3 3 4 0,0 3 0 15,0 0 2-15,0 3 4 0,0-2 0 0,0-5 3 16,0-1 2-16,1-5-4 0,4-4 4 0,4-3 6 15,0-2 11-15,2-3 7 0,0-3 6 0,4 0 4 16,-1-3-7-16,1-5-3 0,2-2-5 0,3-3-5 16,-3-2 1-16,1-1-5 15,-2-1 0-15,-2-4-1 0,-1 2-1 0,-3-3 3 16,0 2-1-16,-4-2-2 0,1 2-2 0,-5-2-3 16,-1 1 0-16,-1 0 2 0,0 3 2 0,-2 2 0 15,-2 3-1-15,-2 3 0 0,0 3 1 0,0 2 0 16,-1 2-8-16,3 3-4 0,-3 0-14 0,3 1-5 15,-4 6 4-15,-1 4 2 0,1 0 8 0,4 4-1 16,-3 1-6-16,6 1 0 0,-1 2-5 16,2 3 4-16,2-1 1 0,6 0 1 0,0-1 3 15,2-2-7-15,3-3 4 0,0-4 5 0,6-4 10 16,1-3 13-16,0-4 4 0,6 0 0 16,-2-6-4-16,-2-2-1 0,4-4 1 0,-4 0 1 15,-2-3-1-15,-2 0 0 0,-3-3-3 0,-4 1-2 16,0-2-2-16,1-1-1 0,-4 0-3 0,0-1-2 15,1 0-4-15,-1-1 0 0,-3-1-1 0,3 1 0 16,1 2 2-16,-5 1-5 0,4 4-1 0,-4 4 1 16,0 4-1-16,-2 2 0 0,-2 3-14 0,0 2-32 15,0 0-25-15,0 4-3 0,-2 6 13 16,-2 3 33-16,1 2 28 0,1 4 4 0,0 2-2 16,-1 0-1-16,3 3-8 0,0 1-3 15,0-1-16-15,0-2-35 0,5-4-36 0,4-4-4 16,4-6 26-16,4-3 55 0,2-5 51 0,-1 0 22 15,1-8-3-15,0-3-8 0,0-2-5 0,-2-1-1 16,-3-5 2-16,-2 0 0 0,-2-4 1 16,-1-4-7-16,0 0-4 0,-6-3-2 0,-1-2-9 15,-2-3 3-15,-2-2-3 0,-3-3-2 0,-6-2-3 16,-2-3-6-16,-2-1 3 0,-2-2-1 0,1 0 5 16,-1-3 3-16,-1 0-3 0,6 1-1 15,-1 0-1-15,3 2 1 0,2 4 0 0,1 5 5 16,4 8 14-16,3 7 9 0,0 8 10 0,0 7 2 15,0 5-25-15,0 4-17 0,0 8-11 16,0 10-2-16,0 8 8 0,0 8 9 0,0 11 1 16,0 8-1-16,0 7 2 0,3 7-5 0,5 4-2 15,0 5-2-15,2 1-3 0,2-1 1 0,4-2-5 16,0-7-14-16,3-8-35 0,4-8-66 0,5-10-49 16,2-9-38-16,8-11-46 0,-8-9-213 15,-8-6-940-15</inkml:trace>
  <inkml:trace contextRef="#ctx0" brushRef="#br0" timeOffset="216569.6053">10437 9813 62 0,'0'0'568'15,"0"0"-281"-15,0 0-49 0,0 0-13 0,0 0 13 16,0 0-2-16,0 0-49 0,0 0-35 0,0 0-35 16,0 0-28-16,0 0-17 0,0 0-7 0,45-138-2 15,-38 112-5-15,-3-3-8 0,3-2-14 16,-5-1-9-16,2-1-8 0,-1-3-5 0,-2-2-3 16,0-4-5-16,0 0-2 0,-1-4-5 0,0-2-4 15,0 0-4-15,0-1-2 0,0-1 1 16,0 1 2-16,-6 2 1 0,-1 5 7 0,-2 6-1 15,-2 7 9-15,0 7 10 0,-2 5 3 16,0 6 2-16,2 6-9 0,-2 5-11 0,0 0-11 0,0 8-1 16,1 9 0-16,1 4 5 0,-1 6 6 15,4 7-2-15,2 5 1 0,5 4-1 0,1 4-2 16,7 3 6-16,4 1-1 0,6-2 2 0,3 2-1 16,1-3-3-16,2-3 0 0,2-3-3 0,1-2 2 15,2-6 0-15,-3-3-4 0,2-7 2 0,2-5 0 16,-3-6 1-16,1-7 6 0,-3-5 3 15,-1-1 6-15,-5-6 9 0,-1-5 7 0,-4-1 7 16,-2-6 3-16,1-2-4 0,-5-3-5 0,0-2-3 16,-1-4-7-16,-2 3 0 0,-1-3 0 0,-2 3 0 15,-1 1 3-15,0 3-6 0,0 2-3 16,0 4-1-16,0 2-2 0,0 5 3 0,1 3-2 0,1 3-4 16,-1 1-9-16,0 2-8 15,0 0-10-15,0 0-2 0,3 2-2 0,2 6 4 0,0 1 8 16,2 6 2-16,-1 0 5 0,4 2 0 15,-2 1 2-15,3-1 0 0,2 0 0 0,0-3-3 16,0-4 1-16,3-3 0 0,0-3 4 0,2-4 3 16,-1-1 1-16,-1-8 2 0,3-1 0 15,-4-4 2-15,-2 1 1 0,-3-5 2 0,1 1 1 16,-2-1-1-16,-3-2-2 0,-2 0-3 0,-1 0 3 16,-2 0-2-16,-2 1 0 0,0 3 2 0,0 1-5 15,0 2 2-15,0 2 1 0,0 3-2 0,0 4 3 16,3 1-8-16,-2 1-7 0,3 2-8 15,-1 0-3-15,6 4 1 0,1 3 4 0,4 6 5 16,2 4 0-16,3 3-1 0,1 7 2 0,0 2 2 16,2 5 2-16,-2 4-1 0,-1 4-2 0,-2 4-1 15,-3 5-1-15,-3 6 3 0,-5 4-2 16,-3 3 0-16,-3 1-3 0,-4 1-3 16,-3-3-1-16,-7-3-4 0,-1-6 4 0,-4-6 0 0,-3-6 4 15,2-12 5-15,-1-7 7 0,0-8 13 0,3-9 14 16,-1-6 9-16,3-4 3 0,0-8-3 15,2-5-7-15,5-6-6 0,2-6-2 0,6-4-5 16,1-4-4-16,9-6-4 0,5-4-11 16,8-2-2-16,4-5-5 0,4-5-16 0,3 1-19 15,6-1-52-15,-4-3-79 0,2 4-139 0,-11 13-675 0,-9 17-660 16</inkml:trace>
  <inkml:trace contextRef="#ctx0" brushRef="#br0" timeOffset="218844.003">3297 13632 0 0,'0'0'0'0,"0"0"0"16,0 0 0-16,0 0 2 0,0 0 205 0,0 0-28 15,0 0-27-15,0 0-1 0,0 0 9 0,0 0 4 16,0 0-2-16,0 0-10 0,-6-16-13 0,5 16-5 15,0 0-3-15,-1 0-8 0,2 0-14 16,-2 0-27-16,0 0-17 0,0 0-25 0,-3 0-13 16,3 0-10-16,-3 3-13 0,-1 0-2 0,-3 4-4 15,-2 3 0-15,0 2 6 0,-4 3 1 0,2 3 5 16,-2 2-1-16,1 2 0 0,2-1-2 0,0 1-3 16,3 0 2-16,1 2-6 0,1-1 5 15,2 0-2-15,3-1-1 0,2-2 7 16,0-1-4-16,4-2 6 0,7-2 5 0,4 1 1 15,2-2 8-15,3-1-2 0,5-2 4 0,1-3 0 16,2-1-4-16,3-3-3 0,-2-1-7 0,0-3-2 16,-3 0-3-16,-1 0-1 0,-5 0-3 15,0-1-6-15,-7-2-7 0,1 1-11 0,-4 1-18 16,-2-1-29-16,-2-1-44 0,-3 1-70 16,-1 0-91-16,-1 0-129 0,-1 1-314 0,0-2 23 0</inkml:trace>
  <inkml:trace contextRef="#ctx0" brushRef="#br0" timeOffset="219955.3289">3676 13691 164 0,'0'0'499'0,"0"0"-220"0,0 0-86 16,0 0-2-16,0 0 20 0,0 0-2 0,0 0-42 15,0 0-43-15,0 0-38 0,-48 123-28 16,44-105-16-16,2 0-14 0,2-2-6 0,0 0-8 16,7-2-4-16,0-5-2 0,2 0-4 15,3-2 5-15,0-5 4 0,2-2 11 0,0 0 9 0,4-7 5 16,-2-5-1-16,1-5-7 0,0-2-2 16,0-3-4-16,-3-1-2 0,-2 0 1 0,-2 0-2 15,-2 1 2-15,-3 1 0 0,-3 3 1 0,0 3 0 16,-2 1-2-16,0 3 3 0,-3 3-2 15,0 2 3-15,0 2-3 0,3 3-10 0,-3 1-13 16,3 0-21-16,0 0-20 0,0 2 2 0,0 5 7 16,3 2 14-16,2 3 14 0,3 2 1 0,1 0 0 15,4 0-2-15,0 0 3 0,1 0-3 16,2 0 1-16,-1-2-1 0,4-2-2 0,-4-1 4 16,2-4-1-16,2-2 5 0,-3-3 2 0,0 0 3 15,1-2 5-15,-2-5 4 0,0-4 6 16,-1-1 3-16,-1-3 0 0,-2-1-3 0,0-2-6 15,-2 2 2-15,-2-1-2 0,-1 1 2 0,-1 0 2 16,-1 2-5-16,0-2 0 0,-4 1-3 16,2-1-4-16,0-2 0 0,-1-1-3 0,0 1-1 15,2-2-3-15,-2-1 0 0,1 2-1 0,1-1-1 0,-1-2 2 16,1 3-2-16,2 1 2 0,-3 1 0 16,1 2-1-16,-2 0 2 0,1 3 1 0,0-1 1 15,-1 1 0-15,0-1-3 0,0 2 2 0,1 0-2 16,-2 0 2-16,0 0 1 0,0 2 2 0,0-2-3 15,0 2-2-15,0-1 1 0,0 0-1 16,0 0 1-16,0 2 2 0,0-1-1 0,0 0-1 16,-2-1-2-16,0 1 2 0,-1 0-1 0,1 0-2 15,1 0 1-15,-2 0-6 0,-1 0 2 16,1 0 1-16,0-1 1 0,1 1 3 0,-2 0-2 16,2 0 1-16,-2 0-2 0,0 0 3 0,0-1-2 15,-1-1-3-15,0 1 3 0,-1 1-4 0,1-1 4 16,-2 2 0-16,2 0-2 0,-1 3 5 15,-1 0-5-15,4 2 2 0,-2 0-1 0,1 2-3 16,2 1-3-16,0 0-9 0,1 0-10 0,-2 0-8 16,0 3-2-16,-1 4 4 0,-2 2 9 0,1 5 12 15,0 4 6-15,-2 2 3 0,3 2 3 16,1 4-2-16,2 4 2 0,0 0-1 0,1 2 1 16,0 3 2-16,5 1-1 0,2 3 1 0,0 2 2 15,1 2-3-15,1 0 6 0,0-2-1 0,2-1-3 16,-1-2-2-16,3-4-5 0,1-2-1 0,1-4 0 15,0-4 2-15,0-4-2 0,2-2 1 0,-1-5-4 16,1-5-2-16,0-2 3 0,0-4 1 16,0-2 7-16,0-1 9 0,-2-4 2 0,1-5 6 15,-2-1 2-15,2-2 2 0,-4-2 2 16,0-3 6-16,-1 0-1 0,-2-4-3 0,-2-1 1 16,-1-6-8-16,2 0-4 0,-2-1-1 0,-1-2-5 15,0 0-2-15,-1 1 0 0,-3-1-3 0,0-1 1 16,-1 0-1-16,0 1 0 0,0-2-3 15,0 1-1-15,0 0-1 0,0-1-1 0,-2 2 2 16,-1 0-2-16,-2 5 2 0,0 0-1 0,-1 4-1 16,0 2 3-16,-3 3-1 0,2 3-2 0,0 2 0 15,1 4 0-15,-1 2 0 0,0 2 3 16,4 3-3-16,-1 1-10 0,1 1-7 0,1 0-18 16,1 7 0-16,-3 5 10 0,-2 3 6 0,2 7 20 15,0 4 0-15,2 4 2 0,2 0 0 0,0 5-3 16,7 2 4-16,3-1 0 0,1 5 1 0,1-2 3 15,1 0-2-15,2-2 0 0,0-2-2 0,2-3-4 16,0-5 2-16,-1-1-9 0,2-3-5 16,-1-5-9-16,-1 0-22 0,3-6-24 0,-4-3-47 15,1-3-55-15,0-5-79 0,0-1-148 16,-6-4-368-16,-2-2-63 0</inkml:trace>
  <inkml:trace contextRef="#ctx0" brushRef="#br0" timeOffset="220718.815">4423 13212 989 0,'0'0'337'0,"0"0"-178"16,0 0-69-16,0 0-9 0,0 0-4 0,0 0 1 15,0 0-11-15,0 0-18 0,0 0-12 0,0 0-11 16,0 0-13-16,0 0-8 0,132-64-6 0,-106 57-3 16,1 1-6-16,-6 4-3 0,-1-1-1 15,0 3-3-15,-7 0 4 0,-1 0 2 0,-3 0 1 16,-2 4-2-16,-2 1-1 0,-3 2-1 15,1 2 7-15,-3 1 14 0,0 3 12 16,0 2 9-16,-4 1 2 0,1 2-6 0,1 0-6 0,1-1-6 16,1 1-3-16,0 0-1 0,2-2-2 0,3-1-2 15,0-1-2-15,4-3-7 0,-3 0 4 16,-1-5-2-16,3-2 2 0,-3-4 17 0,2 0 12 16,-2-1 19-16,1-7 11 0,2-3-2 15,-3-3-14-15,2-1-8 0,-2-3-11 0,-1 0-6 0,-3 0 3 16,-1-1-2-16,0 0 1 0,0 3 5 0,0 1-2 15,-2 2 4-15,-2 1 1 0,0 3 0 0,2 2 3 16,-2 3 0-16,1 3-6 0,1-1-9 16,2 2-21-16,0 0-18 0,0 0-13 0,0 3 3 15,0 4 12-15,0 3 14 0,4 0 9 0,1 3-3 16,-1 0 2-16,3-1-2 0,-1 0 0 16,2 3 0-16,0-3-3 0,0-1-2 0,1 0-1 15,-2-3-3-15,0-3-1 0,0-2 1 0,-4-2 9 16,0-1 19-16,1-1 17 0,-3-6 6 0,1-3-1 15,1-1-11-15,2-3-13 0,-5-3-5 0,2 1 0 16,1-1-2-16,-2 0 0 0,2-2 0 0,-2 1-3 16,1 1-5-16,2-1 3 0,0 3-2 15,1 2 0-15,1 2 3 0,-3 3-10 0,3 2-3 16,-2 4-9-16,3 0-9 0,-1 2 1 0,1 2 0 16,0 5 6-16,0 2 3 0,-1 3 5 15,3 1 2-15,0 1 4 0,-2 1 3 0,2 1-1 16,1-2 0-16,0 2 0 0,0 0-5 0,1-1 4 15,0-3-1-15,1-2-1 0,0-3 2 0,-1-4 0 16,3-3 9-16,-3 0 13 0,-1-6 8 16,0-3 2-16,-1-4-2 0,-1-1-5 0,0-2-7 15,1-3 5-15,-3-1-2 0,-1-2 2 0,-3-2 4 16,1 1-5-16,-3 1 3 0,0 0-3 0,0 3-1 16,-1 1 6-16,-3 5 2 0,-1 1 4 15,0 3 4-15,0 3 6 0,-1 3 3 0,3 1-1 0,-1 2-5 16,3 0-20-16,0 2-12 0,0 4-6 15,1 5-5-15,-1 4 10 0,1 2-2 16,0 2 4-16,0 0-2 0,1-1-2 0,4 2-2 16,3-1 0-16,2 0 0 0,2-1-10 0,0 0-10 15,2-1-27-15,-3-2-40 0,4-3-50 16,-1-3-70-16,0-3-121 0,-4-3-287 0,-3-2-828 0</inkml:trace>
  <inkml:trace contextRef="#ctx0" brushRef="#br0" timeOffset="220862.5761">5549 12955 1580 0,'0'0'186'0,"0"0"-48"0,0 0-20 0,0 0-10 16,0 0-5-16,7 134-19 0,-13-109-34 0,-1-1-27 16,-2-3-50-16,-1 0-66 0,5-1-142 15,0-2-273-15,4-6-462 0,0-2 413 0</inkml:trace>
  <inkml:trace contextRef="#ctx0" brushRef="#br0" timeOffset="226310.7473">5895 13022 0 0,'0'0'361'0,"0"0"-29"0,0 0-46 16,0 0-10-16,0 0-54 0,0 0-57 0,0 0-20 15,0 0-28-15,0 0-11 0,0 0-12 0,0 0-19 16,0 0-16-16,4-131-13 0,-3 104-5 16,0-1-3-16,-1 1-5 0,0-2-5 0,0 2-9 15,-1 0-4-15,-5 1-4 0,1 4-5 0,-2 1 3 16,2 1-1-16,-2 3 4 0,0 4 4 0,2 3-3 16,1 4 2-16,1 1-3 0,1 4-1 15,2-1-4-15,0 2-7 0,0 0-12 0,0 0-14 16,4 0-2-16,2 0 5 0,4-1 11 0,5 1 15 15,3-4 1-15,4 0-1 0,4 1-3 16,3-3-1-16,-2 0 2 0,0 0-1 0,1 0 2 16,-6 3 0-16,-3 2-4 0,-5 1 0 0,-2 0-2 15,-3 7 1-15,-4 1 1 0,-2 3 4 16,-3 5 4-16,0-1-1 0,-2 5 5 0,-1 1-2 16,-4-1 0-16,0 2 1 0,2 0-6 0,-2-1 0 15,4-3-3-15,0 0-3 0,3-3 3 16,0-3-1-16,6 0 2 0,3-4 0 0,1-2 3 15,2-1 1-15,2-3 3 0,1-2 2 0,4 0-5 16,1-2-3-16,-3-4-8 0,1 0-13 0,-1 0-16 16,-2-2-35-16,-3 1-62 0,-1-1-106 15,-5 1-197-15,0 1-363 0,-4 1-33 0</inkml:trace>
  <inkml:trace contextRef="#ctx0" brushRef="#br0" timeOffset="226671.7066">6367 12532 0 0,'0'0'38'15,"0"0"353"-15,0 0-32 0,0 0-21 0,0 0-39 16,0 0-52-16,0 0-50 0,0 0-41 16,0 0-30-16,0 0-24 0,0 0-14 0,120-28-20 15,-108 14-15-15,-1 0-12 0,-1-1-10 0,-2 0-5 16,-5 1-1-16,0 0-1 0,-3 2 1 15,0 2 1-15,-5 1-1 0,-2 1-3 0,-2 4-4 16,-3-1-9-16,0 2-3 0,-2 3-6 0,-4 0-2 16,-1 5 4-16,-2 5 0 0,0 2 4 0,1 5 4 15,0 1 0-15,3 1-3 0,4 4-3 16,3-1 2-16,2 2-2 0,5 2 4 0,2-1 6 16,1 0-5-16,2-1 2 0,6 1-1 0,3-3-4 0,3-3 2 15,3-1 1-15,4-2-3 0,-1-3 1 16,1-2-7-16,3-2-5 0,-1-5-6 15,0-2-11-15,-2-2-12 0,-1 0-25 0,1-2-39 16,-3-5-57-16,-1-1-105 0,-2-3-217 0,-4 3-417 16,-6 2 32-16</inkml:trace>
  <inkml:trace contextRef="#ctx0" brushRef="#br0" timeOffset="227290.5093">6862 12260 314 0,'0'0'427'16,"0"0"-72"-16,0 0-41 0,0 0-63 0,0 0-58 15,-86 116-46-15,75-96-42 0,1-2-27 16,5 0-24-16,-1 0-20 0,5-2-15 0,1-4-10 16,1-3-4-16,6-3-1 0,1-3 15 0,1-3 19 15,1-3 9-15,2-6 9 0,0-3-9 0,-1-1-13 16,0-2-4-16,-1-2-4 0,-3 1-1 0,-4-2 2 15,-1 3-3-15,-1-1 1 0,-1 2-1 16,0 2 0-16,-2-2 0 0,-1 2-2 0,-2 1 1 16,2 3-2-16,-2 0 5 0,0 2-1 15,2 2 1-15,0 2-2 0,1 1-11 0,2 1-8 16,0 0-16-16,0 0-9 0,0 7 3 0,2 3 4 16,3 6 10-16,-2 5 1 0,4 3 3 0,-1 6-1 15,1 4 1-15,2 4 4 0,0 3-6 0,0 5 1 16,-1 4-3-16,-3 5-3 0,2-1 2 0,-4 1-2 15,-1-1-6-15,-2-2-7 0,0-5-8 0,-1-1-10 16,-3-5-3-16,-4-2 1 0,-3-2 1 16,1-4 9-16,-1-3 8 0,-3-5 4 0,0-4 14 15,0-5 4-15,-2-3 6 0,1-4 5 0,-1-5-3 16,4-4 6-16,2 0 3 0,1-10-2 16,0-3-9-16,7-7-5 0,2-5-6 0,0-4 2 0,2-6 6 15,8 0 1-15,1-1 3 16,5-3 3-16,-3-3-3 0,5-1-1 0,-2-3-4 15,1-3-2-15,2-1 1 0,-1-3 1 0,-1 0-1 16,0-2-1-16,2 2-1 0,-4 1-1 0,-1 4 1 16,-2 2 2-16,-1 6-2 0,-1 4 0 0,-6 4 0 15,0 5-3-15,-4 6 7 0,0 5 4 16,0 4 9-16,-4 4 7 0,1 4-5 0,0 4-8 16,1 0-13-16,-2 4-9 0,1 7 2 0,0 5 7 15,-4 5 7-15,4 4 0 0,-2 5 3 0,3 1-2 16,2 0-2-16,0 0 3 0,7-3-7 0,1 0-6 15,4-3-5-15,2-3-13 0,0-3-19 0,2-4-46 16,-3-5-74-16,4-6-125 0,-7-2-284 16,-1-2-922-16</inkml:trace>
  <inkml:trace contextRef="#ctx0" brushRef="#br0" timeOffset="227448.8993">7042 11973 963 0,'0'0'679'0,"0"0"-580"0,0 0-84 16,0 0-10-16,0 0 3 0,0 0-6 0,0 0-53 16,0 0-124-16,0 0-101 0,0 0-130 0,0 0-248 15,0 0 445-15</inkml:trace>
  <inkml:trace contextRef="#ctx0" brushRef="#br0" timeOffset="227934.5092">7269 12102 931 0,'0'0'208'0,"0"0"-48"0,0 0 24 16,0 0 22-16,-56 134 7 0,51-108-23 15,-1-1-36-15,4 0-37 0,2 1-27 0,0-2-29 16,3-2-20-16,5-2-16 0,2-5-12 0,4-4-5 16,1-6 2-16,2-5 2 0,-2-3 3 0,4-6 2 15,0-5-4-15,-4-4-6 0,3-3-3 16,-6-1-6-16,2-2-2 0,-7 1 1 0,-1-1 0 15,-5 2 5-15,-1 2 3 0,-1 1 1 0,-7 4 1 16,-2 1-2-16,1 4 2 0,-1 0 1 16,-2 4 1-16,2 0 0 0,0 1 0 0,2 1 0 15,2 1-2-15,0 1 7 0,4 1 0 0,2 1-1 16,0-1-4-16,0-1-20 0,1 2-10 16,6-1-1-16,3-1 6 0,1-2 13 0,3-1 11 0,6-2-3 15,1-1-3-15,4-1-1 0,-4 1-2 16,0 0 3-16,-4 1 1 0,-2 1-1 0,-3 3-2 15,0 0-3-15,-3 3-1 0,-1 0 2 0,1 0-1 16,-6 4 0-16,3 1 0 0,-4 2 0 0,-1 0 1 16,-1 2 2-16,0 1 3 0,0 0-1 0,0 0 0 15,0-1-3-15,-1 0 0 0,0 1 1 16,0-2-1-16,0-2 0 0,1-1-1 0,0-2-4 16,1-3 3-16,2 0 5 0,4 0 8 0,3-6 4 15,0-2 0-15,3-1-6 0,0-2-3 16,4 2 1-16,-4 2 0 0,1 2 3 0,-3 1 1 15,-5 2-7-15,1 1-5 0,-1 1-9 0,-2 0-12 16,2 0-14-16,1 0-38 0,1 0-74 16,2 1-150-16,0 0-274 0,-1 0-340 0,-6-1 190 15</inkml:trace>
  <inkml:trace contextRef="#ctx0" brushRef="#br0" timeOffset="228083.6254">7879 12080 1090 0,'0'0'357'0,"0"0"-84"0,0 0-55 16,0 0-21-16,0 0-39 0,-20 128-44 0,11-106-41 16,1-2-36-16,-2 2-26 0,3-2-24 0,0 0-38 15,-1 0-63-15,3-1-146 0,0-5-303 16,4-4-869-16</inkml:trace>
  <inkml:trace contextRef="#ctx0" brushRef="#br0" timeOffset="228995.7319">8203 11982 2198 0,'0'0'98'0,"0"0"-63"16,0 0-19-16,0 0 18 0,-18-133 19 15,18 105 15-15,0-1 8 0,0 3 1 0,1-1-7 16,5 5-3-16,3-1-8 0,2 4-18 0,2-1-8 15,1 4-14-15,3 1-7 0,3 3 4 0,1 0-1 16,0 2 2-16,2 3-1 0,3 0-3 0,-5 7-4 16,2 0-3-16,-2 0-1 0,-3 7-3 15,-1 2-3-15,-5 4-1 0,-2 1-4 0,-6 5 3 16,1 3 2-16,-5 4 0 0,0 3 3 16,-8 3-4-16,-4 3-4 0,1-2-3 0,-4 1-2 15,5-1-4-15,5-5-5 0,0-4-3 0,5-4-5 0,0-6 5 16,5-2 5-16,3-5 8 0,3-3 8 15,-1-4 3-15,3 0 4 0,1-3-2 0,3-5 0 16,4-3-1-16,0-2 1 0,1-3 0 0,3-2-1 16,-2-1 1-16,-2-2 1 0,-1-3 2 0,1 0 3 15,-1-3-1-15,-3-1-1 0,-2-2 1 16,0 1-5-16,-3-2 4 0,-3-1-3 0,-5 1 1 16,-1 4 3-16,-3 1-3 0,0 6 5 0,-6 3-2 15,-3 3 2-15,-2 2 0 0,0 4-3 16,-2 4-3-16,0 2-6 0,1 2-3 0,0 2-1 15,1 7-2-15,-2 2 5 0,0 4-1 0,3 3 1 16,3 1-2-16,1 3-1 0,4 0 2 0,2 2-1 16,0-1 2-16,4 1-5 0,7-2-2 0,3-1-3 15,1-5-1-15,2-2 2 0,3-5 5 0,2-3 6 16,0-4 3-16,4-2 0 0,-2 0 2 16,5-6-1-16,-4-3 3 0,3-3 0 0,0 0-1 15,-4-3 3-15,-1-1-1 0,-1-3 4 16,-7-2-2-16,2-3 2 0,-5-2 0 0,-2-2-4 0,0 0 0 15,-2-3 0-15,-4-3-3 0,2 0-1 16,-3-4-4-16,2-3-2 0,-2-3-1 0,-1-1 1 16,-1-3 0-16,-1-2-4 0,0-1-2 15,0 2-3-15,0-1 1 0,0 2-1 0,-3 3 2 16,-2 1 6-16,1 5 2 0,-3 4 4 0,2 7 3 16,-2 3-2-16,-2 7 5 0,0 5 1 0,4 2-1 15,-2 5-3-15,4 4-16 0,-2 2-16 0,3 6-5 16,-2 8 4-16,-2 7 12 0,3 7 10 15,-1 6 6-15,0 7-3 0,4 5 2 0,0 3 1 16,0 7 0-16,0 1 2 0,0 2-4 0,4 3 0 16,1-3-1-16,0-2 1 0,4-5-2 0,0-7-1 15,2-6-3-15,5-7-6 0,-4-8 2 0,6-6 3 16,-4-6 4-16,5-9 10 0,-2-3 6 16,2-5 4-16,-4-8 0 0,5-2-2 0,-2-3-4 15,-2-3-2-15,0-2-1 0,-5-1 0 0,-1 0 2 16,-1 1 5-16,-7 2 5 0,0 4 7 0,-2 2 2 15,0 4 2-15,0 4-3 0,0 2-7 16,0 4-8-16,0 1-15 0,0 0-11 0,0 3-2 16,0 5 2-16,3 4 8 0,0 1 6 15,0 3 3-15,5 1-2 0,0 1-2 0,1 1-4 16,1 0-14-16,2-1-20 0,-1 2-38 0,1-6-70 16,4-1-96-16,-2-6-117 0,4-4-142 0,1-3-168 15,-5-2-87-15,-5 0 594 0</inkml:trace>
  <inkml:trace contextRef="#ctx0" brushRef="#br0" timeOffset="229097.1373">9375 11137 1035 0,'0'0'355'0,"0"0"-180"15,0 0-82-15,0 0-66 0,0 0-59 0,0 0-94 16,0 0-124-16,0 0-217 0,0 0-313 0,0 0 750 16</inkml:trace>
  <inkml:trace contextRef="#ctx0" brushRef="#br0" timeOffset="229713.6118">9728 11073 1581 0,'0'0'148'0,"0"0"-97"0,0 0-1 16,0 0 28-16,0 0 28 0,0 0 19 16,-126 131-9-16,111-109-27 0,4 1-27 0,1 1-25 15,2-1-20-15,7-5-15 0,1-6-6 0,7-2 6 16,3-5 13-16,3-5 16 0,2 0 11 0,1-7-2 15,4-4-9-15,0-3-6 0,-2-3-5 16,-3-2 0-16,1 0 3 0,-4-2 3 0,-4 2 2 16,-2-1 2-16,-1 2 0 0,-3 0-1 0,-2 2-2 15,0 0-2-15,0 1-4 0,0 2-1 16,0 3-5-16,-2 2-3 0,0 2-2 0,0 4-10 16,2 2-14-16,0 0-26 0,0 3-7 0,0 9 5 15,0 4 14-15,4 6 24 0,-2 6 4 0,1 2 3 16,2 8-2-16,-2 3-1 0,-3 2 3 0,0 6-1 15,0 1 4-15,-5 5 1 0,-10 3 1 0,1 3 1 16,-7 4-2-16,-5 2 1 0,0-2-3 16,-3-1-2-16,0-5-1 0,-1-3-3 0,0-7 2 15,1-5-4-15,1-9 3 0,3-8 3 0,0-7-1 16,4-7 6-16,2-5-2 0,4-5 2 0,4-3 6 16,1-4-6-16,6-6-2 0,2-4-8 15,2-4-7-15,5-6-3 0,6-3 1 0,2-3 6 16,6-3 2-16,2-2 5 0,6-1 0 0,1 0 0 15,-1-3 2-15,2-2-3 0,1-1 2 16,0-5 0-16,0-2-2 0,0-2 4 0,1-2-3 16,0-2 0-16,0-1-1 0,-1-1 1 0,-2-2-2 15,-4 2 0-15,-2 2 2 0,-3 1-4 0,0 4 4 16,-6 5 2-16,-2 8-1 0,-3 3 7 16,-2 8-2-16,-4 5 2 0,-2 9 5 15,0 2 0-15,0 4 1 0,0 4-10 0,-1 2-16 0,-1 1-13 16,-1 9-1-16,0 5 8 0,-2 6 8 15,-1 8 13-15,3 4-1 0,-1 5-3 0,2 5 1 16,2 0-6-16,0 4 2 0,2-2-1 0,5-4-4 16,3-4-6-16,1-4-23 0,4-9-24 0,1-8-28 15,2-6-28-15,1-7-38 0,0-3-87 0,-6-2-268 16,-5-3-841-16</inkml:trace>
  <inkml:trace contextRef="#ctx0" brushRef="#br0" timeOffset="229837.2675">9953 10852 1780 0,'0'0'152'0,"0"0"-112"16,0 0-34-16,0 0-12 0,0 0-10 0,0 0-32 15,0 0-71-15,0 0-134 0,0 0-179 0,0 0-264 16,0 0 288-16</inkml:trace>
  <inkml:trace contextRef="#ctx0" brushRef="#br0" timeOffset="230403.5056">10256 10851 856 0,'0'0'333'0,"0"0"-216"0,0 0-31 0,0 0 31 15,0 0 26-15,-68 129 30 0,64-105 8 16,0 0-13-16,4 1-25 0,0 2-25 16,3 0-28-16,1 0-35 0,4-3-18 0,0-2-11 15,4-4-3-15,0-4 9 0,3-6 5 0,1-5 7 16,4-3-1-16,-2-3-6 0,1-6-8 0,-1-5-10 15,-2-4-5-15,-3-3-10 0,-1 0-2 0,-5-2-3 16,-4 0-5-16,-3-2 6 0,-4 2-7 0,-6 1-2 16,-3 4 0-16,-4 2-6 15,2 5 5-15,-1 2 2 0,-1 3 3 0,3 3 1 0,-2 2-3 16,3 1-1-16,1 0-5 0,1 3 3 0,1 3-6 16,1 2 0-16,0 2 1 0,5 0-6 15,0 2 7-15,2 0 0 0,2-2-3 0,2 1 0 16,5-4-4-16,3-2 2 0,1-3 4 0,1-2 10 15,3 0 7-15,-2-4 5 0,5-5 2 16,-3-3-3-16,2-2 0 0,-2-2 1 0,2 1-3 16,-2-2 7-16,0 0-3 0,1 0-1 0,-1 2-2 15,-2-2-3-15,3 2-2 0,-5 4-3 0,3 1 1 16,0 3-7-16,-3 2 3 0,1 2 0 16,-3 1 1-16,0 2 1 0,0 0-2 0,-3 5 1 0,0 1 0 15,-2 3-3-15,1 0 3 0,-3 1 0 16,-1 1 2-16,1-1 3 0,-2 2 0 0,0-3 2 15,0 0-2-15,0-3 1 0,0-2 1 16,0-2 7-16,0-2 16 0,4 0 3 0,0-2 4 0,2-4-5 16,1-4-18-16,3 0 2 0,4-1-1 15,-2 0 6-15,0 2 6 0,-2 2 7 16,0 0 3-16,-1 6 2 0,-1 0 4 0,-4 1-11 16,2 2-1-16,-2 3-4 0,3 5-7 0,-4 0 4 0,4 3-6 15,-1 2-2-15,1-1-3 16,4-2-10-16,-2 1-5 0,0-1-13 0,2-2-25 0,0-1-49 15,2-3-89-15,4-3-187 0,-5-1-640 0,-3-2-354 16</inkml:trace>
  <inkml:trace contextRef="#ctx0" brushRef="#br0" timeOffset="231225.5187">11444 10478 0 0,'0'0'376'0,"0"0"5"15,0 0-51-15,0 0-29 0,0 0-36 0,0 0-46 16,0 0-40-16,0 0-39 0,96-123-32 0,-96 108-25 16,0-2-22-16,-9-1-11 0,-1 2-17 0,-4 2-12 15,-4 1-3-15,-3 3-6 0,0 2 1 0,-1 1 3 16,2 5 0-16,5 2-4 0,2 0-4 16,4 5-8-16,1 6-4 0,2 3 1 0,0 3 2 15,2 4 2-15,3 1 3 0,1 2-3 0,0 1 1 16,9 1-1-16,-1-1 1 0,5 0 3 15,2 1 0-15,4-1 1 0,2-3 2 16,5-4 3-16,0-4 3 0,4-5 6 0,0-5 6 0,2-4 2 16,3-3 3-16,0-7 3 0,1-2-6 15,-1-1 0-15,0-2-4 0,-2-1-6 0,-2-4-2 16,-3-3-4-16,-1-2 0 0,-2-2 0 0,-2-4 3 16,-6-2 1-16,-2-4-2 0,-1-1-4 0,-3-4-5 15,-4-2 1-15,0-2-3 0,-4 0-1 16,1-2 2-16,-3-1-8 0,-1-1 1 0,0-1-2 15,-3-2-1-15,-4-1-2 0,0 0 2 0,-2 0 1 16,-1 2-1-16,3 2 8 0,-2 4-6 0,0 2 2 16,2 4 6-16,-3 4-6 0,1 4 4 15,-2 4-2-15,0 4-2 0,1 6 4 0,-1 1 2 16,1 5 1-16,1 4-2 0,0 4-4 0,5 1-7 16,-1 3-10-16,2 3-2 0,-2 8-3 0,-2 7 8 15,-1 7 10-15,3 7 2 0,0 4 4 16,1 8 0-16,3 3 1 0,1 5 3 0,0-1 0 15,2 3-1-15,3 0 1 0,4-1 3 0,3 0-1 16,3-4 3-16,3-1 1 0,-1-3-5 0,6-4 2 16,-1-1-3-16,3-1-2 0,0-4 2 0,4 0-3 15,-1-2 0-15,3-5-4 0,0-3-4 16,2-5-9-16,-2-4-21 0,-1-5-40 0,-4-3-62 16,-4-6-94-16,-4-2-190 0,-6-2-499 0,-4-2-255 0</inkml:trace>
  <inkml:trace contextRef="#ctx0" brushRef="#br0" timeOffset="231387.4226">11836 9893 993 0,'0'0'300'0,"0"0"-124"0,0 0-51 16,0 0-30-16,0 0-21 0,0 0-24 16,0 0-35-16,138-86-41 0,-102 73-73 0,4 2-106 15,3 2-154-15,-1-1-217 0,-10 4 13 16,-9 3 563-16</inkml:trace>
  <inkml:trace contextRef="#ctx0" brushRef="#br0" timeOffset="231566.5077">12498 9629 108 0,'0'0'299'0,"0"0"-47"0,0 0 20 16,0 0 29-16,0 0-4 0,0 0-20 0,-125 99-42 16,105-73-37-16,4 3-26 0,-2 3-33 15,4 0-27-15,3 0-20 0,5-1-20 0,1 1-10 16,5-1-17-16,0-1-10 0,9-3-9 0,3-1-9 15,6-4-2-15,3-4-5 0,4-3-3 0,0-3-11 16,5-5-10-16,1-2-16 0,-1-4-22 16,1-1-34-16,-2 0-51 0,-2-7-101 15,-2-2-236-15,-7 2-574 0,-6 1 88 0</inkml:trace>
  <inkml:trace contextRef="#ctx0" brushRef="#br0" timeOffset="231712.0795">12779 9739 944 0,'0'0'87'0,"0"0"-189"0,0 0 6 0,0 0 49 15,0 0 27-15,0 0-132 0,0 0-340 16,0 0 370-16</inkml:trace>
  <inkml:trace contextRef="#ctx0" brushRef="#br0" timeOffset="240395.6714">7477 13012 1516 0,'0'0'298'0,"0"0"-42"0,0 0-41 16,0 0-37-16,0 0-20 0,0 0-35 15,0 0-29-15,0 0-36 0,0 0-28 0,0 0-24 16,0 0-11-16,0 0 0 0,0 9 3 0,10 13 12 16,6 5 11-16,-1 7-8 0,8 5 0 15,-1 1-5-15,1 4-6 0,3 1 7 0,-1-1 1 16,4 0 3-16,-1-3-3 0,-2-1-2 0,2-2-4 16,-5-5-1-16,3 1-2 0,-4-5-7 0,-1-2-10 15,-3-4-22-15,-4-3-34 0,1-4-45 16,-5-3-76-16,-4-3-117 0,-2 1-221 0,-3-5-398 15,-1-2 96-15</inkml:trace>
  <inkml:trace contextRef="#ctx0" brushRef="#br0" timeOffset="240669.2789">7392 13657 713 0,'0'0'391'0,"0"0"-159"0,0 0-82 15,0 0 12-15,0 0 48 0,0 0 15 0,0 0-25 0,0 0-46 16,0 0-38-16,135 54-26 0,-107-41-21 16,1 0-17-16,-4 2-13 0,3 2-13 0,-2-1-9 15,-3 0-6-15,-3-1-6 0,0-2-2 16,-6-2 0-16,2-3 2 0,-5-4 3 0,1-3 12 16,-2-1 10-16,3-5 11 0,4-7 6 0,-1-8-6 15,1-5-7-15,2-3-9 0,-1-2-12 16,1-2-3-16,-5 0-7 0,4-1-3 0,-5 0-4 15,4-2-11-15,-5 0-20 0,5 0-37 0,-3 3-56 16,3 2-81-16,-3 3-148 0,-3 9-432 0,-3 7-747 16</inkml:trace>
  <inkml:trace contextRef="#ctx0" brushRef="#br0" timeOffset="241109.8003">7048 14583 1099 0,'0'0'430'0,"0"0"-175"0,0 0-124 16,0 0-78-16,0 0-2 0,0 0 32 0,0 0 33 15,0 0 10-15,0 0-11 0,63 121-26 16,-42-88-15-16,3 1-12 0,-1 2-4 0,5-2-14 16,-4 1-16-16,2-2-9 0,-4-1-13 0,0 0-3 15,-1-4-7-15,-3 2-19 0,0-6-19 16,-4-4-36-16,0-5-52 0,0-4-70 0,-4-6-112 0,-6-3-117 16,1-2-257-16,-4 0-252 0</inkml:trace>
  <inkml:trace contextRef="#ctx0" brushRef="#br0" timeOffset="241342.3837">7007 14636 935 0,'0'0'366'0,"0"0"-163"0,0 0-73 0,0 0-40 16,0 0 13-16,0 0 12 0,134-74 16 0,-89 67 4 16,2 0 0-16,6 4-11 0,0 3-20 15,1 0-15-15,-2 7-24 0,-3 7-17 0,-6 7-13 16,-5 7-21-16,-10 7-3 0,-7 6-7 15,-10 4 0-15,-7 5 8 0,-4 2-2 0,-3 2 2 16,-9 1-3-16,-7-1-4 0,-4-1-2 0,-4-6-2 16,-2-7-1-16,-1-6-3 0,0-5-4 0,4-6-8 15,-1-6-12-15,3-4-16 0,4-6-31 0,4-5-33 16,5-2-43-16,3-3-77 0,6-6-161 16,1-1-353-16,1 2-370 0</inkml:trace>
  <inkml:trace contextRef="#ctx0" brushRef="#br0" timeOffset="241818.8901">7809 14710 112 0,'0'0'582'0,"0"0"-115"0,0 0-103 0,0 0-92 16,0 0-68-16,-10 128-54 0,19-112-36 0,1-4-24 15,2-2-21-15,5-3-11 0,-1-4-13 16,7-3-7-16,-2 0-7 0,0-8-5 0,0-2-6 15,-2-4-6-15,-4-2 3 0,1-4-4 0,-5 0 0 16,-3-2 0-16,-2-2-15 0,-4 1-7 16,-2-1-4-16,0 2-3 0,-6 1 5 0,-5 3 3 15,-5 1 1-15,-4 6-4 0,-1 2 5 0,1 3 3 16,-3 5 6-16,1 1 11 0,1 0-1 16,2 5 6-16,2 3-4 0,6-1-1 0,2 0-4 15,5 0-6-15,4 0-2 0,0 0-4 0,5-1 0 16,6-1 5-16,6 0 1 0,1-4 7 0,6-1 3 15,4-3 1-15,3-8 0 0,2-4-3 0,4-6 2 16,-2-5-2-16,1 1 2 0,-5-2 0 16,-3 3-4-16,-5 0 2 0,-4 3-3 0,-6 0 4 15,-3 1 2-15,-2 3 7 0,-5 3 1 0,-2 1 2 16,-1 5 8-16,0 2 0 0,0 5 2 0,-1-1-3 16,1 2-15-16,-1 0-13 0,0 8-8 0,-1 4-3 15,-2 5 6-15,1 3 4 0,3 4 2 16,0 0-4-16,1 0-3 0,9-1 1 0,0 0-3 15,3 0 4-15,3-1 1 0,2 1-4 16,-2-1-5-16,4-3-12 0,0-1-13 0,1-5-27 0,0-4-34 16,-2-5-49-16,1-4-76 0,0 0-164 15,-9-4-486-15,-3 0-417 0</inkml:trace>
  <inkml:trace contextRef="#ctx0" brushRef="#br0" timeOffset="241973.546">8236 14155 1321 0,'0'0'409'0,"0"0"-255"16,0 0-40-16,0 0 7 0,0 0-5 0,0 0-27 15,0 0-59-15,0 0-76 0,0 0-52 0,0 0-55 16,0 0-115-16,0 0-293 0,0 0-667 0</inkml:trace>
  <inkml:trace contextRef="#ctx0" brushRef="#br0" timeOffset="242561.7312">8234 14521 1399 0,'0'0'203'16,"0"0"-69"-16,0 0-18 0,0 0 3 0,0 0 15 15,0 0-16-15,0 0-11 0,82-125-18 0,-63 102-19 16,-3-2-11-16,2 2-10 0,-2-1-6 16,-2 0-7-16,-5 4-4 0,-2 3-1 0,-4 0 0 15,-3 6 2-15,-1 1 1 0,-7 5-8 0,-2 1-10 16,-3 3-13-16,-4 1-6 0,-4 3-1 16,0 8 4-16,0 4 4 0,-5 5 3 0,3 4-1 15,2 4-3-15,0 2 4 0,2 4-1 0,2 2 3 16,5-1 2-16,6 2-6 0,3 1-1 0,3 1-4 15,9-2-4-15,8-1 4 0,3-4-5 16,5-3-3-16,4-7 2 0,3-6-3 0,4-7 4 0,2-7 5 16,-2-2 4-16,4-9-2 0,0-6 4 15,2-5 2-15,-3-5-3 0,0-2 7 0,-5-4-1 16,0 1 1-16,-7-1 1 0,-1 1-5 0,-5-1 2 16,-6 2 0-16,0-2 4 0,-4 1-1 0,-4-3-2 15,-1 0-2-15,-6-1-7 0,0-1 3 16,0 2-3-16,-2 1 2 0,-7 3-3 0,5 2-1 15,-2 6 1-15,0 4-1 0,2 5 5 0,3 5 0 16,0 2-2-16,1 5-10 0,0 0-12 0,2 0-2 16,5 3 1-16,2 5 8 0,4 3 13 15,-1 4-3-15,4 2 3 0,-1 2-2 0,4 4-6 16,-2-1 8-16,1 1 0 0,-2 2 1 0,3 0 5 16,-6 0-4-16,3-2 2 0,-6-1 2 15,-2-1 5-15,-6-2-1 0,-2 0 2 0,-2 0 2 16,-7-3-4-16,-5 1 6 0,-1-2-3 0,-5 0-1 15,-1-2 3-15,-6-1-14 0,5-2-1 0,-1-1-6 16,3-7-7-16,2 0-7 0,5-2-22 16,-1-2-31-16,9-5-62 0,-1-5-80 0,6-3-207 15,0 3-641-15,0 3-98 0</inkml:trace>
  <inkml:trace contextRef="#ctx0" brushRef="#br0" timeOffset="242891.6375">9825 13659 458 0,'0'0'634'0,"0"0"-158"0,0 0-121 15,0 0-92-15,0 0-73 0,-23-130-62 16,16 104-39-16,-1 3-27 0,-3 0-17 0,-3 0-7 15,2 1-8-15,-5 0-2 0,3 0-4 0,-4 1-1 16,2 1-2-16,0 1-4 0,1 2 0 0,0 3 0 16,5 5 3-16,2 1 4 15,4 6-2-15,2 2-12 0,1 0-10 0,-1 10-5 0,1 5 3 0,-1 8 12 16,2 8 8-16,0 6-3 16,0 5-2-16,2 7-3 0,5 2-1 0,2 4 0 0,3 1-4 15,5-3-6-15,2 1-15 0,4-2-18 16,3-4-38-16,6-3-67 0,0-6-101 0,2-6-198 0,-7-12-407 15,-9-9-443-15</inkml:trace>
  <inkml:trace contextRef="#ctx0" brushRef="#br0" timeOffset="243560.9318">9835 13604 664 0,'0'0'358'15,"0"0"-233"-15,0 0-43 0,0 0 40 0,-10-143 43 16,14 109 25-16,-2-2-10 0,2 0-35 15,-1 1-27-15,-2-1-32 0,-1 2-18 0,0 0-15 16,0 3 0-16,0 3 16 0,-2 5 17 0,-3 5 11 16,4 6 0-16,-1 4-11 0,0 4-27 15,2 4-32-15,0 0-27 0,0 4-14 0,0 7 3 16,2 5 7-16,3 7 11 0,3 3 5 0,2 5-1 16,1 4 0-16,5 2-1 0,-3 2-6 0,4 1-1 15,-3 3 0-15,2 1 2 0,-3 2 7 0,-1 1 1 16,-2-1-1-16,0-1-9 0,1-6-3 15,-2-6-5-15,-1-7-1 0,-2-8 0 0,1-7-8 16,0-6 6-16,-4-5 10 0,4-4 8 0,-3-9 12 16,6-6-3-16,-1-7-7 0,0-3-5 0,0-2-1 15,1-2 0-15,-4-1 3 0,0-1 8 0,-2 3-5 16,0 2-2-16,-1 3-4 0,3 5-8 16,-3 6 8-16,-1 6-2 0,3 3-3 0,-3 4-1 15,0 3-11-15,-1 0-1 0,5 5 2 0,1 4 6 16,1 0 4-16,3 5 1 0,3 2 0 15,-2 0-5-15,1 3 4 0,5 0-1 0,0 0 2 16,-1 2 3-16,1-3-6 0,2-1 1 0,0-5-2 16,4-5 0-16,0-6 5 0,-1-1 4 15,1-8 1-15,0-7 0 0,-2 0 0 0,-3-6-2 16,-3 0 3-16,-1 0 8 0,-4-1-6 0,-3 0 5 16,-4 1 0-16,-1 1-2 0,-3 3 7 0,0 1 1 15,0 4-3-15,-3 1 2 0,1 3-6 0,0 3-3 16,0 2-1-16,2 3-5 0,0 0-8 0,0 0-10 15,0 0-9-15,0 0-3 0,2 7 8 0,1 0 10 16,3 2 7-16,-1 0 3 0,3 1-6 16,0 0-2-16,0-1-1 0,1 0-1 0,2-2 0 15,-1-2 3-15,0-3-1 0,4-2 1 16,-2-2 7-16,3-8 2 0,0-1 4 0,0-3 3 16,-2-1-5-16,-1-1 0 0,-2 0-1 0,-2 1-1 15,-2 3 4-15,-1 1-1 0,-1 3 1 0,-2 3-3 16,-1 3-4-16,0 2-6 0,2 0 0 0,0 2 2 15,1 4-2-15,2 2 3 0,1 2-1 0,0 1-7 16,0 1 1-16,0-3-13 0,-2 3-21 16,3-1-43-16,-4-3-76 0,-1 0-114 0,-2-3-202 0,-1-2-396 15,0-2-423-15</inkml:trace>
  <inkml:trace contextRef="#ctx0" brushRef="#br0" timeOffset="243654.8269">10464 13146 1090 0,'0'0'412'0,"0"0"-244"15,0 0-114-15,0 0-87 0,0 0-129 0,0 0-270 16,0 0-665-16</inkml:trace>
  <inkml:trace contextRef="#ctx0" brushRef="#br0" timeOffset="244102.6837">11729 12661 1245 0,'0'0'436'0,"0"0"-210"0,0 0-123 16,0 0-38-16,0 0 13 0,0 0 19 0,0 0 13 15,0 0-6-15,0 0-16 0,-17 123-19 16,17-96-19-16,7 1-7 0,0-1-10 0,5-2-10 16,1-1-5-16,1-3-14 0,3-1-9 0,-1-1-11 15,1-5-26-15,0-2-34 0,1-5-61 0,-3-5-85 16,-3-2-156-16,-3-5-432 16,-3 1-296-16</inkml:trace>
  <inkml:trace contextRef="#ctx0" brushRef="#br0" timeOffset="244219.7624">11597 12455 812 0,'0'0'360'0,"0"0"-177"0,0 0-93 15,0 0-89-15,0 0-51 0,0 0-42 16,0 0-74-16,0 0-108 0,0 0-269 0,0 0 222 0</inkml:trace>
  <inkml:trace contextRef="#ctx0" brushRef="#br0" timeOffset="244545.9013">12040 12678 1330 0,'0'0'210'16,"0"0"-117"-16,0 0 0 0,0 0 25 0,0 0 20 16,0-118 2-16,0 104-18 0,3 3-29 15,2 3-24-15,0 2-25 0,3 2-22 0,0 4-12 16,1 0-4-16,2 5-1 0,-1 5 3 0,1 1 2 15,0 1 0-15,-1 5-1 0,0 0-5 16,0 1-3-16,-1 3 0 0,-2-3-1 0,0 1 0 0,-2-2 0 16,1-5-3-16,-2-1-1 0,-1-4 2 15,1-5 9-15,-1-2 23 0,-1 0 18 0,2-6 8 16,1-2-4-16,0-4-20 0,1-2-7 0,3 0 1 16,-2-2 16-16,2 4 13 0,-3-3 8 0,2 7 2 15,-4-1-13-15,2 3-15 0,-2 2-14 0,3 0-16 16,-2 3-6-16,1-1-10 0,2 1-10 15,1 1-16-15,1 0-30 0,3 0-50 16,-1 0-73-16,3 1-101 0,2 1-160 0,-4-2-311 16,-3 0-459-16</inkml:trace>
  <inkml:trace contextRef="#ctx0" brushRef="#br0" timeOffset="245063.4816">12721 12270 366 0,'0'0'444'0,"0"0"-147"0,0 0 2 16,0 0 4-16,0 0-22 0,0 0-55 16,-115 101-55-16,98-79-48 0,4 0-35 0,4 0-35 15,4 0-22-15,4 1-17 0,1 0-11 0,5 0-5 16,4-1-9-16,5-5-6 0,3-5-1 16,5-6 8-16,3-6 10 0,1 0 13 0,2-8 6 15,-4-5-1-15,3-3 2 0,-5-2-2 0,-2-2-2 16,-2-4 3-16,-5-1 0 0,-4-3 3 0,-2-2 4 15,-4-3-3-15,-3 0-1 0,0-2-5 0,-7-2-3 16,-1 0-3-16,-6-3-2 0,3-2-5 0,-5-2-4 16,2-2 0-16,2 0-2 0,-4-2 2 15,3 2 4-15,1 3-3 0,0 3 3 0,0 6 3 16,2 8 7-16,2 6 12 0,1 9 6 0,1 4-3 16,2 7-16-16,3 1-11 0,-2 11-9 0,-1 7-1 15,2 7 13-15,1 7-2 0,1 3 0 0,0 7-2 16,1 5-4-16,5 2 6 0,0 6 0 15,4-1 0-15,1 1-1 0,5-4-3 0,0-4-6 16,3-7-3-16,5-8-1 0,2-10 0 0,4-7 4 16,4-10 5-16,2-6 5 0,-3-6 5 15,0-10 1-15,-3-1 1 0,-4-6 1 0,-6-2-1 16,-1 0 5-16,-8-1 3 0,-3 4 4 0,-5 1 4 16,-3 1 0-16,0 4-1 0,-7 3-2 15,2 0 1-15,-3 4-2 0,2 4 0 0,1 2-1 0,0 2-12 16,4 1-6-16,1 0-10 0,0 2-4 0,0 5 4 15,1 5 3-15,4 1 2 0,3 1-1 16,2 0-7-16,3 1-10 0,1 2-19 16,3 0-35-16,1-1-71 0,3-1-108 0,-2-5-184 15,-6-3-331-15,-3-3-437 0</inkml:trace>
  <inkml:trace contextRef="#ctx0" brushRef="#br0" timeOffset="245199.3217">13106 11985 1017 0,'0'0'818'15,"0"0"-567"-15,0 0-113 0,0 0-21 0,0 0-14 16,0 0-15-16,0 0-29 0,0 0-32 0,0 0-39 16,0 0-47-16,0 0-67 0,0 0-142 15,0 0-238-15,-52-84-416 0,61 84 197 0</inkml:trace>
  <inkml:trace contextRef="#ctx0" brushRef="#br0" timeOffset="245424.2321">13446 11794 1861 0,'0'0'151'0,"0"0"-56"15,0 0 35-15,0 0 38 0,0 0 19 16,0 0-24-16,0 0-42 0,-128 120-36 0,119-100-23 16,7 2-18-16,2 1-14 0,0 1-8 0,6-1-8 15,7 4-4-15,-1-3-6 0,7-2-6 0,-2 2-9 16,1-5-19-16,3 0-29 0,0-5-40 15,1-5-41-15,1-5-41 0,-2-4-74 0,0 0-176 16,-5-4-475-16,-7-1-127 0</inkml:trace>
  <inkml:trace contextRef="#ctx0" brushRef="#br0" timeOffset="246075.1673">13711 11738 1804 0,'0'0'78'0,"0"0"-45"15,0 0 47-15,0 0 47 0,0 0 30 0,0 0-1 16,0 0-35-16,-88 124-36 0,83-103-24 16,2-1-23-16,3 0-19 0,0-1-12 0,6-2-9 15,4-3-6-15,2-4 1 0,-1-5 3 16,7-4 9-16,-5-1 6 0,6-7 1 0,-4-2 0 16,2-3-3-16,0-1 0 0,-5-1-1 0,-1 1 1 15,-1 1 1-15,-2 1 4 0,-5 4 3 0,0 1 5 16,-2 3 4-16,-1 1-3 0,0 1-7 15,0 1-11-15,0 0-13 0,0 0-4 0,0 3 0 16,0 3 4-16,0 0 2 0,2 0 2 0,2 1 0 16,5 0 2-16,1-2 3 0,4-2-1 0,3-3 4 15,3 0 2-15,0-2 2 0,1-6 2 16,-1-4 2-16,0-2 2 0,0-4-1 0,-3-2 0 16,-3-2 2-16,0-1-1 0,-3-4 5 0,-3-1 1 15,-1 0 2-15,-6-3-1 0,-1-4-7 0,0-1-4 16,-6-2-7-16,-3 0-4 0,-3-3 0 15,-1 0-3-15,-1-3 1 0,-2-1-1 0,-1-2 0 16,2-2 3-16,-1 0 2 0,2-1 4 0,0 3-3 16,0 4 2-16,2 3 1 0,0 5 3 15,3 7 9-15,-1 6 2 0,1 7 2 0,6 6-2 0,-3 4-11 16,5 5-16-16,0 0-13 0,1 7-3 16,0 8 3-16,1 6 13 0,6 5 10 0,2 8-1 15,2 4 1-15,1 4 0 0,7 7-1 0,1 4 2 16,0 2-2-16,2 1 0 0,0 1 0 0,1-3-1 15,2-4-3-15,-1-7-3 0,4-6-2 0,3-7 0 16,0-8 2-16,5-8 6 0,-2-7 2 16,-1-7 3-16,1-5-1 0,-5-9 0 0,-2-4-1 15,-1-3-1-15,-5-3 1 0,-6-1 0 0,-2-2 0 16,-8 2 1-16,-5 1 0 0,0 1 0 16,-10 2 3-16,-2 3 2 0,-5 4 2 0,2 3 2 15,-3 3 1-15,1 6-1 0,2 2-1 0,0 0-3 16,2 5-2-16,3 3 1 0,3 2-6 15,4 2 3-15,3 2-2 0,0 4 1 16,2-1-1-16,7 1-2 0,7 1-2 0,2-1-1 0,6 0-3 0,1-2-10 16,5-4-16-16,1-4-19 0,3-6-30 15,-3-2-36-15,-1-8-65 0,-5-5-140 16,-6 0-487-16,-7 2-768 0</inkml:trace>
  <inkml:trace contextRef="#ctx0" brushRef="#br0" timeOffset="246178.8901">14048 11235 1726 0,'0'0'45'16,"0"0"-175"-16,0 0-46 0,0 0-29 16,141-42-150-16,-113 36-330 0,-10 4 465 0</inkml:trace>
  <inkml:trace contextRef="#ctx0" brushRef="#br0" timeOffset="246884.9537">10603 14868 1398 0,'0'0'82'0,"0"0"-44"0,0 0-3 15,-28-157 8-15,24 117 35 0,0 2 18 0,2 3 12 16,0 3 9-16,2 5-7 0,0 4 0 16,0 7-9-16,4 3-24 0,2 5-26 0,7 3-22 15,1 3-15-15,3 2-5 0,2 0 1 0,3 7-3 16,1 4-3-16,-3 6-2 0,-3 2-13 0,-1 7-7 15,-4 3-4-15,-3 1-4 0,-4 4 3 0,0 0 1 16,-5 3-1 0,0 4-6-16,-5-3-7 0,-1 3-10 0,-2-4-8 0,0-4-10 15,1-6-10-15,1-8 4 0,3-8 23 0,0-8 55 0,3-3 42 16,0-3 17-16,0-12-6 0,4-2-32 16,2-8-16-16,5-4 0 0,1-2 6 0,3-2 6 15,-2 1 4-15,3-1 0 0,-3 3-5 16,-2-1-3-16,-1 1 3 0,-2 2 3 0,-1-3 8 15,-3 3 11-15,0-1-1 0,-3 2 5 0,-1 1-1 16,0 3-5-16,0 3 1 0,-4 2-1 0,0 5 3 16,1 2 3-16,-2 4 5 0,2 4-1 0,1 1-9 15,0 2-12-15,1 0-27 0,1 4-10 0,0 5-5 16,0 3 1-16,1 5 10 0,4 3 2 16,0 2 0-16,4 0-2 0,3 0-3 0,3 1-4 15,2-1-6-15,-1 0-11 0,2 0-26 0,0-3-47 16,-1-1-87-16,0-7-131 0,0-6-230 0,-6-4-482 15,-2-1 238-15</inkml:trace>
  <inkml:trace contextRef="#ctx0" brushRef="#br0" timeOffset="247036.2659">10749 14138 2148 0,'0'0'195'0,"0"0"-157"15,0 0-62-15,0 0-21 0,0 0-37 16,0 0-39-16,0 0-19 0,0 0-16 0,0 0-30 15,0 0-123-15,0 0-269 0,0 0-162 0</inkml:trace>
  <inkml:trace contextRef="#ctx0" brushRef="#br0" timeOffset="247653.974">11090 14373 2454 0,'0'0'82'15,"0"0"-66"-15,0 0-16 0,0 0 6 0,0 0 3 16,0 0 7-16,0 0 1 0,0 0-7 16,0 0-4-16,0 0-2 0,0 0 2 0,0 0 4 15,0 0 2-15,30-21-5 0,-20 35-6 0,0 1 2 16,-1 0-4-16,0 0 3 0,0 0-3 16,-3-2-5-16,2-2-1 0,-3-3-5 0,-1-2 1 15,-2-4 9-15,0-2 18 0,-2 0 16 0,0-4 3 16,0-7-4-16,0-3-17 0,0-4-11 15,0-3 1-15,2-1-3 0,-1-1 2 0,2 0 0 0,-1 1-1 16,1 0 1-16,2 2 1 0,-2 2-3 16,3 6-1-16,-2 1-4 0,4 4-5 0,-2 3-2 15,2 3-2-15,-1 1 0 0,3 3 2 0,-1 6 0 16,1 2 0-16,0 4 5 0,0 2-4 0,0 1 2 16,-2-1-2-16,0 1-1 0,-1-2 0 15,-2 2-1-15,0-4-2 0,-2 1-6 0,-2-1-12 16,-1-4-12-16,0-3 0 0,0-6 27 0,0-1 15 15,-1-3 17-15,0-7 1 0,-3-3-20 0,1-2 2 16,1-2 3-16,0-1 8 0,2-2 7 0,0 1 3 16,0 2 1-16,0 3-1 0,0 2 0 15,3 2-5-15,2 5-4 0,0 2-2 0,4 0-6 16,1 3 0-16,1 0 0 0,4 0 0 0,-1 2 4 16,4 1 3-16,1 1-1 0,-2 0 0 0,2-1-1 15,0 1-3-15,-1-2 0 0,1-1 1 0,-4-1-5 16,2 0 4-16,-5-2 1 15,-2-3 2-15,1-2 15 0,-6 0 3 0,0-4 6 16,-3-1 1-16,0-2-5 0,-2 2-1 0,0-1-1 16,-2 1 0-16,-2 0 3 0,-3 2-1 0,2 1 2 15,-2 2 3-15,0 2 3 0,4 2 3 0,-1 2-3 16,3 1-11-16,-1 0-14 0,2 0-13 0,0 7-6 16,0 1 2-16,2 5 3 0,1 1 3 15,2 2 1-15,3-1-3 0,2 1-3 0,0-1-10 0,0 3-12 16,2-3-22-16,-1 1-43 0,3 2-64 15,-2-5-119-15,-3-1-290 0,-4-6-1018 0</inkml:trace>
  <inkml:trace contextRef="#ctx0" brushRef="#br0" timeOffset="247807.2217">11479 14013 2358 0,'0'0'51'16,"0"0"-82"-16,0 0-24 0,0 0-7 0,0 0-7 0,0 0-13 15,0 0-11-15,0 0-13 0,0 0-35 16,0 0-78-16,0 0-146 0,0 0-269 0,0 0 82 16</inkml:trace>
  <inkml:trace contextRef="#ctx0" brushRef="#br0" timeOffset="248746.2228">11764 14366 1194 0,'0'0'654'0,"0"0"-534"0,0 0-60 0,0 0 26 16,0 0 27-16,50-120 19 0,-39 93-7 0,0-1-26 16,-1 2-21-16,-1-1-12 0,-4 0-6 0,0-1-5 15,-4 0-3-15,0-2-5 0,-1 1-12 16,0-2-9-16,-1-2-9 0,-5-1-10 0,-2 0-1 16,-2-1-5-16,-5-3 0 0,2 2 1 0,-3-1-3 15,-1-1 2-15,-1 3 2 0,-2 1 0 16,2 3 3-16,1 3 0 0,2 8-1 0,0 3 1 15,4 7 4-15,2 6-5 0,2 4-7 0,0 6-3 16,4 9-6-16,-1 9 2 0,3 3 4 0,1 8 3 16,0 3 1-16,6 4 2 0,4 3 0 15,5 5-2-15,0 3 0 0,5 1-5 0,-1 2 2 16,2-1 2-16,0-1-6 0,0-4 4 0,1-4-7 16,3-7-8-16,0-6-4 0,2-8-11 0,2-7-2 15,0-11 2-15,-1-7 8 0,2-5 5 16,-1-8 0-16,-3-3-3 0,-2-7-10 0,-1-1 4 15,-2-3 6-15,-2-4 8 0,0-2 16 16,-7 0 1-16,1-5 7 0,-5 3 4 0,-1-2-4 0,-4 2 5 16,1 2-1-16,-1 2 6 0,-3 5 6 0,0 4 13 15,0 6 14-15,0 6 9 0,-1 3 5 16,-3 5-13-16,1 2-18 0,0 0-15 0,-3 9-18 16,0 3 0-16,-4 7-1 0,0 4-2 0,-1 2 5 15,0 3-1-15,1-1-1 0,1 2 0 0,1 0-3 16,3 1 0-16,1 1-1 0,3 2 3 15,-1-1-8-15,2-3-4 0,2-2-10 0,4-7-16 16,4-7 3-16,1-7 1 0,4-4 15 0,-3-2 18 16,3-10 6-16,0-4 4 0,2-4-3 15,-3-3-2-15,0-2-2 0,-1-2 5 0,-3 0 0 16,-6-2 1-16,2 3 11 0,-5 1-6 0,-1 3 3 16,0 4 4-16,0 2-8 0,0 4 5 0,0 3-4 15,0 2 0-15,0 3-3 0,-1 2-7 16,1 0-15-16,0 0-7 0,0 2-3 0,1 5 4 0,7 2 8 15,-1 3 7-15,3 0-6 0,2 1 1 16,2 2-2-16,-1-3-4 0,4 2 5 0,-3-3-6 16,2-1-4-16,-4-3-5 0,2-1 0 0,-3-5 5 15,0-1 12-15,-2-1 17 0,-3-7 7 0,0-4 10 16,-2-1-1-16,0-4-6 0,-2-2 8 16,-2 0-8-16,0-1 3 0,0 0 3 0,0 0-7 15,-2 0 4-15,-2 0-4 0,3 1 0 16,1-1-1-16,0 3-1 0,0 0-3 0,2 3-5 15,4 1 0-15,-1 3-6 0,3 3-2 0,0 3 0 16,0 2-8-16,2 2 5 0,0 0-3 0,4 6-1 16,-3 1 4-16,5 3-1 0,-2 2 2 15,3 1-1-15,-2-2 0 0,4 2-2 0,-4 1-3 16,2-3-2-16,0 1-8 0,-3-5 1 0,0-1-3 16,0-5 2-16,-4-1 12 0,0 0 3 0,-4-5 8 15,0-2 5-15,-2-3-1 0,-2-3 1 16,-2-1-2-16,0-1 2 0,0 0-2 0,-2 0 5 15,-3 1 1-15,-1 1 0 0,1 3 8 16,-2 2-2-16,4 4 2 0,-1 0 5 0,1 3-11 0,2 1-2 16,1 0-13-16,0 1-8 0,0 4 1 0,0 3-1 15,1 2 8-15,3 2-2 0,0 0 1 16,1 1-2-16,1-1-2 0,3-1 1 0,-2 0-10 16,1 0-7-16,-1-2-16 0,2 0-38 0,-3-2-51 15,-2-2-84-15,0-3-117 0,-2-2-163 0,0 0-496 16,-1 0-46-16</inkml:trace>
  <inkml:trace contextRef="#ctx0" brushRef="#br0" timeOffset="248873.6724">12618 13518 2139 0,'0'0'123'0,"0"0"-104"0,0 0-35 16,0 0-25-16,0 0-42 0,0 0-50 0,0 0-57 15,0 0-91-15,0 0-197 0,0 0-403 0</inkml:trace>
  <inkml:trace contextRef="#ctx0" brushRef="#br0" timeOffset="249169.2569">12903 13679 2005 0,'0'0'131'0,"0"0"-80"0,0 0 9 0,0 0 27 16,-23-144 11-16,12 112 2 0,-5 2-18 0,3-3-12 15,-5-1-4-15,1 0-8 0,-2-3-7 16,1 2-17-16,-4-3-2 0,3 0-2 0,-1-1-4 16,0 1 4-16,0 0-4 0,2 1-4 15,3 4 4-15,1 5 0 0,2 7 9 0,3 7 5 16,3 4-3-16,2 6-13 0,2 4-21 0,2 4-13 16,0 8-3-16,0 6 5 0,1 8 6 0,7 5 4 15,1 3-3-15,3 7-3 0,4 1 0 0,5 2-2 16,3 2-5-16,1 1-7 0,3 1-14 15,2 2-27-15,0-2-52 0,0 0-74 0,1-4-123 0,0-9-223 16,-7-8-379-16,-8-14-129 0</inkml:trace>
  <inkml:trace contextRef="#ctx0" brushRef="#br0" timeOffset="249560.5897">13028 13418 594 0,'0'0'615'0,"0"0"-205"0,0 0-123 0,0 0-77 15,0 0-41-15,-39-117-23 0,35 109-24 16,3 2-22-16,0 4-26 0,1 1-33 15,0 1-30-15,1 0-15 0,4 3-4 0,3 6 3 0,0 0 8 16,3 1-1-16,4 2-1 16,-2 0 2-16,5 0-6 0,0-2 3 0,4-3-1 0,1-4 2 15,2-3 5-15,0-2 0 0,-4-5 2 0,0-3 1 16,-2-2-1-16,-6-2 5 0,-3-1 4 0,-2-3 7 16,-7 0 1-16,-1 1 4 15,0-1 0-15,-3 2-3 0,-6 1 2 0,0 3-5 0,-1 1 1 16,-1 3-4-16,4 1-5 0,2 4-4 0,0 0-7 15,3 3-13-15,1 0-8 0,1 6-1 16,0 6 1-16,0 5 6 0,0 1 9 0,0 8-5 0,2 2 0 16,5 3 1-16,0 4-4 0,4 4 6 15,-1 2 2-15,0 3-1 0,2 2 5 16,-2 4-2-16,0 1 1 0,-1-2-3 0,-4 2-1 0,0-3 3 16,-3-1-3-16,-2-3 4 0,-3-1 1 15,-3-7-4-15,-4-4 2 0,0-7 1 0,0-8 2 16,2-5 7-16,0-7 10 0,0-5 6 15,1 0-3-15,-1-10-9 0,-1-5-19 0,5-5-17 16,0-2-10-16,4-5-20 0,0-1-29 0,5-6-52 16,7-1-90-16,2-3-140 0,-1 10-356 0,-5 8-724 15</inkml:trace>
  <inkml:trace contextRef="#ctx0" brushRef="#br0" timeOffset="250265.6783">14054 12757 1802 0,'0'0'347'0,"0"0"-211"0,0 0-69 16,0 0 1-16,0 0 29 0,0 0 28 0,0 0 6 15,0 0-16-15,0 0-25 0,0 0-24 0,0 0-17 16,-68 133-16-16,68-112-9 0,0-2-3 16,4 1-9-16,6-4-3 0,4-3-2 0,4-5 5 15,2-6 2-15,5-2 2 0,-1-4 3 0,-1-8-9 16,1-3 3-16,-4-2-1 0,-5-2-2 0,-3-3 6 15,-4 0-5-15,-5-2-2 0,-3-2-2 0,-5 2-4 16,-7 0-3-16,-7 2-2 0,-2 3-1 16,-5 3-4-16,-1 4 2 0,-1 2 3 0,-2 5 0 15,1 3 6-15,0 2-1 0,5 0-1 0,5 3 0 16,1 3-9-16,8 2 2 0,5 1-6 16,3 0-1-16,2 2-1 0,7-1 0 0,6 1 2 0,4-1 1 15,6-3 7-15,4-3 0 0,5-4 2 16,5-5 3-16,0-6-3 0,0-2 2 0,2-5 1 15,-3-2-1-15,-2-1 2 0,-3-1 1 0,-5-3 1 16,-1-2 0-16,-5-1 3 0,-7-3-2 16,-1-1-2-16,-5-4 1 0,-7-2-5 0,0-2 2 15,-5-2-1-15,-4-1-2 0,-3-1 5 0,0 0-3 16,-1 0 0-16,1 2 0 0,-4-3-4 0,3 1 3 16,-3 2 0-16,1 2 0 0,-3 4 5 15,4 4 0-15,-4 6 3 0,5 6 0 0,-3 3 3 16,5 7 0-16,1 5-3 0,3 2-6 0,3 3-14 15,-1 5-2-15,1 9-1 0,3 6 4 16,1 6 10-16,0 6 1 0,2 4 2 0,8 6-3 16,6 6 4-16,1 1-5 0,6 7 1 0,1 5 2 15,4 5-9-15,1 7 7 0,3 7-1 0,0 5 0 16,3 3 3-16,-1 6-4 0,-4-2-6 16,-2 0-9-16,-2-2-14 0,1 0-11 0,-4-6-12 0,4-4-7 15,-3-8-7-15,-1-12-9 0,2-12 0 16,-4-14 8-16,-2-13 18 0,-5-13 41 0,-4-8 38 15,-2-9 22-15,-6-13 7 0,-2-8-12 0,-1-9-16 16,-8-6-4-16,-3-6 6 0,-5-2 3 0,-3-1 8 16,-3-1 0-16,0 1 5 0,-4 1 12 15,6 1 7-15,2 2 5 0,8 0-7 16,8-1-10-16,3 1-16 0,3-2-10 0,7 6-8 0,8 0-6 16,0 5-2-16,3 1-6 0,2 6-4 15,1 0-1-15,5 3-4 0,1 3-8 0,3 0-17 16,4 3-23-16,2 1-41 0,-4 1-72 0,4 3-104 15,-10 5-269-15,-13 5-1112 0</inkml:trace>
  <inkml:trace contextRef="#ctx0" brushRef="#br0" timeOffset="253093.9777">11882 15559 0 0,'0'0'185'15,"0"0"247"-15,0 0-62 0,0 0-58 0,0 0-44 16,0 0-40-16,0 0-29 0,0 0-30 0,0 0-39 16,0 0-31-16,0 0-30 0,25-136-15 0,-19 110-7 15,-1-1-1-15,2-4-7 0,-2 2-4 0,1-2-1 16,-4 0-6-16,1 1 1 0,-3-1 2 15,0 0-8-15,0 1 1 0,-4-2-2 0,-2 0-4 16,-2-1-1-16,1-2-5 0,-3 2-4 0,-1 0-7 16,1-1 5-16,-2 3 0 0,-1-1 7 0,1 3 4 15,0 4-1-15,1 5 5 0,1 4 1 16,0 5 0-16,3 4 2 0,0 2-4 0,1 3-8 16,2 2-13-16,-2 0-6 0,4 4-7 0,-2 7 1 15,-1 4 7-15,4 4-3 0,-2 8 7 0,3 4-1 16,0 5 0-16,8 3 5 0,2 7-2 15,6 2 4-15,2 4 2 0,4 1-7 0,0 2 0 16,4 1 0-16,1 1 1 0,1 3-1 0,1 2 2 16,-2 1-4-16,2 3-1 0,-1 0 4 0,1-3-2 15,1-3-2-15,-1-5-1 0,-5-6-10 16,-1-4 0-16,-5-6-1 0,0-6 6 16,-7-5 5-16,-3-6 6 0,-1-7 0 0,-4-5 3 0,-2-6 24 15,-1-4 20-15,-1 0 7 0,-8-9-4 16,-1-5-23-16,-4-5-20 0,-3-7-6 0,-2-3 2 15,-2-5 6-15,0-4 4 0,0-4 10 0,2-2 3 16,1-2 0-16,5-2-3 0,-1 0-5 16,5-3-2-16,2-2-7 0,4-2-3 0,2 0-4 0,1-1-6 15,3 6 4-15,3 4-3 0,3 8 1 16,3 4 2-16,1 11-7 0,0 4 0 0,2 7-4 16,0 7-3-16,0 5-1 0,0 0 1 0,-1 10-1 15,-1 7 1-15,2 5 9 0,0 5-3 0,-1 5 5 16,0 3 2-16,1 1-5 0,-4 4 2 15,4-1-4-15,0-4-2 0,-1-2-6 0,3-8-6 16,0-5-4-16,-1-5-3 0,3-8 8 0,-1-6 5 16,0-1 11-16,-2-6 7 0,2-6-3 15,-1-5 8-15,-3-2-6 0,2-2-1 0,-2-4 8 16,-4-1-5-16,1-3 5 0,-2-1 1 0,-4-1-5 16,0 1 3-16,-3 0-1 0,-2 2 5 0,0-2-1 15,0 4 0-15,-5 1-4 0,-1 3-3 16,-3 4 1-16,2 3-2 0,-3 4 2 0,1 1 3 15,2 4-5-15,-3 5-1 0,2 1-6 0,1 7-3 16,-2 6 4-16,-2 5 0 0,1 4 4 0,0 3-3 16,0 3 2-16,4 2-3 0,-1 0 2 15,5 2 3-15,1 0-6 0,1-1 4 0,1-2-3 16,4 0-2-16,4-5 6 0,-1-4-5 0,5-8 1 16,-2-4-1-16,3-6 1 0,-3-2 4 15,4-7 4-15,-1-7 5 0,-1-4-3 0,4-2 1 0,-3-5-5 16,4-1-3-16,1-2 4 0,-3 0-2 0,0-1 3 15,0 0 3-15,-1 0-7 0,0 1 1 16,0-1-1-16,-3-1 0 0,1 1 1 0,1 2 0 16,-2-1 0-16,1 7-4 0,2 3 3 0,-3 6-4 15,-2 4 2-15,1 5-2 0,-1 3-6 16,0 0 0-16,-1 11-2 0,-2 1 3 0,2 5 6 16,-2 4 0-16,2 2 4 0,1 0-5 0,-1 1-1 15,0-1-1-15,-2-1-1 0,3-2 2 16,-2-1-9-16,2-4-2 0,3-6-3 0,1-4-3 15,0-5 12-15,3 0 2 0,-1-10 8 0,-1-4 1 16,0-2-2-16,-1-4 2 0,-2-2 0 0,-4-2 5 16,-4-2 3-16,0-2 4 0,-4-4 1 0,0 3-3 15,0-3 4-15,-6 2-3 0,1-1 0 16,-3 1-2-16,0 0-7 0,0 0 1 0,3 1-4 16,0 4 0-16,3 3 3 0,0 5 4 0,2 4 1 15,0 6-2-15,0 2-5 0,2 4-7 16,1 1-2-16,5 2-1 0,3 7-1 0,4 2 6 15,0 1-2-15,4 5 2 0,-1 1 4 0,-1 3-4 0,0 2 1 16,-3 1-3-16,-3 4-4 16,-3 1-3-16,-2 1-3 0,-5 4 0 0,-1-1-6 0,0 0-5 15,-7-2-10-15,3-8-7 0,-3-6 7 0,4-7 7 16,2-5 22-16,-2-4 23 0,2-1 6 0,-2-1 5 16,2-7-8-16,1-1-9 15,0-5-6-15,0-3-3 0,7-5 2 0,0 0-3 16,4-2 5-16,2-1-1 0,-1 0 1 0,4 0 2 0,-2-1-3 15,-1-2 2-15,1-1-3 0,0 0-1 16,-4 1 3-16,0-2 0 0,1 3 4 0,-3-1-1 16,-4 6 1-16,2 1-2 0,-4 6 4 0,-1 4 6 15,1 5 0-15,-2 2 1 0,0 3-7 16,0 1-11-16,0 0-11 0,0 5-7 0,0 3 4 16,-3 6 7-16,2 6 6 0,0 2 0 0,0 1-1 15,1 2 0-15,1-1-1 0,4 1 6 0,3-1-4 16,2 0-1-16,1 0 4 0,6-1-2 15,-2-2 0-15,2-4-1 0,0-5-3 0,-1-4-1 0,2-5-2 16,0-3 5-16,-4-2 2 16,2-7 0-16,-3-3 3 0,-3-2-5 0,-1-4 3 0,-5-2-1 15,1 1 2-15,-5-3 4 0,-2 1-7 0,-5-1 4 16,-4 2-4-16,-2 1 0 0,-3 3 6 16,-4 2-4-16,0 4 2 0,-1 0 0 0,-3 5-5 15,1 1 0-15,0 2 1 0,2 2 3 0,1 0-1 16,4 4 2-16,1 1-5 0,4 3-2 0,2 2 2 15,2-1-7-15,4 0 0 0,3 2 1 16,0 0-9-16,6 0 8 0,4 1 2 0,3-2-1 16,1-1 8-16,5-5 0 0,2-4 2 0,3-7 0 15,0-4 1-15,-3-4 0 0,2-1 4 0,-2-2 3 16,-1 0 2-16,0-3-1 0,-2 0-3 16,0-1-1-16,-4 3 3 0,0-2-3 0,0 3 1 15,-3 0-3-15,-2 3-1 0,0 3-4 0,-4 4-2 16,2 2 2-16,-4 2-11 0,2 4 4 15,-3 0-5-15,0 3 0 0,3 5 4 0,-1 2 1 16,-1 1 6-16,3 3 1 0,-4 0-2 0,0 0 1 16,2 0-3-16,-3 0 4 0,0 1 4 0,-1-1-3 15,0 0 0-15,0-3-4 0,0-3-2 0,0 0 2 16,0-6 7-16,0-2 15 0,0 0 2 16,0-7 1-16,0-3-9 0,1-4-12 0,3 0-3 15,3-3 3-15,1-1 2 0,1-1 0 0,2 2 4 16,0 0 1-16,0 2 1 0,1 3 8 15,1 3 0-15,2 2 1 0,-3 2-2 0,2 3-6 16,0 2-1-16,-3 0-4 0,2 7-2 16,-3 2-1-16,0 2-5 0,1 1 1 0,-2-1-2 0,1 3 0 15,1-2-8-15,0 2-10 0,1-1-21 0,1 2-35 16,-2-1-52-16,0-1-96 0,-2-1-174 0,-2-3-489 16,-2-5-657-16</inkml:trace>
  <inkml:trace contextRef="#ctx0" brushRef="#br0" timeOffset="253824.2424">14232 14275 1996 0,'0'0'125'0,"0"0"-52"0,0 0 24 16,0 0 29-16,0 0 20 0,0 0-14 15,-120 98-28-15,106-80-30 0,0 1-19 0,5-2-16 16,4 0-20-16,5-2-10 0,0 0-8 15,5-3-2-15,5-2-1 0,4-4-1 0,0-4 4 0,4-2-2 16,3-2 2-16,-2-7-2 0,3-4-4 16,-1-2 3-16,-3 0 0 0,1-1 4 0,-7 0 0 15,-2 0 6-15,-1 1-3 0,-6 1 1 0,-2 2 7 16,-1 3-3-16,0 2 8 0,-2 3-2 0,1 2-3 16,-1 0 0-16,1 2-17 0,-1 0-8 15,2 4-2-15,0 3-6 0,0 3 12 0,3 1 3 16,1 2 2-16,5-1-2 0,3-2 2 0,5 0 3 15,2-4-4-15,2 0 5 0,1-4-5 0,5-2 0 16,-4 0 4-16,-2-5-3 0,1-2 5 16,-3-4 0-16,-1-1 2 0,-4-2 3 0,-1-2 1 15,0-3 3-15,-4-2-1 0,-5-1 3 0,2-3-4 16,-4 0 2-16,-2 0 1 0,0-3-4 0,-7 1 0 16,0-1-2-16,-6-2-5 0,1-1 5 0,-1-3-5 15,-5 0 2-15,-2-2-1 0,-1 1-3 16,-2-4 3-16,-4 0-3 0,3 0 4 0,-3-1-3 15,4 1 4-15,-2 2 0 0,3 3-2 16,3 6 4-16,2 6-3 0,1 7 1 0,5 5 1 16,1 6-9-16,0 4-5 0,2 4-5 0,4 9 0 15,-3 5 6-15,4 7 5 0,-2 6 4 0,2 6-3 16,3 6 2-16,0 4-2 0,2 3 0 0,5 4 2 16,2 3-8-16,3-1 6 0,4 1-1 0,3-5-3 15,5-3 4-15,2-7-10 0,4-10-2 16,5-9-3-16,-1-9 5 0,2-12 6 0,-1-2 7 15,-2-8 5-15,-2-7-2 0,-3-6 3 16,0-2-1-16,-6-2-3 0,-1-3 7 0,-3-1-2 16,-6 2 4-16,-2-2 2 0,-1 2-3 0,-7 1 6 15,-1 2-1-15,-1 4 4 0,0 3 1 0,-1 4 6 16,-1 5 4-16,0 3-2 0,-2 4 2 0,3 1-16 16,0 0-16-16,1 1-5 0,0 9-12 15,0 2 11-15,0 4 6 0,1 1 0 0,7 0 6 16,0 3-5-16,2 1 2 0,3-2-4 0,4 0 0 15,-2 1-5-15,3-1-11 0,1-1-15 0,-1-4-24 16,-1-3-16-16,4-4-14 0,-3-7-11 16,2 0-14-16,-4-6-51 0,-2-6-84 0,-5 0-144 15,-7-4-199-15,-2-2-224 0,0 5 231 16,0 4 583-16</inkml:trace>
  <inkml:trace contextRef="#ctx0" brushRef="#br0" timeOffset="253956.4731">14779 13921 0 0,'0'0'231'15,"0"0"361"-15,0 0-92 0,0 0-86 0,0 0-97 16,-120-97-84-16,109 89-56 0,1 1-42 15,3 1-29-15,4 3-22 0,2-1-27 0,1 3-30 16,0 0-32-16,4 1-28 0,5 0-16 0,7 0-23 16,-2 2-40-16,6 2-79 0,0 0-184 15,-3 1-318-15,-5-3-650 0</inkml:trace>
  <inkml:trace contextRef="#ctx0" brushRef="#br0" timeOffset="254243.668">14995 14021 2042 0,'0'0'49'0,"0"0"-26"0,0 0 19 15,0 0 37-15,30-143 14 0,-30 113 18 0,0 1-4 16,0-1-11-16,-4 0-5 0,-4 0-17 0,0-2-20 16,-2 1-17-16,0-2-10 0,-1-2-10 0,-1-3-2 15,-5-1 3-15,4 0-4 0,-5 0 1 0,5-1 1 16,-4 5-4-16,6-3 1 0,0 8 1 15,1 5 7-15,1 5 8 0,6 8 5 0,-3 4-4 16,4 6-22-16,2 2-24 0,0 6-11 0,0 9 0 16,0 6 14-16,0 7 9 0,6 3 7 15,0 8-3-15,4 3-2 0,6 5 4 0,-1 3-5 16,5 3 0-16,3 1-2 0,2-1-7 0,-2 0-25 16,4-2-52-16,-2-3-83 0,3-6-117 0,0-6-163 15,0-9-165-15,-8-10-173 0,-6-8 162 16</inkml:trace>
  <inkml:trace contextRef="#ctx0" brushRef="#br0" timeOffset="254679.5774">15088 13663 2073 0,'0'0'182'0,"0"0"-92"0,0 0-30 16,0 0-7-16,0 0 6 0,0 0 8 16,7-120 9-16,2 110-5 0,2 3-8 15,-2 3-11-15,2 3-24 0,1 1-12 0,0 4-5 0,5 4-7 16,0 2 5-16,1 3-4 0,2 0-2 15,3 2 0-15,-1 1-3 0,1-3 0 0,-1-3 0 16,5-3 1-16,-2-2 1 0,1-3 1 16,-3-2 0-16,-4 0-2 0,-1-3 7 0,-7-3-1 0,-1-1 2 15,-6-1 8-15,1-2-4 0,-4-2 5 16,-1 1 0-16,0-4 0 0,-6 2-1 0,3 1-1 16,-5 0 1-16,4 3-2 0,-2 2 3 0,4 3-6 15,0 3-3-15,2 1-13 0,0 0-28 16,0 5 3-16,0 5-1 0,0 8 9 0,0 2 21 15,1 8 0-15,1 0 1 0,0 6-3 0,5-1 4 16,0 7-4-16,-2 2 0 0,3 6 2 0,-4 2-7 16,3 5 6-16,-4 3 1 0,2 3 0 15,-5 2 6-15,0 0-4 0,-5-1 1 0,-2-4-1 16,-3-5-4-16,-4-10 2 0,2-11 0 0,2-10 7 16,-2-10 17-16,3-6 15 0,-1-6 16 0,0 0 4 15,0-9-8-15,0-5-16 0,3-4-15 0,2-4-8 16,3-3-9-16,2-6-5 0,0-3-5 0,2-3-8 15,3-1-11-15,2 1-25 0,0-1-30 16,-4 1-46-16,4-3-64 0,-4-4-86 0,4 0-200 16,-3 9-467-16,-3 11-194 0</inkml:trace>
  <inkml:trace contextRef="#ctx0" brushRef="#br0" timeOffset="255117.0784">15593 12912 103 0,'0'0'592'16,"0"0"-150"-16,0 0-70 0,0 0-55 16,0 0-47-16,0 0-56 0,0 0-51 0,0 0-37 15,0 0-31-15,0 0-20 0,0 0-17 0,128-67-17 16,-113 62-3-16,5 0-11 0,-2 2-6 15,3 1-2-15,1 1-9 0,-1 1-3 0,-1 0-2 16,1 6-3-16,-5 2-2 0,-2 2 0 0,-4 1-1 16,-4 3-2-16,-3 1 4 0,-3 2-2 0,0 2 1 15,-7 2 1-15,-3 2-4 0,-3 2 3 16,-5 1 0-16,-1 0-2 0,1 0 6 0,1-2-4 16,-2-2 1-16,7-5 0 0,2-3-4 15,1-5 2-15,2-3 1 0,5-3 1 0,2-2 4 16,-1 0 3-16,1-1 10 0,0 0 7 0,0 0 11 15,0 0 4-15,0 0 3 0,0 0 0 0,0 0-7 16,1 0-4-16,-1 0-10 0,1 0-6 0,0 0-7 16,3 0-6-16,-2 0-1 0,0 0-2 0,6 2 1 15,-3 0 0-15,3 3-4 0,2-1-1 16,1 3-15-16,3 1-21 0,-1 0-37 0,-1 1-56 16,1 3-94-16,1 1-171 0,-8-3-404 15,0-3-780-15</inkml:trace>
  <inkml:trace contextRef="#ctx0" brushRef="#br0" timeOffset="255248.761">16072 13626 2335 0,'0'0'238'0,"0"0"-243"0,0 0-61 16,0 0-45-16,0 0-57 0,0 0-75 15,0 0-102-15,0 0-251 0,0 0-443 0</inkml:trace>
  <inkml:trace contextRef="#ctx0" brushRef="#br0" timeOffset="270419.4871">18266 740 0 0,'0'0'0'0,"0"0"0"15,0 0 0-15,0 0 0 0,0 0 0 0,0 0 0 16,0 0 0-16,0 0 0 0,0 0 76 0,0 0 33 16,0 0-20-16,0 0-12 0,0-1-14 0,0 2 1 15,0 0-3-15,0 2-11 0,0 0 1 16,0 2-11-16,0 0-4 0,0 1-1 0,0 1-9 15,0 0 2-15,0 1-3 0,0-1 3 0,0 4 2 16,4-1 4-16,0 1 1 0,1 3-7 16,0-1 2-16,-2 1-11 0,3 1 1 0,-2 1 5 15,-1 2-6-15,2 0 1 0,0-1-6 0,-1 3-3 16,-2 0 4-16,1-1 3 0,-2 3 6 0,2-3-3 16,-2 5 1-16,-1-2-5 0,0 7 0 15,0 6 0-15,0 3-12 0,0 1-1 0,-1-6-2 16,-1-3 1-16,2-1 11 0,0-1 0 0,0 0 1 15,0 1-3-15,0 0-2 0,0 0-1 0,0-1-3 16,0 0 3-16,0 1-4 0,0 0 3 0,-1 0-1 16,0 3 1-16,-1 0 5 0,0 0-4 15,0 0 2-15,-1 1-1 0,-1 0-1 0,0 0 1 16,-2 2 1-16,0-1-3 0,1 1-2 0,-4 0 6 16,6-1-2-16,-2 0-5 0,2-1 1 0,1-1-8 15,1 1 0-15,1-1 5 0,0 0-1 0,0 1 3 16,0-1 1-16,0-1 0 0,0 3 2 15,-2 1-4-15,0-1 2 0,-3 3 1 0,-2-2 1 16,2 1 3-16,-2 0 2 0,-1-1 4 0,2 4 3 16,-2-3 7-16,0 2 6 0,0 2 2 0,1-3 6 15,0 2 0-15,-1 0 0 0,-1-2 1 16,2-2-1-16,-1 3 1 0,0-3 1 0,0 0 4 16,-1 1 1-16,0-1 1 0,2 3-8 15,0-2-10-15,1 2-9 0,0 0-6 0,1-1-4 16,1 1-1-16,-1-1 0 0,2 0-4 0,0 0-3 15,-1 1-2-15,2-2-3 0,-1 1 2 0,2 0-1 16,1 0 0-16,-1-2-1 0,1 0 1 0,0 1 0 16,0-2 0-16,0 1 4 0,0 0-3 0,2 1-1 15,3 1 1-15,-1 1-6 0,0-1 6 0,2 0-1 16,-3 1 0-16,3-1 4 0,-1-1-4 16,-2 3-1-16,1-1 1 0,-2 0 0 0,-1 0 1 15,1 2-2-15,-1-3 1 0,1 3-3 0,-2-2 4 16,0 1 1-16,1-1-1 0,-1 3 5 0,0 1-1 15,0 0 0-15,0 2-1 0,0-1-2 16,0-1-1-16,-1-1-1 0,-2 1 0 0,1 1 0 16,-1-1-1-16,-1 3 2 0,-1 0 2 0,0 0 0 15,1 0-1-15,-3 0 1 16,1-1-3-16,-2 3 1 0,1 0-1 0,1-1 1 0,-2 3-1 16,0 0 1-16,1 0 2 0,0-1-4 0,0 0 0 15,0 0 0-15,0 0-2 0,0 2 2 16,-2 0 1-16,2 1-1 0,-3 1 1 0,2 0 1 15,-2 1-1-15,-3-1 0 0,2-1 3 0,-1 1-4 16,-1 1 2-16,-1 0 1 0,-1 0-4 0,0 0 3 16,0 0 0-16,3 1-2 0,-1 0 4 0,-1 0-4 15,3 2-1-15,-2-1 2 0,2 2-3 0,-1 2 1 16,0-2 0-16,0 2-1 0,1 1-3 16,-1-1 3-16,1 2 1 0,-3-2-3 0,1 2 2 15,2 0-2-15,-1-2-1 0,1 2 2 0,-1-2 2 16,2 1-2-16,0-1 3 0,0 0 1 0,1 0 2 15,1 0-2-15,-2 0-2 0,3 1 3 16,-2 1-2-16,1-2 4 0,-1 1 1 0,-1 0-2 16,1 0-2-16,-1-1 0 0,1 0-3 0,-1 2 2 15,2-1 1-15,1 0 0 0,-2-1-3 16,1-1 3-16,-1 0-4 0,3-1 6 0,1 2 1 16,-1 0 0-16,1-2 4 0,-1 2-7 0,1-2-1 15,-2 0-1-15,2 2 1 0,-3-2 2 0,-1 1 2 16,0-1 2-16,-1 1-2 0,-2 0 2 15,0 0-1-15,-1 1-1 0,-1-1 3 0,4-1-2 16,-2 0-2-16,3 0 0 0,0 2-2 0,-1-2 1 16,3 2 2-16,1-1 1 0,-2 0-2 0,5 0 0 15,-4 1 0-15,4 1-2 0,1 1 3 16,-2-3-4-16,2 2-1 0,0 0 1 0,0 0-3 16,-3 2 4-16,3-2 0 0,-3 1 2 0,1 0 0 15,-2 0-1-15,2-2 0 0,-2 2-2 0,2-2 2 16,0 2-4-16,-1-2 4 0,2 1 2 0,1 1-2 15,1-1 8-15,-1 1-4 0,0-1-1 0,2 1 1 16,0 0-5-16,0 1 2 0,-1 0 0 16,0 0-1-16,0-1 2 0,-2 0-2 0,-2 1 1 15,3-2-2-15,-2 0-1 0,-1 0 3 0,3 2-3 16,0-3 2-16,0-1-2 16,1 1 0-16,-1-1-1 0,2 0 0 0,-1 0 5 0,1 0-3 15,0 0 0-15,0 2-1 0,-1-3-3 16,-1 0 3-16,1 1 0 0,-3-2 3 0,2 0 4 15,0 0-5-15,-4 0 1 0,3 0-3 0,-3 0 1 16,2-1 3-16,0 0 2 0,-2-3 0 0,1 2-4 16,1-1 1-16,-3 0 0 0,2 3 3 0,-2-2 1 15,2-2-1-15,-1 1 1 0,-2-1-1 16,3-1 2-16,-2 2 2 0,2-2-1 0,-1 1 1 16,-1-1-6-16,2 1 2 0,-2-1-2 0,2 0 2 15,-1 1 1-15,1-1-4 0,-1-1 3 0,1 1-2 16,-1-2 4-16,-2 1 10 0,2-1 7 0,-1 1 12 15,-1-2 5-15,1 2-2 0,0-3-4 0,0 1-9 16,3-4-3-16,-2-1-12 0,4-2 4 16,0-1-6-16,-2-1-5 0,3 1 6 0,0-7-9 15,1 1 1-15,0-6-1 0,0-2-7 16,0-4 3-16,0 1-3 0,1-6 1 0,2 1 5 0,0-4-7 16,-1-1-2-16,-1-4-8 15,2 0 3-15,-1-4-5 0,0 1 2 0,-1-2 4 0,-1-2-10 16,1-2 5-16,-1 0-10 0,0 0-16 0,0 0-29 15,0-3-33-15,-3-4-56 0,-3-4-95 16,3-1-130-16,-3-3-244 0,3 1-192 0,0 7 646 0</inkml:trace>
  <inkml:trace contextRef="#ctx0" brushRef="#br0" timeOffset="271948.4567">20035 1837 414 0,'0'0'749'0,"0"0"-494"16,0 0-68-16,0 0-21 0,0 0-16 16,0 0 1-16,0 0-14 0,0 0-22 0,0 0-13 15,0 0-26-15,0 0-20 0,0 0-17 16,-7-38-18-16,7 38-13 0,0 0-11 0,0 0-6 16,0 0-11-16,0 0 1 0,0 4 3 0,0 2 6 15,4 5 13-15,0 2 5 0,2 5 3 0,0 2 0 16,2 1-5-16,1 4 1 0,-2 0-2 0,2 3-1 15,-2 3-2-15,2 0-1 16,-3 4-1-16,0 1 1 0,0 0 4 0,-3 3 1 0,1-2 4 16,1-1-3-16,-3-1 1 0,2-4-3 0,0-2-2 15,2 1-2-15,-1-3 0 0,3-2 1 0,-2 0 0 16,0-3 1-16,3-4-1 0,-3-3-1 16,1-3 1-16,0-1 0 0,-3-3-1 0,3-1 1 0,-5-2-1 15,2-1 0-15,-1-2-1 0,-1-2 3 16,-2 2 5-16,0-2 6 0,0 0 11 0,0 1 7 15,0-1 7-15,0 0 4 0,0 0-1 16,0 0 5-16,1 0-3 0,0-3-4 0,1-1-10 0,0-1-12 16,2-5-11-16,0-1-3 0,1 0-1 15,-2-3 1-15,4-1-2 0,0-1 0 0,-1-2 0 16,2-2 0-16,0-1 1 0,0 1-2 0,-1-3-1 16,1-1 0-16,0-1 1 0,0 0 1 15,-1-1 1-15,1-2-3 0,1-1-1 16,-2-1-1-16,1 1-1 0,-1 1 2 0,1 4 2 0,-1 1 4 15,-1 5 1-15,0 7 0 0,-4 0-1 16,0 4-2-16,1 3-1 0,-3 2-4 0,1 0-3 16,-1 2-10-16,2 0-7 0,-1 0-7 0,0 4 4 15,5 4 9-15,0 5 6 0,4 2 10 0,4 5-2 16,1 4 0-16,4 1 2 0,-1 6 2 16,2-3 0-16,1 2-3 0,-1 0 0 0,0 0 0 0,1-1 2 15,-2-1-1-15,-1-1 2 0,-1 0 0 16,2-1-3-16,-5-1 2 0,3-5-3 0,-5-2 2 15,0-3 1-15,0-3-1 0,-5-4 1 0,2-3 0 16,-4-1 2-16,-2-3 4 0,-1-1 10 16,-2 0 10-16,0 0 12 0,0-1 2 15,1-5-9-15,2-4-10 0,-2-4-10 0,3-4-5 0,-3-4 2 16,3-3-1-16,-1-4 3 0,-1-2 0 0,-1-4 3 16,0-1-1-16,-1 0 0 0,0-4-2 0,0-2-5 15,0-3 3-15,0 0 2 0,0-2-1 16,0 1-1-16,-1-4-3 0,-2 4-7 0,1 3-2 15,1 3 2-15,-1 4-2 0,0 7 0 0,2 3-5 16,-4 5-9-16,2 2-13 0,-2 3-20 16,3 2-30-16,-2 2-43 0,2 4-54 0,-1 3-148 15,2 3-321-15,0 1-900 0</inkml:trace>
  <inkml:trace contextRef="#ctx0" brushRef="#br0" timeOffset="272518.0199">21063 2248 1765 0,'0'0'113'0,"0"0"-42"16,0 0-2-16,0 0 39 0,0 0 44 16,0 0 22-16,0 0-18 0,74-132-43 0,-60 103-27 0,-2-2-32 15,3-2-8-15,-2 1-10 0,1 0-11 16,-3-1-3-16,-1-1-10 0,1 0-1 0,-3-1 0 15,-1-1-2-15,-4 0-2 0,-3-3-5 0,0-1-2 16,0-1-5-16,-1 2 1 0,-6 3-1 0,0 1-3 16,-2 3 1-16,-3 5 1 0,2 1 3 15,-3 7 1-15,3 1 4 0,2 6 1 0,-1 2-8 16,3 5-3-16,2 4-15 0,0 1-11 0,1 6 4 16,-4 9 3-16,3 6 11 0,-3 7 11 15,5 6 3-15,2 5 2 0,0 6 1 0,5 4-1 16,6 3-3-16,0 3-2 0,4 3 1 0,-4-1 2 15,2 1 6-15,-4 2 1 0,0-1 2 0,-1-1-3 16,-1-3-5-16,-1-2 1 0,2-6 0 16,-3-3 2-16,1-5 2 0,0-3-2 0,-2-4-4 15,-2-5 1-15,0-7 0 0,-2-6 2 0,0-5 9 16,0-5 10-16,0-4 20 0,0-2 2 16,0-10-5-16,-4-6-13 0,1-4-19 0,-1-6-3 15,0-3 0-15,3-3 2 0,-1-2 2 0,0-1 5 16,2-3 1-16,0-3-2 0,5 3-1 0,6-4-4 15,0 1-7-15,5 1 4 0,1 4-5 0,2 4 4 16,-1 8 2-16,1 5-1 0,-4 8 0 0,1 5-1 16,-3 5 3-16,3 3-2 0,-3 3 1 15,5 8-1-15,-5 3-3 0,4 4 2 0,-5 2 1 16,-2 4 1-16,1 1 6 0,-2 1-5 16,-2 2-5-16,-4 1 1 0,2 0-12 0,-1-1-2 0,-2 0-9 15,0-3-26-15,3 1-24 0,-2-7-40 16,2-1-47-16,0-6-68 0,4-1-75 0,-1-4-163 0,-2-2-395 15,0-3 22-15</inkml:trace>
  <inkml:trace contextRef="#ctx0" brushRef="#br0" timeOffset="273150.6983">21938 1860 1117 0,'0'0'464'0,"0"0"-335"16,0 0-50-16,0 0 28 0,0 0 42 0,0 0 28 15,0 0-1-15,0 0-27 0,-138 78-25 0,108-52-23 16,-1 4-18-16,1-1-15 0,2 3-23 0,1 0-15 16,6 0-17-16,7 1-11 0,3-1-6 0,3-3-8 15,8-4-11-15,0-4-10 0,10-4-3 16,2-7 7-16,7-5 9 0,3-5 12 0,6 0 10 16,3-9-1-16,1-4 3 0,2-6-2 15,1-1-2-15,-5-3-1 0,-4-1 1 0,-1-1 1 16,-5-3 3-16,-6 2 1 0,1-1 10 0,-6 2 4 15,-4 3 3-15,0 2 3 0,-5 5 0 0,0 3-4 16,0 4-3-16,0 3-4 0,0 4-16 0,-4 1-9 16,3 0-9-16,-1 7-5 0,-3 4 3 15,0 4 14-15,-2 4 5 0,3 2-3 0,-2 1 3 16,5 2-10-16,1 0-3 0,5 0 6 0,1 0-1 16,2-2 1-16,2-2 4 0,2-2-3 15,3-5 2-15,-1-1 2 0,3-5 4 0,3-4 11 16,-2-3 6-16,4-2 4 0,0-6 2 0,-1-4-2 15,0-2-6-15,-1-2-1 0,-3-3 1 0,-2-1 0 16,1-5 2-16,-2-1-3 0,-4-2 5 16,2-4 0-16,-3-1-5 0,0-4 1 0,-1-2-8 15,-3-4-4-15,3 1-3 0,-2-3-1 0,-2-2 1 16,3-2-1-16,-1-3 5 0,2 0-4 0,0 1-4 16,0 0-1-16,-2 1-5 0,1 0 4 0,-4 9 3 15,1 4 2-15,-2 7 7 0,-2 3-2 0,0 1 0 16,0-1 5-16,-1 1 4 0,-5 1 10 15,3 1 0-15,-5 5-11 0,4 4-14 0,-2 6-11 16,-3 6 5-16,1 3 7 0,-5 17 9 0,-3 16 2 16,-3 15-11-16,-2 13-2 0,5 0-2 15,7 1 1-15,4-2 7 0,3 2 2 0,2 0 0 16,0 0-1-16,0-1 1 0,4-1-1 16,1-5 3-16,3-3-6 0,2-5-5 0,3-2-3 0,2-5-12 15,2-5-12-15,0-5-10 0,4-8-17 16,2-5-15-16,0-7-27 0,0-6-52 0,0-4-63 15,4-8-142-15,-5-6-227 0,-4 1-312 0,-7 3 323 0</inkml:trace>
  <inkml:trace contextRef="#ctx0" brushRef="#br0" timeOffset="273284.9406">22191 1720 612 0,'0'0'579'0,"0"0"-213"16,0 0-100-16,0 0-49 0,0 0-9 0,0 0-26 15,0 0-35-15,0 0-58 0,0 0-36 0,0 0-30 16,0 0-19-16,0 0-4 0,0 0-14 0,0 0-30 15,103-76-69-15,-50 72-136 0,-13 3-288 16,-13 0-661-16</inkml:trace>
  <inkml:trace contextRef="#ctx0" brushRef="#br0" timeOffset="273890.2618">23425 1692 1756 0,'0'0'633'0,"0"0"-610"0,0 0-14 15,0 0 22-15,0 0 41 0,0 0 29 16,0 0 8-16,0 0-18 0,0 0-31 0,0 0-25 16,0 0-22-16,0 0-12 0,0 0-9 0,-11-7 1 15,11 10 6-15,0 0 2 0,0 1 6 16,0 1-2-16,0 0 1 0,0 0-1 0,0 0-1 15,0-1-2-15,0 1 0 0,0-2 0 0,0 1 1 16,0-1-1-16,0 0 1 0,1-2 2 0,-1-1-1 16,0 1-1-16,1-1 0 0,-1 0 2 0,0 0-2 15,0 0 7-15,0 0-1 0,0 0 1 16,0 0 1-16,0 0-1 0,0 0 3 0,0 0 0 16,0 0-1-16,0 0-3 0,0 0-5 0,0 0-1 15,0 0-3-15,0 0 2 0,0 1-5 0,0 0-7 16,0 2 1-16,0 1 0 0,-2 3 3 15,-1 3 10-15,1 3-1 0,0 1 1 0,0 2-3 16,-2-1-4-16,2 1 3 0,1 0 0 16,-1 2 2-16,1-3 1 0,-2 0-2 0,3 1-3 15,0-3-2-15,0 0-1 0,5-1-1 0,-2-1 3 16,4-2-1-16,1-2 4 0,2-1-1 0,0-2 1 16,1-2 7-16,3-2 3 0,-2 0 1 0,4-6 3 15,-3-2-5-15,-2-3-3 0,5-1 1 0,-4-5 2 16,0 1-1-16,-2-4 3 0,0-1-3 0,1 0-3 15,-2-1 0-15,1 2-5 0,0-1 2 0,0 3 2 16,0 2-6-16,1 2 8 0,-2 5-6 16,0 3 0-16,0 2 1 0,-3 3-6 0,3 1 1 15,-1 1-3-15,2 6 1 0,-4 4 5 0,-1 1-2 16,-3 2 4-16,2 3-1 16,-3 2-1-16,-1 0 3 0,0 2-1 0,-1 1 2 0,-5 0-2 15,-2 0-5-15,-2-1-17 0,0-2-34 0,3-4-59 16,-2-5-83-16,0-5-80 0,1-5-165 15,3 0-533-15,0-2-84 0</inkml:trace>
  <inkml:trace contextRef="#ctx0" brushRef="#br0" timeOffset="274015.9362">23194 1336 2809 0,'0'0'-34'15,"0"0"-79"-15,0 0-13 0,0 0-6 16,0 0-1-16,0 0-75 0,0 0-274 0,0 0-734 0</inkml:trace>
  <inkml:trace contextRef="#ctx0" brushRef="#br0" timeOffset="276260.8403">24634 1792 457 0,'0'0'290'0,"0"0"-364"0,0 0 116 0,0 0 187 16,0 0 164-16,0 0 48 0,0 0-99 15,0 0-134-15,0 0-86 0,0 0-40 0,0 0-4 16,0 0-6-16,0 0-8 0,69-129-11 0,-51 101-14 15,0-2-4-15,1 1-6 0,0-2-4 0,0 1-4 16,-2 1-8-16,1-2-2 0,1-3-3 16,-4 0-3-16,-1 2-2 0,-3 1-2 0,-5 3 10 15,1 1-3-15,-1-3-3 0,-3-6-6 0,-2-2-16 16,0-3 3-16,-1-2 1 0,0-3 7 16,0 2 1-16,-3 1-3 0,-4 4 7 0,1 3 1 15,-1 5 9-15,-1 5 8 0,1 4 3 0,2 6-5 16,-3 4-11-16,5 5-4 0,0 3-17 0,-1 2 2 15,2 2 4-15,0 5 2 0,-2 6 13 0,1 5-5 16,1 4 11-16,-3 7 3 0,2 5 0 16,2 5 4-16,1 6-10 0,0 7 2 0,6 18 1 15,4 14-7-15,0 13 6 0,1 3-4 0,-1-7 4 16,-5-7 2-16,3-2-4 0,-1 2 3 0,-1-2-10 16,3-2 8-16,-2-1-3 0,-1-4-7 0,2-6 3 15,-3-2-6-15,0-3 1 0,-3-8 3 16,-1-4-3-16,-1-3 5 0,0-5-2 0,-4-5 2 15,-2-7 0-15,2-5 0 0,0-8 0 0,-1-7-2 16,4-5 6-16,0-4 0 0,0-2 10 16,0-1 16-16,-3 0-3 0,1-5 2 0,-1-6-10 15,-2-3-15-15,1-8 1 0,0-1-2 0,3-6 2 16,1-2 0-16,1-4 2 0,0-2-3 16,0-2 0-16,2-1 0 0,6-5-2 0,-4-2 2 15,5-6 2-15,-1-2-3 0,3-4 3 0,1-1-5 16,1-5-3-16,2 2 2 0,2-1-5 0,-1 1 2 15,4-2-1-15,-1 8-1 0,1 5-3 0,-1 6 2 16,0 4 1-16,-2 6 0 0,-1 6 9 0,1 5-7 16,-3 7 0-16,1 3 2 0,-1 3-9 0,2 5 5 15,0 2-4-15,1 5-4 0,0 0 0 16,1 6 4-16,0 7 4 0,-2 5 0 0,-1 3 6 16,-1 7-6-16,-3 3 2 0,0 4 0 15,-4 0-7-15,0 4 9 0,-4 2-5 0,2 0 1 16,-4 3 2-16,0-2-5 0,-1 1 0 0,2-5-2 15,1-3-3-15,2-4-3 0,1-5-2 0,4-5 1 16,4-6-2-16,1-5 10 0,4-5 7 0,0-5 5 16,2 0 11-16,0-9-7 0,1-3 3 15,3-4-3-15,-1-2-3 0,0-3 0 0,0-3-1 16,-2-4 1-16,1-1 0 0,-2-5 2 0,-2 0 0 16,0-5-4-16,-2 1 6 0,-3 1-10 15,-3 1 5-15,-3 3 2 0,-5 3-8 0,-3 4 13 16,0 3-5-16,-4 4-1 0,-5 5 1 0,0 3-3 15,-1 1 0-15,-1 6-2 0,1 3 1 0,-2 1-4 16,-3 5 0-16,1 8 0 0,-3 3-3 16,2 3 1-16,-3 4 0 0,5 2 0 0,-2 3 4 15,4 3-1-15,-1 3-1 0,7 1 0 0,0 2-3 16,5 0-3-16,0-2-1 0,7-7 1 16,4-4-1-16,1-3 5 0,4-5-2 0,-1-2 1 15,5-5 5-15,-1-2-3 0,2-3 5 0,0-3 1 16,2-1 1-16,0-5 5 0,-2-6-5 0,-2-1 4 15,0-4-3-15,-2-4 3 0,-1 0 1 0,-2-3-2 16,-1-5 0-16,0 1-5 0,-1-2-2 0,0 1 1 16,1-3-5-16,1 2 6 0,1 0-3 15,4 2 0-15,-1 0 2 0,-1 4-4 0,0 4 3 16,0 2-1-16,-2 6-2 0,-3 4-3 0,1 3-4 16,-3 3-1-16,-3 1-3 0,2 3-1 0,-3 5 0 15,-2 4 1-15,-2 5 4 0,-2 3-1 16,0 6 7-16,-4 2 0 0,-4 1 0 0,-5 4 4 15,1 0-4-15,-2 2 2 0,3-2 1 0,2-3-2 16,2-3 1-16,5-3-3 0,2-7 3 0,0-2-3 16,7-5 4-16,-1-2 3 0,0-2-2 15,3-4 9-15,2-2-1 0,1 0 5 0,3-3 0 16,1-5-1-16,2-4 2 0,1-1-3 0,1-3 0 16,-4-1-2-16,0-2-3 0,-1-5 1 15,-1-2-1-15,0 0-1 0,0-3-1 0,-2 0-1 16,0 0 0-16,-1 0-2 0,1 0 3 0,0-2-2 15,-2 2-2-15,1 1 1 0,0 3-3 0,-1 3 2 16,-1 5 0-16,-1 3 1 0,-2 5 1 16,-1 3-3-16,0 3-2 0,1 3-8 0,1 0-2 0,1 4 1 15,2 4 2-15,2 5 3 0,0 1 0 16,-1 6 0-16,0 2 2 0,-2 3-1 0,-3 3 4 16,-2-2-1-16,-3 3-1 0,-1 2-4 0,-5 2 1 15,-5-1 3-15,-3 1-4 0,-3-1 3 0,0-2-6 16,0-7-8-16,-1-3 2 0,3-7 1 15,3-4 9-15,1-4 8 0,-1-2 3 0,2-3 4 16,0 0 1-16,3 0-2 0,1-1 1 0,0-2-1 16,2 2-1-16,2 0-4 0,1 0-3 15,0 1-5-15,0 0-4 0,4-1-9 0,1-1-2 16,5 0 2-16,3-2-2 0,5-1 11 0,2 1 5 16,2-3 3-16,1 0 5 0,1-2 0 15,-1-1 2-15,1-4-2 0,-3 0 2 0,0-3 2 16,0-1 1-16,-2-1 1 0,-1-2-1 0,-1 0-1 15,0-1-1-15,-3-1 1 0,-1 3 2 0,-3-1 0 16,-1 0 1-16,0 5 1 0,-4 0 2 0,-2 4 5 16,-1 2 0-16,-2 3 2 0,0 2-4 0,0 3-8 15,0 2-11-15,0 0-19 0,0 0-16 0,0 3-1 16,-2 5 8-16,0 5 13 0,-3 2 15 16,2 5 2-16,1 2 0 0,1 3 2 15,1 3 2-15,0-1-5 0,2 2 2 0,5-1-3 0,1-1-3 16,5-2 7-16,0-5 0 0,3-1 2 0,3-7 4 15,2-2 3-15,3-5 4 0,0-2 2 16,-2-3 2-16,2-3-1 0,-4-5-3 0,-3-2-2 16,-1-5-5-16,-3-3 1 0,-4-3-5 15,-4-4-2-15,-1 0-5 0,-2 1-9 0,-2 0-2 16,-6 1 0-16,-2 2 3 0,-4 2-2 0,-3 0 1 16,-4 3-4-16,-2 2 2 0,0 1 5 0,1 3 4 15,-1 2 6-15,1 3 0 0,2 4-2 16,1 1-3-16,2 0-1 0,-1 7-2 0,3 3-3 15,1 0 0-15,2 3-6 0,4 1-4 0,0 3 0 16,4-1 0-16,2 0-1 0,2-1 2 16,8-3 4-16,4-1 11 0,6-3 12 0,4-6 14 15,2-2 4-15,4 0 0 0,-2-5-1 0,2-5-2 16,-2 0 0-16,-1 0-5 0,-1-2 4 0,-3 1-3 0,-2-2-4 16,-1-1-1-16,-2-1-4 0,0 3-4 15,1-1 2-15,-2 1-5 0,-3 3 2 0,-2 2-6 16,1 3-6-16,-3 2-2 0,-2 2-4 0,1 0 0 15,-3 4 1-15,2 4-1 0,-2 4-6 16,1 2 3-16,-2 3 4 0,-1 2 0 0,-1 1 8 16,-1 1 4-16,1 1-2 0,-2 2 2 0,-1-1-1 15,0 2 1-15,0-3 2 0,-1 2 2 16,-2-5-2-16,1-4-2 0,0-6 3 0,2-3 1 16,0-4 15-16,0 0 26 0,0-2 19 0,0 0 11 15,0-7-17-15,4-4-25 0,1-4-22 0,4-3-8 16,-2-3 0-16,2 1-1 0,0 1-1 15,2-3-9-15,0 4 6 0,2-1-1 0,0 2 2 16,2 1 3-16,1 1-6 0,1 0-2 0,1 2-3 16,0 3-3-16,-2 2-1 0,-3 2-1 0,-1 5-5 15,-2 1-7-15,0 1-7 0,-4 8 2 16,2 2 5-16,-2 3 5 0,-1 1 8 0,-1 3 2 16,0 1 1-16,-1 1-2 0,-3 2 0 0,0 2-5 15,0 0-21-15,-3 0-41 0,-1 1-81 16,1-5-113-16,3-1-182 0,0-6-520 15,0-6 75-15</inkml:trace>
  <inkml:trace contextRef="#ctx0" brushRef="#br0" timeOffset="277037.0356">27917 1374 1918 0,'0'0'165'0,"0"0"-128"0,0 0-5 15,0 0 30-15,0 0 23 0,-125-2 16 0,99 7 1 16,-1 3-12-16,1 3-10 0,1 1-14 0,3 3-18 16,2 0-12-16,1 5-18 0,1 2-10 0,6-1-6 15,3 1-6-15,4-1-7 0,5-2-6 16,0-4 4-16,10-5 7 0,5-4 23 0,5-4 14 0,4-2 2 16,1 0-1-16,1-7-15 0,-1-2-6 0,-2-5 1 15,0 0-4-15,-6-1 10 0,2-3 3 16,-7 2-4-16,1-1 0 0,-5 2-5 0,-1 0-5 15,-2 3 2-15,0 4 4 0,-4 2-3 16,0 3-9-16,-1 2-10 0,0 1-22 0,0 0-27 16,0 1-1-16,0 6 7 0,-1 4 18 0,0 3 23 15,0 4 5-15,-1 1 4 0,2 2-1 0,0 0 1 16,4-1-1-16,1 2 0 0,0-3-4 16,5-3 3-16,1-1 4 0,3-5 6 0,3-3 9 15,2-5 8-15,3-2 2 0,5 0-2 0,-3-3-3 16,4-5-1-16,-3-3 1 0,1-2-2 0,-3-2-3 15,1-3 0-15,-2-1 0 0,-3-2 2 16,0-2-1-16,-3-1-1 0,0-1-6 0,-2-2-5 16,-1-2-4-16,-1-2-1 0,-3 2 1 0,-2 2-3 15,-1 2 9-15,-2 0-6 0,1-2-6 0,-1-5 3 16,-1-3-13-16,3-5-2 0,-3-2 1 0,1-1-7 16,-1-1 6-16,-1 0 3 0,0 3 8 15,-1 5 7-15,2 3 6 0,-3 6-3 0,2 5-8 16,-2 6-4-16,0 5-25 0,0 5-7 0,0 5 5 15,-3 1 4-15,-2 9 21 0,-4 6 14 0,-2 5 6 16,0 6-1-16,-5 4 5 0,1 7-4 16,-4 3-3-16,0 7 1 0,-3 15-5 0,-3 10-1 15,1 8-4-15,7-4-4 0,6-14-1 0,8-11 4 16,3-12 3-16,11-1 1 0,5-9 1 0,2-4 1 16,3-6 0-16,3-3 4 0,3-5 3 15,3-6 5-15,0-4 7 0,3-1-1 0,-1-8 3 16,-1-4-5-16,-1-2-4 0,-4-3 3 0,-2-3-5 15,-4-1 0-15,-3-2-2 0,-2-2-5 0,-3-1 0 16,-2 1-2-16,-1 2 2 0,-1 3 4 16,-5 4 7-16,1 3-5 0,-1 5-3 0,-2 5-6 15,-1 1-19-15,0 2-8 0,0 0-7 0,0 4-1 16,-1 4 12-16,-4 6 9 0,2 3 11 0,-1 4 3 16,-1 3 0-16,3 2 1 0,-2 2-2 0,1 3 0 15,1-1-2-15,2 2 0 0,0 0-5 16,0-2-20-16,4-3-17 0,8-4-20 0,3-7-5 15,5-5 8-15,2-7-16 0,3-4-56 16,-2-3-165-16,-6-5-355 0,-5 1-444 0</inkml:trace>
  <inkml:trace contextRef="#ctx0" brushRef="#br0" timeOffset="277152.8159">28775 1163 1308 0,'0'0'398'0,"0"0"-139"0,0 0-59 15,0 0-36-15,0 0-37 0,0 0-38 16,0 0-31-16,0 0-22 0,0 0-28 0,0 0-41 15,-40-117-60-15,40 117-67 0,0 0-113 0,7 7-204 16,-4 0-495-16,2-2 333 0</inkml:trace>
  <inkml:trace contextRef="#ctx0" brushRef="#br0" timeOffset="277551.1402">28862 1608 1729 0,'0'0'68'0,"0"0"-31"16,0 0 39-16,0 0 49 0,0 0 36 15,114-118 8-15,-100 95-22 0,3-2-30 16,-5 2-25-16,0-4-23 0,-2 0-15 0,-1 1-13 0,-1 2-14 16,-4 3 0-16,2 0-11 0,-4-3-8 0,3-2 0 15,-1-2-5-15,-2-5 1 0,2-1 0 0,2-2-2 16,-4 1-5-16,4-1-2 0,-2 0-1 15,2 3 6-15,-2-1 1 0,4 5 0 16,-3 0 5-16,0 7 5 0,-4 2 9 0,2 5 4 0,0 4-22 16,-3 3-8-16,0 3-23 0,0 4-11 15,-2 1 14-15,-2 2 3 0,0 7 18 0,-4 2 12 16,-2 5 6-16,1 5-6 0,-2 4-5 0,-2 5 2 16,0 5-1-16,0 5 6 0,1 15 2 15,-3 12-6-15,0 8-5 0,3 7-2 0,1-13 2 16,4-10-2-16,4-6 3 0,1-7-9 0,2-4-13 15,5-1-7-15,5-5-21 0,4-7-18 0,2-5-19 16,5-9-42-16,0-3-73 0,2-9-204 16,-5-3-496-16,-7 0-169 0</inkml:trace>
  <inkml:trace contextRef="#ctx0" brushRef="#br0" timeOffset="278043.5297">29158 1208 1150 0,'0'0'219'0,"0"0"-77"16,0 0 14-16,0 0 18 0,0 0 7 15,0 0 1-15,0 0-39 0,0 0-40 0,0 0-39 16,0 0-40-16,0 0-19 0,0 0-10 0,0 0 1 16,0 0 4-16,57-54 6 0,-48 76 6 15,0 7-9-15,2 5 3 0,-2-3-7 0,1 0 0 16,2-2 7-16,3-6 0 0,0-2 6 16,4-3 1-16,0-5 7 0,0-4 10 0,0-3 10 0,-3-5 12 15,1-1 8-15,-3 0 3 16,0-6-2-16,-3-1-12 0,-1-4-7 0,-2-2-17 0,-1-1 3 15,1-5-8-15,0-1-5 0,-4 1 2 0,1-1-12 16,-2 5 3-16,-2 1 6 0,0 3 3 16,0-2-2-16,1 2-1 0,0 0-2 0,-1 2-4 0,0 0 2 15,0 2-9-15,-1 2-29 0,0 2-28 16,1 3-16-16,-1 1 8 0,1 12 25 0,3 6 22 16,0 10 16-16,-1 6-3 0,4 3-2 15,-4 2 5-15,3 2-3 0,-4-1 3 0,-2 6 1 0,0 1 4 16,0 3-2-16,-4 3 2 0,-7 3-1 15,-4 1-1-15,-1 0 4 0,-5 1-1 0,-5 2-2 16,-5 0 5-16,-6 1-7 0,-2-1 0 0,-2 0 4 16,-3-6-8-16,-3-3 7 0,1-6-2 0,2-7-2 15,1-8 3-15,10-8 5 0,3-10 16 16,8-8 23-16,2-5 20 0,2-5 9 0,6-6-4 16,1-4-11-16,2-3-17 0,5-2-8 0,4-6-10 15,0-2-5-15,7-2-2 0,8-2-6 0,-1-1-1 16,6-2-5-16,4 1-5 0,2-2-8 15,-1 0-12-15,5 1-16 0,1-2-32 0,4-1-34 16,-2-4-50-16,6 1-83 0,2 0-126 0,-10 9-346 16,-9 11-912-16</inkml:trace>
  <inkml:trace contextRef="#ctx0" brushRef="#br0" timeOffset="278600.8441">30054 804 0 0,'0'0'0'0,"0"0"116"0,0 0 183 0,0 0 24 16,0 0-2-16,0 0-48 0,0 0-94 16,0 0-56-16,0 0-29 0,0 0-27 0,0 0-11 15,0 0-14-15,0 0-10 0,92 5 5 16,-80-1-6-16,3 2-3 0,-2-1-4 0,-1 4-9 15,-1 0-4-15,0 3-5 0,-1-1 1 0,-1 2-10 0,-2 1 3 16,-4 4-1-16,-2-1 4 16,-1 3 7-16,-1 0 2 0,-7-1 6 0,-2 2 1 0,-3-1 3 15,-3-1 3-15,-3 0-1 16,-1-3 2-16,0-2 0 0,-1-1 1 0,2-2 12 16,2-3 10-16,2-1 21 0,1-4 4 0,5 0 0 15,5-1-6-15,-3-2-18 0,5 0-2 0,0 0-3 16,1 0-1-16,0 0 3 0,-1 0-5 0,2 0-12 0,0 0-15 15,0 0-4-15,0 2-13 0,0-2 0 0,0 2 6 16,0 0-4-16,2 2 11 0,-1 2-1 16,1-1 4-16,-1 5-1 0,0-1-3 0,2 5 5 15,3 3-5-15,-3 4-6 0,5 3-3 16,1 0-4-16,-2-1-15 0,0-1-31 0,1 0-54 16,1 1-107-16,0 3-175 0,-5-5-380 0,1-7-788 0</inkml:trace>
  <inkml:trace contextRef="#ctx0" brushRef="#br0" timeOffset="278745.9978">30082 1738 2400 0,'0'0'-335'16,"0"0"-351"-16,0 0-183 0,0 0 359 15,0 0 510-15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0:44:24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19581 3818 0 0,'0'0'0'0,"0"0"0"0,0 0 0 0,0 0 0 0,0 0 0 0,0 0 0 16,0 0 101-16,0 0 148 0,0 0-37 15,0 0-27-15,0 0-22 0,0 0-11 0,0 0-19 16,0 0-21-16,-5 11-19 0,5-11-20 0,0 0-13 15,2 0-5-15,-2 0-1 0,1 0-1 0,-1 0-1 16,0 0-4-16,2 0-6 0,1 0-3 16,1 0-1-16,3 0-3 0,3-3-3 0,1 1-7 15,3-1-8-15,5 1-2 0,1 0-3 0,2-2-2 16,6 2 4-16,3-3 6 0,3 0 9 16,9 0 10-16,3-1 5 0,7 0-1 0,6-3-7 15,2 2-8-15,2 1-9 0,1 0-5 0,-3 1-4 16,-4 2-3-16,-3-1-3 0,-8 1-1 0,-4-1 1 15,-3 1-2-15,-7-1 3 0,-2 1 1 0,-4 0 2 16,-3 0 1-16,-5 0 0 0,-5 2 1 0,-1-2 0 16,-3 2 2-16,-5 0 5 0,-2 1 7 15,0 0 7-15,-2 0 8 0,0 0 3 0,0 0 2 16,0 0 0-16,0 0-3 0,0 0-2 16,0 0-4-16,0 0-10 0,0 0-6 0,0 0-7 0,0 0-6 15,0 0-3-15,0 0-3 0,0 0-3 0,0 0-3 16,0 0-1-16,0-1-5 0,0 1-7 15,0 0-17-15,0-1-35 0,0 1-50 0,0-1-55 16,0-2-69-16,0 1-150 0,1-3-238 0,0 2-261 16,-1 0 646-16</inkml:trace>
  <inkml:trace contextRef="#ctx0" brushRef="#br0" timeOffset="333.7668">20475 3450 0 0,'0'0'428'15,"0"0"-150"-15,0 0-6 0,0 0-9 16,0 0-8-16,0 0-16 0,0 0-47 0,0 0-46 16,0 0-37-16,0 0-38 0,0 0-20 0,0 0-15 15,0 0-2-15,0 0 3 0,64-5 1 0,-37 9 1 16,4 2-1-16,5 1-8 0,-1 2-3 15,3 1-4-15,3 1-3 0,-5 3 1 0,-3-1-3 16,-6 3-6-16,-3 0-7 0,-10 3-3 16,-2 3-4-16,-5 2 2 0,-6 2 1 0,-1 1 0 15,-10 3-2-15,-2 0-4 0,-9 0-9 0,0 0-5 16,-8-2-1-16,-1-3-2 0,-1-1 2 0,-4-1-3 16,1-3-7-16,3-3-13 0,1-2-29 0,6-4-54 15,-2-1-99-15,5-4-163 16,8-1-327-16,3-3-246 0</inkml:trace>
  <inkml:trace contextRef="#ctx0" brushRef="#br0" timeOffset="1252.2418">21295 3411 0 0,'0'0'0'0,"0"0"391"16,0 0-49-16,0 0-68 0,0 0-36 0,0 0-34 15,0 0-18-15,0 0-12 0,0 0-18 0,0 0-22 16,0 0-22-16,0 0-26 0,0 0-18 15,-9-90-19-15,16 82-14 0,-2-2-7 0,3 3-7 16,0 0-5-16,2 2-4 0,2-1-5 0,1 3-6 16,5 2-1-16,2 1-1 0,3 0 0 15,6 1 2-15,3 2 0 0,5 3 1 0,4-2 2 16,2 0-3-16,3 0 3 0,-2-1-2 0,0-1-2 16,-2 0 3-16,-6-2-2 0,-4 0 0 0,-4 0 2 15,-7 0 2-15,-4-4 5 0,-4-2 6 16,-4-1 8-16,-3-1 1 0,-3 1-2 0,-2-2-7 15,-1-2-8-15,0 0-5 0,-6-1-3 0,2 1-1 16,-4-2 1-16,-2 2 2 0,3-1 2 0,0 2 4 16,-1 1 2-16,0 0 3 0,5 5 2 0,-1 1-3 15,2 3-3-15,1 0-7 0,0 0-12 0,1 0-9 16,0 0-2-16,-1 6 0 0,0 6 11 16,1 2 8-16,0 4 2 0,0 2 3 15,0 3-2-15,3 4 1 0,2 1-2 0,-1 3 1 0,-3 3 0 16,5 2-2-16,-4 3 3 0,-1 0-3 15,0 0 1-15,0-1 0 0,-1 2-6 0,0-3 6 16,-1-3-3-16,-1 0 3 0,-6-2 4 0,3-4-4 16,-3-2 0-16,-1-4 1 0,-1-2 0 0,0-4 2 15,0-2 1-15,-1-3 3 0,-1-2 5 16,-5-2 10-16,3-2 8 0,-6-3 6 0,1-1 4 16,-2-1-5-16,0 0-5 0,2-1-1 0,-1-2-3 15,1-3 2-15,6-1-1 0,-3 0-2 0,6 1-6 16,0 0-2-16,6 0-4 0,-3 2-3 0,6-1-4 15,1 0-22-15,0 2-29 0,0-2-35 16,2-1-55-16,7-1-52 0,3-1-84 0,5 0-124 16,-6 1-275-16,-1 3-365 0</inkml:trace>
  <inkml:trace contextRef="#ctx0" brushRef="#br0" timeOffset="2163.779">22345 3419 653 0,'0'0'682'0,"0"0"-564"0,0 0-79 0,0 0 48 15,0 0 81-15,0 0 57 0,-126 58 20 0,97-39-40 16,-1 2-54-16,2 1-52 0,4 0-46 16,3 2-21-16,2 0-17 0,6 1-7 0,3-1-1 15,3 0-9-15,3-1-2 0,4 0-9 16,0-3-9-16,4-2 1 0,6-7 0 0,0 0 8 15,2-4 9-15,3-4 9 0,-1-2 4 0,2-1 2 16,-1-3 6-16,3-5-2 0,0-3 2 0,-4 0 1 16,3-4-1-16,-4 0 0 0,-2 0-1 0,-1-1 1 15,-2 2 1-15,-5 0 4 0,2 4 3 16,-4 2 1-16,-1 2 4 0,0 3-7 0,0 1-9 0,0 2-13 16,0 0-25-16,0 0-12 0,0 4 0 15,0 5 6-15,0 0 16 0,1 5 12 0,0 0-1 16,6 4-2-16,-2-2-1 0,4 2-2 0,1-1 0 15,3 0 0-15,4-2-1 0,0 2 2 0,2-3-1 16,-1-3 4-16,6-1 1 0,-1-3 4 16,-1-1 5-16,5-4 3 0,-4-2 4 0,-1 0 4 15,-1-4 3-15,-1-5 1 0,-1-1 1 0,0-1 0 16,-1-1-5-16,-3-2 0 0,3-1-1 16,0-2-3-16,-5-1 0 0,5-2-2 0,-5-3-3 15,4 0 0-15,-4-3-2 0,4-1-1 0,-3-2-1 16,3-2-1-16,-2-2-1 0,4-2-2 0,-2 0 2 15,-2-1-4-15,1 1-2 0,-3 1 1 0,-1 0 1 16,-2 2 0-16,0 1 2 0,-3 0-1 0,-5 2-3 16,0 1 0-16,-2 1-1 0,0 1 1 0,-3 2-2 15,-5 2 6-15,1 3 0 0,-2 3 2 16,0 3 0-16,-1 2 0 0,0 3 1 0,1 2-1 16,1 3 2-16,-3 3-11 0,3 0-1 15,1 9-1-15,-2 4-3 0,-2 5 8 0,1 5 0 16,0 5 1-16,0 6 0 0,1 4-2 0,1 3 0 15,-1 5-1-15,6 0-2 0,1 2-5 16,2 0-2-16,0 0-4 0,3-1-5 0,6-1-1 16,1-4-1-16,3-5 1 0,3-5 6 0,-1-1 1 15,4-5 5-15,0-4 2 0,-1-2 1 0,-1-5 5 16,2-3 3-16,3-7 6 0,3-1 5 16,-2-4 6-16,-1 0 5 0,4-7-3 0,-3-3 0 15,3-3-3-15,-2-4-2 0,-1-3-3 0,3-2-4 16,-2-3 1-16,3-3 0 0,-5-2-3 0,1-2 3 15,1-4-4-15,-6 0-4 0,0-2-2 16,-1-2-5-16,-4-1-2 0,-4 1-4 0,1-1 1 0,-4-1-3 16,-4 0 4-16,-1 3 3 0,-1 0 2 15,0 5 5-15,-3 1 1 0,-3 8 5 0,-1 5 1 16,0 6 2-16,-2 4 1 0,-1 6-3 0,-2 4-1 16,-3 3-4-16,-3 11 4 0,2 7 3 15,-5 8 6-15,-4 8 5 0,4 6-3 0,0 5 2 16,0 4-4-16,3 2-3 0,5-1 0 0,4-1-5 15,7-1-2-15,2-2 0 0,3-6-4 16,11-2-2-16,2-6-1 0,4-4-2 0,0-6 0 16,3-3 0-16,4-4 0 0,-3-4-6 0,3-2-15 15,2-5-33-15,-1-3-54 0,-2-3-92 0,4-1-112 16,-2 0-236-16,-7-2-402 0,-9-1 353 0</inkml:trace>
  <inkml:trace contextRef="#ctx0" brushRef="#br0" timeOffset="2365.7393">24230 3144 0 0,'0'0'0'0,"0"0"0"16,0 0 0-16</inkml:trace>
  <inkml:trace contextRef="#ctx0" brushRef="#br0" timeOffset="4254.5718">24090 3425 0 0,'0'0'0'0,"0"0"136"16,0 0 139-16,0 0-11 0,0 0 17 0,0 0 19 16,0 0 1-16,0 0-14 0,0 0-54 15,0 0-71-15,0 0-53 0,0 0-42 0,0 0-27 16,0 0 4-16,57-66 8 0,-42 44 3 0,0-1-3 15,-2 0-11-15,-1-2-9 0,-2-1-10 0,2-2-5 16,-2 0-3-16,-1-5-4 0,0 0-3 16,1-4-3-16,-2 0-2 0,0 0-2 0,-3-1-3 15,3-1-2-15,-6 0-2 0,2 0-2 0,-2 1 2 16,-2 2 2-16,0 3 5 0,-5 4 3 16,2 6 7-16,-3 4 2 0,2 5 4 0,-3 3 3 15,5 5 1-15,0 2-2 0,0 4-10 0,0 0-13 0,-1 1-12 16,2 8 2-16,-3 6 4 0,-3 9 11 15,-2 5 9-15,3 8 1 0,0 7-1 0,0 4 0 16,3 6-2-16,2 4-1 0,1 3-1 0,0 2 0 16,0 4-3-16,0 1 1 0,0 0 1 15,-1-2 0-15,-3 2-1 0,2-3-3 0,2-3-2 16,0 0-3-16,0-3 3 0,0-2 2 0,0-2 2 16,0-4 3-16,0-6-6 0,0-2 0 0,-1-9 0 15,0-4-1-15,0-7 0 0,0-7 1 16,0-3 0-16,0-7 1 0,-2-4 9 0,2-2 21 15,0 0 22-15,0-2 8 0,-3-8-10 0,-1-7-19 16,-4-4-18-16,4-8-7 0,-3-4 5 16,0-5 3-16,3-2 2 0,-1-3 0 0,6-2-3 15,0-5-3-15,1-2-6 0,10-4 4 0,6-4-5 16,3-1-5-16,3 0 0 0,4 3-4 16,2 1 0-16,2 7 1 0,0 5 0 0,-1 9 0 15,-1 7-3-15,-4 8-4 0,1 9 2 0,-3 6-2 0,-2 6-3 16,-1 0-1-16,-1 9 1 0,-5 6-2 15,2 4 6-15,-5 6 6 0,-3 6 1 0,-3 3 6 16,1 1-1-16,-4 5-4 0,-1 2 3 0,-1 0-2 16,1 2 2-16,2-3 0 0,4-4-2 15,2-4-2-15,3-3-1 0,5-9 1 0,3-5 2 16,2-4 5-16,0-6-1 0,5-6 3 0,-3 0 2 16,3-7-1-16,-3-5 6 0,-1-2 2 0,0-3 1 15,-2-1 3-15,-2-6-3 0,-1 1-1 16,-1-5-2-16,-3-3-1 0,-1 0-4 0,-1-3-3 15,-3 1-1-15,-3 0-6 0,-2 2 4 0,-4-1 3 16,0 4 1-16,-4 3 6 0,-4 3-3 0,-1 1-2 16,-1 6 2-16,1 3-2 0,0 5-1 15,0 2-4-15,-2 3-6 0,2 2-5 0,-2 2 1 16,-1 5 1-16,-2 8 2 0,0 2 4 0,3 4 0 16,-1 3-3-16,1 2 1 0,2 3-4 0,2 2 4 15,5 3 0-15,2-2-1 0,0 1-2 0,8-3-3 16,2-1-2-16,4-5-1 0,4-3 5 15,2-5-6-15,1-3 4 0,1-6 2 0,4-4 0 16,-1-3 9-16,3 0 5 0,-4-6 2 0,1-4 2 16,-3-4-3-16,-2-1-1 0,-4-3 4 0,1-3-1 15,-3-3 2-15,1 0-3 0,-1-6-5 0,0 2-1 16,-1-3 0-16,0-1 0 0,2 0 0 16,-2 0 4-16,-1 2-4 0,3 3-2 0,-3 3 1 15,-2 5-7-15,-1 5 7 0,-2 5-2 16,0 3-1-16,-4 4-7 0,2 2-9 0,-3 0-4 15,-1 4-1-15,4 7 9 0,-4 5 4 0,0 3 5 16,-1 6 2-16,0 4-4 0,0 3 4 0,-5 1 0 16,-1 2-4-16,0-1-1 0,1 0-8 0,-1-4-10 15,6-4-4-15,0-3 2 0,3-6 3 16,4-3 9-16,3-6 11 0,3-3 2 0,1-4 11 16,0-1 4-16,3-4 7 0,-4-2 15 0,0-1 9 15,-2-5 11-15,4-4-54 0,1-6-15 16,7-5-9-16,1-3-4 0,-2-2 57 0,-3 1 3 15,-1-1-7-15,-6 1-10 0,0 0-7 0,2-1-3 0,-3 1-2 16,1 2-1-16,0 2-2 0,-2 6-3 16,3 4 4-16,-3 5 3 0,-2 4-1 0,1 3-1 15,-2 4-7-15,0 1-5 0,0 1-3 0,2 6 3 16,-1 3 0-16,-1 4 1 0,1 2-1 16,-3 5-3-16,-3 2 3 0,-2 2-2 0,0 3-3 15,-7-1 1-15,-2 3-6 0,-3-1-4 0,-2-1-3 16,-1-1-7-16,-1-2-9 0,2-1-14 15,1-7-8-15,3-3 2 0,6-6 13 0,0-3 27 16,2-3 27-16,2-2 23 0,0 0 10 0,0 0 2 16,0 0-12-16,0 0-19 0,3-5-15 15,3 0-9-15,2-2-1 0,4 1 6 0,2-1 7 16,3-1 4-16,2 3 3 0,2-4 0 0,1 2-1 16,1-2 0-16,0 1 2 0,-1-2 0 0,-1-1 3 15,-1 0 4-15,-1-2 0 0,-2-1 6 16,2-1-4-16,-5 0 0 0,0 1 3 0,-3-3 1 0,1 2 1 15,-5-1 1-15,-2 1 1 0,-1 2-1 16,-2 1 5-16,0 4 2 0,-2 2 1 0,0 2 1 0,0 3-10 16,0-1-13-16,0 2-15 0,0 0-20 15,-3 5 2-15,0 3 5 0,-1 4 7 16,-2 5 12-16,-1 1 0 0,0 4-1 0,3 0-1 16,-1 1 1-16,2 0-1 0,3 1-5 0,0-3-7 15,0-1-12-15,7-6-2 0,3-1 6 0,3-5 12 16,1-5 16-16,3-2 8 0,-1-1 3 15,0-1-1-15,-1-6-3 0,-1-4 0 0,2-2 0 16,-2-2 0-16,-2-2 0 0,-3-1 0 0,-2-4-2 16,-4 3-2-16,-3-2-1 0,0-1-4 0,-3 0-3 15,-6 0 1-15,-2 2-1 0,-1 3 4 0,-3 1 4 16,0 3 0-16,0 2 1 0,0 3-2 16,0 2 0-16,3 3-2 0,1 2 0 0,0 1-7 15,2 0-2-15,1 4-7 0,2 3-6 0,0 3 0 16,3 1-3-16,1 1-2 0,2 2 1 0,0 1 0 15,7 1-3-15,4-4 7 0,5-2 6 16,4-4 8-16,2-4 12 0,1-2 5 0,4-1 2 0,0-6 0 16,-2-3 3-16,4-1 3 0,-4-1 4 15,-2 0 1-15,-3 0-4 0,-2 0-3 16,-3 2-2-16,-1 0-2 0,-4 2-2 0,-4 3 0 16,-1 1-4-16,-1 2-4 0,-3 2-7 0,0 0-13 15,2 0-5-15,-3 3 2 0,1 5 1 16,1 4 12-16,0 2 2 0,-1 2 2 0,-1 1 3 0,0 2-2 15,0-1 2-15,-4-1-2 0,2 0-2 16,-4-3 1-16,2-1-2 0,2-2 0 0,0-4 0 16,2-4 5-16,0-2 21 0,0-1 27 0,1-4 3 15,3-6-5-15,5-3-20 0,-2-3-25 16,3-1-3-16,1-1 4 0,2 0 0 0,-3 1 3 16,1 0 3-16,-1 3-3 0,0 1 3 0,1 4-3 15,-2 1 1-15,1 3-1 0,-4 3-1 0,2 2-2 16,-2 0-6-16,2 0-3 0,0 7-2 0,3 2 1 15,-1 2 1-15,0 1-2 0,2 5-8 0,0 0-20 16,-2 2-34-16,1 0-62 0,-2 0-111 16,-1 0-186-16,-1-6-467 0,-4-3-219 0</inkml:trace>
  <inkml:trace contextRef="#ctx0" brushRef="#br0" timeOffset="4913.9506">26815 3044 1891 0,'0'0'123'0,"0"0"-88"0,0 0-34 16,0 0 9-16,0 0 17 0,0 0 17 15,0 0 6-15,0 0-4 0,0 0-10 0,0 0-12 0,0 0-11 16,0 0-8-16,0 0-10 0,0 0-4 16,-112 70-1-16,119-63 13 0,3-2 22 0,1-1 14 15,2-4 6-15,3 0-3 0,-2-2-10 0,2-2-6 16,-2-2-1-16,-3 1 2 0,-2-1 4 0,-2 3 3 15,-4 0 1-15,-1 1-3 0,-2 2-10 16,0 0-16-16,0 0-23 0,0 0-24 0,0 0-16 16,0 2 9-16,0 4 12 0,-1 1 23 0,0 4 16 15,1-1-2-15,0 3 1 0,0 0-1 0,1-2 0 16,6 1 2-16,0-3 5 0,1-3 7 16,2-2 10-16,4-2 9 0,-2-1 4 0,3-1 2 15,0-1-1-15,0-5-4 0,1-5-3 0,2-3-4 16,-1-2-2-16,2-3 0 0,1-2 3 0,-5-2 1 15,1-1-1-15,-4-3-5 0,-1 0-6 0,0-5-7 16,-4 0-2-16,1-4-2 0,-1-1-3 16,-1-2 2-16,2-3-2 0,-3-2-2 0,1 1 0 15,0-2-2-15,0 1-1 0,2-1 1 0,-4 5-2 16,1 3 3-16,-3 3 2 0,-1 7 4 16,-1 5 10-16,0 6 1 0,0 7-2 0,0 4-13 0,-1 5-33 15,0 1-22-15,-3 12-1 0,-2 6 8 16,-4 9 27-16,-4 6 18 0,0 8-2 0,0 6 0 15,0 5-2-15,-1 3 4 0,4 4 1 0,1-1 0 16,0-1-1-16,5-4-3 0,4-6-7 0,1-9-9 16,7-7 1-16,7-7 1 0,2-8 10 15,4-4 14-15,2-7 8 0,0-4 9 0,1-2 2 16,1-7-2-16,2-4-1 0,0-5-9 16,-5-2-1-16,2-1 0 0,-5 0 4 0,-3 1 6 15,-5 2 5-15,-2 2 1 0,-5 3 2 0,0 4 3 16,-3 3-2-16,0 1-8 0,0 2-11 0,0 1-19 15,0 0-20-15,0 2-9 0,0 6 4 16,-1 2 8-16,-2 5 16 0,3 0 8 0,0 4-4 16,0 5 1-16,0 0-9 0,3 1-15 0,0 3-29 15,2 2-63-15,2-5-84 0,2-3-90 0,3-4-83 16,3-7-57-16,-3-5-207 0,-2-5-278 0</inkml:trace>
  <inkml:trace contextRef="#ctx0" brushRef="#br0" timeOffset="5045.2765">27434 2739 1167 0,'0'0'869'0,"0"0"-720"0,0 0-101 16,0 0-23-16,0 0-10 0,0 0-13 0,0 0-32 15,0 0-63-15,0 0-84 16,0 0-168-16,0 0-322 0,0 0-296 0</inkml:trace>
  <inkml:trace contextRef="#ctx0" brushRef="#br0" timeOffset="5352.6145">27759 2910 1844 0,'0'0'71'0,"0"0"-44"0,0 0 4 0,38-119 29 16,-33 85 25-16,-1 0 20 0,-1-1 16 0,-3 0-20 15,1-2-20-15,-1 2-16 0,0 0-22 16,2-1-9-16,1-1-5 0,0 2-4 0,-1 0 1 15,-1 4-2-15,0 4 7 0,-1 5 8 16,0 5 0-16,0 7-2 0,0 5-15 0,0 4-29 16,0 1-43-16,-3 4-2 0,-4 8 2 0,-3 6 17 15,-3 7 35-15,-2 7-4 0,-2 6 1 0,-1 5-3 16,-1 3-3-16,4 3 4 0,-2 4-3 0,4 5 3 16,0 1 2-16,1 2-2 0,4-3-7 15,1 0-18-15,4-6-36 0,3-5-55 0,5-8-58 16,10-6-33-16,1-7-20 0,6-7 0 0,3-7-10 15,0-7-109-15,3-5-244 0,-11 0 123 0,-3-3 470 0</inkml:trace>
  <inkml:trace contextRef="#ctx0" brushRef="#br0" timeOffset="5722.6442">27865 2936 0 0,'0'0'106'0,"0"0"451"0,0 0-92 16,0 0-96-16,6-117-62 0,-6 101-67 0,0 3-38 16,0 1-40-16,0 4-32 0,0 4-28 0,0 0-26 15,1 2-30-15,0 2-42 0,1 0-30 16,0 4-15-16,1 3 4 0,-1 3 17 0,6 2 14 15,-4 2 7-15,5 0-1 0,1 1-1 0,4-1-1 16,1-2-1-16,4-1 4 0,-2-3 6 0,3-2 8 16,1-4 6-16,-3-2 3 0,0 0 2 15,1 0-1-15,-7-6 9 0,1-2 0 0,-2 0 0 16,-4-1 4-16,1-1-12 0,-3 0 3 0,0 2 0 16,-4 1-3-16,-1 3 1 0,1 1-6 0,-1 0-9 15,0 3-15-15,0 0-25 0,0 0-25 16,0 4-3-16,0 7 15 0,0 5 11 0,-2 6 21 15,-4 6 7-15,1 3-3 0,-3 7 4 0,1 3 0 16,-3 4-1-16,-2 5 1 0,0 2 1 0,-7 3 1 16,0 2-1-16,-4 0 0 0,-2 1 1 15,-2-2 0-15,-3-1 2 0,0-6-3 0,4-6 0 16,5-11-1-16,7-9-2 0,4-9 2 0,6-7 9 16,1-5 23-16,0-2 19 0,2-6-5 15,1-5-20-15,0-8-42 0,0-4-34 0,4-6-25 16,7-1-34-16,3-4-73 0,4 0-125 0,3-2-217 15,-6 10-360-15,-3 7 52 0</inkml:trace>
  <inkml:trace contextRef="#ctx0" brushRef="#br0" timeOffset="6011.1919">28470 2566 530 0,'0'0'324'15,"0"0"-56"-15,0 0 18 0,0 0 23 0,0 0-20 16,0 0-66-16,0 0-76 0,0 0-48 0,0 0-34 16,0 0-17-16,0 0-9 0,0 0-9 15,117 2-8-15,-100 8-7 0,0 4-1 0,-4 0-6 16,0 3-4-16,-1 0 1 0,-5 0-10 0,-1 2 6 16,-4 0-1-16,-2 2-3 0,-1 0 5 0,-8 1-8 15,-2 0 0-15,-3-3-5 0,-2-2-2 16,1-3 0-16,0-3 3 0,4-5 3 0,2-2-1 15,1-1-8-15,0-1-13 0,3-2-21 0,-1 0-30 16,3 0-43-16,2 0-72 0,1 0-134 0,0 0-280 16,0 0-182-16,0 0 367 0</inkml:trace>
  <inkml:trace contextRef="#ctx0" brushRef="#br0" timeOffset="6131.8587">28582 3146 1158 0,'0'0'303'0,"0"0"-166"15,0 0-32-15,0 0 9 0,0 0-9 0,0 0-37 16,0 0-65-16,0 0-125 0,0 0-398 0,0 0-831 0</inkml:trace>
  <inkml:trace contextRef="#ctx0" brushRef="#br0" timeOffset="6716.5029">19985 5107 1185 0,'0'0'216'0,"0"0"-97"0,0 0-115 0,0 0 1 15,0 0 39-15,0 0 61 0,0 0 53 16,0 0-5-16,157-14-19 0,-100 8-30 0,10 0-29 0,7-2-19 16,3-1-14-16,2 2-12 0,-1 0-17 15,-5 2-13-15,-3 1-34 0,-9 0-72 0,-10 2-113 16,-6 1-163-16,-8-2-227 0,-10 0-207 0,-14 2 539 0</inkml:trace>
  <inkml:trace contextRef="#ctx0" brushRef="#br0" timeOffset="6895.031">21084 4817 389 0,'0'0'304'0,"0"0"-180"0,0 0-2 15,0 0 43-15,0 0 31 0,57 124 19 16,-54-95-25-16,-3 3-23 0,-4 0-18 0,-8 1-23 15,-4 2-21-15,-5-1-27 0,-4 0-21 16,0-2-20-16,0-4-16 0,2-3-12 0,5-4-20 0,4-6-29 16,4-3-50-16,7-4-90 0,3-6-142 0,0 0-304 15,0-2-559-15</inkml:trace>
  <inkml:trace contextRef="#ctx0" brushRef="#br0" timeOffset="7270.264">22209 4547 2162 0,'0'0'149'16,"0"0"-110"-16,0 0-61 0,0 0 0 15,0 0 27-15,0 0 30 0,0 0 18 0,-125-47 8 16,100 47-2-16,3 0-17 0,-1 7-12 0,0 3-11 15,2 2-6-15,4 3-2 0,0 1-5 0,4 4-5 16,3 2-2-16,2 1-1 0,5 1 1 16,3 1 1-16,0 0-1 0,9 0 1 0,5-2 3 0,3 0 3 15,5-2 5-15,1-1 5 0,5 1-4 16,-3-1-1-16,2-2-2 16,-5 1-6-16,-1 0 7 0,-2-2-2 0,-7 1-2 0,-3 0 3 15,-3-2-5-15,-5 0 3 0,-1 1 7 0,-8-2 9 0,-5 0 12 16,-6-1 5-16,-4 0 1 0,-6 0-6 15,-3-3-9-15,-4-2-6 0,1-1-7 0,-1-2 0 16,4-4-7-16,2 0-3 0,1-2-6 0,6 0-17 16,3-3-25-16,1-3-43 0,7-1-66 15,2-2-95-15,4 0-217 0,4 1-465 0,2 4-133 16</inkml:trace>
  <inkml:trace contextRef="#ctx0" brushRef="#br0" timeOffset="7727.4849">22404 5075 2478 0,'0'0'84'0,"0"0"-53"0,0 0-23 16,0 0 1-16,105-122 15 0,-89 93 19 0,-3-2 4 16,-4-1 1-16,-1-2-5 0,-6 0-8 0,3-3-6 15,-4-1-4-15,-1-2-4 0,0-4-9 0,0 0 1 16,-6-1-6-16,2-1 1 0,-4 3-1 15,1 0-1-15,1 5 3 0,-3 4 0 16,1 4 1-16,4 10 6 0,-2 5 3 0,3 6 1 16,-1 4-7-16,2 5-21 0,2 0-34 0,0 8-6 0,0 8 9 15,0 9 11-15,6 7 27 0,-4 9 3 16,1 6-5-16,2 7 5 0,-2 6-4 0,-2 2 1 16,-1 3 4-16,0-1-5 0,-1 2 3 15,-3-4 0-15,-3 1-4 0,-3-4 2 0,6-3 1 16,-2-6-2-16,4-6 1 0,2-7-1 0,0-7-3 15,1-9-3-15,2-8-4 0,3-5 9 0,-4-6 18 16,2-2 18-16,2-5 8 0,-1-8-8 0,2-7-16 16,3-3-16-16,2-3 0 0,1-3 2 15,-1 1 1-15,-1 0 5 0,0 0 3 0,1-1 0 16,-1 0 0-16,4 4 0 0,-2 3-4 0,-1 4 0 16,3 4-3-16,-2 6-2 0,-1 0-2 0,-1 5-4 15,0 3-5-15,3 0-5 0,-4 0-4 0,2 4-1 16,-1 3-9-16,1 1-18 0,0 3-52 0,2 0-94 15,-1 5-139-15,-2-1-211 0,-3-3-422 16,-4-5 114-16</inkml:trace>
  <inkml:trace contextRef="#ctx0" brushRef="#br0" timeOffset="8441.5183">22962 4771 1712 0,'0'0'390'0,"0"0"-389"0,0 0-54 0,0 0 14 16,0 0 41-16,0 0 34 0,0 0 22 0,0 0 16 16,0 0 4-16,0 0 1 0,-100 131-6 15,100-113-14-15,3 2-16 0,3-1-12 0,5-3-11 16,6-3-3-16,1-3 5 0,3-5 5 0,2-4 3 16,-2-1 2-16,2-5-4 0,2-6-6 0,-5-1-6 15,-1-3-6-15,-3-1-3 0,-4-4-5 16,-3 0-2-16,-3 0-2 0,-6-1-2 0,0-1-2 15,-8 1 0-15,-1 3-1 0,-2 1 4 0,-2 2 3 16,-2 2 3-16,2 4 4 0,0 1 2 0,-2 3 4 16,3 3-4-16,2 0-3 0,-1 2-5 0,3 0-8 15,2 5-3-15,0 1-4 0,1 1-3 0,1 1-3 16,4 0-6-16,0 0 4 0,9 0 5 16,1-2 13-16,5 0 13 0,2-2 6 15,5-2 3-15,2-2-1 0,0 0-2 0,-1-2-2 16,3-3-1-16,-3-2-1 0,1 0 0 0,-3 0-1 15,-3-1 0-15,-1 0-1 0,1 0-1 0,-5-1-1 16,-1 2-1-16,-2 0-3 0,0 2-3 0,-2 2-8 16,-1 2-7-16,-4 1-15 0,-1 0-9 0,-1 4-2 15,3 5 2-15,-3 1 11 0,-1 3 8 16,0 3 5-16,0 2 5 0,0 1 1 0,0 2 1 16,-1 1-1-16,1 0 0 0,0-3-2 0,0 0-2 15,4-3-2-15,4-4 0 0,3-2 7 0,1-4 9 16,5-3 7-16,-2-3 6 0,4 0 4 0,0-5 0 15,1-3 2-15,-1-2-1 0,-1-4 0 16,-3-2 2-16,1-2 1 0,-3-3 0 0,-3-1 3 16,-2-2-4-16,-3-2-2 0,1-2-3 0,-4-3-5 15,-1-2-2-15,-1-2 0 0,0-3-3 0,0-2-1 16,-3 1 1-16,1-5 2 0,-3 1 3 16,4-1 3-16,1 1 0 0,0 0-3 15,0 3 2-15,1 2 5 0,0 5 12 0,3 6 18 16,-4 6 12-16,0 7 5 0,0 5-8 0,0 4-19 0,-4 3-21 15,3 2-26-15,0 0-14 0,-1 11 0 16,-5 6 5-16,2 7 12 0,-4 7 6 0,-1 6 4 16,2 7-2-16,0 4 3 0,4 6-5 0,-2 2-1 15,5 3 1-15,1 1-4 0,0-1 4 16,1-4-4-16,8-4-7 0,0-6-17 0,3-7-26 16,6-8-23-16,3-8-21 0,0-5-22 0,6-11-69 15,-2-4-136-15,-5-2-448 0,-5 0-680 0</inkml:trace>
  <inkml:trace contextRef="#ctx0" brushRef="#br0" timeOffset="8575.1387">23540 4572 732 0,'0'0'966'0,"0"0"-595"0,0 0-168 15,0 0-64-15,0 0-39 0,0 0-44 0,0 0-52 16,0 0-32-16,0 0-18 0,0 0-1 16,0 0-14-16,0 0-84 0,0 0-176 0,0 0-470 15,131-116-341-15</inkml:trace>
  <inkml:trace contextRef="#ctx0" brushRef="#br0" timeOffset="10439.9131">24470 4630 2044 0,'0'0'170'15,"0"0"-105"-15,0 0-33 0,0 0-9 16,0 0 13-16,0 0 17 0,73-137 13 0,-64 110 6 16,-3-3 0-16,3 0 3 0,-5 0-6 0,1-1-9 15,-3 0-10-15,-1-1-17 0,3-1-8 0,-3 0-6 16,-1-2-5-16,1 2-1 0,-1-1-6 0,1-1-1 16,0-1-3-16,0 3-1 0,0 0 0 15,4 2-1-15,-4 2 0 0,1 3-1 0,-1 6 2 16,-1 6 3-16,0 5 0 0,0 4 0 0,0 4-14 15,0 1-23-15,0 2-13 0,0 9-1 0,0 7 12 16,0 8 23-16,0 7 9 0,0 4 2 0,3 5 0 16,1 6-1-16,-1 0 2 0,3 5 2 15,-2 1-1-15,2 6 1 0,-3 1-1 0,-1 0-1 16,-2 3 4-16,0-1 2 0,0 3-2 0,0-3 3 16,0-4-3-16,0-3 1 0,-2-3-2 15,-1-3 0-15,-3-6-1 0,3-5-2 0,-3-8-1 16,5-6-1-16,-1-10 2 0,0-5 7 15,2-7 22-15,-2-3 25 0,2 0 25 0,-1-3 0 0,-2-6-17 16,1-6-29-16,-5-8-26 0,4-4-7 16,0-6 1-16,-2-2 0 0,4-4 3 0,0-3-1 15,1-1 3-15,1-2 3 0,5-4-5 0,0-1-1 16,7-2-2-16,1-2-4 0,5-1 0 0,3 2 0 16,0 3-2-16,5 4 0 0,-3 6-1 15,2 7-3-15,-3 9-4 0,-4 9-2 0,0 6-5 16,-5 5-5-16,0 4-3 0,-1 6-6 0,0 8 9 15,-1 5 5-15,-2 5 5 0,1 5 8 0,-2 3-5 16,0 3 3-16,-2 3 3 0,1 1 1 16,-1-3 2-16,2-4 1 0,3-6 0 0,2-2-2 15,2-8 4-15,0-3 1 0,-1-5 3 0,3-3 5 16,-3-3-1-16,1-2 3 0,0 0 3 0,-2-5 0 16,0-4 5-16,0-4-2 0,-3-3-1 15,0-4-4-15,-2 0-3 0,-3-3-3 0,-2-2 0 16,-2-3-1-16,-2 0-3 0,0 1-2 15,-4 0 0-15,-2 3-3 0,-3 4 7 0,2 2 2 16,-1 2 1-16,0 4 3 0,1 4-8 0,2 2-7 16,-1 4-10-16,1 2-12 0,-1 1-5 0,-3 7 2 15,2 3 5-15,-4 4 3 0,2 2 8 0,2 4 2 16,-1 3 0-16,2 2 5 0,2 3-3 16,3 1-1-16,1 0-1 0,0-1-9 0,7-5-1 0,6-5-1 15,0-2 4-15,7-6 13 0,3-5 8 16,0-3 6-16,0-1 4 0,0-2 0 15,2-4 0-15,-3-3 0 0,1-7-1 0,-2-1 0 16,-1-2 2-16,0-3 1 0,-1-2-1 0,-1 0-2 16,0-4-1-16,2 0-5 0,0-1-1 0,1 1-2 0,3 0-1 15,-3-1-1-15,1 2 0 0,-1 1-5 16,-3 5 2-16,0 3 2 0,-5 5 1 16,-3 3 7-16,-3 5-10 0,-4 1-4 0,-2 2-9 15,-1 0-21-15,0 1 3 0,0 4-1 0,0 7 7 16,-3 2 16-16,-3 3 5 0,4 4 2 0,-4 2 1 15,2 1 2-15,-1 0-3 0,3 1-1 16,0-3 2-16,2-2-3 0,0-5 1 0,8-4 2 16,2-3 4-16,1-3 6 0,1-3 5 0,4-2 2 15,-2 0 3-15,4-7-4 0,-2-2 2 0,1-4 0 16,1 1 1-16,-3-5-3 0,1-2-1 0,-4 0-1 16,1-2-5-16,0-2 1 0,-3 1-2 0,2-1-5 15,-2 0 0-15,1 1-3 0,1 2 4 0,-2 1 1 16,-1 4-3-16,0 4 2 0,-3 1-3 15,1 4-1-15,-2 5-1 0,0 0-4 0,0 1-4 16,0 0-2-16,1 4-2 0,0 4-2 0,2 2 8 16,-1 2 1-16,0 3 3 0,0 2 0 15,-2 0-6-15,-3 2-4 0,-2 2 0 0,0 1-1 16,-7 1 2-16,-1-1-1 0,-3-1-1 0,-3 1-6 16,-1-3-9-16,4-2-5 0,2-6-3 15,4-3 10-15,2-3 15 0,1-4 21 0,2 0 21 16,0-1 11-16,0 0 2 0,5 0-16 0,0-4-20 15,4-3-16-15,5 1-7 0,3-2 4 0,4-3 6 16,3 1 7-16,1-2 2 0,1 1 1 0,-1-2 1 16,1 1-1-16,-3-2-1 0,-1-1 1 15,0-1 1-15,-1-3 2 0,-2 0 1 0,-2 0 0 16,-3-3 2-16,-3 3 4 0,-2 1 2 0,-3 1 6 16,-3 2 1-16,-2 3 3 0,-1 0 1 0,0 4-2 15,0 1-3-15,-1 3-3 0,-1 1-12 0,-1 2-12 16,-1 1-8-16,0 0-10 0,-3 7 2 15,-3 2 3-15,0 5 4 0,-2 3 4 0,3 4 0 16,-1 4 3-16,2 2 1 0,2 2 2 0,3 3 2 16,1 1-3-16,2 1-3 0,0-2-7 15,4-4-13-15,6-5-3 0,3-5 2 0,5-6 13 16,1-4 21-16,2-3 15 0,0-4 5 0,-2-1 0 16,-1-5-4-16,0-3-4 0,-3-4 0 0,-2-2-2 15,-2-2 0-15,-2-3-1 0,-4-2-4 16,-1-2-3-16,-3 0-5 0,-1 0-6 0,-5-2-2 15,-2 0 2-15,-3 2 3 0,-4 3 3 0,2 0 3 16,-3 3 1-16,1 3 3 0,3 3 3 16,-3 1 0-16,4 4-2 0,0 0-4 0,3 4-6 15,1 0-6-15,2 2-8 0,2 0-11 0,1 0-7 16,1 2-6-16,0 0-3 0,1 0 17 0,7 0 19 16,2 0 20-16,5-2 18 0,5 0-6 0,0 0-5 15,4-1-4-15,0-4-6 0,1 0 3 0,-1-1 1 16,0-1 1-16,-2 2 2 0,-1-1-4 0,-2 2-1 15,-1 1-6-15,-4 1-2 0,1 2-2 16,-5 0 0-16,-2 0-4 0,-2 3 0 0,0 2-3 16,-2 3-1-16,1 1 1 0,-3 3 1 0,-1 0-1 15,1 4 0-15,-2-2 1 0,0 2 0 16,0-1 2-16,-3 1 1 0,0 0 0 0,-3 0-3 16,-1-3 1-16,3-1-3 0,2-3 2 15,-1-4 10-15,3-3 22 0,0-2 26 0,0 0 10 0,0-6-8 16,4-2-23-16,1-4-24 0,4 0-10 15,1-4 2-15,0 2 3 0,1 0 0 16,0-1 1-16,2 3-1 0,-2-1-1 0,0 2 1 0,1 2-1 16,-2 1-4-16,-1 3 1 0,1 3-1 15,-4-1-3-15,2 3-2 0,-2 0-2 0,0 1-5 16,3 6 0-16,-3 1 1 0,2 3-1 0,1 2 2 16,-1 2-8-16,1 1-14 0,1 3-32 0,-2 0-79 15,0 1-137-15,-4-4-260 0,-1-5-580 0</inkml:trace>
  <inkml:trace contextRef="#ctx0" brushRef="#br0" timeOffset="11137.533">27018 4085 1407 0,'0'0'257'0,"0"0"-188"15,0 0-58-15,0 0-6 0,0 0 20 0,0 0 24 16,0 0 17-16,0 0 9 0,0 0-2 15,0 0-9-15,0 0-14 0,-115 26-9 0,107-14-11 16,1 2-10-16,4-1-10 0,3 0-18 0,0-2 5 16,3-4 16-16,6-2 22 0,4-4 25 0,0-1 4 15,2 0-10-15,1-5-12 0,2-1-11 0,-3-2-4 16,0 0 2-16,-4 0 4 0,-3-1 1 16,-1 3 3-16,-5 1 0 0,0 2-4 0,-2 0-9 15,0 2-12-15,0 1-17 0,0 0-21 0,0 0-26 16,0 1-8-16,0 4 8 0,0 1 14 15,1 3 23-15,0 2 13 0,3 2-1 0,1-1 1 16,0 2-2-16,6-2-2 0,-2-2-1 0,2 0 3 16,5-4 3-16,-2-3 8 0,3 0 9 15,-2-3 2-15,3 0 5 0,-3-4 0 0,1-1 3 16,-2-4 2-16,-1-2 3 0,-2-4-7 0,-2-1-1 16,1-3-1-16,-2-2-5 0,-2-1 4 15,0-2-5-15,-1-3-7 0,-4-2-2 0,2-3-4 0,-3 0 1 16,1-2-1-16,-1-2-2 0,0-2 3 15,0-1 0-15,1 0 1 0,2 1-3 0,-2 0 0 16,3 0-2-16,-1 2-2 0,1 4 5 0,0 4 0 16,0 3 1-16,-2 8 6 0,-2 4 2 0,0 6-2 15,0 3-8-15,0 3-23 0,0 1-43 16,0 2-17-16,0 8 6 0,-7 5 22 0,0 7 38 16,-1 7 15-16,-5 5 0 0,3 6-1 15,-1 6 3-15,0 2 2 0,1 4 0 0,0 0-2 0,1-1-2 16,2-2-4-16,3-6-3 0,4-4-11 0,0-5-4 15,9-6 1-15,4-7 7 0,1-5 9 0,5-3 7 16,-2-6 10-16,3-3 7 0,1-4 8 16,-2 0 6-16,1-7-2 0,0-4-1 15,-1 0 5-15,-2-3-1 0,-2 0 7 0,-3 0 7 16,-2 0 0-16,-3 2 5 0,-2 5-2 0,-4 0 2 16,2 4-2-16,-1-1-6 0,-2 4-13 0,1 0-18 15,-1 0-21-15,0 0-25 0,0 0-9 16,1 7 4-16,2 2 9 0,-2 2 18 0,3 3 11 15,2 4-3-15,0 0-1 0,1 2-9 0,2 1-19 16,-1-2-40-16,2 1-54 0,5-4-70 0,-1-3-57 16,4-5-51-16,5-4-122 0,-7-1-376 0,-3-3-5 0</inkml:trace>
  <inkml:trace contextRef="#ctx0" brushRef="#br0" timeOffset="11261.4798">27635 3887 1606 0,'0'0'451'15,"0"0"-321"-15,0 0-71 0,0 0-15 0,0 0-10 0,0 0-13 16,0 0-40-16,0 0-114 0,0 0-101 16,0 0-216-16,0 0-354 0,0 0 99 0</inkml:trace>
  <inkml:trace contextRef="#ctx0" brushRef="#br0" timeOffset="11585.3897">27775 4173 1960 0,'0'0'102'0,"0"0"-97"16,0 0-12-16,0 0 13 0,0 0 22 0,75-132 20 15,-66 105 10-15,-7-1 5 0,0-2 4 0,-2-2-2 16,0-1-4-16,0 0-8 0,0 1-8 16,0-2-4-16,0 3-5 0,0-3 1 0,0 0-10 15,2 2-2-15,0 2-5 0,1 2-8 0,-2 1 3 16,1 2 2-16,1 9 5 0,0 2 5 15,-3 7-4-15,0 2-15 0,0 4-31 0,0 1-45 16,0 4-10-16,-3 5 9 0,-2 7 25 0,-1 4 35 16,0 8 12-16,-3 4-3 0,2 6-2 0,3 3 5 15,0 6-7-15,0 2 0 0,4 3 0 16,0 0-8-16,0 0 0 0,0-4-15 0,2-3-17 16,5-2-26-16,0-8-32 0,5-2-32 0,-1-7-44 15,0-4-42-15,5-5-67 0,-2-5-157 0,-1-6-240 16,-5-2 333-16</inkml:trace>
  <inkml:trace contextRef="#ctx0" brushRef="#br0" timeOffset="11988.7361">28004 4039 0 0,'0'0'304'0,"0"0"80"15,0 0-46-15,0 0-45 0,0 0-25 0,0 0-33 16,0 0-38-16,18-121-28 0,-16 115-28 0,-2 3-38 16,1 0-44-16,0 3-49 0,2 0-45 15,0 4-10-15,-2 4 6 0,4 1 20 0,1 4 19 16,0 0-2-16,2 2 4 0,0-1-8 0,5 2 5 15,0-4 0-15,1-2 4 0,4 0 11 0,-2-5 1 16,0 0 5-16,2-3 3 0,-6-2 5 16,1 0 3-16,-3 0 5 0,1-5 6 0,-3-2 0 15,0-3 4-15,-3 0-4 0,0-1-6 0,-4-1-3 16,1-1-9-16,0 2-3 0,-1 0-2 0,-1 4-6 16,2 0 3-16,-1 3-3 0,-1 0-3 15,0 3-9-15,2 1-21 0,-2 0-42 0,0 1-18 16,0 7 4-16,1 3 17 0,-1 4 37 0,0 7 16 15,0 2-5-15,0 5 2 0,0 4-5 16,-7 3 0-16,1 4 3 0,-4 3-2 0,-5 2 5 0,0 5 4 16,-5 1 1-16,-4 1 3 0,-1 1 1 15,-2 0-2-15,-3 1 1 0,-1-4 2 0,-3 0-1 16,1-4 5-16,-6-5 0 0,3-3-2 0,0-6 2 16,1-6-4-16,5-4 2 0,5-8 6 0,5-5 14 15,9-6 24-15,1-3 22 0,5 0 2 16,0-6-12-16,3-4-32 0,0-2-44 0,2-5-39 15,3-2-32-15,5-3-38 0,5-2-60 16,4-4-87-16,2-2-176 0,-2 7-345 0,-5 8-40 16</inkml:trace>
  <inkml:trace contextRef="#ctx0" brushRef="#br0" timeOffset="12473.2447">28483 3492 463 0,'0'0'360'0,"0"0"-68"0,0 0-2 15,0 0 6-15,0 0-17 0,0 0-44 16,0 0-59-16,0 0-52 0,0 0-38 0,0 0-30 15,0 0-21-15,0 0-17 0,0 0-1 0,0 0-8 16,42-7 1-16,-30 7-2 0,1 0-7 16,-1 3 1-16,4 0 0 0,-2 2-2 0,1 2 0 15,-2 2-2-15,0 1-1 0,-3 2-2 0,0 0-2 16,0 4-1-16,-5 2-1 0,-1-2 0 0,-4 2 1 16,0 2 1-16,-3-1 1 0,-4 2 1 15,-7 0-1-15,-1 1-2 0,-4-1-4 0,-1-1-5 16,0-2-6-16,0-4-1 0,5-4 3 0,1-3 9 15,5-2 12-15,4-4 17 0,3-1 12 0,0 0 11 16,2 0 8-16,0 0 4 0,0 0 0 16,0 0-2-16,0 0-4 0,0 1-7 0,0-1-7 0,0 0-9 15,0 0-9-15,0 2-8 0,0-2-10 0,0 1-7 16,0 0-11-16,0 1-7 0,2 1 2 16,-2 0 8-16,1 3 10 0,0 1 12 15,1 2 1-15,1 0-3 0,2 1-3 0,-1 2-6 16,2 2-16-16,0 3-37 0,0 0-63 0,3 2-105 15,-1-1-186-15,-3-1-337 0,1-6-535 0</inkml:trace>
  <inkml:trace contextRef="#ctx0" brushRef="#br0" timeOffset="12585.9671">28557 4293 2253 0,'0'0'244'0,"0"0"-347"16,0 0-121-16,0 0-97 0,0 0-145 0,0 0-257 15,0 0 63-15</inkml:trace>
  <inkml:trace contextRef="#ctx0" brushRef="#br0" timeOffset="30100.4682">18952 6652 0 0,'0'0'0'16,"0"0"0"-16,0 0 28 0,0 0 251 16,0 0-24-16,0 0-25 0,0 0-22 0,0 0-38 0,0 0-23 15,0 0-28-15,0 0-24 0,0 0-8 16,-16-16-12-16,14 16-8 0,-1-2-1 0,0 1-6 16,-1-1-10-16,-1 2-11 0,0-1-11 0,-1 1-10 15,-2 0-4-15,-1 0-2 0,-3 0-2 16,-1 1 3-16,-5 3 1 0,-2-1 1 15,0 1 4-15,-4 2-1 0,0 2 3 0,-3-1-1 16,0 2 1-16,3 2-3 0,0 0-3 0,0 2-4 16,3 0-5-16,1 2-2 0,0 0-3 0,4 3-2 15,-1 2 3-15,0 2-2 0,4 4-1 0,1 2 1 16,1-1-3-16,3 3 2 0,2-2 1 0,3 1 3 16,3-1 4-16,0-1 2 0,7 0 2 0,1-1 0 15,4 1 1-15,0-1-1 0,2-2 0 16,5-2 5-16,-2-1-7 0,3-3 9 0,1-2 4 15,3-3 6-15,1-2 13 0,0-3 3 0,3-1 5 16,1-1 3-16,-2-5 0 0,2 2 1 0,-2-3-1 16,-4 0 0-16,-3 0-2 0,-3-1-1 0,-6-2-3 15,-1 1-1-15,-5-1 0 0,-2 1 0 16,-1 1-1-16,-2 1-3 0,0-2-6 0,0 2-6 16,0-1-9-16,0 1-6 0,0-3-7 15,0 2-7-15,-1-1-7 0,0 0-9 0,0 1-15 16,-1-1-19-16,2 0-29 0,0-2-41 0,0 1-63 15,0-2-111-15,4 1-209 0,0 0-427 0,0 1-139 0</inkml:trace>
  <inkml:trace contextRef="#ctx0" brushRef="#br0" timeOffset="31699.5554">19309 6963 680 0,'0'0'461'0,"0"0"-138"16,0 0-85-16,0 0-13 0,0 0-2 0,0 0-19 16,-117-10-32-16,93 18-36 0,-2 3-29 0,-2 2-25 15,0 4-23-15,-1 1-15 0,2 1-11 16,2 3-7-16,4 1-9 0,4-1-2 0,3 1-8 16,5 0-5-16,3 2-1 0,4-2-7 15,2-2 0-15,2-1-4 0,4-3-1 0,4-1 3 16,3-4-2-16,1-4 1 0,4-2 5 0,1-4 2 15,0-2 10-15,4-2 4 0,-2-7 5 0,0-2-2 16,-1-2-2-16,0-2-2 0,-6-2-5 0,-1-1 0 16,-2-2 0-16,-3 1-2 0,-3-2 4 0,0 2-2 15,-3-1 0-15,-2 3 0 0,0 1 0 16,0 3 1-16,-2 2 0 0,-2 3 1 0,2 4-3 16,-2 0-2-16,3 3-3 0,-1 1-10 0,1 0-3 15,1 6-3-15,-1 3 3 0,1 3 5 0,0 3 6 16,0 1-1-16,0 2-5 0,5 1-2 15,1-1-4-15,3 2 0 0,1-3 4 0,0 1 1 16,3-3 3-16,1-1-1 0,2-3-1 0,2-5 3 16,-1-1 1-16,2-5 6 0,0 0-1 0,0-6 1 15,0-4 0-15,0-4 0 0,-2-2 6 16,-2-5 2-16,-2-1 2 0,-2-1-1 0,-4-3-2 16,-2-1-3-16,-2 0-2 0,-2-1-2 0,-1 2-1 15,0-1 0-15,0 2 0 0,0 0 0 16,-1 3 2-16,1 0 2 0,-1 4 3 0,1 4 1 15,0 2-3-15,0 3-1 0,1 4-5 0,1 0-2 16,5 1-1-16,0 2-3 0,2 2 2 16,2 0-2-16,4 0 2 0,1 1 0 0,1 5 0 15,2 0 2-15,0 5-3 0,1 1 0 0,-4 1-3 0,-1 2-2 16,-4 1-1-16,-2 2-2 0,-2 1 0 16,-4 1-2-16,-3 0 0 0,0 2 2 0,-4 0 3 15,-4 1 5-15,-3 0 2 0,3-1 0 0,-2-1 1 16,1-3-2-16,5-2 2 0,1-2 0 15,3-2 1-15,0-3-2 0,0 1-1 0,5-2-1 16,0-3 1-16,1 0 0 0,5-1 6 0,-2-4 3 16,3 0 3-16,2 0 3 0,0-4 1 0,0-3 3 15,0-3 0-15,0-1 3 0,-2-1-3 0,0-1-2 16,-3-2-2-16,0-2-5 0,-1-1 3 0,-1-2-4 16,-3 0 1-16,1-4-1 0,0 2-3 15,-3-1 0-15,2-1 0 0,0 0 0 0,0 4 0 16,-1 0-1-16,1 1 1 0,-2 3-1 0,2 2 4 15,-1 2 0-15,0 2 1 0,3 2 0 16,-3 2-5-16,5 2-3 0,-3 1-2 0,1 2-1 16,1 1 1-16,1 0-1 0,0 3-2 0,1 4 0 15,0 3-3-15,1 3 1 0,-4 3-3 16,-1 2 2-16,-2 4-6 0,-3 1 0 0,0 2-2 0,-4 1-2 16,-4 2 8-16,-3-1 3 0,-1 0 2 15,0 0-3-15,-1-5-2 0,3 1-1 0,0-7 3 16,4 1 2-16,2-4 0 0,3-3-1 15,1-1 1-15,0-1-4 0,2-4 5 0,3 1 4 16,4-1 5-16,-2-3 9 0,3-1-1 0,3 0 3 16,-2 0 1-16,4-5-1 0,0-3 4 0,0-1 1 15,1-1 3-15,-1-3-4 0,0-1 2 0,-3-1 0 16,2-1-3-16,-3-2 4 0,3-2-6 16,-4 0-5-16,1-3 0 0,1 1-8 0,0 0 4 15,-1-2-1-15,3 3 1 0,-4 0 2 0,1 2-4 16,-2 4 3-16,-2 1 2 0,-2 4 4 15,-1 3-2-15,-2 3-1 0,2 2-6 0,-4 2-12 16,0 0-2-16,0 0-4 0,1 6 0 0,0 4 8 16,1 2 0-16,-1 4 3 0,-1 1 2 0,0 2-3 15,0 2 1-15,0 1 1 0,1-3 1 16,3 1-3-16,1-3 2 0,2-3 1 0,4-1-1 16,2-3 7-16,2-2-3 0,-3-2 1 0,5-3 0 15,-3-2 0-15,2-1 7 0,-3 0 2 0,0-4 4 16,-1-2-2-16,-2-3 0 0,0-1 0 0,0-3 0 15,-1-2 8-15,-1 0-10 0,0-2 1 16,-1 2-1-16,-3-3-7 0,0 1 6 0,0 0-2 16,-3 0 0-16,1 1 4 0,0-1-5 0,-1 0 1 15,0 1 0-15,1 5-2 0,-1 0 3 0,-1 4 0 16,1 3 0-16,-1 2-5 0,0 0-1 16,0 2-5-16,0 0-10 0,1 0 0 0,1 7-9 15,1 5 2-15,0 3 7 0,-1 9 3 0,-1 4 5 16,2 2 0-16,-3 6 0 0,0 3-1 0,0 5 0 15,0 3-1-15,-3 4-3 0,1 0 1 16,-3 2-5-16,0 1 0 0,0-1 0 0,0 0-2 16,0-3 2-16,-1 1-2 0,-3-3-2 0,-1-1-2 15,0-2-2-15,-1-3-2 0,-3-3 1 16,-3-5 4-16,-2-1 1 0,-2-6 6 0,-1-2 2 16,-1-8 4-16,-2-2 6 0,2-5 4 0,-3-6 4 15,5-2 5-15,0-2 2 0,4-6 5 0,3-6 1 16,4-2-3-16,1-5-2 0,5-3-5 0,0-1-4 15,1-1-4-15,3 1-1 0,0-5 1 16,5 2-2-16,4-2 1 0,5-1-1 0,-2-4-2 16,7 1 1-16,-3-2-2 0,2 0 3 0,4-1 0 15,-1-1-1-15,4 1 0 0,1-4-3 0,4-1-2 16,2 1 2-16,1-3 2 0,-1 2-1 16,-1-1-3-16,-1 1 0 0,0 1-4 0,-4 2 5 0,-2 3 2 15,-4 3 1-15,-3 2 6 0,-3 2-3 16,-3 5 2-16,-6 4 1 0,0 2-1 0,-5 3 6 15,0 4 3-15,0 2 2 0,0 3-1 0,0 1-4 16,0 3-5-16,0 0-8 0,-1 4-1 16,0 5-4-16,-1 5 4 0,2 4 1 0,-1 6 0 15,1 2 2-15,0 3 0 0,4 0 2 0,3 3-2 16,4 0-4-16,2-2 0 0,-1-3-5 16,6-4 0-16,-1-3-6 0,-2-5-9 0,4-5-15 15,-3-5-31-15,1-5-50 0,0 0-74 0,0-11-139 16,-6 2-367-16,-3 2-806 0</inkml:trace>
  <inkml:trace contextRef="#ctx0" brushRef="#br0" timeOffset="31839.077">20686 6672 1243 0,'0'0'316'0,"0"0"-153"0,0 0-61 16,0 0-32-16,0 0-21 0,0 0-41 0,0 0-58 15,0 0-63-15,0 0-94 0,0 0-178 16,0 0-394-16,0 0 362 0</inkml:trace>
  <inkml:trace contextRef="#ctx0" brushRef="#br0" timeOffset="32198.9281">20778 7032 2008 0,'0'0'89'0,"0"0"-66"0,0 0-8 0,0 0 29 0,0 0 41 15,0 0 26-15,0 0 4 0,0 0-20 0,0 0-34 16,0 0-31-16,0 0-20 0,0 0-8 0,0 0 0 16,0 0 2-16,61-71 4 0,-59 85 2 15,1 2-1-15,-1 2 3 0,-1 0-7 0,-1 0-2 16,0 2-4-16,-3-1-3 0,-1-4-1 16,3-2-3-16,0-4 1 0,1-4 2 0,0-4 14 0,0-1 15 15,1-2 7-15,6-8 0 0,0-2-10 16,1-5-11-16,5-1-2 0,-2-1 2 0,2-2 9 15,-2 2 5-15,-1-1 3 0,1 1 1 16,-1 0-1-16,2 2-2 0,2 1-3 0,-1 0-4 16,0 5-5-16,-2 2-2 0,1 3-3 15,-3 3-3-15,0 2-1 0,-1 1-1 0,2 4-1 0,-4 3 1 16,1 3-2-16,2 3-1 0,1 4 1 0,0-1-1 16,-1 3-1-16,1 1-7 0,-5-1-10 15,1 1-32-15,-4-1-46 0,3 1-73 0,-2-5-98 0,2-2-147 16,1-6-340-16,-5-3-565 0</inkml:trace>
  <inkml:trace contextRef="#ctx0" brushRef="#br0" timeOffset="32649.903">21323 6783 477 0,'0'0'349'16,"0"0"-150"-16,0 0 56 0,0 0 56 15,0 0 3-15,0 0-58 0,0 0-87 0,0 0-66 0,0 0-44 16,-116 123-27-16,115-108-17 0,1-2-9 16,3-4 7-16,3-3 16 0,4-5 19 0,4-1 18 15,-1 0-1-15,1-7-10 0,3-2-13 0,-2-2-11 16,1-1-5-16,-4-3 2 0,1-2 0 0,-4 2 2 16,-1-3 2-16,1 2 2 0,-5 0 4 0,3 1 2 15,-4 1-2-15,3 2-2 0,-4 2-5 16,3 3-6-16,-2 1-6 0,-2 1-7 0,0 4-8 15,-1 1-10-15,1 0-8 0,0 5-2 0,2 5 3 16,1 4 5-16,-2 10 4 0,-1 3 4 16,0 7 0-16,-1 4-1 0,0 2 2 0,0 6-1 0,-2 1-1 15,-2 4 2-15,-4 2-3 0,-3 3 0 16,-3 4 1-16,-2 1-7 0,-4 0-7 0,-5 0-8 16,0-5-7-16,-3-6 0 0,3-5 7 15,-1-8 9-15,3-8 8 0,2-10 7 0,3-9 12 16,2-7 19-16,2-3 15 0,2-11 9 0,0-5 3 15,-1-5-14-15,3-4-8 0,4-6-7 0,3-2-4 16,3-4-3-16,5-2-4 0,9 0-5 16,3-2-9-16,7-1-1 0,3-1-8 0,6-1-7 15,4-1-13-15,5-2-43 0,7 1-79 0,1-1-142 16,-11 11-426-16,-16 13-997 0</inkml:trace>
  <inkml:trace contextRef="#ctx0" brushRef="#br0" timeOffset="33667.115">22166 6723 0 0,'0'0'195'0,"0"0"160"0,0 0-63 0,0 0-12 15,0 0-25-15,0 0-58 0,0 0-54 16,0 0-30-16,0 0-7 0,0 0 5 0,0 0 4 16,0 0-10-16,0 0-11 0,74-109-9 15,-64 88-6-15,2-1-14 0,-2-1-12 0,-1-2-12 0,2-1-11 16,-3-1-6-16,0-4-5 0,-2-2-6 16,1-2-1-16,-4 0-4 0,2-1-4 0,-3 0-1 15,-2-1-1-15,0-2-2 0,0 1 3 16,-1 1 4-16,-5 2 3 0,1 4 9 0,-3 6 10 0,-1 7 2 15,4 3 6-15,-1 7-5 0,1 2-9 16,0 4-13-16,4 2-24 0,-1 2-7 0,-3 8 0 16,1 8 5-16,-4 8 15 0,1 9 4 0,0 5 0 15,1 6 0-15,3 3 0 0,0 4-3 16,0 1 1-16,2 4 0 0,1 3-3 0,-3 2 4 16,-2 1 0-16,3-2-1 0,-3-4 3 0,0-2-3 0,4-7-1 15,0-4-1-15,0-6 0 0,0-4-2 16,-2-6 1-16,1-7 1 0,1-5-4 15,1-8 3-15,0-3 3 0,0-4 11 0,0-2 29 16,0-2 3-16,0-9-3 0,6-5-12 0,-2-6-25 16,6-7-8-16,0-5 0 0,0-3 3 15,3-1 0-15,2-1 5 0,-1 0 1 0,2-2-2 16,0 2 4-16,1-1-5 0,3 3 0 0,-2 5 0 16,1 4-7-16,-4 8 1 0,3 6-4 0,-6 7-9 15,2 4-3-15,-2 3-2 0,-1 3 1 16,-1 6 5-16,1 6 10 0,-1 4-1 0,0 3 4 0,-3 4 0 15,0 3-5-15,2 1 6 0,-2 0-1 16,-2 2-1-16,2-3 9 0,-3-1-6 0,4-1-2 16,1-4 0-16,1-5-8 0,2-4 2 0,-1-5 3 15,5-4 2-15,-3-5 8 0,-2 0 7 0,5-8 6 16,-4-3 5-16,-1-3 5 0,-2-3-3 16,-1-1-1-16,-4-2-2 0,2-4-10 0,-4 0 4 15,-2-1-1-15,0-2-2 0,0 0 5 16,0 0-2-16,0 4-1 0,0 1 2 0,0 5 6 15,-1 6 3-15,0 2 3 0,1 6-4 0,0 0-15 0,0 3-12 16,0 0-17-16,0 4-7 0,0 3 7 16,0 5 5-16,0 2 8 0,0 5 5 15,0 1-5-15,3 1-4 0,-1-1-10 0,5 2-16 0,-2 0-24 16,3-2-47-16,2 0-73 0,0-4-126 16,0-4-283-16,-2-7-917 0</inkml:trace>
  <inkml:trace contextRef="#ctx0" brushRef="#br0" timeOffset="33828.2354">22731 6211 1676 0,'0'0'204'0,"0"0"-99"0,0 0-22 0,0 0-9 16,0 0-15-16,0 0-44 0,0 0-65 16,0 0-52-16,0 0-44 0,0 0-44 0,0 0-87 15,0 0-159-15,0 0-294 0,-6 48 445 0</inkml:trace>
  <inkml:trace contextRef="#ctx0" brushRef="#br0" timeOffset="35337.609">23003 6468 2226 0,'0'0'74'0,"0"0"-46"15,0 0-6-15,0 0 10 0,0 0 12 0,0 0 0 16,0 0-17-16,0 0-20 0,0 0-7 0,0 0-2 15,0 0 10-15,0 0 8 0,0 0-1 0,0 0 0 16,29 46-2-16,-28-26-5 0,1 2-4 0,2-2-2 16,-4 0-5-16,0 1-2 0,0-3-6 15,0-4-7-15,0-3 1 0,0-4 4 0,0-4 18 16,0-3 38-16,1 0 24 0,0-6 5 16,1-5-11-16,3-6-29 0,0-2-18 0,1-3-4 15,-1-1 5-15,2-1 2 0,-2 1 4 0,3-2-2 16,0 3-3-16,-3 0-4 0,4 2-4 15,1 2-3-15,-1 6-4 0,1 2-6 0,0 5-9 16,-3 2-9-16,-2 3-4 0,3 0-2 0,-2 7 7 16,-1 4 4-16,-3 1 5 0,3 5 5 0,-3 2-2 15,-1-1 3-15,-1 1 2 0,0 0 0 0,0-1 3 16,0 1-4-16,0-1-4 0,-3 0-2 16,-2-5-7-16,3-1-2 0,0-5 5 0,1-5 23 15,1-2 31-15,0-1 14 0,0-8 0 0,3-3-15 16,-1-2-19-16,5-2-4 0,0 1 2 0,-2 1 2 15,3 0-2-15,3 2 0 0,-2 1-2 0,1 0-4 16,2 3-5-16,-2 1-2 0,2 4-6 16,-1 1-2-16,3 2 6 0,-2 0-5 15,0 3 0-15,-3 3 1 0,3 1-5 0,2 0 5 0,-2 2 2 16,1-1 3-16,0-1 3 0,3-1-1 16,-1-2-2-16,2-1 1 0,0-3 0 0,-3 0 4 0,3-3 1 15,-3-5 2-15,3-3 0 0,-4-4 3 16,-1-1 0-16,2-2 4 0,-4-3 1 0,-3 0-3 15,1 0-2-15,-1 1-1 0,-4 2-3 16,-1 1-3-16,3 3 2 0,-3 2-3 0,0 5-6 16,4 4 1-16,-4 3-11 0,0 0-3 0,4 1 2 15,-2 6 2-15,3 2 4 0,-3 5 5 0,4 2-3 16,-2 1 2-16,-2 4 1 0,-2-2-1 16,2 3 1-16,-4 3-2 0,0-1-2 0,-5 2-3 0,-3 2-3 15,-3-1-2-15,2-1-9 0,2-3-10 16,0-4-5-16,4-7-4 0,-1-4 11 0,4-5 17 15,0-1 21-15,0-2 18 0,8 0 5 0,2-4-1 16,2-3-8-16,8 0-13 0,2-5-4 0,5 0 0 16,-4-1 1-16,5 0 3 0,-2-1 3 0,-2 0 6 15,-1 0 0-15,-2-1 3 0,-1-1-1 16,-1-1-4-16,-2-2-2 0,-3 0-3 16,-1-2 0-16,-1-2-3 0,-1 2-1 0,-6-2-1 0,2 4-3 15,-5 1 3-15,-2 2 1 0,0 3 3 16,0 3 2-16,-4 3 1 0,-3 1-5 0,-1 4-6 15,2 2-10-15,-3 0-4 0,-1 4 0 0,-5 7-1 16,3 3 6-16,0 5-1 0,-1 2 2 0,0 1 0 16,5 4-1-16,0 1 0 0,2 4-4 15,5-4-4-15,1-2-2 0,1-1-1 0,8-4 3 16,4-3 5-16,4-4 8 0,2-3 5 0,3-2 4 16,-1-4 3-16,6-4 0 0,-2 0 0 15,3 0 4-15,0-5-2 0,-4-2 1 0,2-3 1 16,-3-1-4-16,0-3 6 0,2 0 1 0,-5-3 0 15,1 1-2-15,0-4-5 0,-3-1 0 0,-1-3-3 16,0-2 2-16,-1-1-2 0,-2 0-4 0,-1-1 0 16,-2-2-2-16,2-2 2 0,-1-1 0 0,-2-5 0 15,2 1-1-15,-2-3-1 0,-1 1-1 16,1 0-1-16,-5 2 1 0,2 0-1 0,-5 2 0 16,0 2 0-16,-2 2-1 0,0 1 2 0,0 4 1 15,-4 2 2-15,-3 3-1 0,3 4 2 0,-3 4 0 16,3 4-2-16,-1 4 0 0,3 4-11 15,0 1-21-15,0 2-4 0,-3 9-3 0,0 5 12 16,-3 5 20-16,0 3 2 0,0 8 5 0,4 4-4 16,-2 4-1-16,3 5-1 0,1 4-3 15,0 1-1-15,0 2-3 0,0-1 0 0,2-1 0 16,0-5-1-16,0-6 3 0,4-6-2 16,3-5 2-16,3-4 1 0,4-5 4 0,1-6 5 0,2-3 3 15,2-6 7-15,-1-3 5 0,0-1 1 16,3-5 2-16,1-5-4 0,-2-3-3 0,3-3 0 15,-1-3-3-15,-2 0 2 0,2-3-2 0,-2-3 1 16,0 0-1-16,1-4-4 0,-1-2 0 16,-1-3 0-16,-2-4-1 0,-1-2 0 0,1-2-1 0,-4-1-2 15,-1 1-4-15,0-2 4 0,-2 1-2 0,-2 0 2 16,1 2 1-16,-3 3-2 0,-2 0 1 16,-1 5 1-16,0 5 3 0,-3 2 0 15,0 7 3-15,0 3 0 0,-2 3 1 0,-2 4-1 16,2 2-1-16,0 3-3 0,-2 2-8 0,3 2-13 15,0 0-12-15,-2 4-2 0,-4 8 7 0,-3 6 12 16,0 4 10-16,0 7 4 0,-4 6-3 0,1 3 1 16,-2 7 2-16,-1 5-2 0,-1 8 4 15,0 5-3-15,-3 6 0 0,3 5 0 0,1 0-5 16,-2 3 3-16,6-3-1 0,0 0-2 0,2-1 0 16,4-5-7-16,3-4-3 0,2-4-3 0,1-5-6 15,1-5 0-15,3-8-4 0,4-6 0 16,3-7-4-16,-1-9 1 0,6-9 5 0,-1-9 11 15,5-7 12-15,0-12 4 0,7-10 2 0,-3-6-4 16,0-7-5-16,-5 0 4 0,-5-5 8 0,-9 0 8 16,-1-2 11-16,-4 3 12 0,-7 1 11 0,-2 4 9 15,-3 1 12-15,1 6 3 0,0 3-4 16,0 6-6-16,3 2-16 0,1 5-9 0,4 2-11 16,2 3-8-16,1 1-5 0,0 0-11 0,5 1-12 15,7 1-13-15,5 0-14 0,4 0-17 16,8 2-37-16,2 2-57 0,8 2-109 0,-13 1-238 15,-6-1-778-15</inkml:trace>
  <inkml:trace contextRef="#ctx0" brushRef="#br0" timeOffset="35599.7483">25543 5403 1810 0,'0'0'321'0,"0"0"-188"0,0 0-91 16,0 0-13-16,0 0 41 0,0 0 38 0,0 0 19 15,-42 154-10-15,22-96-24 0,-3 9-16 16,-8 8-8-16,-9 8 1 0,-7 5-13 0,-2 4-11 16,-5-1-12-16,1-3-22 0,-1-3 0 15,5-8-11-15,3-3-6 0,9-9-10 0,4-8-20 16,11-8-22-16,5-10-27 0,9-7-29 0,3-9-32 15,5-7-45-15,0-7-74 0,10-6-188 0,0-3-515 16,-3 0 66-16</inkml:trace>
  <inkml:trace contextRef="#ctx0" brushRef="#br0" timeOffset="37886.9721">25825 6203 463 0,'0'0'509'16,"0"0"-123"-16,0 0-90 0,0 0-50 0,0 0-39 15,0 0-38-15,0 0-28 0,0 0-27 16,0 0-22-16,0 0-18 0,45-130-18 0,-32 107-9 16,1-4-11-16,-1 2-6 0,-1-3-5 0,0-1-6 15,-2-2 0-15,-1-1-6 0,-1 0-3 16,-3-3-3-16,0-1-1 0,-3-3-1 0,0 1-3 16,-2-3 0-16,0 0-5 0,0 2 3 0,-3 2 3 15,-1 3 4-15,-3 3 12 0,1 8 1 0,-1 5 5 16,-2 4 2-16,5 6-10 0,-2 5-8 15,4 1-16-15,-2 2-15 0,0 8-5 0,-1 6 4 16,-2 9 11-16,0 9 11 0,-2 5 6 0,4 9-2 16,-1 7-1-16,3 4 1 0,1 6-4 0,-2 6 2 15,1 1-1-15,-3 4 0 0,0 0 1 16,-1-4 1-16,1-3-3 0,2-5 0 0,-1-5 0 0,-1-7-3 16,3-6-2-16,-3-8-2 0,3-4-2 15,0-11 0-15,0-6 5 0,2-8 9 0,-1-5 23 16,2-2 15-16,0-5 4 0,0-8-7 0,0-6-21 15,2-8-13-15,4-4-2 0,1-4-2 0,2-2-1 16,3-1 4-16,1-4 0 0,2-2-1 16,3-1 3-16,3 1-4 0,0-1 0 0,4 4-2 15,-1 6-7-15,-1 6 0 0,1 7-2 0,-1 5-4 16,-2 6 3-16,-2 6-2 0,-1 4 1 16,-3 1-1-16,2 6-3 0,-3 5 5 0,-1 4 1 15,-1 3 3-15,-1 4 2 0,0 2 0 0,-2 3 1 16,1 0 0-16,-2 2 2 0,3-1-1 0,-1-1-3 15,2-4-2-15,1-3-3 0,5-5-1 16,1-5 6-16,3-4 6 0,2-6 4 0,1 0 7 16,-3-3 2-16,0-7 0 0,-3 0 6 0,-4-2-1 15,0-6 0-15,-5 0 1 0,-2-3-4 0,-4-3 0 16,-2 0-2-16,-2 1 0 0,0-2 0 16,-8 5-3-16,1 0 0 0,-2 3-3 0,-3 2 0 15,2 5-4-15,-2 2-1 0,3 3-1 0,-1 3-6 16,1 2 0-16,-1 2-2 0,0 7-3 0,-1 3 4 15,-2 6-1-15,2 0-2 0,2 4-1 0,-1 0-2 16,5 3 0-16,0 1 0 0,3 2-2 16,2 1-3-16,0-3-3 0,0-2-7 0,4-3-6 15,4-7 1-15,6-2 3 0,0-6 15 16,3-5 17-16,-1-1 8 0,3-4 5 0,0-5 1 0,-1-2-3 16,1-4-2-16,-3-2-1 0,1-2 1 15,-1-2-1-15,0-3 2 0,-1-1-3 0,1-2-1 16,-2 1-2-16,0 0-4 0,0 1 2 0,1 2-3 15,-2-2 1-15,2 5-3 0,-3 3 1 16,1 4-3-16,-4 6-3 0,0 1-3 0,-4 6-6 16,1 0-6-16,-2 3-1 0,1 7-2 0,-3 3 5 15,0 6 4-15,-2 0 4 0,0 5 4 0,-2 2-1 16,-1 1-2-16,-3 3-1 0,3 1-3 0,-1 0-2 16,3-4-1-16,1-3-5 0,1-6-1 15,8-5 4-15,2-4 6 0,3-2 11 0,1-4 9 16,1-2 0-16,2-1 3 0,-1-4 2 0,2-4-1 15,0-2 5-15,-1-2 1 0,-1-4 2 0,0-1 2 16,-2-4 0-16,-2-1-4 0,0-1-2 0,-3-2-2 16,1 0-7-16,0-1 1 0,-2 0-3 15,1-3-1-15,1 3-1 0,-2-1-1 0,1 4-1 16,1 2 1-16,-4 5 0 0,-2 4 1 0,2 4 1 16,-5 4-3-16,1 3-5 0,1 1-7 15,-1 1-3-15,2 7-1 0,0 3 7 0,1 7 2 16,-1 1 2-16,3 4 2 0,-5 2-3 0,1 0 0 15,-3 2-3-15,-1 0-4 0,-3 2-2 0,-6 0-3 16,-4 2-3-16,-2-1-4 0,-3-2-5 16,-3-1-10-16,2-5-11 0,0-6-2 0,7-5 4 15,1-4 21-15,7-4 35 0,1-3 20 0,3 0 9 16,0-5-5-16,3-2-20 0,3-1-9 0,3 1-6 16,1-1 2-16,1 2 2 0,4 0-1 0,-1 2 2 15,4-2 0-15,1 2-2 0,4-1 3 16,1-1 1-16,4 1 0 0,0 0 1 0,0-1 0 15,0 0-1-15,1-2-3 0,-5 0 3 16,1-1 0-16,-3-1 2 0,-1-1 5 0,-2-2 1 0,0 0 2 16,-4-3 1-16,1 1-3 0,-4-2 0 0,2-1-2 15,-3 0-2-15,-1-3 0 16,-1 1 0-16,-3-1-2 0,-2 1 3 0,0 2-3 16,-3-1 1-16,-1 2 0 0,0 3 2 0,-1 2 0 0,-5 1-2 15,3 4-1-15,-4 0-6 0,0 4-3 16,0 0-5-16,-3 3-2 0,-3 0 1 0,1 5-1 15,-3 4 2-15,0 4 3 0,-1 3-1 0,3 4-1 16,1 3 0-16,1 2-1 0,3 3-3 16,2 0-2-16,5-1-5 0,1-1 0 0,0 0 2 15,6-3 3-15,3-2 6 0,3-1 3 0,2-2-1 16,0-5 2-16,3-1 3 0,0-4 1 0,2-1 5 16,1-3 3-16,2-4-1 0,0 0 3 15,0 0 4-15,0-6-2 0,0-2 1 0,-1-1 1 16,0-4-3-16,-3-1 0 0,2-2-1 0,-1-2-2 15,0 0 3-15,-3-3-2 0,-1-1-2 0,0-1-1 16,-1-2-4-16,-2-4 1 0,0 0-1 0,2-3-2 16,-1 0 0-16,-1-3-2 0,3-1 0 15,-1-1-1-15,-1-2 2 0,1-1-3 0,1 1 2 16,-3-1-2-16,1 2-1 0,-1 2 0 0,-3 0 1 16,-3 1-1-16,2 0 0 0,-7 2 2 0,0 2 0 15,-1 2 3-15,0 4 1 0,-1 3 1 16,0 4 1-16,-4 1 4 0,1 5-2 0,2 3 2 15,-1 2-2-15,0 3-5 0,1 3-4 0,1 1-13 16,-2 0-15-16,-2 1-1 0,0 6 2 0,-4 6 9 16,-1 3 12-16,-4 7 4 0,1 2 1 15,2 7 1-15,-1 3 0 0,1 6-1 0,-1 3 3 16,1 2-1-16,2 3 0 0,1-1 0 0,-1 1-5 16,4-2-1-16,1 0 1 0,4-5 0 15,0-2 0-15,5-2 4 0,3-5-1 0,0-5 0 16,2-2 3-16,4-5-2 0,0-4 1 0,1-6 3 15,2-4-2-15,3-3 8 0,-2-4 1 0,1 0 3 16,-1-7 4-16,2-3-3 0,-1-6 0 0,0-1 1 16,0-2-3-16,0-3-1 0,-3-3-1 0,0-1-1 15,-4-3-5-15,2-1 7 0,0-1-3 0,-4-2-2 16,1-3 4-16,-1 1-7 0,-1-4 0 16,1 0 0-16,-3 0-3 0,0-1-1 0,0-2 0 15,1 0-2-15,-3 0 0 0,1 0-1 0,-4 2 0 16,0 2 1-16,0 2 2 0,-2 2 0 15,0 4 3-15,-2 1 2 0,0 7 3 0,-3 3 1 16,1 3 1-16,0 6-1 0,1 4-4 0,0 2-2 16,1 3-11-16,2 1-14 0,-1 0-13 15,-2 7 3-15,-1 6 7 0,0 6 15 0,-3 8 11 16,1 3 2-16,0 8 0 0,-1 5-1 0,4 4 3 16,-2 8-2-16,1 2 0 0,-3 6 1 0,2 6 1 15,-3 1 0-15,0 6 1 0,-1 3-2 16,0 2-3-16,0 3-2 0,1 0-3 0,-1-2-5 15,1-3 1-15,2-3-11 0,1-6-4 0,3-6-5 16,-3-3-11-16,2-6-5 0,3-7-14 0,0-9-14 16,0-11-9-16,1-8-4 0,7-9 23 0,1-9 35 15,1-7 26-15,2-13 17 0,0-9 0 16,1-9-7-16,0-5-2 0,-3-5 9 0,-4-5 9 16,-1 2 14-16,-5-2 22 0,0 1 18 0,-7 2 18 15,0 1 14-15,1 1 0 0,-2 5-10 16,6 1-12-16,-1 5-17 0,3 2-22 0,5 2-13 15,4 3-13-15,2 3-13 0,5-1 0 0,2 4-11 16,3 2-8-16,4 0-7 0,2 3-21 16,3-1-29-16,4 2-56 0,2 0-98 0,2 1-170 15,-5 4-661-15,-12 4-454 0</inkml:trace>
  <inkml:trace contextRef="#ctx0" brushRef="#br0" timeOffset="38663.1072">29126 5496 978 0,'0'0'500'0,"0"0"-174"16,0 0-96-16,0 0-42 0,0 0-23 15,0 0-37-15,0 0-46 0,0 0-37 0,0 0-34 16,0 0-23-16,0 0 4 0,0 0 2 16,0 0 11-16,0 0 14 0,19 36-3 0,-19-14-2 0,0 3-3 15,0 1-8-15,0 1 2 0,-2 1 1 16,-1-2 0-16,-4-1 0 0,3-1 1 0,-3-3-2 16,3-4-1-16,-1-4 3 0,4-6-2 0,1-3 11 15,0-1 24-15,0-3 26 0,0 0 26 16,0-3 2-16,3-5-22 0,3-4-27 0,-1-5-30 15,4-3-12-15,-1-3 0 0,3-2 6 0,1-1-1 16,0-1-2-16,2-1-1 0,-2-1-10 16,7 1 5-16,-3 1-2 0,-2 2-3 0,2 3 7 0,-2 3-10 15,-3 7-3-15,-1 2-3 0,-1 6-11 16,-4 3-3-16,-1 1-9 0,-2 0-5 0,-1 3-1 0,0 5 6 16,3 5 9-16,-3 2 4 0,-1 4 7 15,0 2 4-15,-1 0 3 0,-5 0 5 0,0 3-1 16,0-3 3-16,-2-1 1 0,-1-4-2 0,5-3 3 15,-1-3-1-15,3-6 4 0,2-2 18 16,0-2 28-16,0 0 15 0,0-4-1 0,2-5-16 16,4-4-29-16,-2-3-10 0,4-2-2 0,0 1 1 15,0-4 5-15,0 3-4 0,1 0 1 16,0 0-1-16,1 2-3 0,3 0 1 0,0 0-3 16,-1 1-1-16,1 3-3 0,0 3-1 15,2 3-1-15,-4 3-3 0,-1 1 2 0,1 2-1 0,-2 2 0 16,0 5 2-16,2 3-5 0,-2 3 7 15,1 3-1-15,0 4 1 0,-3-1 1 0,-1 3-3 16,1 1 2-16,-5 2-2 0,0 0 0 0,1 1-1 16,0-2-3-16,0-2-6 0,-1-1-14 0,4-4-25 15,0-2-49-15,0-2-96 0,2-4-188 16,-4-3-511-16,1-3-515 0</inkml:trace>
  <inkml:trace contextRef="#ctx0" brushRef="#br0" timeOffset="39010.3962">29791 5504 261 0,'0'0'525'0,"0"0"-231"0,0 0 2 0,0 0 25 0,0 0-7 15,0 0-62-15,0 0-78 0,0 0-49 0,0 0-30 16,0 0-16-16,132-32-6 0,-119 24-5 15,3-1-6-15,-6 1-6 0,-2-3-9 0,-4 1-7 16,2-1-5-16,-3-1-5 0,-2-1-4 0,-1 0-7 16,0 0-5-16,-2-1-6 0,-5 5-3 0,2-1-2 15,-2 3-2-15,-1 3-3 0,-3 2-3 0,1 1 0 16,-2 1 0-16,-6 4 1 0,2 6 3 16,-2 4-1-16,-1 4 0 0,1 1 1 15,5 4-1-15,1 0 1 0,3 1 1 0,1 2-1 16,6 1 0-16,2 0-2 0,0 2-1 0,3-1 0 15,9 0 2-15,4-3-3 0,4-2-2 0,2-2-6 0,0-5-11 16,5-2-16-16,-3-7-25 0,4-2-41 16,-2-2-65-16,1-3-100 0,2 0-236 0,-8-3-530 15,-8 1 105-15</inkml:trace>
  <inkml:trace contextRef="#ctx0" brushRef="#br0" timeOffset="39682.4402">30472 5327 348 0,'0'0'535'0,"0"0"-192"0,0 0-30 0,0 0-20 15,0 0-42-15,-122 77-48 0,102-61-38 16,0 0-38-16,1 0-34 0,2 2-32 0,0 3-25 16,5-3-18-16,2-1-9 0,3 0-12 0,3-3-8 15,4-3-8-15,0 0 3 0,5-4 8 0,5-4 12 16,0 0 16-16,6-3 7 0,-2-3 2 0,4-4 3 15,-4-3-6-15,2-3-2 0,-4 0-2 0,-3-2-3 16,0-1-4-16,-5-1-6 0,-3 1-6 16,-1-1-5-16,0 2 0 0,0 4 3 15,-2 3 3-15,-1 0 3 0,-2 3-5 0,3 2-4 0,0 1-12 16,0 2-11-16,-2 0-1 0,2 7 2 16,0 1 6-16,0 3 9 0,-2 2-1 0,3 2-1 15,1 3-3-15,0-1 3 0,0 1-1 0,7 1 3 16,-3 0 1-16,4 0-5 0,3-1 1 0,-1-4-2 15,1-3 3-15,3-4 10 0,-1-2 13 16,0-5 15-16,-1 0 10 0,4-6 4 0,-4-4-2 16,1-2-4-16,1-3-5 0,-3-1-5 0,1-2 1 15,-2-1-4-15,0-2-2 0,0-2-1 0,-1-1-6 16,-1 0-4-16,-2 0-4 0,4-3-10 0,0 1 1 16,1 3-3-16,0 3-1 0,-1 6 0 15,-1 3-4-15,0 4-6 0,-1 5-13 0,-1 2-7 16,-2 0-10-16,3 7 2 0,-4 3 6 15,3 3 7-15,-4 4 9 0,3 3 9 0,-3 0 2 16,3 2 9-16,-3 0-1 0,-2-1 0 0,1 0 1 16,-2 0-4-16,0-2-4 0,0-2-3 0,0-5-1 15,0-2-2-15,0-4 14 0,0-5 28 16,3-1 40-16,-1-1 11 0,0-7-8 0,0-3-19 16,4-2-37-16,-2-4-8 0,5 0 5 0,-3-1-1 0,-1-1 6 15,3 1 4-15,0 1 1 0,-2-1 2 16,3 3-3-16,0-1-1 0,1 5-3 0,-2 2-5 15,-3 3-5-15,2 3-6 0,2 3 2 16,-5 0-4-16,4 2-2 0,0 6 3 0,2 3-3 16,-1 4 1-16,0 3 0 0,3 3 4 0,0 1-3 15,-1 1-2-15,2 0-3 0,0 2-17 0,-3 1-9 16,-3-2-20-16,1 0-34 0,-1-1-40 0,-4-4-67 16,5-3-90-16,-3-3-131 0,1-4-200 0,-5-4-442 15</inkml:trace>
  <inkml:trace contextRef="#ctx0" brushRef="#br0" timeOffset="41293.3524">31418 4894 0 0,'0'0'0'0,"0"0"153"0,0 0 205 16,0 0-34-16,0 0-53 0,0 0-63 16,0 0-49-16,0 0-38 0,0 0-16 0,0 0-5 15,0 0-3-15,0 0 0 0,0 0-3 0,0 0-7 16,-1-1-9-16,1 1-6 0,0 0-7 0,0 0-10 15,1 0-9-15,-1 0-10 0,1 0-8 16,3 0-5-16,-2 0-9 0,0 0-5 0,1 0-5 16,4 0-5-16,0 0-2 0,3 0 0 0,2 0 3 15,0 1-2-15,1 2 3 0,3 0-2 0,0 0 0 16,-1 2 2-16,-2 1-1 0,3-2 1 16,-5 2 0-16,0 1-2 0,-1 1-2 0,-1 0-1 15,0 2 1-15,-4 3-2 0,1 1 2 0,-3 1-1 16,-2 0-1-16,-1 2 2 0,0 0 1 0,-1-2 0 15,-3 1 1-15,-3-2 1 0,-4 1 1 16,0-1 2-16,-6-1 3 0,3 0 1 0,-5-1 3 16,0-2 0-16,-1-2 0 0,6-1 3 0,-1-2-3 15,8-2 2-15,1-1 5 0,3-2 4 16,1 0 5-16,0 0 1 0,2 0 0 0,0 0-3 16,0 1-4-16,0-1-5 0,0 0-5 0,0 0-5 15,0 1-10-15,0 1-5 0,0 3 1 0,0 1-1 16,0 4 6-16,0 2 5 0,-2 4 0 0,2-1 3 15,0 3 2-15,0-1-1 0,0 0 1 16,0-3-1-16,0 1-1 0,0-1 0 0,2 1 0 16,2-2-3-16,-1 1-2 0,-1 2-6 15,3 0-14-15,-1 0-26 0,3-1-57 0,-3 2-114 0,5-4-210 16,-6-1-467-16,1-5-222 0</inkml:trace>
  <inkml:trace contextRef="#ctx0" brushRef="#br0" timeOffset="41423.8868">31469 5573 2167 0,'0'0'79'0,"0"0"-103"16,0 0 17-16,0 0 46 0,0 0 32 15,0 0-1-15,0 0-28 0,0 0-37 16,0 0-47-16,0 0-97 0,0 0-340 0,0 0-1022 0</inkml:trace>
  <inkml:trace contextRef="#ctx0" brushRef="#br0" timeOffset="56565.095">19212 7901 712 0,'0'0'442'0,"0"0"-113"0,0 0-70 16,0 0-52-16,0 0-33 0,0 0-31 0,0 0-33 15,0 0-28-15,0 0-22 0,0 0-22 0,0 0-18 16,0 0-17-16,0-49-11 0,0 49-12 16,0 5-6-16,0 3 7 0,0 4 6 0,1 7 17 15,-1 7 10-15,1 5 3 0,2 8 9 0,-2 3-3 16,1 5 0-16,1 3-2 0,-3 2-5 0,2 1-4 16,0 1-4-16,0-1 0 0,1-4-3 15,3-6 2-15,-1-4-4 0,0-3-3 0,1-4 2 16,1-2-2-16,1-4 2 0,-1-3 6 0,1-2-3 15,-1-3 0-15,1-2 1 0,-2-2-3 0,0-1 1 16,-2-4 1-16,1-2-2 0,-1-1 1 16,-2-2-2-16,1 0-5 0,-1-2-3 0,-1-2-8 15,-1 2-12-15,2-2-14 0,-2 0-20 0,0 0-25 16,0 0-41-16,-4-3-99 0,-2 1-216 0,0-1-435 16,2 1 49-16</inkml:trace>
  <inkml:trace contextRef="#ctx0" brushRef="#br0" timeOffset="56823.8981">18970 8535 53 0,'0'0'230'0,"0"0"-150"0,0 0-30 0,0 0 92 0,0 0 122 16,0 0 49-16,0 0-19 0,0 0-60 16,19 119-48-16,-9-97-37 0,0 1-24 0,1 0-21 15,0 0-19-15,-1-1-14 0,4 0-10 16,-4-1-4-16,0-3-1 0,1-3-2 15,-2-2-4-15,-1-5-2 0,0-3 0 0,0-3 13 0,-1-2 13 16,-1 0 11-16,4-4 2 0,2-3-14 16,3-6-17-16,4-5-17 0,3-4-15 0,0-3-7 15,3 1-11-15,-1-1-4 0,-1-1-3 0,-1 1-3 0,-2 1-2 16,1 3-12-16,-2-1-21 0,1 3-35 16,0 2-46-16,-3 2-78 0,1 3-125 0,-3 3-271 15,-4 4-457-15,-4 3 201 0</inkml:trace>
  <inkml:trace contextRef="#ctx0" brushRef="#br0" timeOffset="58419.5897">18369 9483 0 0,'0'0'211'0,"0"0"267"0,0 0-69 16,0 0-80-16,0 0-73 0,0 0-56 15,0 0-47-15,0 0-26 0,0 0-19 0,0 0-14 16,0 0-12-16,0 0-8 0,0 0-12 0,0 0-13 16,23-94-14-16,-23 94-16 0,0 0-12 0,0 0-9 15,0 0-5-15,0 0-1 0,0 0-4 16,0 1 3-16,0 3-1 0,0 1 3 0,-1 2 6 15,-2 4 3-15,0 0 5 0,-2 0 1 0,-3 2 1 16,-1 0-2-16,-1 0-2 0,-1-2 1 16,-1-1 3-16,1-1 0 0,-2 0 2 0,1-2-1 15,-1-3-1-15,-2 0 1 0,4-2 3 0,-3-2-1 16,-1 0 1-16,2-1 4 0,-1-6-3 16,3-2 3-16,-2-2 2 0,3-1-4 0,3-2 0 15,-1-1-5-15,2 0-2 0,3 0-5 0,0 1 0 16,3-1-1-16,0 1-2 0,3 0 0 0,3-1-7 15,4-2-1-15,1 2 0 0,2-1 1 16,1 1 1-16,2-2 1 0,-1 2-1 0,-2 2 1 16,2-2 1-16,-3 2 3 0,-2 2 4 0,-1 1 1 15,-2-1-1-15,-3 1-2 0,0 1 0 16,0 1-1-16,-2 1 4 0,-1 0-1 0,-1 0 1 16,0 3 0-16,0-1 0 0,0 3 1 0,0 1-1 15,0 1-1-15,0 0-5 0,0 0-8 0,0 0-11 16,0 0-10-16,0 3 3 0,7 5 7 0,-2 3 10 15,3 4 13-15,6 6 1 0,1 2 2 0,1 5 0 16,0 3 0-16,-1 4 0 0,-1 0-4 16,-3 2-3-16,-2 1-1 0,-3 2 1 0,-1-1 2 15,-2 1 4-15,-2-1-1 0,-1-2-1 0,0 1 1 16,0-4-2-16,-4-3-1 0,-2-2 6 0,0-1-1 16,-4-6 2-16,0-2 3 0,-3-4-4 15,-2-4 7-15,-1-3 2 0,-2-2 1 0,-3-4 1 16,1-2-3-16,-1-1 1 0,-1 0-1 0,5-3 3 15,-1-3-2-15,5-2 1 0,0 0-1 0,3-1-4 16,3 0-2-16,0 0 0 0,2 3-5 16,0-1 1-16,3 1-8 0,1 1-8 0,0 2-13 15,1-1-20-15,0 1-32 0,0 2-52 0,0-2-63 16,0 1-90-16,3 0-127 0,0 2-264 16,0 0-500-16</inkml:trace>
  <inkml:trace contextRef="#ctx0" brushRef="#br0" timeOffset="59268.743">18439 9707 45 0,'0'0'496'0,"0"0"-137"0,0 0-99 0,0 0-32 15,0 0-31-15,0 0-22 0,0 0-35 0,0 0-32 16,0 0-30-16,0 0-25 0,0 0-21 16,0 0-14-16,0 0-4 0,61-18-4 0,-55 23-2 15,-2 0 0-15,-1 2-3 0,2-1-1 0,-3 1-1 16,1 0 0-16,-1 1-1 0,1-2 3 16,-2-1 1-16,0 0-2 0,0-1 4 0,-1-3 1 15,0 0 5-15,0-1 17 0,0 0 16 0,2 0 28 16,1-3 1-16,-1-5-13 0,2-2-20 0,2-3-28 15,0-3-8-15,3-1-3 0,-1-1-1 16,0 1 0-16,1 0-1 0,-2 1 3 0,1 5-5 16,0 0 0-16,-1 2-2 0,-3 4-6 0,-1 1 1 15,0 4-10-15,-1 0-15 0,0 0-8 0,-2 4-3 16,3 3 4-16,0 3 12 0,0 1 13 0,-2 4 3 16,1 1 6-16,-2 2 3 0,1-1-4 0,-1-1 7 15,1-1-2-15,2-1 1 0,-2-3 0 16,3-1-3-16,-3-2 3 0,4-4 0 0,-1 0 7 15,2-3 10-15,-1-1 7 0,3-1 7 0,2-5 1 16,1-4-2-16,1-1-8 0,1-1-3 0,0-2 1 16,-1-1-5-16,-1-2 4 0,0 1-1 15,0-2-4-15,-1-2 4 0,2 0 0 0,-3-2 2 16,0 0 1-16,1 1-4 0,-4-2 0 0,-2 2-3 16,1 0-1-16,-2-1-3 0,-1 0 0 15,0-3-2-15,0 1-2 0,-1 0 3 0,-1-1-2 16,0 1 1-16,0 0-1 0,-3 2-4 0,1-1 0 15,-2 2-1-15,-1 2-1 0,0 0 2 16,-1 4 3-16,0 3 2 0,1 1 3 0,-2 3 4 16,2 3-2-16,2 2-4 0,-1 1-5 0,2 2-13 0,1 3-5 15,0 7-1-15,-2 5 1 0,1 5 10 16,2 9 4-16,0 7 3 0,2 5-2 0,3 8 0 16,2 6-1-16,-2 3-2 0,0 3 2 15,-1 3-1-15,-3 2 0 0,2-1 1 0,0-2-3 16,1-1 4-16,2-5-1 0,2-4-2 0,0-4 3 15,5-4-6-15,-1-2-2 0,2-4-3 0,-3-1 1 16,2-3-2-16,-4-5 1 0,0-1-6 0,-1-5-15 16,-2-5-16-16,-1-5-13 0,0-8-1 15,-3-3 28-15,-1-3 24 0,-1-7 16 0,0-7 8 16,0-6-15-16,-1-5-2 0,-4-4-2 0,3-3 2 16,-5-5 2-16,3-3 2 0,-3-1 6 15,1 0 6-15,-1 2 14 0,-3 0 8 0,1 3 6 16,-2 2 3-16,0 3-5 0,1 3 0 0,2 0-5 15,1 4-4-15,3 5-5 0,3 1-9 0,1 0-6 16,0 2-9-16,7 0-7 0,2 1-14 16,5-1-20-16,2 2-33 0,4 1-61 0,3 2-70 15,2 3-102-15,4 2-193 0,-7 3-367 0,-6 1 21 0</inkml:trace>
  <inkml:trace contextRef="#ctx0" brushRef="#br0" timeOffset="60357.8883">19280 9734 1609 0,'0'0'299'0,"0"0"-129"0,0 0-63 16,0 0-1-16,47-116 3 0,-35 87-3 0,-1-2-26 15,-1 1-21-15,-3-4-7 0,1 1-6 16,-4 0-1-16,1-5-3 0,-4 4-9 0,2-3-9 16,-1-3-7-16,-2 3-7 0,0-4-4 15,0 0-1-15,0-2-5 0,0-2 0 0,-2 2-3 16,-2 0 2-16,-1 5 0 0,-2 5-1 0,0 6 1 15,0 8 0-15,-1 6 1 0,2 7 1 0,-2 5-11 16,2 2-6-16,-4 11-3 0,0 8 0 0,-1 8 10 16,-3 7 4-16,4 8 6 0,3 6-3 15,-1 6 2-15,3 2 3 0,4 4-3 0,1 1 4 0,0 5-1 16,5-2-3-16,5-2 2 0,2-2-6 16,4-9-5-16,2-7-3 0,4-8-2 0,2-10-1 15,1-8 5-15,2-8 7 0,1-8 1 0,-1-3 7 16,2-4 5-16,-2-8-1 0,-2-5 5 15,-1-4-2-15,-6-3-2 0,0-3 0 0,-4-4-2 16,-3-2 3-16,-4 0 5 0,-3 0 0 16,-3 1 2-16,-1-1-2 0,0 3-3 0,-6 3 0 15,1 4 3-15,-4 5 0 0,2 5 3 0,-1 5-2 16,2 3-5-16,-1 4-3 0,2 1-7 16,0 3-2-16,1 8 0 0,-1 3-3 0,2 4 3 0,1 3-1 15,2 2-1-15,0 2 0 0,5 2 0 0,1 2-2 16,4 1-3-16,3 0-1 0,-2-5-4 15,6-3-4-15,-1-4-2 0,6-8 1 0,1-5 4 16,0-5 10-16,-1-5 4 0,0-6 2 0,-3-3 3 16,0-3-1-16,-4 0 2 0,0-3-2 15,-4-1 0-15,-1-1 3 0,-4 1 5 0,-2 0-1 16,-3 4 2-16,-1 3-1 0,0 3-2 0,0 4 5 16,-1 2-2-16,1 3-7 0,-1 2-3 0,1 0-14 15,0 0-2-15,0 1 1 0,2 4 2 0,6 0 5 16,-1 1 6-16,6 2-2 0,0 1 0 15,5-1 5-15,3-4-3 0,1 0 2 0,6-4 1 16,0 0-5-16,1-4 3 0,-2-5 0 0,1 0 0 16,-6-4 5-16,-6 0 0 0,-2 0 2 15,-4-2 0-15,-4 0-1 0,-2-2 0 0,-4 0 0 16,-1 1-3-16,-7 0-4 0,-3 4-2 0,-3 1 2 16,-2 3-4-16,-3 2 6 0,-1 3 0 0,0 3-5 15,1 0 4-15,1 2-6 0,1 6 1 16,3 2 3-16,4 1-1 0,3 3 0 0,2 3-1 15,2 0-3-15,3 3-2 0,3 1 2 0,4 1-2 16,3 0 3-16,5 2-1 0,-1-1-4 0,2 1-2 16,1-3-6-16,4-6 0 0,3-3 5 0,1-6 4 15,1-6 10-15,3 0-1 0,-1-10-2 0,2-2 4 16,-1-3 2-16,-1-2 3 0,-5-3 1 16,-4 0-4-16,0-4 1 0,-7 1-2 0,0 0 6 15,-2 0-2-15,-2 0-3 0,-1 1 1 16,-3 3-6-16,0 3 1 0,-2 3 3 0,0 5-2 0,-1 2 4 15,-1 4-7-15,0 2-10 0,0 0-8 0,0 1-2 16,0 5 3-16,0 3 8 0,0 4 8 16,0 0-2-16,0 4 1 0,-1-1 2 15,1 0-2-15,-2 0 4 0,2 0-2 0,-1 1-3 16,-2-2 2-16,1-1-4 0,1-2 3 0,0-5 2 16,-1-4 7-16,2-3 10 0,0-1 4 0,0-7-3 15,4-5-3-15,1-2-9 0,0-3-4 0,4-2 1 16,-1 0-1-16,1 1-4 0,-1-2 3 0,0 3 0 15,2 1 3-15,-1 0 0 0,0 2-4 16,1 4-1-16,-1 2-2 0,-1 3-1 0,1 3-1 16,-2 3-3-16,1 0-1 0,-2 1-2 0,1 8 1 15,1 2 4-15,0 0 2 0,-2 3 4 0,0 2 1 16,4 1-3-16,-3 2 0 0,2 0-1 16,1 0 3-16,-3 0 1 0,2 0 1 0,0-2-3 15,0-2-5-15,-2 0-1 0,0-4-5 0,2-3 3 16,0-3 0-16,-1-2-6 0,-4-3-7 15,2 0-30-15,-4-8-55 0,0 0-103 0,-2-1-240 16,0 1-572-16,0 2-154 0</inkml:trace>
  <inkml:trace contextRef="#ctx0" brushRef="#br0" timeOffset="61532.3576">20914 9084 580 0,'0'0'471'0,"0"0"-394"0,0 0-31 0,0 0 42 16,0 0 42-16,0 0 33 0,0 0 2 0,0 0-20 15,0 0-26-15,0 0-15 0,0 0-19 0,0 0-18 16,0 0-9-16,-45 122-8 0,54-113-1 16,1-2 1-16,2 1 3 0,5-3 1 0,2-3 2 15,4-2-2-15,-1 0-8 0,5-1-10 0,-3-5-7 16,2-2-6-16,-4 1-3 0,-1-3 2 0,-4-2 2 15,-2 0 4-15,0-4-4 0,-2 2 2 16,-3-4-8-16,1 0 2 0,-5-2-1 0,0 1-3 16,-1-2 2-16,-2 2-5 0,-3 0-1 0,0 3-1 15,0 1 2-15,-3 4 2 0,-2 0-1 0,0 3 3 16,0 1-6-16,-4 2-3 0,0 3 1 16,-1 0-5-16,-1 2 2 0,-2 0-3 0,-2 2-4 0,0 6 0 15,-2 2-3-15,3 1 4 16,1 3 0-16,1 0 2 0,2 2-1 0,3 1-3 15,0 0 1-15,1 2-2 0,3 1 3 0,3-3-1 16,0 0-3-16,3-1-1 0,3-1-2 0,1-1 5 16,-2-2 0-16,2-1 3 15,1 2 1-15,0-5-3 0,-1 0-1 0,1-1 0 0,2 0 2 0,-4-2 4 16,1 0 0-16,0-3 1 0,-1 0-4 0,1 1 3 16,0-2 3-16,-2-1 1 0,0 1 6 15,-2-1-7-15,3 0-2 0,-3 0 0 0,-1 0-4 16,1 0 6-16,-1 0 1 0,-1 0 1 0,1 0-1 15,-2 0-4-15,1 0-1 0,0 0-3 16,2-1 3-16,-1 1-2 0,0 0-3 0,-2 0 0 16,2 0-3-16,-1 0 2 0,2 0 2 0,-1 0 1 15,1 0 3-15,-3 0-5 0,1 0-1 0,2 0-2 16,-2 0 2-16,2 0 3 0,-2 1 0 16,0-1 2-16,1 1-4 0,0-1 1 0,1 2 3 15,-2-2-2-15,0 0 5 0,0 1-3 0,-1-1-2 16,1 0-2-16,-1 1-3 0,0-1 5 15,0 0 2-15,0 0 2 0,0 0-1 0,0 0-3 16,0 0 0-16,0 0 0 0,1 0 5 0,-1 0-2 16,2 0-3-16,-2 0 0 0,1 0-4 0,2 0 4 15,0 0 4-15,-2 0-4 0,3 0 7 0,0 0-5 16,-1 0-2-16,3-1 0 0,-2 0 0 0,3-1 2 16,-1 0-1-16,-1 0 5 0,3-2-5 15,-1 1 4-15,0-3 0 0,2 0 3 0,0-2 2 16,0 2-5-16,2-3-2 0,-1-1-1 15,1 0-2-15,-1-2 5 0,0-1 1 0,0 1-2 16,1-2-2-16,-1-1-2 0,-1-1 1 0,1-2 1 16,-1-1 0-16,1-1 0 0,2 1-2 0,-1 0 0 15,-1 2-2-15,1 1 2 0,-1 1 1 0,-1 2 2 16,0 3 3-16,-5 2-7 0,2 2 0 16,-4 2 0-16,-2 1-2 0,0 2-1 0,0 1-10 0,0 0-11 15,-1 2-4-15,-7 4 5 0,-2 3 10 16,-1 4 11-16,-2 2 8 0,-5 4-6 0,3 2-3 15,-1 3-2-15,2 3-2 0,-1 1 5 0,3 1-1 16,0 0-1-16,1-1-6 0,3-3-6 16,2-2-3-16,3-3-5 0,3-5-1 0,3-2 1 15,5-6 4-15,1-2 8 0,4-4 7 0,3-1 12 16,1-2 2-16,1-5 3 0,7-3-1 16,-2-3-4-16,3-1-1 0,-1-2 1 0,0-3 2 0,0 1 1 15,-4-4 1-15,0-2 2 0,-2-2-2 16,-6-3 1-16,2-3 1 0,-5-1-2 0,-3-2 1 15,-1-2-5-15,-5-3-4 0,0-2-4 0,-1-4 0 16,0-1-1-16,-2-2-1 0,-2 0 2 16,-2-2-5-16,1 0 2 0,0-1 0 0,-3 0-1 15,4 0 5-15,-4 0-4 0,2 2 2 0,1 2 0 16,0 9-2-16,1 3 8 0,-1 12 4 0,-1 7 2 16,4 8-3-16,-1 7-19 0,-2 2-9 15,2 8-7-15,-4 9 9 0,-1 8 13 0,1 9 7 16,-1 5 4-16,0 10-1 0,-1 5 3 0,5 3 1 15,-1 3 4-15,3 2 4 0,2 2-5 0,1 2 1 16,7-1-2-16,3-2-3 0,0-3-1 16,4-3-5-16,2-4-7 0,2-4-13 0,1-6-16 0,0-3-34 15,1-6-69-15,1-7-107 0,5-6-224 16,-7-9-575-16,-8-4-63 0</inkml:trace>
  <inkml:trace contextRef="#ctx0" brushRef="#br0" timeOffset="62349.3378">22554 8981 1497 0,'0'0'606'0,"0"0"-495"0,0 0-43 15,0 0-7-15,0 0 8 0,0 0 18 0,0 0 11 16,0 0 0-16,0 0-6 0,0 0-15 0,0 0-16 15,0 0-19-15,91-128-11 0,-80 107-5 0,-2-1-2 16,0-5-3-16,-2 1-6 0,1-4-4 16,-1-2-5-16,-3-2-3 0,1-2 0 0,-2-4-2 15,-1-2-4-15,2-2 2 0,-3-1-6 0,0-3 4 16,-1-2 2-16,0-2-1 0,0 2 4 16,-1 6-6-16,-6 3-2 0,-3 5 0 0,0 7 0 15,-4 5 6-15,-1 6 3 0,2 4 2 0,1 5-1 0,-1 3-3 16,1 6-4-16,2 0-4 0,-1 10 0 15,1 5 0-15,0 6 2 0,0 6 2 16,4 3-4-16,-1 6 7 0,5 5 0 0,1 2 1 0,1 7 3 16,1 2-5-16,2 4 2 0,3-1-1 0,-3 2 1 15,5 2 0-15,-5-2-2 0,1-1 0 16,2-5-4-16,1-4-1 0,3-5 0 0,0-11-1 16,2-4 2-16,0-7 1 0,-2-8 2 0,0-3 8 15,1-7 10-15,-4-2 8 0,1-2 6 16,-2-8 0-16,3-3-8 0,1-5-7 0,-1-2-4 15,2-2-2-15,-1-3 1 0,0 0-1 0,1 1-3 16,-1 1 1-16,1 1-5 0,0 1 5 16,0 2-1-16,1 5-2 0,-5 2 1 0,1 3-3 15,-2 2 0-15,-3 5-2 0,-1 1-4 0,-2 1-9 16,1 0-6-16,-1 4 1 0,1 5-1 0,2 2 14 16,0 4 5-16,-1 0 0 0,1 3 4 0,2 0-4 15,-1-1-1-15,4-2 0 0,3-2 3 0,0-3 3 16,4-3 0-16,1-3 5 0,2-4-3 0,-1 0 3 15,-2-4 4-15,1-4-1 0,-3-1 4 16,-2-4-5-16,-2 1-2 0,-1-3-2 0,-4-1-2 16,2 0 2-16,-3 0-1 0,-3-1-1 15,2 1 0-15,-1 1-3 0,2 1 0 0,-2 3 1 16,0 1 0-16,0 4 0 0,0 2-4 16,-1 1-6-16,1 3-14 0,-1 0-4 0,4 3-2 0,-2 7 6 15,1 3 9-15,0 5 6 0,4 6 1 0,-1 2 2 16,-1 6 3-16,4 5 0 0,-5 5-1 15,3 5 0-15,-4 4-5 0,1 5 2 0,-4 2 2 16,-1 5-1-16,-7 1 2 0,-5-1-2 0,-4 0-3 16,-4 1 1-16,-5-6 0 0,0-2-2 15,-3-7 6-15,-2-7 0 0,1-8-2 0,1-8 8 16,1-9-2-16,5-8 4 0,2-7 9 0,3-2-3 16,2-11 6-16,1-4-1 0,4-5-6 0,2-2 3 15,6-1-4-15,3-4-3 0,0 0-10 0,8 0-6 16,6-1-6-16,5-2-9 0,6 1-12 15,8-1-40-15,2 1-80 0,7-5-149 0,-7 10-586 0,-12 8-758 0</inkml:trace>
  <inkml:trace contextRef="#ctx0" brushRef="#br0" timeOffset="63205.8224">23875 8745 0 0,'0'0'0'0,"0"0"0"0,0 0 263 15,0 0-8-15,0 0-8 0,0 0 21 0,0 0 20 16,0 0 2-16,0 0-45 0,0 0-54 0,0 0-66 15,0 0-42-15,45-50-16 0,-24 22-7 0,3-1-3 16,-1-5-3-16,4 1-2 0,-4-2-7 0,-3 2-12 16,0-2-5-16,-3 0-6 0,-2 1-5 15,-3-3-2-15,3-1-4 0,-5-1-4 0,-3 0-3 16,0-1-1-16,-1-1-2 16,-4 1-1-16,0-2-1 0,-2 4 0 0,0 0-3 0,-3 3 4 15,-4 2 0-15,-3 3 7 0,0 7 7 0,-2 6 0 16,2 2 9-16,1 10-5 0,-1 3-5 0,-1 4-3 15,0 10-13-15,-6 9 0 0,3 8 2 16,-6 8 2-16,1 7 6 0,-1 4 1 0,2 4 1 0,5 4-1 16,3 3-3-16,0 1 3 0,7-1-1 15,2 3 4-15,1-5 1 0,3-4 0 0,7-4-3 16,2-4-7-16,5-5-4 0,4-7-5 0,2-3-6 16,1-6-6-16,2-4-16 0,0-6-26 15,-1-4-43-15,4-7-74 0,-1-3-129 0,-7 0-324 16,-7-3-645-16</inkml:trace>
  <inkml:trace contextRef="#ctx0" brushRef="#br0" timeOffset="63369.5961">24017 8343 1153 0,'0'0'366'16,"0"0"-126"-16,0 0-46 0,0 0-24 16,0 0-23-16,0 0-34 0,0 0-35 0,0 0-34 15,0 0-21-15,0 0-17 0,0 0-14 16,0 0-20-16,0 0-48 0,132-51-89 0,-101 58-171 15,0 4-252-15,-9 1-295 0,-7-4 433 0</inkml:trace>
  <inkml:trace contextRef="#ctx0" brushRef="#br0" timeOffset="64079.4993">24303 8632 1812 0,'0'0'217'15,"0"0"-89"-15,0 0-64 0,0 0-4 16,0 0 10-16,13-117 9 0,-4 95 6 0,1-1-4 15,1 2-7-15,3-2-12 0,-1 4-18 0,2 0-15 16,0 0-13-16,1 2-5 0,0 3-4 0,-2 2-4 16,-1 6-5-16,-3 2-9 0,-5 4-8 15,2 3-7-15,-5 5-4 0,-1 8 7 0,1 3 4 16,-2 4 6-16,-3 2 7 0,-1 2 1 16,-3 1 3-16,-2 2 0 0,2-1 0 0,0 4-1 15,-1-2-2-15,0 0-1 0,5-3-8 0,2-3-8 16,1-7-15-16,3-5-5 0,8-6 11 0,2-7 14 0,4 0 25 15,2-11 12-15,3-5-1 0,4-2-4 16,-1-5-4-16,3-2 1 0,0-3-1 0,-3-1 4 16,3-1-4-16,0 0-1 0,-3 0 0 15,1-2-2-15,-3 1 1 0,-3-2 0 0,1 1 0 16,-2 0 4-16,-5 6 0 0,3 4 6 16,-7 7 8-16,-2 4 7 0,-4 5 6 0,-1 3-5 0,-2 3-13 15,-1 0-19-15,0 2-15 0,-4 5-1 16,0 6 7-16,-6 6 17 0,-5 5 4 0,3 4-2 15,-5 3-4-15,2 1-9 0,-3 0 3 0,5 0 2 16,-2 2-3-16,2-1 1 0,2 0-5 0,1-1-1 16,2-7-8-16,7-3-2 0,1-6-7 0,1-7-1 15,7-4 10-15,3-5 6 0,0-3 14 16,2-6 6-16,4-4-1 0,2-5 4 0,-1-2-10 16,-1-2 1-16,0-3 0 0,2 1-3 15,-5-1 7-15,2-1 0 0,-4 4 2 0,-1 0-1 16,-3 4 2-16,-3 4 2 0,-1 3 3 0,-3 4 4 15,-1 4-8-15,0 0-9 0,0 3-13 0,0 0-17 16,0 3 1-16,0 4 4 0,0 2 7 16,0 5 12-16,0 1-2 0,0 1 1 0,0 1-2 15,1 0 2-15,6-1 0 0,0 2-3 0,0-3 1 16,3-1-7-16,1-2 4 0,1-3 3 0,2-4 2 16,0-5 11-16,1 0 1 0,-1-7 1 0,0-4 1 15,0-3-4-15,-1 0 2 0,-1-3 0 0,0-1 2 16,-2 0-3-16,-2-1 2 0,-1 1 2 15,-4 0 1-15,2 2 6 0,-4 0-5 0,-1 3-1 16,0 4 0-16,0 1-4 0,0 2 4 0,0 5-5 16,0 1-9-16,0 0-9 0,-1 5-7 15,1 6 0-15,0 2 6 0,0 4 5 0,0 1 2 16,4 0-2-16,2 1-2 0,3 1-7 0,0-2-1 16,2 0-13-16,3 1-26 0,-2-3-38 0,0 1-73 15,4-4-94-15,-3-5-121 0,4-4-238 0,-6-3-393 16,-2-1 382-16</inkml:trace>
  <inkml:trace contextRef="#ctx0" brushRef="#br0" timeOffset="64211.8719">25254 8056 1152 0,'0'0'145'0,"0"0"-112"0,0 0-25 0,0 0-22 15,0 0-46-15,0 0-55 0,0 0-22 0,0 0-29 16,0 0-121-16,0 0-252 0,0 0 519 0</inkml:trace>
  <inkml:trace contextRef="#ctx0" brushRef="#br0" timeOffset="64718.4829">25350 8390 1894 0,'0'0'166'0,"0"0"-106"0,0 0-38 0,0 0 8 16,0 0 19-16,0 0 20 0,21-120 17 15,-15 109 1-15,-3 5-11 0,0 2-20 0,1 2-28 16,-1 2-19-16,3 2-11 0,-1 6-1 0,3 3 3 16,1 2 1-16,1 2-2 0,-1 3-1 0,-2 0-2 15,0 2 2-15,1-3-3 0,-5-1-2 16,0-1-2-16,-1-2-3 0,-1-2 1 0,-1-3 5 16,1-3 5-16,1-3 10 0,-1-2 18 0,2-1 9 15,2-7 1-15,-1-2-6 0,5-3-16 0,0-2-5 16,0-3-3-16,2-2 0 0,-1 1 1 0,0-1 0 15,0 1 1-15,0 4 0 16,-1 1-3-16,1 3-1 0,-2 2-3 0,-3 4-2 0,3 2-1 16,-3 2-3-16,2 1-2 0,-1 0-5 0,-2 5-2 15,2 3 1-15,-2 2 5 0,3 0 3 0,-3 1 3 16,4 0 1-16,-1 0-2 0,-2 0 2 0,4-2-2 16,-2 0 4-16,-1-2 1 0,2-3 5 15,1-4 6-15,-1-1 5 0,1-9 3 0,-1 1 6 16,1-6-2-16,-1 1 0 0,-2-3 0 15,-2 0-4-15,1-1-3 0,-2 2 0 0,-1 0 1 16,-1 1 1-16,-1 2 1 0,0 1 1 0,0 3 4 16,0 1 0-16,0 2 1 0,0 4-6 0,0 2-12 15,0 0-13-15,0 2-10 0,0 6-3 16,0 5 6-16,3 1 8 0,1 4 2 0,1 1 1 16,2 0-3-16,2 0 1 0,0 2 0 0,0 0-6 15,2 0-6-15,-1 1-20 0,-1-4-35 0,-1-2-53 16,1-5-71-16,-1-4-71 0,0-6-150 0,-3-1-434 15,0 0-314-15</inkml:trace>
  <inkml:trace contextRef="#ctx0" brushRef="#br0" timeOffset="64873.0897">25779 7954 827 0,'0'0'316'0,"0"0"-177"15,0 0-31-15,0 0 2 0,0 0-27 0,0 0-87 16,0 0-77-16,0 0-40 0,0 0-18 15,0 0-38-15,0 0-165 0,0 0-268 16,0 0 501-16</inkml:trace>
  <inkml:trace contextRef="#ctx0" brushRef="#br0" timeOffset="65216.1583">25888 8278 1967 0,'0'0'156'16,"0"0"-87"-16,0 0-37 0,0 0 3 0,0 0 15 15,0 0 17-15,46-129 16 0,-36 109 1 0,2 4-4 0,-1 0-18 16,2 4-22-16,0 1-18 0,0 2-13 16,0 5-8-16,-2 2-4 0,0 2-6 0,-2 2-6 15,-1 4-2-15,-3 3-3 0,-1 3 4 0,0 1 6 16,-2 2 2-16,-2 1 2 0,0 0 2 0,0 1-1 16,-4-1-1-16,-1-1 3 0,0 0-2 15,-1-2 1-15,1-4 3 0,1-2 2 16,3-4 18-16,-1-3 27 0,2 0 17 0,0-1 3 0,2-8-13 15,2-2-26-15,0-2-17 0,5 0-2 16,-1-2 0-16,2 2 3 0,-1-1 0 0,1 2 1 16,2-2 3-16,0 5 1 0,1 0 0 0,-1 2 1 15,0 3-4-15,0 1-5 0,-2 3-3 0,-2 0-3 16,1 0-3-16,-1 6 1 0,0 2-1 16,1 2-2-16,0 1 3 0,0 3-4 0,0-1-2 0,-1 4-7 15,-1-2-19-15,-1 2-26 0,-2 1-48 16,-1-1-90-16,1-3-184 0,2-1-324 15,-1-6-354-15,-1-2 568 0</inkml:trace>
  <inkml:trace contextRef="#ctx0" brushRef="#br0" timeOffset="65654.2297">26550 7953 484 0,'0'0'278'0,"0"0"-81"0,0 0 15 16,0 0 5-16,0 0-11 0,0 0-33 0,0 0-34 15,0 0-25-15,0 0-12 0,0 0-8 0,0 0-12 16,0 0-8-16,0 0-12 0,-51 35-9 16,51-26-8-16,1-2-2 0,7-3 3 0,0 0 3 15,0-3 5-15,2-1 0 0,-3 0-1 0,2-4-5 16,-2 1-7-16,1-3-5 0,-2 0-4 16,-1 0-5-16,-1 0-1 0,-2 1-1 0,1 2 0 15,-2-1-1-15,-1 0-2 0,1 1-1 0,-1 1-3 16,0 1-1-16,0 1-8 0,0 0-7 0,0 0-10 15,0 0-11-15,0 5 2 0,0 4 2 16,0 2 9-16,0 5 4 0,0 3 3 0,0 6-2 16,3 2 0-16,2 5 1 0,-1 4-1 0,2 5 1 15,-3 3-1-15,-2 6-1 0,-1 2 2 0,-1 8 0 16,-6-1-1-16,-4 2 2 0,-4 1-3 0,-2-2 0 16,-3-1 0-16,-3-5 1 0,-3-3-2 0,-4-5 3 15,-1-10 0-15,-2-5 0 0,2-12 6 16,4-7 4-16,2-7 8 0,5-5 15 0,2-5 1 15,2-6 4-15,3-2-6 0,4-4-7 0,3-2-6 16,2 0-7-16,4-1-4 0,0-4-12 16,5 2-4-16,5-1-10 0,1-1-11 0,4 3-15 15,1-3-37-15,4 3-44 0,2-4-81 0,2 3-137 16,-5 3-373-16,-5 6-880 0</inkml:trace>
  <inkml:trace contextRef="#ctx0" brushRef="#br0" timeOffset="65875.6846">27110 7908 1336 0,'0'0'473'0,"0"0"-183"0,0 0-59 0,0 0-43 15,0 0-39-15,0 0-47 0,0 0-42 0,0 0-29 16,0 0-21-16,0 0-17 0,0 0-17 15,0 0-9-15,0 0-16 0,0 0-50 0,-31 9-114 16,18-4-179-16,1-1-436 0,6-1-397 0</inkml:trace>
  <inkml:trace contextRef="#ctx0" brushRef="#br0" timeOffset="66036.1154">27037 8140 880 0,'0'0'382'0,"0"0"-179"0,0 0-50 0,0 0 0 16,-30 144-1-16,15-113-11 0,-3 0-22 16,-2-5-35-16,-1-1-33 0,0-5-19 0,1 0-14 0,4-1-10 15,2-4-8-15,2 2-13 0,1-4-41 0,1 1-96 16,3-4-290-16,2-3-612 0</inkml:trace>
  <inkml:trace contextRef="#ctx0" brushRef="#br0" timeOffset="66903.5337">27696 7996 999 0,'0'0'357'0,"0"0"-162"16,0 0-31-16,0 0 1 0,0 0 18 15,0 0 7-15,0 0-16 0,0 0-25 0,0 0-31 16,0 0-35-16,0 0-36 0,0 0-16 0,0 0-9 16,0 0-1-16,86-72 9 0,-64 51-5 0,0 0-2 15,-2-2-3-15,1 0-5 0,0-1 0 16,-2-3 0-16,0 1-4 0,-3-3-4 0,1 0 0 16,-4-4-4-16,0-3-1 0,-1 0 3 0,-4-4-5 15,2-1 0-15,-1 0-1 0,-1-1-3 16,-1 1 0-16,-1 2 0 0,2 0 0 0,-5 3 0 15,3 2 3-15,-4 5-1 0,-2 4 0 0,0 6 4 16,0 2-3-16,-1 7 1 0,-3 3-3 0,0 4-10 16,1 2-3-16,-4 1-6 0,0 6-1 15,-2 7 7-15,-2 7 7 0,-3 5 7 0,1 7 4 16,-2 6 1-16,1 6 1 0,1 5 1 0,0 7 1 16,3 4-5-16,-1 4 5 0,-1 6 2 0,-1 5 4 15,-5 5 12-15,-2 2-1 0,1 6 2 0,0-1-4 16,4 0-10-16,0-2-5 0,6-4-8 15,4-4-3-15,3-6-3 0,2-3-1 0,0-4-8 16,0-4-5-16,2-2-8 0,3-5-4 0,0-6-6 16,3-2-7-16,1-8-15 0,2-10-22 0,0-6-22 15,1-10-4-15,3-8 23 0,1-4 33 0,2-13 36 16,2-7 22-16,0-8 1 0,-2-5 4 16,1-8 6-16,-4-1 11 0,0-4 13 0,-5-4 9 15,-3-1 10-15,1 0 9 0,-6-1 9 0,-2 1 7 16,0 3-1-16,0-1-4 0,0 3-10 0,-5 4-13 15,3 2-3-15,-1 4-14 0,2 4-5 16,1 2-13-16,0 3-12 0,2 4-6 0,7-1-9 16,2 3 0-16,7 2-15 0,1 2-15 0,4 3-34 15,5 0-46-15,2 3-66 0,1 4-79 16,2 3-134-16,-9 2-310 0,-8 3-499 0</inkml:trace>
  <inkml:trace contextRef="#ctx0" brushRef="#br0" timeOffset="67875.0279">28694 7764 1457 0,'0'0'300'0,"0"0"-143"16,0 0-26-16,0 0 12 0,0 0 20 0,0 0 1 15,0 0-17-15,0 0-28 0,-132 95-23 16,106-69-19-16,0-2-21 0,1 2-12 0,2 0-13 16,4 1-12-16,3 0-7 0,1 3-7 0,4-3-3 15,8-3-2-15,3-1-2 0,1-7-1 0,11-4 1 16,5-5 5-16,4-7 4 0,0 0 6 15,7-7-2-15,0-7-1 0,2-3-4 0,0-4-3 16,-2 0 2-16,-1-5 2 0,-5-1 1 0,-6 0 1 16,-2-2-5-16,-5 0-3 0,-5 0-2 15,-1 3 3-15,-3 2-2 0,0 5-1 0,-5 5-2 16,-1 3-6-16,-3 2 0 0,-1 4-1 0,2 4-2 0,-2 1 2 16,-1 4 0-16,0 5 2 0,0 5 1 15,0 1 2-15,2 4 0 0,3 2 1 0,-2 0-1 16,6 2-3-16,2 0-2 0,0 1 0 0,1 0-3 15,8-2 0-15,0-3-2 0,2-4 0 0,4-3 7 16,2-6 3-16,3-4 11 0,1-2 7 16,3-8 2-16,-3-4 1 0,3-1-3 0,-2-4-1 15,-2-1-1-15,1-2-2 0,-1 0 0 16,-3-3 2-16,-3 0 1 0,0 0-2 0,1-1 0 16,-4-1-3-16,1 1-3 0,3 2 1 0,-4 3-3 15,2 2-1-15,-3 3-3 0,0 3-2 0,0 4-3 16,-1 4-4-16,-3 2-6 0,1 1-5 0,1 1-3 15,-2 7 5-15,-1 2 4 0,1 3 6 16,-2 3 3-16,0 1 2 0,2 0-1 0,-4 2 2 16,3-1 0-16,-3 2 2 0,-1-3 1 0,-1 2 0 15,0-3-2-15,0-2-1 0,0-3 0 16,-1-3 5-16,1-6 11 0,0-2 17 0,0 0 12 16,0-2-4-16,1-7-7 0,4-5-17 0,0-1-9 15,5-1 1-15,0-1-2 0,0 0-3 0,1-2 0 16,1 2-2-16,1 1 1 0,1 1 1 0,-3 1-2 15,2 2-1-15,0 1-4 0,-1 3-3 0,1 2-4 16,-4 4-1-16,-1 1-6 0,-2 1-3 16,0 1-2-16,-3 5 1 0,1 2 6 0,-1 2 6 15,-1 2 5-15,-1 1 3 0,-1-1-1 0,0 3 0 16,0-1 1-16,0-2 0 0,-1 1 1 16,-1 0-1-16,-4-2 0 0,3-3 1 15,-1-2 5-15,3-5 15 0,-1-1 18 0,2 0 8 16,0-5-2-16,0-4-13 0,0-2-17 0,3-3-9 15,2-1 2-15,0 0 0 0,1-1 1 0,4-1-1 16,-1 2-3-16,1 0 1 0,1 1 0 0,-1 1-1 16,1 4-1-16,-1 1-3 0,0 2-4 0,-3 4-7 15,0 1 1-15,-2 1-5 0,4 2 2 16,-3 5 3-16,0 3-1 0,0 2 4 0,0 2 4 16,2 3 1-16,-1-2 4 0,-2 2 2 0,3 1 0 15,1-3-1-15,0 0 0 0,-2 1 1 0,1-5-1 16,1-3 4-16,0-2 1 0,0-4 6 0,2-2 10 15,0 0 1-15,0-8 4 0,3-1-2 0,-1-4-7 16,0-2-2-16,-3-1-4 0,1-2 0 16,-1-1 0-16,-2 1 2 0,-1 0-2 15,-2 1-1-15,2 1-3 0,-4 1-5 0,3 3 4 0,-3 1-1 16,-2 3 2-16,0 2 3 0,0 4-7 0,-1 1-4 16,2 1-13-16,-2 0-13 0,0 2 1 15,0 5 0-15,2 4 12 0,-1 2 11 0,2 3 3 16,-1 2 3-16,5 0-1 0,-4 2 1 0,4 1-5 15,-4-1-7-15,4 1-14 0,-1 0-32 0,0-4-58 16,1-3-72-16,0-4-76 0,1-5-95 16,1-1-213-16,-3-3-433 0</inkml:trace>
  <inkml:trace contextRef="#ctx0" brushRef="#br0" timeOffset="68004.7684">29689 7496 573 0,'0'0'310'0,"0"0"-234"15,0 0-36-15,0 0 25 0,0 0 32 0,0 0 11 0,0 0-17 16,0 0-65-16,0 0-127 0,0 0-122 16,0 0-285-16,0 0-46 0</inkml:trace>
  <inkml:trace contextRef="#ctx0" brushRef="#br0" timeOffset="68782.4981">29834 7801 1600 0,'0'0'103'15,"0"0"-73"-15,0 0-3 0,0 0 48 0,0 0 43 16,0 0 30-16,136-136 7 0,-120 112-25 0,1-2-30 16,-4-1-23-16,0-3-27 0,-3 1-16 15,-1-3-4-15,-1-1-12 0,-1 0-1 0,-4-3-4 16,-3-1-4-16,0 1 1 0,0-1-1 0,0 0-2 15,-1 0 1-15,-2 1 0 0,-3 1 0 16,5 1 0-16,-2 5-1 0,-2 1-1 0,3 6 0 16,-2 4 3-16,-2 4 3 0,4 4 0 0,-2 6-8 15,0 2-15-15,2 2-18 0,-3 5-6 0,1 8 4 16,-5 7 12-16,-1 6 15 0,0 6 3 16,-1 6 1-16,1 6 0 0,1 5-5 0,0 2 4 15,5 3 3-15,-2 3 0 0,5 2 7 0,1-2-6 0,0-1 0 16,7-4-3-16,3-5-2 0,2-7-2 15,6-6-3-15,0-5 2 0,3-7 0 0,-1-5 4 16,3-5 4-16,-2-2 5 0,1-7 10 0,-2-3 3 16,0 0 5-16,2-9 2 0,-1-4-2 15,1-1 1-15,0-6-2 0,-5 0-3 0,2-2-4 16,-2-1 0-16,-3 1-1 0,-3-3-3 0,1 2 3 16,-6 0-6-16,2 2-4 0,-6 3-1 15,3 3-5-15,-4 4 4 0,0 3 0 0,-1 2 0 16,0 2-5-16,0 3-16 0,0 1-20 0,0 2-6 15,0 5 3-15,-2 5 11 0,-2 3 18 0,2 2 8 16,1 3-3-16,0 1 5 0,1-3-2 16,0-2-3-16,4-1 0 0,5-5-2 0,3-4 6 0,3-2 8 15,-1-4 8-15,2 0 7 0,-1-2-2 16,1-4-1-16,-1-4-2 0,1 0-1 16,-3-3 2-16,-2-1 2 0,-1-1 2 0,0-1-5 0,-3 0-2 15,-3 3-5-15,1-2-4 0,-3 3 2 16,0 2-2-16,-1 1 1 0,4 2-2 0,-4 3-4 15,0 1-5-15,0 3-16 0,0 0-14 0,0 6-5 16,0 6 2-16,4 5 14 0,-2 6 12 0,0 5 7 16,3 5 3-16,-3 4 0 0,3 2 1 15,-3 3-2-15,-1 5 0 0,1 4-2 0,-3 4 1 16,-3 1-1-16,-1 3 1 0,-6 1-1 0,-2 0 1 16,-5-2-2-16,3-1 0 0,-6-1 0 0,0-5 2 15,-5-9-4-15,3-6 1 0,-1-10-2 16,2-9 4-16,2-10 17 0,3-7 17 0,3-5 14 15,3-11 5-15,2-10-5 0,3-3-10 0,4-9-8 16,1-3-5-16,3-1-10 0,8-1-7 16,0 0-7-16,7 3-8 0,1 2-4 0,2 2-11 0,2 4-19 15,4-1-45-15,-3 5-81 0,5-1-156 16,-8 9-559-16,-5 6-662 0</inkml:trace>
  <inkml:trace contextRef="#ctx0" brushRef="#br0" timeOffset="69974.0815">18581 10760 684 0,'0'0'286'16,"0"0"-105"-16,0 0-31 0,0 0-13 0,-124 121 6 0,100-85-4 16,0-1-7-16,3 2-13 0,2 0-13 15,3-1-11-15,0 1-17 0,6-1-15 0,3-2-17 16,6 0-11-16,1-7-17 0,6-3-7 0,6-6-9 15,8-7-1-15,4-6 5 0,4-5 2 16,2-5 5-16,1-7 0 0,3-4-3 0,-1-4 0 16,-5-1 1-16,0-4 2 0,-8 1 2 0,-3-1 0 15,-5-1 2-15,-4 0-3 0,-6-1 2 0,-2 1-4 16,0 1-4-16,-8 1 0 0,-1 3-3 0,-1 2 1 16,-1 3 1-16,0 5 4 0,1 2 1 15,1 4 0-15,2 4-5 0,1 1-9 0,2 2 1 0,0 7-3 16,-1 5 0-16,0 3 7 15,4 1-4-15,1 3 2 0,0 1-1 0,0 1-1 0,7 2 3 16,1 0-2-16,2 0 0 0,2-1-2 0,2 0-4 16,2-3 0-16,0-3-3 0,3-5 0 15,-1-4 1-15,2-8 5 0,3-1 5 0,-2-7 5 16,4-8 4-16,0-3 2 0,-4-2 0 0,0-5 0 16,-2-1-2-16,-2-2 1 0,-4-2-2 0,-1 1 1 15,1-4 1-15,-2 2 1 0,-1 1 0 16,0 0-5-16,-2 6 5 0,0 4-8 0,2 4-2 15,-3 6 1-15,0 4-10 0,0 4 3 0,2 2-2 16,-1 0 0-16,1 6 4 0,0 3 1 0,0 4 2 16,-1 2-2-16,0 3 3 0,-2 3-2 0,1-1-1 15,-2 0 1-15,-1-2-3 0,-1 2 1 16,-3-3 1-16,0 2-3 0,-2-4 2 0,-3 1 2 16,0-5 2-16,-2-4 4 0,2-3 10 0,1-4 12 15,1-2 5-15,-1-6 3 0,2-4-7 16,1-4-10-16,1 0-7 0,0-4-7 0,4-1 2 15,3 1-4-15,2 0-1 0,4 1 0 0,-2 0-3 16,4 1 1-16,-1 2-2 0,0 3 2 0,3 2 0 16,-1 4-1-16,-1 4 3 0,1 3-4 0,-2 0 5 15,1 7-4-15,-2 4-2 0,-1 1 4 16,-1 3-7-16,-3 2 5 0,1 1 1 0,-1 0-2 16,-2 2 4-16,1-1-3 0,-2 2-1 0,2-2-4 15,0 0-6-15,0-3-7 0,1-4-19 16,3-2-24-16,2-6-32 0,-1-4-47 0,2 0-59 15,-4-3-96-15,1-4-189 0,-1 0-328 0,-5 3-32 0</inkml:trace>
  <inkml:trace contextRef="#ctx0" brushRef="#br0" timeOffset="70370.3654">19690 10649 1465 0,'0'0'213'0,"0"0"-146"16,0 0-65-16,0 0 14 0,0 0 52 15,0 0 50-15,0 0 16 0,0 0-1 0,0 0-12 16,-100 119-14-16,80-91-13 0,3 0-20 0,1 2-17 16,1 1-18-16,1 2-18 0,4 0-6 0,2-1-7 15,5-1-5-15,1-5-5 0,2-6-11 16,7-5-8-16,5-5 5 0,4-8 7 0,3-2 12 16,4-6 10-16,0-6-1 0,1-4-1 0,1-3-2 15,-1-4 1-15,-2-3 1 0,-1-1 2 0,-2-3 2 16,-3-2 0-16,-1-3 1 0,-4-1-1 15,-3-2 0-15,-4 0-1 0,-2-7-1 0,-2 2-3 16,0-5-3-16,-5-2-1 0,-3-3-2 0,-2-2-1 16,-1 0-1-16,0-2-4 0,-1 1 0 0,0 0 0 15,1 3 0-15,0 4 2 0,2 7 4 16,0 10 5-16,1 8 8 0,0 9 13 0,3 9-4 16,-1 6-7-16,1 6-8 0,-4 13-13 0,1 8 2 15,-2 9 5-15,-2 8 3 0,2 4 5 16,2 6 1-16,-1 2 0 0,7 2-4 0,2 3-3 15,0 0 0-15,7-2-5 0,4-2-3 0,4-6-10 16,5-5-22-16,2-3-42 0,2-8-71 16,1-3-129-16,-5-11-284 0,-6-8-1003 0</inkml:trace>
  <inkml:trace contextRef="#ctx0" brushRef="#br0" timeOffset="72686.6616">20686 10962 1217 0,'0'0'327'15,"0"0"-159"-15,0 0-62 0,0 0-40 0,0 0 0 16,0 0 14-16,0 0 12 0,0 0 13 0,85-124 14 15,-69 98 8-15,-3-2-3 0,4 0-13 16,-6 0-23-16,0-3-23 0,-1 1-17 0,-1-2-13 16,0-4-7-16,-4-2-5 0,0-1-8 0,-3-2-3 15,0 0-5-15,-2 1-3 0,0-3 0 16,0 1-1-16,0-1-4 0,0-1 1 16,-1-2-2-16,0 2 0 0,0 0 3 0,-2 5-2 0,2 2-1 15,-3 8 2-15,3 5-3 0,-4 10 3 0,1 3-4 16,1 8-9-16,-3 3-7 0,1 6-5 0,-4 11 2 15,-2 7 6-15,-2 10 14 0,-3 9 3 16,2 7 1-16,-1 5 1 0,4 5-5 0,-1 4-3 16,1 3 4-16,2 1 1 0,1 0 4 0,6-4 3 15,2-2-4-15,2-5 2 0,8-7-4 0,4-5 0 16,7-5 0-16,4-7-2 0,2-8-1 0,3-5-3 16,3-9 1-16,0-6 5 0,2-5 2 15,0-2 6-15,-2-10-4 0,-2-3 1 0,-2-3 0 16,-4-2-4-16,-1-4 5 0,-5-3 0 15,-4-2 1-15,0-1 1 0,-4-4-2 0,-5 2-1 0,-2 0 0 16,-4 1 3-16,0 1-5 0,-1 4 3 16,-6 6-2-16,1 1-2 0,0 5 5 0,-2 4-2 15,3 2 1-15,0 4 0 0,2 1-9 0,-2 2-5 16,3 1-5-16,2 3 0 0,-1 3 3 16,1 4 2-16,0 3 3 0,0 1-5 0,1 2 4 15,4-1 0-15,2-1-3 0,3-2 4 0,5-4-3 16,-2-5 7-16,7-3 1 0,-2 0 0 0,2-5 5 15,-2-4-2-15,-2-1 2 0,3-3 5 16,-6 0-10-16,3-3 4 0,-4 0 1 0,-2-1-3 16,0-2 5-16,-2-1-3 0,-4 0 0 0,2 0-4 15,-3-1 6-15,-2 0 0 0,3 0 1 0,-3 2 2 16,1-1-5-16,-1 2 1 0,0 1 0 16,0 3 4-16,3 0-3 0,0 5-3 0,2 1-3 15,0 2-9-15,5 2 6 0,2 3-1 0,2 1 2 16,1 0 5-16,2 5-6 0,2 3 0 0,0 3-2 15,0 4-7-15,-2 4 7 0,-5 2-2 0,-3 3 1 16,-3 3-1-16,-6 3-2 0,-1 4 3 16,-10 0 0-16,0 3 6 0,-6 1-5 0,0-1-1 15,-3-1-1-15,1-2-4 0,4-5 5 0,1-5 0 16,4-4 2-16,2-6 3 0,5-2-5 0,1-3 3 16,1-4-2-16,2-3 4 0,4-1 3 15,4-1 5-15,3-2-1 0,0-5-1 0,5-4 2 16,0 1-1-16,1-2 1 0,0-3 5 15,-1-1-3-15,1-3-2 0,-3 0 1 0,-1-2 1 16,-3-2 1-16,2-1-1 0,-1-2 1 0,-2-1-6 16,-1 0 1-16,0 1 1 0,-1-1-3 0,0 2 4 15,-3-3-3-15,2 6-2 0,1 2-1 0,-5 4-4 16,1 3 5-16,-3 5 1 0,-2 5 1 0,0 2-5 16,0 1-15-16,0 2 0 0,-2 8 1 15,-4 4 5-15,2 4 10 0,-4 4-2 0,5 3 2 16,0 2-4-16,1 1 3 0,2 3 3 0,4 0-1 15,0 0 2-15,6 0-5 0,0-1-2 0,0-5-2 16,3-3 1-16,3-5 1 0,-1-4 1 0,2-5 2 16,2-3-2-16,-3-4 2 0,0-1 3 15,2-3 0-15,-5-6-5 0,-2-1 4 0,0-3-2 16,-2-5-2-16,-2-2 4 0,-5-2-4 0,-2-2-2 16,-1 0 0-16,-8-1-4 0,-1 3-2 15,-3 1 3-15,-4 3 0 0,0 0 2 16,0 4-1-16,-4 3 0 0,1 3 1 0,0 1 1 0,0 4 5 15,1 0 2-15,2 3 1 0,4 0 3 16,3 0-6-16,2 5-1 0,6 1-3 0,1 1 0 0,1-1 1 16,2-1 0-16,8 1 3 0,7-4 2 15,3-1 4-15,4-1 1 0,4 0 0 0,2-4 1 16,2-3-4-16,0-2-3 0,0-2 0 16,3 0 0-16,-3-2 3 0,0 0 0 0,-2-1 1 15,-2-1-1-15,-3-1 0 0,-1 2 0 0,-6 1 0 16,0 1 1-16,-7 3-2 0,-1 4-1 0,-6 1 0 15,-1 3-6-15,-3 1-5 0,0 1-2 0,-7 6 4 16,-3 3 4-16,-1 4 2 0,-1 2 3 0,0 1-2 16,-2 2 0-16,2 0 0 0,2-1 0 15,2 1 0-15,2 1-3 0,-1 0 2 0,4 1 0 16,-2-1-1-16,4-2-1 0,1-3-7 0,0-3-4 16,6-4-3-16,-2-4 6 0,5-3 8 0,-1-1 6 15,0-3 5-15,0-4-4 0,1-4-2 16,0 0-1-16,-1-1-1 0,0-2 4 0,-2-1-2 15,0-1 0-15,-4 2 1 0,1-2-3 0,-1 2 4 16,-2 0 0-16,0 3 1 0,0 2-1 16,0 2-4-16,0 5-2 0,-4 0-7 0,2 2-6 15,0 0-4-15,-3 4-1 0,2 4 6 0,-1 3 4 16,-2 2 4-16,5 0 1 0,0-1-4 0,1 2-1 16,1-1-6-16,6 1-3 0,0-2 2 15,4-1 0-15,2 0 6 0,1-2 5 0,3-5 3 16,3-3 6-16,2-1 3 0,-1-1 2 0,4-6 1 15,0-3 2-15,-3-1-1 0,1-3-3 0,-3 0-1 16,2-2 0-16,-5 0 2 0,2-2 2 0,-1-1 0 16,-4-1-2-16,3 1-2 0,-5 0 0 0,0 0-2 15,1 1 3-15,-1 0-2 0,-2 3-3 16,-4 2 0-16,2 4-4 0,-6 2 4 16,2 3 0-16,-4 4-8 0,0 0-11 0,0 0-7 0,-6 7 2 15,-1 3 8-15,2 5 11 0,-4-1 3 16,0 4-2-16,1 0 1 0,2 3-3 0,-2 2 2 15,1 0-2-15,3 3-2 0,-1-1-4 0,4 0-16 16,1-4-18-16,6-5-13 0,5-4 2 0,3-4 19 16,4-8 25-16,4 0 19 0,1-3 6 15,0-7-1-15,-3-1 0 0,0-3 1 0,-4-4 4 16,2-1 4-16,-4-2 2 0,0-5 0 16,-3-1-4-16,-2-3-1 0,-4-2-2 0,1-3-3 15,-5-2-1-15,-1 0-3 0,0-1-3 16,-6-1-3-16,0-2-1 0,-2-1 0 0,-1-1-2 0,5-1 0 15,-2-2-1-15,3-1-1 0,-1-2 3 0,2-2 0 16,2 2 2-16,0 2-2 0,0 2-2 16,2 5 2-16,2 6-1 0,-2 8 4 0,-1 7 4 15,-1 8 1-15,0 7-16 0,0 4-16 0,0 5-3 16,-4 10-1-16,-4 8 16 0,-1 8 13 16,-1 6-3-16,-2 10 1 0,1 3-3 0,0 7 3 15,1 5 1-15,3 1 0 0,4 2 0 0,2 0-4 16,1 0-1-16,3-3-2 0,6-2-2 0,3-5-3 15,1-6-6-15,6-10-4 0,4-7 3 0,4-9 6 16,2-8 14-16,2-6 6 0,0-6 6 0,1-3 0 16,3-6-4-16,-4-7 0 0,2-3 1 0,-5-3 1 15,-2-3 2-15,-1-2 3 0,-5-3-1 16,-6-2 3-16,-3 3 0 0,-6-1-1 0,-4 1 0 16,-1 5-6-16,-5 2-1 0,-2 4 0 0,-2 4 1 15,-4 4 5-15,0 4 1 0,-1 3-3 16,-3 0-6-16,3 8-4 0,-2 3-4 0,5 6-1 0,1 1 0 15,1 2-2-15,6 2-2 0,2 0 1 16,1 3-1-16,2 2 2 0,4 1 1 16,1-1 0-16,2 0-3 0,2-3-2 0,4-2-2 15,-2-6 3-15,5-7 8 0,-3-3 9 0,4-6 8 16,1 0 6-16,-1-8-4 0,0-2 0 0,-1-4-3 16,-2-4 0-16,2-3 1 0,-3-1-3 0,3-3-1 15,-3-2-3-15,-2 0 0 0,-1-2-2 16,3 1-2-16,-2-2-2 0,0 2-5 0,5-2 0 15,-4 3-1-15,5 3-3 0,-3 3 3 0,-2 5-1 16,1 5-4-16,-4 6-1 0,-5 4-5 0,2 1-1 16,-2 4 1-16,-2 7 2 0,-2 3 3 0,4 5-2 15,-4 4 4-15,-1 1 0 0,0 2 3 16,3 0-1-16,-2 1-4 0,0 0-7 0,-1 0-15 16,1-2-24-16,4-2-54 0,-2-3-73 0,5-7-97 15,3-3-189-15,-3-5-519 0,0-3-63 0</inkml:trace>
  <inkml:trace contextRef="#ctx0" brushRef="#br0" timeOffset="73972.4117">24312 9651 781 0,'0'0'247'0,"0"0"-78"0,0 0-7 0,0 0 15 16,0 0 28-16,0 0 5 0,0 0-24 0,-130 9-21 16,106 10-24-16,-3 4-16 0,2 6-20 15,-1 3-16-15,2 4-16 0,-1 2-22 0,8-1-15 0,1 0-9 16,6-1-9-16,3-1-7 0,7-1-6 15,3 1-5-15,7-1-3 0,5 0-1 0,3-4-1 16,5-5-4-16,7-6 3 0,2-6 2 16,7-7 6-16,2-5 3 0,0-1 1 0,-1-6 0 0,0-3-3 15,-5-3-5-15,-2-2-3 0,-8-2-3 0,0-3-5 16,-5-1 3-16,-5-5 3 0,1-1-2 0,-4-2 2 16,-1 0 1-16,-3-1 2 0,-3 0 6 15,2 2 0-15,-4 3 3 0,2 4 3 0,-3 2 1 16,-2 5 8-16,0 5 4 0,0 3 1 0,0 1-4 15,-2 4-10-15,0 0-10 0,-1 2-7 16,2 3 1-16,-2 8 3 0,-3 1 5 0,3 2 2 16,0 1-4-16,1 2 2 0,2 0 0 15,0 0 1-15,4 2 1 0,0-2-1 0,5-1-1 16,1 0-1-16,0-1 1 0,6-2 3 0,-1-5 0 16,4-3 5-16,1-4-1 0,3-3 3 15,3-1 2-15,-1-7-3 0,1-2 3 0,-3-3-3 0,-2-3-4 16,-2-2 3-16,-3 0-2 0,-3-2 4 15,-3 0 2-15,-2-2-2 0,-4 1-2 0,-1 2 1 16,0 1-4-16,-3 2-1 0,0 4 2 0,0 1-3 16,0 5-1-16,-2 2 0 0,-1 2-7 15,2 2-3-15,1 0-7 0,0 2 0 0,0 5 1 16,-1 3 6-16,1 4 5 0,0 2 0 0,0 0 0 0,7 1-2 16,1 0 2-16,4-1 1 0,2 0-3 15,0-2 3-15,4-2-2 0,2-2 0 0,1-3 7 16,4-4-2-16,1-3 4 0,0 0 0 0,-1-6-1 15,2-2 0-15,-4-1 2 0,1-1 3 0,-4-3-1 16,-2-1 2-16,-1-2-2 0,-2-2-1 16,-4-1 4-16,2-2-3 0,-4-4-1 0,-2-2-1 15,2-2-3-15,-3-3 3 0,-2 0-4 0,1-2 2 16,-1-2-1-16,-1-2-3 0,0-2 0 16,-1 0-3-16,0-3 1 0,2-1-1 0,-1-1 1 15,-1 1 2-15,0-2-5 0,0 0 1 0,-1 4-1 16,-1 2 1-16,0 3 2 0,0 3 0 15,-1 5-1-15,-3 4-1 0,-3 5-1 0,1 8-3 16,-2 4-3-16,-1 5-4 0,-1 3-5 0,-1 10 0 16,-1 6 4-16,-5 7 4 0,3 7 8 0,-3 4 1 15,-1 5 1-15,2 3 1 0,0 6-2 16,1 3 3-16,0 5 1 0,4 1 0 0,4 3 0 0,3 1-1 16,3 0-4-16,1 0-1 0,0-1 1 15,3-3-5-15,6-5 5 0,1-3-1 0,0-7-7 16,1-5 1-16,5-7-3 0,-2-5-3 15,5-8 5-15,1-4 1 0,1-6 7 0,3-5 6 0,1-2 2 16,-2-5 5-16,1-6-2 0,1-4 2 16,-2-4-3-16,0-1 4 0,-2-4-3 0,2-2-2 15,-2-6 3-15,-1-3-7 0,1-4 4 16,-2-4 0-16,-5-5-2 0,3 2 4 0,-4-3-3 0,-2-1-1 16,1-3 1-16,-4 0-4 15,0-2-1-15,0 1 0 0,-4 0 1 0,-3-1-2 0,2 3 1 16,-3 2 1-16,0-2-3 0,0 6 4 0,0 2 1 15,-3 5 1-15,1 8 6 0,0 6-1 16,-3 6 0-16,3 8-2 0,0 4-2 0,1 4-9 16,1 3-15-16,0 4-4 0,-1 10-5 0,1 8 11 15,-2 8 14-15,2 9 3 0,0 5 5 0,0 8-4 16,0 4 1-16,0 4 0 0,0 3-1 16,0 3 2-16,3 2 0 0,0-1 0 0,5 0-3 0,-2-4-1 15,3-3-5-15,2-4-8 0,4-3-11 16,0-10-31-16,3-6-51 0,2-8-82 0,2-8-124 15,0-7-219-15,-5-7-420 0,-7-2 206 0</inkml:trace>
  <inkml:trace contextRef="#ctx0" brushRef="#br0" timeOffset="74760.5932">25600 9499 1308 0,'0'0'563'0,"0"0"-441"0,0 0-71 16,0 0-25-16,0 0-9 0,0 0-1 0,0 0 13 15,0 0 15-15,0 0 13 0,101-116 13 0,-78 111 4 16,2 2-4-16,1 3-5 0,-2 0-12 16,1 4-16-16,-4 5-14 0,-2 2-10 0,-6 5-8 15,-1 3-3-15,-5 2 1 0,-3 3-5 0,-3 1 4 16,0 2-1-16,-1 2 1 0,0-1 2 16,-2 2-4-16,-1 0-1 0,1 0-1 15,-1-2-3-15,3-3 5 0,0-6-2 0,5-1 1 0,3-8 1 16,2-5 3-16,1-2 7 0,-1-3 9 15,2-4 8-15,-1-4-2 0,1-8-2 0,-3 0-4 0,1-4-6 16,0 0 3-16,-3-2-3 0,-2-1 0 16,0-2-3-16,-4 0-3 0,0-1 0 0,-1 1-4 15,0 2 4-15,0 1-1 0,0 3 1 16,0 2 4-16,0 3-3 0,0 5 3 0,0 2-1 0,0 4-5 16,0 1-8-16,0 2-23 0,0 3-4 15,0 4-1-15,-1 4 8 0,0 6 18 0,1 1 5 16,0 4 2-16,0 0-2 0,0 5-1 0,1 1 0 15,1-1-1-15,0 2 3 0,2-1-2 0,0-1-1 16,0-5 1-16,3-1-2 0,3-6 4 16,1-1 1-16,-2-7 4 0,1-3 5 0,-2-3 4 15,-2-1 5-15,1-1 2 0,1-6 1 0,-3-5-3 16,3-4-6-16,-2-2-6 0,1-1-2 0,-1-2 1 16,0-3-1-16,-2 3-1 0,-1-2 4 15,1 2-4-15,0-1-2 0,0 0 0 0,3 2 0 0,-2-1 0 16,2 2 1-16,4 1 0 0,-1-2-3 15,3 2 1-15,2 3-2 0,-3 0-1 0,3 3-1 16,-1 4-6-16,-3 4-2 0,-2 4-6 0,1 0-6 16,-4 5 3-16,0 5 1 0,-1 3 3 0,-1 4 5 15,0 1 0-15,-1 1 3 0,0 3 2 16,-1 1 2-16,1 0 1 0,-1 1 1 0,2-2 0 16,1-1-3-16,1-5 2 0,3-5 2 0,3-1 2 15,3-6 8-15,2-2-1 0,-1-2 2 16,1-3 0-16,-1-5-2 0,2-2 2 0,-3-4-1 15,-1-1 2-15,-2-2-4 0,-2-3-2 16,0-1 1-16,-4-2-4 0,-2-1 4 0,-2 0-6 0,-2 0 2 16,0 2 0-16,-2-1-1 0,-6 3 5 15,3 4 0-15,-3 5 3 0,1 3 3 0,1 2-1 16,0 5-2-16,-4 1-4 0,4 1-1 0,-2 8-4 16,1 3 2-16,2 2 3 0,0 2-3 15,5 4 9-15,0 0-2 0,8 3 0 0,4-1 6 16,3 1-6-16,3-1 2 0,5-4 0 0,3-1-5 15,4-5 0-15,0-1-2 0,1-2-4 0,0-4-6 16,-1-1-13-16,-3-3-14 0,-2-1-31 0,0 0-53 16,-4-3-97-16,-7-3-177 0,-3 1-546 15,-5 2-439-15</inkml:trace>
  <inkml:trace contextRef="#ctx0" brushRef="#br0" timeOffset="217006.3931">30493 1028 0 0,'0'0'0'0,"0"0"0"0,0 0 32 16,0 0 257-16,0 0-21 0,0 0-32 15,0 0-35-15,0 0-20 0,0 0-24 0,0 0-12 16,0 0-14-16,0 0-19 0,0-4-8 0,0 4-26 16,0 0-11-16,0 0-17 0,0 0-18 15,-1 0-2-15,1 0-8 0,0 0 4 0,-1 0 0 16,1-1-4-16,0 1-3 0,-1-1-10 0,0 0 0 16,0 0-2-16,-2 0 0 0,2-2 5 0,0 2-6 15,-1-1 3-15,1-2-6 0,-1 2-1 0,-4-2 6 16,5 1-9-16,-2-2 2 0,-2 2-6 0,3-3-3 15,-2 1 2-15,-1 0-4 0,1-1 4 0,-3 1-6 16,-1-2 5-16,3 1-4 0,-2 0 4 16,-3-1 1-16,1 1-4 0,0 0 5 0,2 0-2 15,-3 2-1-15,1 0 1 0,0-1-4 16,-1 0 1-16,2 2 5 0,-2-2 1 16,2 2-2-16,1 0 3 0,-1 0-4 0,0 0-7 0,-1 0 11 15,-2 0-3-15,2 0-2 0,-1 0 6 16,-1 1-7-16,-1-1 3 0,-2 1 7 0,-1-2-3 15,1 2 5-15,-2 1-4 0,0-2-6 16,0 1 3-16,-2-1 0 0,3 1 6 0,-3 0 0 16,0 1 0-16,3-2-7 0,-3 1 1 0,0 0 3 0,3 0-1 15,-1 0 8-15,-1-2-7 0,2 2 0 16,-3-1 2-16,4-1-7 0,-4 1 7 0,1-1 2 16,1 1-2-16,-1-2 5 0,0 2-8 0,1 0 2 15,-2-1-2-15,-1 1 4 0,5-2 0 16,-4 2-4-16,0-1 4 0,1 1-6 0,0-1 0 0,-3 1 4 15,0-1-5-15,1 2 1 0,-2-2-3 0,0 2 1 16,0-1 4-16,-1 0-2 0,0 0 4 16,1 0 0-16,0 1 3 0,1 0-3 0,2 0-1 15,-3 0 1-15,1 1-6 0,1-1 7 0,-1 1-1 16,-1 0-5-16,1 0 2 0,-2 1-4 0,-3-1 6 16,4-1 0-16,-2 2-1 0,-4-1 2 15,2 1-8-15,-2-1 0 0,1 0-2 0,0-1 3 16,-3 2 0-16,0-1-1 0,2-1 4 15,-1 1-3-15,-1-1 3 0,0 1 4 0,0-3 0 16,3 3 1-16,-2-1-6 0,-1 0 3 0,2 1-5 16,1-2 8-16,-3 1 7 0,1 1-4 0,2-2 2 15,-3 1-9-15,-1 0-4 0,0-1 4 16,-1 1-2-16,-1 1 4 0,-3-1-1 0,2 0-3 16,-3-1 3-16,-1 1-4 0,-2 0 5 0,-1-1 0 15,1 0 1-15,0 1-3 0,-1-2-7 16,0 2 2-16,0-2-4 0,1 1 7 15,-1-1 1-15,-3 2-2 0,4-2 8 0,-4 2-12 0,1-1 4 16,-1-1 4-16,0 2-9 0,-3-2 4 0,1 2-9 16,-3 0-1-16,1-1 1 0,-1 0 2 15,-2 1 5-15,0 0-4 0,0-2 6 0,0 1-1 16,1-1 1-16,5 1 5 0,5 1-2 0,7-1 35 16,3 1-1-16,0 0-4 0,-3-2 1 0,-1 2-35 15,-1-2 6-15,-3 1-1 0,1 0 5 0,-5-1-4 16,1 1-11-16,-3 1 8 0,-1-3-1 15,-3 1 5-15,0 0 5 0,-2 0-3 0,0 1 0 16,-2-2-8-16,1 2 5 0,-1-1 2 0,0 1-4 16,1-1 10-16,0 2-9 0,0-2-2 15,1 2-2-15,-2 0 1 0,2-1 5 0,-2 1-5 16,0 2 1-16,2-3-3 0,-2 3-6 0,2-2 4 16,-3 1-1-16,2 0 7 0,0-1-8 0,-1 2-1 15,2-1 1-15,-1 1-5 0,0 0 13 0,2 0 1 16,-3 0 5-16,1 0-3 0,1 0-8 15,-1 0 7-15,0 0-11 0,0 0 8 0,1 0 5 16,1 0-7-16,-2 0 4 0,-1 0-9 0,2 0 1 16,-1 0 4-16,1 0 0 0,-1 0 9 0,1 1-1 15,1 1-4-15,-2-1-1 0,1 0 3 0,-1 1 1 16,0-2 1-16,0 1 2 0,-1 1-7 16,1 0-5-16,-1 1 8 0,0-1-4 0,1 0 7 0,-3 1 4 15,2-1-10-15,1 0 6 0,-1 1-6 16,-1-1 5-16,1 1 5 0,-1 0-1 0,-1-1 3 15,-1 0-3-15,6 2-3 0,-6-2-4 0,2 1 6 16,1 0 0-16,-10-1-2 0,-13 3 0 16,-7-1-36-16,-8 0-2 0,7 0 7 0,9 1-1 15,5-2 35-15,7 1-2 0,5-2-3 16,2 2 0-16,7-1 2 0,-2 1 2 0,0-1 1 0,0 1 4 16,3 0-7-16,-2 0 0 0,-1 0 3 15,4 1-10-15,-3-1 10 0,4 1-2 0,-2 0-3 16,4 0 7-16,-2 1-9 0,3 0 8 0,-1 1-3 15,-1 0-1-15,4 0 4 0,-1 1-7 16,1 0 2-16,-1 0-1 0,1 2 2 0,-1-2 3 16,-1 1-3-16,1 1 6 0,-1-2-9 0,-1 1 0 15,1 0 4-15,-5 0-1 0,5 1 3 16,0-2 0-16,-1 2-5 0,1 0 2 0,1-2-1 16,-1 1 6-16,0 1-3 0,2-1 6 0,0 1-8 15,1-2-4-15,1 2 5 0,-2 0-9 0,3 0 9 16,-1 1 0-16,-3 0-6 0,2 1 6 0,1-1-5 15,-1 2 1-15,-2 1 0 0,1-1-10 0,-1 1 1 16,-2 0-1-16,3 1 7 0,0 0 3 16,1-1 7-16,-2 0-3 0,3 0-4 0,-1-3 8 15,2 3-7-15,-1-3 3 0,2 2 4 0,0-1-5 16,1-1 4-16,-2 1-5 0,-5 4-1 0,-4 4 0 16,-4-1-11-16,-1 0 4 0,9 0 0 15,6-4 0-15,4 0 9 0,1 0-6 0,3 1 1 16,-3 0 2-16,0 1 0 0,1 1 1 0,-1-1-5 15,-1 3-3-15,0-2 0 0,0 1 3 0,0 1 5 16,1-3 1-16,1 0 0 0,3-1 0 16,-1 1 2-16,2-2-1 0,0 1 4 0,2 0-1 15,0 0-3-15,1 0 0 0,1 1-3 0,0 2 3 16,0-2 1-16,2 0 0 0,1-1 0 0,-1 0-4 16,2-2 2-16,-1 2-1 0,3 1 0 15,-2-1 0-15,3 0-5 0,-1 0 3 16,3 2-2-16,-3-1 1 0,1 1 0 0,2 2-7 0,1-1 0 15,0-1-2-15,3 1 0 0,-2-2 4 16,5 0-6-16,0 0-1 0,2-2-3 0,1 2-1 16,-1-1 4-16,1 0-7 0,1-2 3 0,1 2 2 15,0-1 0-15,0-1 3 0,0 1-3 0,0-1-2 16,1 2 1-16,1-1 3 0,1-2 2 0,-1 0 2 16,0 1 2-16,0-1-5 0,1-3 2 0,0 3 2 15,0 0 1-15,1 0 6 0,-1 1-2 16,1-1 2-16,0 2 1 0,-1-1 0 0,0 2 4 15,1-2-1-15,0 3-1 0,-2 0-1 0,3 0-4 16,0 0-4-16,1 0 0 0,0-3-1 16,1 0-1-16,1-3 3 0,0 1-5 0,-1-3 1 15,2 1 0-15,-1-3 4 0,3 0 2 0,-3 0 3 16,1 0 5-16,2 0 1 0,-1-2 7 0,2 1 1 16,1-2 2-16,1 1 2 0,1 0-5 15,-3-1-1-15,3 1-5 0,-2 0-2 0,2 1 0 16,-2-1 0-16,0-1-1 0,2 2-1 0,-1-1 0 15,-1 1 0-15,0 1 3 0,1-2 1 0,-1-1-1 16,2 2-1-16,-1 1-1 0,-2-2-1 16,4-1 7-16,-2 1 4 0,2 0 2 0,-1-2 1 0,3 0-5 15,-1-1 0-15,0 1 2 0,3 0 2 16,-1-2-4-16,2 1 0 0,2-1-3 0,-3 1-3 16,2-2 3-16,0 1 0 0,-2-1-2 0,0 1 1 15,-1 2-3-15,0-1-2 0,-1 0 0 0,3 1-2 16,-2 0 4-16,1 0 1 0,0-1-1 15,0 0-1-15,0-1 1 0,0 2 1 0,1-2 3 16,-1 1 7-16,3-2-3 0,1 0 0 0,1 0 1 16,4 0-5-16,-1 0 6 0,2 0 0 15,0 0 0-15,0-3 0 0,0 2-1 0,0-2-1 16,-2 2 0-16,1 0 2 0,1 0-4 0,0 0-1 16,-1-1-1-16,0 1-5 0,1 0 4 15,0-1 2-15,0 1-1 0,0-2 2 0,1 1-1 16,0 0-2-16,0-1-1 0,2 3 2 0,-3-3-2 15,1 2 1-15,0-1 1 0,1 0 0 0,0-1 2 16,4 2 4-16,-3-1 2 0,2-2 2 16,0 2-1-16,-2-2-4 0,3 2-1 0,-1 0-5 15,2-1 2-15,-3 1 1 0,3 0-3 0,-3 0 3 16,3-1-4-16,-3 1-1 0,3 1 1 16,-3-1 4-16,1 0-3 0,0 0 0 0,-3 1-1 0,4-2-4 15,-3 2 3-15,0-1 1 0,4 0 1 16,-3 0 0-16,2 0-1 0,-2-1-1 0,1 1-1 15,0-3 1-15,-2 3 0 0,5-2-1 0,-4 2 0 16,2 0 0-16,-3-2-1 0,3 2 1 0,-3 0 1 16,-1-1 2-16,-1 2-3 0,0-1-1 0,0-1 1 15,-2 1-4-15,1 0 4 0,-1-1 0 16,-1-1 1-16,-1 3 1 0,2-1-1 0,2-2-1 16,-1 2 2-16,0-1 0 0,-1-1-2 15,0-1 1-15,0 2-2 0,-3-2-3 0,4 1 3 16,0-2 0-16,0 1 2 0,0 1 3 0,-1-1-3 15,0 0 1-15,-4 1-1 0,4 0 0 0,-1-1 1 16,-3 0-3-16,3 1 0 0,-1-2-1 0,-2 1 0 16,3 0 2-16,-3 0 0 0,3 0 2 15,-1 0-3-15,-2 1 1 0,2 0-3 0,0 0-2 16,-2 2 3-16,-2-2 0 0,2 1 1 0,-3 0 1 16,0-2-2-16,0 1 0 0,3 0 1 15,-4 0 1-15,1 1 1 0,0-1-2 0,-2 1-1 0,1-1-3 16,0 2 2-16,0-2 2 0,0 2 0 15,-1-1 4-15,0 1-6 0,1-2 0 0,3 2-1 16,-1-2-1-16,-2 2 5 0,5 0 0 16,-2-2-2-16,-1 1 0 0,4 1-1 0,-4-1 1 15,4 0 0-15,-3-1 3 0,4 1-2 0,-3-1-2 16,4 1 2-16,1-1-2 0,0 1 0 0,0-1 2 16,1 2-1-16,-1-2 3 0,0 2-3 0,-1-2 0 15,1 2 2-15,1-2-2 0,-2 2 2 0,0 0-2 16,-3-1-1-16,2 1-1 0,-4 1 0 15,2-2 2-15,-3 1 0 0,3 0 1 0,-2-1 0 16,-1 1-1-16,3 0 0 0,-4-2 0 0,0 3 0 16,3-2 2-16,-2-1-2 0,-1 2-2 15,2-1 2-15,2-1 1 0,1 2 0 0,-1-2 2 16,4 0-2-16,-2 1-3 0,1-2 1 0,-2 0-1 16,0 2 1-16,3-3 2 0,-1 1-1 15,0 1 1-15,1-2-1 0,-2 2 1 0,2-2-1 0,0 0 2 16,-2 0-1-16,2 0-2 0,-2 1 0 0,-1 1-1 15,0-1 1-15,1 0 1 0,0 0 0 16,-3 0 0-16,4 1-1 0,-2 0 0 0,1-1-1 16,2 2 1-16,-1-1-1 0,1-1 0 0,0 1-1 15,-2 0 0-15,-1-2 1 0,-1 3 1 16,0-2 1-16,-2 2 2 0,-2-2-1 16,1 2-1-16,1-2 0 0,-1 2-1 0,-2 0 0 0,2-2 3 15,0 2-2-15,-1 0-2 0,1-1-1 0,0 0-3 16,3 1 4-16,2 0 2 0,-1 0-1 15,0 0 0-15,1 1-2 0,-2 0 0 0,-1-1 2 16,-1 1 1-16,-1-2 0 0,2 2 2 0,-2-1-2 16,-1 2 0-16,3 0 0 0,-1-1 0 15,-1-1 0-15,1 1 1 0,-1 0 3 0,0-1-2 16,0 1 3-16,0 0 0 0,2-1-3 0,0 1 3 16,1 0-3-16,-1-1-4 0,0 1 2 0,-2 0-3 15,3 0 2-15,-3-1-2 0,0 0 1 0,0 2 4 16,2-2-5-16,-3 2 4 0,2-1-1 15,-1-1-2-15,0 1 4 0,1 0-1 0,2-2-2 0,-2 3-3 16,3-2 2-16,-1 0 3 0,1 0 0 16,2 1 2-16,1 0-3 0,0-1-3 0,-2 2 3 15,0-1-3-15,-1 1 4 0,0-2 1 0,-3 1-2 16,2 0 4-16,0 1-5 0,1-2 0 16,-3 1 2-16,4 1 2 0,-6-2-4 0,5 1-2 15,-4 0-1-15,3 1-3 0,-1-1 3 16,0-1 2-16,1 1-1 0,2-1-2 0,-1 2 1 0,-1-2 1 15,3 2 2-15,-3-1 2 0,-1-1 0 16,2 1-2-16,1 0-2 0,-2-1-2 0,0 2 2 16,0 0 2-16,2 1-1 0,-5-2 5 0,4 1-3 15,-4 0-3-15,2 0 3 0,-1-1-5 16,-3 1 5-16,2 0 0 0,0-1 0 0,-3 0 3 16,0 1-4-16,-1 0 2 0,0-1 0 0,0-1-1 15,1 1 0-15,-2 0-7 0,0 1 0 0,1-2-3 16,0 2 3-16,1-2 8 0,-1 0-3 0,1 0 6 15,0 2-7-15,-1-1 0 0,0 1 0 0,-2 1-7 16,0-1 4-16,2-1-4 0,-3 1-3 16,3 0 6-16,-2 0-5 0,3 1 2 0,1 0-3 15,2 0-3-15,1 0 1 0,0 0 1 0,3 0 3 16,-5 0-4-16,1 0 4 0,0 0 0 16,-2 0 1-16,1 0 9 0,-1 0-10 0,0 0 2 15,-1-1 1-15,0-2-1 0,1 2 5 0,-2 0-4 16,-1 0 3-16,-1 1-1 0,1-1 3 15,-2-2 5-15,-1 1-8 0,-3 0 3 0,4 0-2 16,-3 0-2-16,2-1 6 0,0 3-4 0,0-2 0 16,0-1-3-16,3 1-3 0,-3 1 1 15,4 0-2-15,1-2 3 0,0 1-1 0,1 1 1 16,0-2 0-16,-1 1-4 0,1 0 2 0,2-1 1 16,-3 1 0-16,3 0 2 0,-2 1 2 0,-3 1 2 15,2-2 0-15,-2 0 4 0,0-1-1 0,0 1-2 16,-4 0-2-16,5-2-5 0,-1 2 3 15,2-2-1-15,-2 2 5 0,1 0 3 0,0-2-1 16,1 2 2-16,-2-1 0 0,1-1 2 0,-4 1 5 16,2-1-1-16,-3 0 2 0,2 1 0 0,-4 0 0 15,4 1 1-15,-3-1-1 0,0 0 1 0,3 0-5 16,-2-1-3-16,4 3-1 0,-1-1 0 16,-3-1 3-16,4 1 1 0,-4-2 1 0,3 2 0 0,-2 0-4 15,2-2-1-15,0 2-3 16,-2-2 2-16,2 1-1 0,1-1-7 0,-4 1 6 15,3 0-4-15,-4 0 1 0,4 0 9 0,-5 1-2 16,1-1 1-16,-2 0 3 0,1-1-2 0,-1 1-1 16,1-2 1-16,0 2-5 0,-2-2-1 0,0 1 3 15,1-1-4-15,-2 0-7 0,0 1-8 0,-3-2-8 16,4 1-6-16,-1-1 6 0,0 0 0 16,1-1-1-16,-2 1-1 0,1 0-9 0,-3 0 1 15,3 0-7-15,0 1-8 0,0 2-11 0,0-2-3 16,0 0-4-16,0 0-1 0,1 0 8 0,-3-1-4 15,2 1 3-15,0-1 3 0,0 0 15 0,-2-1 10 16,-2 1 10-16,3-1 17 0,-4 1-1 0,4 0 0 16,-5-1 5-16,3 1-2 0,-1-1-3 15,0 2-11-15,2-3-22 0,-1 1-27 16,2 1-49-16,1 0 26 0,0-2 92 0,2 1 0 16,0 0 0-16,-2 0 0 0,1-2 0 0,-2 4 0 15,-3-2 0-15,2 3 0 0,0-2 0 0,-1 0 0 16,1 1 0-16,-3-2 0 0,5 1 0 15,-1 0 0-15,-3-1 0 0,3 1 0 0,0 0 0 16,1-1 0-16,-4 1 0 0,2 0 0 0,0 0 0 16,-2-1 0-16,1 2 0 0,-2-2 0 0,1 0 0 15,-1 1 0-15,-1 0 0 0,2-1 0 0,-3 0 0 16,5 1 0-16,-4-1 0 0,0 0 0 0,1 3 0 16,-1-1 0-16,-2 2 0 0,1-1 0 15,2-1 0-15,-2 1 0 0,-1-1 0 0,0 0 0 16,2 0 0-16,0-1 0 0,-2 0 0 0,0 0 14 15,0 2 20-15,-1-2-4 0,1 1-7 0,-1 0-12 16,0-1 5-16,0 0-8 0,0 2 4 16,0-2 5-16,0 0-5 0,0 0 8 0,0 1-11 15,0-1-1-15,-1 0 1 0,-1 2-2 16,1-2 0-16,-3 1-2 0,2-1-3 0,1 2-11 16,-2-2 1-16,-1 0-5 0,2 0 2 0,-1 0 1 15,-2 0 0-15,2 0 2 0,0-1 2 0,-4 1 7 16,4 0 5-16,-3 0 11 0,3 0 1 15,-2 0-4-15,3 1 1 0,-1 1-7 0,1-1-4 16,-2 2-1-16,3-3-12 0,-1 3-23 0,-1-1-30 16,-1 1-41-16,1 1 54 0,1-1 49 0,0 1 0 0</inkml:trace>
  <inkml:trace contextRef="#ctx0" brushRef="#br0" timeOffset="296718.6902">18725 12061 0 0,'0'0'68'0,"0"0"323"16,0 0-62-16,0 0-34 0,0 0-17 0,0 0-26 15,0 0-46-15,0 0-44 0,0 0-44 16,0 0-37-16,0 0-32 0,0 0-19 0,6-20-19 15,-6 23-2-15,0 3 6 0,-5 3 9 16,0 2 13-16,-3 2 6 0,-3 5 0 0,1 2-3 16,-2 1-5-16,-4 4-5 0,2 2-5 0,-5 6-4 15,1 1-7-15,-2 3-1 0,0 1-3 0,0 1-5 16,3 0 2-16,-1-1-5 0,2-1-1 0,2 0 1 16,3-3-5-16,3-3 6 0,1-2 0 15,4-5 1-15,2-1 5 0,1-3 0 0,0-4 0 0,0-3 1 16,0-1-2-16,1-4 1 0,1-1-2 15,-1-2 1-15,1-2-2 0,-2-1 2 0,0-2 9 16,2 0 7-16,-2 0 12 0,1 0 1 16,-1 0 1-16,0 0-1 0,1 0-5 0,-1 0 1 15,0 0-3-15,1 0-1 0,-1 0-9 0,1-3-5 16,-1-1-4-16,0 0-9 0,2 1 6 0,-2-2-5 16,1 1-1-16,-1 1 1 0,0-1-7 0,0 1-1 15,0-1-6-15,0 0-17 0,0 0-33 16,-3 0-58-16,0 0-94 0,-3-2-224 0,3 3-579 0,0 1-203 15</inkml:trace>
  <inkml:trace contextRef="#ctx0" brushRef="#br0" timeOffset="297167.625">18625 12140 474 0,'0'0'705'0,"0"0"-302"0,0 0-93 15,0 0-67-15,0 0-29 0,0 0-21 0,0 0-40 0,0 0-31 16,0 0-31-16,0 0-29 0,0 0-23 15,0 0-18-15,0 0-10 0,0 0-5 0,7-21 1 16,-1 30 4-16,0 2 5 0,4 5 5 16,1 4-3-16,3 1 3 0,0 4-4 0,3 2-4 15,-1 1 2-15,2 1-4 0,3 4 0 0,0-2-1 0,-2 3-3 16,3-2 0-16,0 1-3 0,1 0 1 16,-2-1 2-16,0 0-2 0,0-5 0 15,-2-2-3-15,0-1 2 0,-3-5 1 0,-1-1-2 0,-1-5 2 16,-2 0-3-16,-4-3-2 0,0-3 0 15,-1-2-1-15,-3-2 3 0,-1 0-2 0,-2-2 3 16,-1 0-3-16,1-1 0 0,-1 0 2 0,0 0-3 16,0 0-1-16,0 0-6 0,0 0-9 0,0 0-14 15,0-4-23-15,0 1-26 0,-1-2-41 16,0 0-56-16,-3 0-121 0,-1 2-314 0,4 1-868 0</inkml:trace>
  <inkml:trace contextRef="#ctx0" brushRef="#br0" timeOffset="297366.0335">18614 12519 1892 0,'0'0'295'0,"0"0"-96"0,0 0-49 16,0 0-22-16,0 0-13 0,0 0-29 0,0 0-26 15,0 0-18-15,0 0-20 0,0 0-13 0,0 0-17 16,121-16-27-16,-102 17-44 0,-3 1-90 0,-2 2-167 15,-4-2-434-15,-3 1-791 0</inkml:trace>
  <inkml:trace contextRef="#ctx0" brushRef="#br0" timeOffset="298073.3418">19002 12661 1145 0,'0'0'549'0,"0"0"-266"0,0 0-79 0,0 0-28 0,0 0-12 16,0 0-16-16,0 0-31 0,0 0-35 15,119-67-14-15,-105 55-15 0,1-3-7 16,-2 1-1-16,2-1-12 0,-3-1-3 0,1 0-8 16,-3-3-1-16,1 1-3 0,0-1-1 15,-1-1-6-15,0-1-2 0,0-4-4 0,-1 1-2 0,-2-3 4 16,0-1-5-16,-2-1 1 0,1-3 0 15,-1 0-5-15,-4-1 1 0,1-2 0 0,0 3-1 16,-1-1-2-16,-1 1 0 0,0 1 0 0,0 4 0 16,0 4 5-16,0 5 2 0,-4 6 0 0,2 4-1 15,0 5-9-15,-1 3-8 0,-1 0-4 0,-3 5 0 16,-2 8 6-16,-4 6 6 0,-2 8 5 16,-2 4 0-16,1 5 1 0,1 2 2 0,1 1-1 15,4 3 1-15,0-1-2 0,3 2-3 0,3-1 3 16,0 0-2-16,2 0 1 0,-1-2 5 15,0 2-5-15,0-3 0 0,3-2 0 0,0-3-4 0,0-4 3 16,7-2 1-16,2-4 0 16,1-3-1-16,3-4-3 0,2-3-2 0,1-4 5 0,3-2 5 15,2-3-2-15,4-4 4 0,1-1-3 0,0-2-4 16,-2-5 8-16,2-4-1 0,-1-1 4 16,-3-3 4-16,0-2-4 0,-2-3 0 0,1 1 0 15,-3-4-3-15,2-1 3 0,-1-1 0 0,-4-2-4 16,2 0-2-16,-6-2 1 0,3-2 1 15,-4 0 0-15,-1-1 4 0,-1-1-5 0,2-1-2 16,-2-2-1-16,1 2 0 0,-1 0 0 0,-2 1 1 16,2 1 0-16,-4 2-2 0,-1 1 1 15,-1 2-1-15,-2 1 3 0,0 5 3 0,0 1-1 0,-4 6 0 16,-1 2-1-16,0 4-2 0,0 3 0 16,0 1 0-16,-1 4-3 0,-1 0 4 0,1 3-2 15,-4 5-1-15,-2 8 2 0,-2 2-1 0,0 5 1 16,1 5 0-16,-1 2 0 0,3 1-4 0,1 2 3 15,0 4 0-15,4-1 2 0,2 1 3 0,0 2-3 16,2 0 1-16,2-1-1 0,0 1-6 16,0-2 6-16,6-2 1 0,1-1-1 0,3-2 1 15,2-2-3-15,-1-4-1 0,1-3 0 0,1-2 3 16,0-5-3-16,0-2 0 0,2-1-2 16,-3-4-8-16,0-1-1 0,-1-3-12 0,-4-2-11 15,-3-1-19-15,0-2-42 0,-3 0-57 0,-1-5-135 16,0 1-352-16,-3 0-930 0</inkml:trace>
  <inkml:trace contextRef="#ctx0" brushRef="#br0" timeOffset="298240.3822">19161 12332 1423 0,'0'0'348'0,"0"0"-157"0,0 0-73 0,0 0-15 15,0 0-1-15,0 0-3 0,0 0-12 0,0 0-32 16,0 0-25-16,141-14-21 0,-106 14-20 0,1 0-29 15,-2 0-60-15,0 0-135 0,-9 0-345 0,-9 1-881 16</inkml:trace>
  <inkml:trace contextRef="#ctx0" brushRef="#br0" timeOffset="298489.8526">19884 12223 1441 0,'0'0'415'0,"0"0"-179"0,0 0-56 0,0 0-16 16,0 0-5-16,0 0-14 0,0 0-38 0,0 0-24 15,0 0-18-15,-77 116-9 0,68-90-3 0,2 3-8 16,-2-1-10-16,5 0-11 0,2 0-9 0,2 1-8 16,0-1-1-16,0-2-3 0,2-2-8 15,3-3-2-15,4-4-11 0,1-3-14 0,-1-4-11 16,0-3-32-16,-1-4-46 0,1-3-76 0,-1 0-159 15,0-5-435-15,-3 1-773 0</inkml:trace>
  <inkml:trace contextRef="#ctx0" brushRef="#br0" timeOffset="298610.1437">19870 12139 1536 0,'0'0'252'0,"0"0"-108"16,0 0-57-16,0 0-17 0,0 0-30 0,0 0-37 15,0 0-56-15,0 0-100 0,0 0-286 16,0 0-536-16</inkml:trace>
  <inkml:trace contextRef="#ctx0" brushRef="#br0" timeOffset="298983.0633">19894 12566 0 0,'0'0'649'0,"0"0"-230"0,0 0-82 0,0 0-22 16,0 0-36-16,0 0-47 0,118-34-53 15,-93 19-42-15,-1-1-35 0,1-2-24 0,-3 0-11 16,0-3-13-16,-2 2-7 0,-1-2-5 0,-1-3-7 16,-2 1-5-16,-2-2-3 0,-1-3-6 15,-2 1-4-15,2-3-4 0,-3 0-6 0,0-1-2 16,0-4 2-16,-2 0-7 0,1-3 2 0,0 0-2 15,0-1-6-15,-3-1 6 0,-1 2-2 16,1 3 0-16,-2 4 4 0,-1 4-2 0,-1 6 2 0,-2 5 2 16,0 6 3-16,-2 3-7 0,-1 5-8 15,-1 2-13-15,-2 4-7 0,-2 7 9 0,-4 7 8 16,0 8 12-16,-5 6 3 0,1 6-2 0,1 6-3 16,2 3-1-16,0 2-1 0,2 2 3 0,1 1-1 15,0 0 1-15,1-1-1 0,3-1-1 0,0-2-3 16,3-3-10-16,3-5-16 0,0-4-29 15,4-4-37-15,3-6-54 0,2-4-91 0,1-4-186 16,-2-6-500-16,-4-7-131 0</inkml:trace>
  <inkml:trace contextRef="#ctx0" brushRef="#br0" timeOffset="300109.4092">20229 12179 42 0,'0'0'615'0,"0"0"-402"15,0 0-5-15,0 0 39 0,0 0 33 16,0 0 6-16,118-67-37 0,-102 66-59 16,2 1-51-16,-6 0-39 0,2 7-37 0,-4 3-21 15,-3 2-9-15,0 5-7 0,-5 2-1 0,2 2-3 16,-4 3-6-16,0 1-6 0,-2 4-2 0,-3 0-4 16,-3 4 0-16,0-1-1 0,1 2-10 0,0-4-8 15,3-1-11-15,4-5-5 0,0-5 3 0,8-5 12 16,2-5 11-16,4-4 6 0,0-3 6 15,1-2-2-15,1-3 2 0,-2-4 1 16,2-6-2-16,-2-2 3 0,1-3-1 0,-4-1 1 0,-1-2 0 16,-1-1 2-16,-4-2 0 0,2-2 2 15,-3 2 0-15,0-1 1 0,-2 4 3 0,0 0 6 16,1 5 5-16,-3 0 5 0,1 7 0 0,-1 2-4 16,0 3-7-16,0 3-15 0,0 1-21 15,0 0-9-15,0 7-3 0,0 3 5 0,-1 5 14 16,-2 3 4-16,1 6 2 0,1 1-2 0,-2 1-3 15,2 3-3-15,0 0-2 0,-1 0-4 0,2 0-7 16,0-6-6-16,4 0-7 0,6-5 3 0,3-5 11 16,-1-2 9-16,6-4 9 0,-4-4 4 15,5-3 4-15,-1 0 3 0,-2-7 3 0,1-4 3 16,0-1 0-16,-2-3 3 0,1-2-3 0,-3-5 1 16,2 1 0-16,-1-3 1 0,-2 1 2 0,2-3 1 15,1 1 0-15,-2-2-2 0,5 0-3 0,-3 4-2 16,2 0-2-16,2 3 2 0,-5 4 0 0,2 2 4 15,-5 4-3-15,-2 4-4 0,0 1-2 16,-6 3-7-16,-1 2-8 0,-2 0-5 0,0 2-3 16,0 6 1-16,-4 5 7 0,-6 2 3 15,1 4 2-15,-3 3 1 0,-3 4-3 0,1 1-3 16,-4 3-10-16,6 0-14 0,-3 1-21 0,4-5-26 16,4 1-21-16,0-6-5 0,6-4 14 15,1-3 29-15,4-6 31 0,5-2 25 0,3-2 16 0,2-4 5 16,0 0 5-16,4-5 0 0,1-3-2 15,2-4 7-15,0-2 1 0,-2-2 9 16,0-1 4-16,-6-3 0 0,2-1 2 0,-2-1-2 0,-3-4-2 16,-2-1-1-16,-2-2-4 0,1-2-1 15,-5-2-2-15,0 0-3 0,1-1-3 0,1-3-3 16,-3-2-5-16,0-2-6 0,2-1-1 0,1-1-5 16,-2-3-1-16,0 1 3 0,3 1-3 0,-2 4 0 15,-2 2 2-15,0 6 0 0,-1 6 4 0,0 4 4 16,0 4 3-16,-2 8 0 0,-3 4-8 0,0 5-10 15,-3 1-9-15,-3 11-2 0,0 7 3 16,-6 6 7-16,-1 7 4 0,0 9 0 16,0 5 1-16,1 6-2 0,3 4-2 0,2 4 2 0,3 2-3 15,4-1 1-15,5-2 1 0,0-2-2 16,8-4 2-16,8-5 0 0,-2-5 1 0,6-5-2 16,0-5 4-16,3-4-3 0,1-5 1 0,-1-3 4 15,5-7-6-15,0-2 6 0,2-4 2 0,2-4-2 16,-1-3 9-16,-1 0-5 0,-4-5 3 0,1-3-1 15,-5-5 0-15,-2 1 4 0,-1-2 0 16,0-1 2-16,-4-2-9 0,3 1 5 0,-3-1 1 16,1 1 0-16,-1-2 9 0,0 1-1 0,-2 0 4 15,3 1 2-15,-5 0-4 0,0-1 0 16,-1 2-5-16,0-2-3 0,1 1-1 0,0 1 0 16,-2-1 1-16,1 0-3 0,-2 0 3 0,-3 1-2 15,2-1-2-15,-5 0 0 0,1 0-4 16,-1 1-2-16,-2-1 0 0,-4 3-1 0,-1-1 1 0,-4 3-1 15,-2-1 0-15,-2 5-2 0,-2 2 2 16,1 5-3-16,-4 2-2 0,-1 7 2 0,-2 5-4 16,0 3 2-16,2 2 3 0,-1 5-3 0,7 1 5 15,2 5-1-15,3 0-1 0,4 3 1 16,4 0-4-16,0 2 1 0,4-2-1 0,2-1 2 16,4-1 0-16,-2-5 0 0,2-4 0 0,5-2-2 15,-2-2 5-15,5-4-3 0,-3-2-1 0,3-3 1 16,-1-2-10-16,-2-4-2 0,1-3-9 0,-3 0-18 15,-3 0-20-15,0-5-42 0,0-2-64 16,-3-1-118-16,-4 2-296 0,-2 0-985 0</inkml:trace>
  <inkml:trace contextRef="#ctx0" brushRef="#br0" timeOffset="301004.25">22153 11590 0 0,'0'0'357'0,"0"0"13"0,0 0-79 16,0 0-25-16,0 0-9 0,0 0-21 15,0 0-47-15,0 0-46 0,0 0-38 0,0 0-25 16,0 0-21-16,0 0-16 0,126-17-10 0,-113 23-7 15,-1 0-2-15,4 1-4 0,-4 2 4 16,-2 1-2-16,1 1-2 0,-2 2-2 0,-2 0-7 16,-4 1 0-16,-2 2-3 0,-1 0 2 0,-1 1 5 15,-2-2 0-15,-5 3 4 0,0 0-3 0,-3 0 1 16,-1-2-2-16,0 0-1 0,-4-2 1 16,2 1-6-16,-4-4 3 0,-2-1-1 0,1 0 0 15,-3-3 3-15,0 0-3 0,1-2-1 0,0-2 0 16,3 0-3-16,4-2 4 0,2-1 4 0,5 0 6 15,1 0 6-15,5 0 6 0,-1 0 4 16,2 0-1-16,0 0 2 0,0 0-6 0,0 0-7 0,0 0-7 16,0 0-12-16,0 0-3 0,0 0-6 15,0 0-3-15,0 2 4 0,2 2 2 0,0 3 3 16,3-1 2-16,0 3 4 0,1 2-2 0,-2 0-1 16,3 0 3-16,-3 1-5 0,3-1 3 15,-2 1 1-15,2-1-3 0,0 1 5 0,-3 0-4 16,3 1-1-16,-2-1-1 0,1-1-4 0,-3 1 0 15,2-3-2-15,-3-1-2 0,-1 1-6 0,1-1-18 16,-2 2-33-16,0-2-70 0,0 2-97 16,-3 0-172-16,-3-2-534 0,4-3-491 0</inkml:trace>
  <inkml:trace contextRef="#ctx0" brushRef="#br0" timeOffset="301191.228">22139 12424 1929 0,'0'0'409'0,"0"0"-249"16,0 0-27-16,0 0 17 0,0 0 12 0,0 0-2 15,0 0-39-15,0 0-46 0,0 0-32 0,0 0-23 16,0 0-9-16,0 0-7 0,0 0-6 0,40-30-14 16,-40 29-38-16,0 0-59 0,-1 0-99 0,-5-1-153 15,4 0-444-15,-1 1-819 0</inkml:trace>
  <inkml:trace contextRef="#ctx0" brushRef="#br0" timeOffset="303979.9473">22634 11647 0 0,'0'0'0'0,"0"0"15"0,0 0 114 15,0 0-10-15,0 0 5 0,0 0 1 16,0 0 1-16,0 0 3 0,0 0-2 0,-119-62-3 16,99 53-11-16,2-2-21 0,-3 1-15 15,-1-1-18-15,2 2-15 0,-1-2-7 0,-1-1-5 16,2 2-5-16,-1-2-1 0,0 0 0 0,1 2-1 16,-1-2-5-16,0 2-5 0,-3 1-7 0,1 0-6 15,-1-1-1-15,-3 3-1 0,1 0-2 0,-1 0-2 16,-1 2 0-16,-3 0-3 15,-2-1 0-15,-3 3 3 0,1 0-1 0,-3 0 2 0,-1 1-1 16,-1 0-1-16,2 1 2 0,-1-2 1 0,-1 0 4 16,0 1 0-16,2-2-2 0,-1 0 0 15,5 1-4-15,-4-2 1 0,3 2 1 0,-2 0 1 16,1 1-1-16,1 0-1 0,-3-1-1 0,1 2 0 16,-2 0 1-16,-1-1 3 0,-1 2-3 0,-1 0 2 15,0 0-1-15,-3 2-3 0,3 0 4 0,-1 2-1 16,-3-1 1-16,3 1-1 0,2 1-2 0,0-2-2 15,-1 2-1-15,1 0 3 0,-1 0-2 0,1-1 2 16,0 0-2-16,-1 0-2 0,-2 3 5 16,2-3-1-16,1 1 4 0,-3-1 3 0,2-1-4 15,-1 1 2-15,0 0-1 0,2 0-2 0,-1 0 3 16,1-1-1-16,-1 1-3 0,4-1-2 16,-3 0 1-16,1 0 1 0,2-1 3 15,-1 2 4-15,1 0-4 0,1 1 0 0,-2-1 0 0,1 2-1 16,0 2 2-16,1-1 2 0,0 1-1 15,-2 2 4-15,-1-1-3 0,0 0-1 0,0 1 2 16,1-1 1-16,0 1-1 0,2-2 2 0,2 2-1 16,0-2-3-16,2 0 4 0,1 0-2 0,2-1 3 15,2 1 0-15,0-1-3 0,1 2-2 16,-1-3-2-16,1 2 0 0,0-1 0 0,1 1 1 16,0-2-2-16,-2 3-3 0,1-2 0 0,-3 0-3 15,0 1 0-15,-1-3 4 0,-2 1-2 16,-1 1 3-16,2-1 1 0,0 1-2 0,2 1 4 0,0-2 1 15,3 0 0-15,-2 1 3 0,2 2-7 0,0 0 0 16,0 0-1-16,2 0 2 0,0 2 0 16,1-2 1-16,0 0 0 0,-1 0-6 15,2 1 6-15,1 1-1 0,-1 0 0 0,-1-1 3 16,2 2-5-16,1 0 1 0,-2 1 0 0,3-2 0 16,1 1 2-16,0-2 3 0,3 1 0 0,-1 2 2 15,2-1 1-15,-1 1-1 0,0 1 3 16,3 1 6-16,-2 2 0 0,0-2 3 0,-1 3-1 15,1 0-2-15,0 0 3 0,1 1 0 0,0 0 5 16,-2 0 0-16,3 2-1 0,-2 0 0 0,2 0 2 16,-1 1 2-16,0 2-1 0,2 0-4 0,0 1-5 15,1 0-6-15,1-1 0 0,1 1-3 16,1 0 1-16,4-1 1 0,0-1-2 0,1 2-2 16,2-1-3-16,0 2-1 0,1-2 0 15,0 0 0-15,0 0 0 0,3-1 0 0,3 2 2 0,0-4-3 16,3 1 1-16,0-3 0 0,4 1-1 0,0 1 1 15,1-1-1-15,2 1-1 0,1-1 2 0,1-1-1 16,1 0-2-16,0-1-2 0,0 0 0 16,-1-1-4-16,1-1 2 0,-1-1 1 0,1 0-2 15,-2-2 1-15,0 0 0 0,-1 0 1 16,1-2 1-16,-1 1 1 0,2-2 2 0,2 2 2 16,-1-2-3-16,2 1 1 0,1 0-4 0,-1 0 2 15,-1 1-2-15,1 0 2 0,-1 0-2 0,-1 0-3 16,0 0-1-16,-1-2-4 0,0 0-1 0,-1 0-1 15,4-1-2-15,1-2 3 0,-2 2 0 0,4-2 1 16,-1-1 2-16,0-1 3 0,3 0 4 16,-2-1 1-16,2 1 6 0,-1-1 0 0,2-1-1 15,1 0 7-15,2 1-3 0,1-2 6 0,3 1 1 16,0-1 1-16,-2 2 3 0,3 0 0 16,0 0 0-16,-3 0-4 0,3 0-5 0,-2 0-3 15,-1 1-1-15,1-1-1 0,-2-3-4 0,1 2 6 16,0 0-3-16,0-1 0 0,1 1 7 15,-2 0-5-15,2-1 3 0,1 0 2 16,0 0-2-16,1 0 6 0,1 0 3 0,1 0 5 0,-1 0 3 16,0-1 7-16,-1 1 8 0,3 1 2 0,-4-3 7 15,5 3-7-15,-2-1-9 0,1 1-6 16,-2-2-12-16,2 3-1 0,-3-1-5 0,1-1-2 16,-3 0 3-16,-1 1-4 0,-1-1-1 0,-1-1 1 15,-1 0-4-15,-2-1 2 0,0 0-1 0,1 2 1 16,0-2 0-16,0 0-1 0,1 0 0 0,-1 0 1 15,1 0 0-15,1-2 1 0,-1 1 0 16,-1-1 2-16,2 0-1 0,0 0 0 0,1 0-2 16,0 0 1-16,-1-1-3 0,0 2-2 0,-2-2 3 15,1 3-3-15,1-3 5 0,0 2-1 0,1-1 2 16,-1-1 0-16,1 3-8 0,0-3 7 0,1 1-1 16,1 1-1-16,1-1 4 0,-1 0-3 15,2 0 3-15,0 0 0 0,1-1 2 0,0 0 0 16,1-1-3-16,-2 2 1 0,3 0-3 0,-2-1 4 15,1 0-3-15,1 0 1 0,-4-1 3 16,2 1-5-16,-3-2 4 0,-1 1-3 0,0 0-2 16,1-2 1-16,-1 1-2 0,-1 0 3 0,1 0 0 15,0-1 1-15,-1-1 0 0,1 2-1 16,4-2 4-16,-4 0-4 0,-1 0 1 0,0 0 2 16,0 0-7-16,1 0 5 0,3-1-2 0,-1 2 1 15,-2-1 3-15,4-2-3 0,-3 2 2 0,-1-2-1 16,2 1 3-16,1-1-2 0,-1 0-2 15,2 0 0-15,-3 1-2 0,3-1 4 0,-4 0-1 16,1 1-1-16,-2 1 3 0,1-3-4 0,1 2 1 16,-4-1 3-16,-1 0-5 0,0-1 0 0,-4 0 1 15,3 0-1-15,-5-2-2 0,1 0 3 0,2-1 0 16,-3 1-1-16,-1-1 4 0,0 0-4 0,0 0 2 16,-2-1-1-16,1 1-6 0,-1 1 3 15,-1-3-1-15,-1 2 0 0,1-1 8 0,2 0-5 16,-1-2 3-16,-4-1-3 0,3 2 2 0,0-2-1 15,-4 2 2-15,2 1 3 0,-3-2-5 0,-1 1 6 16,1 1 1-16,-2 0-4 0,-1 0 7 0,1-2-4 16,0 2 0-16,0-1-1 0,1 1-2 15,-2-1 0-15,0 1-2 0,1 1 3 0,-1-2-5 16,-1 0 3-16,2-1 1 0,-2 2-1 16,0 0 6-16,0 0-4 0,0 0 2 0,-4 1 1 15,1-1-4-15,-2-1 3 0,-2-1 1 0,2 3-2 16,-3-2 2-16,-1 0 1 0,0 0-2 15,0 0-1-15,0 1-1 0,0-1 0 0,-1 0-4 0,0 2 2 16,-3-1-4-16,3 0 0 0,-2 0-1 0,1 0-1 16,-3 1 1-16,2 1 0 0,-3-2 1 15,2 1-1-15,-3 1 0 0,4-1 0 0,-4 0-2 16,3 2 1-16,-3-2-1 0,-1 0 1 0,2 0 0 16,-1-1-1-16,-2 0 1 0,-2 0-2 15,1 1 0-15,1 0 0 0,-2 0-2 0,2 2 2 16,0-1 1-16,1 1 1 0,0 1 0 0,1 0 2 15,-1 1-1-15,2 0 0 0,-1 0 2 0,0 0-2 16,2 1 0-16,-2 1-1 0,1-1-3 0,-1 2-1 16,-1-1 1-16,1 0 1 0,2 0 3 15,-3 2-1-15,0-3-1 0,2 2-3 0,-1-1-1 16,-3 1-1-16,2 1-1 0,2-1 3 0,-4-1 1 16,1 0-1-16,-1 2 3 0,-2-3-2 15,-1 2 6-15,2-1-2 0,-1 0 0 0,2 0 3 16,-1 2-6-16,-1-2 2 0,1 0-1 0,-4 1 1 15,3 0-2-15,1 0 6 0,-1 0 0 0,1 2 0 16,1-3 1-16,0 3-3 0,1-2 0 0,0 1 1 16,-1 0-1-16,3 0 0 0,1 0 0 15,-2 0-2-15,-2 0 4 0,1-1-1 0,-1-1 1 16,-1 1 1-16,1-3-4 0,-2 1 0 0,-1 0-2 16,-2 0 1-16,0-1-1 0,-2-1-2 15,-3 1-1-15,-2 0-4 0,0 0 1 0,-4 0-3 16,-4-1-3-16,1 1-9 0,-1 0-22 0,-2 0-28 15,0 1-41-15,-6 1-71 0,-1 2-131 0,7 0-323 16,11 1-387-16</inkml:trace>
  <inkml:trace contextRef="#ctx0" brushRef="#br0" timeOffset="323834.2211">22684 12173 0 0,'0'0'0'0,"0"0"0"16,0 0 0-16,0 0 101 0,0 0 49 16,0 0-25-16,0 0-40 0,0 0-19 0,0 0-13 15,0 0 5-15,0 0 10 0,0 0 6 0,40 0 11 16,-33-1 9-16,7 0 12 0,-3 0 5 15,1-2 1-15,1 1-4 0,4 1-7 0,1-2-15 16,1 1-8-16,2-1-8 0,2 0-7 0,5 0-1 16,3-1-3-16,3 1-7 0,4 0-3 0,3 0-9 15,3 0-5-15,3 1-2 0,3-2-2 16,2 3-3-16,1-3-1 0,-1 2 0 0,3-2-6 16,-2 2 2-16,-1-1-2 0,1 1-3 0,-1 0 3 15,-1 1-6-15,0-1-2 0,-2 1-2 0,-6 1-5 16,-3-1 5-16,-3 0 2 0,-6 0 3 15,-6-1 6-15,-1 2 1 0,-4-1 2 0,-6 0 0 16,-2 1 4-16,-4-1-1 0,-1 1 0 0,-4 0 1 16,-2 0-7-16,-1 0 0 0,1 0-4 15,-1 0-4-15,0 0 2 0,0 0-7 0,0 0-2 0,0 0-1 16,0 0-2-16,0 0-3 0,0 0-1 0,0 0-1 16,0 0-9-16,0-2-5 0,0 2-15 15,0 0-30-15,0 0-37 0,0-1-77 0,-1-2-155 16,0 1-381-16,1 1-618 0</inkml:trace>
  <inkml:trace contextRef="#ctx0" brushRef="#br0" timeOffset="324114.7326">23920 11828 600 0,'0'0'509'0,"0"0"-159"0,0 0-73 16,0 0-57-16,0 0-47 0,0 0-47 0,0 0-37 15,0 0-7-15,0 0 1 0,0 0-1 16,0 0-5-16,118 15-12 0,-90-4-15 0,3 2-11 16,0 2-5-16,2 0-5 0,-2 2-4 15,-2 1-1-15,-1 1-6 0,-4 1-2 0,-4-1-3 0,-3 1-5 16,-5-1-2-16,-7 0-4 0,-2-1 3 16,-3-1-1-16,-6 1 4 0,-8-1 4 0,-3-1-1 15,-6 1 2-15,-5-2-4 0,-1-2-2 16,2-1-2-16,-3-1-4 0,1-2 3 0,3 1-6 0,2-2-10 15,3-2-17-15,4-2-36 0,4-1-48 0,4-2-84 16,2-1-142-16,5 1-401 0,1-1-808 16</inkml:trace>
  <inkml:trace contextRef="#ctx0" brushRef="#br0" timeOffset="324813.5262">25066 11538 104 0,'0'0'349'0,"0"0"-64"0,0 0 5 15,0 0-2-15,0 0-15 0,0 0-48 0,0 0-58 0,0 0-45 16,0 0-34-16,0 0-27 0,0 0-10 16,0 0-2-16,0 0 1 0,10 8 10 15,-11 1 7-15,-2 5 3 0,-3 2-3 0,2 5-2 0,-3 3-11 16,-3 3-13-16,0 2-4 0,0 4-11 0,-1 1-5 16,-1 2-1-16,0 3-5 0,-3 1-3 15,2 3-3-15,-3 2-1 0,1 0 2 0,-2-4-1 16,6-1 2-16,0-7-2 0,2-4 0 0,5-2-3 15,-2-5-2-15,5-3 1 0,-1-1-3 0,-1-6 0 16,1-1 0-16,0-4 1 0,2-3 1 16,0-2 3-16,0-1 15 0,0-1 19 0,0 0 20 15,0-1 11-15,0-4-13 0,0-5-18 16,5-1-22-16,0-4-14 0,1-3-1 0,0-2-2 16,1-2 2-16,2-3-3 0,-2 0-1 0,1-3 0 15,0-3-2-15,2-3 4 0,2-1-2 0,-1-1-1 16,2-1-1-16,0-1-4 0,1-1 0 15,0 0-2-15,0 0 3 0,1 1 3 0,-1 1 1 0,0 0 0 16,-1 5-2-16,0 3 5 0,-3 5-2 0,-1 6 2 16,-3 3 3-16,-1 4-7 0,-2 4 4 15,-3 3 0-15,2 1-2 0,-2 2-2 0,1 1-10 16,-1 0-6-16,3 6 0 0,-1 4 6 0,2 7 7 16,2 4 5-16,4 8 2 0,-1 3-3 15,3 4 2-15,2 3-1 0,1 1 0 0,3 1 5 16,-2-1-2-16,3-1 2 0,1-1-1 0,-1-1-2 15,1-1 1-15,-1-3 1 0,-2-1 2 0,0-2 1 16,-1-4-5-16,-1-2 0 0,-2-4-2 16,0 0-1-16,-5-5 2 0,1-1-1 0,-2-3 1 15,0-2-5-15,-3 0-3 0,-1-4-4 16,1-1-7-16,-3-2-6 0,-1-2-17 0,0 0-9 16,0 0-21-16,0 0-33 0,0-1-61 0,-3-5-136 0,-2 0-317 15,4 3-625-15</inkml:trace>
  <inkml:trace contextRef="#ctx0" brushRef="#br0" timeOffset="324999.6022">24984 12050 619 0,'0'0'695'0,"0"0"-322"0,0 0-109 0,0 0-17 16,0 0-17-16,0 0-26 0,0 0-46 0,0 0-46 15,0 0-38-15,0 0-30 0,0 0-18 16,143-22-15-16,-115 20-8 0,-2-1-9 0,-2 1-19 15,-2-2-32-15,-1 1-58 0,-4 0-88 0,-1 0-183 16,-6 0-485-16,-3 1-526 0</inkml:trace>
  <inkml:trace contextRef="#ctx0" brushRef="#br0" timeOffset="325379.4225">25671 11783 903 0,'0'0'461'0,"0"0"-176"0,0 0-48 16,0 0-22-16,0 0-15 0,0 0-29 0,0 0-36 16,0 0-28-16,0 0-20 0,0 0-17 15,56 139-12-15,-49-111-10 0,-3 1-10 0,0 2-1 16,-2 0-2-16,-1 0-3 0,-1-2-6 0,0-2-9 16,0-4-7-16,0-3-3 0,0-4 2 15,-1-4-6-15,0-1 1 0,-2-5-2 0,2-1-1 16,1-4 17-16,-1-1 16 0,1 0 19 0,0-3 2 15,-2-5-13-15,2-4-17 0,0-3-17 0,0-5-1 16,0-3-5-16,3-2 3 0,2-2-3 16,0-1-7-16,2-3 7 0,2 0-4 0,2 0 0 15,1 2 7-15,4 0-12 0,-1 2 2 0,3 6 1 16,-5 6-8-16,1 7 9 0,-5 3-2 0,-1 4-5 16,0 1 0-16,-1 4-2 0,-2 6 3 15,1 4 7-15,-1 4 8 0,1 2-4 0,-2 4 1 16,1 4-3-16,-3 3-7 0,1 1 8 0,1 1-1 15,-1-2-1-15,3-2-4 0,1-4-26 0,2-1-23 16,1-5-32-16,1-4-45 0,2-2-77 16,1-5-155-16,-5-2-625 0,-3-4-518 0</inkml:trace>
  <inkml:trace contextRef="#ctx0" brushRef="#br0" timeOffset="326478.5191">26590 11861 480 0,'0'0'371'0,"0"0"-127"0,0 0-31 0,0 0-15 16,0 0-19-16,0 0-30 0,0 0-29 0,0 0-17 16,0 0-12-16,0 0-3 0,0 0 3 0,0 0 1 15,0 0 4-15,41 27-5 0,-25-26-11 0,4-1-10 16,6 0-14-16,0-1-8 0,0-5-10 16,3-2-8-16,0-1-3 0,-3-2-5 0,-3 1-1 15,0-2 0-15,-6-3-7 0,-2 2 1 0,-4-2-4 16,-3-1-1-16,-1-2 1 0,-6 1 0 15,-1 1-4-15,0 0-4 0,-8 1 0 0,-2 0-7 16,-3 4 2-16,-4 0 4 0,-2 1-4 0,1 4 4 16,-5 1-2-16,1 4-5 0,-2 1 8 0,-2 4-3 15,1 4 3-15,-1 6 6 0,4 3-10 16,0 1 1-16,4 6-2 0,3 1-1 0,2 2 2 16,6 4 0-16,2 2-1 0,5 0-5 0,1 0 3 15,9 0-2-15,7-3 3 0,2-1 2 0,5-3 0 16,3-1 3-16,3-5 1 0,2-4 4 15,2-4 6-15,5-4 3 0,3-3 2 0,0-5-1 0,1 0 0 16,-5-6 2-16,-2-3 3 0,-6-4 5 16,-5-1-1-16,-4-6 0 0,-1-2-1 0,-1-3 2 15,-4 0 0-15,1-1-1 0,-2-2-4 0,1 2-5 16,-3-1-5-16,1 2-2 0,2 3-5 0,-3 4 1 16,4 3-4-16,-1 1-2 15,4 6 0-15,0 2-3 0,2 4 4 0,0 2-3 0,1 3 2 16,1 7-2-16,0 3 1 0,0 2 1 0,-3 6-2 15,0 0 1-15,0 3 0 0,-7 2 1 16,-3 1-2-16,-1 1-2 0,-9-1 2 0,0 2-1 16,-9 0 1-16,-2-4 4 0,-4-1-4 0,-5-4 0 15,-1-4 2-15,0-2-2 0,-4-4 6 16,-3-2-1-16,-1-1 2 0,-1-3-3 0,-1-3 1 16,2-1 3-16,3 0-2 0,1-3 2 0,4-2-4 15,2-2-4-15,4 1-9 0,4-2-13 0,2 1-19 16,4-1-25-16,4-1-39 0,1-1-47 0,4 1-77 15,6-3-173-15,-2 3-469 0,1 3-687 0</inkml:trace>
  <inkml:trace contextRef="#ctx0" brushRef="#br0" timeOffset="326717.4105">27757 11704 1186 0,'0'0'383'0,"0"0"-146"0,0 0-20 15,0 0-9-15,0 0-22 0,0 0-34 0,0 0-33 16,0 0-22-16,-135 87-11 0,112-59-7 0,1 1-6 16,1 3-9-16,1 2-15 0,5 1-13 0,-1 1-13 15,6-1-9-15,3 0-4 0,6-3-4 0,1-3 1 16,4-3-1-16,6-2 2 0,4-5 3 16,7-3 1-16,0-5 1 0,3-2-6 0,0-5-6 15,-2-2-10-15,0-2-10 0,-2-2-15 0,0-5-25 16,-1-3-44-16,-4-2-58 0,1-1-93 15,-1-4-260-15,-4 4-536 0,-5 2-37 0</inkml:trace>
  <inkml:trace contextRef="#ctx0" brushRef="#br0" timeOffset="327974.7655">28147 11800 1286 0,'0'0'473'15,"0"0"-190"-15,0 0-57 0,0 0-35 16,0 0-33-16,-135 60-26 0,108-44-27 0,3 2-23 16,-1 2-18-16,1 0-18 0,4 3-19 0,3 0-9 15,3 0-10-15,4-3-7 0,6 0-2 0,4-3-2 16,3-5 2-16,9-2 7 0,3-6 3 16,5-2 2-16,4-2-1 0,-3 0-4 0,4-3-2 15,-1-7-2-15,-3-1 0 0,-2-5-1 0,-2-2 3 16,-2-1 4-16,-3-1-1 0,-2 0 4 15,-2-1-3-15,-6 3 3 0,1 0 1 0,-3 2 1 0,0 3 2 16,-4 2 0-16,-1 2-1 0,1 3-3 16,-1 2-2-16,0 3-7 0,0 1-4 0,1 0-1 0,1 6-3 15,-1 3 2-15,0 4 1 16,2-1-1-16,1 5 4 0,1 1-4 0,0 2-1 16,0 2-1-16,4 1-3 0,3-1 1 0,0 1-2 0,3-2 0 15,3-4 0-15,1-4 4 0,4-4 6 16,3-4 5-16,-1-5 5 0,0 0 2 15,1-3-1-15,-3-5 4 0,-1-5-3 0,-1-2 3 16,-4-2 2-16,1-3-1 0,-2 0 6 0,-1-3-3 16,-2-1-1-16,1 0-2 0,0-1-3 0,0 1-3 15,2 1-2-15,-1 1-1 0,1 2-4 0,0 4-1 16,-3 5 0-16,0 2-2 0,-5 5 4 0,3 3-7 16,-4 1-2-16,3 0-1 0,-1 5-4 15,-1 5 2-15,1 4 4 0,1 1 0 0,-3 5-3 16,1 1 4-16,0 1-1 0,-1 1-3 0,0 0 5 15,-2 2-6-15,0 0-4 0,0-2 0 0,1-3-8 16,1-4 6-16,2-4 4 0,-2-4 4 16,2-6 15-16,0-2 3 0,-2 0 4 0,5-7 0 15,-2-5-2-15,3-3-7 0,1-3 1 0,0-3 1 16,-1-1-4-16,-1-1 3 0,2 0 1 0,0-2-2 16,2 1 3-16,-1 0-3 0,4-2-1 0,-1 3-3 15,-1 0-1-15,4 2-3 0,-1 5 1 0,-3 3-1 16,1 4-6-16,-2 5 3 0,-2 2-1 15,-3 2-6-15,2 2 5 0,-4 7-7 16,3 3 2-16,-4 4 4 0,0 4-5 0,-1 3 7 16,-1 1-1-16,-1 2-2 0,0 1 5 0,-3 0-2 15,-2 0-1-15,0-1-5 0,0-5-4 0,3-3-1 16,1-7 3-16,1-5 12 0,0-4 8 0,0-2 15 16,0-3 1-16,3-7-3 0,3-3 1 0,0-5-16 15,2-1 0-15,2-4 1 0,1 1-3 16,0-3 4-16,3-1-3 0,1 1 1 0,-1 1-2 15,3 0-1-15,2-1 1 0,-1 3-3 0,-2 3 6 16,2 3-5-16,1 2 0 0,-6 5 0 16,4 2-7-16,-6 5 2 0,-1 2-6 0,-5 0-3 15,0 4-3-15,-3 8 0 0,-1 3 5 0,-1 3 1 16,0 6 5-16,0 3-3 0,-4 3-1 0,-2 0 2 16,2 3-8-16,-2-3 4 0,5-3 2 15,1-2-1-15,0-4 12 0,8-3-4 0,0-4 2 16,-1-3 2-16,0-2-4 0,3-3 4 0,0-4 1 0,-1-1 3 15,2-1 2-15,0-2 1 16,3-4 1-16,2-1-1 0,-2-2 5 0,2-1-5 16,4-3-1-16,-2 1 2 0,0-2-8 0,1-2 2 15,2-2 0-15,0 1 1 0,0-2 0 0,2-2 0 16,-1-1-2-16,0-1-2 0,1-2-1 16,2 0 1-16,-2-3-2 0,4 1 3 0,-3-3-5 0,2 0 3 15,-2-1 2-15,2-1-4 0,-3 0 7 16,-2-1-6-16,-1-1-1 0,-2 1 0 0,-4-2-3 15,0 0-2-15,-6-1 0 0,0-2 1 0,-1 0-2 16,-5-3 2-16,-1 1 2 0,-1 2 0 0,0-1 4 16,0 4-1-16,-3 2 0 0,-3 2 3 15,2 5-5-15,-3 4 4 0,3 4 2 0,-3 4 0 16,1 3 4-16,1 4-2 0,0 1-2 0,1 5-9 16,1 1-8-16,-5 1-2 0,2 8 0 0,-5 6 8 15,1 5 2-15,-2 7 4 0,1 6 1 0,0 5-1 16,0 5 6-16,0 4-2 0,0 6-1 15,2 1 1-15,-1 3-3 0,-2 1 1 0,-3 2 1 16,0 2 1-16,-4 4-1 0,-2 3 2 16,-3 3 1-16,0 2-5 0,0-1 4 0,-2 1-3 15,3-1-4-15,-4-2 2 0,5-7-7 0,2-3-1 16,-1-7-2-16,5-5-4 0,0-4 4 16,2-8-3-16,0-3-8 0,5-7-3 0,2-6-5 0,2-5 2 15,-1-7 2-15,3-5 3 0,2-1 7 16,0-3-5-16,1-4-17 0,0-4-54 0,0-5-110 15,0-4-244-15,0 4-598 0,1 3-141 0</inkml:trace>
  <inkml:trace contextRef="#ctx0" brushRef="#br0" timeOffset="328733.3091">29250 11909 1808 0,'0'0'253'16,"0"0"-146"-16,0 0-14 0,0 0 28 16,0 0 23-16,0 0 11 0,36-135-25 0,-27 112-30 15,4-2-24-15,1 3-22 0,0-2-10 0,4 1-12 16,2-1-9-16,0 3-4 0,1 0-14 0,1 2 3 16,0 2-3-16,0 5-3 0,-2 1 5 0,-3 3-4 15,1 3-1-15,-6 3-1 0,0 1-1 0,-3 1-3 16,0 0-7-16,-4 6-2 0,-1 2-7 0,-2 4 1 15,-2 2 4-15,0 5 1 0,-3 4 12 16,-5 3-4-16,2 3-4 0,1 3 1 16,-2 0-10-16,5 2 2 0,2-2 3 0,0-1 1 0,0-1 2 15,7-1-5-15,0-4-1 0,4-2-5 16,1-3 1-16,0-4 4 0,1-2 4 0,3-5 9 16,-2-3 0-16,1-4 0 0,0-2 1 0,-3-2 0 15,4-6 5-15,-4-4 3 0,2 0 2 16,1-5-1-16,-3-1-1 0,0-2 0 0,2-3 1 15,-1-2 0-15,-1-3 1 0,-1-2 0 0,4-3 1 16,-2-1-2-16,-1-2 6 0,2-3-2 0,2 0-2 16,0-3 0-16,-1 0-8 0,4-2 0 15,-1 1-2-15,-3-2 2 0,4 0-1 0,-1 2 0 16,-5-1 2-16,-2 2 0 0,0 3 3 0,-3 5-1 16,-1 2 2-16,-5 3 1 0,-1 5-1 0,-1 2 5 15,0 4 2-15,0 2-2 0,-1 5 4 16,-2 4-5-16,-2 3-8 0,2 4-14 0,-3 1-7 0,-1 11 1 15,-3 6 5-15,-5 6 13 0,0 6 1 16,-2 5 1-16,-2 7 0 0,5 3-3 16,-3 5 5-16,0 4-1 0,2 2-1 0,-3 1 1 15,5 1-3-15,-2-1 1 0,3 0 0 0,6-3-3 0,1-1 2 16,5-6-3-16,2-3-1 0,9-4 2 16,4-7-3-16,3-4 5 0,4-7 5 0,1-6 4 15,5-6 4-15,0-5-1 0,2-5-3 0,-3-2 0 16,3-9 0-16,-3-4 0 0,-4-4-1 15,-3-3 0-15,-2-4-5 0,-5-3 3 0,-4-2-2 16,-6-1 3-16,-3 1 3 0,0 3 2 0,-3 0 5 16,-7 6 2-16,-2 4 6 0,1 4 1 15,-5 5-2-15,5 4-3 0,-1 4-8 0,-1 1-5 16,0 2-3-16,2 7 1 0,1 2 0 0,5 5-1 16,-2 2 2-16,6 4-5 0,1 5-3 0,1-1 4 15,11 2-1-15,8 0 3 0,7-2 0 0,4-2-7 16,3-2-8-16,4-2-12 0,1-3-19 0,-1-4-43 15,-2 0-70-15,-4-2-131 0,-8-6-581 0,-10 0-792 0</inkml:trace>
  <inkml:trace contextRef="#ctx0" brushRef="#br0" timeOffset="329907.3596">24017 12950 1307 0,'0'0'378'0,"0"0"-170"0,0 0-86 16,0 0-19-16,0 0-7 0,0 0 5 0,0 0-12 15,-120 21-8-15,100-7-12 0,2 3-7 16,3 2-7-16,2 0-10 0,-1 3-8 15,8 1-11-15,1 2-7 0,5 0-3 0,0 2-1 16,6 0 3-16,7-1-2 0,4-2-2 0,7-2-2 16,5-4-3-16,4-2 0 0,6-8-2 0,1-3 1 15,-1-4-2-15,-3-1-3 0,1-4 3 16,-5-6-5-16,-2-5 2 0,-8 0-3 0,-4-5-1 16,-7-3-2-16,-3-1-2 0,-7-2 1 0,-2 0-6 15,-10-1 0-15,-8-1-2 0,-5 2-1 0,-6 2 8 16,-6 5 3-16,3 0 10 0,-1 5 8 0,0 3 4 15,3 3 2-15,2 3-5 0,5 2-2 0,4 3-3 16,3 0-5-16,7 5-3 0,7 4-4 16,3 0-1-16,0 3-1 0,9 2 3 0,4 0 4 15,7 1-1-15,6-2 2 0,2-4-1 0,7-1-1 16,0-5 3-16,5-3 0 0,5 0 3 16,-3-3-1-16,-1-5-3 0,-1-3-1 0,-5-1-1 15,1-2 0-15,-6-4 2 0,-4-2 2 0,0-2 0 16,-6-2-1-16,-1-1 3 0,-5-3-5 15,-1-3 1-15,1-4-1 0,-3-3-2 0,-1-2 0 0,-3-1 0 16,0-2-2-16,1 0 2 0,-5 5 2 16,2 0 1-16,-4 6 0 0,-1 3 5 0,0 7 4 15,0 5 5-15,-3 5 8 0,0 5-4 16,2 3-5-16,0 4-14 0,-1 0-10 0,-4 9-4 0,2 5 1 16,-5 9 8-16,-2 5 4 0,-2 8-2 15,-2 7 1-15,-2 5-1 0,1 7 1 0,-2 4-1 16,-1 4 1-16,4 3-1 0,-2 4-4 0,5 2 2 15,-2 3-5-15,1 3 2 0,3-3-4 0,1 1-6 16,2-1-8-16,0-5-11 0,0-2-8 16,4-6-12-16,2-5-4 0,1-8-11 0,0-5-13 15,2-7-8-15,4-10-16 0,3-6 0 0,2-13 20 16,2-8 28-16,3-5 44 0,0-15 24 16,2-6 12-16,-4-9 3 0,2-3-3 0,-5-5 9 15,-3-2 12-15,-4-5 18 0,0 0 12 0,-2 1 15 16,-2-1 12-16,0 4-9 0,0 2 3 0,0 2-10 15,0 4-16-15,0 4-6 0,2 3-22 16,6 5-13-16,4 2-11 0,5 3-14 0,6 1-6 16,1 3-14-16,5 3-11 0,2 3-17 0,1 2-23 15,5 1-33-15,-3 5-55 0,0 0-74 0,1 3-178 16,-10 0-630-16,-8 0-327 0</inkml:trace>
  <inkml:trace contextRef="#ctx0" brushRef="#br0" timeOffset="330734.8048">25569 12948 2127 0,'0'0'112'0,"0"0"-61"16,0 0 24-16,0 0 44 0,0 0 36 16,-139 21 13-16,106-10-28 0,0 4-29 0,2 1-29 15,3 3-27-15,1 2-16 0,3 4-17 0,1 1-8 16,6 2-7-16,0 0-6 0,7 1-5 0,3-1-8 15,5-4-4-15,2-2-10 0,10-5 7 16,5-5 4-16,5-5 6 0,2-6 11 0,1-1-2 16,4-6 1-16,-2-6 1 0,1 0-2 0,-4-6-2 15,-4-2 2-15,-3-1 2 0,-5 1 0 0,-2-1 4 16,-6 1 3-16,-2 2 0 0,0 3 7 16,0 3-2-16,-3 2-1 0,-2 4 0 0,1 4-11 0,-1 2-1 15,1 0-4-15,1 6-3 0,-4 3 2 16,5 3 4-16,0 4 2 0,2 0-4 0,0 2 4 15,1 2-5-15,6 1-1 0,3-1 3 0,4 0-7 16,3-2 7-16,5-3-1 0,0-4 0 0,4-3 12 16,2-3-7-16,2-5 3 0,0 0 0 15,-2-4-8-15,-1-5 6 0,-1-2-2 0,-2-1 3 16,1-5 1-16,-2-2 1 0,-2-2 1 0,0-3-2 16,-4-4 4-16,-2 0-4 0,0-6-1 0,-3-1 0 15,-1-2-6-15,-2-2 0 0,-1-3 0 16,0-1 0-16,0-3 2 0,1 0 2 0,1-2 0 15,-1-1-2-15,0 3 4 0,-1 0-7 16,-3 7 2-16,2 2 1 0,-4 6-4 0,-2 5 5 0,-1 5 0 16,0 6 1-16,0 6 5 0,0 4-9 15,-1 4-9-15,-1 1-6 0,-2 7-3 0,-2 8 4 16,-2 8 7-16,-2 7 8 0,-3 7-6 0,0 8 6 16,-1 5 0-16,1 4-1 0,1 4 4 0,0 2-3 15,2 1-2-15,3 0 1 0,0-3-7 16,4 1 1-16,2-5-5 0,1-3-6 0,0-5-4 15,3-4-9-15,8-8 1 0,0-4 0 0,4-7 6 16,2-6 8-16,-1-6 4 0,5-7 6 0,-2-4 0 16,3-1 6-16,-2-9 2 0,-1-6 1 15,3-4 5-15,-5-3-2 0,2-4-1 0,-3-4 3 16,1 0-2-16,-3-4 1 0,1-3 0 0,-4-2-1 16,2-2-2-16,-3-2-2 0,1 1 1 0,1-2-2 15,1-1 6-15,-1-2-5 0,1 0 0 16,-2 1 1-16,1 0-5 0,-3 3 5 15,-1 1 1-15,-2 7 2 0,-1 4 5 0,-3 4 3 0,0 8 6 16,-2 7 1-16,0 4 1 0,0 5-9 16,0 4-12-16,-3 0-13 0,-1 9-7 0,-2 6 6 15,-2 7 6-15,-3 6 8 0,-2 7 7 0,-2 5-5 16,-1 7 0-16,2 6-2 0,-1 2-3 0,4 1 2 16,1 2-1-16,1 0 2 0,4-2-2 15,0-1 1-15,4-2-2 0,1-3-5 0,0-4-4 0,7-5-14 16,6-5-16-16,2-8-20 0,7-6-33 0,3-8-37 15,2-9-47-15,6-5-90 0,-3-3-183 16,-9-5-455-16,-5 1-120 0</inkml:trace>
  <inkml:trace contextRef="#ctx0" brushRef="#br0" timeOffset="330886.092">26022 12909 1938 0,'0'0'257'0,"0"0"-162"15,0 0-41-15,0 0 10 0,0 0 24 16,0 0 22-16,0 0 3 0,0 0-30 0,0 0-33 15,0 0-30-15,0 0-25 0,0 0-14 0,0 0-37 16,0 0-71-16,127-44-108 0,-90 50-233 0,-8-3-479 16,-9 1-68-16</inkml:trace>
  <inkml:trace contextRef="#ctx0" brushRef="#br0" timeOffset="331049.4248">26461 12950 1900 0,'0'0'126'0,"0"0"-105"15,0 0 14-15,0 0 34 0,0 0 28 16,0 0 27-16,-81 133 5 0,78-109-14 0,3-1-22 16,2 4-27-16,4-1-24 0,2-1-24 0,1-1-23 15,3-3-25-15,-1-5-45 0,0-3-57 16,3-6-78-16,-1-5-194 0,-2-2-497 0,-5 0-177 0</inkml:trace>
  <inkml:trace contextRef="#ctx0" brushRef="#br0" timeOffset="331180.7646">26479 12669 2047 0,'0'0'215'0,"0"0"-144"0,0 0-60 15,0 0 1-15,0 0-1 0,0 0-11 0,0 0-42 16,0 0-35-16,0 0-66 0,0 0-151 0,0 0-409 16,0 0-405-16</inkml:trace>
  <inkml:trace contextRef="#ctx0" brushRef="#br0" timeOffset="331540.3653">26598 13258 2387 0,'0'0'99'15,"0"0"-65"-15,0 0-9 0,0 0 12 16,0 0 18-16,0 0 15 0,110-126 10 0,-93 102-2 0,-2-2-8 15,0-1-15-15,-1 1-18 0,-1-2-14 16,-2-1-8-16,-4-2-5 0,-1 0-3 0,2-2-2 16,-6-3 1-16,1-2-6 0,0-3 1 0,-1-1 0 15,1 1 0-15,1 1 2 0,-1-1-1 16,1 5 1-16,0 3 0 0,-3 4-1 0,-1 5 4 16,0 6 0-16,0 4 2 0,-4 5-1 0,-1 6-7 15,0 3-6-15,-3 0-5 0,-2 11 1 0,-5 7 4 16,0 7 4-16,-3 8 3 0,-2 6-3 0,1 4 0 15,2 7 1-15,2 2 1 0,0 3 1 16,4 1 0-16,5 1-1 0,4-1-2 0,2-4 0 16,2-1 1-16,6-3-3 0,5-2-6 0,0-6-13 15,3-3-18-15,2-6-23 0,-1-4-33 16,2-7-43-16,1-3-61 0,-5-7-106 0,1-5-230 16,-6-4-376-16,-3-1 156 0</inkml:trace>
  <inkml:trace contextRef="#ctx0" brushRef="#br0" timeOffset="332553.0175">26682 12907 1766 0,'0'0'239'0,"0"0"-126"0,0 0-41 0,0 0-9 0,0 0-4 15,0 0 9-15,0 0 5 0,95-125 6 0,-71 114 3 16,2 4-8-16,2 3-4 0,-1 3-11 16,2 1-11-16,-2 5-10 0,-1 3-10 0,-3 3-5 15,-3 2-5-15,-5 3-6 0,-3 1-3 0,-3 4-6 16,-4 0-1-16,-4 4-2 0,-1 2 1 15,0 1 0-15,-1 4 1 0,-5 1-4 0,-3 1-7 16,-1 1-2-16,0-1-10 0,1-3-9 0,3-6 1 16,5-4-5-16,1-6 12 0,0-7 11 15,1-2 10-15,5-4 19 0,-2-2 2 0,4-5 2 16,-2-5-4-16,2-2-12 0,0-4-3 0,2-3 0 16,-2-1 1-16,-1-3 0 0,-2-2 3 0,1 0-2 15,-1 1-1-15,1 1 4 0,-1 1 0 16,0 3 4-16,-1 1 4 0,0 5-2 0,-2 2 2 0,-1 4-3 15,1 4-3-15,-2 0-9 0,0 3-17 0,0 0-5 16,0 7-4-16,0 5 8 0,-3 2 12 16,-1 4 4-16,1 4 1 0,-1 1-4 0,-1 3-2 15,0 1-5-15,1 2-2 0,2-4-4 0,2 0-2 16,0-6 1-16,6-3 2 0,4-5 8 16,1-2 7-16,0-5 7 0,2-2 7 0,-2-2-1 15,4-4 2-15,-1-4 0 0,-1-3-6 0,1-4 4 16,1-1 0-16,-4-1 2 0,3-2 4 15,0-2-9-15,-2-1-2 0,4-1 0 0,-1 0-3 0,4 1 6 16,-2-1-2-16,4 1 0 0,1 1-3 16,-2 2 1-16,0 3 0 0,-2 2 3 0,-4 3 5 15,-1 4-7-15,-5 3-2 0,-2 2-7 16,-3 2-12-16,-3 0 0 0,0 1-3 0,0 7 3 16,-5 2 6-16,0 5 5 0,-5 2 1 0,0 4 2 15,-1 2 2-15,-6 2-4 0,5 5-4 0,-4-2-7 16,3 0-14-16,3-1-1 0,6-4-2 0,4-3 9 15,1-5 16-15,9-4 3 0,1-1 8 16,1-3 1-16,3-1 0 0,-1-4 3 0,5-2 0 16,-1 0 0-16,1-2 0 0,1-6 3 0,1-3 0 15,-5-2 1-15,3-1 8 0,-5-3-9 0,1-4-1 16,-3-1-5-16,-2-3-8 0,2-2 6 0,-3-3-1 16,0-2 1-16,1-1 1 0,-4-2-2 15,1-2-3-15,0-1 1 0,3-2 0 0,-3-4 0 16,2-1 1-16,-2-2-2 0,3-2-5 0,-1 3 6 15,0 0 0-15,2 1 0 0,-1 2 7 0,-2 6-5 16,-5 1-1-16,2 9 4 0,-5 2-1 16,0 7 0-16,-2 5-1 0,-2 5-7 0,-4 4-8 15,0 4-2-15,-4 3-2 0,0 9 4 0,-7 5 8 16,2 7-2-16,-6 6 4 0,2 3-5 16,0 6-1-16,1 4 4 0,3 3-1 0,1 2 3 15,2 4 0-15,1 2-1 0,6-1 0 0,2 1-1 16,4-2 6-16,1-2-4 0,0-3 3 15,6-4-3-15,3-2-9 0,3-3 9 0,2-5-2 0,3-2 4 16,3-7 4-16,4-5-2 0,1-6 3 16,2-3 0-16,2-7 4 0,-2-3-3 0,-2-1 1 15,0-8-1-15,-1-3-5 0,-2-6 5 0,-4-2-1 16,-1-3 1-16,-4-3 6 0,-4-1-11 0,-5 0 1 16,-3 0-1-16,-1 3-1 0,-2 2 7 15,-8 4 4-15,-1 3 6 0,0 3-1 0,-3 4 4 16,2 2-2-16,0 5-6 0,2 1 1 0,1 0-13 15,3 6-1-15,-1 3-2 0,4 4-6 0,2 1 10 16,1 3-1-16,1 2 1 0,9 0 6 16,4 1-7-16,5 1 0 0,3-3 0 0,6-1-4 15,0-2 1-15,3-2-11 0,1-1-16 0,-4-1-26 16,-1-3-33-16,-2-2-50 0,-5-3-67 16,-1-2-161-16,-8-1-533 0,-4 0-596 0</inkml:trace>
  <inkml:trace contextRef="#ctx0" brushRef="#br0" timeOffset="338272.387">19586 13352 1408 0,'0'0'441'0,"0"0"-155"0,0 0-80 0,0 0-55 16,0 0-24-16,0 0-15 0,0 0-27 15,0 0-20-15,0 0-17 0,0 0-22 0,0 0-13 16,0 0-16-16,0 1-13 0,0 1-13 0,2 2-4 0,-2 5 10 16,0 2 12-16,1 5 16 0,0 5 9 0,0 5-5 15,1 1 2-15,-1 5-6 0,0 1-2 16,0 1 1-16,-1 2-1 0,0 0 3 16,0-1 1-16,0 1 4 0,0 1-3 0,-2-1 4 0,1-2 1 15,-1-2-4-15,2-3 1 16,0-4-5-16,0-2 0 0,0-3 4 0,3-4-6 0,-2-2 3 15,0-4-4-15,1-1-1 0,-1-3 2 0,0-2-3 16,0-1-4-16,2-1-10 0,-3-1-15 0,1 0-19 16,-1-1-41-16,1 0-52 0,-1 0-77 15,0 0-146-15,0 0-206 0,-1 0-412 0,-3 0 424 16</inkml:trace>
  <inkml:trace contextRef="#ctx0" brushRef="#br0" timeOffset="338559.4048">19257 13726 1093 0,'0'0'601'0,"0"0"-329"15,0 0-160-15,0 0-70 0,0 0 7 16,0 0 35-16,0 0 41 0,0 0 13 16,0 0-14-16,0 0-33 0,0 0-36 0,89 129-16 15,-73-100-14-15,-3 0-8 0,2 1-3 0,-2-2-4 16,-1 1-2-16,-1-2-4 0,0 1 0 0,-1-4 0 15,1-1 1-15,-1-3 4 0,-1-5 3 0,2-4 8 16,-1-4 8-16,1-3 13 0,2-4 11 16,2 0 2-16,2-8 0 0,5-4-10 0,2-2-13 15,5-5-10-15,1-1-8 0,1-2-3 0,0-2-5 16,-1 3-5-16,-1 3-6 0,-5 3-14 0,-1-1-19 16,-5 4-40-16,0 4-72 0,-4 2-113 15,-5 1-263-15,-2 3-636 0</inkml:trace>
  <inkml:trace contextRef="#ctx0" brushRef="#br0" timeOffset="339326.7488">17992 14318 653 0,'0'0'572'15,"0"0"-154"-15,0 0-122 0,0 0-82 0,0 0-36 16,0 0-26-16,0 0-31 0,0 0-23 0,0 0-24 16,0 0-21-16,0 0-12 0,0 0-10 15,-120-42-5-15,98 60 2 0,-2 2-2 0,-3 7 0 16,0 3 3-16,2 4-2 0,1 3-6 0,2 1-2 16,5 0-8-16,1 0-7 0,5-5 8 15,6-2-2-15,0-3 4 0,5 1 3 0,3-5-3 16,4 0 1-16,4-1-1 0,4-2 1 0,0-1-3 15,2-3 2-15,3-3-4 0,1 0-5 0,1-3 7 16,0-2-5-16,3 0 1 0,-5-3 2 0,-2-2-7 16,0 1 0-16,-6-2-3 0,-2-1-1 0,-2-1 3 15,-1 1-3-15,-4-2-4 0,-1 0-4 16,-1 0-8-16,0 0-9 0,-1 0-9 0,0 0-10 16,0 0-22-16,0 0-21 0,2 0-32 0,-1-2-44 15,2-3-54-15,0 1-92 0,4-2-187 0,-3 2-390 16,0 2 62-16</inkml:trace>
  <inkml:trace contextRef="#ctx0" brushRef="#br0" timeOffset="340194.5091">17705 14396 0 0,'0'0'0'16,"0"0"0"-16,0 0 0 0,0 0 149 0,0 0 149 15,0 0-14-15,0 0-15 0,0 0-24 0,0 0 3 16,0 0-25-16,0 0-25 0,0 0-20 16,0 0-32-16,0 0-18 0,1-15-26 0,-1 11-25 15,2 2-21-15,4-3-15 0,5 0-6 0,2-2 0 16,7-1 9-16,4 0 1 0,6-2 1 0,7 0-2 15,2 1-10-15,2-2-7 0,1 4-9 0,-2-1-7 16,-4 1-1-16,-4 3-5 0,-7 1 1 16,-4-1-4-16,-8 3-2 0,-5-1-1 0,-3 1-2 15,-3 1-4-15,-2 0-14 0,0 0-20 0,0 0-24 16,-2 0-13-16,-3 1-7 0,-1 3-19 0,-3 2-30 16,-3 0-61-16,-3 1-91 0,-3 0-108 15,1 0-145-15,1 1-197 0,6-4 421 0</inkml:trace>
  <inkml:trace contextRef="#ctx0" brushRef="#br0" timeOffset="340459.1894">17634 14631 0 0,'0'0'0'0,"0"0"424"0,0 0 1 0,0 0-32 16,0 0-39-16,0 0-62 0,0 0-62 0,0 0-42 15,0 0-35-15,0 0-27 0,0 0-19 0,0 0-17 16,144-54-19-16,-111 43-11 0,4 2-12 0,-2 0-11 16,0 0-5-16,-2 2-13 0,-3 0-5 15,-5 2-8-15,-3 1-4 0,-4 4-2 0,-3-1-3 16,-2 1 0-16,-5 0-7 0,-3 0-9 0,-1-1-21 16,-1 1-35-16,-3 0-39 0,0 0-50 15,0 0-47-15,0 0-60 0,-3 2-61 0,-3 2-119 16,2 0-234-16,0-2-8 0</inkml:trace>
  <inkml:trace contextRef="#ctx0" brushRef="#br0" timeOffset="340701.4603">17646 14858 0 0,'0'0'0'0,"0"0"320"0,0 0 28 15,0 0 24-15,0 0-2 0,0 0-42 0,0 0-49 16,0 0-40-16,0 0-47 0,0 0-32 16,0 0-31-16,141 8-41 0,-106-15-11 0,3-2-22 15,2-1-13-15,2 1-4 0,1-1-16 16,-2 4-7-16,-1-1-11 0,-3 4-6 0,-5-1-8 0,-4 1-10 16,-6 2-17-16,-3-1-41 0,-4 2-50 15,-6-1-72-15,-3 1-118 0,-4-1-159 0,-2 1-305 16,0 0-244-16</inkml:trace>
  <inkml:trace contextRef="#ctx0" brushRef="#br0" timeOffset="341158.6733">18220 14595 703 0,'0'0'954'0,"0"0"-502"15,0 0-157-15,0 0-89 0,0 0-57 16,0 0-42-16,0 0-37 0,0 0-36 16,0 0-15-16,0 0-7 0,0 0 6 0,0 0 4 15,0 0 4-15,0 0 1 0,55 88-12 0,-41-61-1 16,0 1-8-16,0 0-2 0,-1 1 4 0,3 1-7 15,-4 0 3-15,1 1-2 0,-2-3-5 0,-1-3 3 16,1-1-4-16,-3-7 4 0,0-4-5 16,-2-4 0-16,-1-3 1 0,-4-5-2 0,3-1 17 15,-3-4-6-15,1-7 2 0,1-2-5 0,-2-7-22 16,2-4 6-16,-1-4-3 0,-1 0 7 0,-1-2 10 16,0-2 2-16,0 2 2 0,0-2-1 15,0 0 4-15,0 2-2 0,1 1 4 0,2 4 4 16,1 2-7-16,-1 3 9 0,0 5-2 0,2 2 1 15,-2 2 9-15,4 2-9 0,-1 3-1 0,2 2-8 16,3 0-4-16,-3 4-6 0,4 0-7 16,2 0-3-16,-2 0-22 0,0 4-17 0,-1 3-43 0,-1-2-58 15,3 4-66-15,-3-1-127 0,0 1-214 0,-2-1-449 16,-2-5 296-16</inkml:trace>
  <inkml:trace contextRef="#ctx0" brushRef="#br0" timeOffset="342518.2063">18869 14498 571 0,'0'0'485'15,"0"0"-127"-15,0 0-69 0,0 0-41 0,0 0-22 16,0 0-31-16,-118 88-33 0,99-70-33 0,3 2-41 16,2 1-23-16,2-2-22 0,3 3-15 0,2-4-5 15,4 3-11-15,3-1-6 16,0-4-8-16,4-2-4 0,4-3 1 0,4-5 3 0,0-4 6 15,6-2 2-15,-1-1 4 0,2-6-4 0,1-6-2 16,-1 1 3-16,-2-3-7 0,-1-1 5 16,-4 0-5-16,-3-1 0 0,-2 1 3 0,-2 0 0 15,-3 2 10-15,-2 3-2 0,0 2 6 0,0 3 0 16,0 1-6-16,0 4 0 0,-2 1-17 0,2 0-12 16,0 2-3-16,0 6-7 0,-1 2 13 15,1 1 7-15,0 2 2 0,5 2 7 0,3 1-2 16,2 0-1-16,5 0-2 0,0-1-1 0,2-1-1 15,0-4 2-15,2-2 3 0,1-2 0 0,-1-3 5 16,1-3-1-16,-3-1 2 0,-1-7 6 0,-2-2-2 16,0-1 4-16,-4-3-3 0,0-3-2 15,0 0 2-15,-4-4-6 0,-1-1 10 0,0-1-4 16,0-2-1-16,-4-2 1 0,2-1-7 0,-3-1 7 16,0-2-7-16,0 2 1 0,0-3 0 15,0 2-8-15,-3-3 6 0,2 0-2 0,-3-2 3 16,2 2 4-16,-3 3-1 0,1 3 4 0,-2 6 1 15,-1 6 6-15,1 4-1 0,0 6-4 0,2 2-3 16,-2 3-17-16,1 7 2 0,-4 7-3 0,1 7 1 16,-2 6 11-16,0 7-4 0,0 3 3 15,1 4-5-15,3 4 1 0,1 2 0 0,3 2-2 16,0 2 3-16,2-1-6 0,2-2-2 0,5-4-5 16,0-4-6-16,5-5 2 0,4-7-2 15,-2-6 0-15,4-7 4 0,1-5 3 0,1-5 7 16,-1-5 3-16,0-4 4 0,0-7 1 0,1-3-4 15,-3-2 4-15,1-6-3 0,-2-1 1 0,-2-2 3 16,-4 0 1-16,-3-3 8 0,0 2-3 16,-3 0 6-16,-1 3 1 0,-3 3-1 0,0 2 10 0,0 4-1 15,-4 5 4-15,1 3 0 0,1 3-8 16,0 3-4-16,2 0-13 0,0 1-5 0,-2 7-2 16,0 5 1-16,-1 3 3 0,1 3-3 0,2 2 3 15,0 1-4-15,4 3 1 0,3-2 0 0,2 2-10 16,1-3-3-16,0-2-6 0,3-5-4 15,1-4 8-15,1-5 3 0,-1-3 9 0,1-3 7 16,-4-5 0-16,-2-4 7 0,2-6 1 0,-1-3 1 16,-4 1 2-16,-2-1-4 0,-1-2 1 15,-1 2 4-15,-2 2 3 0,-2 2 0 0,-2 3 0 0,-3 1-3 16,4 4 0-16,-1 2-1 0,0 3-6 16,3 1-3-16,1 0-9 0,-2 3-1 0,1 5 1 15,1 3-1-15,0 1 7 0,0 4-5 16,3-2 0-16,4 4 0 0,2 0-7 0,3-2 3 15,1-2 0-15,2 0 0 0,0-4 4 0,5-4 1 16,0-2 2-16,1-4 1 0,0 0-1 16,-2-5 8-16,-1-4-1 0,0-3 3 0,-3-3 3 0,2-1-6 15,-3-2-1-15,-2-2 4 0,2 1 1 16,-3-3 1-16,2 1 1 0,-5-1-5 0,0-1-2 16,-2 4 1-16,0 1-1 0,-2 3 5 0,-3 3-2 15,0 4 0-15,-1 4 3 0,2 2-7 16,-2 1-2-16,0 1-12 0,0 2-4 0,-2 4 2 0,0 5 1 15,-2 3 10-15,-1 0 2 0,3 4-3 16,-2 1 2-16,2 3-5 0,0 0-3 0,1 2-12 16,1-1-13-16,0-3-10 0,3-2-13 0,3-6 4 15,4-4 9-15,-1-5 13 0,-1-3 19 16,2 0 14-16,-1-7 9 0,0-2-1 0,1-3 0 16,-2-3-1-16,0 0-2 0,-5-1 10 0,0-1 1 15,-3-1 8-15,0 3 1 0,0 0 1 0,-4 4 3 16,2 3-5-16,-2 2 0 0,1 2-5 0,2 3-13 15,1 1-13-15,0 1-9 0,0 7-3 16,0 3 7-16,0 2 8 0,0 4 3 0,4-1-4 16,2 2-7-16,3 1-5 0,3-1-3 0,1-2 2 15,0 1 6-15,1-3-3 0,4-3 6 16,-3-5-3-16,3-2 2 0,2-4 9 0,1 0 1 16,0-6 7-16,-2-3 4 0,0-3-1 0,0 0-4 15,-5-5 9-15,0-1 0 0,0-1 2 0,-4-3 6 16,-2-2-9-16,-3-1-4 0,1-3-1 15,-5-2-1-15,0 1 2 0,0-2-2 0,-1-1 1 16,1-2-7-16,-1-2 2 0,2-4-1 0,0-2-2 16,1-3 4-16,-1 0-5 0,2 1 0 15,1-1-1-15,0 2-3 0,0 4 9 0,-3 9 3 0,2 5 10 16,-2 8 8-16,-2 7 0 0,1 5-10 16,-1 5-20-16,0 3-11 0,0 10-4 0,0 11 6 15,-4 7 9-15,-1 8-1 0,1 8 4 0,-2 5-4 16,1 4 3-16,-1 4 2 0,2 1-7 15,-1 0-1-15,0 0-7 0,0-3-11 0,2-1-15 16,1-5-26-16,2-6-23 0,2-8-30 0,6-6-29 16,-1-9-23-16,3-8-21 0,0-5-24 0,-2-8-58 15,0-2-186-15,-6-2-343 0,-1-2 118 0</inkml:trace>
  <inkml:trace contextRef="#ctx0" brushRef="#br0" timeOffset="342717.9846">20035 14432 0 0,'0'0'602'0,"0"0"-184"0,0 0-87 0,0 0-64 15,0 0-59-15,0 0-51 0,0 0-36 0,0 0-24 16,0 0-6-16,42-118-10 0,-22 117-13 16,1 1-16-16,1 3-7 0,2 7-5 0,-1 1 5 15,-1 4 8-15,3 3-2 0,-1 3 2 0,-3 4-8 16,-1-1-9-16,-2 4-1 0,-3-1-6 16,0 2-4-16,-2 0-3 0,-2 1-10 0,-1-4-11 15,-1 1-9-15,-3-5-15 0,-1-1-27 0,2-5-27 16,-3-2-44-16,1-7-51 0,-1-3-69 15,-3-4-120-15,0 0-434 0,0-1-342 0</inkml:trace>
  <inkml:trace contextRef="#ctx0" brushRef="#br0" timeOffset="342876.0703">20448 14269 2341 0,'0'0'145'0,"0"0"-91"0,0 0-27 0,0 0-4 16,0 0-4-16,0 0-7 0,0 0-18 15,0 0-38-15,0 0-40 0,0 0-82 0,0 0-169 0,0 0-366 16,0 0-584-16</inkml:trace>
  <inkml:trace contextRef="#ctx0" brushRef="#br0" timeOffset="343344.9026">20635 14342 932 0,'0'0'320'16,"0"0"-206"-16,0 0 5 0,0 0 51 0,0 0 38 15,0 0 19-15,0 0-32 0,-101 122-39 0,96-100-45 16,0 0-38-16,4 3-34 0,1-1-21 16,0-2-9-16,9-3-10 0,-1-4 3 0,4-5-1 15,0-6 3-15,2-2 7 0,-1-2 0 0,-1-4 2 16,-1-5-9-16,0-3-2 0,-1-4-2 16,0-2-2-16,-4-1 6 0,-1 0-2 0,-5-3 0 15,0 2 2-15,-4 1-1 0,-4-1 3 0,-1 5 3 16,-1-2 0-16,-1 3 2 0,3 3 4 0,1 0 2 15,1 3-2-15,-1 1 2 0,5 2-1 16,2 0-7-16,0 0-3 0,5 2-6 0,2-2-5 0,4 1 4 16,5 0-10-16,0 0 5 0,3 0-1 15,4 2-2-15,-3 1 7 0,1 1-1 0,-2 0 0 16,-2 0-2-16,1 3 3 0,-6 1-3 16,-1 2 3-16,-1-1 1 0,-2 2-4 0,-3 1 5 15,0 1-5-15,-4-2-2 0,1 2 8 0,0 1-1 16,-2-2 2-16,0 0 1 0,0 0-4 0,-3 0 1 15,0 0 0-15,-3 0 3 0,3-2-2 0,0-3 10 16,0-2 11-16,3-1 18 0,0 0 17 16,0-2-6-16,6-4-9 0,0-2-14 0,4-2-18 15,4 0 0-15,0 1 1 0,5 0 3 0,1 2 7 16,-1 0 5-16,2 4 2 0,0-1-3 16,-2 3 0-16,-2 1-5 0,-3 0-8 0,-1 0 3 15,-3 5-12-15,-2 0-3 0,1 0-3 0,-5 2-13 16,2 0-7-16,-3 1-26 0,3-1-40 0,-3 2-65 15,1-1-116-15,1-1-244 0,-4-1-801 0</inkml:trace>
  <inkml:trace contextRef="#ctx0" brushRef="#br0" timeOffset="344026.3866">21765 14190 751 0,'0'0'447'0,"0"0"-106"0,0 0-49 16,0 0-42-16,0 0-42 0,0 0-41 15,0 0-45-15,0 0-31 0,-121 80-26 0,118-59-24 16,1 0-16-16,2 1-11 0,0-3-5 0,4-2-2 16,7-1 5-16,5-5 5 0,2-3 5 15,1-3 6-15,4-2-1 0,-3-3 0 0,-2 0-2 16,-3-8-8-16,0-2-2 0,-5-2-2 0,-3-3-3 15,-1 0 0-15,-5-1-2 0,-1 0-2 0,-1 0-5 16,-7 1 0-16,-1 1-1 0,0 3 0 16,-3-1 5-16,2 4-1 0,0 0 3 0,0 4-2 15,0 1-6-15,4 3 3 0,1 0-6 0,-1 6-1 16,2 2-1-16,4 3-3 0,0 2 2 16,1 1 3-16,9 1 0 0,1-3 4 0,7 0 0 15,2-4 1-15,2-1 0 0,6-4 4 0,-3-2 0 16,3-1 4-16,-2-1 2 0,-2-5-2 15,-2-4 3-15,-1 0-1 0,-2-3 1 0,-1-3 4 0,-6-2-2 16,0-3 1-16,-3-2-2 0,-2-1-2 16,-4-1-1-16,-2-3 0 0,-1-1 3 0,0-1-7 15,-1-5 4-15,-3 0-3 0,-2 1-4 16,3-2 9-16,-3-1 0 0,3 1 2 0,-2 0 3 0,2 0-5 16,1 4 0-16,-1 3 5 0,-1 7 4 0,2 4 6 15,0 6 1-15,-1 6-8 0,1 4-19 16,1 2-12-16,1 3-8 0,-1 10 2 0,0 7 9 15,1 6 4-15,0 9 3 0,0 6-2 0,1 7-4 16,6 8 3-16,1 5-3 0,-2 7-2 0,3 4 1 16,-3 3-7-16,-2 2-7 0,-2-1-4 15,0-1-9-15,-2-3-15 0,0-4-18 0,0-7-23 0,0-7-18 16,0-14 1-16,6-10 25 0,3-12 33 16,0-11 42-16,-1-7 36 0,-3-4 15 15,5-10 3-15,-3-8-2 0,-2-6-12 0,2-3 9 16,0-3 10-16,-2-2 8 0,3-1 17 0,0 1-8 15,1 0-5-15,2 3-11 0,1 2-18 0,2 0-11 16,4 2-10-16,1 3-5 0,1 0-4 0,2 2-2 16,0 3-7-16,-1 2-12 0,-1 3-15 15,-1 4-34-15,-3 4-57 0,-4 4-96 0,-6 4-206 16,-2 0-604-16,-4 1-428 0</inkml:trace>
  <inkml:trace contextRef="#ctx0" brushRef="#br0" timeOffset="344577.8272">18859 15426 0 0,'0'0'0'0,"0"0"543"0,0 0-92 0,0 0-103 16,0 0-81-16,0 0-50 0,0 0-31 15,0 0-34-15,0 0-28 0,0 0-28 0,0 0-22 16,0 0-5-16,0 0-14 0,0 0 2 0,-93-85-2 16,70 102-11-16,0 3 1 0,-2 1-10 15,4 2-6-15,1 0-3 0,0 4-10 0,4 1-3 16,-1-1-8-16,4 1-3 0,0-1 0 0,7-3-2 16,1-4-1-16,5-1-7 0,1-5-2 15,8-4-2-15,6-5 4 0,1-5 13 0,4 0 5 16,1-11 4-16,3-3-3 0,1-4-3 0,-1-1-3 15,-2-2 0-15,-3-1 4 0,-3 0-2 0,-5 1 9 16,-4 2 6-16,-4 4 5 0,-3 0 12 16,0 3 4-16,-1 5 4 0,-2 3 2 0,1 1-10 0,-1 2-8 15,2 1-15-15,1 0-12 0,0 1-3 16,0 5-2-16,0 3 0 0,0 3-2 0,4 3-1 16,3-1-2-16,7-1-5 0,1 1-6 0,6 1-22 15,3-2-35-15,2 0-65 0,2-4-98 0,0 1-185 16,-6-3-481-16,-7-2-520 0</inkml:trace>
  <inkml:trace contextRef="#ctx0" brushRef="#br0" timeOffset="345024.7886">19524 15555 2365 0,'0'0'158'0,"0"0"-80"16,0 0-20-16,0 0 19 0,4-126 16 15,-2 102 10-15,0 2-12 0,0-2-16 0,1 3-11 16,0 4-14-16,4 3-8 0,-4 3-19 0,5 5-9 16,-1 3-11-16,4 3-6 0,1 0 5 0,4 6-5 15,0 5 3-15,4 1 0 0,-2 6-7 16,0 3 4-16,-3 0-2 0,0 0 0 0,-4 2 0 0,-3 1-4 16,-2 0-7-16,-5 0-7 15,-1 0-4-15,0-1-11 0,-4 0-13 0,-3-2-13 0,2-4-14 16,0-4-4-16,2-6 11 0,2-3 29 0,1-4 48 15,0 0 39-15,0 0 14 0,3-6-15 16,2-4-23-16,2-3-23 0,4-1-1 16,2-2 6-16,2 1 2 0,-2-3 3 0,4 2 0 0,-4-2 2 15,5-2 7-15,-5 1 0 0,2 1 5 0,-2-1-4 16,-2-1-6-16,0 0 2 0,-2-4-5 16,0 0 3-16,-1 2 1 0,-1 0 1 0,-1 3 0 15,-4 4-1-15,2 2 9 0,-3 6-1 0,1 3 5 16,-2 3-4-16,0 1-20 0,0 0-12 15,0 2-8-15,0 4 2 0,0 6 11 0,0 3 7 16,0 3 2-16,1 3-5 0,3 1 0 0,3 1-3 16,3-1-4-16,1-1-4 0,4-1-19 0,-1 1-38 15,-2-3-76-15,2-1-128 0,1-4-261 16,-5-4-552-16,-2-6 57 0</inkml:trace>
  <inkml:trace contextRef="#ctx0" brushRef="#br0" timeOffset="345194.2462">20026 15097 2632 0,'0'0'76'16,"0"0"-59"-16,0 0-21 0,0 0 2 0,0 0 6 15,0 0-12-15,0 0-19 0,0 0-18 0,0 0-23 16,0 0-32-16,0 0-91 0,0 0-250 16,0 0-541-16,0 0 121 0</inkml:trace>
  <inkml:trace contextRef="#ctx0" brushRef="#br0" timeOffset="345479.1907">20178 15478 1429 0,'0'0'609'0,"0"0"-525"16,0 0-32-16,0 0 22 0,0 0 35 0,0 0 25 15,128-129 10-15,-105 106-20 0,-5-1-21 0,-3-2-18 16,1 1-19-16,-3 1-17 0,-3-2-15 0,1-1-7 15,-5 1-6-15,-1-3-3 0,0-1 2 16,-2-1-5-16,-1-1 0 0,2-5-4 0,-3 2-3 16,0 0 1-16,2 0-5 0,-3 3 0 15,2 4-1-15,1 4-1 0,0 8 2 0,-1 4 6 0,-2 8-2 16,0 4-12-16,0 1-9 0,0 9-7 16,0 8 2-16,0 5 12 0,0 8 7 0,0 5 1 15,0 6-1-15,0 4-4 0,1 4 1 0,2-4-7 16,1 3-7-16,-1-3-14 0,5 0-35 0,-2-2-51 15,0-3-82-15,0-4-125 0,1-5-256 16,-2-9-505-16,-3-10 291 0</inkml:trace>
  <inkml:trace contextRef="#ctx0" brushRef="#br0" timeOffset="346412.9908">20484 15119 2161 0,'0'0'126'0,"0"0"-98"16,0 0-34-16,0 0-3 0,0 0 19 0,0 0 26 15,0 0 17-15,0 0 15 0,0 0 2 16,122-67-10-16,-102 67-12 0,-1 8-14 0,1 2-10 16,-3 4-10-16,-3 3-6 0,-2 2-6 0,1 2 0 15,-6 0 4-15,0 5-5 0,-5 1 1 0,0 1-4 16,0 3-7-16,-2-1 3 0,0 0-5 16,2-3-8-16,2-6-5 0,2-4-3 0,2-7 9 15,0-4 12-15,3-5 14 0,1-1 10 0,-2-4-2 16,1-4-1-16,-2-5-7 0,-1-1-3 0,2-5-3 15,-2-2 3-15,-3 0 5 0,-1-2-5 0,-2 1 5 16,-1 0 0-16,0 1 2 0,-1 2 11 16,0 3 4-16,0 3 6 0,0 3-1 0,-2 5 0 15,1 1-8-15,1 3-10 0,0 1-17 0,0 0-13 16,-1 3-1-16,1 7 2 0,-1 3 7 0,-1 2 10 16,2 2-2-16,0 2 1 0,0 2 3 0,0 1-8 15,2 2-5-15,1-2-1 0,5 0-7 16,-3-1 0-16,6-6 2 0,3 0 2 0,0-6 4 15,6-4 7-15,1-2 4 0,5-3 5 16,-3-3 5-16,2-6-4 0,-2-2 2 0,0-4-1 0,-2-1-1 16,-1-4 5-16,-2 1-1 0,-1-3-1 0,-1 0 1 15,1-1-6-15,-3 1 1 0,3-1 1 16,-4 2 3-16,4 1-2 0,-5 5 1 0,0 2-4 16,-2 3-3-16,-1 3 9 0,-6 1-2 0,2 3-1 15,-3 3-3-15,-2 0-16 0,0 2 1 16,0 5-1-16,-1 2 5 0,-5 4 9 0,1 2 2 15,-4 3-3-15,-3 2-4 0,-1 1 0 16,-2 2-2-16,1 2-2 0,-1 0 1 0,4-1-11 16,2-3-4-16,5 1-9 0,4-6 0 0,0-4 6 15,3-2 5-15,6-4 13 0,1-2 2 0,1-2 3 16,-1-2 0-16,3 0 0 0,2-1 6 0,-1-5-6 16,0-2 5-16,0-2-2 0,-2-1-2 15,-1-3 9-15,0 0-3 0,-3-2 1 0,-1 0-3 0,-4 0-3 16,-2-2-3-16,0 2 1 0,0 0 3 0,-1 1 1 15,2 0 14-15,-2 3-6 0,0 1 6 16,0 3 3-16,0 2-5 0,0 4 4 16,0 1-7-16,0 1-23 0,0 0-13 0,0 3-1 0,0 5-4 15,0 3 22-15,0 1 7 0,0 3 0 16,0 1-1-16,0 1-3 0,0-1-6 0,0 2-1 16,4-1 3-16,0 0-3 0,4-4 4 15,1-3-1-15,2 0 0 0,6-4 10 0,-1-2 2 16,3-4 5-16,2 0 6 0,2 0-11 0,-3-6-2 15,1-1 2-15,-1-2 0 0,-4-3 3 0,3 0 3 16,-5-3-6-16,1-1-3 0,-4-2 4 0,-2 0-5 16,-1-2 6-16,-3 1 1 0,-3-2-6 15,-1-3 0-15,-1 0-2 0,0-1-6 0,0-1 6 16,-2-3 0-16,1-1-1 0,0-2 5 0,1-3-6 16,0 0 0-16,0 2 2 0,1 0 0 15,1 0 0-15,3 5 2 0,-2 3-2 0,0 6-4 16,2 5 10-16,-4 6-4 0,0 5-5 0,-1 3-8 15,1 3-11-15,0 10 1 0,3 6 7 0,-1 8 13 16,-2 5 1-16,0 4 0 0,0 5-3 0,0 4-3 16,-1 2-3-16,0 2-9 0,0-2-8 15,0 1-17-15,0-2-37 0,0-3-51 0,0-2-76 16,0-5-128-16,7-4-172 0,-4-10-335 0,2-9 92 0</inkml:trace>
  <inkml:trace contextRef="#ctx0" brushRef="#br0" timeOffset="346648.3662">21740 15045 1890 0,'0'0'142'15,"0"0"-90"-15,0 0-31 0,0 0-1 0,0 0 10 16,0 0 24-16,0 0 17 0,0 0 11 0,0 0 2 16,0 0-13-16,0 0-15 0,124-58-15 0,-112 71-3 15,2 6-5-15,-4 1 5 0,1 3 2 16,-2 3-7-16,-2 0-4 0,1 3-12 0,-3 2-9 15,1 0 0-15,-3 0-6 0,2 1-11 0,-3-3-19 16,4-2-47-16,-2-6-46 0,5-2-56 16,-1-6-61-16,2-6-66 0,-2-3-192 0,-2-3-550 0</inkml:trace>
  <inkml:trace contextRef="#ctx0" brushRef="#br0" timeOffset="346761.7452">22200 14927 1246 0,'0'0'406'0,"0"0"-778"16,0 0-411-16,0 0 286 0</inkml:trace>
  <inkml:trace contextRef="#ctx0" brushRef="#br0" timeOffset="347327.3526">22271 15076 1114 0,'0'0'158'0,"0"0"-62"0,0 0 16 0,0 0 23 15,0 0 26-15,0 0 10 0,-50 132-18 16,50-109-21-16,1 0-27 0,7-2-33 0,2-1-18 16,7-4-5-16,-2-3-4 0,5-5-1 15,-1-4-5-15,2-4-6 0,-2 0-5 0,-2-5-2 16,-1-7-4-16,1-2-9 0,-3-3-1 0,1-1-6 15,-2-4-1-15,-4 0 1 0,-5 0-5 0,-4-3 1 16,0 1-4-16,-6 1-4 0,-9 0 6 0,3 4 0 16,-3 2 5-16,0 1 6 0,1 3 5 15,-3 2 4-15,4 3 3 0,-2 2-2 0,4 3-5 16,-1 2-4-16,3 1-8 0,1 1-7 0,2 5 0 16,-1 3-3-16,5-2-2 0,1 1 3 0,1 1-4 15,3-1 3-15,8 0 4 0,0 0 4 0,8-3 4 16,0-1 2-16,3-3-2 0,5-1-2 15,-1 0 1-15,4 0-3 0,-1-1 3 0,1-1 0 16,-3-2-4-16,-3 1 1 0,2-1-2 0,-4 0-1 16,-1 3 5-16,-7 1-3 0,3 0 2 15,-6 0-3-15,-3 1-3 0,-2 3-1 0,0 2-1 16,-5 0 3-16,1 2 1 0,-2 1 2 0,0 0-1 16,0 0-2-16,-1 1 5 0,-1-1-4 0,-4-1 3 15,1-1 2-15,-3-1-5 0,0 0 0 16,3-1 0-16,-3-3 6 0,5-2 14 0,2 0 10 15,1-4 1-15,0-4-7 0,3-1-10 0,5-4-11 16,1-2 2-16,1 1 4 0,3-1-3 0,-1 1 4 16,5 1 0-16,-4 3 1 0,-1 2 9 15,2 2 6-15,-7 3 6 0,1 1-1 0,0 2-5 16,-4 0-8-16,2 1-7 0,-3 4-2 0,3 2-4 0,-2 1 1 16,5 3-5-16,-2 0-4 0,-1 1-5 15,3-2-20-15,1 0-23 0,-1 0-53 0,0-2-89 16,-2-1-170-16,-2-3-500 0,-3 0-753 0</inkml:trace>
  <inkml:trace contextRef="#ctx0" brushRef="#br0" timeOffset="347968.5176">23125 14830 307 0,'0'0'572'0,"0"0"-189"0,0 0-104 0,0 0-54 16,0 0-31-16,0 0-29 0,0 0-25 0,0 0-9 15,0 0-9-15,0 0-6 0,0 0-4 0,0 0-24 16,130 8-6-16,-80-8-15 0,3 0-14 0,8 1 0 15,2 1-23-15,6 0-4 0,-1 0-8 16,-3-1-5-16,5 0 2 0,-1 0-4 16,0 2 6-16,-2 0-2 0,3 0-4 0,-4 1-4 0,-4 1-6 15,-7 2-8-15,-4-1 10 0,-5 1-1 0,-7-1 0 16,-5 0 5-16,-10 1-11 0,-3 0-3 0,-5-1-6 16,-7-2-9-16,-5 0-9 0,-3-2-16 15,-1-1-24-15,0-1-3 0,-3 2-28 0,-4-2-30 16,1 1-39-16,-5-1-86 0,-2 0-142 15,2 0-258-15,6 0-460 0</inkml:trace>
  <inkml:trace contextRef="#ctx0" brushRef="#br0" timeOffset="348211.8507">24102 14587 978 0,'0'0'408'16,"0"0"-156"-16,0 0-48 0,0 0-28 0,0 0-6 15,0 0-6-15,0 0-19 0,0 0-19 16,122 15-18-16,-91 2-13 0,6 5-12 0,1 3-12 16,1 4-12-16,1 3-11 0,0 3-7 0,-3 1-2 15,-5 0-6-15,-3 1-1 0,-8 1-9 0,-6 0-10 16,-11 1 3-16,-4-3-15 0,-9-1 1 0,-9-3-1 16,-5-3-12-16,-6-3-2 0,-3-4-18 15,-1-2-16-15,-5-6-24 0,3-4-27 0,-2-4-38 16,1-4-59-16,2-2-95 0,0 0-212 0,7-2-466 15,12-2 42-15</inkml:trace>
  <inkml:trace contextRef="#ctx0" brushRef="#br0" timeOffset="354575.6307">25645 14495 781 0,'0'0'414'0,"0"0"-199"0,0 0-20 15,0 0-15-15,0 0 4 0,0 0-10 0,0 0-21 16,0 0-21-16,0 0-28 0,0 0-20 16,0 0-21-16,0 0-15 0,-5-23-6 0,-1 21-9 15,3 1-3-15,-4 0-6 0,-1-1-3 0,-4 2-2 16,0 0-4-16,-4 0 0 0,-1 2-2 0,-6 3-3 15,-1 1 0-15,-2 2-1 0,-2 2 2 16,-5 3-1-16,-2 3-1 0,3 3-1 16,-3 2-2-16,1 1 4 0,2 0 1 0,2 1 1 0,3 1 2 15,5 1-9-15,1 1-2 0,8 0-1 16,4 2-5-16,7 1 6 0,2 0 3 0,6 2 1 16,11-3 0-16,3 1 4 0,5 0-1 0,7-3 4 15,3-1 8-15,5 1-6 0,2-4 4 0,7-4-1 16,0-3-5-16,2 0 9 0,0-1-1 0,-1-3 4 15,0 0 0-15,-5 0-4 0,0-4-5 0,-6 0-2 16,-4-1 1-16,-6-2-8 0,-8-1 4 16,-8-1-4-16,-4-1-4 0,-6-1 12 0,-3 0-2 15,0 0 4-15,0 0 7 0,0 0-14 0,0 0-3 16,0 0-4-16,0 0-13 0,-1 0 5 0,0 0-12 16,-2 0-16-16,-1-3-28 0,1 0-46 15,0-2-66-15,-1 0-113 0,2 1-282 0,0 1-877 16</inkml:trace>
  <inkml:trace contextRef="#ctx0" brushRef="#br0" timeOffset="355412.3404">26758 14408 1003 0,'0'0'580'0,"0"0"-223"0,0 0-99 0,0 0-49 0,0 0-34 16,0 0-23-16,0 0-28 0,0 0-23 15,0 0-27-15,0 0-31 0,0 0-21 0,0 0-20 16,0 0-7-16,0 0 8 0,5-8 1 0,-14 24 8 16,-1 4 5-16,-1 5-1 0,-1 2 1 0,-2 5 1 15,-1 5-1-15,-3 2-4 0,1 3 0 16,-2 1-5-16,0 1-6 0,1 2 7 0,-3 1-2 16,1 1 0-16,1 1 4 0,0-1-9 0,2 1 1 15,1-7 0-15,3-5-3 0,2-6 3 16,5-3 1-16,0-5-2 0,2-3-1 0,2-4 1 15,0-3-3-15,1-1 4 0,1-4 1 0,0-2-5 16,0-4 3-16,0 0-1 0,0-2 4 0,0 0 11 16,0 0 8-16,0 0 9 0,0 0-1 15,2-3-3-15,2-3-11 0,2-3-10 0,3-4 0 0,1 0-9 16,1-4 2-16,0-1-3 0,2 0-4 16,-2-1 6-16,3-3-3 0,-2 1 1 0,1-6-2 15,2 2-7-15,0-5-4 0,2-4 0 0,-2 1 0 16,4-2 2-16,2-1 2 0,0-3-2 15,1 2 2-15,2-3 6 0,0-1-1 0,-3 0 10 16,3 0 4-16,-2 1-8 0,0 1 4 0,-2 0-6 16,-1 6-2-16,-4 5 8 0,0 5 1 0,-6 5 3 15,-2 2 4-15,0 7-3 0,-4 2-1 0,-1 5-2 16,0 1-2-16,0 1-5 0,1 4-1 16,-1 8 0-16,6 6-3 0,0 5 8 0,1 6-1 15,2 7 1-15,2 4 3 0,-2 3-6 16,2 3-3-16,0 1 1 0,0 0-2 0,0 2 4 15,-2-1 4-15,3 2-2 0,0 0-4 0,-4-3 4 16,3 0-5-16,-1-4 5 0,-1-5 1 16,1-3-6-16,-3-6 0 0,0-1-8 0,-1-6-10 15,-1-4-20-15,-1-4-34 0,-2-5-47 0,-4-4-72 16,0-4-96-16,0-1-235 0,-3-2-590 0,0-2 108 16</inkml:trace>
  <inkml:trace contextRef="#ctx0" brushRef="#br0" timeOffset="355581.5285">26729 14916 1849 0,'0'0'228'0,"0"0"-131"0,0 0-31 0,0 0 32 15,0 0 46-15,0 0 16 0,116 3-27 0,-79-1-37 16,3 3-38-16,4 0-24 0,0 1-18 16,2 1-10-16,-3 0-8 0,-3 0-36 0,-5-2-72 15,-7-2-143-15,-8-1-351 0,-7-1-1017 16</inkml:trace>
  <inkml:trace contextRef="#ctx0" brushRef="#br0" timeOffset="356271.7303">28312 14422 1158 0,'0'0'611'0,"0"0"-307"0,0 0-94 15,0 0-37-15,0 0-29 0,0 0-13 16,0 0-35-16,0 0-24 0,0 0-21 0,0 0-13 16,0 0-1-16,0 0 3 0,0 0 1 0,0 0-4 15,-97 98-5-15,87-59-6 0,1 0-8 0,0 3-1 16,6 1-3-16,-1-2 0 0,2 1 1 16,2 1-4-16,0 2 1 0,0-2-4 0,0 3 7 15,0-2-3-15,3-3 5 0,2-7 1 0,-1-5-9 16,2-5 2-16,-3-5-9 0,3-5 0 0,-4-3 0 15,-1-4-11-15,0-3 6 0,-1-1-6 16,0-2-2-16,0-1 7 0,0 0-17 0,0 0-10 16,0 0-23-16,0-6-43 0,-2-2-57 0,0-2-88 15,-4-3-156-15,4 2-312 0,-1 3-510 16</inkml:trace>
  <inkml:trace contextRef="#ctx0" brushRef="#br0" timeOffset="356829.4907">28145 14387 582 0,'0'0'886'0,"0"0"-518"0,0 0-111 0,0 0-48 0,0 0-20 16,0 0-23-16,0 0-27 0,0 0-26 15,0 0-30-15,0 0-21 0,0 0-15 0,0 0-7 16,0 0-6-16,0 0-1 0,101-72-8 0,-74 72-7 15,4 0-6-15,4 0-3 0,5 1 0 16,1 5 2-16,-1 1-4 0,-1 1-1 0,-2 2-6 16,-1-1 1-16,-5 0-1 0,-1 1 2 0,-8 2 0 15,-1-2-2-15,-3 2 2 0,-7-1-4 16,-2 3 1-16,-1 0 0 0,-6 0-4 0,-2 1 3 16,-5 1-1-16,-8 0-2 0,0 0 9 0,-8 1-8 15,-6-2 4-15,-1 1 0 0,-5-1-7 0,0 1 4 0,-2-4-3 16,0-1 1-16,0 0-1 0,5-4 0 15,3-4 1-15,7 0 1 0,4-2 6 0,3 1-4 16,9-2 6-16,1 0 3 0,1 0-5 0,2 0 4 16,2 0-4-16,4 0-3 15,8 0 7-15,6 1-6 0,6 1-2 0,4 2 0 0,1 3 3 16,4 1-4-16,-1 2 3 0,-2 2 2 16,-1 0-15-16,0 3 15 0,0 3-4 0,0 1-1 15,-1 2 10-15,0 3-13 0,0 1 5 0,-5 2-2 16,-1 0-4-16,-4 1 6 0,-7 1-2 0,-3-2 5 15,-6 0 0-15,-4-1 0 0,0-2 1 0,-10-2-4 16,-5-1 10-16,-6 0-8 0,-6-3 3 16,-4 0 3-16,-3-4-10 0,-5-2 11 0,-4-2-3 15,-1-4-1-15,-3-2 7 0,-1-4-4 0,0 0-1 16,-1-5 0-16,-2-3-1 0,4-2-5 0,0-1 2 16,5 0 2-16,1-1-12 0,5-1 3 15,2 1-18-15,6-1-30 0,3 2-41 0,5-1-89 16,2 3-147-16,10 4-451 0,3 3-866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0:52:01.3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1899 1546 0 0,'0'0'0'0,"0"0"60"0,0 0 301 0,0 0-47 16,0 0-10-16,0 0-31 0,0 0-39 0,0 0-37 15,0 0-38-15,0 0-31 0,0 0-32 0,0 0-23 16,-8-21-19-16,8 21-13 0,0 0-7 0,0 0-10 16,0 0-11-16,0 1-8 0,0 0-10 15,0 4-3-15,0 2 10 0,0 3 1 0,1 5 9 16,0 4 1-16,-1 3-4 0,0 4 2 0,0 3 0 16,0 3-1-16,0 2 3 0,0 2-1 0,-2 1 2 15,-1 1 6-15,1-1 5 0,1-2 6 16,0-2 2-16,1-1-3 0,0-5-1 0,0-3 2 15,1-3 2-15,2-2 6 0,1-1 0 0,-1-3-5 16,1-3-3-16,-1 1-3 0,0-1-3 16,-3-2 1-16,2 0-3 0,2-2-4 0,-2-1-4 15,0-1-4-15,-2 0-6 0,1 0 3 0,1-1 1 16,-1-2-2-16,-1-1 0 0,2 1-2 0,-1-2-2 16,-1-1 0-16,1 0 3 0,-1 0-3 0,1 0-2 15,1 0-2-15,-2 0-9 0,0 0-3 0,0 0-12 16,0 0-19-16,1-4-23 0,3 0-47 15,-3-3-59-15,0-2-70 0,0 0-116 0,-1-1-247 16,0 4-430-16</inkml:trace>
  <inkml:trace contextRef="#ctx0" brushRef="#br0" timeOffset="378.5747">1637 1512 933 0,'0'0'406'0,"0"0"-149"0,0 0-40 0,0 0-18 16,0 0-8-16,0 0-26 0,0 0-42 0,0 0-37 16,0 0-33-16,0 0-20 0,0 0-9 0,0 0-5 15,137-107-1-15,-98 98-1 0,1 3-2 0,3 3-2 16,2 1-3-16,-3 2-1 0,0 3 1 15,-4 4 4-15,-4 2 0 0,-3 1 8 0,-4 2-5 16,-5 0-4-16,-4 3 1 0,-3 2-4 0,-5 0 3 16,-2 1 1-16,-2 2 0 0,-4 1 0 15,-2 2-1-15,-5 0 5 0,-3 2 1 0,-5-1 3 16,-5 0-3-16,-4 2-12 0,0-4-3 0,-8-3-4 16,-2-3 4-16,-3-4 5 0,-1-2 0 15,0-3 0-15,2-4 1 0,4-2 2 0,5-1 0 0,5 0 1 16,3-1-7-16,5-3-9 0,4-1-21 15,0-1-33-15,6 0-40 0,1-1-69 0,1-1-131 16,0-1-272-16,2 2-523 0,4 4 254 0</inkml:trace>
  <inkml:trace contextRef="#ctx0" brushRef="#br0" timeOffset="1977.2897">2209 1970 463 0,'0'0'364'15,"0"0"-88"-15,0 0 11 0,0 0-8 0,0 0-21 0,0 0-37 16,0 0-40-16,0 0-43 0,0 0-33 16,0 0-30-16,138-7-17 0,-116-1-14 0,-2 1-7 15,-5-3-1-15,2 2-5 0,-5-3 2 0,-2-1 1 16,0 0-6-16,-3 0 0 0,-4 0-1 0,-2 1-4 15,-1 0-6-15,-1 1-8 0,-8 1-11 0,-1 0-9 16,0 3-1-16,-1 0 0 0,-3 3 1 16,-2 2 5-16,1 1-1 0,-3 1-1 0,-1 6 3 15,-1 5-2-15,1 1 4 0,1 3 5 0,3 3-2 16,-1 0 0-16,3 1-2 0,3 1-1 16,3 3 1-16,2 0 1 0,1 1 0 0,3 0 0 15,-1 2-4-15,2-2-2 0,0 1 3 0,6-4-6 16,1-1-2-16,5-3 3 0,-1-5-2 15,2-1 8-15,1-4 7 0,2-4 4 0,1-1 3 16,-2-3 4-16,5-1 1 0,-2-7-1 0,-2-2-1 16,1-1-1-16,-1-3 2 0,-2-2 0 15,0-4-4-15,0 0-5 0,-3-1-7 0,-1-3-1 16,0 1 3-16,-4-3 2 0,0 0-1 0,1 0 1 16,-3 3-3-16,4 1-1 0,-3 1 2 0,2 3-1 15,2 0 2-15,2 4-4 0,0 0 1 0,1 5-7 16,0 0 5-16,0 3 3 0,0 2 1 15,0 0 6-15,1 3-7 0,3 1-2 0,-2 0 1 16,2 0-1-16,-1 4 2 0,1 1-1 0,-5 2-4 16,1 3 2-16,-3 0-3 0,-1 2 1 0,-5 2 1 15,0 1-2-15,-3 3 1 0,0 1 0 0,-5 2 0 16,-4 0-2-16,-2 0 5 0,-1 0-3 0,1 1-3 16,-2-2 2-16,5-2-6 0,0-2 0 15,3-2 1-15,2-1-9 0,3-5 1 0,0 1-2 16,3-2-2-16,4-3 8 0,0 1 2 0,3-3 7 15,1 0 6-15,1-2 5 0,0 0 1 16,0-2 0-16,-1-4 7 0,2 0 1 0,-4-4 5 16,-1 0 1-16,2 0-4 0,-3-3 0 0,2-1 1 15,-2-1 0-15,0-2 1 0,-2-2-1 16,-2 0-2-16,0-1-7 0,0 1 2 0,-2-2 0 16,-1 0-3-16,1 2 3 0,0-1-1 0,0 2-4 15,2 3 7-15,-1 2 1 0,0 3 0 0,1 2 2 16,-3 1-2-16,1 2-4 0,2 2-2 0,-1 2 1 15,-1-1-6-15,0 2-1 0,1 0-2 16,1 0-3-16,3 0 0 0,1 0 0 0,4 2 4 16,0 2-1-16,2 2 4 0,1 3-1 0,3 2-4 15,0 0 6-15,2 4-7 0,-3 0 2 0,0 0 2 16,-4 1-5-16,1-1 7 0,-5 1-3 0,-1 1-1 16,-5-1 5-16,-1 3-7 15,-1 0 2-15,-1-1 0 0,-6 1-4 0,-2 1 6 0,-5 1 0 16,-1-3 4-16,-2 0-4 0,-2-2-5 0,0 0-4 15,1-5-6-15,2 0 1 0,-2-5 5 0,3-1 4 16,0-3 1-16,5-1 0 0,0-1 0 16,0 0-5-16,6 0 1 0,-2-2-2 0,5-2 0 15,0 1-1-15,1 0-7 0,0 1-3 0,1-1-10 16,2 1-7-16,1 0 0 0,0-1 4 0,4 1 8 16,2-1 9-16,1 0 7 0,1 0 10 15,4-4 1-15,-1 2 4 0,3-2-1 0,2-2-5 16,1-2 4-16,0 0 0 0,2-3 3 15,-1-2 1-15,-3 0 3 0,1-2-3 0,-3-2 0 16,-2 0 1-16,0-2-5 0,-3-2 4 0,0 1-3 0,-3-2 0 16,0 1-2-16,-2 0-2 0,-4 2 1 15,-1 4 2-15,-1 1 6 0,-1 6 5 0,0 3 3 16,0 4-1-16,0 2-10 0,-1 2-11 0,-1 0-20 16,2 0-17-16,-2 6 4 0,0 4 7 0,-1 4 17 15,0 4 13-15,3 2 4 0,-1 1 0 16,1 4-2-16,0 2 0 0,0 0-2 0,3 3-4 15,2 0 6-15,-2-1-5 0,6 0 1 0,2-4-4 16,1-2-4-16,4-5-1 0,1-5-2 16,6-3 12-16,1-5 5 0,3-5 10 0,-4 0 9 15,2-9 1-15,-2-1 2 0,-3-1-4 16,-6-5-6-16,-2-1-6 0,-1-3-10 0,-4-2-3 0,-4 1-4 16,-2-3-2-16,-1-1 0 0,-4 1-2 15,-6 2 1-15,1 0 1 0,-4 3-1 0,-2 4 5 16,1 1 0-16,1 3 1 0,-2 3-2 0,3 4-3 15,-1 1 1-15,2 2-1 0,0 1 1 16,-1 0 0-16,1 2 3 0,2 4-1 0,1 1 2 16,1 2 2-16,5-1-6 0,0 3 3 0,2 1-2 15,0-1 0-15,4 0 2 0,3 0-4 16,3-1 2-16,1-3 3 0,2-1 7 0,4-4 12 16,-1-2 6-16,2 0 3 0,2-2 3 0,-1-4-6 15,1-2 0-15,-2-1-3 0,-2 0-2 0,0-2-1 16,-3 2 1-16,-1 0-3 0,2 1-5 0,-4 1-3 15,1 1-6-15,-1 3-6 0,-2 2-1 0,0 0-1 16,0 1 0-16,1 0-1 0,-2 3 2 0,-1 2-2 16,1 4 1-16,-2 0 3 0,0 0 2 15,-1 0 4-15,0 2-1 0,-2-3 2 0,-1 2 0 16,-1-3-3-16,2 0 4 0,-2 0 2 0,0-3-3 16,0 1 2-16,0-3-2 0,0-1 7 15,1-1 18-15,2 0 24 0,1-1 14 0,0-6-10 16,2-3-19-16,2-4-28 0,1-1-13 0,0 0 4 15,0-2-2-15,0 1 3 0,2 1-5 0,0 0-2 16,1 3 3-16,0 0-1 0,-2 4 4 16,2 1-1-16,-3 2 1 0,0 3-4 0,-3 2-1 15,3 0 3-15,-2 2-1 0,0 5 5 0,0 1 3 16,3 3-1-16,-2 1 2 0,0 4-4 16,-2-1 4-16,0 3-3 0,-2-1-1 0,1 1-3 15,-1 1-12-15,2-1-22 0,-2-1-41 0,1 1-70 16,1-4-114-16,0-3-249 0,-2-4-487 0,0-2-48 0</inkml:trace>
  <inkml:trace contextRef="#ctx0" brushRef="#br0" timeOffset="2729.475">4112 1675 1511 0,'0'0'208'0,"0"0"-108"0,0 0 63 0,0 0 53 15,0 0 14-15,0 0-44 0,0 0-53 0,0 0-41 16,0 0-38-16,0 0-15 0,-122 103-14 16,117-85-12-16,3 1-5 0,2-2-18 0,2-3-3 15,7-3-1-15,1-5 5 0,3-2 10 0,4-2 5 16,0-2 3-16,2-1-3 0,0-7 4 0,-2 0-2 16,-1-2 0-16,-4 1 7 0,-2 2-1 0,-4 0 5 15,-3 2 3-15,-2 1-5 0,-1 3-2 0,0 0-8 16,0 1-11-16,0 0-18 0,0 0-20 15,0 1-16-15,-1 4 5 0,1 2 19 16,0 2 10-16,0 1 18 0,0 3-5 0,3-1-13 0,2 3 5 16,3-3-1-16,2 2-3 0,1-3 6 15,1 0-5-15,4-3 5 0,-1-2 10 0,5-3 7 16,0-2 10-16,0-1 4 0,-1 0 3 0,0-5 3 16,-3-4 8-16,2 0 1 0,-5-1-1 0,4-4 5 15,-6 0-8-15,0-2-2 0,0-1 0 16,-1-2-8-16,-1-1 1 0,1-2 0 0,-1 0-2 15,-3-3 2-15,1-2 0 0,1-2-1 0,-1-4-5 16,-1-2 1-16,1 0-9 0,3-3 0 0,-3 0-1 16,1 0-6-16,0-3 7 0,2 1-4 15,-2 5-2-15,-1 3 8 0,-3 6 5 0,2 3 4 16,-2 1 1-16,-3 0-2 0,2-2-11 0,-2 2 2 16,-1 2 8-16,0 3-1 0,0 4 2 0,0 3-15 15,-1 3-24-15,-2 5-22 0,-1 2-3 0,-2 4 16 16,0 5 17-16,-3 7 23 0,-4 13 0 0,-4 13-16 15,-2 10-5-15,0 5-1 0,4 0-2 16,4-4 17-16,3-1 1 0,1 0 2 16,3-2 1-16,0 0-1 0,4-5-3 0,0-7-6 15,4-2 1-15,3-8-7 0,5-5 1 0,3-5 6 16,1-6-1-16,1-5 14 0,3-6 10 0,1-1 13 16,-1-7 0-16,0-5 0 0,1-3-4 0,-3-5-11 15,-1-1 7-15,-3-2-2 0,-2 0-2 16,-4 0 8-16,-1-1-8 0,-4 1 1 0,-2 2 5 15,-1 4-7-15,0 4 11 0,0 3 0 0,0 4-3 16,0 4-10-16,-1 2-12 0,1 0-23 0,0 0-19 16,0 6 10-16,-1 4 2 0,1 3 17 15,-2 7 21-15,2 3-9 0,0 2 6 0,0-1-1 16,3 2-5-16,1 1 8 0,2 0-10 0,-3 1 0 16,4-3-8-16,3-2-19 0,3-4-17 0,5-6-22 15,2-3-29-15,1-7-50 0,1-3-58 16,2-2-116-16,-3-10-251 0,-6 2-407 15,-4 2 351-15</inkml:trace>
  <inkml:trace contextRef="#ctx0" brushRef="#br0" timeOffset="2872.3428">4863 1469 1978 0,'0'0'240'16,"0"0"-63"-16,0 0-19 0,0 0-9 16,0 0-31-16,0 0-25 0,0 0-26 0,0 0-26 15,0 0-37-15,0 0-58 0,0 0-82 0,0 0-145 16,0 0-260-16,0 0-545 0,6-56 159 15</inkml:trace>
  <inkml:trace contextRef="#ctx0" brushRef="#br0" timeOffset="3191.1711">4985 1827 1919 0,'0'0'160'0,"0"0"-45"0,0 0 23 15,0 0 24-15,86-120 0 0,-74 91-10 0,0-3-31 16,-1-1-34-16,-2 3-21 0,-2-3-21 0,0 0-13 16,0-1-8-16,-3-3-9 0,0 0-4 0,-1 1-5 15,-1 4-4-15,1 3 4 0,-2 1 1 16,2 0-5-16,-2-5-5 0,-1 0-3 0,1 0-9 16,-1-2 15-16,0 4 2 0,0 2-2 0,0 5 9 15,0 6-9-15,-1 4-2 0,1 3-14 0,-3 6-15 16,1 4-33-16,-1 1-3 0,1 3 19 15,-3 8 16-15,-1 7 42 0,-4 7 5 0,-6 19-6 16,-5 15-8-16,-1 19-7 0,0 5 4 0,3-6 1 16,7-6 8-16,2-5-3 0,3-3-8 0,5-3-8 15,2-5-16-15,0-6-19 0,4-8-23 0,8-5-39 16,2-7-33-16,4-8-38 0,0-7-58 16,0-6-82-16,-4-5-227 0,-4-3-417 0</inkml:trace>
  <inkml:trace contextRef="#ctx0" brushRef="#br0" timeOffset="3639.685">5209 1464 1180 0,'0'0'264'0,"0"0"-69"15,0 0 16-15,0 0 16 0,0 0-15 16,0 0-51-16,0 0-53 0,0 0-54 0,0 0-29 16,0 0-7-16,0 0 0 0,0 0 5 0,0 0 1 15,0 0-4-15,83 64-3 0,-75-37-4 0,-3 1-4 16,0-1 0-16,2 1 1 0,1-6-5 15,2-2 3-15,2-6 5 0,1-6 3 0,-1-3 18 16,2-5 12-16,0 0 12 0,-1-5-1 0,2-5-8 16,0-2-8-16,-1-8-8 0,0 1-3 15,-3-3-1-15,-2-2-2 0,0 0-3 0,-3-2-3 16,1 4 1-16,-4 1-1 0,2 3 1 0,-3 1-1 16,0 5-6-16,-1 1-1 0,3 3-7 0,-2 2-3 15,-1 4 1-15,-1 1-5 0,1 1-8 0,-1 0-18 16,0 1-16-16,0 6 1 0,0 7 7 0,0 6 19 15,0 6 15-15,0 9 0 0,-4 6 1 0,-3 6 0 16,-2 7 1-16,0 4-1 0,-2 0 0 0,1 2-7 16,-1 0-6-16,0-1-2 0,0-3-10 15,-1-4 0-15,0-5-3 0,2-5 0 16,0-10 6-16,3-9 3 0,-1-9 8 0,3-5 11 16,-1-8 23-16,-3-1 11 0,-2-10 6 0,1-4 0 0,-2-7-4 15,3-5 0-15,2-5-3 0,6-4-1 16,1-2-5-16,7-1-12 0,2 1-6 0,3-3-10 15,0 1-9-15,6 2-7 0,-1-1-15 16,4 1-22-16,4 1-55 0,3 0-78 0,0 1-138 16,-5 10-469-16,-9 7-848 0</inkml:trace>
  <inkml:trace contextRef="#ctx0" brushRef="#br0" timeOffset="4343.5622">2931 2475 2235 0,'0'0'217'0,"0"0"-138"0,0 0-56 15,0 0-15-15,0 0 5 0,0 0-1 0,0 0-9 16,0 0-3-16,0 0-3 0,0 0 7 16,0 0 13-16,0 0 6 0,0 0 3 0,-12 139 3 0,4-105-3 15,0 3-4-15,-1 3-3 0,-1 2-4 16,-2 1-2-16,0 4 3 0,2 0-1 0,-3 0-2 15,0 0 0-15,1-2-3 0,2-5-2 16,3-3 0-16,1-6 0 0,5-4-1 0,1-3 3 16,0-3 0-16,1-4 2 0,5-3 5 0,-1-4 3 15,4-1 5-15,4-2 6 0,1 0 2 0,3-1 3 16,3-3-1-16,7 1-4 0,3-2-5 16,8-1-3-16,5-1-7 0,6 0-1 0,5 0-3 0,7 0-2 15,7-2 0-15,5-1 1 0,3 0-6 16,4 1 3-16,0 0-3 0,-3-1-4 0,-4 2 4 15,-4 1-3-15,-5 0-1 0,-10 0 3 16,-5 2-3-16,-10 2 1 0,-4-2-1 0,-7 2 1 16,-6-3 0-16,-4 1-3 0,-5 1 2 0,-3-2-3 15,-3-1 3-15,-1 1 0 0,-4-1-1 0,-1 0-1 16,-1 0-4-16,0 0-8 0,0 0-15 0,0 0-25 16,0-1-26-16,-1-3-60 0,-1 1-61 15,-2-3-105-15,-2 0-254 0,1 0-498 0,2 3 195 16</inkml:trace>
  <inkml:trace contextRef="#ctx0" brushRef="#br0" timeOffset="4602.0582">3966 2899 876 0,'0'0'515'0,"0"0"-165"0,0 0-51 16,0 0-61-16,126 81-50 0,-97-58-39 0,-5 1-30 15,-1 2-22-15,-4 3-18 0,-6 3-13 16,-2 0-9-16,-7 3-8 0,-4 0-7 0,-1-2-7 16,-10 0-8-16,-3-2-2 0,-4-4-7 0,-4-3-3 15,-3-2-5-15,-3-3-2 0,-2-5-2 0,0 1-8 16,0-6 0-16,1-1-9 0,6-3-17 0,2-1-26 16,1-3-54-16,5-1-75 0,1 0-139 0,7 0-352 15,2-2-931-15</inkml:trace>
  <inkml:trace contextRef="#ctx0" brushRef="#br0" timeOffset="5361.186">5089 2885 545 0,'0'0'202'0,"0"0"-55"0,0 0 14 0,0 0 40 16,0 0 21-16,0 0-39 0,0 0-20 0,0 0-24 15,0 0-14-15,0 0-15 0,0 0-17 16,0 0-10-16,0 0-7 0,-40 68-8 0,32-62-6 16,-2 1-8-16,0-2-3 0,-1-2-12 0,-3 0 1 15,2 0-2-15,-5-3-2 0,3 0 5 16,-4 0-6-16,4-5 1 0,-2-1-3 0,4-2-1 16,-1-1-1-16,5-1-3 0,0-1 0 0,4-1-10 15,0-1-2-15,3-2-5 0,1 0-4 16,0-1 4-16,0-1-11 0,3 1-1 0,2-2-3 15,0 0-2-15,0 2 8 0,2 0-1 0,1 2 0 16,-3 1 2-16,1 3 1 0,-1 2 2 0,0 1 0 16,0 1 5-16,-4 4-8 0,1 1 2 15,-2 1-3-15,2 0-10 0,-2 0 0 0,1 0-1 16,3 4 3-16,-1 3 5 0,5 4 4 16,3 2-1-16,3 4 0 0,1 4 0 0,2 4-2 0,1 2-2 15,-1 5 2-15,2 0-4 0,0 1 4 0,-2 2 1 16,0 0 0-16,-1 2 5 0,-5 2-4 0,0 1 4 15,-6 2 0-15,0 1-3 0,-5 0 5 16,0-3-4-16,0-1 0 0,-5-4 1 16,-1-3 1-16,-4-3 0 0,1-3 3 0,-4-4 6 15,-2-2-3-15,-1-4 4 0,-2-2 4 0,-3-4-3 16,-1-2 7-16,1-2 1 0,0-3-3 0,1-3 6 16,3 0-5-16,1-3-1 0,2-3-3 15,3-1-6-15,-1 0-5 0,2-4-10 0,3 0-11 0,0-1-25 16,4-1-22-16,-2-1-41 0,4-1-69 0,1 1-115 15,0 2-278-15,0 5-668 0</inkml:trace>
  <inkml:trace contextRef="#ctx0" brushRef="#br0" timeOffset="7141.5579">5367 3053 1644 0,'0'0'324'16,"0"0"-178"-16,0 0-42 0,0 0 5 16,0 0 3-16,0 0-9 0,0 0-16 0,0 0-22 15,0 0-12-15,0 0-11 0,0 0-10 16,61 127-6-16,-59-101-5 0,-2 2-1 0,0 0-3 16,0-2 3-16,-4 2-3 0,0-6-2 0,0 0-2 15,0-5-3-15,2-1 0 0,-2-4 0 0,0-4 2 16,2-4 1-16,1-2 7 0,1-2 13 15,0 0 13-15,0 0 16 0,0-2 8 0,0-3-21 16,0-5-20-16,0-3-21 0,1-2-17 0,4-4 4 16,0-1-2-16,0-1 3 0,2-2-5 0,1-1-4 15,3 0 0-15,0-1 1 0,3 2 2 0,-1 2 0 16,-2 4 0-16,1 5-3 0,-3 2-3 16,0 5-6-16,-1 2-5 0,-3 3-4 0,0 0-2 15,-1 1 2-15,1 6 5 0,-1 4 4 0,1 4 9 16,1 2 3-16,-1 4 3 0,0-1 3 0,-3 1 0 15,2 0 4-15,0-1 2 0,-2 0 0 16,5-3-1-16,-3-1-1 0,3-4 2 0,-1 1 0 16,1-4 1-16,1-2 4 0,0-4 0 15,-3 0 4-15,1-2 3 0,-2-1 10 0,3 0 11 16,-2-2 7-16,0-3 2 0,4-3-7 0,-2-4-11 16,3 0-8-16,0-4-4 0,-2 1 0 0,2-4-4 15,0-1-1-15,-1-2-4 0,2 1-3 16,-1-3 0-16,0 0 0 0,3 3 0 0,-2 1-1 15,2 3-1-15,-3 3-2 0,-2 2-1 0,-1 2-1 16,1 5-3-16,-3 2-4 0,-1 3-6 0,-1 0-5 16,2 0-4-16,-2 7 3 0,2 2 5 0,0 6 6 15,-2 1 5-15,2 5 1 0,-4 2 1 0,0 2 1 16,-1 0 2-16,0 3 1 0,-5 0-1 16,0 0 0-16,-3-2-2 0,4-2 1 0,-2-2 0 15,3-5 0-15,2-4 1 0,0-4 2 0,1-6 0 16,-2 0 1-16,2-2 7 0,0-1 13 0,0 0 14 15,0 0 13-15,0-2 2 0,0-5-12 16,4-5-16-16,-2-3-17 0,4-2-4 0,-2-2 0 16,4-1 1-16,-2 0 0 0,1-3-2 0,1 1 0 15,3-3 2-15,-2-2 0 0,2 1 1 16,1 0-1-16,-1 1 0 0,1 2-2 0,1 4 2 16,-5 5-2-16,1 4 0 0,-1 3-2 0,-1 4-2 15,-4 1-1-15,1 2-1 0,0 0-3 0,-2 3 2 16,4 2-1-16,-1 6 1 0,2 2 3 0,1 5 0 15,-1 3 2-15,0 1 2 0,1 3 0 0,-4 0-1 16,3-1 1-16,-2-1 0 0,1-2 1 16,-1-2-1-16,-1-1 0 0,1-2 0 15,-1-2 0-15,-1-3-1 0,1 0 1 0,0-2 1 0,-2-2 0 16,2-4 2-16,-1 1-1 0,-1-1-2 16,-1-2 2-16,3 0 2 0,-1-1 1 0,-1 1 6 15,3-1 2-15,0 0 0 0,0 0 1 0,0 0 0 16,1-1-1-16,-1-2 1 0,3 0-3 0,-1 0-4 15,-1-1 0-15,2 0-2 0,-2 0 1 16,0 0 2-16,3-1-3 0,-3 1 0 0,0 0 0 16,2-1-1-16,1-1 3 0,-4 0 3 0,2 0-1 15,1-1 0-15,0 1 0 0,1-4-5 0,-2 1 1 16,2-3 3-16,1 1-2 0,-1-1 2 16,0-3-3-16,1-2-2 0,0-1 0 0,1-2-1 15,0 1 0-15,-1-1 1 0,-1 2-2 0,1 2-3 16,-3 1 2-16,-1 1 1 0,2 2 2 0,-5 3 4 15,3 2-5-15,-4 3-2 0,-1 1 0 16,-1 2-4-16,0 1 1 0,0 0-7 0,0 0-12 16,0 0-13-16,-3 5-13 0,-3 2 9 0,2 4 11 15,-4 5 17-15,-2 6 11 0,-2 4 0 0,-3 3-3 16,1 3-6-16,-1 1 0 0,0-1-8 0,2-2-10 16,1-1-10-16,3-4-20 0,3-3-12 15,5-5-2-15,1-5 5 0,0-3 22 0,7-4 16 16,-3-2 19-16,4-3 14 0,-1 0 10 15,3-7 9-15,1-1 1 0,2-4 0 0,-2-2-8 16,2 0-2-16,-1-2 0 0,-4-3-2 0,1 0 3 16,-1-1 0-16,-4-1-3 0,2 0 3 0,-5 0-1 15,0 1-1-15,0 1 3 0,-1 0 3 16,1 3-4-16,-1 4-1 0,0 4-2 0,0 3-9 16,0 3 0-16,0 2-9 0,0 0-19 0,0 0-20 15,0 2-14-15,0 6 4 0,0 4 17 0,3 2 21 16,0 5 14-16,-1 3 1 0,3 2-2 0,0-2-3 15,0 3 0-15,1-2 0 0,3-1 0 16,0-6 5-16,2 0-3 0,0-4 1 0,3-3 4 16,2-3 0-16,1-3 11 0,0-1 8 15,2-2 4-15,2-2 6 0,2-6 2 0,-1-1 1 0,-2-3-1 16,-1-2 1-16,0-1-7 0,-1 0-4 0,1-3-1 16,-3-2-5-16,-2 1 5 0,1-4-2 0,0-1-1 15,-3-4 2-15,1 1-7 16,1-3-1-16,-2-3-4 0,0 0-1 0,3-1-1 15,-1-5-2-15,1 0 0 0,1-1-7 0,1-5 4 16,-2-1 1-16,2-2-2 0,1-1 1 0,-3-1-3 16,2 3-2-16,-4 2 1 0,-1 3 0 0,-3 4 4 15,-1 6 2-15,-6 3 1 0,-1 5 6 0,-1 7-1 16,0 3 1-16,-2 5 0 0,0 4-5 0,0 3-9 16,-2 2-13-16,2 0-14 0,0 4-3 15,-6 9 8-15,-3 6 10 0,-1 5 14 0,-7 5 5 16,2 4-2-16,1 3-1 0,-1 1-2 0,3 6 0 15,-1 3 3-15,3 2 1 0,2 5-2 0,0 1 0 16,1 2 0-16,4-1 1 0,-1 0 0 0,3-3-1 16,0-2-3-16,1-2-5 0,2-4-1 0,0-5-7 15,8-6 4-15,1-6 1 0,2-6 2 16,4-5 7-16,1-5 5 0,1-5 3 0,-1-5 6 16,3-1 4-16,1-4-3 0,0-7-2 0,0-3-3 15,0-4-5-15,-3-3 1 0,-2-3 3 16,-1-2 1-16,-3-3 2 0,-6 0-4 15,0 0-2-15,-4 2 2 0,-1 3 0 0,0 4 3 0,-7 5 4 16,3 3 0-16,-3 4 0 0,3 3-2 16,-2 2-3-16,4 3-7 0,-4 0-3 0,2 4-7 15,-3 3-4-15,-2 6 4 0,3 4-2 16,0 1 6-16,0 4 2 0,3 3-4 0,3 4 1 0,0-1-1 16,1 3-1-16,6-3 3 0,1-1 0 15,2-3 0-15,3-2 0 0,-1-4 1 0,6-2-1 16,0-1 5-16,1-4 1 0,2-2 1 0,0-3 4 15,2-3-12-15,-2-3-16 0,2-1-22 0,-3-7-35 16,2-5-47-16,-5-3-61 0,0-2-92 0,-7-4-222 16,-6 4-531-16,2 7-71 0</inkml:trace>
  <inkml:trace contextRef="#ctx0" brushRef="#br0" timeOffset="7307.5628">6741 2759 1737 0,'0'0'645'0,"0"0"-600"15,0 0-33-15,0 0 36 0,0 0 43 16,0 0 32-16,0 0-4 0,0 0-32 0,0 0-35 16,136-8-22-16,-87 13-17 0,3-1-9 0,3 0-7 0,-3 1-26 15,-1-1-49-15,-5-1-104 16,3-1-201-16,-17 1-504 0,-9-3-557 0</inkml:trace>
  <inkml:trace contextRef="#ctx0" brushRef="#br0" timeOffset="9741.9612">8276 2505 224 0,'0'0'524'0,"0"0"-109"0,0 0-73 0,0 0-72 16,0 0-68-16,0 0-56 0,0 0-47 0,0 0-34 16,0 0-23-16,0 0-24 0,0 0-11 0,0 0-6 15,0 0-10-15,0 0-1 0,0 8 6 16,0-3 12-16,0 4 13 0,0 4 17 0,0 3 6 15,1 2-1-15,-1 2 3 0,2 5-7 0,-1 1-6 16,3 4-3-16,-3 1-13 0,0 2 0 16,-1 2-6-16,0 0-2 0,-1 1 0 0,-5 0-3 15,2 0-2-15,-4-2-1 0,3-1-1 0,-2 0 0 16,-1-5 1-16,-3 2 1 0,1-1 0 0,0-1 5 16,-2-3 1-16,0-2 2 0,-4-4 4 15,4-6-3-15,-1-1 4 0,-3-5 6 0,3-1 2 16,-4-3 2-16,5-2-2 0,-5-1-1 0,5 0 2 15,-3-4 0-15,-1-3-1 0,4-3-7 16,1-1-3-16,2-3-4 0,2-1 0 0,3-2-5 16,3 0-7-16,1-2-9 0,0 2-6 0,4 0-1 15,4 2 1-15,0 3-1 0,2 4-2 0,2 1-3 16,1 2-3-16,4 3 0 0,-3 1 0 0,5 1 5 16,-2 0 2-16,2 7 3 0,-2 1 4 0,3 3 1 15,1 1 3-15,3 2 2 0,-3 1 3 16,2 0 2-16,-1 1 2 0,3-1 2 0,-3-1 3 15,0 0 0-15,0-4 2 0,-1-2 0 0,0-1 2 16,3-3-1-16,-7-1 0 0,3-2 4 16,-1-1 1-16,-2 0 8 0,-3-6 4 0,1-1 3 15,-2-2 0-15,-2-2-5 0,1-3-1 0,0-1-5 16,1-1-2-16,-1-2 0 0,-2 0-2 0,-1-3 0 16,2 1-4-16,-5-4-1 0,3 2-3 15,-1-3-2-15,1 0 0 0,-1 0-3 0,-4-2-1 16,4 0-1-16,-4-2-1 0,4-1-2 0,-6 1-5 15,2-1 3-15,-3-1-4 0,-1 0 0 0,-1 0-1 16,-5 0-4-16,-5 2 0 0,-1 0-1 16,-5 4 4-16,-1 1-4 0,-3 2 1 0,-2 2 1 15,-1 2-1-15,-4 3 6 0,-2 1 4 0,-1 3 3 16,0 1 7-16,1 5-3 0,0 3-1 0,1 2-2 16,5 4-1-16,-2 6-2 0,4 3-4 0,3 3-2 15,4 1-8-15,0 4 1 0,4 3-3 16,3 3-5-16,4 1-11 0,1 3-30 0,3 2-56 15,0 0-99-15,5 1-215 0,3-9-476 0,-3-9-213 16</inkml:trace>
  <inkml:trace contextRef="#ctx0" brushRef="#br0" timeOffset="10013.2548">8954 2714 1290 0,'0'0'169'0,"0"0"-74"15,0 0 10-15,0 0 72 0,0 0 7 0,0 0 19 16,-60 122-27-16,48-94-40 0,2 3-34 0,3-1-34 16,1 2-25-16,5-2-10 0,1 0-5 15,0-3-7-15,6-1-5 0,-1-2-3 0,4-2-3 16,1-4-3-16,1-2-5 0,-1-3-14 0,4-2-23 15,-4-4-45-15,0-3-67 0,-1-4-106 16,1-5-231-16,-3-2-508 0,-1 1 117 0</inkml:trace>
  <inkml:trace contextRef="#ctx0" brushRef="#br0" timeOffset="10157.1595">9009 2483 2033 0,'0'0'188'0,"0"0"-102"15,0 0-17-15,0 0-10 0,0 0-27 0,0 0-64 16,0 0-103-16,0 0-29 0,0 0-50 0,0 0-164 16,0 0-324-16,0 0-140 0</inkml:trace>
  <inkml:trace contextRef="#ctx0" brushRef="#br0" timeOffset="10903.3115">9124 3066 1977 0,'0'0'449'0,"0"0"-406"16,0 0-14-16,0 0 19 0,0 0 18 15,0-131 16-15,0 109 8 0,-2 0-2 0,1 1-8 16,1 4-8-16,0 3-12 0,0 3-18 0,1 2-9 16,5 3-17-16,-1 1-16 0,3 3-8 0,2 2-15 15,0 0-4-15,6 4 5 0,-2 6 3 0,4 3 3 16,-4 4 4-16,2 3-3 0,-5 3 1 15,-1 1 1-15,-6 3 1 0,1 1-2 0,-5 0 2 16,0 3-6-16,-6-1-6 0,-4-2-5 0,6-3-15 16,-3-4 2-16,6-6 4 0,1-4 4 0,0-6 18 15,0-4 14-15,0-1 17 0,1 0 18 16,1 0 10-16,5-4-15 0,2-3-11 0,2-3-14 16,1-2-13-16,6-2 13 0,1-1 0 0,-4-2 3 15,4 1 8-15,1 0-7 0,-1-2-1 16,1 0-1-16,-1-2-5 0,1 0 2 0,0-3 2 15,-4-3-2-15,3-1 0 0,-2-2-3 0,-3-3-4 16,2-2 0-16,-2-1 2 0,-4-3-2 16,0-2 1-16,0 1-2 0,-2-2-5 0,-2 1 4 0,0-1 7 15,-2-1 5-15,2 0 7 0,-2-4-1 16,1 3-7-16,-3 0 1 0,-2 5 2 0,0 3 9 16,0 6 6-16,-1 2 4 0,-5 6 5 15,0 3 3-15,-2 4-1 0,4 5 2 0,-1 3-4 16,3 3-10-16,1 1-13 0,0 2-24 0,1 0-39 0,-1 9 2 15,-4 3 7-15,3 10 15 0,-1 5 31 16,-3 7 0-16,5 4 0 0,0 7 0 0,1 4 6 16,-1 4-5-16,1 5 0 0,-2 1-2 0,-3 3-4 15,-2 4 9-15,-4 2 0 0,-1 1 5 16,1 1 4-16,-3-1-6 0,-1 0-3 0,3-2-2 0,0-3-2 16,1-5 0-16,-1-7 0 0,3-9-2 15,0-8-4-15,1-8 3 0,4-9 0 0,0-8 4 16,2-4 12-16,2-5 19 0,0-1 28 0,0-3 11 15,0-8-9-15,0-5-16 0,0-6-26 16,0-6-7-16,0-4 3 0,1-6 0 0,4 1 2 16,-1-5 1-16,5 0 2 0,0-2-3 15,2 0-1-15,3-2-6 0,3-2-5 0,3-1 0 16,2 1-4-16,-2 5-1 0,2 4 5 0,1 9-7 16,-4 5-1-16,-1 8 1 0,-3 5-4 15,-4 6 1-15,-3 3-3 0,-2 3-5 0,0 2-10 16,-1 7 5-16,1 7 4 0,-2 4 2 0,3 5 13 15,-5 4-6-15,2 4 1 0,0 1-5 0,-2 2-12 16,-1-3-7-16,-1-1-22 0,1-3-29 0,2-4-37 16,2-3-61-16,-1-4-91 0,3-4-210 0,-1-7-534 15,-2-2-124-15</inkml:trace>
  <inkml:trace contextRef="#ctx0" brushRef="#br0" timeOffset="11715.6358">9983 2621 943 0,'0'0'698'0,"0"0"-688"0,0 0-11 15,0 0 90-15,0 0 73 0,0 0 36 16,0 0-6-16,0 0-43 0,0 0-47 0,-109 132-28 16,104-102-15-16,-1 3-13 0,5 2-2 0,0 2-7 15,1-2-12-15,4-2-5 0,7-4-6 0,3-5-3 16,3-6 6-16,2-4 3 0,4-5 6 0,-2-3 1 15,-1-5 0-15,1-1 3 0,-1-4-3 16,-3-5-2-16,0-4-3 0,-1-5-4 0,-1-4-5 16,-4-2-4-16,1-5-5 0,-5 0-4 15,-3-4-7-15,-2 1-4 0,-2 0-4 0,-6 2 4 0,-4 1 5 16,0 3 4-16,0 2 2 0,-3 4 1 16,1 4-5-16,-3 0 7 0,3 5 2 0,0 3 1 15,0 3 2-15,2 1-8 0,0 4-9 0,0 2-3 16,1 5-8-16,0 5 2 0,-1 4-1 0,2 2 0 15,3 3 1-15,0 2-5 0,5 0-6 16,2-4-4-16,8-1 6 0,5-4 9 0,1-4 12 16,2-4 12-16,2-2 5 0,1-4 4 0,1 0 0 15,2-6-2-15,-3-1 1 0,1-5 0 16,-1-2 5-16,-3-3 7 0,-4 1 5 0,-1-3-3 16,-2-3-4-16,-4 0-9 0,1-2-9 0,-4 1 1 15,2-2-1-15,-1 3 1 0,0 1 2 0,-1 3-2 16,1 1 1-16,-2 5-2 0,2 3-1 0,-1 4-1 15,-3 1-4-15,5 3-15 0,-4 1-13 16,0 1-10-16,2 7-1 0,2 3 11 0,2 4 15 16,1 5 5-16,-2 3 3 0,-1 5 0 0,1 4-2 15,-5 0 1-15,-1 3 1 0,-1-2 2 16,0 0 0-16,-6-3 1 0,0-3-1 0,-2-4 1 16,4-5-1-16,-3-4-1 0,4-4 3 15,0-4 1-15,0-4 4 0,3 0 11 0,0-2 16 0,0 0 14 16,0-3 1-16,0-1-4 0,0-2-14 0,0-2-16 15,3 0-8-15,2 0-7 0,3 0-7 16,-1 0-3-16,3 1-3 0,2-1 4 0,1 1 5 16,0 1 3-16,3-2 4 0,-3 1 0 15,2-2 1-15,0 0 3 0,0-2 0 0,-1 0 6 0,0-3 4 16,-1 0 1-16,0-2 2 0,-2 0-3 16,-2-3-2-16,-1 1 1 0,1-1 1 0,-2 0 0 15,0 0-1-15,-1 0-2 0,0 2-4 0,-3 3 4 16,3 2 5-16,-4 4 4 0,-1 2 2 0,-1 2-3 15,2 3-8-15,-2 1-11 0,0 0-18 16,0 2-18-16,0 4 4 0,0 5 3 0,0 5 13 16,0 3 19-16,-2 7-1 0,2 2 1 0,0 2 1 15,0 1-2-15,0-1-2 0,0-1-1 0,2-2 0 16,3-5-1-16,1-3 0 0,4-4-15 16,-2-3-25-16,2-5-41 0,0-2-55 0,0-4-73 15,2-1-119-15,0-8-163 0,-5 1-418 16,0 2-96-16</inkml:trace>
  <inkml:trace contextRef="#ctx0" brushRef="#br0" timeOffset="11861.8512">10554 2398 1904 0,'0'0'322'0,"0"0"-131"0,0 0-37 0,0 0-24 16,0 0-20-16,0 0-25 0,0 0-25 0,0 0-23 16,0 0-26-16,0 0-34 0,0 0-51 15,0 0-79-15,0 0-65 0,-29-68-131 0,33 73-257 16,-2 0-532-16</inkml:trace>
  <inkml:trace contextRef="#ctx0" brushRef="#br0" timeOffset="12428.6206">10573 2882 0 0,'0'0'21'0,"0"0"463"0,0 0 20 0,0 0-5 15,0 0-75-15,0 0-129 0,0 0-94 0,0 0-62 16,0 0-31-16,0 0-17 0,130-119-6 15,-117 93-7-15,-1-2-8 0,0-1-15 16,0-2-10-16,-4-2-7 0,4-1-12 0,-4-2-3 16,1-3-8-16,1-4-6 0,0-2 0 0,-2-1-7 15,3 0 0-15,-1 0 0 0,1 2-2 16,-2 3 2-16,1 3-2 0,-3 2 1 0,-2 8 1 0,-1 4 4 16,-2 9 4-16,-2 5-5 0,0 4-3 0,0 4-21 15,0 2-24-15,-1 0-24 0,-3 5-5 16,1 9 11-16,-3 4 20 0,1 9 27 0,-4 5 9 15,2 9 3-15,2 3 4 0,-1 3-2 0,3 3 1 16,1 2 0-16,1 0-2 0,0 0 4 16,1-3-3-16,0-2 2 0,4-5-2 0,3-3-8 0,2-3-9 15,0-4-32-15,3-3-54 0,-1-6-77 0,2-4-115 16,-3-8-182-16,1-6-264 0,-4-3-326 16</inkml:trace>
  <inkml:trace contextRef="#ctx0" brushRef="#br0" timeOffset="12655.7981">10901 2412 780 0,'0'0'454'0,"0"0"-255"0,0 0-63 0,0 0-16 15,0 0 1-15,0 0 11 0,0 0-7 16,0 0-11-16,0 0-16 0,0 0-16 0,0 0-5 16,121-45-7-16,-111 59-15 0,-2 4-7 0,3 3-7 15,-3 5-3-15,-2 0-2 0,-1 3-5 16,-1 2-10-16,-3 3-7 0,1 0-2 0,-2 1-8 15,1 1 2-15,2-4-4 0,3-2-9 16,2-6-3-16,6-3-14 0,0-5-11 0,1-7-29 0,-1-4-75 16,4-5-133-16,-6 0-285 15,-4 0-625-15</inkml:trace>
  <inkml:trace contextRef="#ctx0" brushRef="#br0" timeOffset="12776.5842">11277 2272 1312 0,'0'0'188'16,"0"0"-128"-16,0 0-35 0,0 0-20 0,0 0-62 0,0 0-175 16,0 0-438-16,0 0 39 0</inkml:trace>
  <inkml:trace contextRef="#ctx0" brushRef="#br0" timeOffset="13362.914">11416 2388 0 0,'0'0'121'0,"0"0"263"0,0 0-31 16,0 0-5-16,0 0-21 0,0 0-43 15,0 0-67-15,-95 124-53 0,86-105-39 0,4 1-29 16,2 4-20-16,2-1-17 0,1 2-14 0,0 0-12 16,4-3-5-16,5-3-13 0,2-1-2 0,1-4 2 15,6-5 1-15,-2-4 12 0,4-4 6 16,-2-1 2-16,3-6 4 0,-4-4-5 0,0-3 0 15,-2-3-5-15,-3-4-4 0,-4-2-5 0,-1 0-8 16,-5-5-3-16,-2 2-6 0,0-1-1 16,-2 2-2-16,-5 1-1 0,1 3 3 0,-3 1-4 15,2 4 2-15,-4 0 0 0,2 2-1 0,0 3 1 16,3 3-2-16,-2 3 0 0,1 3-7 0,3 1-4 16,-1 0-11-16,0 3-7 0,-2 5 3 15,2 3 2-15,-2 2 8 0,4 2 4 0,2-3-7 0,1-1 6 16,1-2 1-16,5-2 7 0,2-1 14 0,3-3 6 15,0-1 8-15,4-2 2 0,-1 0 4 16,-2-3-8-16,5-1-1 0,0-4-2 0,-1 2-10 16,2-4 7-16,0 2-2 0,1-3-2 0,-2 2 4 15,2 1-11-15,1 0 0 0,-4 2-5 16,-1 2-3-16,-1 3 0 0,-1 1 0 0,-3 0-2 16,-1 2-3-16,-3 4 1 0,0 1-2 0,-2 1-2 15,-2 3 5-15,0-1-4 0,-2 1 4 16,0 0 4-16,-2 3-4 0,-3-1 7 0,-4-2-1 15,0-1-1-15,1-2 5 0,2-2 1 0,0-2 15 16,5-4 20-16,1 0 19 0,0 0 4 0,0-7-10 16,0-3-17-16,5 0-20 0,1-2-3 15,3-1 1-15,-2 1 1 0,3 3 7 0,-1 0-4 16,0 3 3-16,-1 2-2 0,1 0-4 0,0 4-1 16,-1 0-4-16,2 0-4 0,1 0-4 15,1 7 2-15,4 2-3 0,0 2-4 0,3 1-1 16,-1 1-25-16,0 3-36 0,0-2-45 0,0 1-75 0,-1-1-102 15,-4 0-241-15,-3-6-601 0,-4-1 133 0</inkml:trace>
  <inkml:trace contextRef="#ctx0" brushRef="#br0" timeOffset="14277.3845">5362 4504 1020 0,'0'0'390'0,"0"0"-144"16,0 0-61-16,0 0-23 0,0 0-6 0,0 0-10 16,0 0-27-16,0 0-27 0,0 0-30 0,0 0-28 15,0 0-18-15,0 0-12 0,0 0 0 0,0 0 0 16,-45 6 1-16,36 11 2 0,1 0-1 15,2 3-1-15,2 0 0 0,4 2 0 0,0 2-3 0,2-2 0 16,6 0-1-16,1-1-3 0,2-2-2 0,0-1-2 16,2-3 0-16,3-4 1 0,0-2 5 15,1-3 3-15,2-5 7 0,1-1 3 16,2-3 4-16,1-7 1 0,0-2-3 0,-1-3-3 16,-2-3-4-16,-4-5-2 0,-1-1-5 0,-5-2-2 15,-4-1-4-15,-1-2-5 0,-4 5 3 0,-1-1 1 16,-2 3 6-16,-7 2 4 0,-1 3 5 0,0 2 4 15,-5 4 7-15,0 1 2 0,0 3-1 16,0 1 1-16,0 4-7 0,3 1-7 0,-1 1-5 16,3 1-5-16,1 5-6 0,2 3-4 0,0 1-2 15,2 4-3-15,2 3-2 0,3 1-3 0,0-1-7 16,7 3-6-16,4-1-7 0,0-4-3 16,8-4 4-16,-2-3 10 0,6-4 14 0,-2-4 16 15,-3 0 9-15,1-7 5 0,-3-3 2 0,2-3 2 16,-6-3 0-16,0-2 4 0,-2-1 6 0,-2 1 1 15,-3-2-2-15,0 0-5 0,-4-1-7 16,1-3-6-16,0 3-2 0,-1-2 0 0,2 1 0 16,-2 1 3-16,2 4 6 0,3 3 3 0,-4 3 4 15,3 3-4-15,0 3-9 0,0 1-7 0,0 3-10 16,0 1-4-16,0 0 0 0,4 6 0 16,-3 2 2-16,1 2 4 0,2 5 3 0,1 2 6 15,-4 3 3-15,-1 4 5 0,-1 2 0 0,-3 1 2 16,-1 2-4-16,0 0-3 0,0-1-3 0,0-1-4 15,0-4-3-15,0-3-4 0,2-3-12 0,0-2-20 16,4-5-39-16,1 0-65 0,2-4-112 16,1-4-244-16,0 1-469 0,-3-3 134 0</inkml:trace>
  <inkml:trace contextRef="#ctx0" brushRef="#br0" timeOffset="14628.1841">6853 3989 2162 0,'0'0'50'0,"0"0"-35"16,0 0 16-16,0 0 48 0,0 0 32 0,0 0 21 15,0 0-2-15,0 0-25 0,0 0-13 0,0 0-18 16,0 0-18-16,0 0-19 0,0 0-16 16,0 0-6-16,-22-7-2 0,15 28 7 0,1 6 9 15,0 6 4-15,-1 6 1 0,4 5-4 0,-3 4-7 16,4 3-10-16,-6 3-4 0,5 2-2 0,-2 0-5 16,0 1 0-16,3-2-2 0,-3 1-2 15,2-3 2-15,1-4-4 0,-4-4-1 0,4-5-4 16,1-4-11-16,0-7-8 0,1-4-15 0,0-6-23 15,0-3-30-15,0-5-43 0,1-5-56 16,1-3-75-16,-1-3-125 0,-1 0-357 0,2 0-549 0</inkml:trace>
  <inkml:trace contextRef="#ctx0" brushRef="#br0" timeOffset="14946.4928">6656 3963 1015 0,'0'0'500'0,"0"0"-203"15,0 0-99-15,0 0-22 0,0 0-27 0,120-77-21 16,-86 71-27-16,-1 4-36 0,0 2-19 0,4 4-7 16,-3 6-11-16,-2 5 2 0,-3 4-3 0,-3 3-4 15,-5 2-4-15,-9 2-5 0,-1 1-2 16,-9 3 0-16,-2 0 3 0,-2-1 1 0,-6 0 4 15,-5 1 4-15,0-3 2 0,-6-3 5 0,-2-2 1 16,0-2-1-16,-5-4-1 0,2-4 0 16,-4-1-6-16,0-3 1 0,4-4-6 0,-4-3-4 15,5-1 0-15,1 0-10 0,3-1-6 0,1-2-12 0,7-3-32 16,1 0-41-16,5 0-97 0,5 0-237 16,0 1-670-16,0 2-309 0</inkml:trace>
  <inkml:trace contextRef="#ctx0" brushRef="#br0" timeOffset="15979.0868">7164 4685 2501 0,'0'0'41'16,"0"0"-34"-16,0 0-3 0,0 0 15 0,0 0 12 15,0 0 22-15,-56-132 8 0,54 110 4 0,2 1 9 16,0 0-10-16,0 1-5 0,3 3-8 0,4-3-12 16,0 2-8-16,2 3-7 0,5-2-7 15,-1-1-5-15,5 2-4 0,2-1-4 0,1 2-4 16,1 1 3-16,1 4-5 0,0 2-1 0,-1 3 1 16,-5 2-7-16,0 3 2 0,-6 0-2 15,-2 5-2-15,0 3 1 0,-5 5-1 0,2 1 1 0,-4 4 1 16,-1 3 4-16,-1 4 0 0,0 2 1 15,-3 2 2-15,-4 1-5 0,4 0 4 16,0-2 0-16,-1 0-1 0,4-4 6 0,0-2-7 0,6-2 0 16,3-3-1-16,2-4-3 0,0-3 6 0,2-4 0 15,3-1 4-15,0-3 3 0,2-2 1 16,3 0 3-16,0-5-1 0,4-3 5 0,-3-3-3 16,0-2 2-16,-1-2 3 0,-1-1-3 15,-2-1 5-15,-5 0 2 0,0-2 0 0,0-1 5 0,-6-1-5 16,2-3-1-16,-2 2 0 0,-4 0-1 15,1-1-4-15,-4 1-1 0,0 3 0 0,-4 1-7 16,0 2 4-16,-4 2-1 0,-2 2-1 0,1 3 3 16,0 3-2-16,2 2-1 0,-1 1-2 15,1 3-6-15,-2 0-3 0,4 7-4 0,-4 4-1 16,0 3 1-16,0 3 0 0,1 2 0 0,4 2-2 16,0 2 1-16,2 1-4 0,2 2-3 0,2 1 2 15,4-2-5-15,5 1 3 0,4-2 2 16,1-2 1-16,3-3 4 0,3-2 2 0,4-2 2 15,-2-4 4-15,4-4 2 0,-4-2 3 0,4-5 5 16,-2 0-1-16,-1-3 1 0,-3-6 1 16,2-2 2-16,-2-1-1 0,-2-2 7 0,-4-1-2 0,2-1 0 15,-5-1 0-15,4-3-4 0,-6-1 2 16,5-1-3-16,-5-4 0 0,3 1-2 0,-4-5-2 16,0 2-2-16,2-3 0 0,2-1 1 0,-2-2-4 15,1-2-2-15,2-1-1 0,0-1-5 16,-3 0 1-16,5 1 2 0,-5 0-3 0,1 0 4 15,1-1-3-15,-4 0-2 0,1 2 3 0,-3-1-1 16,-3 3 1-16,0 5 1 0,-3 2 2 0,-2 4-3 16,0 4 4-16,-2 1 0 0,-4 5 1 0,-1 1 5 15,3 5-6-15,-2 2-1 0,3 2-4 16,1 3-12-16,1-1 3 0,1 1-9 0,-4 0-12 16,2 3 7-16,0 5 0 0,-6 5 9 0,0 4 14 15,-3 5 5-15,1 5-3 0,-2 5 4 16,1 5 1-16,0 4-6 0,-2 5 7 0,-3 1 0 15,3 3-2-15,-2 2 6 0,1-1-3 0,2 3 1 16,-3 2 1-16,3 1-1 0,1-2-1 0,0 4 1 16,1 0 0-16,0 2 0 0,1 0 0 15,-1-1-2-15,5-1 0 0,-1-2-3 0,4-3-2 16,0-1-1-16,2-2 0 0,-3-2 3 0,3 1-1 16,-1-5-8-16,1-6-6 0,0-1-18 0,0-6-12 15,0-6-13-15,4-7-8 0,0-6-6 0,4-10 9 16,2-3 14-16,2-11 16 0,0-10 11 0,4-7-6 15,-2-8-5-15,-1-3 5 0,0-3 13 16,-4-2 29-16,-5-1 25 0,0 2 29 0,-1 2 18 16,-3 2 8-16,-3 0 5 0,-1 2-8 15,-4 3-6-15,3 0-5 0,-3 3-15 0,0 2-13 16,0 1-12-16,4 3-14 0,1 3-7 16,3 2-11-16,0 1-10 0,0 0-12 0,7 0-21 0,4 3-32 15,3-2-39-15,2 4-43 0,3-1-59 16,5 2-92-16,-1 3-216 0,-8 4-445 0,-1 3-19 15</inkml:trace>
  <inkml:trace contextRef="#ctx0" brushRef="#br0" timeOffset="17347.7605">8290 4341 2377 0,'0'0'-12'15,"0"0"-69"-15,0 0 6 0,0 0 49 16,0 0 71-16,0 0 55 0,0 0 9 0,0 0-9 15,0 0-12-15,0 0-14 0,0 0-7 0,0 0-4 16,0 0-4-16,136-23-3 0,-117 16-2 16,-3-1-6-16,0 0-6 0,-4-1-7 0,-3 0-5 0,-1-1-3 15,-4-1-3-15,-1 1-3 0,2 0-5 0,-5 2-5 16,0-2-1-16,-1 3-4 0,-6-1-4 16,3 3 1-16,-3-1-3 0,-1 2-1 0,3 2 0 15,-4 2-4-15,0 0-5 0,0 1-1 0,-1 5-1 16,-1 3 2-16,1 5 1 0,-1 2 2 15,3 2-1-15,0 5-2 0,4-1 2 0,-2 4 0 16,4 1 0-16,1 2 0 0,1 1-6 0,0-1-5 16,3-4-4-16,7-2-4 0,0-5 5 0,6-4 5 15,-3-6 10-15,5 0 6 0,-4-5 5 0,5-3 2 16,-4-1 2-16,0-6 0 0,-3-3-3 16,3-3-2-16,-4-2-3 0,-1-1-3 0,0-4 3 15,-4-1 1-15,2-2 1 0,0 0 0 0,1-2 0 16,-1 0 0-16,-1 0 1 0,3-2-1 0,4 2 0 15,-2-2-2-15,1 3-1 0,-1 1 1 0,5 4-1 16,-4 2 0-16,4 3-1 0,-5 4-2 16,-1 3-3-16,0 2-4 0,-2 3-6 0,-1 2-6 15,-2 0-8-15,-1 3-5 0,-3 6-1 0,3 2 7 16,-3 3 9-16,-1 4 7 0,-1 2 7 16,0 3 1-16,0 2 2 0,-4 1 1 15,-1 0 1-15,-4 1 1 0,6-1 2 0,-2-1 0 0,2-3 0 16,3-1-2-16,0-3 2 0,3-4 0 0,3-1 1 15,4-4 6-15,-1-1-1 0,1-2 3 16,2-1 1-16,4-3-2 0,-1-2 6 0,3 0 2 16,2-2 1-16,-2-5 5 0,0-3-7 0,-1 2 0 15,-1-5 0-15,-1 0-1 0,0-2 0 0,-2 0 0 16,-1-2-4-16,0-2-2 0,3 0-5 0,-2-3-1 16,0-1 2-16,3-1 0 15,-2-2-1-15,3 0-4 0,-1-1 0 0,0 2-2 0,2 0 2 16,-5 4 1-16,4 4 1 0,-6 1 2 15,-2 4-2-15,-2 1 0 0,-1 4 1 0,-4 1 1 0,2 3 1 16,-3 2-1-16,-1 1-9 0,0 0-17 16,-1 0-21-16,-5 2-7 0,2 4 7 0,-6 3 18 15,-5 4 18-15,0 5 9 0,-3 1-1 0,-3 4-2 16,-1 4 3-16,2 2-2 0,-2 2-2 0,2-1-3 16,4-2-1-16,3-1 0 0,5 0-1 15,5-6 2-15,1-1-7 0,2-4-1 0,4-3 0 16,3-2-1-16,2-3 11 0,3-2 4 0,0-4 6 15,2-2 8-15,4 0-3 0,0-6 4 0,0-3-1 16,-2-1 1-16,3-3 0 0,-6-1-2 16,2-2-1-16,-5-1-6 0,-3-1 2 0,-1-3 1 15,-4 1-1-15,3 0 1 0,-4-2-3 0,-1-1-1 16,0 2-1-16,0 1 1 0,0 3 4 16,-1 3 2-16,-4 3 1 0,3 4 0 0,1 2-3 15,-1 3-9-15,1 1-10 0,-1 1-20 0,-1 0-16 16,2 6-2-16,-3 3 8 0,-1 7 15 0,-1 2 13 15,0 4 2-15,1 4-1 0,1 1 2 16,0 2-3-16,0 1-2 0,3-2-2 0,1-3-4 16,3-3-2-16,4-4 5 0,7-4 8 0,0-3 8 15,2-2 11-15,0-3 4 0,4-3-1 0,-3-3 4 16,-1 0-4-16,2-3 6 0,-1-5 3 16,-3-2 1-16,2-3 4 0,-4 0 1 0,0-4 0 0,-3 0-2 15,0-2 1-15,0-1-4 0,-4-1-7 16,3-2-4-16,-1-1-9 0,0-2-2 0,1 1-1 15,2 0-4-15,0 1 3 0,2 1 0 0,0 2 1 16,2 3 2-16,-3 3-3 0,-1 2-4 16,0 4-5-16,-2 2-3 0,-4 5-12 0,0 2-13 15,0 0-6-15,-2 5-10 0,-1 3 10 0,1 6 11 16,-2 4 10-16,0 1 14 0,0 4-1 0,-3 2 0 16,0 0 0-16,-4 1-1 0,3 0 3 15,-3 0 1-15,-2-2-1 0,4-1 2 0,-1-2-2 16,2-3 3-16,0-3 3 0,3-4 1 0,1-5 0 15,0-1 6-15,0-4 13 0,0-1 23 16,0 0 33-16,0-2 1 0,0-5-13 0,0-6-23 16,1-1-28-16,3 0-4 0,-2-4 2 0,1-1 3 15,2-1-2-15,-1 0-2 0,4-3-1 0,-1 1-7 16,0-1 2-16,3 0-1 0,3 0-2 16,0 0 5-16,1 1-5 0,2 0-1 0,-1 1-1 15,3 2-4-15,0 3 3 0,-4 1 2 0,2 5-1 16,-4 4-3-16,-2 2-3 0,-4 3-8 0,-1 1-8 15,-3 3 5-15,1 6-1 0,0 3 7 0,-1 3 5 16,-2 3-1-16,0 0 7 0,0 5 2 16,0-1 4-16,0 0 3 0,-4 2-3 0,4-2 0 15,0 0 0-15,0-2-2 0,0-3 5 0,2-2-3 16,2-1 0-16,-1-3-1 0,2-2-3 0,-2-2 2 16,-2-1-2-16,4-1 1 0,-4-1-8 15,1-2-18-15,-1-2-36 0,-1 0-55 0,1 0-79 0,-1-4-256 16,2 1-588-16,-2-1-98 0</inkml:trace>
  <inkml:trace contextRef="#ctx0" brushRef="#br0" timeOffset="17826.4299">10064 3916 1422 0,'0'0'-25'15,"0"0"-70"-15,0 0 45 0,0 0 86 0,0 0 76 16,0 0 32-16,0 0-11 0,0 0-15 0,0 0-12 16,-123 94-14-16,112-73-2 0,1 2-9 0,2 1-11 15,2 0-7-15,3 1-16 0,2 0-8 16,1-1-3-16,2-2 0 0,7-3 6 0,1-2 6 16,2-3 4-16,3-3-2 0,-1-2 2 0,2-2-4 15,0-2 0-15,2-3 5 0,3-2-5 16,0 0-1-16,-1-3-1 0,3-6-6 15,0-1-2-15,-3-2-4 0,1-2-6 0,-1-4 1 0,-3 0-2 16,1-3-1-16,-2-1-1 0,-2-2-2 16,0 0-5-16,-1-2-3 0,-3 1-1 0,-3-1-5 15,-1 1 0-15,-1 4 1 0,-2 0 0 0,-3 4 3 16,0 2 1-16,0 2 4 0,-3 4 3 0,-1 1-1 16,1 5-8-16,-2 1-10 0,1 2-14 15,-4 3-4-15,-3 5-1 0,1 6 7 0,-2 2 5 0,0 3 2 16,2 2 0-16,1 2-1 0,1 3 0 15,6 3-2-15,1 0 2 0,1 0 1 0,3-3-1 16,7-2 2-16,1-3 4 0,6-3 3 16,-1-4 5-16,2-1 3 0,2-3-4 0,3-3-3 15,4 1-1-15,0-3-7 0,1-3-1 0,-1-2-9 16,0 0-15-16,-5-5-15 0,-1-2-30 0,-3-1-43 16,-4-1-70-16,-1 0-154 0,-5 0-612 0,-1 4-669 0</inkml:trace>
  <inkml:trace contextRef="#ctx0" brushRef="#br0" timeOffset="24798.0473">11992 2123 0 0,'0'0'0'16,"0"0"0"-16,0 0 0 0,0 0 0 0,0 0 149 15,0 0 93-15,0 0-25 0,0 0-20 0,0 0-24 16,0 0-19-16,0 0-6 0,0 0-28 16,-3-9-17-16,2 5-19 0,1 3-15 0,-1-2-3 15,0 0-11-15,-1 1-7 0,-1-1-14 0,0-1-12 16,-1 1-13-16,-1 0-9 0,-1-1-3 0,-1 2-4 15,0 0 4-15,-1-2-1 0,-2-1 2 0,-1 2 4 16,0-2-1-16,-2 1 2 0,2 0 2 0,1-2 0 16,-4-1 5-16,3 2-2 0,-2 0-1 15,1 0-6-15,1-2-4 0,-2 1 1 16,-1-1-4-16,1 2-1 0,0-2-4 0,-1 1-4 0,-2 0 0 16,-1 0-3-16,0 0 4 0,-3 0-4 15,1 1 0-15,-3-1 4 0,-2 0-3 16,0 0 5-16,1 0 2 0,-2 0-1 0,-1-1-1 0,-2 1-5 15,0-1-4-15,-4 0-7 0,2 2-2 16,-1-2-5-16,0 1 0 0,0 2 3 16,0-1-1-16,0 2 5 0,0-1 1 0,-2 0 0 0,2 1 7 15,-1 1 3-15,1-1 2 0,-1 0 5 0,0 1 0 16,0-1 0-16,-2 2-6 0,0-1 1 16,-1 1 0-16,0 1 0 0,-1 0 8 0,-1 0 1 15,-1 0 4-15,-2 0 2 0,0 0 0 0,2 0 1 16,-2 1-2-16,1 1 1 0,0 1 0 0,2-1-1 15,-1 0 0-15,-1 1 1 0,-1-1-1 16,1 1-1-16,-2 1 2 0,1-2 2 0,-1 2-4 16,1-2 5-16,2 1-2 0,1 2-3 0,-2-1 4 15,-1 0-4-15,0 0 4 0,0 0-3 16,1 2 0-16,0-1 1 0,2 1-2 0,-1 1 0 16,-2 1 2-16,-1-1 0 0,2 1 0 0,3 0 1 15,-3 0 4-15,0 0-6 0,1 0 3 0,2 1 2 0,-1-1-2 16,-2-1 3-16,4 1 0 0,-1 2-3 15,3-2 1-15,0-1-6 0,-2 0 0 0,2 2-1 16,2-1 1-16,-1 1 2 0,0 0 1 16,-1 2 1-16,0-1-1 0,2 1 4 0,-3 0-4 15,2-1 1-15,-3 1 1 0,4-1-4 0,3 1 3 16,0-2-3-16,1 0-2 0,-2 1 2 16,2 1-1-16,0 0 4 0,-1 1 1 0,-2-3 1 15,3 2 0-15,0 0 0 0,-2 0 1 0,-1 0-2 16,0-1 2-16,-1 1-2 0,1-2 0 0,-1 3 3 15,1 0-3-15,1 0 2 0,3 0 1 0,-2 0 1 16,-1 1 3-16,-1 0 0 0,2-1 0 16,1 2 2-16,0 0 1 0,-1 1-1 0,4-3 4 15,-1 1 2-15,1 0 1 0,3 1 5 0,-1 0 0 16,1-1-1-16,0 3-1 0,0 0-1 0,2 0-2 16,0 1 0-16,1 0 2 0,0 4 1 0,2 0-3 15,-1 1-1-15,-1 1-8 0,5 2-3 16,-2-1-2-16,0 2-2 0,4 1 1 0,-1-1-1 15,0 3-2-15,-2 0-1 0,2 2-2 16,1 0 0-16,-2 1-1 0,2 1 2 0,-3-3-2 0,4 2 2 16,1-3 1-16,3-1 0 0,-2-3 0 0,4 0 0 15,-1-3-1-15,4-2-3 0,0-1 3 16,1-2 0-16,0-1 3 0,1-1 3 0,6 0 0 16,3-1 2-16,-3 0 0 0,7 0-1 0,-1-1-1 15,0 1-1-15,4 0-4 0,-4 1 0 16,3 1 0-16,-4-2 0 0,-1 2 2 0,0-1 1 15,-2 0-2-15,1 0 1 0,0 0 0 0,0 0-4 16,0 0 3-16,1-2-1 0,-1 1-1 16,1 0-3-16,4-2-3 0,-3-2-3 0,1-1 4 15,3 0 3-15,0-1 0 0,2 1 4 0,2-2-1 16,-1 0 2-16,3 0 5 0,1-1 1 0,3-3-2 16,-2 3 2-16,1 0-7 0,-1 0-5 15,-1 1 1-15,2-1-1 0,-2 0 6 0,-2 0 1 0,2 0 0 16,2-1-3-16,-4-1-1 15,2 2 1-15,2-2-1 0,0 0 4 0,3 1-2 16,1-2 1-16,1-1-1 0,2 2 0 0,0-3 2 16,0 1 2-16,-1 0-1 0,2-2 6 0,3 1-4 15,-3-1-3-15,3 0 1 0,-2 0-2 16,2 0 4-16,-2 0 2 0,-2 0-1 0,1 0-2 0,2 0 1 16,-3 0-3-16,0 0 2 0,-2-1-1 15,1-1-1-15,0 1 1 0,0 0-1 0,2-1 0 0,0 1-1 16,-1-3 0-16,1 2 0 0,1-2 2 15,1 1 0-15,-1-1 0 0,5 0 0 0,0-1 0 16,-1 1 0-16,0 0-1 0,1 1-2 16,0 1-2-16,0-2 2 0,0 2 2 15,-4-2 0-15,3 1 0 0,-2 0 1 0,0 0-1 0,1 0 2 16,-2 0 1-16,2-3-1 0,-3 3-1 0,2-2 0 16,-2 1 0-16,-3-1 1 0,1 0-2 0,1 0-3 15,-1-1 4-15,-1-1-3 0,1 0 4 16,0 1 4-16,0-2-2 0,-1 2 2 15,5-2-2-15,-3 0-1 0,0 0 0 0,1-1-1 16,-1 0 0-16,-2 2 0 0,0-1 3 0,-2 0 1 16,-1-1 1-16,2 0 1 0,-3-1-3 0,3 1 2 15,-2 0 3-15,-1-2 1 0,1 2 3 0,1-2-3 16,0-1-3-16,1 1-1 0,0 0-4 16,1 1 1-16,-1 1-3 0,0-1 0 0,0 0-3 15,0 0 1-15,0-1 0 0,-1 2 0 0,3-1 4 16,-1 0-5-16,1 2-1 0,-1-2 1 0,1 2-3 15,-2 1 4-15,0-1 2 0,-1-1 2 0,0 0 1 16,-3 0 0-16,1 1 1 0,-3-1 0 0,3 1 0 16,-2-1 0-16,0-1-4 0,0 2-1 0,1-1-5 15,-2 1 2-15,2 0 0 0,-1-1 0 16,2-1 3-16,-3 1-1 0,0 0 0 0,-1 0 2 16,-2 0 0-16,-3 1 3 0,-1 0 1 0,0-2-1 15,-1 1 0-15,0-1 3 0,-4 0 1 16,2 1 0-16,1-1 4 0,-4 1-6 0,3-2 0 15,-3 1-2-15,0 0-1 0,2 1 1 0,-2-2 3 16,-1-1 0-16,0 1 3 0,0-1 0 16,1-1-1-16,0-1 1 0,0-1-3 0,2-1 3 15,-2 0 0-15,-1 0 5 0,2-3 3 16,-2 1-3-16,3-2 3 0,-3-1-5 0,0 1 1 0,1-1 3 16,-1-1 4-16,1 1 5 0,0-1-1 15,0 1 4-15,-1-1-2 0,0 0-4 0,-1 0-3 16,0-2 1-16,0 1-3 0,-2 0 1 0,-2-2 6 15,-1 2-6-15,-3-3 0 0,-1 2-3 0,0-3-10 16,-6 1-6-16,-5 0-13 0,-6 1-18 16,-3-1-15-16,-4 2-17 0,-5 0-16 0,-2 3-21 15,-8 2-56-15,-1 1-182 0,8 5-503 0,11 7-189 16</inkml:trace>
  <inkml:trace contextRef="#ctx0" brushRef="#br0" timeOffset="26968.5578">10362 3856 0 0,'0'0'0'0,"0"0"135"0,0 0-30 16,0 0 2-16,0 0 0 0,0 0-13 15,0 0-19-15,0 0-14 0,0 0-13 0,0 0-10 16,0 0-6-16,-126-24-5 0,108 22 0 0,-3-1-3 16,-1 0-4-16,-3 0-2 0,-3 1-3 0,-5-1-2 15,-3 0-1-15,-3 1-4 0,-4-2 2 0,-6 2-6 16,-2 0 2-16,-3-2 0 0,-3 1-1 15,-2 2 5-15,2-3-2 0,-2 2 1 0,0 0 3 16,2-1-2-16,2 3 6 0,-3-3-1 0,3 2 3 0,-3 1 4 16,3 0 0-16,-3 0 5 0,4 0 1 15,-3 0 3-15,2 1 2 0,-1 2-1 0,4 1-1 16,-1-1-1-16,-3 2 3 0,3-1 3 16,1 2 3-16,-2 1-1 0,-2 0-4 15,4 0-5-15,1-2-4 0,0 2-6 0,0 0-3 16,7 0-4-16,-3 1-2 0,6-2-4 0,0 1 3 0,0 0 0 15,2 0-2-15,-2 0 5 0,2-1-5 16,2 2 2-16,-1-3 0 0,0 2-2 16,3-1 3-16,-2 1-1 0,-2-1 1 0,0 0 0 0,2 0-3 15,-2 0 1-15,-1 0-2 0,1 1 1 0,4-1-2 16,-2-1-1-16,2 2 1 0,1-1-5 16,3 1 8-16,0-3 2 0,1 3 1 0,0 0 5 15,-2 0-7-15,1 1-1 0,-1-1-1 0,0 1-1 16,1 1 0-16,1-4-1 0,0 3-1 15,1 0-3-15,-1 1 1 0,-1 1-1 0,0-1 0 0,-1 0 0 16,-2 1-2-16,3 0 1 0,0-1 1 16,0 1-5-16,0 0 6 0,0 0-2 15,1 0-1-15,1 0 3 0,4 1-3 0,-2 0 0 16,5 2-3-16,0-1 2 0,3 2-3 0,0 0-2 0,0 0 2 16,4 3-4-16,-2-2 2 0,4 3-1 15,-2 0 0-15,3 0 2 0,1 3-1 0,0 1 0 16,1 0 1-16,0 0-2 0,0 1 0 0,1-2-1 15,1-1 2-15,4 1 1 0,-3-1 1 16,4-1-1-16,-1 1 0 0,1-1 1 0,1-1 1 16,-1 2 1-16,-1-1 1 0,2-1-3 15,1-1 1-15,0 2-1 0,0-2 0 0,0 1 3 0,-4 1-1 16,4 0-2-16,1 0 2 0,0-1-2 16,0 0 1-16,0-1 1 0,0-1 0 0,6 0 2 15,-3 0 0-15,4 0 0 0,0 0 0 0,1 0-2 16,5-1 3-16,0 1-1 0,1 0 5 0,3-2-1 15,2 0 1-15,0 0 1 0,3 0-4 16,0 0 5-16,1-2-2 0,0 2-4 0,2-1-2 16,-2-1-4-16,3-1 1 0,-3-1 1 0,-1 1 2 0,2-2 5 15,0 1-4-15,-1 0 3 0,-1-2-1 16,3 0-6-16,-2 1 1 0,0-1-1 16,2 0 1-16,-1-1 2 0,4 0 0 15,-3-1-1-15,3-2 0 0,2 0 2 0,-2-1-1 0,2-1-1 16,0 0 0-16,2-1 2 0,1-1 5 0,5 2 1 15,0-2 1-15,-3 1-5 0,5-1 0 16,-2 0 1-16,-3 2 1 0,3-1 3 0,-5 1-5 16,4 1 0-16,-5-1 0 0,-1 2-2 15,0-1 3-15,-1 0 0 0,-1-1 0 0,1 1 2 16,-1-1-3-16,-2 0-1 0,2-1 3 0,0 0-1 16,0-1 1-16,1 0 0 0,0 0 1 15,1 0-4-15,2 0 0 0,0 0-2 0,4-1 1 0,1-1 5 16,-3-1-2-16,3 1 3 0,-3-1 0 0,2 0-7 15,2 0 5-15,-5-1 0 0,2 1 0 16,-3-1 6-16,-1 1-4 0,1-1 0 0,2 0-3 16,-2 0-1-16,-1 0 2 0,4-1 1 0,-4 1-2 15,1-1-3-15,-1 2 1 0,4-2-3 0,-3-1 1 16,-1 2 3-16,3-2-4 0,-2-1 1 0,-1 0 2 16,4-2-2-16,-1 2 2 0,-2-2 0 0,1 1 1 15,-1-2 0-15,-1 2 0 0,1-1 0 16,3 0-3-16,-2-1 4 0,3 0-4 0,-3 1-4 15,4-2 0-15,-6 3-6 0,2-2 4 16,0 1 2-16,-1-1 3 0,-2 1 1 0,3-1-2 16,-1 1-1-16,-2 1 0 0,-1-1 2 0,0 0 4 15,-4 0 1-15,3-1 2 0,-1 0 2 16,-4 1 0-16,3-1 2 0,-3 0 0 0,3 0 1 16,-4-2 1-16,4 2-1 0,-2-1 1 0,4 0-2 0,-2 0-2 15,3 0-2-15,-2 1 0 0,2 0 0 16,-2-1 0-16,1-1 1 0,-2 2 0 0,-2 0 3 15,1-1-1-15,-4 3 1 0,1-2-1 0,-2 1-3 16,2 0 1-16,-3-1 1 0,1 2-1 16,0-2 2-16,-2 0 0 0,1 2 2 0,-2-2 0 15,2 0 1-15,1 1-1 0,-2-1 0 0,2-1-2 16,-1 0-4-16,-2-2 3 0,2 0-2 16,-1 0-1-16,-2 0 4 0,1-1-4 0,-1 1 0 15,-3 1 4-15,-1 0 2 0,0 1 6 0,-2-1 8 16,-3-1 1-16,-3 3-1 0,3-1-1 0,-3-1-5 15,1 1-3-15,-1-2-2 0,1 1-6 16,1-2-2-16,-3 1 0 0,3-1 3 0,-2 2 3 16,0-1 0-16,-2-1 1 0,2 0-1 0,-2 1-3 15,-1 0-1-15,0-1 0 0,-1 1-2 16,0-1-1-16,1 2-2 0,-2-1-1 0,1-1-2 16,1 1 0-16,-1-1 1 0,1 0 0 0,-1 0 2 15,0 0 1-15,2 1-2 0,-2 0 0 0,-1-1 0 16,0 2-1-16,0 1-2 0,0 0-1 0,0 1-5 15,-1-1-3-15,-4 0 0 0,1 2 1 0,-2 0 1 16,-1 1-1-16,-1 0-4 0,-1 0-4 0,1 1 0 16,-1 0 6-16,1 0 12 0,2 1 8 15,1 1 7-15,1 1 3 0,2 1-5 0,0-1-1 16,0 2-1-16,1 0-3 0,1 0-1 0,-2 0-2 16,2 0-4-16,-1-1 1 0,-1 1-2 15,0-1-3-15,-1 0-3 0,0 1-4 0,0-2-3 16,-3 0-1-16,2 3 0 0,-3-3 2 0,1 1 4 15,1 0-1-15,-3 0 4 0,4-1 2 16,-4 0 4-16,-1 1 1 0,3-2 3 0,-1-2 0 16,-2 0-2-16,0-1 0 0,-1-1-4 0,-3-2-3 15,-1 3-3-15,-1-3-3 0,-3 1-4 0,0 0-1 16,1 0-3-16,-4 2-1 0,1 0-8 0,-2 2-4 16,1 1-18-16,-3 1-16 0,1 1-21 15,-5 0-27-15,1 1-38 0,-3 1-105 0,6 1-283 16,7 0-100-16</inkml:trace>
  <inkml:trace contextRef="#ctx0" brushRef="#br0" timeOffset="35858.4113">12098 2739 0 0,'0'0'187'0,"0"0"165"16,0 0-49-16,0 0-27 0,0 0-19 0,0 0-41 16,0 0-47-16,0 0-32 15,0 0-28-15,0 0-19 0,0 0-16 0,0 0-13 0,112-44 0 16,-84 41-5-16,5-1-5 0,7 1-1 16,1-1-13-16,2 0-2 0,5 0-9 0,-4-1-5 15,4 0 1-15,-6 2-6 0,-1-1 2 0,-2 1 2 16,-7-1 1-16,-3 3 1 0,-3-1-1 0,-9 1-1 15,-2 0-4-15,-6 1 0 0,-5 0-3 16,-2 0-5-16,-1 0 2 0,-1 0-7 0,0 0-8 16,0 0-9-16,0 4-5 0,-2 1 8 0,1 4 9 15,-4 5 13-15,0 2 4 0,-2 4 0 0,1 3-1 16,-3 2-2-16,1 6 1 0,-2 1-3 0,1 3-1 16,2 2 3-16,2 0-5 0,1 3 4 15,0 0-3-15,3 0-1 0,0 2 1 0,0 2-3 0,-3-1 2 16,1-1-1-16,1 1 1 0,-3-3 6 15,1-1 11-15,2-3 6 0,-1 0 1 16,2-4-2-16,1 0-10 0,0-5-7 0,0 0 1 16,1-5-6-16,0-1 2 0,2-3-1 0,-3-3 1 15,1-5-1-15,0-3 0 0,0-1 1 0,-1-4-2 16,2 0 1-16,-2-2 3 0,0 1-1 0,0-1 2 16,0 0-2-16,0 0-3 0,0 0-6 0,0 0-12 15,0-2-24-15,0-3-47 0,0 0-61 16,-2-4-105-16,-2 0-185 0,-2 3-382 0,3-1-633 0</inkml:trace>
  <inkml:trace contextRef="#ctx0" brushRef="#br0" timeOffset="36115.4724">12410 3368 307 0,'0'0'330'0,"0"0"-14"0,0 0 43 16,0 0-35-16,0 0-56 0,0 0-65 15,0 0-39-15,44 125-32 0,-33-102-32 0,-1 3-23 16,1-4-19-16,3 4-8 0,0-4-3 0,-2-3-2 16,2 0-2-16,-1-3 3 15,0-4 0-15,-1-2 7 0,2-5 5 0,-3 0 0 0,2-5 0 16,-2 0-4-16,-1 0-3 0,5-7-6 0,0-3-8 16,3-2-11-16,2-2-8 0,-1-3-7 0,1 1-9 15,-4 0-3-15,2 0-5 0,-5 0-13 16,2-1-12-16,-2 2-29 0,-1 1-46 0,-3 0-68 15,1 1-142-15,-5 5-419 0,0 3-895 0</inkml:trace>
  <inkml:trace contextRef="#ctx0" brushRef="#br0" timeOffset="37271.4802">11703 4348 0 0,'0'0'174'0,"0"0"56"16,0 0-47-16,0 0 12 0,0 0 45 0,0 0 21 16,0 0-15-16,0 0-42 0,0 0-46 15,0 0-39-15,0 0-25 0,0 0-16 0,0 0-12 0,0 0-17 16,-56-42-9-16,46 29-3 0,1 0-5 0,0-4 1 15,1 0 0-15,1 1-6 0,2-1-3 16,-1-1-2-16,3 1-6 0,0 0-3 0,2-2 0 16,0 2-6-16,1 0 2 0,0 1-2 0,0 1-3 15,3 2 2-15,0 1-2 0,2 1 1 16,-3 4 6-16,1 0 5 0,-3 3 10 0,1 1 6 16,-1 3 0-16,1-1-12 0,-1 1-8 15,0 0-13-15,0 0-12 0,1 1 0 0,1 4 0 16,0 4 6-16,1-1 7 0,-1 7 2 0,3 1 3 0,-1 4 3 15,3 3 0-15,-2 2 2 16,2 3-1-16,-1 2 1 0,1 1-1 0,1 1 1 16,-1 0-3-16,0-1-3 0,-1 0 0 0,-1-1-3 15,0 0 2-15,-4-1 0 0,0 0 0 0,-1-3 0 0,0 1-2 16,-4-2-1-16,-4-3-1 0,-1 1 0 16,-1-3-1-16,-4-2-3 0,1-3-2 15,-4-4-5-15,1-3 2 0,0-3 2 0,0-2 4 0,1-3 5 16,0 0 0-16,1-4 1 0,3-5 2 0,2 0 1 15,1-3 2-15,2 0 1 0,2-2-3 16,2 2 1-16,1 0-2 0,1 4-2 0,0 2-1 16,0 0-4-16,3 1-7 0,1 1-5 0,2 3-3 15,0-1 2-15,1 2 2 0,2 0 5 0,2 0 1 16,2 2 2-16,-2 1 1 0,2 2 2 16,0-1 2-16,2 1 2 0,-1-3 0 0,0 1 2 15,0-2 0-15,-1-1 2 0,-1 0 3 0,0-1 7 16,-2-4 5-16,-1-4 3 0,3-3 2 15,-2-3-4-15,2-2-2 0,-1-3-3 0,0-1-1 16,-2 1 0-16,0-2 1 0,-2 0-4 0,2 2 3 16,0 2-2-16,-3 0 2 0,0 2 1 15,2 7-3-15,-2 0-2 0,-1 6-5 0,0 1-6 16,-1 2-4-16,1 0-3 0,1 2-3 0,0 5 1 16,0 2 0-16,2 5 3 0,-3 1 1 0,2 3 1 15,-2 3 1-15,-1 0 1 0,0 2 0 16,-2 0-1-16,-1 0 0 0,1-3 0 0,-2 1 1 15,0-4 0-15,0-3 0 0,0-4-1 0,0-4 3 16,0-2 12-16,0-4 18 0,0 0 20 0,0-4 2 16,0-5-7-16,1-4-16 0,3-1-19 0,2-4-2 15,-1-2-2-15,2-1 2 0,1-1-1 0,2 1 3 16,0 2 0-16,0-1 2 0,1 5 5 16,0 1 0-16,0 3 0 0,3 3-4 0,-3 2-3 15,-1 3-5-15,3 3-1 0,-3 0-5 0,-2 2-1 16,3 5-2-16,-3 3-5 0,-1 0 3 15,2 4-2-15,0 0-4 0,-2 0-4 0,2 2-17 16,1 1-35-16,0 1-55 0,1 0-87 0,3-2-148 16,-5-2-422-16,-3-6-806 0</inkml:trace>
  <inkml:trace contextRef="#ctx0" brushRef="#br0" timeOffset="37598.1366">12709 4441 1710 0,'0'0'431'0,"0"0"-187"15,0 0-80-15,0 0-18 0,0 0-12 0,0 0-21 16,0 0-25-16,0 0-25 0,0 0-15 0,0 0-5 16,54-134-7-16,-49 112-8 0,-3 0-3 15,-2-2-5-15,0-1-5 0,0-1-2 0,0 0-1 16,0-1-2-16,0 0-3 0,0-1-2 0,-1 1-2 15,1-1-1-15,0 2 0 0,0 2 0 16,0 6 2-16,1 4 1 0,-1 5 3 0,0 5-1 16,0 3-7-16,0 1-16 0,0 3-14 0,0 6-2 15,0 7 8-15,-2 5 13 0,-3 6 10 0,1 6 4 16,0 3-2-16,1 4 0 0,2 1 2 16,1 2-1-16,1 1-2 0,6 3-7 0,3-1-21 15,0-1-46-15,0-3-64 0,4-4-83 0,3-7-112 16,3-8-183-16,-4-9-416 0,-3-8-103 0</inkml:trace>
  <inkml:trace contextRef="#ctx0" brushRef="#br0" timeOffset="38188.0892">12812 4213 1238 0,'0'0'326'0,"0"0"-163"16,0 0-58-16,0 0-6 0,0 0 4 0,0 0 4 15,0 0-2-15,0 0-6 0,0 0-4 16,0 0-5-16,0 0-11 0,0 0-12 0,0 0-10 15,129-111-2-15,-117 94 6 0,-6-2 2 0,-2-1-3 16,-2 0-8-16,0-1-13 0,-2 1-7 16,0-2-5-16,0-1-3 0,-3 1-1 0,1 2-1 15,-1 6-3-15,1 2 1 0,0 4-3 0,1 6-8 16,1 1-6-16,0 1-22 0,0 1-20 16,0 6-2-16,0 8 2 0,1 5 16 0,2 7 16 15,1 4 5-15,-2 5 2 0,1 4 0 0,-1 4 1 16,-2 4-2-16,0 1 2 0,0 4 1 0,-2 0-2 15,-4 1 5-15,-2-1-5 0,-1-4-2 16,2-6-2-16,1-8-8 0,-1-9 4 0,5-11 0 0,2-7 11 16,0-8 32-16,0 0 11 0,0-10 2 15,0-6-10-15,5-8-24 0,2-7-12 0,1-1-2 16,3-5 4-16,0 1-4 0,0-1 4 0,3 1 2 16,-1 2-3-16,-1 2 1 0,2 5-5 0,-1 4-2 15,0 4-1-15,-2 5-2 0,1 4-1 16,-3 6-5-16,0 3-2 0,1 1-8 0,0 1 0 15,0 8 2-15,2 4 3 0,1 4 10 16,0 3 1-16,0 2 3 0,-1 0 2 0,2 2-5 16,-1-3 4-16,0-2 2 0,1-4-2 0,1-4 10 15,1-4-4-15,-2-4 5 0,2-3 5 16,-1 0 3-16,-2-6 4 0,0-3 1 0,0-6-2 0,-3 1-7 16,-3-5 0-16,-2 1-4 0,-4-4-3 15,-1 5 0-15,-1-1-3 0,-5 2 1 0,-3 3 6 16,2 4 5-16,-3 2 4 0,1 2 2 0,2 3-2 15,2 0-10-15,-2 2-2 0,4 3-7 16,-1 5-1-16,1 2 2 0,2 3-3 0,1 3 3 0,8 1 0 16,4 1-3-16,8 0 1 0,9-3-7 0,4-4-10 15,8-3-14-15,3-3-28 0,3-4-46 16,-4-1-82-16,1 0-194 0,-12 0-745 0,-12 0-333 16</inkml:trace>
  <inkml:trace contextRef="#ctx0" brushRef="#br0" timeOffset="40187.757">10129 5732 748 0,'0'0'452'0,"0"0"-151"0,0 0-54 0,0 0-35 0,0 0-17 16,0 0-28-16,0 0-42 0,0 0-33 15,0 0-34-15,0 0-18 0,0 0-10 0,0 0-5 16,0 0 3-16,-108 20-6 0,90 0-2 0,-1 0-5 15,3 2-7-15,1-1-1 0,3 3-3 0,1-1-2 16,4-1-2-16,4 2-6 0,0-3-5 0,3 0-10 16,3-7-11-16,5-5-12 0,3-3 6 0,1-5 20 15,2-1 25-15,2-4 26 0,1-7 8 16,-1-4-2-16,2-3-6 0,-4-2-8 16,2-1-2-16,-5 0 2 0,-2-2-1 0,-2-1 1 15,-3 2-2-15,-1 1-5 0,-3 2-5 0,0 4 5 16,0 3 4-16,0 4 4 0,0 3 3 0,0 3-11 15,0 2-12-15,0 0-16 0,0 0-23 16,0 2-10-16,0 4 3 0,0 3 10 0,4 5 16 0,2 1 13 16,3 2 1-16,2 3 0 0,2-1 0 15,3 1 0-15,1 0-3 0,2-1-1 0,1 2-2 16,2-3 5-16,1-3 2 0,0-2 1 0,3-7 10 16,-3-4 0-16,-1-2 4 0,-1-3 9 15,-2-4 2-15,-1-5 6 0,-5-2 2 0,1-2-4 0,-1-3-5 16,-2-1-1-16,-1-3-3 0,-1-2-3 15,1-1 0-15,-5 0-8 0,4-3-4 0,-2-3-2 16,-1 2-6-16,2-3 4 0,-1-2-3 16,-1-2-2-16,1-1 4 0,0 3-4 0,-3-5 0 15,2 2 0-15,-3 3 4 0,-1 1-3 0,0 5 2 16,-2 7 1-16,0 3-6 0,0 6 10 0,-1 3 1 16,-2 5-2-16,1 0 5 0,0 3-8 0,-3 0-7 15,4 2-8-15,1 0-15 0,-1 0-7 16,-1 6-1-16,-3 3 9 0,1 5 8 0,-2 3 14 15,1 5 5-15,0 3 0 0,2 3 6 0,2 5-5 0,0-1 0 16,1 2 1-16,0 1-4 0,0 1 6 16,0 3 0-16,0 1 0 0,0 1 3 15,0 2 0-15,1 1 3 0,1-3-1 0,5 0 0 16,-2-1-4-16,3-5-4 0,3-2-3 0,2-6-2 16,4-6 1-16,1-4-1 0,2-6-1 0,1-3 2 15,-1-5 0-15,1-3 1 0,-1 0 4 16,0-9 3-16,-1-4 4 0,-2-4 0 0,0-5-1 15,-1-4-2-15,-3-2 1 0,-3-3-3 0,-5-3 0 16,0-1 1-16,-4-1-4 0,-1-1-2 0,-4 2 1 16,-3 1-7-16,-2 3 8 0,1 4 2 0,-2 6 0 15,1 2 9-15,2 6-3 0,-1 3 3 16,1 4 2-16,3 2-6 0,0 3-2 0,3 1-12 16,0 0-15-16,1 2-11 0,0 6 2 0,0 3 9 15,0 7 13-15,2 1 11 0,4 4-2 0,1 2 0 16,4 0 1-16,0-1-4 0,3-1 2 0,1-3-2 15,2-4 3-15,2-4-2 0,2-3 5 16,0-2 2-16,-1-2-1 0,0-2 2 0,-2-3-1 16,-2 0 0-16,-2-2 3 0,-2-2 1 0,-2-5 2 15,0 0 3-15,-5-2-2 0,0-4-1 16,-3-1 2-16,0-2-4 0,-2-1 1 0,0 0-2 16,-2 1-2-16,-2 0-1 0,0-1-2 0,0 2-4 15,0 0 2-15,0 2 2 0,2-1-1 0,0 3 5 16,2 0-3-16,0 1-2 0,0 0-1 0,0 0-2 15,2 3 0-15,0-3 1 0,2 4 0 16,0 1-1-16,-2 0 2 0,1 4-1 0,-1-1 0 16,1 2 3-16,-3 0-4 0,1 1-2 0,0 1-1 15,1 0-5-15,-1 0 2 0,1 0 0 16,-1 0 0-16,3 3 2 0,1-1 1 0,1 3 2 16,2 0 1-16,0 3 2 0,4 1 0 0,-2 2-2 15,4 0 3-15,0 3-5 0,1 1 4 16,3 2 2-16,-3 0-2 0,-1 2 3 0,2 1-4 0,-3-1 0 15,-3 0-1-15,-2 2-1 0,-3-2 0 16,0-2 1-16,-4 1-1 0,-1-2-1 0,-1 0 0 16,-6-1 0-16,-3 1 3 0,-1-4 0 15,-5 1-1-15,0-1-2 0,-3-3-3 0,2-2-1 16,-2-2 2-16,4-4 3 0,2-1 2 0,3-2 4 16,2-4 1-16,0-1 0 0,6-2-2 0,-2 1-1 15,3-1-4-15,1 1 0 0,0 1 0 16,0 4-5-16,0-2 0 0,4 1-1 0,1 0-8 0,2 2 2 15,4 1 0-15,1 1 3 0,5 0 5 16,2 0 2-16,4 0 0 0,2 0 1 0,3 0-1 16,2 0 1-16,1-2 2 0,0-3 0 0,0 0 2 15,-1-2 1-15,-2 0-2 0,-3-1-1 16,-2-2 4-16,-4 0-1 0,-7-1 4 0,-2-3 3 16,-4 0 0-16,-2-4-1 0,-3 0 0 0,-1-3-5 15,0 1 0-15,-5-3-1 0,-1 2-5 0,-3-1-1 16,1 0 1-16,-4 3-3 0,1 1 5 0,-1 4 1 15,2 4 2-15,1 2 0 0,1 2 0 0,2 5-2 16,2-1-7-16,1 2-7 0,-2 2-10 16,2 5-1-16,0 3 2 0,0 6 7 0,1 3 9 15,0 2 1-15,2 4 1 0,0 0 0 16,6 2 0-16,1 2 0 0,3-1 1 0,2 2-2 16,3-2-6-16,-1-3-5 0,6-4-6 0,-1-5 0 15,0-7 5-15,1-3 8 0,-2-5 9 16,-1-1 6-16,-2-2 2 0,-1-6 6 0,-3-4 1 15,0-2-1-15,0-3 2 0,-2-2-5 0,-1-2-1 16,-1-2-1-16,-3-1-2 0,0 1-3 0,-1 0-1 16,-1-1-2-16,0 2 1 0,-1 1 0 0,2 3-1 15,-1 0-1-15,0 7 0 0,1 2-2 0,1 5-3 16,-2 2-8-16,0 2-16 0,1 0-7 0,1 5 1 16,-1 6 8-16,3 2 14 0,-2 2 8 15,3 3 4-15,-3 1 1 0,1 2 0 0,-3 1-1 16,0 1 0-16,-2 0 0 0,0 1-3 0,0-1 0 15,-2-2-4-15,-1-4-4 0,0-5 3 16,2-5 2-16,1-3 15 0,-1-4 24 0,-1 0 14 16,1-4 1-16,-1-3-11 0,1-5-18 15,-1-3-13-15,1-2-3 0,1-1 0 0,0-3 0 16,6 1 1-16,-1 0 1 0,3-1 0 0,2 0 2 16,1 3-2-16,0 1 1 0,3 1 0 0,1 3-2 15,-2 1 1-15,2 4 0 0,-2 2-2 0,2 4 0 16,-3 2 0-16,0 0-2 0,0 6 0 15,-2 3 2-15,1 3 0 0,-1 1 0 0,-1 2 0 16,2 3-2-16,-5 0 1 0,-1 0-1 0,0 3 0 0,-2-2 1 16,-1 1-3-16,1-2-4 0,-1-1-7 15,-1-4-12-15,2 0-23 0,-2-6-31 0,0-2-46 16,0-2-70-16,-1-2-69 0,2-1-177 16,-2-1-578-16,0-2 20 0</inkml:trace>
  <inkml:trace contextRef="#ctx0" brushRef="#br0" timeOffset="40590.5067">12182 5336 727 0,'0'0'336'16,"0"0"-56"-16,0 0 39 0,0 0 7 15,0 0-53-15,0 0-74 0,-76 125-62 0,75-102-39 16,1-2-25-16,4 2-16 0,5-1-18 0,2 0-14 15,4-2-2-15,3-5-7 0,3-2-2 0,-1-4 3 16,4-4 4-16,0-4 6 0,1-1 5 16,0 0 0-16,-2-6-3 0,1-2-3 0,-2-2-2 15,-2-2 2-15,-1-3 0 0,-4-2-3 16,0 0-2-16,-3-1-3 0,-2-3-5 0,-2 1-1 16,-3-4-1-16,-4 2-2 0,-1 1 0 0,0 1-2 15,-1 2 2-15,-7 4 2 0,2 2 4 0,-3 2 1 16,2 7-2-16,-2 0-4 0,0 2-7 0,2 1-2 15,-2 4-3-15,-1 4-1 0,-1 5 5 16,1 3-3-16,1 4 1 0,1 0 1 0,5 0-4 16,3 1 3-16,0 2 0 0,4-1 0 15,6 0 2-15,1-1-1 0,4 0-1 0,0 0 0 16,5-1 1-16,-1-4-5 0,1-1-3 0,1-4-9 16,0-4-15-16,0-4-17 0,0-2-27 0,-1-1-50 15,1-3-79-15,0-3-163 0,-4 1-458 0,-7 0-778 16</inkml:trace>
  <inkml:trace contextRef="#ctx0" brushRef="#br0" timeOffset="41323.0669">13155 5167 1497 0,'0'0'387'0,"0"0"-194"15,0 0-41-15,0 0 8 0,0 0 4 0,0 0-19 16,0 0-32-16,0 0-36 0,0 0-18 16,-99 122-15-16,99-98-11 0,0 2-7 0,7 1-11 15,4-2-2-15,1-3 0 0,7-3-2 0,0-7 4 16,2-4 5-16,1-3 4 0,-2-4 1 0,1-1 6 16,-1-6-5-16,-1-4-3 0,0-4-5 15,-3-5-9-15,0-4-3 0,-4-2-4 0,-3-1-2 16,-1 1 4-16,-8-1-6 0,0 2-4 0,-10 1-3 15,-3 2-3-15,-3 2 3 0,1 3 4 0,-2 2 5 16,-1 2 2-16,1 5 5 0,3 2-1 16,2 1-3-16,3 4 0 0,1 0-11 0,5 3-8 15,0 4-4-15,3 5-9 0,0 2 10 0,6 3 6 16,6 1 4-16,4 1 6 0,4-1-5 16,3-2-1-16,5-4-1 0,2-3 6 0,1-3 3 15,0-4 7-15,0-2 4 0,0 0 0 0,-1-8 1 0,0-1 1 16,-4-3-2-16,-1-3 5 0,-4-2-2 15,-2-1 2-15,-1-3 2 0,-5-3 2 16,-3-1-4-16,0-2 0 0,-4-2-5 0,-2-1-7 0,-4-2 2 16,0-4-5-16,0 1 0 0,0-2 3 15,0-1-4-15,0 0 0 0,0 0 1 0,-1-1-2 16,0 1 4-16,-1 0 0 0,-2 2 0 0,2 1-2 16,-6 3 6-16,3 6 2 0,-3 5 4 0,0 4 8 15,4 7-3-15,-4 3-4 0,6 6-10 16,-3 1-18-16,2 2-7 0,-1 9-2 0,-1 5 4 15,0 9 13-15,-1 5 6 0,4 10 1 0,-2 5 0 16,2 6 0-16,2 5 0 0,0 6 0 0,0 7 1 16,0 3 1-16,0 7 1 0,0-1 0 0,0 3-2 15,-1-2 2-15,1 0-6 0,0-3-3 16,0-1-3-16,0-4-13 0,4-7-7 0,1-6-12 16,5-8-10-16,0-11-3 0,0-11-1 15,5-10 9-15,-2-10 25 0,0-8 30 0,0-9 15 16,2-12 8-16,-3-9-8 0,-2-7-22 0,0-6 0 15,-9-4 1-15,-1-3 1 0,-4 0 13 16,-5-1 2-16,0-1 14 0,0 4 13 0,1 0 4 0,6 5 1 16,2 3-7-16,4 4-13 0,7 3-10 0,4 2-9 15,5 1-9-15,2 3-6 0,6 2-1 16,-2 2-14-16,5 2-21 0,3 3-46 16,-1 1-75-16,-1 5-127 0,-6 3-317 0,-10 4-1033 0</inkml:trace>
  <inkml:trace contextRef="#ctx0" brushRef="#br0" timeOffset="41850.5428">9152 6589 1383 0,'0'0'330'0,"0"0"-124"0,0 0-41 0,0 0-9 15,0 0 3-15,0 0-24 0,-133 53-25 16,110-28-20-16,0 3-15 0,4 5-8 16,0 2-15-16,4 4-10 0,4 2-9 0,6 0-8 0,2 3 1 15,3-4-5-15,3 1-3 0,7-5-3 16,3-1-7-16,6-3-2 0,3-5-4 0,4-5 2 16,0-4-4-16,3-6-7 0,1-2-10 0,0-5-34 15,0-4-35-15,0-1-57 0,0-6-78 16,1-5-129-16,-9 2-289 0,-6 2-517 0</inkml:trace>
  <inkml:trace contextRef="#ctx0" brushRef="#br0" timeOffset="42892.3834">9537 6664 133 0,'0'0'598'0,"0"0"-249"0,0 0-30 0,0 0-10 16,-70 132-31-16,58-100-44 0,0 3-48 15,0 0-41-15,3 2-41 0,2-1-35 0,5-3-21 16,2-3-17-16,2-4-11 0,9-5-9 0,7-6-2 0,0-5 2 16,3-7 3-16,-1-1 6 15,-1-2 2-15,0-5 0 0,-3-8-2 0,2 0-2 0,-5-6-1 16,3-3-6-16,-5 0-4 0,-4-5-5 16,-1 1-5-16,-6-2-3 0,0-2-3 15,-10 2-2-15,-2 1-4 0,-6 3 1 0,3 3 5 0,-7 4 7 16,4 3 12-16,-3 2 7 0,1 5 3 0,2 2-1 15,0 3-6-15,6 0-7 0,-1 2-3 16,4 3-4-16,2 4-5 0,3 3-2 0,-1 2-1 16,5 4-1-16,2-1 3 0,6 2 1 0,3-3-2 15,7-2 5-15,2-2 2 0,5-5 2 0,2-2 5 16,3-3-1-16,0-1 1 0,1-5 0 16,-2-2 1-16,-1-2-1 0,-3 0 1 0,-4 1 0 0,1-1-1 15,-4 2 0-15,-2 3-2 0,-3-1-3 16,-3 3-1-16,-1 0-7 0,-4 3-1 0,-1 0-3 15,0 0-5-15,-4 6-1 0,0 2 6 16,0 2 5-16,0 3 6 0,0 2 7 0,0 1-3 16,-4 0 0-16,0 0-2 0,0-2-1 0,1 0 0 15,-3-3 2-15,3-2 2 0,-3 1 3 16,4-4 0-16,-2-3 3 0,2-1 12 0,2-2 15 16,0-1 9-16,0-5-3 0,0-4-17 0,0-4-19 15,3-2-11-15,1-3-2 0,2-1 1 0,-2 1 1 16,5-1 0-16,-1 2-1 0,2 4 1 0,-1 1-5 15,1 1 0-15,1 4-2 0,-1 1-6 16,1 4-2-16,0 2-4 0,-1 1-1 0,2 3 3 16,-1 5 5-16,0 3 4 0,4 3 6 0,-1 1 1 15,1 3 2-15,1 0 3 0,1 0 0 0,-3 0 0 16,5-2 1-16,-1-1-1 0,1-5-1 0,0-1 1 16,-2-6-1-16,2 0 3 0,-2-3 4 15,-3 0 2-15,-1-5 7 0,0-4 7 16,-5-2 2-16,-1-6-1 0,1-2-2 0,-2-1-8 0,-2-3-2 15,-2-1 0-15,1 2-4 0,0-3 1 0,-1 4 1 16,0-2-3-16,1 3 2 0,2 2-3 16,0 3-1-16,1 4-2 0,-2 3-2 0,2 3-5 15,-2 4-3-15,3 1-6 0,1 1-3 16,-1 8 4-16,1 2 3 0,0 4 6 0,2 2 4 16,-1 2-4-16,-4 1 0 0,0 2-2 0,-4 0-1 15,0 3 2-15,-1 1-1 0,0 2 1 0,-4 0-1 16,-3 2-3-16,-2-4-8 0,2-1-14 15,0-7-9-15,2-5-2 0,3-6 10 0,2-4 20 16,0-3 22-16,0 0 17 0,5-1 3 0,2-6-7 16,5-2-12-16,2-2-9 0,2-2-3 0,3-1 1 15,0 0 2-15,1-2 0 0,0 0 1 16,0-4 0-16,1-1 0 0,-1 1 3 0,0-2-1 0,-2 0 1 16,-2-2 2-16,0-1-3 0,-5-2-1 15,2-1-2-15,1-1-3 0,-4-3-1 0,-1-1-1 16,-1-2-1-16,-1 0 0 0,-1-3-2 15,-2 0 1-15,-1-1-1 0,1 0 1 0,-4 0 0 16,0-1 1-16,0 4 3 0,0 0-2 0,0 5 5 16,-4 2-1-16,1 6 6 0,0 7 6 0,-1 5 0 15,1 8-4-15,0 3-13 0,0 1-14 16,-1 10 0-16,-4 8 2 0,-2 8 12 0,-2 6 9 16,-1 7 5-16,-1 7 1 0,3 5-2 0,4 3-1 15,1 5-4-15,6-2-4 0,0 3-1 0,3-2-3 16,4-2-3-16,2-3-7 0,1-5-12 15,1-7-22-15,8-6-24 0,0-9-33 0,2-8-26 16,2-8-21-16,3-9-52 0,-3-2-133 0,-8-4-394 0,-5-2-607 16</inkml:trace>
  <inkml:trace contextRef="#ctx0" brushRef="#br0" timeOffset="43016.5158">10584 6436 1568 0,'0'0'435'0,"0"0"-238"16,0 0-73-16,0 0-26 0,0 0-12 0,0 0-28 15,0 0-38-15,0 0-28 0,0 0-23 0,0 0-18 16,0 0-56-16,0 0-161 0,0 0-465 16,105-25-665-16</inkml:trace>
  <inkml:trace contextRef="#ctx0" brushRef="#br0" timeOffset="43759.4408">10738 6817 2604 0,'0'0'137'16,"0"0"-98"-16,0 0-23 0,0 0-7 0,4-121 6 0,0 96 7 16,0 0 7-16,1 1 10 0,-1 2 6 0,4 1 0 15,-1 3-6-15,2 0-11 0,1 3-11 16,2 4-4-16,-2 2-7 0,2 3-4 16,-2 4-3-16,-1 2-5 0,0 0-4 0,1 8-1 15,-4 2 0-15,0 4 1 0,-2 3 6 0,-1 4 1 16,-2 2 1-16,0 2 3 0,-1 2-1 0,0 0 0 15,0 1 0-15,3-1 0 0,0-3-3 16,2-5 3-16,3-3 0 0,1-5 0 0,3-5 7 16,-1-3 2-16,2-3 4 0,-1 0 3 0,2-7-2 15,0-2 1-15,3-4-3 0,0-3-1 0,2-2-2 16,-1-3-2-16,1-1 2 0,0-1 0 0,1-1 4 16,-1 1-3-16,-3-1-4 0,2 2-1 15,-1 0-6-15,-1 1 4 0,0 1 0 0,-1 5-1 16,-3-1 3-16,1 6 0 0,-7 3-5 0,0 4 2 15,-5 1-6-15,-1 2-9 0,0 2 1 0,0 7 0 16,-1 3 4-16,-6 5 10 0,-1 2 0 16,-4 4 2-16,-1 4 3 0,-5 3-5 0,0 2-1 15,-3 2-3-15,0 3-7 0,1 0-6 0,3-1-20 16,3-6-29-16,7-5-15 0,5-7 3 0,2-7 23 16,6-6 32-16,4-4 25 0,0-1 6 15,3-3-2-15,1-6-4 0,0-5-6 0,3-2 4 16,-2-4 4-16,1-1 5 0,-4-2 8 0,-1-1 0 15,-3-2-2-15,-1 2 4 0,0-1-1 16,-4-1 5-16,1 4 4 0,-2-2 0 0,0 5-2 16,-2 3 6-16,0 2 3 0,0 5-2 0,0 4 3 15,0 3-17-15,0 2-17 0,0 0-17 0,-3 4-11 16,1 6 6-16,-1 4 7 0,0 3 8 0,0 3 7 16,1 2-4-16,2 2-1 0,0 1-2 0,1-1-1 15,3-1-8-15,5-2-12 0,0-5-4 16,2-5-3-16,6-5 18 0,-1-6 18 0,2 0 10 15,4-3 10-15,-5-6-7 0,3-2-1 0,-1-4-1 16,-3-1-2-16,1-3 4 0,-5-1 2 0,-2-1 1 16,-4 1-4-16,-1-1 2 0,-3-1-3 15,1 4 1-15,-2 1 6 0,-1 1-1 0,0 3 1 0,1 6 2 16,-1 1-2-16,0 3-6 0,0 2-8 16,0 1-22-16,0 3-7 0,0 5 1 15,0 5 2-15,0 5 15 0,0 3 6 0,1 5-2 16,2 0 1-16,2 2-2 0,-1 2-7 0,3-2-3 15,-1 0-17-15,1-2-30 0,3-3-32 16,-1-5-44-16,1-6-33 0,2-3-36 0,0-7-67 0,-3-2-289 16,-2 0-968-16</inkml:trace>
  <inkml:trace contextRef="#ctx0" brushRef="#br0" timeOffset="43900.3332">11517 6241 1893 0,'0'0'150'0,"0"0"-127"0,0 0-52 16,0 0-57-16,0 0-28 0,0 0-33 0,0 0-107 16,0 0-146-16,0 0-278 0,0 0 320 0</inkml:trace>
  <inkml:trace contextRef="#ctx0" brushRef="#br0" timeOffset="44498.1493">11592 6699 2667 0,'0'0'73'0,"0"0"-40"0,0 0-14 16,0 0 12-16,0 0 20 0,0 0 14 0,36-132 9 15,-31 114-5-15,3 3-16 0,-1 2-20 0,4 3-12 16,-1 2-13-16,1 5-8 0,2 2 3 16,-2 1-10-16,0 1-2 0,2 7 0 0,-3 1-9 15,-3 3 6-15,1 1-1 0,-2 2 0 0,-2 1 4 16,-2-1-1-16,1 1 2 0,-3-2-1 15,0 1 0-15,0-5-1 0,0-1 4 0,-2-5 5 16,2-1 5-16,0-3 21 0,0 0 1 0,0-6-5 16,0-4-5-16,3 0-21 0,1-3-3 15,1-1 3-15,3-2 2 0,0 2 2 0,2-1 3 16,0 1-1-16,0 2 0 0,-2 3 0 0,0 1-3 16,-1 4-3-16,0 1 1 0,-4 3-13 0,2 0-5 15,-2 3-2-15,1 4-5 0,0 3 13 16,0 2 8-16,1 5 3 0,-1-1 3 0,2 1 0 15,0 1 0-15,2 0 1 0,1-1 0 0,-1-2 0 16,1-4 1-16,1 0 2 0,0-4 0 16,1-4 5-16,0-3 6 0,1 0 5 0,-1-3 5 15,0-5-2-15,0-4 0 0,1-2-4 0,0-4-3 0,-1-2 2 16,0-3-3-16,-2-1 0 0,-3-1-2 16,3-1-2-16,-7-4-3 0,1 1-1 0,-3-4 2 15,0 1-5-15,-3-3 0 0,-1 1 0 0,-3-1-3 16,1 0 2-16,0-2 3 0,1-2-1 15,0 0 2-15,1-3-2 0,0 1-1 0,2-1 0 16,2 3-1-16,0 2 1 0,0 4 1 0,0 6 5 16,0 6 4-16,2 8 8 0,-2 5-1 0,0 5-13 15,0 3-22-15,0 3-21 0,0 8-1 16,2 7 9-16,0 7 19 0,2 7 14 0,-3 11 3 16,3 4 1-16,-1 6-3 0,1 4 0 0,3 1-2 15,-3 1-1-15,4-2 3 0,-1 0-5 16,0-3 0-16,0-2-4 0,4-6-16 0,3-6-20 15,1-8-27-15,5-6-32 0,0-8-43 0,3-8-80 16,-5-5-231-16,-8-4-703 0</inkml:trace>
  <inkml:trace contextRef="#ctx0" brushRef="#br0" timeOffset="44642.7708">12045 6197 2292 0,'0'0'351'0,"0"0"-264"16,0 0-46-16,0 0-12 0,0 0-11 0,0 0-22 15,0 0-11-15,0 0-7 0,0 0-23 0,125-25-66 16,-92 32-106-16,4 3-190 0,-11-1-381 16,-8-3-421-16</inkml:trace>
  <inkml:trace contextRef="#ctx0" brushRef="#br0" timeOffset="44798.8247">12491 6442 1969 0,'0'0'232'0,"0"0"-61"0,0 0-47 0,-46 120-27 15,36-92-9-15,-2 0-17 0,3-1-24 16,-1-2-16-16,-1-1-15 0,1-1-9 0,3-2-17 16,4-3-28-16,2-6-34 0,1-2-49 0,0-3-75 15,1-4-209-15,2-3-586 0,0 0-29 0</inkml:trace>
  <inkml:trace contextRef="#ctx0" brushRef="#br0" timeOffset="45547.2265">12825 6381 340 0,'0'0'846'0,"0"0"-475"0,0 0-135 16,0 0-62-16,0 0-23 0,92-132-8 0,-77 104-21 16,-3-1-19-16,-1 1-10 0,-4-3-4 15,-2-2-4-15,-3 3-9 0,-2-4-11 0,0 2-11 16,-2-2-11-16,-3-4-12 0,1 1-6 0,-1-1-7 15,-1-1-5-15,1-1-4 0,-1 0-3 16,2 1-1-16,-1 2-1 0,1 3 4 0,2 8 12 16,-2 8 11-16,3 5 5 0,-1 7-8 0,2 2-14 15,0 4-13-15,0 0-24 0,0 3-8 0,0 8 2 16,2 9 0-16,3 8 18 0,-2 10 9 16,4 8 6-16,-4 7 0 0,4 4-2 0,-4 5 2 15,4 3-3-15,-4 1 0 0,1 1 0 0,-1 0-3 16,-2-4 3-16,0 1-2 0,0-4 1 15,-1-5-2-15,0-2 0 0,0-9-1 0,0-9-5 16,3-8 1-16,-1-10-2 0,1-6 3 16,-3-6 13-16,0-5 13 0,1 0 13 0,-1-10 0 0,1-4-9 15,2-8-13-15,2-3-13 0,-2-7 0 0,4-1 0 16,-2-3 8-16,1-2 1 0,4 2 1 16,-3-1 0-16,2 0-5 0,1 2 3 0,4 2-2 0,-3 4 2 15,2 6 5-15,0 6-3 0,-1 7-3 16,-1 4-4-16,-1 5-7 0,1 1 0 0,-1 7-2 15,0 4 1-15,1 6-1 0,0 3 2 0,-2 3 3 16,-2 2 0-16,0 3 3 0,0 3-7 16,-4 1-12-16,2 1-24 0,-3 0-50 0,3-3-55 15,0-3-95-15,2-2-136 0,1-8-262 0,-2-5-396 16,-1-6 406-16</inkml:trace>
  <inkml:trace contextRef="#ctx0" brushRef="#br0" timeOffset="46364.8699">13588 6009 1693 0,'0'0'50'0,"0"0"-47"16,0 0 37-16,0 0 79 0,0 0 56 0,0 0 17 16,0 0-19-16,0 0-32 0,-75 137-27 15,69-108-26-15,-1 1-23 0,0 1-13 0,5 1-10 16,2 2-8-16,0-1-2 0,5-2-13 0,6-1-8 15,2-6-6-15,4-2-7 0,0-5 6 0,4-6 1 16,2-4 4-16,-1-5 2 0,-3-2 0 0,-1-1 3 16,-1-9 0-16,-1-2 4 0,-3-5-7 15,-2-5-5-15,0-2-4 0,-6-2-10 0,-2-2 2 16,-3-2-4-16,-4 0-3 0,-6 0 4 0,-3 1-7 16,-3 1 3-16,-5 3 5 0,-2 2 5 15,-1 3 10-15,2 5 4 0,-4 2-1 0,4 3-5 16,1 6 1-16,2 3-3 0,0 1-3 0,5 1 3 15,-2 6-8-15,6 3-3 0,3 2-4 0,1 2-3 16,4 3 4-16,2-1 4 0,1-1 1 16,9-2 3-16,2-1 1 0,7-3 2 0,1-3 5 0,7-3 7 15,2-3-2-15,2 0 0 0,4-4 0 0,-2-3-6 16,2-3 6-16,-2-2-1 0,-7-1 3 16,-1-4 2-16,-3 0-3 0,-3-2 1 0,-3-1-3 15,0-2-2-15,-2 1 1 0,-2 2-3 16,0 0 1-16,-5 5-4 0,-1 1 2 0,0 5 0 15,-3 3-2-15,-2 4 1 0,-1 1-22 0,0 0-15 16,0 4-3-16,0 7-1 0,-2 4 19 16,-2 3 15-16,0 4 4 0,3 1 2 0,1 4-2 15,-1 0-1-15,1 1 0 0,0 0 2 0,0 1-2 16,0 0 0-16,0-1-6 0,1-4-14 0,6-5-9 16,1-4 0-16,0-4 5 0,2-6 22 0,1-4 11 15,-1-1 11-15,-2-5 6 0,2-4-4 0,-2-5-2 16,0-2-7-16,-3-4-2 0,3-1-5 15,-6-1 4-15,0-3-1 0,2 1 1 0,-4-2 3 16,1-1-1-16,-1 2 0 0,0 1 2 16,0 3-1-16,0 3 5 0,0 5 3 0,1 2 0 0,-1 6-2 15,1 2-13-15,-1 3-20 0,1 0-14 16,1 7-2-16,3 4 4 0,-1 3 14 16,5 4 10-16,0 3 0 0,1 3 3 0,2 1-1 15,0 0-2-15,3 2 1 0,-2-2-11 0,-1 0-11 16,5-5-19-16,-4-2-16 0,6-5 3 0,-1-7 13 15,2-3 22-15,-3-3 23 0,-2-4 12 0,1-5 6 16,-4-5 1-16,-3-2 4 0,-3-4-3 16,0-2 1-16,-5-2 4 0,-1-2 3 0,0-2 15 15,-7-1 12-15,1 1 6 0,0 3 3 0,-2 1-3 16,5 4-8-16,-3 1-5 0,2 3-7 0,4 1-14 16,0 3-10-16,0 1-11 0,1 2-12 0,7 1-7 15,-3 2-12-15,6-1-17 0,3 4-25 16,0 1-35-16,6 2-49 0,4 0-74 0,1 5-118 15,-3-2-341-15,-6 1-911 0</inkml:trace>
  <inkml:trace contextRef="#ctx0" brushRef="#br0" timeOffset="47346.9768">14954 5672 1827 0,'0'0'165'16,"0"0"-153"-16,0 0 15 0,0 0 76 16,0 0 49-16,0 0 23 0,0 0-14 0,-85 128-37 15,74-101-34-15,2 1-27 0,2 5-20 0,4-1-13 16,-2 4-8-16,4 0-8 0,1 0-5 0,0 0-4 16,6-4-6-16,3-5-2 0,4-5 0 0,-1-6 1 15,6-5 4-15,-5-5 5 0,3-6 3 16,-2 0 3-16,-2-3 2 0,4-7-1 0,-4-5-1 15,3-5-5-15,-2-4-5 0,0-4 1 0,-2-1-2 16,-2-3 0-16,1 0 0 0,-5-1 0 0,0-1-2 16,-3 4 3-16,3-1-1 0,-2 5 2 0,-2 4 1 15,1 6 3-15,2 4-1 0,-4 6 0 0,1 2-6 16,-1 4-16-16,0 0-12 0,0 4-6 0,1 5 5 16,1 4 13-16,-2 3 11 0,2 3 4 15,3 3 1-15,-2 1-2 0,4 0 0 16,-2 0-2-16,5-1-7 0,1-2-4 0,5-6-2 15,2-2 3-15,2-6 7 0,0-3 7 0,-2-3 2 16,5-1 1-16,-7-7-4 0,3-4-1 16,-3-2-1-16,-1-5 2 0,-4 1 2 0,-2-3 5 15,1 2 2-15,-4-1 0 0,-3 1 6 0,-2 4-2 16,-1 1 4-16,0 2 0 0,0 3 1 0,-2 2 0 16,0 3-2-16,-1 1-5 0,3 2-11 0,0 1-17 15,0 0-7-15,5 4-3 0,2 2 7 0,4 0 13 16,3 2 7-16,6-2 2 0,1-2 0 0,2 0 2 15,3-3 0-15,-3-1 1 0,-4 0 2 16,1-3 2-16,-3-3 1 0,-4-4 3 0,-2 0 0 16,1-4 1-16,-2-1-1 0,-1-3-1 0,2-1-4 15,-4 0 1-15,-3-1 0 0,2 2-1 16,-4 2 4-16,-2 1 5 0,0 1 4 0,-1 4 6 16,-6 0 2-16,2 4-3 0,-2 0-6 0,-3 4-8 15,0 1-4-15,-1 1-6 0,-3 3-2 16,-1 5 0-16,1 2 1 0,-1 3 1 0,3 1-2 15,1 2-1-15,3 1-5 0,4 2 1 0,-2 0 2 16,6-1 0-16,0 1 5 0,8-4 2 0,2-1 1 16,1-2 5-16,6-3-1 0,-2-1-3 0,3-2 1 15,1-1-3-15,-1-1-1 0,-1-2 1 0,0-2 0 16,2 0 1-16,-5 0 1 0,4-6-1 0,-6 0 1 16,0-2 1-16,-3-1-1 0,-1 0 2 15,0-2 1-15,-5 1-4 0,2 0 1 16,-3 0-2-16,-1 2-1 0,0 0 0 0,-1 2-1 0,0 1-2 15,1 2-1-15,-1-1 0 0,1 3-2 16,0 0 0-16,-1 1 0 0,3 0-4 0,-2 0 1 16,0 0-1-16,1 0-1 0,-2 0 0 0,2 0 1 15,-1 0 1-15,4 0 1 0,-4 1 2 0,0 0-1 16,0 0 2-16,-1 0 1 0,0 1-1 16,1-1 2-16,0 0 0 0,-1 0-2 0,0 0 2 15,1 2-2-15,-1-3 1 0,0 0 2 0,3 1-1 16,-3-1 0-16,0 0 0 0,0 1 0 15,0-1-1-15,0 0 3 0,0 1-4 0,0-1 0 16,0 0 1-16,1 2-2 0,-1-2 3 0,1 0 0 16,0 0 0-16,-1 1 2 0,1-1-1 15,-1 0-1-15,0 0-1 0,1 1 0 0,0-1-2 16,-1 0 1-16,0 1 0 0,3-1-4 0,-3 0-3 16,0 0-12-16,0 0-15 0,0 0-22 0,0 0-27 15,0 0-39-15,0 1-59 0,0 2-105 0,-3-3-300 16,2 3-982-16</inkml:trace>
  <inkml:trace contextRef="#ctx0" brushRef="#br0" timeOffset="48653.6735">10275 8086 664 0,'0'0'327'0,"0"0"-84"0,0 0-31 15,0 0-8-15,0 0 0 0,4-123-24 0,-1 93-27 16,0 0-25-16,-3-2-16 0,1-3-13 0,-1 3-7 16,0-1-7-16,0-2-11 0,-1 2-5 15,-3-3-13-15,1-2-15 0,-2 0-10 0,0-1-11 16,2 0-4-16,-3 2-3 0,3 0-2 15,-2 5-2-15,2 2 2 0,0 7 9 0,-1 7 9 0,0 5 5 16,2 6-2-16,0 4-17 0,-1 1-23 0,1 1-16 16,1 11 2-16,-1 6 5 0,-4 8 14 15,3 9 8-15,-2 5 0 0,0 3 2 0,3 6-2 16,-1 3 1-16,0 2 0 0,3 1-5 16,0 2-1-16,3-1-4 0,3-1-1 0,4-3-3 15,0-4-6-15,1-8-15 0,5-3-28 0,-2-9-19 16,4-8-17-16,-1-9 7 0,0-6 30 15,3-5 29-15,-1-7 29 0,0-7 15 0,0-6 3 0,-3-3-2 16,1-4-8-16,-5-1 6 0,-1 1 1 16,-2 0 7-16,-5 3 12 0,-2 2 1 0,-2 3 7 15,0 0-1-15,0 6 2 0,-3 3-2 16,0 4-7-16,3 2-8 0,-1 1-11 0,1 2-11 16,0 0-14-16,0 1-13 0,5 0 0 0,3 0 2 15,7 2 11-15,2 1 10 0,7-2 1 0,2-1 3 16,7 0-5-16,0-5 0 0,0-3 0 0,0-1-2 15,-3 0 5-15,-5-1 0 0,-5 0 4 0,-6 0 4 16,-2-1 4-16,-4 0 5 0,-5-1 1 0,-2 1 3 16,-1 0-7-16,-4 1-5 0,-5 2-3 0,-4 1-8 15,-3 1 6-15,-1 3 2 0,-4 2 1 16,-2 1 4-16,0 3-4 0,0 5-1 16,1 4-1-16,1 2-1 0,4 2-2 0,1 1-4 15,6 0-1-15,4 2-5 0,3-2 0 0,3-1 1 16,5 0-1-16,6-1 2 0,5 0-6 0,1 0 1 15,4-3-1-15,4 0-4 0,1-4 4 0,2-3-2 16,2-5 3-16,1 0 4 0,1-7 2 16,-1-2 3-16,-3-3 0 0,-1-1 6 0,-4-3-4 15,0 0 1-15,-5 0 1 0,-2-2-4 0,-4-2 5 16,-1 0 2-16,-2-4-1 0,0-1 3 0,-2-1-5 16,-1-4-1-16,-1-4-3 0,0-1 0 15,-1-3-2-15,0-3 0 0,-1 0 0 0,2-2-5 16,-1-4 4-16,-2 0 1 0,1 0-1 0,-2 2 4 15,1 0-4-15,-2 5-1 0,0 2 2 0,0 8 0 16,-3 5 2-16,-1 5 2 0,-1 8-1 0,-1 2-2 16,1 6-1-16,0 1-6 0,-1 3-8 0,1 0-4 15,-1 7-2-15,-4 7 2 0,4 4 7 16,-2 6 2-16,3 5 6 0,2 8 2 0,1 6 2 16,2 5 3-16,2 6-4 0,2 6 1 0,2 3-1 15,2 3-2-15,0 1 2 0,-1-2-1 16,0-2-1-16,-3-3-6 0,1-4-2 15,-4-6-9-15,2-3-12 0,-2-10-2 0,1-6-15 0,-1-10 6 16,0-9 11-16,0-5 23 0,0-7 36 16,-1-1 8-16,0-9 3 0,3-6-13 0,-1-4-22 15,1-6-3-15,-1-2-3 0,2-1 6 0,1-3-1 16,-1 2-1-16,2 0 3 0,0-1-9 0,2 4 11 16,0 2 0-16,2 2 1 0,3 3 6 15,-3 6-7-15,2 4 0 0,0 4-4 0,-1 5-6 16,1 1 2-16,1 6 0 0,0 5 0 0,1 4-2 15,-2 3 2-15,1 1 1 0,-3 2 0 0,-1 3 2 16,-2 0-7-16,-2 1-9 0,0-3-11 0,-1 1-29 16,1-1-45-16,-2-1-86 0,6-3-180 15,-5-5-546-15,0-5-621 0</inkml:trace>
  <inkml:trace contextRef="#ctx0" brushRef="#br0" timeOffset="49554.4865">11644 7509 2502 0,'0'0'71'0,"0"0"-47"0,0 0-15 0,0 0 12 16,-118 59 17-16,96-41 11 0,-2 2 11 0,2 1-2 16,2 1-7-16,0 0-8 0,4 3-15 0,3-1-10 15,3 0-10-15,6-1-7 0,4-1-8 16,0-4-10-16,8-3-5 0,4-4-3 0,4-8 5 0,5-1 12 15,0-2 9-15,2-5 7 0,-2-4 1 16,2-4 2-16,-2-2-3 0,-2-1 1 0,-2-1 5 16,-4-2-1-16,-2 0 2 0,-3 0 2 0,-2-2-4 15,-3 1 2-15,-2-1 0 0,-1 1 0 16,0 3 2-16,-1 3 5 0,-2 4 3 0,-1 3 3 16,0 2 0-16,0 4-9 0,2 1-16 0,2 0-15 15,-2 8-9-15,2 4 4 0,0 5 8 16,0 3 5-16,0 0 2 0,3 2-6 0,6 0-4 15,1 0-1-15,2-2 0 0,2 1 2 16,2-1-6-16,0-2-10 0,2-3-12 0,-1-2-7 16,2-4 1-16,1-4 11 0,-4-5 15 0,1 0 16 0,-2-5 12 15,-1-5 6-15,-2-2 4 0,-2-3 7 16,0 0 0-16,-2-4 1 0,-3-3-3 0,-1 1-3 16,-3-4-1-16,0 0-2 0,-1-4 1 0,0 0-2 15,0 0-1-15,0 2 0 0,0 0-3 0,0 3 5 16,-1 3 3-16,1 3 5 0,0 4 4 15,0 3-3-15,0 5-4 0,0 4-11 0,0 1-13 16,0 1-19-16,1 1-9 0,4 7 0 0,1 3 6 16,2 4 15-16,0 5 6 0,1 1 2 15,1 4 1-15,-1 1-2 0,0 1 0 0,-1 0-2 16,0 1-1-16,-1 0 0 0,-1-2-3 0,1-2-8 16,-4-2-16-16,2-5-18 0,-2-4-13 0,1-5 0 15,-2-3 19-15,1-5 34 0,-2 0 39 16,0-4 11-16,2-6-6 0,-1-3-14 0,3-4-22 15,0-3 1-15,-1-3 2 0,2 0 0 0,-2-2 4 16,1-2 1-16,1 2 1 0,-1 0 2 16,1 2-1-16,2 3 1 0,-1 3-3 0,2 2-2 15,-1 5-1-15,1 2-3 0,2 2 0 0,-1 3-4 16,3 2-2-16,2 1-1 0,-2 0 2 0,6 0 1 16,1 4 3-16,1-1 1 0,4 0-1 0,0-2 2 15,4-1 0-15,-3 0-2 0,-1 0 4 16,1-5-1-16,-1-1 1 0,-3-2 2 0,-2-1 0 15,-1-2 8-15,-4-1 4 0,-4-3 5 0,-4 0 1 16,0-2-2-16,-7 2-1 0,0 0-2 0,0 1 1 16,-5 3-1-16,-3-1 0 0,-2 4 2 0,-4 2-3 15,1 1-1-15,-3 4-1 0,-1 1-2 16,0 1-3-16,2 8-4 0,-1 2-2 0,2 4-4 16,2 4-1-16,3 0 0 0,3 3 0 0,6 0 1 15,0 1 0-15,2 2 1 0,7-2 0 16,7 2-1-16,0 1 1 0,7-2-1 0,3 0-2 15,0 0 1-15,0-5-4 0,3-4 0 0,1-1-3 16,-3-6-3-16,0-2-6 0,-1-5-7 0,-4 1-13 16,-2-2-17-16,-1 0-21 0,-6 0-24 15,-1 0-27-15,-3-2-49 0,-1-2-95 0,-4 1-231 16,1-1-553-16,-4 2 100 0</inkml:trace>
  <inkml:trace contextRef="#ctx0" brushRef="#br0" timeOffset="53482.7298">12975 6986 0 0,'0'0'0'0,"0"0"0"16,0 0 0-16,0 0 0 0,0 0 0 0,0 0 19 15,0 0 180-15,0 0-4 0,0 0-23 0,0 0-8 16,0 0-4-16,2-11-12 0,-2 11-6 16,0-1-13-16,0 1-13 0,0 0-12 0,0-1-15 15,0 1-17-15,0 0-9 0,0 0-10 0,0 0-3 16,0-1-4-16,0 1-5 0,0 0-6 0,0-1-4 15,0 1-4-15,0 0-3 0,0 0 2 0,0 0-4 16,0 0-1-16,0 0-2 0,0 0-4 16,0 0-2-16,0 0-2 0,0 0-4 0,0 0 2 15,0 0 0-15,0 0-1 0,0 0 2 0,0 0-2 16,0 0 0-16,0 0-1 0,0 0 0 0,0 0-2 16,0 0 2-16,0 0 2 0,0 0 2 15,0 0 4-15,1 0 1 0,-1 0-1 0,2 0-1 16,1 0-1-16,-2-1 4 0,3-1 3 0,0 1 0 15,-1 0 1-15,4 0-4 0,0-1-3 0,2-1-1 16,1 1-3-16,0 0-2 0,4-1 0 16,-2 1-2-16,3 1-5 0,0-2 3 0,1 2-2 15,0 0 0-15,2 0 2 0,-2 1-1 0,0 0 0 16,2 0 2-16,-3 2-2 0,2 2-2 16,-2 0 0-16,-3 2-1 0,0 0-7 0,-5 1 1 15,-1-1 1-15,1 3-2 0,-4-1 8 0,2 0 0 16,-2 1 2-16,-1 0 1 0,-1 1-1 15,2-1 2-15,-3 1 2 0,1 0 1 0,-1 1 2 16,0 0-1-16,0-3-1 0,0 2 1 16,-3-2 1-16,1 1 0 0,1-1 0 0,-2 0 2 0,-1 0-4 15,1 1 5-15,-2-3 3 0,0 1-2 16,-2 0 3-16,0 0-6 0,-3 1 0 0,0 1-2 16,-1-1-1-16,-4 1-1 0,4-1 0 0,-4 0 1 15,1-1-3-15,2 0 1 0,0-2-3 16,0 0 1-16,1-1-2 0,1-1 2 0,4 1 0 15,-2-2 0-15,1 0-1 0,2 1-1 0,3-2 2 16,-3 0-2-16,3-1 4 0,1 2-3 0,0-2-3 16,-1 0 0-16,2 1-4 0,-1 1 4 0,1-2-1 15,-1 0 2-15,1 1 1 0,0-1-2 16,0 0 2-16,-2 0-1 0,2 0 2 0,0 0-1 16,-1 0 0-16,1 0 1 0,0 0-3 0,0 1 6 15,0-1 3-15,0 0 1 0,0 0 6 0,0 0-3 16,0 0 0-16,0 0 1 0,0 0-8 0,0 0 4 15,0 0-2-15,0 0 0 0,0 0-4 16,0 0-1-16,0 0 0 0,0 0-2 0,0 0 4 16,0 0-4-16,-1 0-1 0,1 0 0 0,0 0-5 15,0 0 6-15,0 0 1 0,0 0 2 0,0 0 1 16,0 0-5-16,0 0 0 0,0 0 0 16,0 0 3-16,0 0-1 0,0 0-1 0,0 0 0 15,0 0-5-15,0 0 4 0,0 0 2 0,0 0-1 16,0 0 5-16,0 0-6 0,0 0 0 15,0 0 1-15,0 0-4 0,0 0 6 0,0 0-1 16,0 0 0-16,0 0 0 0,0 0 0 0,0 0 0 16,0 0 0-16,0 0 3 0,0 0-2 0,0 0-2 15,0 0-1-15,0 0-5 0,0 0 6 16,0 0 0-16,0 0-1 0,0 0 0 0,0 1-6 16,0 2 0-16,1 0 1 0,0 5 6 0,1 2 1 15,0 3 0-15,1 2 2 0,-3 1-5 16,2 0 4-16,1 1-1 0,0 2 1 0,-1-3 3 0,-2 0-4 15,2-2-2-15,1-1 1 0,-2 2-4 0,2-3 5 16,-1-1-1-16,-1 1 1 16,0 0 0-16,0-3 2 0,2-1 3 0,-1-2-1 15,-1-1 5-15,-1-2-4 0,1-1-2 0,-1 0 0 0,0-2-5 16,0 1 7-16,0-1 1 0,0 1 1 16,0-1 4-16,0 0-5 0,0 0-3 0,0 0-3 15,0 0-7-15,1 0-13 0,0 0-30 0,1 0-56 16,0 0-89-16,2 4-166 0,-2-2-510 15,1 1-656-15</inkml:trace>
  <inkml:trace contextRef="#ctx0" brushRef="#br0" timeOffset="53970.9065">13188 7796 2507 0,'0'0'98'0,"0"0"-61"0,0 0-28 16,0 0 26-16,0 0 31 0,0 0 19 0,0 0 4 15,0 0-20-15,0 0-21 0,0 0-19 0,0 0-10 16,0 0-10-16,0 0-3 0,0 0-3 0,-40 8-4 16,40-8 2-16,0 2 1 0,0-1 1 15,0 0 2-15,0-1-3 0,0 1 0 0,0-1-1 16,0 0 0-16,0 2 2 0,0-2 1 0,0 0-1 15,0 0-2-15,0 0 5 0,-1 0 1 16,1 0-1-16,0 0 2 0,0 0-5 0,0 0-1 16,0 0-1-16,0 0-1 0,0 0 1 0,0 0 0 15,0 0 1-15,0 0 1 0,0 0-3 16,0 0 2-16,0 0 0 0,0 0 2 0,0 0-1 16,0 0-2-16,0-2 0 0,0 0-6 0,1-1 5 15,1 2-4-15,-1-3 0 0,1 0 2 0,0 1-3 16,-2-3 3-16,2 2 0 0,-1 1 1 15,1 1 1-15,-1-1-1 0,-1 3 1 0,0 0-2 16,0 0 1-16,0 0-1 0,0 0-1 0,0 0-2 16,0 0-6-16,0 0-1 0,0 0-2 15,0 0-2-15,0 0 5 0,0 0 2 0,0 0 2 0,0 0 0 16,0 0 3-16,0 0 1 0,0 0-1 0,0 0-4 16,0 0-16-16,0-2-32 0,0 1-49 15,0 0-78-15,0-2-188 0,0 2-704 0,0-1-155 16</inkml:trace>
  <inkml:trace contextRef="#ctx0" brushRef="#br0" timeOffset="137307.0313">2204 8738 0 0,'0'0'0'0,"0"0"79"0,0 0 217 16,0 0-48-16,0 0-6 0,0 0-5 0,0 0-18 15,0 0-18-15,0 0-32 0,0 0-24 16,0 0-27-16,0 0-17 0,-5-10-11 0,5 10-9 16,0 0-11-16,0 0-12 0,0 0-12 0,0 0-11 15,0 0-5-15,0 0-4 0,0 0-6 0,0 0-3 16,0 0-9-16,0 0-8 0,0 0-10 16,0 0-8-16,0 3-8 0,0 0 2 0,1 3 6 15,-1 2 9-15,3 4 11 0,0 0 2 0,-1 4-1 16,0 2 1-16,-1 2-1 0,4-1-2 0,-2 3 3 15,-1 0 1-15,3 2 4 0,-3-2 3 16,-1 3 3-16,0 0-1 0,-1 0 1 0,0 2 4 16,0-1 4-16,0 0 4 0,0 0 2 0,0 1-1 15,0-2-3-15,0-2-5 0,-1 1-2 16,1-2-4-16,0-2-1 0,-1-1 0 0,-1 0-2 16,0 0 0-16,-1-1-4 0,1 0 0 0,0-1 1 15,-1-1 0-15,-1-1 2 0,2-1-3 0,0-1 0 16,-1 0-2-16,-1-3 0 0,3 1 2 15,-1-3-3-15,1 0-1 0,-1-2-2 0,2-1 0 16,0-3 0-16,0 0 0 0,0-2 1 0,0 1 0 16,0-1-2-16,0 0 2 0,0 0-1 15,0 0 5-15,0 0 2 0,0 0 5 0,0 0 2 16,0 0-2-16,0 0 5 0,0 0-3 0,0 0 0 16,0 0-2-16,0 0-4 0,0 0-3 15,0 0-3-15,0 0 1 0,0 0-2 0,0 0 3 16,0 0-1-16,0 0-2 0,0 0-1 0,0 0-1 15,0 0-1-15,0 0 4 0,0 0-4 0,0 0 1 16,0 0 2-16,2 0-2 0,-1-1 6 0,-1 0 4 16,1-1 4-16,1-1 0 0,2-1-3 0,0-3-7 15,0 2-2-15,2-2 2 0,-2-2-2 0,2 0 3 16,-2 0 1-16,4-3-7 0,-3 1 5 16,1-2-1-16,1-1 1 0,-3 0 1 0,4 0-4 15,-3-3 0-15,1 3-1 0,0-4 0 0,-2 1 1 16,3-1 1-16,-3 2 3 0,2-2-5 15,-2-1 4-15,0 1-1 0,1 1-1 0,-3-1 5 16,4 3-5-16,-4 0 3 0,0 1-2 0,-1 3 1 16,1 2 5-16,-1 0-1 0,1 2 2 0,-2 1 0 15,0 1-4-15,1 1-2 0,-1 2-2 16,0 1 1-16,0 1-6 0,0 0 5 0,0 0-5 16,0 0-7-16,0 0 0 0,0 0-10 0,0 0-9 15,1 1-3-15,1 1 4 0,1 4 9 16,2 1 10-16,3 2 8 0,-1 1 0 0,0 3 3 15,2 1 0-15,0 2-2 0,-2 0 2 0,-1 0-3 16,3 1-1-16,-1 0 5 0,-2 1-3 16,1-1 0-16,1 2 1 0,-2-1-2 0,1 2 1 15,-3-2 2-15,0 1 1 0,-2 1-1 0,1 0 0 16,-1-1-2-16,0 0-2 0,0-2 3 0,-2-2-4 0,3 0 4 16,1-4-1-16,-1 0-3 0,1-3 5 15,1-2-2-15,0 0 0 0,2 0 2 0,0-1-2 16,-3-2-1-16,3 1 1 0,-4-1-1 15,2-3 1-15,-2 1 2 0,-2-1 2 0,-1 0-1 16,0 0 1-16,0 0 5 0,1 0 3 16,-1 0 5-16,3 0 1 0,2-4-4 0,-2-3-4 0,6-3-7 15,-1 0 3-15,0-1-3 0,1-1 0 16,0-2 1-16,0-1-4 0,2 0 1 0,-1-3-1 16,-2-1 4-16,2 1-3 0,0 0 3 0,-3-2-1 15,-1-1-3-15,1-2 4 0,-1-2-3 0,-2-1 0 16,0-3 4-16,1-1-7 0,-3-1 3 15,4-3-2-15,-2 2 1 0,-1-2 0 0,1 2 0 16,-1-1 3-16,-1 3-4 0,1 0 4 0,-1 3-4 16,0 1-1-16,-2 5 5 0,0 2-3 0,0 4 4 15,0 2 0-15,0 1 0 0,0 3 2 16,0 2 0-16,0 2 0 0,0 2-2 16,0 2-3-16,0 0-6 0,0 1-7 0,0 0-6 0,0 0-11 15,0 0-8-15,0 0-12 0,0 1-9 16,1 1 13-16,4 2 12 0,0 1 20 0,4 2 19 15,1-1-4-15,2-1 4 0,3-2-1 0,0-1 1 16,3-2 5-16,1 0 2 0,-2-1 2 0,3-5-1 16,0-2 1-16,-3-2-5 0,2-2-2 15,-5-1 2-15,2 1-3 0,-4-3 3 0,0 0-1 16,-1 0-3-16,-3 0 3 0,-2 2 1 0,-2-2 0 16,0 1-2-16,-3 2-2 0,-1-1-3 0,0 2-1 15,0 2 3-15,-1 1-4 0,-3 0 1 0,2 1 1 16,-2 2-5-16,2 2 5 0,0-1-2 15,0 4-3-15,1-2 1 0,0 2-5 0,-1 0-7 16,2 0-5-16,-1 0-10 0,1 0-15 0,-1 3 3 16,-1 6 9-16,-1 2 9 0,-1 6 17 0,0 6 3 15,0 5-1-15,-1 3 4 0,2 3 1 16,-1 3-2-16,1 0 2 0,1 3-3 0,-2-1 3 0,0 4 2 16,-3-3 0-16,1 4 3 0,-2 1 2 0,-2 0 0 15,0-3 2-15,0 1-1 16,2-5-5-16,-2-2-1 0,1-4 2 0,2-2-4 15,0-4 2-15,0-2-1 0,3-7-2 16,1-1 3-16,2-5-5 0,-1-3-1 0,2-3 4 16,0-3-5-16,0-1 4 0,0-1 7 0,0 0 0 0,0 0 14 15,0 0 9-15,0 0 6 0,0 0 5 0,0-4-6 16,0-6-16-16,4-3-9 0,1-4-12 16,3-3-1-16,0-3 4 0,2 0 1 0,1-3 1 15,1 3-1-15,3-4-4 0,-1 1-2 0,0-3 0 16,2 0 1-16,2 0 1 0,-1 2-1 0,0 2-2 15,0 4-3-15,-4 4 3 0,0 5-2 16,-5 4 2-16,0 3-3 0,-3 3-11 0,-1 2-5 16,-1 0-6-16,-2 3 0 0,1 6 6 0,-1 5 5 15,-1 4 8-15,0 4 3 0,-1 5 5 0,-4 3-1 16,-3 0 2-16,2 1 1 0,0-1-4 16,1-3 0-16,2 0-1 0,2-4-2 0,1-1 3 15,0-3-2-15,1-1 1 0,6-3 3 0,-2-3-2 16,3 0-1-16,2-6 2 0,0-1 0 0,3-3 5 15,2-2 5-15,1 0 2 0,1-6 3 16,4-4 5-16,-1-1-3 0,0-3 1 0,0 0 0 16,-3-1-10-16,-1 1 7 0,-1-3-4 15,-1-1 0-15,-4-1 2 0,0 0-1 0,-1-3-2 0,-4 3-1 16,-2-1 4-16,-3 0-3 0,0 1-1 16,-5 2 1-16,-4 3-2 0,0 2-3 15,-1 3-3-15,0 0-3 0,-2 4 2 0,2 2-1 0,-1 3 0 16,2 0-1-16,2 3-5 0,-2 7 3 15,0-1 3-15,2 4 0 0,2 3 4 0,-1 4-1 0,5 2-3 16,0 0 0-16,1 4 0 0,0 0-2 16,4-1 1-16,1 1-2 0,1-1-4 0,2-4-1 15,1 0-2-15,1-6 0 0,0-1 6 0,4-5 3 16,0-3 5-16,3-4 6 0,-1-2 1 0,4-1 4 16,0-7 2-16,-1-4 2 0,0-1 0 15,-3-2-1-15,0-3-3 0,-3-1-1 0,0-1 4 0,-1-1-2 16,-4 2 3-16,2-4-3 0,-3 1-7 15,0 0 1-15,-2-1 2 0,1 3-1 16,-2 1 3-16,0 3-5 0,-1 3-5 0,1 4-2 16,0 4-3-16,-2 0-1 0,-1 4-2 0,1 0-5 15,0 1-7-15,2 1-2 0,-1 4-3 0,1 3 5 16,1 4 8-16,-1 3 4 0,1 6 3 0,-1 1 0 16,-1 3-1-16,-1 2 1 0,-2 0 2 0,0 0 1 15,-4 3 1-15,-1-2 0 0,-1-1-1 16,1-4 0-16,0-5 0 0,2-3 1 15,1-6 1-15,1-2 4 0,1-6-1 0,0-1 15 0,0 0 11 16,0-4-4-16,0-7-1 0,2-4-16 16,2-3-12-16,5-3 0 0,-1-3 1 0,3 0 3 15,-1-1 3-15,3 2 0 0,2-2-2 0,-1 1 0 16,2-1-4-16,-1 2-6 0,2 1 7 0,-2 2-2 16,0 5-2-16,-3 2 2 0,0 8-1 0,-4 0-6 15,-1 3 0-15,-2 2-2 0,0 3-5 16,-1 5 4-16,-1 6 4 0,1 2 3 0,-1 7 5 15,-3 0 3-15,2 4 1 0,-2 0 3 0,0 3-1 16,-3-3-3-16,0 2 0 0,-1-4-5 16,2-2-5-16,2-5-11 0,0-6-15 0,0-1-18 0,6-4-32 15,-2-2-51-15,2-5-66 0,-1 0-156 16,-2 0-496-16,1 0-555 0</inkml:trace>
  <inkml:trace contextRef="#ctx0" brushRef="#br0" timeOffset="139140.6792">4776 8831 52 0,'0'0'264'0,"0"0"-97"0,0 0 11 15,0 0 36-15,0 0 35 0,0 0 4 0,0 0-27 16,0 0-41-16,0 0-37 0,-125 79-37 0,108-60-22 16,-1 2-19-16,0 1-11 0,0 1-7 0,1 1-13 15,3 1-2-15,2 1-6 0,4-1-4 16,4-1 3-16,4 0-5 0,0-2 1 0,7 0-3 15,6-2-5-15,1-2-3 0,6 0-4 0,0-1 7 16,5-5 3-16,2 0 9 0,5-3-1 16,2-4-4-16,2-4-1 0,3-1-4 0,0-1 6 0,-2-7 3 15,-2-1 0-15,-2-3-2 0,-2 0-6 16,-2-3-3-16,-4-1-3 0,-3 0 1 0,-5-4 1 16,-1 1-5-16,-4-3-1 0,-1-2-7 0,-2-1 0 15,-2 1 4-15,-5-1 0 0,-1 6 5 16,-1 2-5-16,0 2 1 0,-2 3-2 0,-5 3-4 15,4 2 5-15,-4 3-2 0,1 1-4 16,1 3-5-16,-1 0-3 0,0 3-2 0,-2 5 4 0,-2 4 4 16,0 4-2-16,1 4-1 15,0 1-1-15,1 5-1 0,1 2 5 0,2 2 1 0,1-1 1 16,2 2 2-16,2-2-6 0,0-1 1 0,4-4-2 16,5-2 0-16,2-4 4 0,3-4-3 15,0-5 3-15,5-2-3 0,-3-2 4 0,1-4 3 0,1-1 4 16,-1-1 0-16,-2-6-3 0,3-2 0 15,-6-2-4-15,0-3 0 0,-3-3 4 0,-1-2-1 16,-6 1 0-16,0-3-3 0,-2 0-3 0,-4 0 2 16,-5-3-2-16,-1 3 4 0,-4-2-3 15,1 3 0-15,2 0-3 0,-1 3-1 0,1 3 4 0,0 3 2 16,1 3 3-16,1 1 0 0,-2 3-5 16,3 3 0-16,1 0-3 0,1 1 1 0,-1 0 0 15,3 5-5-15,0 1 1 0,1 4-3 16,2 1 3-16,1 2 3 0,0 1 2 0,2 0 2 15,5-1-3-15,3 0 0 0,1-3-2 0,2-2 2 16,4-3 6-16,0-1 5 0,-1-4 0 16,4 0-3-16,-2-4 0 0,2-3-1 0,-2-2 1 15,-3 0 3-15,1-3-3 0,-2-1-2 16,-1-3 1-16,0 1-3 0,-1 0 3 0,0 0 1 0,-3 2 1 16,-2 1-1-16,1 3-2 0,-1 3-2 15,-5 1-2-15,4 4 2 0,-4 1-7 0,0 0-3 0,4 0-3 16,-3 2-2-16,5 5 3 0,-2 4 5 15,-1 2 1-15,0 3 4 0,0 2-3 0,-3 2-1 0,2 2 0 16,-3-1 0-16,-1 1 4 0,0-1 0 16,-1-1-2-16,-3-2 0 0,2-3 0 0,0-4 3 15,0-3 1-15,-1-2 1 0,2-3 2 0,1-2 7 16,-1-1 8-16,0-1 2 0,1-7 2 16,-1-2-7-16,1-2-6 0,0-4-4 0,0-2-5 15,0 0-1-15,2-3-1 0,3 0 0 16,1 0 2-16,3-1-2 0,-1-1 0 0,0 3-1 15,2 1-1-15,0 1 3 0,0 4-1 16,1 1 0-16,-1 3-4 0,-1 4-5 0,1 3-5 0,-2 3-2 16,-1 0 1-16,1 1 0 0,-4 6 3 0,3 5 0 15,-4 2 3-15,1 3 3 0,-1 4 3 16,-1 1 2-16,0 0 0 0,1 2-1 0,0-1 2 16,-1-2-3-16,4-1 2 0,-1-4 1 0,4-4 2 15,1-3-2-15,1-2 3 0,1-4 1 16,4-2-2-16,-4-1 5 0,1 0-1 0,3-4-1 15,-5-2 3-15,1-2-2 0,-1-4 1 0,0-1 2 16,-1-2-2-16,-2-4 2 0,0-1-4 0,-4-1-1 16,2-1 0-16,-4 0-1 0,-2 0 0 0,0 0 1 15,0 2-1-15,2-1-1 0,1 1 0 0,0 3 2 16,0 2-3-16,2 2 6 0,0 3-5 0,3 3-4 16,-2 3-2-16,0 3-7 15,2 1 4-15,-1 0-1 0,3 3 2 0,-3 5 1 16,1 2-1-16,2 2 0 0,-2 2 1 0,-3 1 2 15,2 2 1-15,-4 0 1 0,2 3 1 0,-3 1-5 16,-2 3 4-16,0-1 1 0,-7 2-3 16,3-2 3-16,-5-2-5 0,1-4-4 0,1-3-2 0,1-4 0 15,-2-3-1-15,2-3 3 0,1-1 5 16,0-2 1-16,1-1 5 0,3 0 3 0,1 0 2 16,0 0 2-16,0-1-5 0,0-3-7 0,4 1-5 15,4-1-3-15,2 0 0 0,4 0 7 0,0-1 2 16,2-1-1-16,0 0 0 0,3 0-1 15,-3 1 0-15,2-3 5 0,1 0 1 0,1-3 0 16,1-1 1-16,-1-2-5 0,0 0 2 0,1-2 2 16,-3 0 2-16,1-2 2 0,-6 0-3 0,4-1-1 15,-5-4-1-15,-2 1 1 0,0-3 1 0,-1 0 0 16,-5-3 2-16,3 1-4 0,-3-3 1 0,2 0 0 16,-4 0 0-16,0-2 2 0,2 1 0 15,-2-1-4-15,-1-2 1 0,0 1-2 16,3 0 3-16,-1 1 1 0,-1 1 2 0,-1 2 3 15,1 3-2-15,0 2 0 0,-2 2-1 0,0 3 0 16,-4 2 1-16,2 5 0 0,-3 2-1 0,1 6-5 16,3 0-1-16,-1 3-5 0,-2 1-3 0,2 1-3 15,0 8-1-15,-4 4 0 0,1 8 1 0,-2 2 5 16,1 5 4-16,0 2 3 0,1 7 1 16,0 0-1-16,2 5-2 0,-3 4 1 0,2 1 1 15,-2 4 2-15,3 0-1 0,-2-1-1 0,1 1-1 16,4-4-1-16,0-3 1 0,0-2-2 0,4-5-2 15,3-5-6-15,3-4-8 0,0-6-19 16,5-6-40-16,0-6-51 0,1-7-76 0,0-3-144 16,-2-3-367-16,-6-3-791 0</inkml:trace>
  <inkml:trace contextRef="#ctx0" brushRef="#br0" timeOffset="139277.8889">6023 8682 1375 0,'0'0'290'15,"0"0"-219"-15,0 0-60 0,0 0 0 16,0 0 1-16,0 0-21 0,132-7-74 0,-95 7-181 16,-9 0-409-16,-8 0-68 0</inkml:trace>
  <inkml:trace contextRef="#ctx0" brushRef="#br0" timeOffset="140576.7093">6425 9094 0 0,'0'0'0'15,"0"0"0"-15,0 0 0 0,0 0 114 16,0 0 153-16,0 0 42 0,0 0 13 0,0 0 8 0,0 0-57 16,0 0-73-16,0 0-63 0,0 0-44 0,0 0-12 15,0 0 3-15,-8-15 5 0,8 1-8 16,0-1-18-16,2 1-16 0,2-4-12 0,0 1-6 15,-2-1-4-15,4 0 1 0,-3 0-6 0,4-3-6 16,-2 1-4-16,4-1-8 0,0-1 0 0,1 1 0 16,2 1-4-16,-1 2 4 0,4 3-1 15,-3 3 0-15,-1 4 0 0,1 2-2 0,-1 0 0 16,1 3-3-16,2 2 3 0,-4 1-1 0,1 0-1 16,-1 7 1-16,-4 0-4 0,0 3 2 15,1 5-2-15,-5 1 1 0,-1 4 3 0,-1 1-5 16,0 2 2-16,-3 0-1 0,-4 0-4 0,4 1 3 15,-4-3 1-15,5-1 1 0,-4-1-2 16,4-2 3-16,2-1-1 0,-1-4 0 0,1-2 6 16,0-2-5-16,3-1 5 0,4-2 3 0,1-3 2 15,4-2 11-15,0 0 1 0,7-5-1 0,1-4 3 16,4-2-8-16,4-1 2 0,0-3-3 0,-3-1 1 16,3 1-1-16,-3-2 0 0,0 0 3 15,-1-2-5-15,2-2 5 0,-4 1-4 0,0-2-3 16,1 0 4-16,-4 1-4 0,-1 1 0 0,-2 3-1 15,-5 3 0-15,-6 4 4 0,0 5 7 16,-3 3 4-16,-2 0-1 0,0 2-6 0,0 0-18 0,0 0-17 16,-3 3 1-16,-4 4 0 0,-2 5 11 15,-5 3 15-15,-2 5-5 0,-1 0 2 0,1 3 1 16,-2 3-6-16,5 0 2 0,-3 0-2 0,6 1-4 16,4-4-5-16,1-3-7 0,5-5-4 0,1-3 5 15,7-5 5-15,2-2 9 0,2-4 10 16,3-1 0-16,-1-1 1 0,4-6 1 0,1-2-2 15,-3-3-1-15,3-1 2 0,-2-3 0 16,-4 0 1-16,-1 0 2 0,0-1-4 0,-4-2 3 16,0 1-1-16,-1-1-2 0,-2-1 3 0,0 2 1 15,-2 2-2-15,-3 2 3 0,0 2 2 0,0 6 0 16,0 1 7-16,0 3-4 0,0 2-11 0,0 0-12 16,0 1-14-16,-2 6 1 0,-3 3 4 15,1 4 13-15,-1 3 8 0,1 2-2 0,2 3 0 16,0 0-5-16,0 1 1 0,2 1 0 0,0-1 0 15,4-1-1-15,2-3-7 0,6-3 1 0,0-6 3 16,2-5 2-16,4-3 10 0,3-2 1 0,-2-2-2 16,0-6 0-16,-3 0 0 0,1-4-1 0,-5 0 2 15,3-4 2-15,-5 0-4 0,-3-1 4 16,0-2 0-16,-1 1-1 0,-2-1 4 0,-3-1-2 16,1 1 0-16,1 0 2 0,-2 2-4 0,-1-1 1 15,1 2 4-15,-1 3 3 0,0 2 5 16,0 5 6-16,0 2-2 0,0 3-6 0,0 1-5 15,0 0-20-15,0 2-5 0,0 6 0 0,-1 5-3 16,0 4 11-16,1 5 2 0,0 1 0 0,0 4 3 16,2 4-1-16,1 1-3 0,6 0 0 15,0 0-4-15,0 0-10 0,4-5-15 0,0-2-23 0,4-7-20 16,1-5-18-16,1-4-21 0,-3-5-43 16,2-4-84-16,-5 0-213 0,-2-5-488 15,-4 1-45-15</inkml:trace>
  <inkml:trace contextRef="#ctx0" brushRef="#br0" timeOffset="140720.9277">7391 8581 1082 0,'0'0'451'16,"0"0"-235"-16,0 0-85 0,0 0-42 0,0 0-42 16,0 0-60-16,0 0-32 0,0 0-12 0,0 0-42 15,0 0-134-15,0 0-402 0,0 0-299 0</inkml:trace>
  <inkml:trace contextRef="#ctx0" brushRef="#br0" timeOffset="141543.791">7582 8934 1868 0,'0'0'139'0,"0"0"-86"15,0 0 18-15,0 0 39 0,0 0 29 16,0 0 9-16,0 0-33 0,0 0-36 0,62-116-27 15,-58 115-21-15,4 1-9 0,-1 2-11 0,-3 7-3 16,4 5 3-16,-4 2-3 0,2 3 3 16,-3 4 0-16,-3 1-3 0,0 1-2 0,0 1-4 15,-1-1 0-15,-7 1-2 0,4-1 0 0,-4-2-6 16,5-5-5-16,-3-5-1 0,5-7 0 0,1-3 13 16,0-3 15-16,0-4-1 0,2-6 2 0,5-3-9 15,0-5-10-15,-1-3 1 0,4-1 3 0,-1 0 3 16,1 0 1-16,0 2 2 0,0 0-4 15,0-1 1-15,2 0 0 0,-1 2-2 0,3 2 2 16,-1 4-4-16,-1 4-2 0,1 1-3 16,0 5-5-16,-2 3 3 0,0 0-3 0,-2 4 2 0,-3 6-6 15,2 5 2-15,1 1 0 0,-3 4 4 16,-1 1 5-16,1 4-1 0,-1-2 0 0,1 1-1 16,-2 0-2-16,3-4 1 0,1-3 1 0,-1-2 2 15,3-3 4-15,0-4 0 0,4-1 1 16,-3-5 1-16,0-2 0 0,1 0 6 0,-1-2 3 15,1-5 2-15,2-2-1 0,-1 0-1 0,-1-4 3 16,-2 1-3-16,3-3 6 0,0 2-3 0,-2-4-3 16,1 2-1-16,0-2-6 0,0 1 3 0,3-2 2 15,-2 0 0-15,0-3 0 0,3 0-3 16,-3-2 0-16,2 0-3 0,-2-3 4 0,-2-1 0 16,1 2-5-16,0-3 0 0,1-1-3 0,-1-1-2 15,-3-2 4-15,0 0-1 0,-3-1 1 0,2 0-2 16,-4 1 1-16,2 1-2 0,-5-1 4 0,0 1-1 15,-1-1 1-15,0 4 0 16,-2-1-4-16,-5 6 3 0,2 1 2 0,-4 5 2 16,0 4 4-16,2 4-2 0,2 3-6 0,-3 5-6 15,0 1-8-15,2 0-4 0,-4 8 2 0,-5 7 4 16,2 5 3-16,-4 6 4 0,5 5 1 0,-2 6 0 16,3 1 2-16,2 2-1 0,1 2-2 0,1 2 0 15,5 3 0-15,1 0 2 0,1 0 3 16,0 1 2-16,7-2 2 0,1-2-5 0,6-1-3 15,-2-7-5-15,7-3-3 0,0-7 4 0,0-6 2 16,-1-4 3-16,5-6 2 0,-6-4 2 0,2-4 2 16,0-2 1-16,-2-3 6 0,-3-5-2 0,3-3-2 15,-4-5 0-15,3 0-1 0,-3-4-1 16,-1-2 2-16,-1-2-1 0,0 1-3 0,0-1 1 0,-1 2-2 16,-2 2 1-16,2 4 0 0,-2 3 3 15,-4 6-3-15,3 4-1 0,-5 2-10 16,4 1 1-16,-2 4 1 0,1 5 3 0,-1 3 6 15,2 6-4-15,-2 2-2 0,-3 4 0 0,0 2-4 16,-1 0 5-16,0 3 1 0,-3 0 0 0,-4 2 1 16,3-3-9-16,-3-1-12 0,3-4-26 15,-2-5-37-15,5-6-47 0,-1-6-57 0,-4-5-168 16,3-1-670-16,0-1-362 0</inkml:trace>
  <inkml:trace contextRef="#ctx0" brushRef="#br0" timeOffset="141691.4039">8012 8558 1719 0,'0'0'173'0,"0"0"-110"0,0 0-16 15,123-11-4-15,-72 10-8 0,-1 1-13 0,7 0-20 16,-2 0-38-16,-2 5-113 0,-14 0-295 16,-11-3-906-16</inkml:trace>
  <inkml:trace contextRef="#ctx0" brushRef="#br0" timeOffset="143111.4184">9574 8757 534 0,'0'0'381'0,"0"0"-224"0,0 0-27 15,0 0 32-15,0 0 42 0,0 0 21 16,0 0-25-16,0 0-43 0,-119 50-46 0,99-35-37 16,1 3-23-16,3-1-16 0,-1 2-8 0,0 2-2 15,4 3-6-15,-1-3-1 0,4 1-3 16,2-3-7-16,1-1-2 0,7-2-5 0,0-1 2 15,7-3 2-15,1-1 2 0,3-2 2 16,3-2 1-16,2-2 0 0,2-4-1 0,2-1 2 16,1 0-2-16,1-7 0 0,-4-1 0 0,0-1 0 15,0-4 4-15,-5 0 2 0,-1 0 5 0,-3-2 4 16,-1-2-2-16,-4-1-2 0,0-1-2 16,-3 0-5-16,-1-1 2 0,0 0-2 0,0-1 1 15,-5 4 1-15,1 1 0 0,0 3 5 0,-1 4 1 16,2 2 3-16,1 4-4 0,-3 3-13 0,3 0-7 15,0 1-14-15,-4 8 1 0,3 2 6 0,-2 5 0 16,2 3 6-16,1 2 0 0,1 4-4 0,1 1 2 16,1 2 1-16,2-1 1 0,6 1-1 15,0-2-2-15,2-5-4 0,2-2-1 0,2-4 3 16,-1-4 3-16,4-4 4 0,-4-2 2 0,2-4-1 16,-4-1-1-16,1-1 3 0,0-6 1 15,-5-4 6-15,-1-1 3 0,2-3 1 0,-3-2-1 0,-3-1 1 16,-1-1-4-16,-2-2 0 0,0 2 0 15,1-3-1-15,-1 0 0 0,2 0-1 0,1-1 1 16,0-1 2-16,-1 0-3 0,7-1 0 16,-1 1-3-16,3 4-3 0,1 0-1 0,3 3 0 15,0 3-1-15,2 2 1 0,0 3-1 0,-1 5-1 16,3 2 0-16,-6 2-2 0,2 1-2 16,-4 6-1-16,-5 4-4 0,1 3-1 0,-5 3 1 15,0 4 3-15,-2 2 4 0,0 3 3 0,-4 4 1 0,-3-1-3 16,2 0 1-16,-2-1-5 0,5-2 1 15,1-1 4-15,1-4-4 0,1-4 3 0,7-2 0 16,1-3-1-16,4-1 3 0,-1-3-1 0,7-3 1 16,-1-3 1-16,3-2-2 0,1 0 0 0,0-3 0 15,4-4 3-15,-2-3 1 0,4 0 0 16,-4-3 2-16,2 0-5 0,-5-1 3 16,0-3 2-16,-5 2 0 0,-1-4 4 0,-3-1-4 0,-2-1 1 15,-3-2 0-15,-4-1-2 0,-2-2 2 16,-1 1 0-16,-1-2 1 0,-5 4-3 0,-1 2 2 15,-4 2 1-15,-1 5 2 0,2 3 6 0,-4 3-2 16,3 3 0-16,-3 4-4 0,-2 1-4 16,1 5 2-16,-2 4 0 0,-1 6 1 0,6 1 1 15,-1 3-2-15,3 2-3 0,3 2-1 0,3 2 1 16,2 3-3-16,2-1 3 0,2 4-1 0,5-2-2 16,3 2 2-16,5-2-2 0,1 0-2 15,2-2-2-15,5-1-7 0,0-3-14 0,1-4-21 16,3-3-38-16,-2-3-54 0,4-3-85 0,-1-4-208 0,-7-1-599 15,-8-3-264-15</inkml:trace>
  <inkml:trace contextRef="#ctx0" brushRef="#br0" timeOffset="143922.931">11030 8554 1246 0,'0'0'615'0,"0"0"-429"0,0 0-88 0,0 0-6 15,0 0 19-15,0 0 20 0,0 0-7 16,0 0-28-16,0 0-27 0,-74 118-17 0,63-90-8 16,2 3-11-16,0 1-2 0,1 1-7 0,-1 2-8 15,4-2 1-15,0-1-6 0,2-2-6 16,3-5 4-16,0-2-6 0,3-7 2 0,4-2 2 15,3-3-1-15,1-4 5 0,0-4 3 0,0-2 1 16,2-1-2-16,1-4 0 0,-1-5-5 16,3-4-3-16,0-5 1 0,-4 0-3 0,2-4 1 0,-3-1 0 15,-1-3-3-15,0-2 4 0,-2 0-1 0,-2-5 1 16,1 3 0-16,1-1-5 0,-4 2 0 16,0 4-2-16,-1 3 4 0,-1 5 1 0,0 5 4 15,-2 5 3-15,0 2-4 0,0 3 0 0,0 2-10 16,0 0-6-16,0 5 1 0,0 5-1 15,0 5 5-15,0 3 4 0,0 5 0 0,0 1 3 16,0 2 0-16,1 1 1 0,3 1-4 0,3-1 1 16,3-5-6-16,4-2-1 0,3-7 1 0,4-3-3 15,2-6 5-15,0-4 2 0,0 0-1 16,-5-4 0-16,1-6 0 0,-5-1 0 0,1-3 0 16,-5-1-1-16,-4-2-1 0,1-2 0 0,-4-1 5 15,-3 1-2-15,0 2 4 0,0 0 1 16,-4 2-1-16,-2 1 5 0,1 4-1 0,0 1 3 15,2 0 2-15,0 5-3 0,2 2-3 0,-1 1-6 16,2 1-10-16,0 0 0 0,2 3 1 0,2 5 3 16,3 0 5-16,4 1 3 0,3 0-2 15,5 0 2-15,4 0 4 0,6-2-6 0,1-1 4 16,1-3 0-16,1-1-3 0,-1-2 8 0,-2 0-5 16,1-4 1-16,-4-2 0 0,-1-1-2 15,-4-1 1-15,-2-3 1 0,-5-1 5 0,-3-3-1 0,-4-1 1 16,0-2 2-16,-4 0-5 0,-3-2 1 15,0 1-3-15,-1 0 0 0,-8-1 0 0,2 2-4 16,-4 2 3-16,0 2 1 0,-1 3-1 0,-1 2 3 16,-1 2 4-16,0 2-1 0,-1 4-2 0,0 1 1 15,0 1-5-15,0 7-3 0,0 4 2 16,0 3-4-16,3 5 2 0,0 3 2 0,1 4-2 16,1 2 4-16,3 2-1 0,3 1-1 0,2 1 2 15,2 0-4-15,3-4 2 0,6 0 2 0,3-2-3 16,0-5 1-16,4-3 2 0,-1-2-1 15,2-3 0-15,0-3 2 0,0-3 0 0,2-2 0 16,-2-3 2-16,1-3-5 0,0 0 0 0,1-1-3 16,-4-5-7-16,0-3-9 0,-3 0-17 15,-1-3-27-15,0 1-43 0,-3-2-73 0,1-1-159 16,-4 4-438-16,0 3-825 0</inkml:trace>
  <inkml:trace contextRef="#ctx0" brushRef="#br0" timeOffset="144910.8753">12171 8484 1689 0,'0'0'376'0,"0"0"-118"16,0 0-66-16,0 0-41 0,-140 38-23 0,114-23-24 15,0 1-17-15,3 3-21 0,0 4-17 0,5 1-13 16,0 2-22-16,4 3-3 0,4-2-5 0,3 0-4 15,6-2-3-15,3-6 0 0,11-3-5 16,3-4 6-16,6-5 6 0,4-4 2 0,-1-3 2 16,0 0-2-16,0-9-4 0,0-3 0 0,-3-1 1 15,-3-3-1-15,-1 1 3 0,-3-3 3 16,-4 2-1-16,-4 0 0 0,-3 0 2 0,-2 3-2 16,-2 0 1-16,0 4-1 0,-1 2-5 0,-1 2 2 15,-2 1-2-15,1 3-7 0,2 1 1 0,0 0-11 16,0 5-2-16,1 3 4 0,0 5-2 15,0 3 10-15,1 0 2 0,8 0-1 0,0 3 5 0,3-1-5 16,2-2-1-16,2 1-2 0,3-5 0 16,0-1 3-16,4-4 4 0,0-4 5 0,3-3-1 15,-3 0 3-15,2-4-2 0,0-4-1 0,-5-3 3 16,1-1 1-16,-1-3-1 0,-5 1 0 0,1-4-1 16,-5-1-3-16,-1-3 5 0,-1-1-1 15,-2-1-7-15,-3-3 6 0,1 1-6 0,-1-3 1 16,1-1 7-16,-2 0-7 0,0-4 2 0,-1 0-1 15,4-2-6-15,-3-3 3 0,4-3 2 0,-3 2-3 16,4-1 0-16,-2 1 2 0,-2 2-2 16,1 1 2-16,-3 1 5 0,-2 4-4 0,0 3 2 15,0 4 4-15,-4 5-6 0,0 3 9 0,-3 3 1 16,4 3-1-16,-4 5 5 0,4 3-11 16,0 3-8-16,-1 0-5 0,1 3-8 0,-4 8 2 15,1 4 5-15,-2 5 3 0,-1 7 1 0,1 5 4 16,1 5-2-16,1 3 0 0,-1 6 4 15,5 2-4-15,-3 4 2 0,1 2 2 0,3 1-6 0,-3 0 3 16,2-3 1-16,-3 0 0 0,2-3 3 16,1-1-1-16,-2-2-4 0,3-2 3 0,-2-5-1 15,2-3 0-15,1-5 3 0,0-7-1 16,0-4-5-16,0-7 1 0,4-6 1 0,-3-5 2 16,3-2 15-16,0-4 0 0,-1-4-2 0,5-7-2 15,-2-5-11-15,0-5 1 0,2-2 1 0,-2-2-1 16,-1-2 0-16,-2-3 0 0,1 1-2 0,-1-3 2 15,2 1 7-15,0-2-4 0,5 1 1 0,-3-1 1 16,3 1-8-16,3 0 3 0,-1-2 1 0,1 3-3 16,2 3 3-16,-2 4-1 0,1 6-2 15,-2 4 0-15,1 4 0 0,-3 5-2 16,-1 3 0-16,-1 4-3 0,-1 2-7 0,0 0-3 0,2 1-2 16,-3 6 2-16,2 3 5 0,-1 4 3 15,2 3 2-15,-5 3 0 0,4 2 1 0,-6 1 0 16,1 1 2-16,-3 1 0 0,0 0-1 15,-5-2 1-15,-5 2-2 0,-2-2 3 0,-7 0 2 16,-1-1-3-16,-5-2 0 0,-1-2-2 0,-2-2-2 16,2-4 3-16,4-5 3 0,2-3 1 0,5-3 6 15,5-1 4-15,4-1 2 0,1-3 3 16,4-1-3-16,-1-2 0 0,2 0 1 0,0 1-2 0,3-1-4 16,3 2-3-16,1 2-4 0,5 0-2 0,0 3 3 15,2 0 0-15,3 0-1 0,2 6 1 16,0 3-1-16,2 0-1 0,1 0 3 0,0 3-1 15,0-1 0-15,-1 1-2 0,-2 0-1 0,-1 1-2 16,-3-1 0-16,2-1-6 0,-6-1-11 16,0 0-22-16,-1-1-38 0,-4-4-53 0,-1 0-71 15,-1-2-103-15,-3-3-232 0,-1 0-467 0,0 0-150 0</inkml:trace>
  <inkml:trace contextRef="#ctx0" brushRef="#br0" timeOffset="145103.4646">12957 8595 595 0,'0'0'951'16,"0"0"-560"-16,0 0-86 0,0 0-74 15,-32 123-61-15,20-99-45 0,0-3-47 16,2-2-26-16,-2-1-20 0,2 0-14 0,1-2-9 0,-1-1-16 16,3-1-18-16,3-3-44 0,-3 0-76 15,6-2-140-15,-1-3-395 0,2-3-872 0</inkml:trace>
  <inkml:trace contextRef="#ctx0" brushRef="#br0" timeOffset="147462.7275">13533 8661 970 0,'0'0'393'0,"0"0"-134"16,0 0-41-16,0 0 0 0,0 0-20 0,0 0-39 15,0 0-37-15,0 0-22 0,0 0-8 16,0 0-14-16,0 0-17 0,0 0-20 0,0 0-11 15,89-122-7-15,-70 102-1 0,1-2 5 0,-3-1-7 16,0 0-3-16,-1-2-2 0,-2-1-7 0,-3-2 7 16,0 0-2-16,0-5-1 0,-2 1-3 15,-1-1-3-15,-3-2-1 0,1 1 0 0,-2-1 2 16,-1-1-5-16,0 1-1 0,-3 2-2 0,2 1-4 16,0 1 4-16,-2 4 1 0,0 1 0 0,0 5 3 15,-4 2-3-15,2 6-1 0,-4 0-1 16,3 4 2-16,-3 5-3 0,1 1-5 0,-1 3-5 15,2 0-4-15,-5 6 2 0,-1 5 4 0,0 6 6 16,-2 4 6-16,-2 5 0 0,2 4-1 0,1 1 3 16,6 5-3-16,-1 0 4 0,5 6 1 0,0 1-1 15,1 4 1-15,0 3-1 0,0 4 1 0,2 3 0 16,2 3 2-16,-2 3-1 0,-2 2 1 16,0 1 3-16,-7 3-1 0,-3-2 4 15,-1-4-1-15,1-1-4 0,0-6-4 0,-2-3-4 16,1-3-2-16,-1-4 0 0,-1-3 0 0,1-7-1 15,0-4 1-15,2-4-3 0,0-8-1 0,0-3 4 16,2-5 2-16,4-7 6 0,-1-1 9 0,3-4 8 16,0 0 5-16,-1-7 2 0,-1-5-2 0,2-3-6 15,1-5-3-15,1-2-1 0,0-5-1 16,0-2-1-16,0-4 0 0,0-3-2 0,6-2 3 16,0-2-3-16,3-3-4 0,3-3-2 0,4-2-3 15,-1-3-1-15,5 1 3 0,3-3-3 0,3-1 0 16,3 1-4-16,1 1 0 0,1 2 0 15,0 3-3-15,0 5 4 0,-1 3-3 0,0 6 1 16,-6 8-5-16,2 7 1 0,-4 5 2 16,-5 4 0-16,-2 7 3 0,-4 2-8 0,-1 0-5 0,-1 7-3 15,-3 5 0-15,-3 5 6 0,-3 5 4 0,0 6 7 16,0 1-2-16,-5 3 1 0,-1 3 0 16,-3 0-2-16,-1-1 4 0,1 2-1 0,3-3-2 15,1-2 1-15,4-2-4 0,1-8 4 16,2-3 2-16,7-4 2 0,1-5 1 0,5-4-3 15,-1-2 4-15,3-3 1 0,2 0 3 0,4-7 0 16,1-3-1-16,2-5-3 0,0 0-4 0,1-5 2 16,-3 0 2-16,0-1 1 0,-2-2 1 15,-4-1-3-15,-1-2-1 0,-1 0-2 0,-2 0-1 16,-4 1 2-16,-1 0 0 0,-3 1 3 0,-2 2-2 16,-4 1-2-16,0 3 1 0,-2 1 0 0,-6 4 0 15,0 3-2-15,-1 3-2 0,-1 2-2 0,-2 3-6 16,2 2 2-16,-2 3 0 0,2 5 0 15,-1 5 3-15,0 3 1 0,1 5-1 0,2 1-2 16,0 2 0-16,3 4 4 0,0-1-1 0,4 3 4 16,1 0-3-16,1-1 0 0,6 0 1 15,3-4-1-15,1-2 4 0,2-4-7 0,4-6 1 16,2-4 1-16,1-3 2 0,1-5 4 0,1-1 1 16,1-1 2-16,1-8-1 0,-2-2-1 0,0-2 1 15,-3-3-3-15,1-3 5 0,-3-4-2 0,-2-2 0 16,-2-1-2-16,3 0-2 0,-4-3 2 0,1-1 0 15,2 1 1-15,-2-3-1 0,3 4-1 16,-2-1-2-16,2 6-2 0,-2 1 4 0,-1 6-2 16,5 4-2-16,-5 3 0 0,4 5-7 0,-5 1 1 15,1 3 1-15,0 0-3 0,-4 7 2 0,-3 3-3 16,1 3-1-16,-5 2 1 0,-1 4 4 16,-1 2 4-16,0 4 2 0,-3 0 3 0,-6 1-2 15,1-3-1-15,2-1 1 0,-1-1-1 0,0-2 3 16,5-2-1-16,2-3-2 0,0-3 1 0,2-1-2 15,6-4 3-15,1-1 4 0,0-3 2 16,2-2 2-16,1 0-1 0,-1-5 0 0,6-3-4 16,-4-1 2-16,5-2-1 0,-4-1-2 0,3-4 2 15,-5 0-4-15,4-1 2 0,-3-1-2 16,-1-3 1-16,0 1 3 0,1-3-3 0,-1-3 0 16,-1 1-1-16,0 2-1 0,-2-1 1 0,-1 4 2 15,-3 3-1-15,4 2 0 0,-6 4-1 16,3 3 1-16,-3 2-2 0,2 2 2 0,-3 3-7 15,0 1-8-15,-1 0-3 0,4 5-4 0,-1 5 5 16,-2 4 7-16,2 3 4 0,-2 4 3 0,-1 5-1 16,-1 2-1-16,0 3-1 0,-8 5 1 0,-3-1-1 15,0 1-3-15,-8-1-5 0,4-3-12 0,-3-3-10 16,2-5-6-16,3-7 2 0,6-6 12 16,4-4 13-16,2-5 13 0,1-2 8 0,0 0 9 15,0 0 2-15,0 0-2 0,2-5-6 0,6-2-11 16,3 1-4-16,1-3-2 0,6-1 0 0,1 0 5 15,3-2-2-15,0 0 3 0,3 1 0 16,-1-1-2-16,-1-1 4 0,2-1 0 0,-5-1 0 16,0-1 1-16,-6 0-1 0,3-2-2 0,-5 0 2 15,0-1 1-15,-3-2-2 0,-1-1 2 0,-2 1-1 16,0 1 0-16,-3 1 0 0,1 2 1 16,-2 3 1-16,-1 3 4 0,-1 2-2 0,0 2-1 15,0 3 0-15,0 2-8 0,0 2-8 0,0 0-15 16,0 3-3-16,-1 7 1 0,-4 2 11 15,3 6 12-15,-2 6 3 0,0 1 3 0,1 3-2 16,2 4 0-16,1-1-1 0,0-1-1 0,0-5 1 16,8-3 0-16,1-6 2 0,3-4 3 0,2-4 1 15,3-5 4-15,-2-2 1 0,2-1 2 0,1-4-2 16,-5-6 0-16,5-2-3 0,-6-2-4 0,1-3 2 16,-3-2-3-16,-2-1 0 0,-1-1 1 15,-4-2-4-15,-3-1-1 0,0-2 0 0,-9 4-1 16,3 2-1-16,-7-1 1 0,0 6 0 15,2 0-1-15,-5 4 3 0,3 1 0 0,0 4 0 16,-3 3 4-16,5 2-4 0,-2 1 0 0,2 2-1 16,0 6-5-16,0 2 1 0,2 2-2 0,2 2 1 15,4 1 1-15,3 1-2 0,0-1 1 0,5-1 4 16,9-4 6-16,2-2 5 16,3-1 5-16,4-6 0 0,2-1-2 0,-2 0 0 0,-2-4 1 15,1-4 2-15,-2-1 3 0,-2 0-1 0,-1-3-4 16,-4 1 0-16,-1 0-1 0,-3 0-2 15,1 1 1-15,0 1-4 0,-3 2-3 0,-3 2 0 16,2 0-6-16,-4 4-2 0,0 1-4 0,-2 0-11 0,1 0-3 16,-1 4 0-16,1 3 5 0,-1 2 10 15,0 1 5-15,0 1 4 0,-1 2 0 0,0-1 1 16,-3 1-2-16,-1-2-3 0,2 0 3 0,-3-3-2 16,4-3 3-16,1-2 8 0,1-3 9 0,0 0 9 15,0-5-1-15,1-3-6 0,7-3-9 16,-1-2-9-16,4-1-1 0,-1 0-2 0,0 0 1 15,2 1 1-15,-2 1 1 0,0 2 1 0,0 3 0 16,-1 0 1-16,-3 4-4 0,2 1-1 16,-1 2 0-16,-3 0-5 0,2 4 2 0,-2 4 0 15,1 4 0-15,-2 2 3 0,-1 2 1 0,-1 3 1 16,0 1 0-16,-1 3-1 0,0 0-4 16,0 0-6-16,-2 1-17 0,0-3-52 0,0-4-64 15,1-2-71-15,1-4-99 0,0-2-165 0,0-4-421 16,2-2-193-16</inkml:trace>
  <inkml:trace contextRef="#ctx0" brushRef="#br0" timeOffset="148129.2878">15885 8139 486 0,'0'0'811'0,"0"0"-511"0,0 0-45 16,0 0-43-16,0 0-45 0,0 0-43 0,0 0-43 15,0 0-23-15,0 0-9 0,0 0 4 16,0 0 9-16,0 0-1 0,0 0-5 0,-125 61-9 15,111-37-16-15,2-3-9 0,3-2-7 0,2-1-8 16,7-5 3-16,3-4 8 0,4-3 7 16,3-2 13-16,1-3 6 0,4-1-5 0,-2-2-6 15,4-5-9-15,-4-2-12 0,5 0 2 0,-5-3-2 16,-2 0 1-16,-1 1 4 0,-2 0-4 16,-4 1-3-16,2 2 1 0,-5 4-5 0,0-1 0 15,-1 3-4-15,0 0-8 0,0 2-18 0,1 0-15 16,-1 3-6-16,0 4 5 0,0 2 23 0,0 3 10 15,4 0 6-15,-2 4 3 0,2-1-6 0,4 0 3 16,2-2 0-16,0-4 1 0,2-2 2 16,4-3 4-16,-2-4 2 0,5 0 0 0,-2-3 6 15,-1-5-5-15,4-4 2 0,-3-1 1 0,-2-2-7 16,2-4 6-16,-3-2 3 0,0-2-2 0,-4-3 7 16,-4-3-7-16,1-3-5 0,-6-1-1 15,-1-2-6-15,0-2 2 0,0-1 0 0,-1 1-1 16,-1-3-1-16,0 2 1 0,-2-3 2 0,4 1-1 15,0 4 2-15,0 1 0 0,0 4 0 0,0 7 4 16,0 4 2-16,0 8 4 0,0 5-2 0,0 4-16 16,-1 3-15-16,-2 7-6 0,-3 8 0 15,1 8 12-15,-3 8 10 0,-2 4 4 0,1 8 2 16,-1 4 0-16,0 6-4 0,-2 1 2 16,1 2-1-16,-1 2-1 0,2-1 6 0,2-4-5 0,2-3 0 15,6-7-1-15,0-6-5 0,10-9 4 16,5-7 2-16,0-5 6 0,4-9 4 0,-1-3 6 15,1-4 1-15,-3-6 1 0,2-5 4 0,1-6-7 16,-2-2 0-16,-3-1-2 0,-2-1-10 16,-2-1 9-16,-1 1-3 0,0 2 3 0,-5 0 8 15,1 3-6-15,-3 3 1 0,-2 4-2 0,1 2-3 16,-1 3-2-16,0 3-4 0,0 1-13 0,0 0-17 16,0 4-2-16,0 4-1 0,1 6 13 0,3 3 17 15,-2 3-1-15,3 3 1 0,2 1-4 0,0 3-13 16,-2-3-21-16,4-1-40 0,2-2-46 0,2-8-26 15,2-4-9-15,2-3-29 0,-1-6-127 16,-3 0-436-16,-5 0-767 0</inkml:trace>
  <inkml:trace contextRef="#ctx0" brushRef="#br0" timeOffset="148265.2225">16294 7924 1959 0,'0'0'281'0,"0"0"-93"0,0 0-50 16,0 0-26-16,0 0-30 0,0 0-42 0,0 0-60 15,0 0-70-15,0 0-79 0,0 0-102 0,0 0-194 16,0 0-497-16,0 0 139 0</inkml:trace>
  <inkml:trace contextRef="#ctx0" brushRef="#br0" timeOffset="148584.3683">16409 8248 1592 0,'0'0'542'0,"0"0"-477"0,0 0 2 16,60-117 27-16,-47 83 29 0,-1 1 19 0,-6-2-3 16,2 0-24-16,-2-2-30 0,-2 1-20 0,3-2-13 15,-3 0-19-15,0 0-2 0,2 0-2 16,0-1-4-16,-2 0-3 0,4 0-4 16,-3 0-6-16,3 2 0 0,-1 2-2 0,-3 5 1 15,3 8 4-15,-5 4 3 0,-1 8-4 0,-1 5-3 16,0 5-17-16,0 0-24 0,-1 5 1 0,-3 10-3 15,-5 6 12-15,-1 11 18 0,1 8-1 0,-2 6 4 16,3 4 0-16,0 6-1 0,4 2-1 0,-3 1 1 16,4 5-2-16,-5-1 2 0,5-3 0 15,1-4-13-15,2-5-24 0,0-7-36 0,5-9-27 16,11-8-9-16,-3-8-5 0,4-6-6 0,-3-8-34 16,3-5-121-16,-4-7-189 0,-1-8-269 0,-1 2-123 15,-4 3 685-15</inkml:trace>
  <inkml:trace contextRef="#ctx0" brushRef="#br0" timeOffset="148940.1357">16647 8004 0 0,'0'0'180'0,"0"0"427"0,0 0-71 0,0 0-97 16,0 0-89-16,3-116-82 0,-3 108-63 16,1 3-54-16,-1 4-45 0,0 1-54 0,1 0-43 15,0 3-18-15,1 8-9 0,1 4 6 16,0 3 12-16,-1 6-1 0,4 0 3 0,1 0 1 16,4-2-1-16,1-1 7 0,7-3 1 0,0-5 8 15,3-3 7-15,0-2 1 0,-1-7 3 16,0-1 2-16,-1 0-1 0,0-7 3 0,-5-3-3 0,1-2-2 15,-5-2 0-15,-2 0 1 16,-3-1 2-16,0 3-3 0,-3-1 3 0,-1 3-8 0,0 2 0 16,-2 2-2-16,0 2-11 0,1 3-11 0,-1 1-19 15,0 4-9-15,0 7-1 0,-2 7 11 16,-4 4 16-16,0 8 4 0,-4 5 4 0,-3 5-3 16,0 3-3-16,-1 3 0 0,-3 4-1 0,-1 5 1 15,-2 2 1-15,-2 1 0 0,-5 1 0 16,-2-1-4-16,-3-3 0 0,3-4 2 0,3-8 1 15,5-12 1-15,9-9-2 0,3-10 4 0,7-8 20 0,1-4 17 16,1-4 10-16,1-11-1 0,5-6-20 16,8-6-18-16,0-6-10 0,6-4-1 15,2-5 0-15,5 1 0 0,-3-3-8 0,5 0-14 16,0-2-26-16,-1-1-43 0,-2-1-59 0,3 0-135 0,-9 11-590 16,-8 13-772-16</inkml:trace>
  <inkml:trace contextRef="#ctx0" brushRef="#br0" timeOffset="149726.719">2147 10974 37 0,'0'0'645'0,"0"0"-294"0,0 0-140 0,0 0-65 16,73-148-27-16,-54 112 28 0,-2-2 14 0,-2-2-9 15,-4 3-18-15,-2-1-36 0,0 0-20 0,-5 1-16 16,-1 1-17-16,-2 0-15 0,-1 0-11 0,0-3-3 15,-1 4-5-15,-5-1-1 16,4 5-4-16,-6 4 2 0,5 6 9 0,-3 6 8 0,4 5 14 16,0 7-5-16,-1 3-20 0,0 3-13 0,1 13-11 15,-5 6 8-15,1 8 12 0,-2 11 6 16,-1 6 1-16,0 5-9 0,4 5 0 0,-2 3-3 16,1 3-2-16,2 0 3 0,2 0-13 0,2-5-23 15,0-2-56-15,4-5-107 0,8-6-201 16,-1-15-513-16,-4-10-153 0</inkml:trace>
  <inkml:trace contextRef="#ctx0" brushRef="#br0" timeOffset="149872.1041">2307 10653 867 0,'0'0'653'16,"0"0"-401"-16,0 0-64 0,0 0-24 0,0 0-20 15,0 0-34-15,0 0-42 0,0 0-34 0,0 0-25 16,0 0-18-16,0 0-34 0,0 0-65 15,144-100-157-15,-122 96-364 0,-4 2-789 0</inkml:trace>
  <inkml:trace contextRef="#ctx0" brushRef="#br0" timeOffset="150420.3824">2577 10746 1084 0,'0'0'432'0,"0"0"-138"16,0 0-73-16,0 0-42 0,0 0-26 0,0 0-36 16,79-131-31-16,-78 115-21 0,-1 0-17 0,-1 2-6 15,-3 2-6-15,-3 3-6 0,-1 2-6 16,-3 3-8-16,1 2-7 0,0 2-7 0,-3 4-2 16,-1 5-3-16,-2 6 1 0,-2 5-1 0,3 2-2 15,-1 4 4-15,3 0-1 0,3 2 4 16,2 0 0-16,5 3-4 0,0-4 0 0,3 2-4 0,4-3 2 15,3 0 0-15,5-4-5 0,3-4 2 0,3-4-4 16,3-5 3-16,2-5 8 0,4-4 4 16,-2-2 5-16,2-9-3 0,3-5-3 0,-1-4 0 15,0-1-1-15,-4-3 4 0,1 0 4 16,-8 1-1-16,-1 1 0 0,-4 2 0 0,-2 0-1 0,-4 4 2 16,0 3 5-16,-5 4-1 15,0 4 2-15,-2 1-4 0,0 3-14 0,0 1-12 0,0 0-19 16,0 3 1-16,0 5 7 0,-2 3 11 0,-2 3 19 15,-1 4-1-15,2-1 0 0,-2 0-3 16,0 1-1-16,2-2 1 0,-2 0-2 16,3-3 3-16,0 0 1 0,-1-4 0 0,2-4 8 0,1-2 9 15,0-3 19-15,0 0 16 0,1-3-2 16,4-5-10-16,3-4-18 0,3-2-17 0,1 0 0 16,2-1 1-16,1 1 2 0,-2 2 6 0,3 2 3 15,-4 1-1-15,1 2 1 0,-1 2-3 0,-1 2-7 16,-2 3 0-16,-1 0-2 0,1 0-3 0,1 5-3 15,-1 2-2-15,0 2-1 0,1 2-2 16,-2 1 1-16,1 1-3 0,1 1-6 0,-2 2-11 16,2-2-26-16,-1 3-38 0,2 0-66 0,-1 0-105 15,0-1-242-15,-2-3-584 0,-5-6 22 16</inkml:trace>
  <inkml:trace contextRef="#ctx0" brushRef="#br0" timeOffset="150985.2676">3317 10622 1068 0,'0'0'445'0,"0"0"-331"0,0 0 2 15,0 0 53-15,0 0 24 0,0 0-11 0,0 0-50 16,0 0-49-16,0 0-31 0,0 0-19 16,0 0-11-16,0 0-6 0,0 0-2 15,0 0 1-15,-95 111 5 0,106-107 9 0,2-4 8 16,3 0 6-16,0-1-3 0,3-7-8 0,1-2-9 15,-3 0-7-15,-3-1 1 0,-1-2 5 0,-4-1 5 16,-2-1 4-16,-3-2-1 0,-1-2-6 16,-2-1-7-16,-1-3-3 0,0-3-4 0,-5-1-3 15,0-3-3-15,-2-1-1 0,0-3-1 0,1 0 2 16,-1-2 1-16,1-1-1 0,1 1-3 0,1 0-2 16,0 2 0-16,1 8 1 0,0 6 8 0,-1 7 6 15,1 4 3-15,-3 8-7 0,2 1-14 0,-2 4-6 16,-3 8-9-16,-1 9 10 0,-2 7 7 15,1 7 2-15,-1 2 1 0,2 6-4 0,0 3 1 16,3 3 1-16,2 2-1 0,2 1 1 0,1 0-2 16,2-5-3-16,3-6-6 0,8-6-2 0,2-8-1 15,7-7 6-15,7-6 5 0,-1-6 4 0,2-6 4 16,2-2 0-16,-2-2-3 0,-2-8 1 0,-1-1-2 16,-2-1 0-16,-1-2 2 0,-4-2-1 15,-3 3 5-15,1-3 2 0,-4 2 3 0,0 1-1 16,-3 1-1-16,-2 3-2 0,-2 2-1 0,1 2-1 15,-5 4-4-15,2-1-6 0,0 2-5 16,0 3-2-16,1 5 4 0,1 4 7 0,-1 2 7 16,3 4 0-16,-3 0-1 0,1 1-4 0,-3 2-1 15,0-1 4-15,-1-2-1 0,-1 1 2 0,-1-2 2 16,-4-2 0-16,-2-4 2 0,-2 0 1 16,0-4 1-16,0-4 1 0,-3-1-1 0,0-2-4 15,0-2-6-15,-4-3-10 0,3-4-13 0,-1-1-20 16,4-1-36-16,2-3-65 0,2-1-138 0,5 3-387 15,1 4-948-15</inkml:trace>
  <inkml:trace contextRef="#ctx0" brushRef="#br0" timeOffset="151750.5662">4393 10746 1435 0,'0'0'310'16,"0"0"-127"-16,0 0-39 0,0 0-22 0,0 0-14 16,0 0-7-16,46-143-8 0,-43 116-8 0,-3-2-6 15,0 0-13-15,0-2-11 0,0 0-10 0,0-1-8 16,0-2-5-16,0-1-2 0,0 1-6 0,0-2-5 16,0-3-6-16,1 0-5 0,2 3-6 15,-2 0 1-15,1 6 1 0,1 3 2 0,-3 9 3 16,0 4 1-16,0 7 0 0,-3 4-6 0,1 3-13 15,1 1-13-15,-6 8-1 0,1 6 6 0,-4 8 8 16,-2 7 13-16,-1 7 2 0,0 2-1 16,3 7 5-16,0 3-4 0,0-1-3 0,5 2-3 15,0 3-3-15,4-1 4 0,1 0 3 0,0-3 2 16,3-5 0-16,10-4-2 0,0-9-2 0,5-2-2 16,2-8 4-16,5-6 1 0,0-5 7 15,1-6 2-15,2-4 4 0,-1-2 4 0,0-5-3 16,0-6-1-16,-3-1-2 0,-2-2-3 0,-4-3 4 15,-2 4 2-15,-6-3 4 0,-4 1 0 16,0-2-2-16,-3-1-4 0,-3 0-4 0,0 0-1 16,0 1-2-16,-5 3-1 0,0 3 1 0,0 3-5 15,-1 3-1-15,2 2 0 0,-1 3-4 16,-1 2 1-16,1 0-3 0,-3 2-4 0,2 8 1 0,0 3 1 16,-4 4-1-16,4 4 4 0,1-1 0 0,1 3-3 15,1 1 4-15,3 0-2 0,0 1-3 16,4-2 4-16,4 1-7 0,4-6 1 0,1-4 2 15,8-4-1-15,-2-3 5 0,4-4 2 16,2-3 1-16,1 0-1 0,2-4 2 0,-6-5-1 0,0 2-2 16,-1-4 4-16,-4 0-4 15,-1 0 0-15,-5-2 0 0,-1-3 0 0,-3 1 5 0,-3-1 3 16,-1 0-1-16,-3-1 2 0,0 2-3 16,-5-2 0-16,0 2 0 0,-3 2-1 0,5 0-2 15,-1 1-1-15,1 3 0 0,2 1-6 0,1 1-3 16,0 1-11-16,4-1-38 0,0 1-53 0,2-1-74 15,0 4-111-15,-2 0-243 0,0 2-554 0,-3 0 41 16</inkml:trace>
  <inkml:trace contextRef="#ctx0" brushRef="#br0" timeOffset="151902.6025">4354 10319 1735 0,'0'0'479'0,"0"0"-336"0,0 0-81 16,0 0-17-16,0 0-18 0,0 0-23 15,0 0 3-15,0 0-15 0,143-63-28 0,-87 57-82 16,6 2-221-16,-13 0-521 16,-13 2-281-16</inkml:trace>
  <inkml:trace contextRef="#ctx0" brushRef="#br0" timeOffset="152863.027">5807 10260 233 0,'0'0'433'0,"0"0"-101"16,0 0-33-16,0 0 4 0,0 0-23 0,0 0-45 16,0 0-61-16,0 0-46 0,0 0-31 15,0 0-24-15,-137 119-11 0,113-96-12 0,4 3-7 16,3 0-10-16,3 1-5 0,1 0-9 16,4 2-9-16,2-1 0 0,5-2-10 0,2-5 3 15,0-3 0-15,9-5-2 0,1-3 13 0,3-6 6 16,4-4 12-16,4 0 5 0,1-8-4 0,0-5-3 15,5-6-8-15,-3-2-1 0,0-4-3 0,0-3-3 16,-5 0-2-16,-2-2-3 0,-3-1 2 0,-2-3-2 16,-4 1-3-16,-4-4 2 0,1-2-8 15,-4-1 1-15,0-3 0 0,-1-2-3 0,0 1 5 16,0-1-2-16,0 1 1 0,0 0-1 0,0 2 1 16,0 2-4-16,0 3-1 0,0 4 5 0,0 5-2 15,-1 8 4-15,-5 4 2 0,3 8-2 16,2 5 1-16,-3 3-11 0,0 2-6 0,-1 7-3 0,-2 11 1 15,-3 5 9-15,-1 8 4 0,-5 7 4 16,5 6-3-16,-1 4 3 0,3 4 0 16,3 5-4-16,1 2 3 0,3 1-2 0,2 3-1 15,0-4 3-15,4-3-4 0,9-7 0 0,4-5-1 0,4-10-1 16,6-6 3-16,2-9 0 0,0-5 2 16,5-7 0-16,-2-4 0 0,3-5-1 0,1-1 1 15,-3-8 1-15,0-6 0 0,-2-2 1 0,-4-5 1 16,0-5-1-16,-6-2 3 0,-1 0 0 15,-8 0 3-15,-3-2-1 0,-2 3-3 0,-6-1-1 16,-1 1-2-16,-6 4 1 0,-4 2 2 0,-1 4 1 16,-2 4 3-16,-3 4 1 0,2 3 2 0,-4 4-2 15,1 3-3-15,1 3-1 0,-2 6-6 16,4 4-2-16,-2 2 0 0,4 3-3 0,3 2 4 16,3 2-1-16,2 3 0 0,4 0-1 0,1 3-3 15,8-1-1-15,3 0 0 0,6-4 0 0,2-2 2 16,3-6 1-16,5-3 1 0,2-4-2 0,2-3 4 15,2-4 1-15,1-1 2 0,-3-1 0 16,2-6-1-16,-3-4-1 0,-3-2 0 16,0-2 3-16,0-5 0 0,-5-1 2 0,-3-1-1 15,0-3-3-15,-2-4-1 0,-4-4 2 0,2-2-3 0,-4-3 6 16,-2-3-4-16,-1-4-1 0,-4-1-1 16,2-2-3-16,-2-2 4 0,0 0 4 15,0 0-2-15,1-2-1 0,-4 1 1 0,4-2-6 16,-4 1 1-16,-1 5 4 0,0 6-3 0,-1 5 3 0,0 8 2 15,-2 8-4-15,-5 6-1 0,3 7-5 16,-5 6-8-16,1 1-4 0,-2 7-2 0,-2 10 5 16,-2 6 7-16,-4 6 6 0,1 6 4 0,-1 8-2 15,3 5 2-15,0 7-4 0,3 3 4 0,6 2 0 16,-1 2-1-16,7 0 5 0,0-1-6 16,11-2-1-16,5-6-3 0,4-3-2 0,3-7-1 0,0-8-6 15,5-3-12-15,2-11-24 16,-2-5-41-16,-2-7-51 0,2-8-85 0,-2-1-201 15,-9-5-586-15,-4 0-239 0</inkml:trace>
  <inkml:trace contextRef="#ctx0" brushRef="#br0" timeOffset="153016.7031">6392 9992 1911 0,'0'0'221'15,"0"0"-156"-15,0 0-46 0,0 0-16 16,0 0-6-16,0 0 5 0,0 0-2 0,119-48-8 15,-80 44-21-15,0 3-76 0,1 1-236 0,-9 0-463 16,-11 0-127-16</inkml:trace>
  <inkml:trace contextRef="#ctx0" brushRef="#br0" timeOffset="154315.9379">6740 10481 0 0,'0'0'39'0,"0"0"62"0,0 0 75 16,0 0 94-16,0 0 69 0,0 0 22 16,0 0-45-16,0 0-60 0,0 0-52 0,0 0-44 15,135-123-29-15,-107 96-19 0,-5 1-11 16,0 2-14-16,-4 1-20 0,0-1-17 0,-7 2-17 15,1 0-12-15,-6 1-4 0,0-1-3 0,-5 1 2 16,-2 1-3-16,0 1-1 0,-2 3-1 0,-6 3 2 16,-2 2 0-16,-2 4 0 0,1 5 0 0,-6 2-5 15,2 1-4-15,-4 10 0 0,-2 5-3 16,0 3 3-16,-2 6-1 0,1 2-4 0,4 3 1 16,0 3-1-16,2 1 1 0,4 3-1 0,4-1-3 15,6 1 0-15,2-2-6 0,5-4 5 16,11-4 1-16,3-3 4 0,4-6 2 0,6-5-3 15,2-4 0-15,5-5-1 0,-2-2 1 0,3-2 3 0,-2-6-1 16,-2-6 1-16,2-2 1 0,-4-4 1 16,-2-2 2-16,-5-3 0 0,2-1 3 0,-9-4-1 15,0 1-3-15,-3-3 0 0,1-2-6 0,-2-1 7 16,-2-1-1-16,4 2 1 0,-4 0 1 0,0 3-7 16,0 2 0-16,-2 6-1 0,-4 5 4 15,2 4-1-15,0 5-2 0,-3 5-3 0,-3 2-12 16,4 0-3-16,-3 3 0 0,0 6 1 0,0 4 10 15,2 4 1-15,-2 5 1 0,0 3 1 16,-2 4 1-16,1 0 4 0,3 2 0 0,0 0 0 16,-1 0-1-16,6-3-3 0,2-5 2 0,6-5-1 15,3-2 7-15,-1-8-2 0,3-1 0 0,-1-3-1 16,-1-3-5-16,-1-1 5 0,-4-4 0 16,3-5 5-16,-5-2 2 0,3-4-3 0,-4-2 1 15,4-3-1-15,-3-2 1 0,-1-1 0 0,0-1-5 16,1 0 2-16,-1-1-4 0,-2-2 2 15,-4 0 4-15,3 2 0 0,-1 3 4 0,-2 2-5 16,-3 4-1-16,-1 4 0 0,-1 3 3 0,-1 4 0 16,1 4-7-16,-1 1-13 0,0 0-15 0,0 6 1 15,0 4 7-15,-2 5 13 0,0 2 12 0,-1 4-5 16,-2 2-1-16,4 2-2 0,-1 1-4 0,-2 2 9 16,1 0 2-16,2-2 1 0,-1 1 0 0,0-4-6 15,-1-6 0-15,3-3 1 0,0-6 0 16,0-3 5-16,3-3 8 0,0-2 9 0,-1-1 0 15,1-6 4-15,4-4-6 0,1-6-9 0,2-1 1 16,-2-3-7-16,-1-1-1 0,1-2-5 16,2 1 1-16,-2-1 3 0,1-1-3 0,1 0 4 15,1 0 0-15,0 1-1 0,1 1 1 0,-1 1 0 16,3 4 1-16,-1 2-5 0,-2 5-3 16,0 5-4-16,-2 3-6 0,-1 3 3 0,-3 0-3 15,1 6 1-15,-2 3 1 0,1 5 2 0,-2 2 4 16,-2 4 3-16,-1 0 5 0,0 0-4 0,0 3-1 15,0-1 0-15,-3 1-7 0,-3 0 8 16,1-3 3-16,-1-2 0 0,2-4 4 0,-1-4-4 16,4-7-2-16,1 0 7 0,0-3 10 0,0-1 3 15,0-6 0-15,6-4-10 0,-1-3-13 0,4-3-2 16,1 0 2-16,-1-3 1 0,0 1 8 0,2-1-5 16,-2 2-3-16,1 2 1 0,-1 0-7 0,-3 5 8 15,2 1 2-15,-1 3 0 0,-3 3 0 16,-3 3-11-16,-1 1-16 0,0 0-4 0,0 6 2 15,1 3 8-15,0 3 14 0,3 2 4 0,-1 1-2 16,-1 1 2-16,4 1 2 0,-2 1 1 0,3 0 2 16,2-2-4-16,-4-1 0 15,4-6 0-15,1-1 2 0,0-3 7 0,1-5 0 0,3 0 1 16,-2-3-2-16,0-4-1 0,0-2 0 0,-1-2 1 16,3-4 7-16,-4 3-2 0,-4-5-2 15,2 2 0-15,-1-1 0 0,-3 2 4 0,-3 0 5 16,3 2 5-16,-2 4 6 0,-1 1 0 0,-1 2 0 15,1 3-5-15,-1 2-10 0,0 0-8 16,1 0-14-16,1 1-3 0,4 6-6 0,-1 2 10 16,3 3 7-16,1 1 1 0,3 1 4 0,3 1-7 0,-2 3-9 15,-1-1-20-15,3-1-34 0,-2 0-44 16,-2-5-64-16,0-2-83 0,5-4-190 0,-6-3-562 16,-5-2-206-16</inkml:trace>
  <inkml:trace contextRef="#ctx0" brushRef="#br0" timeOffset="154431.2336">8229 9715 662 0,'0'0'550'0,"0"0"-564"16,0 0-115-16,0 0-230 0,0 0-351 0</inkml:trace>
  <inkml:trace contextRef="#ctx0" brushRef="#br0" timeOffset="154967.0926">8344 10106 2394 0,'0'0'171'0,"0"0"-141"0,0 0-15 16,0 0 23-16,0 0 22 0,0 0 14 0,0 0 5 15,20-125-11-15,-16 117-16 0,2 3-13 0,-2 1-16 16,5 4-14-16,0 0-5 0,0 0-6 15,-2 6 4-15,2 3 0 0,1 2 0 0,-1 3 1 16,0-1-3-16,-1 1 1 0,-4 1-1 16,2-1 2-16,-3 0-1 0,-2-2-2 0,0-2 1 15,3-2-2-15,-3-4 1 0,1-1 6 0,-1-3 10 16,1 0 7-16,5-6-3 0,0-3-6 0,0-3-12 16,3-1-5-16,1 0 4 0,2-1 1 0,-2 0 3 15,-2 0-4-15,-3 3 0 0,2 1 0 16,1 4-2-16,-4 0 3 0,1 2-3 0,-3 3-6 15,3 1-3-15,-4 0-8 0,3 0 1 0,-1 1 5 16,-1 5 3-16,4 1 3 0,-3 0 5 0,4 1-1 16,2 0 0-16,-1-1 5 0,1-1-1 15,1-2 2-15,-1-1 0 0,1-2-3 0,3-1 5 16,-1 0 2-16,-1-3 1 0,-1-4 4 0,-1-1-3 0,0-2-1 16,-2-1 1-16,-4-2 0 0,2-1 2 15,-3 0 0-15,-3 1 2 0,0-1-2 16,0 1 3-16,0 2 5 0,-4 1 1 0,-1 4 9 15,2 0 1-15,-3 2-5 0,2 4-7 0,-4 0-10 16,0 5-3-16,2 5-1 0,-3 3 2 16,0 3-1-16,1 3 0 0,6 0 0 0,1 2-2 15,1 2 5-15,2 0-3 0,7 1 1 0,2-1-2 16,0-2-6-16,7-3 2 0,1-2 0 0,4-3-6 16,0-3-3-16,4-2-19 0,-4-3-29 0,5 0-38 15,-1-3-62-15,-3-1-86 0,-2-1-226 0,-5 0-633 16,-7 0-113-16</inkml:trace>
  <inkml:trace contextRef="#ctx0" brushRef="#br0" timeOffset="156131.1393">9720 10060 1412 0,'0'0'483'16,"0"0"-307"-16,0 0-68 0,0 0 8 0,0 0 10 16,0 0 4-16,0 0-21 0,0 0-29 0,31-121-10 15,-24 98-3-15,-3 0-3 0,2-2-4 16,-3-3-11-16,2 1-11 0,-1-3-3 0,-3 1-9 16,0-3-6-16,-1 3-3 0,0-1-9 15,0 0 2-15,-1 0-1 0,0-1-2 0,0 1-2 16,1 2-3-16,0 3-2 0,0 4 3 0,-2 5-1 15,2 4 3-15,-1 7 0 0,1 2-4 16,-2 3-12-16,1 2-4 0,-2 8-1 0,3 6 2 0,-2 4 13 16,0 6 2-16,0 5-2 0,2 3-1 15,0 3 0-15,0 2 1 0,0 3 2 0,5 4 1 16,-1 2-2-16,3 1-1 0,2-3-5 0,1-2-10 16,3-5-9-16,6-5-17 0,2-6-9 0,7-5 1 15,2-11 3-15,1-2 15 0,2-8 13 16,-2-2 9-16,2-5 4 0,-3-7 1 0,-2-2-4 0,-2-1-3 15,-6 1 7-15,-4-1 5 0,-2 3 11 16,-6-1 9-16,-3 3-2 0,-4 2 5 0,-1 0-2 16,0 2 1-16,0 1 4 0,0 3-4 0,0 0-3 15,0 2-3-15,0-1-6 0,1 1-5 0,5-2 1 16,1 0-1-16,7-1 0 0,2-2 0 16,6-3-4-16,3 2-1 0,-1-1 4 0,3-2-2 15,0-1 4-15,-3-2 3 0,-2-2-3 0,-2 1 8 16,-3-3 5-16,-6 0 1 0,-2-1 3 15,-6 3-6-15,-2-3-2 0,-1 3-4 0,-3 3-1 0,-6 0 1 16,-2 1-1-16,-1 4 1 0,-5 0-5 16,-3 3 0-16,0 3-1 0,-1 0-4 15,0 7 3-15,2 2-4 0,2 4-1 0,3 2-1 16,2 1-1-16,4 4 1 0,1-1 1 0,4 3 1 16,2 1 0-16,1 1-2 0,2 1 0 0,7-3-4 15,2 0 2-15,8-3-1 0,2-4 2 16,6-4 3-16,3-4 0 0,3-2 6 0,0-5 1 15,4 0-3-15,-2 0 1 0,1-7-1 0,-3-2-3 16,-2-3 3-16,-1 0 4 0,-2-5-3 0,-5 0 5 16,-2-4 0-16,-2-1-5 0,-2-4 6 0,-4-2-6 15,-1-3 0-15,-2-2 3 0,1 0-6 0,-2-4 2 16,0-1-4-16,0-2-2 0,-1-4 3 16,-1 1 0-16,1-3-1 0,1 1-1 15,-1-1-1-15,-1 2 0 0,-1 4 0 0,-2 2 3 0,0 7 1 16,-3 6-3-16,-1 5 4 0,0 5-4 0,0 5 0 15,-3 5-2-15,-3 3-9 0,2 2-4 16,-2 3-3-16,-3 8-1 0,-2 6 7 0,1 6 5 16,-2 6 6-16,1 4 3 0,-1 6-2 15,1 4-1-15,-1 5 2 0,0 5-2 0,0 2 2 16,0 4 1-16,-3 3-2 0,2-3 1 0,-1 2 0 16,0-2-3-16,-1-6 1 0,2-5 2 0,-1-6-3 15,5-10 0-15,3-7 0 0,1-7-5 16,3-7 1-16,2-5 10 0,0-6 5 0,3 0 9 15,3-9 1-15,3-6-7 0,4-4-1 0,3-2-8 16,1-6-1-16,0 0 5 0,2-2-7 0,-1-1 3 16,0 0-2-16,1-3 0 0,0 2 4 0,0 0 0 15,1 6-1-15,-2 3-1 0,-1 4-1 0,-2 7-1 16,-3 3 0-16,-1 5 1 0,-5 3-8 0,-2 0 0 16,1 5-1-16,-3 5-1 0,2 3 7 15,-2 5 2-15,2 1 2 0,-2 5 0 0,4 3-2 16,-2 0-2-16,2 2-3 0,1-1-2 0,2-2-14 15,-2 0-26-15,3-6-50 0,2-1-66 16,1-3-87-16,2-5-217 0,-4-3-535 0,-4-3-236 0</inkml:trace>
  <inkml:trace contextRef="#ctx0" brushRef="#br0" timeOffset="156856.3239">11306 9639 1957 0,'0'0'142'0,"0"0"-77"16,0 0 22-16,0 0 44 0,0 0 23 16,-136 6 2-16,110 5-30 0,-2 1-34 0,3 3-20 15,4 4-16-15,1 3-14 0,0 3-12 16,4 4-8-16,1 1-7 0,4 1-6 0,3 0-3 16,3-4-6-16,5-2-5 0,2-7 2 0,9-3-4 15,3-5 6-15,4-2 4 0,0-3 2 0,2-5 4 16,1 0-1-16,-1-3 1 0,2-5-5 0,-1-3-2 15,-1-1-1-15,0-4-1 0,-1-4 2 16,-4 1-1-16,0-5 2 0,-4-1 4 0,-2-2-3 16,-2 1 3-16,-2 1 0 0,-2 3 1 0,-1 3 4 15,0 4-1-15,-2 3 2 0,0 4-1 0,0 3-2 16,0 3-1-16,0 2-12 0,0 0-10 16,0 1-7-16,0 7 3 0,1 4 4 0,0 3 7 15,1 3 9-15,2 2-6 0,2 3 1 0,3 0 2 16,-1 0-3-16,2-2 5 0,1-1 1 0,0-4-1 15,0-2 1-15,2-4-3 0,-2-3 1 0,0-2-2 16,0-3 3-16,-1-2 1 0,-1 0 1 0,1-2 3 16,-1-5-4-16,-2-2 4 0,1-3-1 15,-4-1 0-15,0-3 2 0,-1-2-4 16,-1 1 1-16,-2-3 0 0,0 0 0 0,0 1 3 16,0 3 0-16,0 1 1 0,0 3-2 0,0 2 0 15,2 5-1-15,-2 1-4 0,1 2-2 0,-1 2-11 16,1 0-4-16,0 6-1 0,2 3 1 15,1 4 13-15,2 3 2 0,-1 3 1 0,1 4-1 16,-1 1-2-16,1-1-2 0,-2 0-2 0,2 0 2 16,-2-2-3-16,-2-3 0 0,3-3 1 0,0-3-1 15,2-5 4-15,0-3 4 0,-1-4 2 0,2 0 2 16,-3-1-1-16,0-7 0 0,2-2-2 0,-3-3-1 16,0-3 2-16,-2-2 1 0,1-1 1 15,-2-3-3-15,1 1 1 0,2-4-1 0,0 3 0 16,3-3 3-16,-1 2-1 0,2 2 1 0,1 1-2 15,2 0-1-15,-2 3 1 0,2-1-1 0,2 5 2 16,0 2-2-16,1 4-2 0,-3 3-1 16,0 3-4-16,0 1 3 0,-2 5 2 0,0 3 0 15,1 6 3-15,-3 0-4 0,-1 4 1 0,1 1 0 16,-4 3 0-16,3 2 3 0,-4 2-4 0,0 2-1 16,-1 0 1-16,-1-2-2 0,2-1 1 0,-1-1-5 15,1-5-10-15,2-4-13 0,3-2-18 16,-1-4-34-16,2-4-60 0,1-3-102 0,-3-1-298 15,-2-1-1074-15</inkml:trace>
  <inkml:trace contextRef="#ctx0" brushRef="#br0" timeOffset="156989.0067">11794 9387 1305 0,'0'0'258'16,"0"0"-240"-16,0 0-40 0,0 0-56 0,0 0-249 15,0 0-384-15,0 0 268 0</inkml:trace>
  <inkml:trace contextRef="#ctx0" brushRef="#br0" timeOffset="157499.5253">12050 9633 1005 0,'0'0'177'16,"0"0"-40"-16,0 0 38 0,0 0 33 0,0 0 10 16,0 0-29-16,-106 136-60 0,100-115-39 15,4 1-23-15,2-1-14 0,6-5-4 16,5-2 2-16,6-6 3 0,1-1 0 0,3-6-7 0,1-1-10 16,0 0-8-16,0-5-6 0,1-5-5 0,-3-4 0 15,0-1-2-15,-4-4-5 0,-4-3 0 16,-3 1-4-16,-3-5 2 0,-5 1 0 0,-1 3-3 15,-1-3 0-15,-8 4-4 0,-1-1 0 0,-2 1 6 16,-2 3 5-16,-2 1 8 0,1 3 6 0,-1 5 4 16,0 3-6-16,1 2-6 0,0 4-6 15,1 0-8-15,2 2-2 0,2 6-6 0,1 1-1 0,3 3 0 16,2 3 0-16,4 2 1 0,0-1 3 16,1 2-4-16,7-1 0 0,3-2-1 15,4-2 4-15,2-4 3 0,4-2 3 0,2-2 3 16,1-3-7-16,-1-2 2 0,1 0-4 0,-4-3 4 15,0-5 4-15,-5 0-3 0,0-3 5 16,-4 0-5-16,-1-3 3 0,-3-2 4 0,0-1-3 16,-3 0 4-16,2 0-6 0,-2 2-5 0,3 0 1 15,-5 2-2-15,3 3 4 0,-2 3-1 0,-2 2 1 16,0 4-11-16,0 1-9 0,-1 1 1 0,2 7-3 16,-2 3 14-16,0 6 5 0,1 1-3 15,2 3 2-15,-2 2-7 0,2 1 4 0,0 1 2 0,-1-1-7 16,1 1-16-16,-2-2-41 0,1-1-56 15,2-2-66-15,0-2-93 0,2-3-202 0,-3-6-417 16,2-3-106-16</inkml:trace>
  <inkml:trace contextRef="#ctx0" brushRef="#br0" timeOffset="159844.7541">13343 9105 0 0,'0'0'52'16,"0"0"266"-16,0 0-8 0,0 0 1 16,0 0-26-16,0 0-61 0,137-18-60 0,-104 14-37 15,6 0-25-15,3 0-22 0,3 0-12 16,-1 0-13-16,0 0-9 0,-1 1-3 0,1 0-10 15,-1 0-3-15,-1-1-4 0,5-1-4 16,-2 2-1-16,4-2-1 0,2-1-2 0,-1-1-3 0,4 0-1 16,4 1-4-16,-2-1-2 0,-1 0-1 0,4 2-4 15,-5 0 2-15,1-1-1 0,-1 2-2 16,-2-2 4-16,0 2-1 0,0-1 0 0,0 0 0 16,3 1-2-16,-3-1-3 0,-2 0 0 0,0 1-1 15,-3-2 2-15,0 1 2 0,-4 1 1 16,-2-2-3-16,-2 2 2 0,-2-2-2 0,-4 1 1 15,-2-1 2-15,-1 2-2 0,0-2-2 0,-1 1 2 16,-3 0-1-16,3 0 3 0,0 2 2 0,-1-1 0 16,-2 1-2-16,2-1-1 0,1 0-3 15,-1 1-1-15,-3 0 4 0,5 0-5 0,0 0 6 0,-1 1-1 16,0-1-2-16,1 0 4 0,0 0-1 16,1-1-1-16,-1 1 4 0,0-2-3 15,-4 1 0-15,3 0 2 0,-2 0-1 0,-2-1 3 16,1 2 1-16,-2-3 2 0,2 1-1 0,-2 0 4 15,-1-1-1-15,2 1-1 0,-1 2 4 16,2-2-8-16,-1 1 2 0,5-2-2 0,-1 2-4 16,1 1 3-16,0-1-1 0,1 1-2 0,0 1 0 15,-1-1-1-15,1 1-3 0,1 0 0 0,-1 0 2 16,3 0-2-16,0 0 3 0,-2-1 1 0,-1 0 0 16,-1 1 4-16,-1-2 1 0,-2 1 0 0,0-1 3 15,-2 1-3-15,-1-1-2 0,-2 0 0 0,-2 3-1 16,-1-1 1-16,-1-1 1 0,-5 1 0 15,2 1-2-15,-4 0 2 0,-1-1 0 0,-3 2-1 16,0 0 6-16,-2-1-4 0,0 1 2 0,-3 0 2 16,-1 0-3-16,1 0 6 0,0 0-1 0,-2-1 0 15,0 1-2-15,0 0-4 0,0 0-3 16,0 0-3-16,0 0-2 0,0 0-7 0,0 0-4 16,0 0-5-16,0 0-13 0,0 0-21 0,0 0-49 15,-5 0-53-15,2 0-82 0,-1 1-228 16,0 0-718-16</inkml:trace>
  <inkml:trace contextRef="#ctx0" brushRef="#br0" timeOffset="163111.2669">1313 12751 1408 0,'0'0'411'0,"0"0"-149"0,0 0-125 0,0 0-89 15,0 0-46-15,0 0-7 0,0 0 8 0,0 0 22 16,0 0 19-16,0 0 9 0,0 0-2 16,-9 126-8-16,9-86-12 0,1 4-5 0,-1 2-3 15,2 2-4-15,4 0-5 0,-4 1-3 16,0-1-1-16,4-2 4 0,-4-1 0 0,1-4 0 15,2-1-1-15,-3-7-5 0,0-3-1 16,4-7-1-16,-5-5 8 0,1-5 24 0,-2-5 35 0,0-4 30 16,0-4-3-16,0 0-23 0,0-5-37 15,0-7-30-15,-8-3-7 0,3-6 1 0,-3-4 2 16,-2-3-1-16,-2-6 4 0,0-2 0 0,-3-4-1 16,3-1 3-16,1-2-6 0,-1-1 3 0,3-1 0 15,1-2-1-15,6 1 0 0,1 0-2 0,1 2-2 16,2-1 1-16,5 7-6 0,3 2-4 15,3 5-3-15,-1 5-4 0,10 2-4 0,4 7-2 0,-2 8-17 16,5 6 0-16,-3 3 2 0,-4 9 2 16,-5 7 17-16,-1 2 4 0,-4 5-3 0,-2 1 2 15,-4 1-1-15,-5 3-1 0,-1-2 7 16,-6-2 2-16,0-3 4 0,-5-3 2 0,0-4-3 16,0-3 1-16,1-1 2 0,0-2-2 0,-2-3-7 15,6-1 2-15,-1-3-20 0,0-1-31 0,4 0-45 16,0 0-84-16,-3 0-120 0,5 0-211 0,-1 0-520 15,2 0 331-15</inkml:trace>
  <inkml:trace contextRef="#ctx0" brushRef="#br0" timeOffset="164425.2372">1669 13152 224 0,'0'0'594'0,"0"0"-141"0,0 0-50 15,0 0-57-15,0 0-58 0,0 0-64 0,0 0-53 0,123-52-45 16,-104 37-30-16,-6 0-22 0,1 1-12 16,-6 1-6-16,0 0-6 0,-5 1-6 15,-2 1-10-15,-1-1-8 0,0 2-8 0,-6 1-12 16,-2 0-6-16,-3 3-8 0,-3 2-8 0,-5 2 3 16,-1 2-1-16,-4 1 4 0,-1 7 1 0,-1 5 0 15,3 3-1-15,2 5-3 0,1 2 0 0,5 2 2 16,0 4 1-16,5 2 1 0,6 1 1 15,3 0 3-15,1 3-4 0,4-2 2 0,7 0-1 16,6-1-5-16,-1-6 1 0,5-3 0 0,2-6 2 16,1-5 2-16,-2-7 6 0,6-4 5 0,-3-1 6 15,0-3 7-15,-2-5-3 0,0-4 2 0,0-3 2 16,-1-5-7-16,-3-2 4 0,2-3-3 16,-1-2-1-16,-4-4 4 0,1 0-2 0,-1 0-2 15,-1-2-1-15,-1-2-3 0,2 1-4 16,0 1 2-16,-1 4-1 0,1 0-1 0,2 6 1 0,-2 3-2 15,3 6-6-15,-1 3 1 0,-4 3-3 16,1 3-5-16,-2 5-4 0,-3 0-11 0,-1 3-4 16,-4 6-2-16,2 3 6 0,-5 3 7 0,1 4 5 15,-3 4 5-15,0 3-2 0,-3 3 4 16,-1 2 0-16,-4 2 1 0,-1-2 5 0,3-1-7 16,3-3 5-16,2-5-4 0,1-4-4 0,1-4 3 15,5-2-5-15,2-6 3 0,0-2 8 0,3-4 8 16,3 0 7-16,-1-7 6 0,-1-3 4 15,6-2-4-15,-4-3 4 0,1-2-2 0,-3-3-3 16,0-1 7-16,-2 0-6 0,-1-2-1 0,0-1-3 16,-3-1-4-16,-1 2 2 0,-1-2-4 0,2 2 0 15,-2 1-2-15,3 1-3 0,-3 4 3 16,1 4-4-16,-3 3 1 0,1 5-5 0,1 2-3 16,-2 2-4-16,5 1-10 0,-2 0-1 0,4 6-5 15,1 3 3-15,4 3 5 0,-2 4 5 0,1 1 6 16,-1 2 1-16,-2 2 2 0,0 1 0 0,-2 1-2 15,-6 2 0-15,-2 3-2 0,-1-1 0 0,-8 0-1 16,-4 2 1-16,-3-4 5 0,2-2-7 0,0-4-1 16,2-6 1-16,6-7 2 0,0-3 18 15,5-1 8-15,1-2 10 0,0 0-3 0,0 0-4 16,0-4-9-16,1-1-14 0,2 0 0 16,3-1-12-16,5-2-1 0,2 0 7 0,5-3-3 15,1 0 9-15,5-1 3 0,1-2 1 0,-2-1 4 16,-3 0-1-16,1-2 2 0,-2-2-1 15,-4 1 2-15,-2 0 0 0,-2-1 0 0,-2 1 2 16,-3 0-2-16,-1-1 0 0,-2 0 1 0,-2 1-4 16,-1 2 3-16,0 1-1 0,0 3-2 0,-1 2 2 15,-3 3 2-15,0 3-1 0,1 2-5 0,2 2-12 16,-1 0-14-16,-1 5-6 0,0 5 4 16,1 6 6-16,-2 0 16 0,3 5-3 0,1 1 2 15,0 1 1-15,1 1-3 0,5 0 4 0,1 4-1 16,1-3 0-16,3-1 3 0,-1-5-7 0,3-3 0 15,1-5-1-15,1-7 3 0,1-3 5 0,-1-1 6 16,0-5 3-16,-2-3 0 0,-2-4 2 16,-4-3-2-16,-1-1-5 0,-3-3-3 0,-3 0-4 15,0 0-2-15,-6 0-2 0,-3 0-2 0,-3 2-2 16,-3 0-4-16,0 2 0 0,-1 2 2 16,-1 3 3-16,1 1 5 0,-2 0 3 0,5 4 5 15,-2 2-1-15,3 2-2 0,4 1-2 0,1 0-8 16,1 6-3-16,4 0-2 0,1 2-3 0,1 2 4 15,0 0 2-15,1 2 6 0,5-1 0 0,4-2 2 16,3 0 2-16,1-3 4 0,4-4 6 16,-1-2 1-16,1 0 5 0,1-1 2 15,1-5-3-15,-2-1 5 0,0-1-3 0,-4-1 0 0,3 0 0 16,-5-1-7-16,0 1 2 0,-2 1-5 0,0 0-1 16,-2 2-1-16,-1 2-3 0,-1 0 0 15,-1 2-7-15,-3 1 1 0,1 1-10 0,0 0-5 16,1 1-1-16,-2 4 0 0,5 1 7 0,-3 0 6 15,-1 3 1-15,2-3 9 0,-3 2-4 0,1-1 3 16,0 0-1-16,-2 0-3 0,-1-2 1 16,1-2-1-16,-1 1 2 0,0-3 2 0,1-1 19 15,-1 0 20-15,1-1 9 0,-1-5-1 0,4-3-17 16,-1-3-21-16,0-1-7 0,1 1-6 16,1-3 3-16,0 3 2 0,1-2-1 0,3 2 2 15,-1 2-1-15,-1 0 0 0,0 3-4 16,3 1 2-16,-1 4-4 0,0 1-3 0,0 1 1 0,-1 2-7 15,0 5 6-15,0 3 3 0,2 1 2 16,0 3 5-16,-1 0-2 0,2 1 2 0,-2 0-3 16,1-1 1-16,0 1-3 0,0 2-4 0,-2-1-10 15,1 0-23-15,0-1-47 0,0-1-93 0,-1-2-144 16,1-5-358-16,-5-2-915 0</inkml:trace>
  <inkml:trace contextRef="#ctx0" brushRef="#br0" timeOffset="165104.9437">3509 12782 1873 0,'0'0'45'16,"0"0"-12"-16,0 0 72 0,0 0 63 0,0 0 24 16,0 0-15-16,-123 82-52 0,113-68-55 15,1-1-28-15,4 3-21 0,3-4-10 0,2 1-5 16,0-4-2-16,4 0 2 0,2-4 2 0,2-2 4 15,2-2 2-15,2-1-1 0,1 0 1 0,1-3-7 16,-2-3 1-16,0-2 1 0,-2 1-2 16,-2 1 7-16,-4 1-4 0,0 2 3 0,-2 0-1 15,-2 1-4-15,1 2-5 0,-1 0-14 0,0 0-21 16,0 0-26-16,0 1 6 0,2 5 11 0,2 1 17 16,1 3 32-16,2 0-6 0,2 2-2 0,1-1 2 15,3 0-8-15,1-4 6 0,3 0 0 0,1-2 2 16,2-4 7-16,1-1 0 0,0 0 4 15,0-3 2-15,0-4 2 0,-2-2 3 0,0-3 2 16,-3 0 2-16,1-3-3 0,-3-2 2 0,0 0-4 16,-3-2-1-16,-2-2 1 0,2-1-6 15,-6-3-1-15,1-2-2 0,-3-3-6 0,-1 1 0 16,0-4-3-16,-2 0-1 0,0 0-2 0,-3-4 0 16,1 0 1-16,-2-1 0 0,0 0 5 0,1-1-1 15,1 0 0-15,-3 2 0 0,2 2-2 16,-2 6 4-16,1 7 4 0,-1 5 6 0,0 7 4 15,1 7-14-15,-1 3-22 0,0 3-12 0,-2 11 1 16,-1 6 4-16,-2 8 18 0,-2 8 6 16,2 7-6-16,0 5 5 0,1 6-3 0,4 3-1 15,0 7 4-15,2-1-2 0,2 2-1 0,1-5-8 16,1-8-13-16,8-7-10 0,6-10-2 0,3-10 6 16,4-7 11-16,4-6 15 0,-2-4 10 0,1-6 3 15,-2-2 8-15,-1-3 0 0,-1-8-2 0,-3-2-1 16,0-5-4-16,-3 0 4 0,0-2 2 15,-5-3 5-15,-3 0 3 0,1-1-2 0,-6 1 1 16,1 2-2-16,-2 0 1 0,-1 2 1 0,0 4-1 16,0 4 7-16,0 4-2 0,0 5-5 0,0 0-14 15,0 2-30-15,0 0-22 16,0 9 1-16,0 2 7 0,0 5 20 0,0 2 17 0,2 3 1 16,2 0-3-16,4 1-1 0,-2 0-7 15,2-1-31-15,1 0-65 0,1-4-81 0,4-3-75 16,-2-3-48-16,3-8-36 0,-5-2-319 0,-2-1-460 15</inkml:trace>
  <inkml:trace contextRef="#ctx0" brushRef="#br0" timeOffset="165227.1906">4022 12585 2248 0,'0'0'170'0,"0"0"-75"16,0 0-9-16,0 0-12 0,0 0-16 0,0 0-23 15,0 0-31-15,0 0-68 0,0 0-69 16,0 0-125-16,0 0-273 0,0 0-620 0</inkml:trace>
  <inkml:trace contextRef="#ctx0" brushRef="#br0" timeOffset="165523.1165">4355 12753 2145 0,'0'0'60'0,"0"0"6"15,0 0 41-15,17-139 19 0,-17 103 12 0,-2-2-5 16,-3 2-21-16,-5-2-14 0,2 0-15 0,1 1-20 16,-1-1-16-16,0 1-13 0,3 1-12 15,0 2-4-15,1 3-4 0,1 2-1 0,1 7 1 16,1 1-2-16,1 10-1 0,0 4-8 0,0 6-26 16,0 1-25-16,0 6-5 0,0 8 7 0,0 9 20 15,0 6 22-15,0 8 2 0,1 6 0 0,1 6 2 16,1 5 0-16,1 5 0 0,1 3 0 15,0 0-2-15,2 3-2 0,-1-4-11 0,2-3-40 16,1-6-62-16,3-8-72 0,2-11-77 0,3-7-13 16,1-10-9-16,1-6-166 0,-6-8-370 0,-3 1 202 15</inkml:trace>
  <inkml:trace contextRef="#ctx0" brushRef="#br0" timeOffset="165888.9296">4454 12566 1644 0,'0'0'262'0,"0"0"-123"0,0 0-32 15,0 0 16-15,0 0 13 0,0 0 0 0,0 0-31 16,0 0-43-16,0 0-42 0,0 0-25 0,0 0-2 16,0 0 5-16,0 0 11 0,0 0-1 0,53-1 2 15,-41 26 0-15,1 0-3 0,3 1 1 16,0-6-3-16,4-2 4 0,1-6 6 0,0-5 4 16,0-2 5-16,-1-5 1 0,-5 0 0 0,1-3 1 15,-4-6 5-15,-3 0 5 0,-5-1 1 16,3-3-3-16,-6-2-10 0,0 0-4 0,-1-2-1 15,0 2 5-15,0 0 7 16,-1 1-1-16,-2 4 0 0,1 0-7 0,2 6-12 0,0 0-2 0,0 4-17 16,-1 0-18-16,1 4-4 0,-2 9-8 0,1 4 11 15,-1 6 17-15,-1 7 9 0,-1 4 3 16,1 5 1-16,-1 4-2 0,0 3-4 0,2 1 4 16,-6 2-2-16,1 2 2 0,-2 2 6 0,-5 1-7 15,-1 3-1-15,-2-4-1 0,1-1-6 0,-3-4 4 16,0-5-3-16,0-9-10 0,0-5-18 15,6-9-25-15,5-10-22 0,-1-7-8 0,7-3-60 16,-1-9-170-16,2 0-668 0,1 1-398 0</inkml:trace>
  <inkml:trace contextRef="#ctx0" brushRef="#br0" timeOffset="166062.5013">4973 12648 1873 0,'0'0'656'0,"0"0"-594"0,0 0-44 16,157-16 19-16,-113 13 18 0,-7 1 14 16,-1-2-3-16,-8 2-26 0,-3 1-13 15,-3-2-14-15,-3 2-11 0,-1-1-15 0,-7 0-37 16,0 2-68-16,-2-1-150 0,-6-1-480 0,0 2-827 0</inkml:trace>
  <inkml:trace contextRef="#ctx0" brushRef="#br0" timeOffset="167793.6003">11776 2648 0 0,'0'0'0'0,"0"0"204"0,0 0 200 16,0 0-29-16,0 0-46 0,0 0-54 0,0 0-55 16,0 0-47-16,0 0-26 0,0 0-19 0,0 0-5 15,0 0-6-15,18-29-17 0,-14 24-14 16,1-1-17-16,0 0-12 0,1-1-10 0,2-1-9 16,2-1-8-16,3-2-4 0,-2-1-2 0,3 0-1 15,1-1 2-15,0 0-2 0,1-2-1 0,0 0 0 16,0-2 0-16,2-1-1 0,-5-1-3 15,5-1-3-15,-6 1-2 0,2 0-3 0,0-1-3 16,-3 2-2-16,1-1-1 0,-1 3-3 0,-2-1 2 16,2 2 1-16,-3-2-1 0,2 2 3 15,-3 1-2-15,1 0-4 0,-3 2 2 16,0-1-4-16,-1 4 3 0,-3 3 0 0,-1 1-5 0,0 2-3 16,0 0-6-16,-1 2-12 0,-5 1-10 0,1 0-8 15,-2 0-1-15,-2 1 3 0,-2 5 11 16,0 3 10-16,-3 1 9 0,2 1 8 0,-1-1 0 15,3-1 5-15,4 1-4 0,0-2-1 0,2 1 2 16,3 0-3-16,1 0 1 0,0-1 2 16,1 3 0-16,8-2 4 0,2 2 3 0,5 1 3 15,5 2 3-15,6 1-1 0,3-1-2 0,2 2-6 16,-1-2-1-16,-1 3-1 0,0-3 0 0,-4 3 1 16,-2-2-1-16,-6-1-2 0,-2 2 1 0,-4-3 1 15,-5 1 2-15,-1-1 2 0,-6-1 6 16,0 0 5-16,-7-1 7 0,-3 1 10 0,-1-2 2 15,-8-2 4-15,1 0-5 0,-4-2-2 16,-3 0-9-16,-2-2-7 0,-1-3-2 0,1 0-8 16,1-1 0-16,2 0-5 0,3 0-13 0,5-4-19 0,4 1-38 15,3-1-53-15,2 1-105 0,4 1-279 16,0-1-1137-16</inkml:trace>
  <inkml:trace contextRef="#ctx0" brushRef="#br0" timeOffset="169050.7732">10508 4273 0 0,'0'0'0'15,"0"0"0"-15,0 0 0 0,0 0 0 16,0 0 0-16,0 0 0 0,0 0 269 0,0 0 110 15,0 0-18-15,0 0-27 0,0 0-26 0,0 0-42 16,1 4-47-16,1-4-50 0,-1-3-45 0,6-4-30 16,-3-3-22-16,6-1-1 0,-1-1-1 15,2-1-5-15,2-2-11 0,1 0-12 0,0 0-8 16,-2-1-8-16,3-1-5 0,-3 3-2 0,0-2-3 16,1-2 0-16,-3 2-2 0,3-1-3 0,-3-3-2 15,-2 3-1-15,1-2-3 0,-2 2-1 16,-3 0-3-16,-1 2-2 0,-3 1-1 0,0 3-2 15,0 0-3-15,-3 3-2 0,-1 2-4 16,1 3-6-16,-1 0-7 0,2 2-10 0,0 1-14 16,1 0-4-16,-1 6 1 0,2 2 11 0,0 3 16 15,2 3 12-15,6 2 10 0,2 2 3 0,3 2 4 16,2 1-1-16,3 2 1 0,1 0 0 0,0-1-1 16,-3 1-1-16,1-1 3 0,-2 0 2 0,-3 2 9 15,-2-3 9-15,-4-1 6 0,-2 0 4 16,-3-2 0-16,-1-3 1 0,-2-2 5 0,-6-2 4 15,-3-2 4-15,-3 0-3 0,-2-1-9 0,-5-1-8 16,-3-1-9-16,0-2-7 0,-4-2-5 0,1-1-4 16,-1-1-17-16,3 0-26 0,4 0-39 15,4-1-66-15,1-3-128 0,8 3-405 16,4-1-935-16</inkml:trace>
  <inkml:trace contextRef="#ctx0" brushRef="#br0" timeOffset="170355.9154">6565 12101 33 0,'0'0'447'0,"0"0"-146"16,0 0-64-16,0 0-36 0,0 0-33 0,0 0-35 15,0 0-29-15,0 0-13 0,0 0-12 0,0 0-8 16,0 0-7-16,-73-34-11 0,52 41-4 15,-2 4 4-15,-2 2 9 0,-1 5 8 0,-3 0-3 16,3 5-6-16,0-1-14 0,4 2-14 0,2 2-6 16,1-1-8-16,7-1-3 0,1 1-4 15,4-1-6-15,7-1-3 0,0-1 2 0,9-1 1 16,7-2 4-16,2-1 3 0,6-4 1 16,0 1-3-16,4-3 0 0,0 1-4 0,-1-3-2 0,2 1 1 15,-3 0-2-15,-2 1 0 0,-3 0-3 16,-1 2 3-16,-5 1 1 0,-2 1 1 0,-8 0 4 15,0-1 4-15,-5 2 12 0,0-3 17 0,-7 0 17 16,-5 0 15-16,-2-1 3 0,-4-1-5 0,-7-3-13 16,2 1-12-16,-7-2-7 0,-1-2-9 15,-1-2-1-15,-7-1-7 0,5-2-1 0,-3-1-6 16,5 0-1-16,2 0-2 0,6-2-6 0,6-3 1 16,2 1-7-16,7 1-3 0,5 1-7 0,1-2-18 15,3 0-32-15,0-1-58 0,9-3-83 16,5-2-145-16,-2 1-373 0,-2 3-887 0</inkml:trace>
  <inkml:trace contextRef="#ctx0" brushRef="#br0" timeOffset="170900.5023">6863 12503 1333 0,'0'0'370'0,"0"0"-176"16,0 0-10-16,0 0 15 0,0 0-3 15,0 0-20-15,0 0-38 0,0 0-25 16,0 0-24-16,0 0-18 0,0 0-11 0,135-37-12 0,-113 22-6 16,0-1-6-16,-7 3-9 0,-2-2-2 15,-4 1-5-15,-2 1-3 0,-5-1 3 0,-2 3-4 16,0 0-2-16,-7 2-5 0,-1-1-6 0,-8 3-4 16,-2 4-4-16,-4 0 3 0,-4 3 0 0,-2 3 0 15,-2 5 2-15,1 4 0 0,1 3 2 0,5 1-1 16,1 4 1-16,4 1-2 0,5 1-4 0,3 0-1 15,4 0-2-15,6 3 3 0,1 2-1 16,10-2 3-16,4 0 2 0,3-2-2 0,6-4 5 16,2-1-4-16,7-7 1 0,2-4 4 0,6-6-5 15,4-1 3-15,0-3 0 0,-2-5 0 0,5-3 4 16,-5-5-1-16,-1 0 1 0,-2-4-2 16,-3-1 5-16,-5-5-5 0,-2 0 0 15,-2-4 3-15,-5-3-11 0,-4 0 6 0,-2-3-1 0,-5-1-2 16,-2-2 5-16,-5 1-3 0,0-2-1 0,-3-1 0 15,-2-2-1-15,0 0-2 0,-1-2-2 16,-5 0 0-16,2 0-1 0,-5 1 1 0,-1 3 2 16,0 3 0-16,-2 3 3 0,-3 8 0 0,1 5-2 15,-3 7-4-15,2 8-5 0,-3 5-3 16,-1 3 1-16,-1 11 1 0,-1 8 7 0,-1 9 3 16,0 7 2-16,3 11 2 0,0 5 0 0,8 6 0 15,1 5-2-15,7 2 1 0,3 2-3 16,1-2 1-16,9 0 1 0,1-2-3 0,1-1 5 15,7-3-4-15,2-4-2 0,0-6-3 0,8-8-14 16,2-10-18-16,2-10-42 0,6-12-46 0,0-9-60 16,0-7-108-16,-10-4-306 0,-12 2-973 0</inkml:trace>
  <inkml:trace contextRef="#ctx0" brushRef="#br0" timeOffset="171017.1927">7440 12150 1150 0,'0'0'749'0,"0"0"-547"0,0 0-131 0,0 0-47 15,0 0-27-15,0 0-16 0,0 0-26 16,0 0-137-16,137-43-459 0,-115 41-665 0</inkml:trace>
  <inkml:trace contextRef="#ctx0" brushRef="#br0" timeOffset="171671.6652">8478 12073 1783 0,'0'0'301'0,"0"0"-75"16,0 0-19-16,-132 77-30 0,102-56-27 0,7-2-37 16,4 2-34-16,3 1-25 0,10 1-18 0,1 0-14 15,5 0-5-15,6-2-2 0,7-3 0 0,6-4 5 16,4-5-3-16,8-4 0 0,5-5 0 0,1-4-10 16,7-6-1-16,-4-5-5 0,-4-3-2 15,-4-3 0-15,-4-1-1 0,-9-1 3 0,-8-1 1 16,-5 1-1-16,-6 1-1 0,-6 1-2 0,-6 2 1 15,-8 2-5-15,-3 4 6 0,-4 3 3 16,-3 1 0-16,0 4 6 0,2 1 0 0,5 3-1 16,2 1-1-16,4 0-5 0,7 5-4 0,6 3-4 15,4 1-2-15,0 3 0 0,10 0 3 0,5 1 4 16,11 0-2-16,4-3 6 0,5-4-3 16,5-4 0-16,7-2 1 0,-5-3-6 0,4-7 6 15,-3-1 0-15,-4-6 1 0,-4 2 2 0,-4-5 0 16,-2-2 0-16,-7-2-1 0,-2-3 4 15,-3-3-5-15,-4-1 0 0,-3-2 2 0,-2-3-6 0,-4-1 4 16,2 0 2-16,-3-3-4 0,-2-1 8 0,-1 0-5 16,0-2 1-16,0 1 1 0,-1 2-5 15,-3 3 2-15,-3 3 0 0,3 5 2 0,-4 6 0 16,1 6 1-16,-2 5 3 0,3 5-9 0,-1 6-2 16,-2 1-5-16,-2 10-5 0,2 5 6 0,-1 9 3 15,-1 6 1-15,0 9 4 0,1 9-4 16,-2 9 4-16,1 9-1 0,0 7 0 0,-1 5 2 15,0 6-4-15,1 3 0 0,2 2-3 0,2 1-2 16,0-1-10-16,-2-2-4 0,5-2-7 16,-1-3-13-16,4-3-7 0,1-8-19 0,0-6-12 15,4-12-9-15,3-10-1 0,5-15 18 0,5-10 29 16,3-14 34-16,2-5 31 0,4-13 15 0,-1-9 7 16,1-6 1-16,-3-8 1 0,-5-4 4 15,-5-4 3-15,-3-2 8 0,-2 0 3 0,-4-3 0 16,1 0-3-16,-2 0-12 0,2 1-6 0,1 0-10 15,5 5-6-15,-1 1-6 0,1 3-8 0,4 4-3 16,-3 3-5-16,1 2-3 0,3 1-9 16,-3 1-3-16,5 2-16 0,-1 1-30 0,0 0-42 0,3 2-87 15,-1 2-165-15,-4 7-600 0,-5 5-706 0</inkml:trace>
  <inkml:trace contextRef="#ctx0" brushRef="#br0" timeOffset="172455.4444">10353 11833 0 0,'0'0'515'0,"0"0"-46"0,0 0-62 0,0 0-52 15,0 0-63-15,0 0-75 0,0 0-65 0,0 0-45 16,0 0-24-16,-123-51-18 0,99 60-13 15,1 4-13-15,-2 4-8 0,3 3-7 0,5 1-8 16,1 5-1-16,2 0-3 0,4 2-1 16,3 3-2-16,3 1-4 0,2 0-1 0,2 1-3 15,3-5-1-15,6-2 0 0,5-4 1 0,0-3 3 16,6-6 2-16,4-4 8 0,0-5 1 0,2-2 3 16,2-2 2-16,2-6-3 0,1-5 1 15,2-4 2-15,-2-5-1 0,0-2 0 0,-4-3-2 16,1-3 0-16,-6-3-3 0,-2-3-1 0,-3-5-2 15,-3-1-4-15,-1 0-1 0,-5-6-2 0,0-1-3 16,-3-1-1-16,0-3-1 0,-3-1 3 16,-1 1-2-16,2 1 1 0,0 0-2 0,-2 1-4 15,0-1 3-15,0 3 0 0,-1 2 2 0,0 3 1 16,0 7 1-16,0 8 3 0,0 8-2 0,-3 8 4 16,0 7-11-16,0 4-16 0,1 0-8 15,-4 10-3-15,1 10 10 0,-4 9 19 0,-1 8 6 16,-1 8 7-16,0 6-3 0,1 4-3 0,1 4-1 15,2 2 1-15,4 3-3 0,2-1 0 0,1 0 2 16,1 0-2-16,3-5 0 0,2 0 1 16,1-4-1-16,0-4-1 0,3-5 0 0,5-8-1 15,0-7-3-15,4-8-1 0,3-8 2 16,3-6 3-16,-2-8 5 0,1 0 2 0,0-11-2 0,-2-4 3 16,0-3-5-16,-3-5 2 0,-2-4 2 0,-3-5 1 15,-3-2 3-15,-2-1-3 0,-2-1-2 0,-3 1-1 16,-1 1 1-16,-3 3 4 0,0 4 4 15,0 6 9-15,0 4 5 0,-3 5 4 0,2 7 2 16,-2 0-9-16,2 5-10 0,-1 0-15 0,1 2-7 16,0 7-1-16,-1 5 1 0,1 4 6 15,1 3 0-15,0 4 2 0,0 1-1 0,4 3-3 16,4 0-2-16,2 1-11 0,0-1-17 0,4 0-31 16,2-4-58-16,2-1-74 0,3-6-130 15,-3-9-327-15,-6-3-928 0</inkml:trace>
  <inkml:trace contextRef="#ctx0" brushRef="#br0" timeOffset="172600.6538">10867 11644 1507 0,'0'0'603'0,"0"0"-462"16,0 0-48-16,0 0-6 0,0 0-5 16,0 0-12-16,0 0-30 0,0 0-45 0,0 0-50 0,0 0-60 15,0 0-107-15,0 0-219 0,0 0-407 0,0 0-89 0</inkml:trace>
  <inkml:trace contextRef="#ctx0" brushRef="#br0" timeOffset="173987.723">11109 11903 2263 0,'0'0'83'0,"0"0"-33"0,0 0 5 0,9-129 22 16,-9 98 24-16,0 2 16 0,0 1-3 15,-2 1-16-15,2 4-16 0,0 1-20 0,3 5-17 16,2 4-12-16,5 4-14 0,0 4-7 0,0 5-9 16,5 0-5-16,0 6 1 0,1 4-2 15,0 5 2-15,3 2-1 0,-6 6-1 0,3 0 2 16,-6 4-4-16,0 1 2 0,-2 1 1 0,-6 5 1 16,-2-2 1-16,-1 3-2 0,-9 2-1 0,-1-2-5 15,-3-1-2-15,1-4-1 0,1-7-9 16,2-6 1-16,6-7 4 0,1-4 8 0,2-5 20 15,1-1 6-15,0-3 1 0,2-6-1 0,4-2-17 16,4-3-2-16,2-2-3 0,1-1 0 0,2-1 5 16,3-1-1-16,-2-1 1 0,4-1-4 15,-3 0 4-15,3-4-1 0,0 0 2 0,-1-1 6 16,1-2-5-16,1 0 1 0,-5-1-3 0,1-1-1 0,-5-3 4 16,-1 1 0-16,0 0 1 0,-3-1-4 15,-2-2-2-15,-1 1-2 0,1-3 3 0,-2 0 0 16,-2-1 1-16,1-2 0 0,-1 0-4 15,-1-2 1-15,-1 0 3 0,0-1-1 0,0 4 3 16,0 3 0-16,-1 4-1 0,-3 5 2 0,1 7 6 16,0 4 6-16,-2 7 0 0,3 6-4 15,1 3-16-15,-1 1-12 0,1 9-1 0,0 9 2 16,1 8 11-16,0 8 8 0,0 10-4 0,2 8 1 16,3 9-3-16,3 6-1 0,-3 6 5 0,0 5-1 15,-5 4 2-15,0 3-6 0,0 4 2 0,-4-3-1 16,-4 0 0-16,-1-3 7 0,-1-5-8 0,1-3 3 15,-2-9-4-15,-1-2-5 0,1-8 5 16,-1-7-3-16,-1-6 0 0,1-11-1 0,2-9-4 16,2-9 5-16,3-7 8 0,0-8 10 0,1-4 5 15,0-11 0-15,-3-6-6 0,3-8-6 0,0-6 1 16,4-5 1-16,0-4 2 0,2-4 8 16,7-2-8-16,3-3 1 0,3-2-2 15,5-1-6-15,0-2 8 0,3 2-2 0,3 1-2 0,0 4 0 16,1 7-4-16,-3 7-2 0,0 10 0 15,-4 8 2-15,-7 6-3 0,-2 8-2 16,-3 5-8-16,-4 0-8 0,-2 8 6 0,1 7 2 0,-2 4 9 16,0 3 4-16,-1 6-2 0,0 2-1 0,0 1-1 15,0 2 0-15,0-1 0 0,0-4 0 16,4-3-3-16,6-6-3 0,4-6 2 0,2-6 3 16,1-6 3-16,2-1 10 0,-2-8-8 0,1-6 1 15,0-3-1-15,-4-5-6 0,0-3 7 0,-3-1 1 16,-2-4 2-16,-4 0-1 0,-1-1 0 0,-2-1-1 15,-2 1 4-15,2 1 4 0,-2 4 0 16,0 3 3-16,0 6 1 0,0 5-6 0,0 5 7 16,0 3-6-16,0 4-8 0,0 0-1 0,0 5-12 15,2 5 0-15,0 6 5 0,3 0 1 0,1 6 5 16,2 4 0-16,3 0 0 0,0 3-3 16,2 0 2-16,2 0-3 0,-2-2 3 0,5-5 3 15,2-6-5-15,1-4 3 0,3-7-2 0,-2-5 0 16,-2 0 3-16,-1-8 0 0,-4-3 1 0,-4-4 0 15,-4-3-1-15,-4-4-3 0,-3 1 1 16,0-2 2-16,-9-1-3 0,-3 3 2 0,-6-1-3 16,-2 3-7-16,-1 0 5 0,-3 4 1 0,-1 1 3 15,2 4 9-15,2 2-7 0,1 3 0 0,2 3-1 16,6 2-5-16,2 0 3 0,2 4 0 16,6 2-2-16,2 3-3 0,0 1 2 0,6 1 1 15,5 1 3-15,3-2 4 0,6-3-1 0,3-3 1 16,5-1 0-16,2-3-3 0,0-1 5 0,1-6 0 15,-4-4 1-15,1-1 3 0,-2-3-5 16,-6 0-1-16,0-2 1 0,-5-1 3 0,-2-1-1 16,-1-1-1-16,-4 1-3 0,0 0-5 0,-2 1 7 15,3 5-1-15,-6 2 0 0,2 3 3 16,-2 5-8-16,1 0-6 0,1 3-5 0,1 3-1 0,1 5 3 16,1 6 7-16,2 2 2 0,2 3-3 15,-1 3 4-15,3-1-1 0,-3 2 2 0,-2 1 8 16,0 0-11-16,-4-1 0 0,-4 3-1 0,-1-1-7 15,0-1 9-15,-4 1-3 0,-2-5-3 16,2-5-1-16,0-4-3 0,3-4 4 0,1-4 7 16,0-3 11-16,0 0 2 0,0-2 1 0,0-5-6 15,1-2-10-15,5-2 1 0,1-1 0 0,2-1 1 16,1-3 1-16,5 2-2 0,-3-1-1 0,5-1 2 16,-3 0-2-16,2-2 3 0,-3-1 2 15,2-1-2-15,-3-1 2 0,1-2-3 0,-2 0-1 16,0-3 3-16,0 1 2 0,-1 1-3 0,-2 0 1 15,-1 1-2-15,-2 3-6 0,0 4 8 16,-2 2 3-16,-3 5 0 0,0 2 3 0,0 4-5 16,0 3-10-16,0 0-7 0,-3 3 2 0,-3 7-1 15,0 5 6-15,0 5 7 0,-2 2-4 0,-1 4 5 16,4 1 0-16,-1 4 3 0,2 2 7 16,2 2-11-16,2-1 0 0,0 1-4 0,1-3-3 0,6-4-2 15,4-5-10-15,4-6-11 0,-2-4-23 16,5-6-25-16,-1-4-44 0,-2-3-89 0,2-8-245 15,-4-1-663-15,-7 2-189 0</inkml:trace>
  <inkml:trace contextRef="#ctx0" brushRef="#br0" timeOffset="174110.9797">12528 11139 1841 0,'0'0'222'0,"0"0"-101"15,0 0-45-15,0 0-38 0,0 0-68 16,0 0-44-16,0 0-108 0,0 0-275 0,0 0-457 15,0 0 273-15</inkml:trace>
  <inkml:trace contextRef="#ctx0" brushRef="#br0" timeOffset="174445.2065">12702 11647 1889 0,'0'0'84'15,"0"0"-40"-15,0 0 39 0,0 0 52 0,73-131 39 16,-59 102 20-16,-1-2-35 0,-1 0-37 16,-2 0-34-16,-2-2-20 0,-1-2-18 0,-3 1-16 15,0-3-4-15,-1-1-9 0,-2-1-6 0,-1 0-3 16,0-1-4-16,0 1 0 0,0 0-1 0,0 0-2 16,0 3-7-16,0 1 5 0,0 3 1 15,0 6 0-15,0 6 0 0,0 8 2 0,0 5-3 16,-1 5-16-16,1 2-5 0,-1 7-4 0,-3 9 1 15,0 6 16-15,2 5 8 0,-4 9 1 16,3 5 0-16,-2 5-2 0,2 5 2 0,1 6-3 0,2 4-1 16,0 5-1-16,0 0 0 0,0-1 1 0,0 0 2 15,0-4-4-15,0-1-12 0,5-5-29 0,3-7-33 16,4-6-37-16,4-8-22 0,2-8-9 16,-1-8-20-16,-1-8-75 0,-3-5-286 0,-5-3-761 0</inkml:trace>
  <inkml:trace contextRef="#ctx0" brushRef="#br0" timeOffset="174659.0624">12860 11349 144 0,'0'0'633'0,"0"0"-345"15,0 0-81-15,0 0-16 0,0 0 1 0,0 0 3 16,88-123-9-16,-72 122-31 0,3 1-26 0,-3 1-21 16,0 8-16-16,1 5-10 0,-2 5-6 0,1 2-6 15,-3 6-11-15,-2 1-9 0,1 4-11 16,-3 3-10-16,0 3-8 0,-1 2-8 0,0 0-6 15,-3 1-8-15,2 0-17 0,-2-5-32 0,0-4-55 16,5-7-61-16,0-9-75 0,1-6-110 0,-2-5-322 16,-3-3-688-16</inkml:trace>
  <inkml:trace contextRef="#ctx0" brushRef="#br0" timeOffset="174772.5881">13174 11133 1373 0,'0'0'93'15,"0"0"-78"-15,0 0-28 16,0 0-53-16,0 0-183 0,0 0-315 0,0 0-25 0</inkml:trace>
  <inkml:trace contextRef="#ctx0" brushRef="#br0" timeOffset="175534.4532">13338 11298 0 0,'0'0'97'0,"0"0"201"0,0 0 13 16,0 0 16-16,0 0 4 0,0 0-16 0,-72 132-56 16,69-114-71-16,3 2-51 0,0-3-33 15,4 0-19-15,6-3-5 0,1-2-1 0,7-4-6 16,2-5-8-16,-2-3-15 0,2 0-13 0,1-6-8 16,-4-4-5-16,0-5-2 0,-6-1-4 15,-1-1-3-15,-5-2-4 0,-5 2-7 0,0-1-4 0,-10 0-8 16,-1 1-3-16,-4 2-1 0,-3 1 2 15,1 3 5-15,1 1 3 0,-4 4 2 16,3 2 0-16,2 3-6 0,0 1 1 0,2 0-3 0,3 1-3 16,4 3 1-16,0 3-2 0,3 0 1 15,1 0 2-15,2 3 3 0,0-2 4 0,2-1 2 16,7 1 9-16,-1-4 4 0,7 0 5 0,-1-3 1 16,5-1-4-16,1 0-3 0,1-1-3 0,-2-5-1 15,1 0-2-15,-2-1-2 0,-2-1 0 0,2 2 0 16,-5-3-1-16,3 2-3 0,-4 0 2 15,3 1-2-15,-2 2-2 0,-1 1-1 0,0 2-3 16,-1 1-3-16,-1 0-2 0,0 2-6 0,-1 3 0 16,0 5 0-16,-1 1 1 0,-4 1 7 15,2 1 3-15,-3 0 3 0,1 0 0 16,-1 1 2-16,-1-1 1 0,-2-2-1 0,0 0 3 0,0-1-2 16,0-3 2-16,0-2 2 0,0-2 7 0,-1-2 24 15,1-1 16-15,0-3 4 0,0-3-3 0,1-5-23 16,2-1-16-16,5-2-8 0,2-2-3 15,0-2-1-15,2 0 1 0,2 0 2 0,1-1-2 16,0 2 5-16,0 0-1 0,-3-1-1 16,1 3 1-16,1 2-6 0,-4 2-1 0,0 4-2 15,-5 4-3-15,1 2-12 0,-4 1-6 0,2 1-4 0,-1 6 0 16,-1 2 11-16,-1 4 6 0,3 1 5 16,0 2 5-16,-2 2-3 0,0-1 2 0,4-1 2 15,-1-1-2-15,3-1 5 0,3-2 0 16,3-5 3-16,2-2 2 0,2-3 0 0,-1-2 2 15,-1 0-1-15,2-3 0 0,-5-5-1 0,4-2-1 16,-5-4 2-16,1-3-2 0,1-3 5 0,-4-1-4 16,-1-2-1-16,-2 1 0 0,2-1-5 0,0 2 1 15,0 3 0-15,-1 2 0 0,-3 5 1 16,2 4 2-16,-1 2-1 0,0 4-2 0,1 1 1 16,-2 6-3-16,4 4 1 0,0 6 5 0,1 2-3 15,-1 4 7-15,1 1 1 0,-2 0 1 16,-3 1 3-16,2-3-1 0,-4-1-4 0,-1-1-2 15,0-5-2-15,0-1-5 0,-2-2-2 0,0-2-2 16,0-4-12-16,-8 0-13 0,-2-4-30 0,-3-1-52 16,-9 0-98-16,-4 0-241 0,5-1-711 15,5 0-61-15</inkml:trace>
  <inkml:trace contextRef="#ctx0" brushRef="#br0" timeOffset="176346.4169">6558 13353 673 0,'0'0'648'15,"0"0"-356"-15,0 0-86 0,0 0-42 16,0 0-34-16,0 0-15 0,0 0-22 0,0 0-8 0,0 0-3 15,0 0-10-15,0 0-11 0,-127 123-11 16,116-92-13-16,5 2-5 0,-1-1-6 0,5-1-6 16,1-2-4-16,1-3-3 0,0 0-3 0,4-1-2 15,3-4 4-15,3-3-6 0,-2-3 3 16,5-7 4-16,0-4 7 0,3-4 7 0,0-6 1 16,2-7-4-16,1-3-8 0,0-3-8 0,-5-6-6 15,4-1-4-15,-6-3-1 0,-1-2 1 16,0-4 4-16,-4 2 3 0,-6 0-4 0,-1 4 4 0,-1 4-5 15,-8 5 2-15,-2 3 3 0,0 2-1 16,0 7 3-16,-2 2 0 0,3 2-3 0,2 3 2 0,-1 1-6 16,0 2-3-16,2 5-1 0,2 3-1 15,-2 3-2-15,5 3 3 0,2-1-1 16,0 2-2-16,2-1 1 0,8 2-1 0,2-1-2 16,4-2 4-16,0-2-3 0,2-5 1 0,3-6 0 15,4-2 2-15,-2-3 4 0,0-8 4 0,-1-5 3 16,1-1-3-16,-6-4 3 0,-1 0-2 0,0-2-1 15,-4 1 5-15,0 1-1 0,-3 0 3 16,-2 2 3-16,1 0-3 0,1 3 3 0,1 2-2 16,0 3 1-16,6 3 3 0,-3 2 2 0,5 5 2 15,-2 1-2-15,3 1 0 0,1 8-2 0,-1 4 1 16,-1 2 1-16,-5 1-6 0,0 2 0 16,-4 1-6-16,-1 0-4 0,-6 0 3 0,-1 1-3 15,-1-1-4-15,0 2-12 0,0 1-29 0,0-1-53 16,3 1-102-16,-2-6-272 0,0-5-1174 0</inkml:trace>
  <inkml:trace contextRef="#ctx0" brushRef="#br0" timeOffset="177797.2833">8375 13627 1830 0,'0'0'664'0,"0"0"-617"16,0 0-34-16,0 0 13 0,0 0 20 0,0 0 15 15,0 0 11-15,0 0-1 0,0 0-5 0,0 0-10 16,0 0-11-16,-48-124-10 0,57 105-10 16,-1 0-5-16,2-3-2 0,1 0-2 0,-1-2 1 15,-1-1-1-15,-3-2-2 0,3 0 1 0,-3-4-3 16,-3 2 0-16,-2-4-3 0,1-1-1 0,-2-2-3 15,1-1-1-15,-1-3 1 0,0 1 0 16,0-2 0-16,0 1-1 0,-2-1-3 0,1 1 2 16,-2-2-2-16,-2 1 1 0,2 2 6 0,-4 1-7 0,3 6 1 15,-3 6 3-15,3 7-2 0,-3 2 7 16,3 8-1-16,-2 4-5 0,4 3-9 0,1 2-17 16,1 2-4-16,0 6 0 0,0 10 12 0,0 4 11 15,0 6 4-15,2 8-1 0,4 5-5 16,0 7 6-16,2 3 0 0,2 2 1 0,1 4 2 15,-1 2-4-15,0 7-1 0,0 3 1 16,-2 3 1-16,-3 2 0 0,1 0 0 0,-4 2-1 16,0-2-4-16,-2 0 2 0,0-4-1 0,0-3 0 15,-2-5 2-15,-1-2-3 0,-4-5 0 0,2-2-1 16,-1-6 3-16,-3-2 0 0,4-7 1 0,-3-6 0 16,1-7-1-16,3-8 2 0,-3-6 1 0,5-7 14 15,1-4 14-15,0-3-5 0,0-9 4 16,-3-5-15-16,3-8-13 0,0-5 2 0,1-5 0 15,0-5 2-15,0-4-1 0,3-4 4 16,4-1-4-16,3-3 1 0,-1-1 0 0,1 0 2 16,3-1 0-16,2 0-2 0,1-3-3 0,4 2 1 15,2 1-2-15,4 6 1 0,-3 5 1 0,-2 11-4 16,0 7-1-16,-3 11-6 0,-6 8-2 16,-1 6-5-16,-1 3 0 0,-2 7 3 0,0 6 1 15,-1 3 6-15,-2 7-1 0,1 1 3 0,-2 3 4 16,-1 2-4-16,3 1 5 0,-2-1-4 0,4-2-1 15,-1-1 4-15,0-6-2 0,4-5 2 0,1-4-2 16,1-6 1-16,2-4-1 0,0-4 0 16,-1 0 4-16,1-10 0 0,-3-3 3 0,-2-2-1 15,-2-5-2-15,-4-3 5 0,2-3-3 0,-2-2 1 16,-3-3 3-16,0 2-4 0,-1-2 1 0,3 1 1 16,-3 1-1-16,1-2 2 0,2 4 0 0,0-1-1 15,4 1-2-15,4 3 0 0,0 3-4 16,3 3 2-16,1 4 1 0,-1 5-6 0,2 5-1 15,0 4-3-15,-1 0-4 0,-1 8 1 0,1 5 1 16,-3 4 2-16,2 3-1 0,-6 4 3 16,0 4-3-16,-1 0 0 0,-4 2 0 0,-3 1-4 15,0-2 0-15,0 0-4 0,0-2-4 16,2-5 2-16,1-3-2 0,2-2 4 0,3-8 5 16,2-2 2-16,3-5 5 0,3-2 2 0,0-2 3 15,5-6 0-15,1-3 3 0,1-3 1 0,-2-1-1 16,-2-3 5-16,-2-2-2 0,0-2 1 0,-4 0 2 15,2 0-4-15,-3-3 3 0,-2 2-1 0,-3 0 0 16,-3 2 3-16,-4 3 0 0,0 2 2 0,0 3 0 16,-1 3 0-16,-4 4-1 0,0 3-2 0,-2 2-4 15,3 1-6-15,-5 3 0 0,0 7-1 16,0 2-2-16,-1 3 5 0,4 4-3 0,-1 0-1 16,0 1 2-16,6 2-4 0,1-2 1 0,0 3-1 15,6-4 1-15,-1 2-2 0,4-1 3 16,3-3-1-16,2-4-2 0,1-3 6 0,4-5-3 15,2-4 4-15,3-1 3 0,3-6-4 0,1-4 4 16,1-3-2-16,-2-2-2 0,1-3 4 0,1-1-2 16,-4-1 2-16,0-3 0 0,-4-1 0 15,-2-2 0-15,-2-1-1 0,-2 0 4 0,-3-1-6 0,-1 0 5 16,-1-3-2-16,-1 1-4 0,-1-3 5 16,-3-1-4-16,1 1 2 0,-2-2-1 15,1-1-3-15,-3 1 2 0,-1-3-4 0,2 3 2 16,-3-5 1-16,0 2 0 0,0 0 1 0,0 1-4 15,-3 4 2-15,-2 3-1 0,-1 2 2 16,-1 5 1-16,1 6-4 0,-1 3 2 0,0 6-4 0,2 3-6 16,-2 5-4-16,2 0-3 0,-2 5 3 15,-3 9 5-15,1 3 7 0,1 5 0 0,0 7 0 16,2 3 0-16,0 6-1 0,1 7 2 0,-2 4 3 16,2 6-2-16,-3 2 4 0,0 3-4 0,3 5 1 15,-1 1 2-15,-3 3-5 0,4 2 4 16,-2 2-5-16,-2 1 0 0,1-1 2 0,2-1-3 15,-1-1 2-15,-1-5-5 0,4-3 3 0,-3-2-6 16,4-3-4-16,0-2 0 0,-2-4-7 0,5-4 4 16,0-7-11-16,0-7-16 0,5-11-13 15,1-7-10-15,7-11 17 0,1-5 19 0,2-12 19 16,0-9 11-16,3-7-1 0,-3-7 2 16,0-4 2-16,-7-2 2 0,-4-4 3 0,-5-1 2 0,0 1 9 15,-6-1 7-15,-3 0 16 0,0 2 13 16,-1 1 4-16,1 0 3 0,4 3-8 0,0-2-8 15,4 7-8-15,1 0-9 0,0 2-7 0,2 5-6 16,7 0-3-16,7 2-5 0,-1 0-6 0,7 3-4 16,1 1-13-16,2 3-5 0,5 0-21 15,-1 5-42-15,0-1-42 0,-2 4-88 0,0 3-183 16,-8 2-544-16,-7 3-548 0</inkml:trace>
  <inkml:trace contextRef="#ctx0" brushRef="#br0" timeOffset="179597.0405">10008 13253 2154 0,'0'0'176'0,"0"0"-150"0,0 0-30 0,0 0 11 15,0 0 22-15,0 0 38 0,0 0 40 0,0 0 14 16,0 0 0-16,0 0-22 0,0 0-25 16,0 0-19-16,118-123-14 0,-110 111-7 0,-3-3-7 15,-4 3-4-15,-1 0-4 0,0 3-6 0,-5 0 1 16,-4 1-7-16,-1 2 2 0,-2 2-4 15,-3 4-5-15,-2 0 1 0,-3 4-1 0,0 6 0 16,-1 4 0-16,1 2 2 0,2 5-2 0,2 0 0 16,5 2 1-16,6 1-4 0,3 3 0 15,2 0 2-15,2 2-6 0,6 1 5 0,2 0-2 16,4-4-2-16,2-3 5 0,3-5-3 0,2-4 1 16,3-3 2-16,-1-7-1 0,3-1 3 15,-3-3 1-15,-2 0 2 0,0-7-3 0,-2-4 2 0,-4-2 1 16,0 0-3-16,-4-6 7 0,-1-1-4 0,-1-1-2 15,-4-2 4-15,0 0-9 0,-3-4 3 16,2 2 0-16,1-1 1 0,0-2 4 0,1 3-1 16,2-3 1-16,2 1-4 0,2 0 2 0,-1 2-3 15,3 5-1-15,0 4 2 0,-1 5-7 16,0 3 3-16,-2 5-4 0,-2 3-3 0,1 1 5 16,-2 9-4-16,0 2 1 0,-3 4 1 0,1 3 1 15,-4 4 0-15,0 0 1 0,-2 4 3 0,0 0-5 16,-3 1 4-16,0 1 0 0,-5 0-1 15,2 0 2-15,1-2-1 0,1-2 1 0,3-4-1 16,1-5 0-16,3-3 0 0,4-5 1 0,3-2 3 16,3-3 5-16,1-3-2 0,3 0 0 15,-1-6-1-15,4-4 1 0,-1-3-2 0,1 0 2 16,2-6 1-16,0 0-4 0,-2-3 3 0,3-3-1 16,0 0-2-16,-1-3 6 0,0 1-2 0,0-2 0 15,2-2 1-15,-2-1-6 0,-2 1 3 0,2 0-1 16,-1 1 2-16,0 0-4 0,0 4 1 0,-2 3 1 15,-2 4-1-15,-4 6 7 0,-4 2-5 0,-5 7-2 16,-3 2-8-16,-1 2-13 0,-2 2 1 16,-7 8 1-16,-5 3 8 0,0 4 11 15,-5 1-1-15,-1 5 1 0,2-1-3 0,0 3 5 0,3 1-4 16,-1 2-1-16,2 1 3 0,0 4-11 16,4-1 6-16,3-1-1 0,2-5-7 0,5-3 3 15,0-4-2-15,10-7 1 0,2-3 7 0,5-6 3 16,1-3 3-16,-2-1-1 0,3-9 1 15,-2-2 1-15,1-4 0 0,-3-2 3 0,0-3-2 16,-5-2 4-16,-3-1 0 0,-3-1-2 0,-1-1 1 16,-3 1-9-16,0 2 5 0,-4-1-1 0,0 5 1 15,-1 2 7-15,0 3-4 0,1 5 1 16,-2 3-3-16,1 2-3 0,-1 4-5 0,0 0-3 16,0 3-1-16,-1 5-5 0,1 3 5 0,0 3 3 0,4 3-1 15,0 1 5-15,2 3-4 0,0 1 0 16,0 4 1-16,4 1-4 0,0 0 1 0,1-2-5 15,2-1-1-15,0-4 0 0,6-4 3 0,2-5 6 16,1-3 5-16,4-5 4 0,0-3 3 16,0 0 1-16,0-8 0 0,0-3 0 15,-3-3-1-15,0-5 2 0,-3-1-2 0,1-1 4 0,-4-4-2 16,0 0 3-16,-1 0 0 0,-1 0-1 0,0 0 2 16,1 1-6-16,-1 0 1 0,1 1-3 15,1 1-2-15,1 1-1 0,1 5-3 0,-2 0 3 16,1 5-5-16,-1 4 0 0,-3 5-5 0,-1 2-11 15,-2 1 0-15,0 7-1 0,0 3 4 16,-2 5 4-16,-1 0 4 0,-2 5 2 0,0 1 0 16,0 1 2-16,-1 2-1 0,-4 1-2 0,-1-1 3 15,0 0-6-15,-2 0 5 0,2-4-1 16,0-3 0-16,3-4 3 0,2-5 0 0,1-4 1 16,0-1 4-16,0-4 9 0,0 0 9 0,0-2 3 15,0-4-1-15,1-4-10 0,2-4-9 0,3-3-2 16,0-3-2-16,2-2 5 0,0-1-2 0,3-1 0 15,-1-2-1-15,2 1-4 0,1 1 3 16,1-1-1-16,1-1 3 0,1 2-1 0,2-1-1 16,-1 0 2-16,4 3-4 0,2-1 1 0,0 2 0 15,-4 4-3-15,0 5 2 0,-6 4-5 0,0 5-5 16,-6 3-4-16,-2 0-4 0,-1 10 2 16,-1 3 3-16,-3 4 4 0,0 5 3 0,-4 2 1 15,-2 1 4-15,-3 2 0 0,-2 0 0 0,2-2 0 16,1-2-1-16,3 0 2 0,2-4-2 15,0-1 3-15,3-3 0 0,0-2 1 0,4-2 1 0,0-3-1 16,2-2 2-16,0-3 4 0,2-2 7 16,1-1 5-16,2-1-1 0,-1-6-2 0,3-3-4 15,2-3-3-15,0-1 0 0,1-3-3 0,0-2 3 16,1 1-3-16,0-1 0 0,-2-2-1 16,2 0-1-16,-3-1 4 0,4 0-2 0,-3 0 0 15,1 1-1-15,-1-4-3 0,0 4 1 0,0-3-1 16,-2 6 2-16,-3 0-1 0,-1 6-1 0,-2 3 0 15,-2 2-3-15,-3 3 1 0,-2 3-7 0,0 1-11 16,0 3-1-16,0 5-3 0,-7 3 8 16,2 3 9-16,-2 4 4 0,1 2 2 0,-1 4-2 15,1 1 0-15,2 3-2 0,1-1 0 16,3-1 0-16,0-2 1 0,6-2 2 0,4-4-1 0,5-1 0 16,2-5 0-16,3-3-1 0,2-1 4 0,1-4 0 15,1-1 1-15,3-2 0 0,0-1-3 16,1-4 1-16,2-4 1 0,-3-4 3 0,1-1 0 15,-2-3-1-15,-3 0 0 0,0-3-1 0,-6-2 0 16,0 0 1-16,-6-3-1 0,-1 0 0 16,0-1-3-16,-4-1 1 0,-1-1-1 0,-1 1 0 15,-3 3 4-15,-1 0-4 0,0 5-1 0,-3 1-2 16,-4 6-4-16,-2 2 3 0,-5 1-3 0,1 6 1 16,-2 2-1-16,0 1 0 0,-3 6-1 15,5 4 0-15,-1 2 3 0,2 5-1 0,0 1 2 0,2 5 0 16,2 2-2-16,0 4 3 0,3 0-2 15,3 1 0-15,2-5 0 0,5-2-3 0,6-4 4 16,6-5-1-16,5 0 3 0,4-6 4 0,2-2-1 16,2-2 2-16,3-5-1 0,-2 0-2 0,1-9 1 15,0-2 0-15,-2-3 1 0,-1-2 0 16,-2-2 1-16,-4-2-3 0,-3-3-3 0,-3-2 4 16,-4-1-2-16,0-1 3 0,-2 0 0 15,2 1-3-15,-3 0 1 0,1 2-2 0,3 0 2 16,-2 4 0-16,6 2 0 0,-3 5-1 0,2 3-4 15,-2 6-1-15,0 4-4 0,-4 0-3 0,-1 8 2 16,0 5-3-16,-1 3 5 0,-3 3 2 0,-2 1 2 16,0 4 4-16,-3 0 1 0,-1 1 2 15,-3 0 0-15,-4 2 0 0,-5-3 1 0,-2-2 1 16,-3-4 3-16,-3-3-1 0,-1-5-1 0,0-4 0 16,-4-2-5-16,-2-4 2 0,-3 0-4 0,0-4-6 15,0-3-15-15,0 0-38 0,2 0-55 16,2 0-98-16,7 0-259 0,8 3-1174 0</inkml:trace>
  <inkml:trace contextRef="#ctx0" brushRef="#br0" timeOffset="206644.9437">14777 10578 719 0,'0'0'489'0,"0"0"-170"16,0 0-74-16,0 0-29 0,0 0-19 0,0 0-25 16,0 0-28-16,0 0-26 0,0 0-19 0,0 0-29 15,0 0-25-15,-15-22-23 0,15 22-14 0,0 0-5 16,0 0-4-16,0 0 1 0,0 2-12 15,0 2 1-15,0 1 2 0,0 3 0 0,0 3 9 16,0 4 0-16,0 3 6 0,0 5 2 0,0 3-2 16,-1 3 2-16,-1 4-3 0,-2 2-1 0,0 5 3 15,0 1-1-15,-2 5-1 0,2 3-3 0,-4 3 1 16,-1 6-1-16,0 3 2 0,-2 6 6 0,1 7-7 16,-2 1 3-16,-1 6-1 0,-1 6-5 15,2 2 8-15,0 5 0 0,2 3-1 0,-1 2 0 16,3 1-7-16,0-1-4 0,3 2-3 15,-3-4 0-15,0 1-3 0,1 1 2 0,-5 1 1 16,0 4 1-16,0 0 7 0,-5-3 0 0,4-3 0 16,-2-4-3-16,3-3 2 0,4-5-4 0,1-3 2 15,0-5 6-15,3-3-6 0,-2-5 9 16,4-3-2-16,-4-7 2 0,2-3 2 0,-3-5-1 16,4-3 1-16,-2-5-2 0,1-4 1 0,2-5-2 15,0-6-3-15,0-3 1 0,-1-8-4 0,3-2 2 16,0-3-4-16,0-6-2 0,0-2 1 0,0-3-13 15,0-2-9-15,0 0-22 0,0 0-35 0,0-2-53 16,0-3-112-16,0-4-221 0,0-1-507 16,0 3 12-16</inkml:trace>
  <inkml:trace contextRef="#ctx0" brushRef="#br0" timeOffset="207281.5975">15795 10661 1822 0,'0'0'363'0,"0"0"-121"16,0 0-79-16,0 0-36 0,0 0-36 15,0 0-36-15,0 0-28 0,0 0-17 0,0 0-4 16,0 0 4-16,0 0 9 0,0 0 7 16,-46 136 4-16,34-87 1 0,1 4-5 0,-3 3 0 0,1 3 0 15,1-2 0-15,3-2 0 0,5-2-7 16,1-4-1-16,0-5-4 0,3-6-3 0,4-7-2 15,-1-4-7-15,4-6-6 0,-2-3-7 16,4-6-15-16,-2-1-22 0,2-5-30 0,0-3-40 16,2-3-56-16,0 0-108 0,3-6-242 0,-5 1-447 15,-2 0-18-15</inkml:trace>
  <inkml:trace contextRef="#ctx0" brushRef="#br0" timeOffset="207489.2813">16203 10605 1960 0,'0'0'258'0,"0"0"-133"0,0 0-34 15,0 0 29-15,0 0 32 0,0 0 6 0,0 0-28 16,-4 141-37-16,4-106-25 0,0 3-22 0,1 4-12 16,1 0-10-16,0 1-7 0,-2 0-4 15,1-2-6-15,3-2-4 0,-1-1-12 0,1-4-19 16,2-3-36-16,-4-2-49 0,0-5-72 15,-1-5-114-15,-1-6-288 0,0-5-982 0</inkml:trace>
  <inkml:trace contextRef="#ctx0" brushRef="#br0" timeOffset="207639.3503">15756 11074 1775 0,'0'0'321'0,"0"0"-174"15,0 0-62-15,0 0-17 0,0 0 0 16,0 0-4-16,115-28-19 0,-64 21-29 0,7-1-38 15,1 1-79-15,1 1-159 0,-3-1-298 0,-12 2-445 16,-16 3 358-16</inkml:trace>
  <inkml:trace contextRef="#ctx0" brushRef="#br0" timeOffset="208280.6222">16531 10957 1384 0,'0'0'356'16,"0"0"-91"-16,0 0-45 0,0 0-19 0,0 0-23 15,-124 129-39-15,114-108-38 16,6 1-29-16,4 0-20 0,0 0-11 0,4 1-9 16,8-4-2-16,5 0-3 0,2-4-3 0,3-3-4 15,0-4-4-15,7-5-4 0,-2-3-9 0,-2 0-4 16,2-8-7-16,-5-3-1 0,-3-3 1 0,-6-4 0 16,-3 0 5-16,-4-3-4 0,-6 0-1 15,-4 1-4-15,-6-2-2 0,-3 1 3 0,-5-1 3 16,-2 1 4-16,1 2 4 0,1 1 2 0,0 1 1 15,2 2 2-15,4 4 4 0,7 0 0 0,-1 1 6 16,6 2 0-16,0-3-4 0,7 2-3 0,5-3-7 16,4 1-2-16,8-1 2 0,1-1-1 15,6 2-1-15,3 2-3 0,-2 2 0 0,1 2 4 0,-2 3 1 16,-1 2 2-16,-1 0-1 0,-6 5 1 16,-4 3-1-16,-3 2 0 0,-5 2-1 0,-6 3-1 15,0 3 1-15,-3 1-1 0,-2 3 1 16,-3 1 3-16,-4 2 0 0,-1 0 2 0,-1 0-2 15,0 0-1-15,2-1-3 0,0-1-2 0,0 0 2 16,5-5-4-16,2-4-1 0,0-4 1 0,0-2-3 16,7-6 7-16,1-2 2 0,2-2 3 15,3-9 3-15,0-2-6 0,5-4 0 0,-3-2-1 16,2-2 2-16,-5 0 0 0,3-2 1 0,-4-2 3 16,-2 3-1-16,-1 1 5 0,-2 3 0 0,-2 4-1 15,-1 4 10-15,-1 3-6 0,-1 4-2 0,-1 1-5 16,1 2-13-16,0 0-1 0,3 5 0 15,0 3 1-15,0 4 5 0,3 1 1 0,1 4-1 16,2 3 1-16,2-1 0 0,0 0 0 0,4 1-2 16,-3-2 1-16,3 1-10 0,-3-2-5 0,0-2-13 15,1-4-9-15,-1-4 7 0,-1-3 8 16,-1-4 16-16,0-4 11 0,-1-5 6 0,-1-3 0 16,-4-5 4-16,-2 0 2 0,-3-3 4 0,0-1 9 15,-7 0 4-15,2 2 8 0,-3 0 7 16,-1 2-4-16,6 3 1 0,-3 2-6 0,5 1-10 15,1 3-6-15,0 0-9 0,9 1-11 0,3-2-11 16,7 1-14-16,5 0-26 0,5 2-49 0,7 1-74 16,-2 3-160-16,-4 2-531 0,-11-1-803 0</inkml:trace>
  <inkml:trace contextRef="#ctx0" brushRef="#br0" timeOffset="208714.9508">17971 10744 2125 0,'0'0'300'0,"0"0"-104"0,0 0-49 16,0 0-25-16,-131 72-21 0,113-49-29 16,1 4-25-16,1 1-18 0,2 4-13 0,4 2-6 15,1 3-6-15,1-1-4 0,8-2-4 0,0-3-2 16,8-6-4-16,5-2-2 0,5-9 9 15,2-3-5-15,3-7 9 0,3-4 2 0,-1 0-1 16,1-7 5-16,0-6-4 0,0-3 0 0,-3-5 2 16,3-4-3-16,-5-4 4 0,-1-2-2 15,-3-4 1-15,-2-2 2 0,-2-1-2 0,-3-6 1 16,0 1-4-16,-1-3-1 0,0-1 0 0,0-3-1 16,0-1 1-16,0 0-3 0,-1-3-3 0,0 3 0 15,1 1 2-15,-2 3 3 0,-2 6 4 0,-3 3 6 16,-1 8 3-16,-1 7 13 0,0 6 4 15,-1 8 1-15,-2 6-4 0,1 3-18 0,-3 1-11 16,-2 12-6-16,-3 8 0 0,-2 10 9 0,-3 8 1 16,2 8 4-16,-4 8 3 0,3 6-3 0,-3 3 2 15,6-1-3-15,1-1 2 0,8-1-2 0,2-9 3 16,9-3-1-16,4-4-5 0,3-5 2 16,0-3-10-16,4-3-17 0,-3-6-33 0,-1-4-69 15,0-4-114-15,-4-7-321 0,-5-5-1113 0</inkml:trace>
  <inkml:trace contextRef="#ctx0" brushRef="#br0" timeOffset="209048.3463">18449 10847 1611 0,'0'0'323'0,"0"0"-82"16,0 0-30-16,0 0-24 0,0 0-22 0,0 0-39 15,-88 132-36-15,88-111-28 0,0 2-16 0,8-2-11 0,3 0-11 16,3-5-2-16,4-1-5 0,6-7-2 16,1-5 0-16,5-3-2 0,-2 0 1 0,2-8-4 15,-1-3-3-15,-3-4-4 0,0-4-5 16,-4-1 1-16,-4-3-3 0,-6-3 1 0,-7-1-4 16,-5 1 2-16,-4 1 2 0,-7 1-1 0,-5 2 9 15,-4 4-1-15,-3 1 1 0,-5 6 8 0,2 2-3 16,-4 3 7-16,3 4 3 0,1 2 1 0,5 0-2 15,5 5-5-15,7 3-3 16,4 0-7-16,5 3-1 0,5 1 2 0,7 0 0 0,8 1 6 16,9-4-2-16,5 2-3 0,5-2-6 0,2-2-17 15,0-2-16-15,0-1-48 0,-3-2-61 16,-2-2-114-16,-11 0-332 0,-8 0-1068 0</inkml:trace>
  <inkml:trace contextRef="#ctx0" brushRef="#br0" timeOffset="209916.5157">19517 10670 1323 0,'0'0'296'0,"0"0"-189"0,0 0-57 0,0 0 52 16,0 0 22-16,0 0 11 0,0 0-20 0,0 0-27 15,-59 120-19-15,54-98-11 0,-1 3-4 16,4 2-8-16,0 0-1 0,2 0-10 0,0-1-9 15,3-3-5-15,4-3-8 0,3-2 0 0,1-5-2 16,4-5-3-16,3-3 0 0,0-5-2 16,4-1 1-16,-1-10-2 0,1-4-2 0,2-4-1 15,-2-4-2-15,-2-1 1 0,0-2 3 16,-5-2 3-16,0 2 1 0,-4-1 0 0,-1 4 3 0,-4 1-2 16,-1 6 6-16,-2 2 6 0,-3 5 2 15,1 5 3-15,-1 2-7 0,1 2-11 0,1 0-9 16,0 0-6-16,1 5 1 0,-1 3 6 0,3 3 3 15,0 3-2-15,3 1-1 0,-1 1 0 16,5-1-2-16,1 1 2 0,1-2-1 0,2-2-7 0,2-3-5 16,-3-2-13-16,3-4-4 0,-1-3-2 15,-1 0 3-15,1-6 7 0,-1-4 2 0,-2-3 6 16,-2-2 5-16,-2-1 6 0,-4 1 9 0,-2 1 1 16,-3 1 5-16,-1 2 1 0,0 1 6 15,0 3 7-15,0 3 4 0,0 1-3 0,0 3-8 16,3 0-13-16,3 0-4 0,0 1 0 0,3 3 5 15,6 2 3-15,2-1-1 0,7 3-3 0,3-2-3 16,6 1 0-16,3-2-2 0,2-3 5 16,4-2-3-16,-3 0-2 0,-4-1 3 0,-5-5-2 15,-6-4 4-15,-9 1 6 0,-3-5 3 16,-6-1 1-16,-3-1-2 0,-3-4-1 0,-4 2-4 0,-7-1 3 16,-1 1 1-16,-6 1 3 0,-2 0 8 15,-1 5 7-15,-4 2 9 0,1 2 4 0,-2 5-1 16,0 3-2-16,2 3-6 0,2 5-6 0,5 3-4 15,-1 3-2-15,7 2-5 0,2 1-4 0,8 4-2 16,1 1-6-16,6 1-3 0,8 3 1 0,5-2-5 16,4 2-6-16,2-2-19 0,5 2-33 15,1-2-48-15,0-2-81 0,1 1-165 0,-9-7-688 16,-10-6-608-16</inkml:trace>
  <inkml:trace contextRef="#ctx0" brushRef="#br0" timeOffset="212015.5119">21144 10613 1629 0,'0'0'312'0,"0"0"-150"0,0 0-34 0,0 0 10 16,-126 62-5-16,100-40-14 0,4 3-29 0,1 3-31 15,4 1-19-15,4 3-13 0,4 1-15 0,6-2-5 16,3-1-2-16,0-5 0 0,4-4 1 16,6-4 5-16,8-5 4 0,2-6 0 0,1-2 6 15,4-4-1-15,2 0 0 0,-1-6 4 0,-1-2-7 16,0-3-2-16,-1-2-1 0,-2-2-1 0,-1-2 4 16,-2-3 0-16,1 0-2 0,-5-2-3 15,1 0 0-15,-4-2-1 0,2-3 2 0,-2 0-1 16,-2 0-2-16,0-3-3 0,-5-1-2 0,3-1-6 0,-1-3 3 15,-2-1-1-15,2-3 4 0,-4-1 0 16,4 0-6-16,-3 0 3 0,3-1-4 0,1 2 5 16,-3-2-1-16,2 3-2 0,-4-1 1 15,2 4-5-15,-3 3 2 0,-2 2-3 0,0 3 7 16,-4 7 3-16,-2 4-2 0,-2 4 7 0,2 5-7 16,-1 5-4-16,-1 2 0 0,-1 8-8 0,-3 10 3 15,-1 5 1-15,-3 7 4 0,2 8 3 16,-2 5-4-16,4 4 3 0,1 7-2 0,-1 3-2 15,3 0 3-15,1 3-5 0,2-1 6 0,4-2 1 16,2-2 1-16,7-6 2 0,3-2-5 0,5-4 0 16,1-6-3-16,4-4 2 0,0-6-1 15,5-4-1-15,3-6 0 0,2-5-4 0,4-7 5 16,2-4 2-16,-4-1 0 0,4-8 10 0,-7-3-12 16,-4-6-3-16,0-1 0 0,-5-4-2 15,-4-2 6-15,1-2 3 0,-7-2 0 0,-3-1-3 16,-2 0 1-16,-5 2-2 0,0 1 1 0,-7 3 4 15,-2 3-1-15,-2 3-1 0,-1 5 3 0,-1 3-7 16,-3 5 8-16,2 4 0 0,-3 0-4 0,5 9 6 16,0 3-9-16,-1 4 2 0,3 3 0 15,4 2-2-15,2 3 3 0,0 4-2 0,4 2 1 16,0 2-7-16,7 1 2 0,-2 0 2 0,4-2-5 16,5-4 5-16,2-3-6 0,4-5 1 0,7-5 3 15,-2-5 4-15,5-4 5 0,1-4 0 0,1-1 0 16,-1-6-2-16,-3-5-3 0,-1-1 1 15,-4-5 1-15,-1-3 3 0,-4-4 3 0,1-1-2 16,-6-3-2-16,2-1-5 0,-5-1 5 0,0 1-1 16,-3-4 3-16,0 4 5 0,1 0-7 15,-4 3-1-15,3 4 3 0,-5 2 0 0,0 5 8 16,2 5 2-16,-3 5-4 0,-1 2-10 0,0 3-11 16,1 4-1-16,-1 5-2 0,1 6 9 0,-1 3 6 15,1 5-2-15,-1 3-1 0,0 3 1 16,1 1 1-16,-1 4-1 0,0-2 3 0,0 2-4 15,0-2-2-15,0-3-2 0,5-3-2 0,0-4 3 16,6-5-1-16,3-9 2 0,1-2 2 16,-1-6-1-16,2 0 5 0,0-7-2 0,-1-4 1 15,-3-5 0-15,3-3-4 0,-2-3 3 0,-3-1-2 16,1-1-1-16,-1 0 4 0,-2 0-1 0,-1 1-1 16,-2 2-2-16,1 1 0 0,-3 6 2 0,-2 1 3 15,1 5 4-15,0 2-5 0,1 2-3 0,-2 4-11 16,0 0-8-16,1 3 3 0,3 4 2 0,1 1 11 15,3 5 4-15,1-2-1 0,7 1 2 16,-2 1 0-16,4-2 2 0,1-3 1 0,2-1-1 16,2-4-1-16,-3-1 1 0,-3-2 2 0,0-1-1 15,-1-5 4-15,-3-4 3 0,-2-1-5 16,-4-5 2-16,0 1-4 0,-7-2-2 0,-1 0 2 16,0-2-3-16,-5 1-1 0,-4 0-1 0,-1 3 0 15,-4 2 3-15,3 2 2 0,-1 2 1 0,1 3-4 16,-1 3-1-16,0 3-3 0,-3 4-1 15,4 5 3-15,-1 5-1 0,2 0 4 0,0 4-2 16,1 3-2-16,4 2 2 0,-1 2-2 0,4 3 2 16,1 1-3-16,1-3-3 0,2-2-2 0,7-3-3 15,4-4 8-15,6-4 7 0,2-4 4 16,2-3 2-16,5-3-6 0,2-3-3 0,-1 0-1 16,-3-1 4-16,1-6 2 0,1-3-1 15,-5-2 3-15,0-2-3 0,2-3 3 0,-4-1 3 0,0-1 0 16,-1-1 2-16,-2-5-5 0,-1 2-2 0,0-4-3 15,2-2-2-15,-5-2 3 0,4-3 0 16,1-5 1-16,-5 0-3 0,5-1-2 0,-2-2 2 16,1 0-2-16,-3-1 5 0,4-1-4 15,-2-2-3-15,-2 2 0 0,0 1-3 0,-3 3 4 0,-2 2 3 16,-5 5 3-16,0 3 3 0,-5 4-4 16,0 7 0-16,-1 4-4 0,-4 6 1 0,2 3-6 15,-4 6-12-15,3 0-8 0,-5 8-7 0,-3 8 9 16,-4 6 11-16,-4 6 9 0,-1 7 9 15,1 7-6-15,-3 5 1 0,0 5-3 0,-3 5-4 16,3 5 6-16,-2 1-2 0,4 3 2 0,5-1-2 0,0-2-3 16,6-4-1-16,7-6-2 15,3-8 1-15,1-5 0 0,8-7 1 0,4-7 4 16,5-5 1-16,3-7 6 0,1-6 5 0,5-6 2 0,2-2 1 16,-1-11-6-16,2-4-1 0,-1-4-1 15,0-1 2-15,-6-4 3 0,0-2-2 0,-5-3 0 16,-1 2-1-16,-6 1-2 0,-1 1 1 0,-4 2 1 15,-2 3 5-15,-4 4-6 0,0 2-1 16,0 3-5-16,-4 6-4 0,-2 2 1 0,2 3-2 16,-4 4 0-16,0 6-1 0,-3 6 3 0,2 0 2 15,1 5 0-15,4 2 0 0,0 1-1 0,4 0-2 16,0 2 0-16,2-2-5 0,7-2 3 16,3-4 4-16,2-3 2 0,5-4 7 0,2-5-1 15,2-5 1-15,2-1-1 0,-2-5 0 16,5-5-1-16,-4-4-1 0,2-3 0 0,-6 0-3 0,-4-3-1 15,-3 0 2-15,-7 2-4 0,-4 0-1 16,-2 2-6-16,-2 2-4 0,-7 1-1 0,-1 2 2 16,-2 2 1-16,-1 3 2 0,-3 3 0 0,3 2-3 15,0 1-1-15,2 2-2 0,3 6-2 16,2 1 1-16,5 2 1 0,1 0 0 0,7 0 5 16,6 1 1-16,6-3 7 0,4 0 6 0,6-5 1 15,0-2 2-15,3-2-2 0,-2 0-1 0,0-2-1 16,-1-6 1-16,-4-1 1 0,1-4 3 0,-5 0 2 15,-2-5 0-15,-5-2 1 0,1 1 1 0,-5-6-2 16,-4-2 2-16,2-2-5 0,-1 1-1 16,-4-4-1-16,-2 2-1 0,0-3 3 0,-1-1 1 15,1 0 3-15,-1 0-2 0,0-2 1 0,0 1 0 16,0 2-2-16,3 0 3 0,-3-1-1 16,0 3-1-16,0 3 1 0,0 2-3 0,0 5 4 15,0 7 0-15,0 3 0 0,0 5-4 0,0 4-12 16,0 2-21-16,0 0-22 0,0 6 1 0,0 7 8 15,0 5 18-15,-3 6 20 0,2 9-3 16,0 3 3-16,1 9 0 0,-1 5 1 0,-2 9 4 16,-4 5-2-16,-1 5 0 0,-3 6-1 0,-5 4 1 15,-4 1 0-15,-7 3 0 0,-4 0 2 0,-5 2-3 16,-1-3 2-16,-2-2-3 0,-2 0-4 16,1-6 1-16,3-7-6 0,10-10 2 0,7-10 4 15,5-10 0-15,11-9 7 0,3-9 5 0,1-7 6 16,0-8 15-16,4-4 11 0,3-3-2 15,3-12-5-15,3-6-14 0,5-6-12 0,0-8 1 16,0-3 3-16,0-5-3 0,0-3 7 0,-3-3-3 16,2 0-2-16,-1-2 1 0,-1 0-6 0,2-3 0 15,1 2-4-15,0-1 2 0,7 1-2 16,-2 3 3-16,4 4 1 0,-3 7-4 0,-1 8 3 16,-5 8-3-16,-2 7-1 0,-7 7 4 0,-5 6-8 15,-2 2-2-15,-1 5-2 0,3 10-4 0,-4 5 7 16,1 6 2-16,1 4 4 0,0 3 0 0,4 0-3 15,3 2-4-15,4 0-11 0,1-3-12 0,6-1-26 16,5-3-33-16,-1-3-51 0,-1-3-121 16,-3-6-412-16,-7-6-993 0</inkml:trace>
  <inkml:trace contextRef="#ctx0" brushRef="#br0" timeOffset="213155.4902">24984 10658 15 0,'0'0'723'0,"0"0"-237"0,0 0-128 15,0 0-62-15,0 0-64 0,0 0-47 16,0 0-46-16,0 0-37 0,0 0-23 16,0 0-15-16,0 0-10 0,-133-102-5 0,109 102-7 15,-3 8-7-15,-2 4-9 0,4 1-6 0,-2 3-3 16,3 2-5-16,3 0-4 0,5 2 0 0,4-1-4 15,4 2-3-15,5 1 1 0,3 1-2 0,1-5-1 16,8 2 0-16,6-4 3 0,4-2 0 16,8-4 4-16,3-3 1 0,2-3 2 0,1-4-2 15,5 0-1-15,-4-5 0 0,3-3-2 0,-4-3 3 16,-3-3-1-16,-1-4 1 0,-6-3 1 0,-2-1-1 16,-1-7 3-16,-1 0-1 0,-3-5-1 0,0-2 0 15,-4-4-7-15,1-5-2 0,-2-2-3 16,-2-1-3-16,-1-1 3 0,0-2 1 0,1-1 2 15,-2 0-2-15,0 0 1 0,0 3-1 0,1 0-1 16,0 3 6-16,-2 4 3 0,1 7 4 16,0 5 6-16,-5 8 0 0,-1 8 1 0,-1 7-4 15,0 4-6-15,-2 3-8 0,-7 8-7 0,-3 9 1 16,-6 9 4-16,-2 9 8 0,-3 7 2 16,-1 7 2-16,4 5-2 0,2 3-3 0,2 5 2 15,5 1-3-15,3 0 0 0,8 0 3 0,0-3-7 16,3-1 2-16,7-5-2 0,5-4-3 0,2-6 3 15,5-7-2-15,3-5 0 0,8-12-4 16,3-6 0-16,2-8 0 0,0-6 2 0,-1-4 5 0,-3-7 2 16,-4-6 1-16,-2-2 2 0,-5-5-5 15,-4-1 5-15,-2-3 1 0,-6 1 2 0,-1-1 5 16,-3 0-1-16,-6 4 1 0,-1 3 4 0,0 5 4 16,-4 5 0-16,-2 4 3 0,1 3-8 0,0 4-7 15,-2 0-4-15,2 6-5 0,-3 7 0 16,0 2 3-16,1 5-2 0,2 3 0 15,2 0 0-15,3 0 0 0,0 1 1 0,5 1-2 0,5-1-4 16,6-1-14-16,0 0-22 0,5-3-39 0,3-3-52 16,0-5-63-16,6-6-90 15,1-5-146-15,-7-1-405 0,-7 0-394 0</inkml:trace>
  <inkml:trace contextRef="#ctx0" brushRef="#br0" timeOffset="213304.968">25667 10206 834 0,'0'0'312'16,"0"0"-255"-16,0 0-102 0,0 0-11 0,0 0 0 16,0 0-25-16,0 0-178 0,0 0-335 15,0 0 482-15</inkml:trace>
  <inkml:trace contextRef="#ctx0" brushRef="#br0" timeOffset="214677.6778">25921 10647 2350 0,'0'0'140'0,"0"0"-80"0,0 0-32 0,7-121 19 15,-4 92 22-15,2 3 10 0,-2 3 7 0,4 3-12 16,0 6-13-16,2 4-8 0,2 5-19 16,3 2-16-16,-1 3-12 0,4 4-7 0,-4 4-1 15,1 4-4-15,-1 3 0 0,-4 4-2 16,-2 0 0-16,-5 4 3 0,0 0-4 0,-2 2 8 15,-4 2-4-15,-5-1-2 0,-4 2 0 0,0 0-10 16,-3-1-13-16,3-2-26 0,0-1-21 16,6-7-5-16,5-3 14 0,2-6 31 0,3-2 32 0,5-5 18 15,4-1 3-15,2 0-1 0,3-5-3 16,2-2-9-16,4-2 2 0,0-1 2 0,1-3-1 16,1-3 8-16,0 0 0 0,0-3 2 0,-3 0 2 15,0-4-1-15,-1-3-1 0,-2-3-5 0,-1-3 1 16,0-3-3-16,-2-3-1 0,-2-4 1 15,-2-1-5-15,0-3 3 0,-2-3-5 0,0 0-4 16,-1-3 1-16,1-1-6 0,0 1 2 0,-4 2 1 16,0 0-1-16,-2 3 5 0,-3 3 3 15,-1 4 5-15,0 3 4 0,0 5 8 0,-4 8 7 16,-1 4 2-16,2 8 1 0,-1 7-16 0,1 3-19 16,0 2-15-16,-1 7-6 0,0 11 7 0,-4 9 10 15,1 8 9-15,1 9 4 0,0 8-1 16,0 9-4-16,-1 6 1 0,0 7 0 0,-2 6 0 15,-1 7 3-15,-4 0 0 0,0 3-2 0,-3-1 3 16,0-3-2-16,1-4 0 0,1-1 1 16,-1-8-6-16,-1-3-1 0,6-6-3 0,-1-7-6 15,1-7-3-15,3-9-4 0,1-9 0 0,3-5 3 16,1-11 8-16,2-8 22 0,1-7 15 0,0-3 8 16,0-11 3-16,4-8-15 0,0-5-10 0,-2-5-5 15,3-6-3-15,0-3 1 0,4-4 4 0,1-2 7 16,2-3 6-16,6-1 6 0,-1-1 2 0,5-1 0 15,4-4-5-15,1 2-6 0,3 2-5 16,1 4-7-16,-3 7 0 0,-1 7 0 0,-5 9 2 16,-4 10 1-16,-5 6-6 0,-2 5-3 0,-4 4-4 15,-2 1-7-15,0 10 4 0,0 4 0 16,-4 5 1-16,0 6 2 0,-1 6 0 0,0 3-1 16,0 0 1-16,-1 2 2 0,0-1 0 0,-1-3-2 15,2-2-2-15,2-5-5 0,6-6 2 16,5-3 1-16,3-8 3 0,0-4 5 0,4-5-1 15,0 0 0-15,1-10-1 0,2-5 1 0,-1-4 0 16,-3-3 2-16,-3 0 0 0,-1-4-2 0,-2 1 0 16,-1 0 0-16,-2-2-1 0,2-1 2 15,-2 2-3-15,0 0 1 0,0 1 1 0,-1 5-2 0,-3 4 5 16,-2 6-1-16,-3 4 0 0,0 5-8 16,-1 1-14-16,0 4-4 0,0 5-2 0,0 5 9 15,0 5 11-15,0 2 2 0,0 5 3 0,3 0-4 16,1 2 5-16,-1 1-1 0,2 3 0 15,1-3 1-15,4 0-7 0,8-7-4 0,3-5 1 16,6-4 1-16,-2-7 8 0,3-4 4 0,-5-2 2 16,-2-4-3-16,-3-8 0 0,-3-3 0 15,-4-3-2-15,-3-3 5 0,-2-2-4 0,-6-1-3 16,-3-2-2-16,-7 1-5 0,-4 0 4 0,-2 2-2 16,-1 2 4-16,-4 3 0 0,1 1 0 0,1 6 3 15,0 1-2-15,1 5 1 0,0 3-1 0,0 2-2 16,1 0 1-16,3 7-6 0,1 3 1 15,3 2 1-15,3 5-3 0,2 1 3 0,3 2-4 16,2-1-3-16,8-1 2 0,9-3 3 0,7-4 6 16,3-4 6-16,4-1 4 0,2-5-3 0,-2-1-2 15,1 0 0-15,-1-7 0 0,-3-4 6 0,-2 0 2 16,-2-4-2-16,-3-3 2 0,-1-2-3 0,-5-2 0 16,0-1 3-16,-4 0-4 0,-1 0-2 15,0 2-4-15,-4 1-2 0,0 1-3 0,1 4 2 16,-2 3 3-16,2 3-4 0,-2 4-1 15,1 5-8-15,2 0-6 0,-1 6 2 0,3 5 2 0,-1 4 6 16,1 5 0-16,0 3 1 0,0 2 0 16,-3 3 2-16,1 2 4 0,-6 0-1 0,-2 1-1 15,-2 0-2-15,-7 0-5 0,-5-1-1 0,-3 1-4 16,-2-6-7-16,3-4-5 0,5-5-11 16,2-7 7-16,5-4 17 0,3-5 26 0,1 0 15 15,0-6 0-15,0-2-6 0,0-4-19 0,4 0-1 16,4-1-2-16,1 0-1 0,1-1 5 0,4-1-2 15,1 3 0-15,0 1-3 0,1-1 3 16,0-1 1-16,0 2 0 0,3-2 1 0,-1-2-3 16,0 0 0-16,-3 0 1 0,3-3 0 0,-4-2 1 15,0-1 1-15,-1 1 1 0,-1-1-2 16,-2 0 0-16,-1 2 1 0,-1 0 0 0,-4 3 4 16,0 3 5-16,-3 1-3 0,-1 3 3 0,0 2-4 0,0 3-1 15,0 3-3-15,-2 1-7 0,-2 3-3 16,-3 5-3-16,-1 3 3 0,1 4 3 15,-1 3 2-15,-2 3 2 0,4 4-2 0,1 6 2 16,1 1-3-16,3 3-4 0,1-1 7 0,0-1-5 16,5-1-6-16,5-6-6 0,3-2-11 0,3-6-10 15,1-6-16-15,-1-3-41 0,4-6-93 0,-4-3-218 16,-3 0-633-16,-6-1-288 0</inkml:trace>
  <inkml:trace contextRef="#ctx0" brushRef="#br0" timeOffset="214812.8893">27525 10247 1117 0,'0'0'416'0,"0"0"-215"16,0 0-41-16,0 0-12 0,0 0-28 0,0 0-43 15,0 0-64-15,0 0-50 0,0 0-63 0,0 0-122 16,0 0-257-16,0 0-418 0,0 0 380 0</inkml:trace>
  <inkml:trace contextRef="#ctx0" brushRef="#br0" timeOffset="215150.0296">27623 10689 1784 0,'0'0'100'0,"0"0"-35"0,0 0 29 16,0 0 43-16,0 0 29 0,96-124 13 15,-80 96-29-15,-2-1-31 0,-3-1-26 0,3-1-27 16,-2-2-16-16,1 0-16 0,-3-2-15 0,-1-1-2 15,-1-2-6-15,-1-3-5 0,0 2 0 16,-2-1-8-16,1 0-1 0,3 1 0 16,-3 1 1-16,-1 3 2 0,1 5-2 0,-2 6 0 0,-3 7-1 15,0 5 0-15,-1 5-2 0,0 5-21 0,-1 2-18 16,-2 5-3-16,-5 10 5 0,-2 6 20 0,-2 6 24 16,-4 8 4-16,3 9-1 0,1 4 1 15,-1 6-4-15,2 3 0 0,1 7 1 0,2-2 0 16,0 5 1-16,1-2-8 0,4-2-6 0,-2-2-15 15,2-7-32-15,3-5-36 0,0-6-51 16,1-9-46-16,7-7-38 0,1-8-52 0,3-6-63 16,-1-9-133-16,-2-2-249 0,0-2 377 0</inkml:trace>
  <inkml:trace contextRef="#ctx0" brushRef="#br0" timeOffset="215336.1416">27842 10560 0 0,'0'0'0'0,"0"0"66"0,0 0 290 0,0-145-31 15,1 117-34-15,5 2-10 0,2 5-17 16,1 4-36-16,2 1-46 0,4 5-46 0,0 2-45 15,1 4-32-15,2 5-23 0,0 0-20 0,0 6-1 16,-1 5-1-16,3 3 2 0,-5 4 4 16,0 5-3-16,-4 3 3 0,-2 2 0 0,-3 4 1 15,-1 3 2-15,-5 3-5 0,0 4-3 0,0 0-7 16,-6 0-5-16,2-3-16 0,4-6-37 16,0-1-41-16,5-8-43 0,5-7-41 0,2-4-88 15,-5-6-306-15,-1-5-677 0</inkml:trace>
  <inkml:trace contextRef="#ctx0" brushRef="#br0" timeOffset="215445.9102">28114 10205 1270 0,'0'0'153'0,"0"0"-108"0,0 0-12 16,0 0-21-16,0 0-63 0,0 0-177 0,0 0-428 15,0 0 78-15</inkml:trace>
  <inkml:trace contextRef="#ctx0" brushRef="#br0" timeOffset="216272.7797">28319 10425 519 0,'0'0'338'0,"0"0"-111"0,0 0-7 0,0 0 18 16,0 0-11-16,0 0-15 0,-59 131-38 0,59-107-50 15,7-1-36-15,3 0-23 0,7-3-11 0,5-3-3 16,1-4-4-16,2-4-5 0,0-4-8 16,-2-4-5-16,-4-1-3 0,0-6 1 15,-5-5-3-15,0-5-4 0,-4-1-7 0,-6-6-11 0,-4-1-7 16,0-1-5-16,-4-1 0 0,-6 1 2 0,-6 1 2 16,3 3 4-16,-6 3 3 0,3 3 5 15,-1 3 2-15,-1 1 2 0,2 4-4 0,0 2-5 16,2 4-3-16,1 1-2 0,2 0-3 0,2 7 0 15,5 0-2-15,-2 3-1 0,5-1 3 0,1 2 1 16,0-1 7-16,7 1 7 0,4-1 6 0,3-2 4 16,3-1 0-16,4-2-1 0,2-2-2 0,0-3 2 15,0 0-3-15,-1 0 0 0,1-6 0 16,-1-1-3-16,0-2-1 0,0 0-2 0,-4-1 2 16,0-1-4-16,-1 0-2 0,1 0-3 0,-5 1-2 15,-2 2-2-15,-2 3 0 0,-2 2-3 0,-4 2-14 16,-2 1-13-16,0 1-10 0,-1 5-1 15,0 3 10-15,-2 2 17 0,-1 1 10 0,-3 3 5 16,1-1 1-16,-1 3 0 0,-3 0 2 0,0 2-2 16,1-2 2-16,-1 0-2 0,0-3-1 0,2-3 1 15,3-5 5-15,3-2 19 0,1-4 22 16,0 0 6-16,1-5-3 0,4-3-19 0,2-3-18 16,1-2-5-16,2-1-1 0,2-1 0 15,0 0-3-15,0 1-1 0,3 0 1 0,-2 1 1 16,-1 4 3-16,3-2-2 0,-2 2 0 0,0 2-2 15,-1 0-2-15,1 2-3 0,-1 3-2 16,-4 2-5-16,-1 0-8 0,1 1-4 0,-5 7-6 0,0 0 5 16,0 4 5-16,-3 3 6 0,0 1 7 0,0 4 0 15,0-1 1-15,0 3 0 0,0-1-1 16,0-3 1-16,4-1 1 0,4-5 4 0,4-4 5 16,0-3 5-16,2-4 5 0,-2-1 5 0,-1-1 2 15,1-8-3-15,-2-2-5 0,2-4-4 0,-1-3-2 16,-3-2 1-16,1 0 0 0,1-3 3 15,-1 3 1-15,0 0-2 0,1 2-2 0,0 0-2 16,1 4-2-16,0 2-2 0,0 2-2 0,2 3-1 16,1 3-4-16,-2 3 0 0,-1 1 0 15,0 5-4-15,-1 5 1 0,0 2-1 0,-4 1 1 16,-2 3 1-16,-3 3 1 0,0 0 4 0,-1 3 0 16,-1 0 2-16,-6 1 0 0,-3-1-3 0,-3 0 2 15,1-3 0-15,-2-2 2 0,0-6 0 16,1-2 1-16,3-4 2 0,0-3 0 0,0-2 1 15,0 0 0-15,-2-5-5 0,0-1-13 0,-1-2-29 16,3-1-37-16,4-1-44 0,2 0-74 0,4-2-168 16,0 4-547-16,0 3-399 0</inkml:trace>
  <inkml:trace contextRef="#ctx0" brushRef="#br0" timeOffset="216648.1291">29516 9925 1110 0,'0'0'425'0,"0"0"-181"0,0 0-37 0,0 0-22 15,0 0-34-15,0 0-41 0,0 0-40 0,0 0-25 16,119 76-15-16,-114-62-12 0,3 1-6 0,-6-1-7 16,-2 0-4-16,-1-1 0 0,-9 2 5 15,0 2 6-15,-6-2 5 0,-2-2 2 0,-7 2-3 0,2-3-1 16,0-2-3-16,0-3-2 0,3-1 4 16,5-2-3-16,3-2-1 0,4 0 2 15,4-1-1-15,-1-1 4 0,4 2 3 0,1-2 3 0,0 0 2 16,0 0-2-16,0 1-6 0,0 2-8 15,1-1-4-15,4 4-4 0,-1 1-6 0,2 3-21 16,0 2-48-16,3 2-78 0,-2 1-113 0,-1 3-190 16,0 1-312-16,-1-5-209 0,-2-3 813 0</inkml:trace>
  <inkml:trace contextRef="#ctx0" brushRef="#br0" timeOffset="216763.8223">29493 10646 1887 0,'0'0'335'16,"0"0"-201"-16,0 0-38 0,0 0-16 0,0 0-4 15,0 0-3-15,0 0-9 0,0 0-22 16,0 0-20-16,0 0-43 0,0 0-118 0,0 0-201 16,0 0-737-16,0 0-155 0</inkml:trace>
  <inkml:trace contextRef="#ctx0" brushRef="#br0" timeOffset="218454.8633">15617 12185 638 0,'0'0'559'0,"0"0"-180"0,0 0-113 16,0 0-64-16,0 0-28 0,0 0-17 0,0 0-25 0,0 0-25 15,0 0-28-15,0 0-28 0,0 0-28 16,0 0-15-16,18-36-6 0,-16 44-2 0,2 6 9 15,-1 4 4-15,-1 5 4 0,4 5 5 0,-3 4-5 16,3 5-2-16,-4 5-4 0,1 4-2 16,-3 4-2-16,0 3-2 0,0 1-2 0,-4 1-3 15,-3 2 3-15,4-3-1 0,-3-3 0 0,4-7 2 16,1-3-5-16,0-9-3 0,1-4-4 0,0-8-8 16,0-2-1-16,2-8-5 0,-1-3 0 0,4-5 7 15,-2-2 11-15,0-3 9 0,7-8 5 16,-1-3 1-16,2-4-9 0,1-5 0 0,2-1-1 15,-1-2-1-15,-2-3 2 0,-1-3 1 16,3-4 2-16,1-1-2 0,-1-1-1 0,-2-1 0 16,1 0-1-16,3 2 2 0,-4 5 1 0,0 3 4 15,-3 8 2-15,-3 7 2 0,1 4 0 0,-3 6-5 16,0 4-6-16,4 0-3 0,-1 3-4 16,-1 8 3-16,5 2 1 0,1 4 2 0,-1 4 1 15,2 1 0-15,5 2 0 0,-4 0-1 0,5-1 0 16,-1 3 0-16,-1-5 0 0,3 1 0 0,-3-2-1 15,-2-4-3-15,-3-2-8 0,-1-6-8 0,1-3 0 16,-3-5 1-16,2-3 8 0,-2-8 2 0,0-5 0 16,-3-1-5-16,2-3-2 0,-4 0 6 15,-1 2-1-15,1-2 4 0,-3 2-2 0,0 1-1 16,-3 4 4-16,1 0 1 0,1 3 4 0,0 3 4 16,1 2-2-16,0 3 0 0,0 0-6 15,0 2-7-15,1 0-2 0,1 0 3 0,5 0 5 16,2 0 6-16,2 0 3 0,1 0 0 0,7-2 2 15,0-4 2-15,2-5 0 0,1-1 2 0,-1-5-1 16,0-2 0-16,-1-2 5 0,0-2-2 16,-4-1 4-16,-1-4 0 0,-5 0-1 0,-1 0 1 15,-1 1 2-15,-5-1-1 0,-2 0 0 0,-1-1-1 16,0 2-5-16,0-3-4 0,0 2 1 0,0 0-4 16,0 2 1-16,0 2 5 0,-1 4-5 15,1 7 5-15,0 3 2 0,-1 6-3 0,1 4-9 0,0 0-10 16,0 8-6-16,0 5-1 0,0 7 8 15,0 7 9-15,1 2 1 0,3 5 1 0,0 5 1 16,-2 0 6-16,-1 5 3 0,-1 3 4 16,0 3 2-16,0 0-2 0,0 2-1 0,-1-1-5 0,-3-4-3 15,-3 0-2-15,-2-4-3 0,5-10 0 16,-2-7-4-16,5-11 4 0,0-6 1 0,1-5 20 16,0-4 19-16,0-7-1 0,2-7 0 0,5-4-20 15,3-5-16-15,-1-1 0 0,1-2 1 16,0 2 4-16,-3 0 4 0,1 4 6 0,0 2 4 15,0 5 2-15,-3 0 1 0,3 5-2 0,-1 2-1 16,-1 2-3-16,3 4-11 0,1 0-2 16,-1 4-3-16,1 5-3 0,-2 3 5 0,-1 1-4 15,-1 2 0-15,4 3 0 0,-3-1-3 0,0 1-4 16,1 1-11-16,1-1-26 0,1 3-41 0,0-4-57 16,0 1-85-16,-2-3-147 0,-2-5-393 15,-1-5-815-15</inkml:trace>
  <inkml:trace contextRef="#ctx0" brushRef="#br0" timeOffset="218965.2412">16990 12382 730 0,'0'0'558'0,"0"0"-226"16,0 0-50-16,0 0-33 0,0 0-31 0,0 0-39 15,-127 105-36-15,108-81-31 0,0-2-24 0,7 2-22 16,2-1-23-16,0-3-16 0,8 1-17 15,2-1-8-15,1-6-9 0,10-3-5 0,5-5 3 16,3-5 0-16,6-1 7 0,2-7-1 0,-1-4-1 16,3-2 4-16,-3-2-5 0,-2-3 4 15,-5 1 1-15,-1 0 2 0,-6 2 4 0,-2 1 4 16,-7 3 3-16,-1 4 3 0,-2 1 0 0,0 4-4 16,-2 2-5-16,-1 0-5 0,-3 5-7 15,0 3 2-15,-1 5 3 0,0 2-2 0,5 3 6 16,2 0-7-16,0-1-3 0,7 3 0 0,3-4-5 15,4 0 2-15,2-2 3 0,2-3 0 0,3-2 4 16,1-4 4-16,1-3 3 0,-1-2 2 0,0-2 4 16,-2-6-1-16,-1-4 1 0,0-1 2 0,-1-5-3 15,-3-1 3-15,2-4 2 0,-5-2 0 0,-1-1 2 16,-1-3-2-16,-2-2-1 0,-2-1-4 16,0-2-2-16,-2-1-2 0,0-1-3 0,-2-3 1 15,1 0-3-15,1-3 1 0,-2 0-2 0,-1-1-1 16,3-5 2-16,0 2-1 0,-2 0 0 15,0 2 2-15,3 5 0 0,-3 6 0 16,-1 9 1-16,-1 7 3 0,0 9-5 0,0 7-13 0,0 2-1 16,-6 13-5-16,-2 9 6 0,-7 9 14 15,3 9 1-15,-4 5 2 0,3 5-2 0,1 3-2 16,3 3 0-16,6 3-1 0,2 1 0 0,1 1-5 16,3-1-17-16,5-2-52 0,3-4-88 0,1-6-110 15,3-9-183-15,-1-13-452 0,-5-12-380 0</inkml:trace>
  <inkml:trace contextRef="#ctx0" brushRef="#br0" timeOffset="219105.4929">17278 12238 1477 0,'0'0'1031'0,"0"0"-871"16,0 0-79-16,0 0-20 0,0 0-9 0,0 0-12 16,0 0-16-16,0 0-17 0,0 0-10 0,0 0-12 15,0 0-41-15,142-33-89 0,-98 39-240 16,-10-1-677-16,-9-2-205 0</inkml:trace>
  <inkml:trace contextRef="#ctx0" brushRef="#br0" timeOffset="219585.6597">18369 12367 690 0,'0'0'626'0,"0"0"-418"15,0 0-63-15,0 0-11 0,0 0 16 0,0 0 7 16,0 0-28-16,0 0-40 0,0 0-35 0,0 0-19 15,0 0-5-15,0 0 5 0,0 0 9 16,0 0 3-16,-23 38-2 0,11-24-10 0,1 2-10 16,2 2-5-16,0 0-9 0,3 0 0 0,2-1-4 15,3-1 0-15,1 0-1 0,0-2 0 0,3-2 1 16,6-3 3-16,2-2 6 0,1-4 4 16,5-3 2-16,0 0 0 0,2-3-10 0,1-6-1 15,0-3-2-15,1-3-1 0,-2 0 8 0,0-2-3 16,-2-2 3-16,-3-1-1 0,2 1-2 15,-4 0 3-15,-2 1 1 0,1 4 7 0,-2 1 8 16,-1 3 8-16,-1 6 0 0,1 1-7 0,-1 3-4 16,2 3-13-16,1 5-5 0,-1 4 3 0,1 3-4 15,1 2 4-15,-4 3 0 0,-1 3 0 16,-2 2 0-16,-2-1-3 0,-2 0-3 0,0 0-4 0,0-1-2 16,-6-2-6-16,-2 1-23 0,-4-4-46 0,1-2-99 15,-6-5-139-15,6-5-342 0,2-3-986 0</inkml:trace>
  <inkml:trace contextRef="#ctx0" brushRef="#br0" timeOffset="219713.3056">18360 12093 1184 0,'0'0'330'16,"0"0"-273"-16,0 0-60 0,0 0-24 15,0 0-201-15,0 0-769 0</inkml:trace>
  <inkml:trace contextRef="#ctx0" brushRef="#br0" timeOffset="220099.2653">19441 12466 0 0,'0'0'781'0,"0"0"-141"0,0 0-216 16,0 0-138-16,0 0-71 0,0 0-55 0,0 0-35 16,0 0-26-16,0 0-17 0,0 0-17 15,116-119-12-15,-104 97-13 0,0-1-11 0,-2 0-6 16,-1-2-4-16,-1 1 0 0,-5-2-7 0,1 1 1 15,-1 0 1-15,-2-1-5 0,-1 0 6 0,1-2-6 16,-1 1-3-16,1-1 1 0,1 3-7 16,-1 4 4-16,0 4-1 0,0 5 3 0,-1 7 1 15,2 1-7-15,-2 4-12 0,0 4-5 0,0 7 1 16,0 8 4-16,0 8 10 0,0 3 4 16,0 8-5-16,0-1 3 0,0 3-1 0,0 4 0 15,0 1 3-15,1 1-4 0,5 3-14 0,-1 1-49 16,0-2-91-16,1 0-158 0,1-14-458 0,-4-12-833 0</inkml:trace>
  <inkml:trace contextRef="#ctx0" brushRef="#br0" timeOffset="220668.5206">19620 12406 1437 0,'0'0'361'0,"0"0"-256"0,0 0-55 0,0 0-15 15,0 0 3-15,0 0 24 0,0 0 20 16,62-120 26-16,-37 98 12 0,1-1-12 0,0-1-17 15,-3-2-17-15,-1 0-7 0,-2-3-4 0,-2 0-3 16,-3-1-1-16,-5-3-6 0,-2 0-5 16,0 0-10-16,-5 1-8 0,3 1-9 0,-4 3-10 15,4 1-4-15,-3 6-2 0,-1 2 1 0,1 8 4 16,-2 3-5-16,1 6-7 0,1 2-18 0,-2 6-5 16,3 8 0-16,0 6 7 0,1 6 13 0,0 6 2 15,-2 5 1-15,1 3 2 0,0 2-1 16,-3 4 2-16,-1 0 0 0,0 2 2 0,-6-1 0 15,-2 3-1-15,-2-1 1 0,-3 0-2 16,-2-2-2-16,-1-6 2 0,3-5-6 0,2-10-1 16,3-10-1-16,5-6 1 0,2-7 15 0,1-3 12 15,0-1 4-15,0-9-4 0,4-5-10 0,6-5-14 16,2-3 0-16,2 0 5 0,-1 0 0 16,6 2 2-16,-4 0-2 0,2 5-3 0,1 2 2 15,-1 3-3-15,-1 2 2 0,2 4-2 0,-4 3-2 16,4 2 1-16,-3 0-2 0,0 5 3 15,0 3 0-15,1 2 1 0,0 2 1 0,3-1-2 0,1 3 2 16,1-1 0-16,4-4 1 0,2-1 6 0,3-3-5 16,0-4 1-16,1-1-2 0,-4 0-3 15,1-3 7-15,-7-6 0 0,-1-4 2 0,-4-2-1 16,-6-2 2-16,-4-2 1 0,-4-2 1 0,-2 0 1 16,-9 2-3-16,-6 1-1 0,-1 2 1 15,-5 4 4-15,-1 2 10 0,-1 5 6 0,-4 3 7 0,3 2 0 16,-1 7-5-16,2 6-6 0,3 2-6 15,6 3-3-15,5 3-5 0,5 2 0 0,4 1-2 16,11 2-1-16,8 0 1 0,6 1-2 16,5-2-2-16,2 0-6 0,3-2-33 0,0-1-44 15,4-3-52-15,-1-6-79 0,-1-5-122 0,-8-2-571 16,-10-5-729-16</inkml:trace>
  <inkml:trace contextRef="#ctx0" brushRef="#br0" timeOffset="221029.909">21102 12014 2187 0,'0'0'260'0,"0"0"-140"0,0 0-81 0,0 0-22 16,0 0 13-16,0 0 20 0,0 0 24 0,0 0 6 16,0 0-9-16,-47 126-12 0,45-96-18 15,2-2-11-15,0 3-6 0,7-1-4 0,-1 1-6 16,4 0-4-16,2 0-6 0,1-3-12 0,0-2-12 15,0-4-28-15,1-6-35 0,-2-3-46 0,-3-6-71 16,-2-5-151-16,-2-2-529 0,-4 0-531 0</inkml:trace>
  <inkml:trace contextRef="#ctx0" brushRef="#br0" timeOffset="221146.9735">21052 11915 1327 0,'0'0'689'16,"0"0"-494"-16,0 0-76 0,0 0-27 0,0 0-27 0,0 0-39 15,0 0-55-15,0 0-25 0,0 0-14 16,0 0-13-16,0 0-30 0,0 0-95 0,0 0-182 16,0 0-370-16,0 57-60 0</inkml:trace>
  <inkml:trace contextRef="#ctx0" brushRef="#br0" timeOffset="222061.3294">21255 12177 2007 0,'0'0'148'16,"0"0"-96"-16,0 0-11 0,0 0 22 0,0 0 12 16,0 0 8-16,0 0-16 0,0 0-23 0,0 0-5 15,0 0-3-15,0 0 0 0,0 0 2 0,121 14-5 16,-115 7-5-16,-1 2-2 0,3 1 0 16,-6-1-6-16,-1-1-1 0,0 2-4 0,-1-4-10 15,0-1 4-15,0-1-1 0,-2-5 0 16,2-4 4-16,-2-4 0 0,2-2 16 0,0-3 22 15,0 0 26-15,0-3-2 0,2-6-14 0,6-5-23 16,2-6-31-16,3-2 1 0,4-3-5 0,-1 0 1 16,2-2 7-16,2 1-7 0,0 1 1 15,-1 2-2-15,0 3-4 0,-4 3 4 0,3 0-1 16,1 5 0-16,-7 5-3 0,0 1-1 0,-1 5-3 16,-3 1 0-16,0 0 1 0,-3 3-5 0,1 3 2 15,-4 3 0-15,2 0-4 0,-1 4 10 16,-2-2-1-16,0 1 4 0,-1-1 3 0,0 1-6 15,0-2-1-15,-1 0-1 0,-1-3 1 0,-1-3 1 16,1-1 3-16,2-3 8 0,0 0 2 0,0-4 3 16,2-4-3-16,3-1-4 0,0-2-1 15,1 1-5-15,2 0-1 0,-3 2-1 0,2-1-3 0,1 6 4 16,-2-2 0-16,1 3-3 0,-3 2-3 16,1 0-2-16,-2 4-3 0,3 4 2 15,-3 2 7-15,4 2-1 0,-3 4 3 0,3 0 0 16,-1 1-8-16,1 2 9 0,2 0-2 0,1 2 2 0,0-1 3 15,3 0-6-15,2-2 1 0,0-2 0 16,3-4 2-16,3-4 2 0,0-3 1 0,-2-3 0 16,1-2-4-16,0-6 4 0,-3-2 0 0,-1-3 0 15,2-4 8-15,0-1-7 0,-5-1 0 16,4-5-3-16,-4 1-6 0,0-2 5 0,1-3 0 16,-3-1 1-16,1-2 2 0,-2 0-3 0,0-3-1 15,0 0 2-15,-2-4 3 0,1-2-2 16,-2-1 0-16,2-1-2 0,0 0-8 0,0-4 9 15,0 2-2-15,0 0 2 0,-3-2 8 0,1 1-8 16,2 1 1-16,-5 2-2 0,2 3-3 0,-4 3 3 16,-2 6 3-16,0 3-1 0,0 7-5 15,0 6 6-15,0 5-4 0,-2 3-2 0,1 4-8 16,1 0-20-16,-1 8 1 0,-1 8 1 0,-1 8 10 16,1 8 16-16,-1 9 2 0,-2 7 1 0,3 7-1 15,-1 9-5-15,-3 3 0 0,0 7 0 16,-4 5 5-16,-6 2 1 0,-5 3-1 0,-3 1-1 15,-1-2-4-15,-3-1 6 0,3-4-1 0,-2-3 2 16,5-5 1-16,0-6-8 0,3-11-8 0,2-8-7 16,4-12-1-16,5-11 1 0,4-8 13 0,-1-11 25 15,4-4 6-15,1-13 7 0,0-8-6 0,6-8-17 16,0-6-2-16,2-4-6 0,5-5 4 16,0 0 0-16,1-3 4 0,3 0 4 0,2-1 1 15,-1 0 4-15,6 0-8 0,1-1 1 0,3 4-6 16,3 1-1-16,0 8 6 0,0 5-5 15,-2 8 1-15,-4 6-4 0,-4 8-5 0,-4 6 4 16,-2 4-4-16,-2 1 2 0,-3 8 2 0,0 5-5 16,1 3 3-16,-1 3-2 0,-1 6 0 15,0-2-2-15,-4 3-10 0,1-1-21 0,-4 2-40 16,0 1-54-16,1-3-81 0,-1-2-155 0,0-7-477 16,-2-7-740-16</inkml:trace>
  <inkml:trace contextRef="#ctx0" brushRef="#br0" timeOffset="222812.8237">22657 12055 2371 0,'0'0'124'0,"0"0"-111"16,0 0-47-16,0 0 17 0,0 0 44 0,0 0 31 16,0 0 23-16,0 0 14 0,0 0-3 0,0 0-10 15,-71 139-19-15,71-114-20 0,0 2-12 0,9-3-10 16,1-1-6-16,1-5-3 0,7-2-2 0,2-7 1 15,-1-5 0-15,3-4 0 0,0-1-3 16,-2-8 0-16,1-5-5 0,-3-3-1 0,-5-3 0 16,-3 0-1-16,-2-4-2 0,-6-2 1 0,-2-1-4 15,-3 0-2-15,-7 0 1 0,-4 1 0 16,-1 2 3-16,-3 2 1 0,0 1 4 0,3 3 0 0,-3 6 3 16,4 1-1-16,-3 6 1 0,6 3-2 0,-2 2-6 15,3 0 1-15,1 7-4 0,1 2-2 16,5 2 3-16,-1 3 0 0,4 2 2 15,0 1 0-15,7-3 2 0,4 1 0 0,6-3 2 16,3-2 4-16,3-4-2 0,0-2 3 0,4-4 1 16,1 0-3-16,-4-4 4 0,3-3-1 0,-3-5 3 15,-4 0 0-15,1-3-1 0,0-1 0 0,-2-3-3 16,-1-2 1-16,-4 2-1 0,4-2 0 0,-2 1-2 16,0 0-4-16,1 1 3 0,-1 2-3 15,2 5 0-15,-2 2 0 0,-2 3-6 0,-2 5-5 16,1 2-5-16,-5 4-6 0,0 6 1 0,-3 4 2 15,-2 4 6-15,-3 3 1 0,0 4 4 16,0 3 1-16,-7 0-2 0,1 4 0 0,-3-2-3 16,0 0-2-16,1-3-1 0,0 1-2 0,5-6 4 15,0-3 3-15,3-1 3 0,0-4 3 0,4-3-1 16,3-3 3-16,-1-2-2 0,3-2 3 16,2-1-1-16,2-3 1 0,0 0 1 0,1-5 1 15,5-2 3-15,1-2-1 0,0-1 2 16,-2-3 2-16,1-2-4 0,-4-1 1 0,2-1 0 15,1-1-1-15,-5-5 3 0,-1 2-1 0,3-4 2 16,-3 0-3-16,1-4 1 0,-2 0-2 0,1-3 1 16,1 0-1-16,-2-1 0 0,2-3-1 0,-3-1-1 15,1-3 0-15,0-2 1 0,-2 1 2 0,0-6 1 16,0 1-2-16,-3 0-2 0,2 2-2 16,0 3-2-16,-4 2 3 0,2 7 2 0,-4 7 3 15,-2 6 4-15,0 5-2 0,0 7 0 0,-2 6-11 16,-5 1-6-16,1 11 0 0,-7 5 0 0,-1 8 6 15,-3 8 3-15,-3 5-1 0,4 8 3 0,-4 5-1 16,1 6-1-16,2 5 0 0,3 3-1 16,3 4-1-16,2 0 1 0,3-3-1 0,4-3-9 15,2-4-7-15,10-10-18 0,1-5-24 0,7-10-23 16,0-9-37-16,2-6-56 0,-3-10-119 0,-2-3-372 16,-6-4-870-16</inkml:trace>
  <inkml:trace contextRef="#ctx0" brushRef="#br0" timeOffset="222929.7563">23366 11812 729 0,'0'0'687'0,"0"0"-377"0,0 0-134 0,0 0-66 16,0 0-44-16,5-116-37 0,15 105-37 15,7 2-51-15,3 2-153 0,-6 4-318 0,-5 1-768 0</inkml:trace>
  <inkml:trace contextRef="#ctx0" brushRef="#br0" timeOffset="223533.0299">23857 11775 1291 0,'0'0'338'0,"0"0"-140"0,0 0-27 16,-133 58-1-16,98-42-2 0,0 3-10 15,4 0-28-15,0 1-28 0,3 3-27 0,5 3-25 16,2 1-14-16,2 4-14 0,5-3-6 0,5-1-4 16,7-5-5-16,2-2 1 0,13-6 5 15,6-4 2-15,5-3 6 0,6-3-3 0,1-4-4 16,4 0-8-16,-3-7-2 0,-2-4-2 0,-5-5-1 15,0-2 8-15,-9-4-3 0,0-2 2 16,-7-2 4-16,-5 1-6 0,-3 0 3 0,-1 2-2 16,0 3-2-16,-2 3 3 0,-5 3-2 0,3 4 0 15,-4 4-3-15,1 2-3 0,0 4-5 0,0 1-3 16,-2 8 1-16,-1 2-6 0,4 4 9 16,-1 3-1-16,0 3-4 0,5 1 7 0,1 5-4 15,1-1 3-15,0 2 1 0,0-2-2 0,3-1-2 16,5-5-1-16,3-5 2 0,6-1 3 0,4-6 6 15,1-8 5-15,2 0-1 0,4-3 7 0,0-9-5 16,-3-3 0-16,1-1 3 0,-5-5-5 0,-1-1 4 16,-6-2 0-16,3-2-2 0,-4-2 2 15,3 2-2-15,-3-1 0 0,1 2-3 0,1 0 0 16,3 2-5-16,-3 1-2 0,4 5 0 0,0 2-9 16,-1 7 2-16,-3 3-6 0,-6 5-10 0,1 2 4 15,-5 9-6-15,-2 4 3 16,-3 2 7-16,0 5 2 0,0 0 5 0,-6 0 3 15,2 3 1-15,-4-1 0 0,-1 1 2 0,-2 0 2 0,0 0-3 16,-2-3 6-16,3-5-4 0,2-5-1 16,3-4 5-16,2-5 9 0,3-3 14 0,0-2 6 15,3-7-1-15,3-3-7 0,2-5-13 0,0-4-2 16,4-2 0-16,-1 2 3 0,-1-1 0 16,2 2 0-16,-1 0 2 0,5 1-9 0,-2 2 7 0,2 1 0 15,-3 3-3-15,0 2 2 0,1 4-6 16,-4 2-3-16,-1 5-3 0,-2 0-5 0,2 3 0 15,1 6-1-15,1 2 1 0,-1 5 2 16,0-1-3-16,2 4-8 0,1 1-27 0,-4 1-38 16,-2 1-70-16,1 0-98 0,-5-5-271 0,2-5-1062 0</inkml:trace>
  <inkml:trace contextRef="#ctx0" brushRef="#br0" timeOffset="223874.0345">24658 11778 1395 0,'0'0'77'15,"0"0"-41"-15,0 0 52 0,0 0 59 0,0 0 37 16,-121 98 11-16,111-76-35 0,6 1-48 0,3 3-33 16,1-1-24-16,11-1-16 0,3-1-3 15,8-2-1-15,6-5 1 0,2-3-6 0,2-4-4 0,-1-4-3 16,0-2-3-16,-1-3 5 0,-3-1-3 15,-4-9 0-15,-1-3 3 0,0-5-4 16,-5-3 0-16,-1-1-1 0,-6-5-1 0,-5 2 0 0,0-2-1 16,-5 3 5-16,0 2 6 15,-5 3 10-15,-2 3 6 0,-3 4-6 0,-3 5-4 0,2 4-16 16,-4 3-6-16,0 3-5 0,-1 8-3 0,2 3 2 16,4 4-1-16,6 4 3 0,4 2-1 15,0 2 2-15,10 4 0 0,8 0-7 0,7 1-5 0,7-2-22 16,9-4-28-16,4-2-39 0,1-3-68 15,2-4-130-15,-15-4-461 0,-10-5-876 0</inkml:trace>
  <inkml:trace contextRef="#ctx0" brushRef="#br0" timeOffset="224079.0221">25580 11401 0 0,'0'0'0'16,"0"0"0"-16</inkml:trace>
  <inkml:trace contextRef="#ctx0" brushRef="#br0" timeOffset="224741.8706">25592 11600 1483 0,'0'0'263'0,"0"0"-158"0,0 0-38 15,0 0 45-15,0 0 34 0,0 0 13 16,0 0-15-16,-80 126-20 0,70-97-19 0,1 2-12 15,4 3-14-15,-1-1-17 0,6 0-15 0,2-5-17 16,9 0-9-16,4-5-8 0,5-5-4 16,6-4 1-16,4-6-3 0,5-4-3 0,2-4-5 15,3-6-2-15,2-7-1 0,-2-4 1 0,-3-3 5 16,-4-5-4-16,-7 1 0 0,-8-2-7 0,-8-1-5 0,-7 1 1 16,-3 0-2-16,-10 1 5 0,-6 3 3 15,-4 2-1-15,-4 3 5 0,-4 2 2 16,1 5 4-16,-1 0 4 0,2 6 0 0,4-1-1 0,6 5-2 15,4 0-2-15,7 0-8 16,4 5 0-16,1 4 0 0,9 0 1 0,5 3 5 0,6-1 0 16,8-2 1-16,5-2 2 0,6-2 2 0,7-4 1 15,3-1 1-15,0-3-1 0,-1-7-1 0,-2-4 0 16,-2-2 2-16,-3-4 2 0,-5-4 2 16,-4-2 0-16,-3-2-2 0,-3-2 0 0,-1-3-2 15,-5-3 1-15,1 1-2 0,-6-4-1 0,0-2-1 16,-3-2-1-16,-1-1 2 0,-3 0 0 15,-2 1 0-15,-2 1 0 0,-3 4-1 0,-1 5 6 16,0 5 4-16,0 8 7 0,-4 5 2 0,-2 7-8 16,0 6-11-16,-5 2-14 0,-2 12-2 15,-3 9 2-15,-4 8 5 0,-2 8 7 0,-3 9-2 0,0 8 0 16,-3 5-1-16,5 6-1 0,-3 5 3 0,1 5-1 16,3 5 2-16,0 5-3 0,4 5-4 15,-1 3 1-15,2 0-8 0,0-3-7 16,5 1-13-16,-1-7-23 0,2-3-22 0,2-6-27 15,0-5-22-15,1-7-10 0,1-7-7 0,1-12-1 16,4-11 7-16,2-12 52 0,9-18 57 16,7-5 59-16,4-20 39 0,6-9 4 0,0-11 4 0,1-5 19 15,-4-6 31-15,-4-2 13 0,-3-2-1 0,-4-1-16 16,-3-2-22-16,1 2-20 0,1-4-13 16,3 4-17-16,0 1-10 0,4 1-16 0,4 8-10 15,2 2-11-15,3 4-16 0,2 4-15 0,4 5-35 16,3 3-40-16,2 5-62 0,2 3-92 0,1 6-182 15,-8 6-576-15,-12 5-288 0</inkml:trace>
  <inkml:trace contextRef="#ctx0" brushRef="#br0" timeOffset="225312.36">27343 11564 2240 0,'0'0'156'0,"0"0"-92"0,0 0 14 0,0 0 34 15,-128 16 15-15,94-4 1 0,-3 3-27 16,2 2-27-16,4 3-21 0,2 4-19 0,7 4-12 16,2 1-12-16,5 3-4 0,7 0-4 0,6 0-3 15,3-5 5-15,13-3-5 0,6-5 6 0,7-5 1 16,4-5-3-16,4-6 8 0,4-3-2 0,-3 0 4 16,0-8 2-16,-1-7-8 0,-3-3 0 15,-1-5-1-15,-3-5 3 0,-2-5 1 0,-6-1 1 16,1-5-3-16,-5-4-5 0,-2-1 0 0,-1-3-3 15,0-1-1-15,-2-2 2 0,2 0-7 16,-2-1 0-16,-1-1 0 0,2 1-1 0,-1 3 5 0,-2 4 4 16,0 6 2-16,-4 6 0 0,-1 9 1 15,-4 7 1-15,0 8-6 0,-3 6-10 0,-3 2-7 16,-3 9-1-16,-2 9 1 0,-7 8 8 16,-1 6 9-16,-3 8-2 0,2 5 4 0,-2 6 0 15,1 5-4-15,0 3 1 0,1 2 0 0,0 3 1 16,2 1 2-16,5-2-2 0,3-1-2 0,5-7-9 15,5-7 4-15,6-8-2 0,10-6 3 16,5-6 12-16,4-7-8 0,4-8 3 0,1-4-1 16,3-8-6-16,2-4 9 0,1-9-1 15,1-6 3-15,-4-6 3 0,1-3 0 0,-9-3 0 0,-2-5 2 16,-4-1 1-16,-4 0-2 0,-1-1 0 16,-5-1 0-16,-2 3-4 0,-2 4 7 0,-3 4 5 15,2 6 3-15,-4 6 6 0,0 5-5 0,0 4-6 16,0 3-9-16,0 3-11 0,0 0-9 0,0 4 0 15,0 7 0-15,0 3 2 0,0 5 11 0,0 5-3 16,4 1 5-16,-1 3 4 0,5 2-5 16,1 1 0-16,2-3-5 0,-1 1-2 0,4-4-2 15,3-2-10-15,2-3-12 0,1-6-17 0,2-3-25 16,-1-6-31-16,0-3-66 0,-2-2-142 16,-5-3-563-16,-6 0-741 0</inkml:trace>
  <inkml:trace contextRef="#ctx0" brushRef="#br0" timeOffset="225469.7489">27894 11275 2250 0,'0'0'163'0,"0"0"-129"15,0 0-26-15,0 0 14 0,0 0 3 16,0 0-12-16,0 0-16 0,0 0-17 0,0 0-16 16,0 0-28-16,0 0-87 0,0 0-223 0,0 0-556 15,0 0-7-15</inkml:trace>
  <inkml:trace contextRef="#ctx0" brushRef="#br0" timeOffset="226139.6791">28044 11722 2310 0,'0'0'150'15,"0"0"-74"-15,0 0-6 0,0 0 27 16,38-139 18-16,-26 115 1 0,-1 2-21 0,3 2-20 15,2 4-27-15,-1 2-14 0,2 6-16 16,2 2-13-16,2 6-2 0,1 0-4 0,0 8-1 16,-3 5-5-16,0 3 1 0,-2 4-4 0,-4 3 0 15,-5 0 3-15,-5 2-7 0,0 0-1 0,-3-2-3 16,-4 1-6-16,-4 0 4 0,-3-2-2 0,-1 0-2 16,-1-2-2-16,-2 1-13 0,3-5-13 0,2-2-13 15,7-4 5-15,3-4 21 0,0-5 29 16,9-1 22-16,3-3 8 0,3-6-3 0,3-3-8 15,4-1 1-15,1-3 1 0,2-1-2 0,0-3 3 16,-1-2-1-16,-4-2-2 0,-2-3 6 0,-1-2-2 16,-1-3 1-16,-4-2 0 0,0 0-4 15,-3-4-4-15,-1 1-1 0,-1-3 2 0,-2-3-4 16,2-3 3-16,-4-1-4 0,4-2-8 0,-3-1 9 16,5 2-4-16,-3-2 6 0,0 3 4 0,2-1-5 15,0 5 6-15,-4 2-1 0,2 4 8 16,-3 6 6-16,-1 6 6 0,0 8 4 0,-2 6-9 15,0 7-13-15,0 4-30 0,0 2-9 0,0 12 3 16,-2 8 2-16,0 9 19 0,-1 9 4 16,0 10-6-16,0 6 7 0,2 8-1 0,0 6 2 15,-1 7 1-15,-5 4-2 0,1 2 1 0,-4 2-1 16,-4 1 3-16,1 0-3 0,-7 1-1 0,-1-2-3 16,-5-2-4-16,2-4 2 0,-3-4-5 0,4-9-3 15,4-9-11-15,3-12-6 0,3-12 4 16,6-11 6-16,1-10 30 0,4-10 26 0,0-4 8 15,1-13 8-15,1-8-15 0,0-7-14 0,7-6-3 16,3-6-4-16,4-2 4 0,1-5 2 16,0-1 5-16,1 0 4 0,1 0 0 0,-1 2 1 15,2-1-4-15,3 3-4 0,4 0-5 0,4 1-5 16,3 3-4-16,3 0-3 0,2 6 1 0,-3 5-6 16,1 7-1-16,-8 7 0 0,-3 7-8 15,-7 7 8-15,-4 3-5 0,-5 2-3 0,0 9 2 16,-1 4-5-16,-4 7 3 0,-1 3 3 0,0 4-3 15,-2 2-6-15,0 1-23 0,-3 1-38 0,-1 3-49 16,-3-3-59-16,-1-1-87 0,5-7-225 16,-1-9-721-16</inkml:trace>
  <inkml:trace contextRef="#ctx0" brushRef="#br0" timeOffset="226853.6895">29121 11392 1065 0,'0'0'609'0,"0"0"-440"16,0 0 0-16,0 0 18 0,0 0-7 0,0 0-27 16,0 0-48-16,0 0-35 0,0 0-13 0,0 0 3 15,0 0 2-15,0 0-5 0,0 0-5 16,-107 59-7-16,97-29-7 0,3 3-5 16,0 1-4-16,7 3-6 0,1 0-6 0,12-2-2 0,3-3-4 15,8-4 0-15,3-6 2 0,3-3-1 16,1-5 2-16,-1-4 0 0,-1-7-2 0,-1-3-2 15,-6-3-1-15,0-8-4 0,-3-5-1 0,-5-2 1 16,-1-5-5-16,-6-2-5 0,-2-5-3 16,-5 0-8-16,-1-1-1 0,-7 1 2 0,-4 1 1 0,-3 1 4 15,1 6 1-15,-3 1 0 0,2 4-1 16,-1 5 0-16,-1 3 1 0,3 3-3 0,0 4 2 16,2 2-4-16,2 0-1 0,2 4 0 0,1 3-2 15,5 1 3-15,1 2 0 0,1 3 3 16,1-2 3-16,6 0 2 0,8 1 5 0,3-3 5 15,4-1 2-15,2-4 2 0,4 0-3 0,-1-4-1 0,-2 0 0 16,0-1 3-16,-2-6 4 0,-1-3 2 16,-4-2 3-16,-1-1 1 0,-3-2 1 0,-1-1-1 15,-2 0-3-15,4-1-3 0,-4 0-4 16,0 2-3-16,1 0-2 0,-1 1 0 16,3 2 0-16,-1 4-2 0,-2 3-3 0,1 4-7 0,-2 1-4 15,1 8-2-15,1 5 0 0,-1 4 6 16,0 1 1-16,-3 2 3 0,0 3 0 0,0 0 0 15,-6 2 3-15,-1 0 0 0,-1-1 0 16,-1-1 0-16,-7 0-5 0,-2-1-2 0,-2-1-2 16,2-5 1-16,1-2-4 0,5-5 2 0,-2-4 7 0,6-3 9 15,0-2 22-15,0 0 5 0,0-2 0 16,7-5-8-16,-3-3-16 0,5-2-4 0,4-1-1 16,0 0-1-16,0-3 3 0,3 0-1 0,-2 0 1 15,3-2 0-15,-3-1 0 0,2 0 0 16,-3 0-1-16,0 0 1 0,0-1-2 0,0-3 0 15,-3 1 0-15,0 1-2 0,0-1 3 0,-4-1 1 16,2 3 0-16,-6 3 0 0,2 3-1 0,-4 6-2 16,0 4-5-16,0 2-13 0,-4 2-9 0,0 4 1 15,-4 6 5-15,-3 4 9 0,3 3 10 16,3 2 2-16,-1 3-2 0,3 2 4 0,0-1-2 16,0 4-1-16,3 1-2 0,0-1-1 0,5 1-9 15,4-3-15-15,4-2-33 0,5-4-41 0,4-4-58 16,-1-7-131-16,-3-3-502 0,-8-3-760 0</inkml:trace>
  <inkml:trace contextRef="#ctx0" brushRef="#br0" timeOffset="226958.9799">29831 11110 1579 0,'0'0'-113'0,"0"0"-99"0,0 0-37 15,0 0-308-15,0 0 109 0</inkml:trace>
  <inkml:trace contextRef="#ctx0" brushRef="#br0" timeOffset="227625.3792">29975 11652 969 0,'0'0'304'0,"0"0"-87"0,0 0-19 0,0 0 7 16,0 0 2-16,142-87-6 0,-115 61-22 0,-2-2-33 16,0 0-32-16,-3-2-20 0,-2 0-15 0,-5-1-12 15,2-1-8-15,-5-3-18 0,-1-2-15 0,-2-2-11 16,-2-2-6-16,-4 0-2 0,3 0-1 15,-3 2 0-15,-1-2-2 0,3 2-2 0,-2 4 3 16,0 1-2-16,3 6 1 0,-4 3 2 16,3 7-4-16,-3 6-2 0,-2 6-6 0,0 3-11 0,0 3-22 15,0 0-14-15,-6 7 8 0,0 7 4 0,-7 6 22 16,-1 7 14-16,-4 6 1 0,-1 6 6 16,2 4-1-16,0 4 5 0,-1 5 0 0,5 1-2 15,-4 3 1-15,4 1-2 0,0-1 0 0,-1-2-1 16,6 1-1-16,0-4-10 0,3-1-20 15,5-5-54-15,4-6-80 0,5-7-106 0,5-7-209 16,-1-9-370-16,-5-8-252 0</inkml:trace>
  <inkml:trace contextRef="#ctx0" brushRef="#br0" timeOffset="227843.1235">30205 11351 203 0,'0'0'581'0,"0"0"-220"15,0 0-90-15,0 0-40 0,20-131-29 0,-6 114-31 16,4 1-35-16,4 4-31 0,1 3-23 0,5 3-12 15,2 4 1-15,1 2 6 0,0 0 8 0,-1 7 3 16,-2 3-7-16,-4 4-10 0,1 4-14 16,-5 1-14-16,-6 4-11 0,-3 2-11 15,-2 3-5-15,-8-1-4 0,-1 1-3 0,0 0 1 16,-4 1-1-16,-4 0-2 0,-1 1-1 0,1 2-3 16,4 2-3-16,-1-1-11 0,3 0-22 0,2-5-45 15,1-2-66-15,6-5-81 0,3-7-134 0,-1-4-308 16,-4-5-816-16</inkml:trace>
  <inkml:trace contextRef="#ctx0" brushRef="#br0" timeOffset="227971.0994">30706 11178 1210 0,'0'0'528'0,"0"0"-457"16,0 0-62-16,0 0-7 0,0 0-16 15,0 0-76-15,0 0-216 0,0 0-529 0,0 0 260 0</inkml:trace>
  <inkml:trace contextRef="#ctx0" brushRef="#br0" timeOffset="228736.518">30889 11467 1203 0,'0'0'261'0,"0"0"-124"16,0 0 1-16,0 0 7 0,0 0-3 0,0 0-3 15,-120 125-22-15,116-105-24 0,2 0-23 16,2-1-19-16,0-3-11 0,5 0-3 0,5-6 2 16,2-3 4-16,4-3 3 0,-2-4-5 0,3 0-10 15,0-5-6-15,-3-4-12 0,-1-5-5 0,0-1 0 16,-6-2-6-16,1-3-2 0,-6-1-1 16,-2-2-2-16,0 0 3 0,-4 1 1 0,-4 1 2 15,-2 0 3-15,0 3-2 0,-1 2 3 0,0 0 1 16,1 5 1-16,0 1 0 0,1 3 0 15,5 1-3-15,0 4-5 0,2 0-9 0,2 2-13 0,0 0-8 16,1 2 5-16,6 1 10 0,1 2 15 16,5 1 13-16,4-1-1 0,4 1-2 0,4-1-1 15,0-1-1-15,1-3-2 0,3 1-1 16,0 0-1-16,-5-2-3 0,2 0 2 0,-6 0-2 16,-2 0 0-16,-5 0-1 0,-2 0-3 0,-7 0-2 15,2 0-8-15,-5 1-7 0,-1 2-3 16,0 1 0-16,0 2 5 0,-7 1 8 0,1 2 7 15,-3 0 2-15,0 0 4 0,0 0 0 0,0 0-3 16,3 1 2-16,-1-3-1 0,1 0-1 0,3-1 2 16,-1-2-1-16,-1-1 1 0,4-1 7 0,0-1 17 15,1-1 21-15,0 0 19 0,0-3 1 0,2-3-16 16,4-4-21-16,0-2-21 0,4-2-7 0,5 0-3 16,-1-1-4-16,6 1 1 0,-1 0-1 15,1 1-1-15,1 1 4 0,0 1 0 0,-1-1-1 16,1 3 3-16,0 1-4 0,-2 1-2 0,1 1-3 15,-2 4-3-15,-3 2-4 0,0 0-1 0,-3 2-3 16,-3 5-5-16,-4 1 5 0,2 3-1 16,-2 2 4-16,-1 2 8 0,-2 1-3 0,0 2 6 15,3-2 1-15,-2 2 0 0,2-1 5 16,0 0-1-16,3-3 0 0,0-2 0 0,-2-4 0 16,3-2 1-16,0-3 3 0,0-3 8 0,1 0-2 15,2-7 3-15,-1-4-1 0,6-1-4 0,-4-4 3 16,4-1-4-16,-3-1-1 0,0-2 1 15,-1-1-7-15,-1 2 3 0,0-1-2 0,3 2 1 16,-2 2 0-16,-1 4-1 0,-1 1 1 0,0 5-2 16,-2 2 3-16,0 4-4 0,-1 1-2 0,0 8 2 15,-2 3-5-15,3 4 7 0,2 5 4 0,-1 2 0 16,-1 1 4-16,1 2-2 0,-3-3 0 16,-3 2-4-16,-4-4 2 0,0 0-3 0,0-2-2 0,-4-3 3 15,-4-2-10-15,-4-3 0 0,-4-3-17 16,0-2-45-16,-4-3-80 0,-7-3-164 0,5 0-588 15,5 0-673-15</inkml:trace>
  <inkml:trace contextRef="#ctx0" brushRef="#br0" timeOffset="229468.2309">15623 13666 1095 0,'0'0'310'16,"0"0"-73"-16,0 0-60 0,0 0-30 15,0 0-5-15,29-138-5 0,-26 111-10 16,-1 1-13-16,2 1-13 0,-3 0-15 0,-1 1-15 0,0 3-1 15,0 3-4-15,-1 6 4 0,-3 2 4 16,2 5-14-16,2 3-12 0,0 2-23 0,-1 0-22 16,-1 8-9-16,0 5 1 0,-4 7 5 0,-1 6 3 15,2 3 5-15,-3 3-4 0,5 2-1 16,2-1-1-16,1-2-6 16,1-1 3-16,4-4-7 0,4 0-15 15,1-1-25-15,2-1-53 0,5 0-80 0,-3-6-156 0,2-4-548 0,-7-8-696 16</inkml:trace>
  <inkml:trace contextRef="#ctx0" brushRef="#br0" timeOffset="229612.4334">15712 13180 2224 0,'0'0'48'0,"0"0"-70"0,0 0-36 0,0 0 3 15,0 0 8-15,0 0 8 0,0 0 2 0,0 0-20 16,0 0-38-16,0 0-105 0,0 0-207 15,-20 131-350-15,25-117 259 0</inkml:trace>
  <inkml:trace contextRef="#ctx0" brushRef="#br0" timeOffset="229921.1224">15817 13588 1871 0,'0'0'134'15,"0"0"-76"-15,0 0-18 0,0 0 8 0,0 0 21 16,43-126 22-16,-28 115 7 0,-3 2-10 0,-2 4-26 15,-2 3-27-15,-3 2-25 0,1 4-10 16,-3 2-3-16,0 4 1 0,1 3 7 0,-3 1-1 16,0 4 0-16,0-2 0 0,-1 2-5 0,0-2 2 15,0-4-1-15,0 0 1 0,0-2 1 16,0-3 0-16,0-2-2 0,0-1 2 0,0-3 13 16,0-1 15-16,1 0 4 0,4-7 0 0,0-4-12 15,1-3-13-15,-1 0 1 0,4-1 9 0,1-2 19 16,-2 2 16-16,1 3 12 0,-3 3 2 15,4 1-8-15,-2 3-12 0,0 3-14 0,0 2-14 16,-3 0-11-16,3 8-6 0,-4 3-3 0,3 5 0 16,-1 3 5-16,-1 1-4 0,2 2-2 0,2-1-13 15,2 0-33-15,2-2-65 0,6 0-115 0,-2-5-269 16,-7-5-1076-16</inkml:trace>
  <inkml:trace contextRef="#ctx0" brushRef="#br0" timeOffset="230217.0188">17088 13550 2154 0,'0'0'565'0,"0"0"-503"16,0 0-32-16,8-123 1 0,-6 93 14 15,-2 1 9-15,0-4 4 0,0 1-5 0,0 1-7 16,0-1-1-16,0 0-6 0,0 1-8 0,-1 2-6 15,1 4-8-15,0 4-5 0,0 5 0 0,0 6-7 16,0 5-1-16,-1 5-13 0,0 2-6 16,-3 10-5-16,0 8 6 0,-4 7 11 0,2 3 1 15,-1 4 4-15,2 0-2 0,1 4-3 16,4-3 3-16,0 5-2 0,0-3-2 0,7 3-4 0,-2 0-16 16,4 0-32-16,0-1-61 0,-1-2-87 15,0 2-163-15,-2-14-499 0,-3-8-710 16</inkml:trace>
  <inkml:trace contextRef="#ctx0" brushRef="#br0" timeOffset="230790.9581">17127 13454 2001 0,'0'0'103'16,"0"0"-57"-16,0 0-24 0,0 0 6 0,43-127 16 16,-25 96 23-16,1-1 24 0,-1-2 17 15,0 0-1-15,-1-3-5 0,2 2-18 0,-1-3-15 16,-4 2-15-16,4-2-12 0,-5 2-6 0,1 0-11 15,-1 3-6-15,-4 1-4 0,1 5-2 16,-5 2 3-16,0 9 1 0,-2 3 3 0,-2 7-1 16,-1 3-11-16,1 3-17 0,-1 3-12 0,1 9-1 15,4 4 4-15,-2 9 15 0,0 5 4 0,2 6-1 16,-2 2 3-16,-2 4-2 0,2 1 0 16,0 3 1-16,-2 1-5 0,-1 0 2 0,0 1-2 15,0 0 1-15,-4 0 5 0,-2 0-1 0,-4 2 0 16,-1-4-2-16,-3-3-4 0,0-4-1 0,-2-8-2 15,2-8 3-15,4-8 4 0,5-9 3 0,-1-6 12 16,6 0 1-16,0-7 0 0,0-8-5 0,6-5-10 16,0-3-1-16,3-5-1 0,2 0 1 15,5-2 1-15,-3 2 2 0,3 1 1 0,-1 4-3 16,4 3-1-16,0 1-4 0,0 6-5 0,-1 5 2 16,-1 3-4-16,2 5 2 0,-2 1 1 15,-4 7-3-15,-2 6 2 0,0 2 2 0,-1 4 2 16,-1 0 4-16,0 3 0 0,0 0-1 0,0 2-5 15,2-3 7-15,0-1-3 0,1-2 4 16,0-2 5-16,4-6-6 0,0-3 2 0,2-3-1 16,1-4-1-16,2-1 6 0,-2-3 1 0,0-7 0 15,-4-2 0-15,0-4 0 0,-4-3 1 0,-2-1 1 16,-4-3 6-16,1 1-2 0,-4-1 0 0,-2 2 0 16,0 1-2-16,-5 3 10 0,-1 5 6 0,-4 1 7 15,-1 4 3-15,-2 3-7 0,-1 4-5 0,2 0-5 16,-2 10-3-16,-1 3-2 0,4 4-2 15,1 4-1-15,3-1-9 0,4 4 2 0,3-3-2 16,4 1 1-16,6 0 4 0,7-1-8 16,1-1-3-16,3-2-15 0,1 0-31 0,1-3-41 15,2-1-57-15,-2 0-83 0,1-2-160 0,-8-2-562 16,-3-6-614-16</inkml:trace>
  <inkml:trace contextRef="#ctx0" brushRef="#br0" timeOffset="233292.4828">18693 13205 1876 0,'0'0'262'0,"0"0"-106"0,0 0-64 0,0 0-28 15,0 0-17-15,0 0-11 0,0 0 21 16,0 0 21-16,0 0 22 0,0 0 4 0,0 0-21 16,0 0-26-16,-38 141-19 0,29-110-11 0,4 1-9 15,0 1-2-15,3 0-4 0,2 0-9 16,0 0 5-16,1-3-3 0,6-3-1 0,5-4 5 15,-1-5-11-15,4-6 1 0,1-5-1 0,3-3 0 16,1-4 4-16,3-1 0 0,0-8-4 0,-1-2-2 16,-3-4-2-16,0-2-2 0,-3-3 3 15,0-5 7-15,-2 0-4 0,-2-5 3 0,-1 1 0 16,-2-1-6-16,1-1 8 0,-1 2-1 0,-3 3 1 16,0 2 4-16,-1 6-2 0,-1 5 2 0,-2 4 1 15,0 6-2-15,-1 2-10 0,0 1-9 0,0 4-6 16,0 7-2-16,1 4 12 0,0 2 6 0,2 4 5 15,0 1 1-15,2 1-4 0,1 2 1 16,2 0-2-16,0-1-1 0,2 1 3 16,0 0 0-16,1-2-2 0,2-4-6 0,-1-1-7 15,2-7-13-15,-1-2-4 0,-1-6 5 0,1-3 1 16,-3 0 11-16,1-7 8 0,-3-4 1 0,0-4 7 16,0-3 3-16,-4-1-1 0,-2-5 2 15,-1 0 0-15,-2-1 1 0,0-1 4 0,0 1 8 16,-2 1-2-16,0 1 8 0,1 1 1 0,1 1-3 15,0 3 7-15,0 2-2 0,0 1 1 0,2 3-1 16,2 1-13-16,2 1-3 0,4 0-7 0,1 0-5 16,4 3 3-16,3-1 1 0,3 0 0 15,3 1-1-15,1 2 0 0,3 0 0 0,1 1 3 16,2 3 2-16,0 1-1 0,1 0-1 0,0 5-3 16,-3 2 0-16,-2 3 2 0,-5 1-1 0,-6 1-1 15,-2 4 0-15,-4 2-4 0,-5-2-1 0,-4 4 0 16,-1 1 3-16,0-1-1 0,-6 3 3 15,-2-1-2-15,-2 1-4 0,0 1 4 0,0 0-4 16,2 1 2-16,-2 0 2 0,2 0-5 0,1-1 1 16,3-4-5-16,3 0 0 0,1-3-2 15,0-7 0-15,6 1 1 0,3-3 1 0,1-2 4 0,5-2 1 16,0-1 4-16,2-2 3 0,2-1-3 16,-1 0 2-16,2 0-2 0,-1-5-2 0,0 0 4 15,-2-2 1-15,-3-2 3 0,0-1 0 16,-1-1-2-16,-1-3-1 0,-3-1 1 0,-1-3 2 0,-1 1-1 15,0-5 1-15,-4 0-4 0,2-4-2 16,-2 1 2-16,-2 0-1 0,0-2 3 0,-1 2-2 16,0-1 0-16,-4 2-2 0,-4 1-1 0,-2 2 1 15,-3 3 0-15,-4 2 2 0,0 3 2 16,-3 3-2-16,-4 4 1 0,0 2-2 0,-2 4 2 16,1 3 2-16,-2 5-5 0,3 2 3 0,2 3-3 15,4 1-4-15,2 1 6 0,5 1-2 16,2 1 0-16,7 2 0 0,2-1-3 0,2 2 1 15,9-2 0-15,4-1 2 0,3 1 0 0,4-4 0 0,1-2-2 16,3-3-2-16,0-2 0 0,1-2-1 16,1-4 3-16,-2-1 0 0,-2-2-2 15,-1-5-1-15,0-4 0 0,-2 0 1 0,-4-4 2 16,-1-2 2-16,-2 0 1 0,0-1 0 0,-4-2 0 16,0 0 0-16,0-1 2 0,-3-1 1 15,2 1-1-15,0-3 0 0,2 2-5 0,-1 2 2 0,1 1 1 16,1 2 0-16,0 5 1 0,0 2-1 15,0 3-3-15,0 4-5 0,0 3-2 0,0 0-4 16,-1 4-4-16,-4 6 2 0,-1 3 0 0,-2 0 0 16,-3 6 4-16,-1 1 0 0,0 1 2 0,-5 4 4 15,-1 0-2-15,0 2 2 0,-3-1 0 0,4 1-3 16,1-2-1-16,2-1-12 0,2-1-12 16,0-4-12-16,6-2 3 0,3-2 6 0,2-3 14 15,2-4 14-15,0 0 1 0,2-5 7 0,2-1-2 16,1-2 0-16,3-1 4 0,1-6 2 15,1-1 3-15,1-4 0 0,-1-1 1 0,1-2 3 16,-1-2 1-16,-2-3 4 0,-3 0-1 0,0-1 4 16,-2-3-1-16,-1-1-3 0,1 0 2 15,-5-3-6-15,1 1 0 0,-2-3-1 0,-1 0-4 0,-1-2 1 16,1-1-2-16,-3-3-1 0,-1-1 1 16,-2-1-2-16,1-1 0 0,-1 0-2 0,-2-2 1 15,-1 1 1-15,0 1 0 0,0 2 5 16,0 2 0-16,0 3 6 0,0 7 5 0,-1 7 1 15,-2 5 4-15,2 7-9 0,-2 5-14 0,1 1-13 0,0 7-7 16,-4 7 1-16,2 7 8 0,-5 7 9 16,1 6 1-16,1 4 1 0,-1 5-1 0,-1 3-2 15,1 4 1-15,-2 2-1 0,-1 6 1 0,1 1 2 16,0 1-4-16,-1 0 2 0,-2 0-3 16,-1-3 1-16,1 1-1 0,-1-4 0 0,-1-4-2 15,4-4-4-15,0-8-1 0,3-8-5 0,5-8 0 16,1-7 4-16,1-6 3 0,1-5 16 0,0-4 14 15,0-1 2-15,4-8 2 0,2-6-10 0,1-4-11 16,3-5-2-16,0-5 0 16,3-4 1-16,-2-2 1 0,1-3 2 0,1 1-1 0,-2-2 4 15,7 1-2-15,-2-1-4 0,4 1 4 16,2-1-6-16,2 0 4 0,2 3 1 0,0 1-6 16,3 2 3-16,-5 6-5 0,2 8-3 0,-6 4 2 15,-3 6-3-15,-2 6-3 0,-2 3-2 0,-1 1-3 16,-4 7-1-16,0 4 2 0,-3 1 8 15,-1 3-1-15,-4 2 4 0,0 0-2 0,0 1-1 16,-7-2 3-16,0 0-1 0,-4-1 2 0,-2-1 1 16,-1 0-1-16,-3 0 1 0,-2-1 1 0,-2 0 1 15,1-3-3-15,0-2 0 0,4-5 0 0,3-3 1 16,2-1 11-16,7 0 1 0,1-1 7 16,2-6 1-16,1 1-8 0,0 1 0 0,1 0-4 15,3 1 0-15,-2 3-1 0,2 1-1 0,0 0-2 16,1 4-3-16,0 5 5 0,4 2-5 0,-2 3 3 15,2 3 5-15,-1 0-6 0,5 1 5 16,0 3-3-16,0-1-2 0,1-2 2 0,2-1-1 16,2 0 2-16,1-1-2 0,1-3 3 0,0-1-4 15,0-2 0-15,-1-1 1 0,-1-2-4 16,1-2 3-16,-4-4-1 0,1-1-2 0,2 0 4 16,-1-5-4-16,-1-3 2 0,2-2 1 0,-3-3-3 15,2-1 2-15,-2-2 1 0,1-2 0 0,1-1 0 16,-2-2 1-16,3-4 2 0,0-1-4 15,-3-2 5-15,2-1-5 0,-3-2 0 0,3 1 2 16,-4-3-4-16,3 0 3 0,-4-2-1 0,-1-1-2 0,0 0 4 16,0 1-2-16,-2-2 0 15,-1 2 2-15,-2-3-4 0,0 3 0 0,0-1 0 0,-4 1 0 16,-1-1 0-16,-1 4 2 0,0 3-1 0,0 2 0 16,0 7 2-16,-1 2-3 0,-3 7 2 0,1 5-2 15,1 0-7-15,2 5-7 0,0 1-12 16,-3 3-3-16,0 7 6 0,-1 5 7 0,-1 7 12 15,-1 6 1-15,-3 6 2 0,-1 5-1 16,1 7 1-16,-2 3 2 0,-1 3-3 0,-3 4 3 16,-1 4-2-16,-4 2-2 0,-2 4 5 0,-4 2-4 15,2 1 3-15,-4 2 1 0,5 0-2 16,-3 2 0-16,3-3-2 0,-2 0 4 0,0-3-5 0,4-4 3 16,-1-2 1-16,2-7-2 0,2-4 5 15,4-7-5-15,6-7 0 0,3-8-1 0,5-10-4 16,0-5 12-16,1-8 6 0,4-5 10 0,2-8 6 15,2-9-11-15,3-4-3 0,0-5-9 16,1-4-1-16,2-3 3 0,-2-1-3 0,1-5 2 16,2 0-4-16,-1-2 1 0,2-2-1 0,3 0 2 15,2 0 3-15,5-1-1 0,0-3-1 0,3-1-1 16,1 1-6-16,3 1 2 0,-2 3-1 0,3 2 1 16,-1 7-1-16,-3 7-3 0,-5 6 3 0,-3 8-6 15,-8 6 2-15,-2 7-14 0,-7 3-6 16,-2 9-1-16,-3 4-4 0,-1 3 13 0,0 6 3 15,0 2 1-15,-3 2 2 0,1 1-6 16,-1 0-3-16,0 1-7 0,3-3 0 0,0 0-3 16,0-4 0-16,7-6 8 0,2-4 3 0,5-6 13 15,1-4 8-15,1-4 1 0,0 0 9 0,3-4-4 16,-1-7 1-16,2-2 0 0,-1-5-3 0,1-4 4 16,0-1 0-16,1-2 2 0,-4-2-2 0,2-3 4 15,-1 1 0-15,-4-4-4 0,2-1 6 16,-3-1-9-16,1-4-1 0,-1 1 0 0,-1-4-7 15,-2-1 4-15,1-3-3 0,0 1 2 16,0-1-2-16,2 1 2 0,-1-1-1 0,1-2-1 16,-2 2 4-16,1 2-2 0,1 6 0 0,-6 9 6 15,0 5 0-15,-5 12 6 0,-2 5-4 0,0 6-19 16,0 1-5-16,-4 8-7 0,-5 8 3 0,-5 7 13 16,-1 8 6-16,-4 5-1 0,1 5 0 0,-2 5 0 15,4 2 0-15,-3 5 0 0,0 2 1 0,0 3 0 16,5 2 4-16,1 0-1 0,3-1-4 15,3-3 2-15,1-4-8 0,5-2 5 0,1-5-1 16,2-6-2-16,5-5 0 0,4-3-13 0,-1-6-22 16,2-4-51-16,5-6-76 0,2-5-160 15,-6-4-520-15,-4-2-745 0</inkml:trace>
  <inkml:trace contextRef="#ctx0" brushRef="#br0" timeOffset="234037.2954">22120 13228 2362 0,'0'0'196'0,"0"0"-157"0,0 0-33 15,0 0-2-15,-137 24 8 0,102-11 21 0,3 0 25 16,1 1 17-16,2 1 8 0,5 3-9 0,3-2-19 16,4 4-13-16,3 2-12 0,5 0-10 0,3 2-7 15,6-2-6-15,0 0-2 0,10-4-2 16,7-2 2-16,3-3 1 0,3-5 2 0,4-3-1 15,-2-4-3-15,3-1 0 0,-5-5-1 16,2-5-1-16,-3-4 1 0,-3-3-4 0,0-3 1 16,-4-2 1-16,-1-2 0 0,-2 0 4 0,-1-1-3 15,-6 0-2-15,1 4 1 0,-4 1-3 16,-1 4 5-16,-1 4 1 0,0 5-1 0,0 3-4 16,-2 2-9-16,-5 2-4 0,1 2-1 0,-8 3 6 15,3 6 4-15,0 3 2 0,0 2 1 0,1 0-4 16,2 4 2-16,3-2-1 0,0 3 2 0,4-1 1 15,1 1-2-15,0 0 2 0,8-3-4 0,1-3 6 16,3-2 2-16,3-3 3 0,1-5 3 0,5-2-4 16,1-3 0-16,2-3-1 0,0-8 1 15,1 0 5-15,0-4 0 0,-3 0 0 0,-2-3-2 0,0-1 0 16,-1-2 0-16,-1-1-1 0,-2-3 1 16,1 0-1-16,1 0 0 0,-2-3-1 0,3 2-3 15,0-2 3-15,1 2-2 0,2 1 3 0,-3 1 1 16,1 4-6-16,-2 3 3 0,-6 4-5 15,-3 4 1-15,-6 4-4 0,2 4-8 0,-5 1-9 16,0 1-7-16,-4 7 9 0,0 4 5 16,-4 5 11-16,0 1-1 0,-1 2-2 0,-2 5 1 0,1 2-1 15,3 1 4-15,-1 2 3 0,1 1-2 16,6-2 2-16,1 0-3 0,6-5 0 0,5-3 1 16,2-2 0-16,6-5 3 0,0-3 2 0,2-3-1 15,1-2 3-15,0-3-1 0,5-3 2 0,-3 0 0 16,4-6 2-16,-1-4-1 0,-2-2-1 15,-3-4-1-15,2-4 1 0,-7-1 2 0,1-3 2 16,-5-1-2-16,0-2 1 0,-3 1-5 0,-3-1-1 16,1 1 3-16,-2 2-5 0,-2 3 4 15,-4 4-1-15,0 5 5 0,0 2 1 0,0 4-3 16,-4 4 2-16,-3 2-11 0,-3 2 2 0,-3 8-5 16,-2 1-1-16,3 3 4 0,1 1-4 0,2 1 7 15,1 3 2-15,5 3-3 0,2 2 1 16,1 1-1-16,0-1 1 0,8 0 4 0,2 0 1 15,3-3 0-15,5-2-2 0,-2-1-2 0,5-4-2 16,2-3-3-16,-6-1-4 0,3-3-19 16,-1 0-19-16,-3-3-32 0,-2-2-40 0,-4-2-54 15,0 0-109-15,-3-3-314 0,-3-1-1000 0</inkml:trace>
  <inkml:trace contextRef="#ctx0" brushRef="#br0" timeOffset="236380.7994">23122 12736 0 0,'0'0'0'16,"0"0"0"-16,0 0 0 0,0 0 153 0,0 0 27 16,0 0 30-16,0 0 0 0,0 0-32 0,0 0-34 15,0 0-30-15,0 0-31 0,0 0-19 0,117 18-12 16,-104-12-15-16,-3 1-3 0,1 1-7 15,-5 1-5-15,2 0 2 0,-2 0-5 0,-4 0 2 16,-1 1-1-16,-1 1 2 0,0 0 5 0,-7 1 9 16,-3 0 11-16,0 0 6 0,-2-1 3 15,-1 1-1-15,-4-2-1 0,2 0-3 0,-3-3-4 16,0 0-6-16,0-1-8 0,5-1-5 0,2-2-2 16,2 1 2-16,4-3 5 0,0 0 7 15,1 0 2-15,-1-1-1 0,3 1-6 0,1-1-4 16,0 0-7-16,0 0-3 0,0 0-4 0,1 0-7 15,0 0-2-15,0 0-5 0,0 0-2 0,0 1 1 16,0-1-2-16,0 0 0 0,0 0-4 16,0 0 0-16,0 0-3 0,0 0 2 0,0 0 3 0,0 0-1 15,0 0 2-15,0 0-1 0,0 0 0 16,0 0 3-16,0 2 0 0,0-2 1 0,0 0 0 16,0 0-2-16,0 0 0 0,0 0-2 0,0 0 0 15,0 0 0-15,0 0 1 16,0 0-3-16,0 0 1 0,0 0 3 0,0 1 0 0,0-1 3 15,0 0 1-15,1 0-1 0,-1 0-1 0,0 2 0 16,1-2-2-16,-1 1 2 0,0-1 1 16,1 0-1-16,-1 1-2 0,0-1 0 0,0 0 0 15,0 0 2-15,1 1 0 0,-1-1 0 0,0 2 0 16,1-2-1-16,0 1-1 0,-1 0 3 0,3 1-2 16,-2 0 1-16,1-1 0 0,0 0 0 0,-1 0-2 15,-1 0 1-15,1 0 1 0,0 1-1 16,-1-1 0-16,0-1-1 0,3 1-2 0,-3-1 1 15,0 1 0-15,0-1 0 0,0 0 3 0,1 0-2 16,-1 2 0-16,0-2-1 0,0 1 0 0,1-1 2 16,-1 0 1-16,0 1 0 0,1-1-2 15,-1 0 1-15,0 1 0 0,0-1 1 0,0 0 2 16,0 0 0-16,0 0 1 0,0 0-1 0,0 0-2 16,0 0 3-16,0 0-1 0,0 0 1 15,0 0-1-15,0 0-3 0,0 0 0 0,0 0-1 16,0 0 0-16,0 0-1 0,0 1 2 0,0-1-2 15,0 0 0-15,0 2 3 0,0-1-2 16,0 1 4-16,0 0 2 0,0 1-1 0,0-1 2 0,0 0 0 16,1 2 4-16,0-1 2 0,-1 1 1 15,2 1 1-15,1-1-1 0,-1 1 0 0,1-1-1 16,-1 2-2-16,3 1 1 0,0 0-3 0,1 0 0 16,-2 1-2-16,4 0-2 0,-2 0-1 15,-1 0 2-15,2-1 0 0,-4 2-1 0,4 0-1 0,-3-2-1 16,2 1-2-16,-2 2 0 0,3-2-7 15,-4 0-15-15,3 1-47 0,-3 0-79 0,2 0-139 16,-3-2-320-16,-1-2-908 0</inkml:trace>
  <inkml:trace contextRef="#ctx0" brushRef="#br0" timeOffset="236493.052">23223 13421 2682 0,'0'0'-74'0,"0"0"-202"0,0 0-296 0,0 0-771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0:56:50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9615 12210 0 0,'0'0'0'0,"0"0"0"0,0 0 0 0,0 0 105 16,0 0 157-16,0 0-15 0,0 0-24 0,0 0-29 15,0 0-19-15,0 0-25 0,0 0-12 0,0 0-8 16,0 0-13-16,0 0-13 0,0 0-22 16,-1 0-19-16,1 0-13 0,0 0-7 0,-2 0-5 15,2 0-12-15,-1 1-9 0,-1 0-3 0,1 2-4 16,-2 0-2-16,-3 1 1 0,3 2 0 0,-4 1-1 15,2 0 2-15,-2 4 0 0,-2-2 1 16,-1 5 2-16,2-1-3 0,-3 0 0 0,0 2-3 16,1 0-2-16,0 0 1 0,1 0-2 0,0 0 1 15,2-1-1-15,-1-1-3 0,0-2 1 16,5-2-2-16,0-1 1 0,-1-2-3 16,4-3 0-16,-1 0-6 0,1-1 0 0,0-1 3 0,0 0 5 15,0-1 9-15,0 0 8 0,0 0 12 0,0 0 11 16,1 0 10-16,1-2 0 0,1-1-11 15,-1-3-9-15,0 1-12 0,4-4-2 0,-3 1 8 16,-1-1 1-16,4-1 1 0,-3-2-1 0,3-2-5 16,-2-1 0-16,5 0-4 0,-4-2-1 15,2-1 1-15,1 2-3 0,0-2 0 0,-2 1-2 16,2 3 0-16,0 2-1 0,-2 0 4 0,1 4 3 16,0-1-4-16,-4 4 0 0,3 0-6 15,-3 3-3-15,4 1 0 0,-3 1-2 0,4 0-1 0,0 0 1 16,3 5-3-16,-1 5 1 0,3 0 0 15,1 4-1-15,3 1 2 0,2 2-1 0,1 1 0 0,2-1 0 16,-1 1 1-16,3 0 0 16,1-2 0-16,-4 1 3 0,1-2-5 0,-2-2 1 15,-3-2-1-15,-4 0 0 0,-3-5 2 0,-1 0-1 16,-5-4 2-16,-1 1-1 0,-2-3 5 0,-1 1 7 16,0-1 9-16,0 0 10 0,0 0 4 0,0 0-1 15,0 0-5-15,0 0-8 0,0 0-6 16,0 0-13-16,-1-1-9 0,0-2-16 0,1 1-31 0,-2-2-52 15,0 1-82-15,1-1-154 0,1 1-419 16,0 0-803-16</inkml:trace>
  <inkml:trace contextRef="#ctx0" brushRef="#br0" timeOffset="880.4327">9289 11317 0 0,'0'0'185'0,"0"0"263"16,0 0-79-16,0 0-77 0,0 0-52 0,0 0-33 15,0 0-49-15,0 0-37 0,0 0-26 0,0 0-18 16,0 0-11-16,0 0-8 0,0 0-5 16,0 0-7-16,-76 75-9 0,73-59-6 0,2-1-6 15,1-1-3-15,0-1-3 0,0 1 0 0,4-3-1 16,4 0 0-16,0-1 1 0,1-3-1 16,-3 0 3-16,3-1-2 0,1-1-1 0,-1-1-1 15,0-1-5-15,-1-1-2 0,-3-2-5 0,1 0-9 16,-3 0-8-16,3 0-23 0,-4-2-39 0,0-3-54 15,-2 0-116-15,0-1-256 0,0 3-411 16,0-1 76-16</inkml:trace>
  <inkml:trace contextRef="#ctx0" brushRef="#br0" timeOffset="1046.6969">9234 11187 12 0,'0'0'746'15,"0"0"-351"-15,0 0-96 0,0 0-63 0,0 0-44 16,0 0-43-16,0 0-43 0,0 0-53 0,0 0-48 0,0 0-54 16,0 0-48-16,0 0-93 0,0 0-169 15,-5-6-353-15,5 11-74 0</inkml:trace>
  <inkml:trace contextRef="#ctx0" brushRef="#br0" timeOffset="5226.6148">9192 11496 0 0,'0'0'0'0,"0"0"0"0,0 0 186 16,0 0 119-16,0 0-15 0,0 0-31 15,0 0-52-15,0 0-57 0,0 0-39 0,0 0-30 16,0 0-9-16,0 0-13 0,0-20-9 0,0 19-8 16,2-3-4-16,3 0 6 0,-2-2-1 0,2 0 9 15,0-2 6-15,1-2 0 0,-1-1 0 16,4 0-10-16,-2-1-6 0,-2 0-3 0,3-1-7 15,1 0-4-15,-2-2-10 0,-2-1-4 0,4-2-2 16,1-2-4-16,-1 0 1 0,1 0-1 16,0 0-2-16,-1-1 0 0,0 2-4 0,0-1 0 15,-3 2-2-15,2 2 2 0,-4 0 3 0,2 2 0 16,-4 1 2-16,-2 2-3 0,0 2 2 0,0 1 0 16,0 2 1-16,0 1-3 0,-1 2-3 15,-4 0-3-15,1 2-4 0,0 0-1 0,-2 1-1 16,0 0-3-16,-2 1 1 0,-1 4 0 15,0 3 2-15,-4 1 4 0,1 3 3 0,-2 1 0 16,3 2 2-16,0 1-1 0,1 0-1 0,1-2 2 16,5 0 0-16,-1 0-1 0,5 0 1 0,0-2-1 15,5 1-1-15,0-1 4 0,5-2 2 16,2 0 3-16,3-1 3 0,0-2-3 0,3 2 0 16,2-2-1-16,1 0-2 0,-1 1 0 0,1-1-1 15,-1 0 0-15,0 0-4 0,-1 2 0 0,-1 1-2 16,-4-1 0-16,-4 2 4 0,1 0-4 0,-3-1 1 15,-3 1-2-15,-2 1-1 0,-2-1 4 0,-1 0 1 16,0-1 4-16,-6 1 1 0,0-1-1 16,-3-1 2-16,-2 1 1 0,-4-1 3 0,1 0-2 15,-4 1 1-15,-2 0-3 0,-2-1-4 0,0-1 3 16,-1-2 1-16,0-1 0 0,3 0 4 0,5-3-5 16,-2-1 1-16,7-1-1 0,0 0 1 15,1 0 5-15,6 0 3 0,0-2 0 0,-1 0-2 16,4 1 0-16,0 0-6 0,0-1-3 0,0 1-5 15,0 1-15-15,0 0-11 0,0 0-5 16,4 0 3-16,-1 1 11 0,3 3 11 0,0 0 4 16,2 3 2-16,2-3-1 0,2 0 0 0,-1 0 0 15,5 0 3-15,-2-1-1 0,3-2 1 0,0-1-1 16,5 0-5-16,-1 0 7 0,1-2-2 16,1-4 3-16,1 1 5 0,0-2-7 0,-4 0 4 15,1-2-1-15,-2-1 3 0,-5 0 8 0,4-3 4 16,-6-1 5-16,1 0 0 0,1-1 2 0,-4 0-2 15,-1-1 0-15,2-2 1 0,-4-2-8 0,1-2-1 16,2 0-5-16,-2-4-7 0,0 1 5 0,-3-2-2 16,4 0 2-16,-2-1 1 0,-3 3-5 15,4-4-3-15,-3 1-1 0,1 1 1 16,-2-1-2-16,1 1 4 0,-3 2-4 0,-2 0-3 0,0 2 5 16,0 0-2-16,0 3 3 0,-5-1 0 15,-1 1 0-15,-3 4 1 0,1 1 1 0,1 3 19 16,-1 2 6-16,-2 4 1 0,2 1 1 0,-1 1-20 15,3 4-9-15,-3 0-3 0,1 4-2 0,-2 6 2 16,-2 4-3-16,0 5 1 0,-1 5 0 16,3 4-3-16,1 2 5 0,3 2 0 15,-1 0 1-15,6 3 3 0,1-1-4 0,1 1 0 0,7-1 0 16,1 1 0-16,2-3 2 0,1 0 1 16,3-2-2-16,-1-1-4 0,0-1 4 0,3-2-3 15,-1-3 0-15,0-2 0 0,3-4-19 0,2-2-24 0,-2-2-36 16,-2-6-58-16,-2 0-67 0,1-4-149 15,-6-3-342-15,-5 0-744 0</inkml:trace>
  <inkml:trace contextRef="#ctx0" brushRef="#br0" timeOffset="5366.2401">9614 11225 764 0,'0'0'285'15,"0"0"-167"-15,0 0-46 16,0 0 0-16,0 0-6 0,0 0-27 0,0 0-50 0,143-53-105 15,-110 45-223-15,-8 1-319 0,-9 3 366 0</inkml:trace>
  <inkml:trace contextRef="#ctx0" brushRef="#br0" timeOffset="6399.6201">10099 11098 397 0,'0'0'523'0,"0"0"-185"0,0 0-56 16,0 0-29-16,0 0-23 0,0 0-37 0,-126 83-39 15,106-65-39-15,4 2-31 0,-1 1-21 0,3 0-18 16,0 1-13-16,5 0-12 0,2-1-9 0,3-1-7 16,3-4-6-16,1-5-2 0,5-3-3 15,7-4 5-15,3-4 6 0,5 0 1 0,3-9 5 16,2-3-4-16,-1-5-5 0,-2-2-3 16,-1 1-3-16,-3-1 5 0,-2-1 1 0,-5 3 4 15,-4 2 3-15,-2 1 3 0,-4 3 2 0,-1 4 2 16,0 1 0-16,-1 2-3 0,-2 3-5 0,-4-1-4 15,5 2-7-15,0 0-3 0,-1 0-2 0,3 4-3 16,0 1 4-16,0 0 0 0,3 4 1 0,3-1 4 16,4 1-1-16,5 0 2 0,0 1 1 15,4-3 1-15,4 0 2 0,1-2-4 0,-1-2 2 16,-1-2-1-16,1-1 6 0,-2-1 2 0,-4-5 3 16,2-3 6-16,-4-3-3 0,-1-2 2 0,-2-1 2 15,-1-1-4-15,-1-4 3 0,-1 1-1 16,-1-2-1-16,-2-2-5 0,0 0 0 0,-1-2-2 15,0-1-2-15,-1 0 3 0,2-2-6 0,-4-2 0 16,2 0-3-16,1-2-2 0,-3-1 3 16,3-1-1-16,-3 0 2 0,0-1 3 0,0 2-5 0,-2-1-1 15,0 2 1-15,0 4 0 0,-2 1 2 16,-2 4 3-16,-3 5-1 0,-1 3-1 16,3 3 5-16,-3 5 0 0,0 3-3 0,0 4 0 0,0 0-8 15,-1 10-2-15,-3 5 1 0,2 7 2 16,-2 4 4-16,2 6 1 0,1 5 0 0,2 1-4 15,1 6 0-15,5 1 0 0,1 2 2 0,0 0 4 16,0 3-4-16,0-3 0 0,4-2-6 16,2-2-3-16,4-5-1 0,1-6-7 0,3-5-11 0,2-5-8 15,2-6-6-15,-2-7-2 0,2-6 6 16,3-3 5-16,0-7 2 0,0-8 9 0,-1-4 5 16,-2-4 4-16,0 0 4 0,-6-2-2 0,-2-1 2 15,-3 0 4-15,-4 4 4 0,-2 0 7 16,-1 3 6-16,-1 5 6 0,-5 3 6 0,1 2 0 15,-2 2-2-15,3 4-6 0,-1 1-4 0,2 2-6 16,2 0-5-16,0 0-3 0,1 1-3 0,0 3-2 16,0 5 4-16,3 0 1 0,5 1 3 15,1 2 1-15,3 0 0 0,4-2-1 0,2 0-1 16,3-1-1-16,4-5 1 0,1-3 7 0,1-1 1 16,0-4 4-16,-3-6 2 0,-1 0-1 15,-2-3 3-15,-4-2 2 0,0-1 1 0,-4-2 5 16,-3-1-4-16,0-2 0 0,-2-1-1 0,-2-3-2 15,-1 0 0-15,-2-2-3 0,-2 0-4 0,0-2-4 16,1-1-1-16,-1-2 2 0,0 0-3 16,0 0 1-16,0-1-2 0,-1 3-1 0,0-1 1 15,0 6-1-15,0 4 8 0,-4 4 2 0,0 5 8 16,0 2 2-16,-1 5-6 0,0 1-3 0,1 3-9 16,0 1-4-16,0 1-4 0,-2 7-5 0,0 4 3 15,-1 8 1-15,1 4 3 0,0 5 3 0,0 5 0 16,3 2 1-16,-1 5-4 0,2 2 0 15,2 4 0-15,0 1 0 0,0 2 2 0,5 0-2 16,0-3-3-16,4-3-9 0,4-6-6 0,2-6-4 16,4-8 3-16,1-4 8 0,3-11 6 15,1-4 3-15,-1-5 2 0,1-4 0 0,0-6 1 16,1-8 1-16,-2-5 0 0,-3-2-2 0,-2-2 2 16,-6-1 1-16,-2 0 1 0,-6 2 6 0,-4-1 2 15,-3 4 5-15,-7 4 7 0,-2 3 2 16,-6 5 0-16,2 4 1 0,-2 4-2 0,1 3-1 15,-1 0-2-15,5 4-2 0,2 3-5 0,3 3-4 16,6 1-4-16,2 3-4 0,0 1-1 0,5 2-6 16,9 1-17-16,3-1-34 0,8-1-73 15,5-3-145-15,-7-5-442 0,-5-4-909 0</inkml:trace>
  <inkml:trace contextRef="#ctx0" brushRef="#br0" timeOffset="49534.3316">19111 1092 0 0,'0'0'0'16,"0"0"0"-16,0 0 0 0,0 0 0 0,0 0 0 16,0 0 0-16,0 0 0 0,0 0 0 0,0 0 0 15,0 0 0-15,0 0 0 0,0 0 0 0,-20-51 0 16,18 48 0-16,1 0 0 0,0 1 0 0,1 1 0 15,0 1 0-15,0-1 0 0,0 1 0 16,0 0 0-16,0 0 0 0,0 0 0 0,0 0 71 16,0 1 57-16,0 1 9 0,0 2-5 0,1 0-27 15,0 2-5-15,1 0-11 0,-1 2-13 16,0 0-1-16,2 3-12 0,-2-1-4 0,2 1-9 16,-2 2-11-16,0 2-7 0,0-1-13 15,1 1-1-15,0 2-8 0,2 4-1 0,-3 3-7 16,3 1-4-16,-1 2 6 0,-1-3 1 0,0-1 10 0,-1-1 3 15,1 2-1-15,-2 0 6 0,0 3 0 16,0 0 3-16,0 2 6 0,0 1 1 0,0 2 14 16,0 2 1-16,-2 0 6 0,1 1-6 0,1 0-9 15,0-1-8-15,1-1-4 0,2 0 1 0,-1 2-2 16,0 1 0-16,0 0-2 0,1 1-4 16,-2 0-3-16,-1 3-2 0,0-2-6 0,0 3 1 15,0-1 5-15,0 3 2 0,-2-3 9 0,-1 1 2 16,0 2-5-16,1-3 5 0,-2 4-5 15,2-1-1-15,0 2 2 0,-1-2-4 0,0 1-1 0,1-2 0 16,-2 4 2-16,2-3-2 0,-1 3 0 16,2-2-5-16,-2 2-1 0,0 0-2 0,0 0 1 15,0 0-1-15,-1 0 1 0,0 1-1 0,-3 1-3 16,1 1-2-16,0 1 0 0,0-2-2 16,-3 0 0-16,2 0-1 0,-1 1 0 0,0 1 0 15,-1 1-2-15,0 1 5 0,0 2-1 0,1-2-1 16,0 0 1-16,2-1-4 0,0 1-1 0,0 0 1 15,0 0 1-15,-2-1 0 0,2-2 2 16,-1 1-2-16,0-2 0 0,-2 0 0 0,2 0-1 16,-1 0 0-16,1 1-1 0,-3 0-1 0,4 0 1 15,-1-2-1-15,0 1 1 0,1 1 1 16,1-1-2-16,0 0 3 0,0 0-1 0,0 0-1 16,0-4 0-16,-1 2-2 0,1 0 2 0,-2 0 0 15,1-2 1-15,0 2 4 0,-1 1-4 0,1-1 0 16,0 0 1-16,2 1-4 0,1-1 4 0,-1 1-1 15,1 2 0-15,1-2 0 0,-2 1 0 0,3-2 1 16,-1 2-1-16,2-4 4 0,-2 3-3 0,0 0 2 16,1 0 2-16,-1 1-1 0,1-1-1 15,0 2 0-15,1-1-2 0,0 1 1 0,-2 0 3 16,2 2 1-16,0 0 2 0,-1 1 1 0,0 0 3 16,-1-3 2-16,-2 3 5 0,2-3 0 0,-1 2 1 15,-2 1-2-15,2 1 0 16,0 0-1-16,-2 0-1 0,2 1-1 0,-2 0-2 0,3 0-2 15,-2 3-2-15,-1-1 1 0,3 2-1 16,-1-2 2-16,-1-1-3 0,2 2-1 0,-1-1-1 16,1 2-5-16,-1-1 3 0,-1 1 0 0,2 1-1 15,-3 2 4-15,1-2-3 0,-2 1 0 0,1 1 1 16,-2-1 0-16,2 1 0 0,-4-1 1 16,1 2 3-16,1 1 1 0,0-1 2 0,-1 1-1 15,1 0-1-15,1-1 0 0,0 0-2 0,0-1-2 16,1 3-1-16,0-3-1 0,0 0 2 0,-1-1 0 15,1 1 1-15,-2-2-2 0,1 3 0 16,-1-2-1-16,1-1 0 0,0 0 2 0,-2-1 0 0,1-2 0 16,1 1 2-16,-2-3 0 0,1-2 5 15,-1 0 6-15,3-1 4 0,-1-1-3 0,3 0-1 16,0-1-9-16,-1 0-5 0,3-4 1 0,-1 1-5 16,2-3 2-16,0-1 0 0,-1-2-4 15,1 0 7-15,-1-1-5 0,-1-1 2 0,0-4 1 16,2-2-3-16,-1-3 2 0,1-3 1 0,-1-4-1 15,1-1 2-15,0-2-2 0,0-1 0 0,0-1-3 16,0-5 1-16,2 0-2 0,3-1-2 16,-1-5 0-16,3 0-8 0,-3-1-4 0,2-3-14 15,0-2-33-15,0 0-55 0,2-6-128 0,-1 1-342 16,-3 0-1022-16</inkml:trace>
  <inkml:trace contextRef="#ctx0" brushRef="#br0" timeOffset="50785.1812">20732 1731 287 0,'0'0'361'0,"0"0"-98"0,0 0-28 0,0 0-55 16,0 0-16-16,0 0 12 0,0 0-15 16,0 0-12-16,0 0-29 0,0 0-50 0,0 0-29 15,0 0-23-15,60-99-8 0,-43 94-8 0,2 3-1 16,2 1 0-16,1 1-2 0,1 0 4 0,2 0-4 15,4 3 1-15,-1 1 3 0,4 0-3 16,-1-1 5-16,0-2-3 0,-1-1 0 0,0 0 1 16,-5-2-3-16,3-4 2 0,-5-2 2 0,-3-2 3 15,-1 0 4-15,-5-1 6 0,-3-1 7 16,-5-1 8-16,-5 1 7 0,0-1 2 0,-1 2 1 16,-1 0 2-16,-1 3 3 0,-2 1 5 0,0 1 3 15,3 3-6-15,-2 1-10 0,3 0-17 0,-1 2-20 16,1 0-24-16,0 2-4 0,0 5 6 15,0 5 5-15,0 5 19 0,0 5-1 0,0 6-1 16,1 2 3-16,0 6-4 0,1 3 1 0,0 0 1 16,0 2-1-16,-1 3 4 0,1 2-2 0,-2 0 1 15,1 1 0-15,-1 0-1 0,0-4-4 0,0 0 2 16,0-5 1-16,0-1 2 0,-3-6 6 0,-2-6-1 16,-1-4 4-16,-1-4 6 0,-1-4 18 15,-3-5 19-15,0-2 11 0,-3-3 5 16,-2-3-8-16,-3 0-15 0,-1-4-9 0,-3-5-9 0,-3 0-8 15,4-1-4-15,0-2-3 0,1 1-8 16,3-2 1-16,2 0-6 0,6 3-2 0,3-1-3 16,0 3-16-16,5-2-23 0,1 2-32 0,1 1-40 15,0 0-51-15,0 1-82 0,2 4-131 0,3 0-283 16,0 1-428-16</inkml:trace>
  <inkml:trace contextRef="#ctx0" brushRef="#br0" timeOffset="51073.6608">21524 2045 1602 0,'0'0'356'0,"0"0"-103"16,0 0-43-16,0 0-24 0,0 0-26 0,0 0-35 16,15-129-32-16,-6 113-30 0,0 1-17 0,1 3-17 15,3 1-12-15,-1 4-5 0,2 3-7 16,-2 2-1-16,-2 2-3 0,0 0-1 0,-2 6 0 15,-1 3-8-15,0 5 5 0,-4 3-4 0,3 5 5 16,-6 3 5-16,0 4-2 0,-6 3 3 16,-1 3-7-16,-3 1 0 0,-3 0 1 0,1 4 1 15,2-5 4-15,-1-2-4 0,4-3-3 0,4-5-10 16,2-3-3-16,1-4-7 0,0-3-15 0,3-3-15 16,4-4-37-16,0-3-49 0,2-1-79 15,3-4-190-15,-3 0-439 0,-3 0-436 0</inkml:trace>
  <inkml:trace contextRef="#ctx0" brushRef="#br0" timeOffset="51585.7083">22108 1914 1319 0,'0'0'319'0,"0"0"-81"15,0 0-5-15,0 0-6 16,0 0-16-16,0 0-40 0,-121 73-36 0,100-57-36 0,3 3-27 15,0 1-28-15,4-2-19 0,2 3-10 0,3-1-13 16,4-4-2-16,5-1-3 0,0-1-10 16,5-4 5-16,7-4 6 0,6-5 0 0,3-1 3 15,1-4 0-15,6-5-1 0,-1-5 1 0,-1-1 4 16,1-2-3-16,-5-2 1 0,-5 1 6 0,-3 0-1 16,-4 0 8-16,-3 1 3 0,-4 2-4 15,-3 3 2-15,0 2 1 0,0 3-3 0,0 4 0 16,-1 0-6-16,-1 3-10 0,1 0-5 0,-3 3-4 15,2 5 0-15,-5 4 6 0,1 3 7 0,-1 2 1 16,1 1-4-16,3 2-3 0,3-1-6 0,0 1-1 16,5-1 3-16,1 1 2 0,3-2 1 15,1-4-5-15,3-3 0 0,2-4 2 0,2-3 2 16,-1-4 7-16,4 0 7 0,-2-6-2 0,0-4-3 16,-4-1 1-16,3-5-5 0,-6 0 7 0,-1-4 3 15,-4 0 1-15,1 0 11 0,-3 0-5 0,0-2-3 16,-2 2 1-16,-2 1-6 0,0 3 5 15,0 2 5-15,0 4 3 0,0 3-4 0,0 4 4 16,0 2-6-16,0 1-7 0,0 0-1 0,0 3-11 16,0 4-1-16,0 5 1 0,0 3 2 15,0 2 2-15,4 3 1 0,2-2-1 0,4 1-8 16,0 0-2-16,1 0-2 0,6 0-8 0,-4 0-5 16,5-3-22-16,-2-1-34 0,2-6-50 0,2-2-78 15,-1-6-118-15,1-1-266 0,-7-2-455 16,-3-2 149-16</inkml:trace>
  <inkml:trace contextRef="#ctx0" brushRef="#br0" timeOffset="51729.5162">22379 1686 1347 0,'0'0'297'16,"0"0"-121"-16,0 0-43 0,0 0-24 0,0 0-39 15,0 0-62-15,0 0-69 0,0 0-97 16,0 0-213-16,0 0-522 0,0 0 236 0</inkml:trace>
  <inkml:trace contextRef="#ctx0" brushRef="#br0" timeOffset="52070.4306">22533 2087 875 0,'0'0'587'0,"0"0"-319"0,0 0-71 15,0 0-4-15,0 0-8 0,114-111-22 0,-94 86-21 16,-3-3-31-16,-4-1-14 0,-2-2-20 0,-1 0-19 16,-2-2-16-16,-4-2-13 0,2-1-6 15,-4-1-4-15,-1-6-5 0,0 0-5 0,-1-2-5 16,2 0-5-16,-2 2-4 0,0-1 2 0,3 1 2 16,-2 7 2-16,-1 6 2 0,0 6 12 15,0 5-2-15,0 3 15 0,0 1 9 0,-1 3-2 16,-2 1-3-16,-1 3-20 0,3 3-21 0,-5 5-9 0,0 12 9 15,-5 13 0-15,-5 12 14 0,3 8-2 16,-3 7-9-16,5 4 9 0,0 6-4 16,1 3 6-16,2 4 2 0,5 1-2 0,1-2 5 15,2-1-6-15,1-4 0 0,5-3 0 0,5-5-10 16,3-5-8-16,3-5-14 0,4-5-17 0,2-8-22 16,2-8-34-16,4-9-45 0,1-8-72 0,1-7-132 15,-5-3-300-15,-12-3-855 0</inkml:trace>
  <inkml:trace contextRef="#ctx0" brushRef="#br0" timeOffset="52231.003">22646 1653 892 0,'0'0'914'0,"0"0"-722"16,0 0-105-16,0 0-8 0,0 0 1 16,0 0-6-16,0 0-20 0,0 0-39 0,119-13-45 15,-83 13-63-15,5 0-119 0,-11 0-346 16,-10 0-894-16</inkml:trace>
  <inkml:trace contextRef="#ctx0" brushRef="#br0" timeOffset="52465.4869">23214 1807 1935 0,'0'0'460'0,"0"0"-334"0,0 0-9 0,0 0 20 16,0 0 17-16,121-9-6 0,-81 5-42 0,5 1-32 16,6-1-25-16,6 0-10 0,-1 2-13 0,3-1-5 15,-2 1 1-15,-3-1-11 0,-2-2-1 16,-1-1-7-16,-3 1-8 0,-5-3-3 0,-3 1-6 16,-7 2-5-16,-3-4-19 0,-4 2-16 0,-8 0-31 15,-4-1-37-15,-5 0-46 0,-5-2-74 0,-1 2-158 16,-3 1-357-16,0 3-722 0</inkml:trace>
  <inkml:trace contextRef="#ctx0" brushRef="#br0" timeOffset="52654.5063">24039 1572 766 0,'0'0'572'0,"0"0"-130"0,0 0-73 15,0 0-71-15,98 143-61 0,-86-114-55 0,-5-2-54 16,-6 0-41-16,-2-3-32 0,-12-1-23 0,-3-1-7 15,-4-1-12-15,-6-2-9 0,2-1-11 16,-3-4-19-16,4-2-32 0,-3-3-49 16,4-1-77-16,1-3-118 0,9-3-321 0,3-1-938 0</inkml:trace>
  <inkml:trace contextRef="#ctx0" brushRef="#br0" timeOffset="53316.3086">25353 1177 1459 0,'0'0'271'0,"0"0"-86"0,0 0-8 0,0 0 7 15,0 0-10-15,0 0-33 0,0 0-29 0,-139-18-32 16,109 19-17-16,0 4-16 0,-7 7-5 0,-5 7-9 15,2 2-12-15,5 4-6 0,7 0-8 16,12-3-5-16,11 1 2 0,5-4 0 0,2 2 5 16,14 0 0-16,4 0 6 0,5 0-5 0,6 1-8 15,3 0-1-15,4 2-4 0,0 0 2 0,0 0 3 16,-1 2 0-16,-2 1 3 0,-3-1-3 16,-4 2 3-16,-4-3 0 0,-4-1-1 0,-9-1-4 15,-3-2 0-15,-8-3 1 0,0 1 1 0,-10-4 13 16,-8 1 9-16,-4-2 6 0,-7-1 9 0,-5-4-5 15,-6 1-1-15,-2-4-2 0,-4-3-6 0,3-2 2 16,2-1-1-16,3-1-4 0,3-5-1 16,4-1-4-16,5-1-8 0,4 1-3 0,3-3-3 15,6 1-12-15,1 1-10 0,4 0-15 0,2 0-32 16,5 0-50-16,1 0-110 0,1 1-273 16,4 2-713-16</inkml:trace>
  <inkml:trace contextRef="#ctx0" brushRef="#br0" timeOffset="53653.3542">25627 1841 1239 0,'0'0'797'0,"0"0"-680"0,0 0-54 0,0 0 30 15,0 0 42-15,0 0 21 16,116-140-7-16,-103 110-41 0,0-2-39 0,-5 0-25 0,0-2-14 15,-3-1-8-15,1-1-7 0,-3-1-3 0,-2-2-7 16,0-2-1-16,1 6 1 0,-2 1-8 16,0 7 12-16,1 0-9 0,0 0-3 0,1-2 0 15,0-3-8-15,2 2 11 0,-1-1-2 0,0 3 11 16,0 5-3-16,0 2-5 0,0 7 5 16,-3 4-20-16,0 6-13 0,0 4 1 0,0 1 1 15,-3 9 23-15,-2 6 15 0,0 6 10 0,-3 12-4 16,-2 15-4-16,1 12-14 0,-3 6-5 0,3-6 0 15,3-6-1-15,1-5 13 0,5-2-1 0,0-4-4 16,7-2 2-16,4-2-15 0,3-2-17 0,5-5-34 16,5-7-73-16,2-5-88 0,0-7-188 15,-5-6-465-15,-7-3-445 0</inkml:trace>
  <inkml:trace contextRef="#ctx0" brushRef="#br0" timeOffset="53784.6942">25777 1395 512 0,'0'0'749'0,"0"0"-664"16,0 0-80-16,0 0-8 0,0 0 21 0,0 0 4 16,0 0-41-16,0 0-109 0,0 0-461 15,128-10-63-15</inkml:trace>
  <inkml:trace contextRef="#ctx0" brushRef="#br0" timeOffset="54858.2649">26341 1371 849 0,'0'0'336'16,"0"0"-25"-16,0 0 29 0,0 0-19 15,0 0-48-15,-131 57-63 0,100-40-49 0,0 3-40 16,2 1-32-16,3 1-23 0,4 1-24 16,2 3-14-16,5 2-10 0,3 0-11 0,4 1-4 15,4-1-9-15,4-6-2 0,4-4-8 0,7-7 3 16,6-2 7-16,2-6 1 0,6-3 8 0,-1-1-3 15,4-7-1-15,-1-4 1 0,1-5-3 0,-4-2 5 16,0-5-2-16,-4 0 1 0,-6 1 1 16,-2 1-1-16,-5 2 3 0,-3 3-3 0,-3 3 4 15,-1 3-4-15,0 3 1 0,0 3-2 0,-1 2-8 16,-2 3-4-16,2 0-7 0,-1 0-5 0,0 5 6 16,-1 4 5-16,1 4 3 0,1 1 3 0,1 4-1 15,0 2-6-15,0 0-3 0,3 3 5 16,4 1-4-16,-1-2 7 0,2 0 1 0,1-2-5 15,3-3 1-15,-1-3-2 0,4-5 9 0,1-2 12 16,1-5 7-16,3-2 12 0,0-2 1 0,1-6-1 16,-1-2-2-16,-1-3-1 0,1-1-7 0,-4-2-4 15,0-2 5-15,0-5-5 0,-2 1 3 0,0-6 0 16,-2 2-8-16,-2-5-1 0,-1 1-4 16,0-2-5-16,-3-1 1 0,1-1-4 0,1-2 4 15,-3 4-4-15,3 0-7 0,-2 6 3 16,-2-1-10-16,4 0 2 0,-3-3-1 0,4-3-1 15,-4-1 2-15,1 0 0 0,-1 1 13 0,-1 0-4 16,-4 6 6-16,0 2 7 0,0 4-6 0,0 6 6 16,-5 2-9-16,-2 4-5 0,0 4-3 0,-3 5 3 15,0 0 9-15,-1 7 4 0,-2 7 8 16,2 4-8-16,-1 7 5 0,-3 14 1 0,0 15-5 16,-1 11 0-16,6 9-5 0,2-7-5 0,6-5 1 15,2-7 1-15,1-5-3 0,8-5-1 16,1-7-4-16,5-3-3 0,1-8 0 0,6-6 4 15,4-5 5-15,3-8 6 0,-1-6 2 0,1-2-2 16,1-3-2-16,0-8-2 0,0-3-1 0,-3-2 1 16,-4-2-3-16,-5 2 2 0,-5-2-1 0,-4 1 5 15,-6 2 3-15,0 1 1 0,-3 3 0 16,0 2-3-16,0 3 0 0,-3 1-2 0,2 4-6 16,0-1-12-16,1 2-28 0,0 0-19 15,0 2-5-15,0 3 5 0,0 2 26 0,2 3 14 16,3 0 7-16,-1 2-1 0,5-2 0 0,1 0 6 15,5-5 11-15,1-3 15 0,5-2 11 16,0 0 10-16,0-7 0 0,2-2-3 0,-1-3-1 16,-2-3-4-16,1-3 3 0,-1-2 3 0,-4-4 3 0,1 1-4 15,-6-5-10-15,2-1-4 0,-4 1-7 16,0 3-5-16,-3 1 10 0,0 2-9 0,2-4-2 16,-1-2 0-16,1-5-15 0,2-1 9 0,-2-3-8 15,2-1 6-15,1 1 1 0,-2 2-4 0,-1 2 15 16,-1 2 1-16,-2 5 17 0,-1 4 10 15,-3 4 3-15,-1 3-3 0,0 3-15 0,0 5-20 16,-1 4-14-16,-4 3 0 0,-1 0 8 0,0 7 2 16,-3 6 17-16,0 4-6 0,-3 6 0 0,0 3 14 15,-1 8-9-15,0 3 4 0,-1 15-6 16,-3 15-5-16,2 10-6 0,0 5-3 0,6-11 0 16,3-11-9-16,6-11 4 0,0-5-3 0,6-7-2 15,7-6 6-15,4-4 2 0,2-8 6 16,6-4 0-16,0-7 5 0,5-4 3 0,-2-4 1 15,4-9 3-15,0-6-6 0,-2-6-4 0,1-3-4 16,-2-2-3-16,-8-3-2 0,-1 1 1 16,-10-2-1-16,-4 3 4 0,-5 1 6 0,-1 3 7 0,-8 4 6 15,-2 2 3-15,-2 5 3 0,-4 3 0 16,5 4-1-16,-4 5-2 0,1 0-4 0,1 2-2 16,0 10 1-16,3 3 2 0,2 3 0 0,4 3-2 15,4 1-6-15,2 1-3 0,12-1 2 16,3 0-3-16,9-2-5 0,6-1-24 0,4-2-52 15,6-1-87-15,0-2-157 0,-8-4-492 0,-10-3-785 0</inkml:trace>
  <inkml:trace contextRef="#ctx0" brushRef="#br0" timeOffset="56353.1656">28719 1326 364 0,'0'0'561'0,"0"0"-209"0,0 0-96 15,0 0-52-15,0 0-20 0,0 0-19 0,0 0-22 16,0 0-36-16,0 0-34 0,0 0-30 0,0 0-30 15,0 0-5-15,-51-38-4 0,31 47 2 0,-5 6 6 16,2 0-1-16,-5 4-2 0,2 1 0 16,2 2-5-16,3 0 0 0,1 1 0 15,3 0-7-15,3 1-1 0,4 0-7 0,4-1-4 0,3-1-2 16,3-1-2-16,7-4 2 0,5-3 4 16,3-3 10-16,5-2 11 0,4-4 11 0,-1-3 7 15,5-2 0-15,-1-4 3 0,1-6-1 16,0-2-2-16,1-3 3 0,-3-2-3 0,1-4 0 0,-2-3-2 15,0-2-4-15,-3-2 1 0,-1-4-3 0,-3 0 0 16,-2-5-4-16,-4 3-8 0,-5 2-6 16,-1 2-3-16,-2 2-4 0,1-3-4 0,-3-4 4 15,4-3-3-15,-3-4-7 0,2-1 4 0,1-4-7 16,2 2 2-16,-4-1 6 0,4 4 15 16,0 2-5-16,-5 3 0 0,4 3 18 0,-5 6-5 15,-1 2 12-15,0 6 5 0,-1 7-28 0,0 3-28 16,0 5 1-16,-2 5 1 0,-6 1 14 15,-2 11 23-15,-1 3-1 0,-2 10 4 0,-6 3-2 16,-1 8 4-16,-1 6 1 0,0 5 1 0,-1 3 9 16,0 19 0-16,1 7-6 0,5 7-20 0,5 2-5 15,8-20-5-15,3-14 2 0,5-11 7 0,5-6-5 16,7-7-3-16,-2-4 0 0,5-6 1 0,3-4 9 16,1-4 5-16,-1-6 5 0,1-3 4 15,0 0 3-15,-1-5 3 0,-3-4-3 0,1-4 3 16,-1-3-1-16,-3-3-3 0,-3-3 6 15,-2 1-2-15,-3-2 0 0,0 0 1 0,-4 1-1 0,-3 3 0 16,-2 4 0-16,0 3 3 0,0 3-3 16,-3 4 1-16,0 1-5 0,2 3-7 0,0 1-4 15,1 0-14-15,-1 1-2 0,-3 5 0 0,0 4-1 16,2 3 9-16,-2 2 0 0,1 5-5 0,2 2-1 16,1-1-4-16,0 2-3 0,6-1-11 15,0 0-12-15,9-2-22 0,-2-2-22 0,8-1-28 16,-1-6-35-16,2-3-50 0,3-4-115 0,-1-4-243 15,-7 0-396-15,-3-4 270 0</inkml:trace>
  <inkml:trace contextRef="#ctx0" brushRef="#br0" timeOffset="56502.7753">29182 1039 1145 0,'0'0'364'0,"0"0"-222"15,0 0-24-15,0 0 10 0,0 0-6 16,0 0-56-16,0 0-95 0,0 0-50 0,0 0-35 15,0 0-25-15,0 0-78 0,0 0-239 0,0 0-362 16,0 0 585-16</inkml:trace>
  <inkml:trace contextRef="#ctx0" brushRef="#br0" timeOffset="57838.1926">29232 1450 1867 0,'0'0'140'0,"0"0"-71"0,0 0 14 15,0 0 31-15,0 0 32 0,44-131-5 0,-37 111-32 16,-4 4-23-16,3 2-27 0,-3 1-10 16,4-2-3-16,0 0-8 0,-1 1-12 0,3 1-11 15,-1 1-10-15,2 2-9 0,-1 3-1 0,-1 5-5 16,3 1-3-16,-2 1-2 0,1 7-9 0,4 7 2 16,-2 7-4-16,-1 6-3 0,1 4 6 0,-6 0-3 15,-5 1 2-15,-1 0-2 0,-8 1 1 16,-1 2-4-16,-3-1-8 0,2-4-15 0,2-5-19 15,4-5-1-15,4-7 12 0,0-3 34 0,1-7 36 16,7-3 30-16,-3 0 13 0,6-1-1 0,4-6-16 16,-1-3-13-16,6-2-9 0,1-3-4 15,3-1-1-15,-1-2 4 0,-1-2 2 0,0-1 3 16,0-1 2-16,-1-4 1 0,0-2-7 0,-6 1 0 16,0 1-4-16,-3 4-2 0,-4-2 0 0,0-1-8 15,1-5-2-15,0-3-11 0,-1-3-1 16,-2-2-1-16,1-2 0 0,1 0 8 0,-4-1 2 15,3 2 4-15,-4 1 1 0,4 4-1 0,-4 3 5 16,3 3-1-16,-4 3 12 0,-2 4 6 16,1 5-4-16,-1 3 3 0,0 4-21 0,0 3-18 15,-2 3-10-15,-4 3-7 0,2 3 12 0,-4 8 12 16,1 3 7-16,-1 8 4 0,-2 6 4 0,-3 8 3 16,1 6 0-16,-2 22 5 0,-4 19-3 15,-5 14-2-15,-5 12 3 0,4-12-4 0,-3-7 4 16,5-9-1-16,-2-6-4 0,1-5 0 0,7-6-9 15,-2-7-4-15,4-9-3 0,0-9-5 16,5-10 2-16,5-9 3 0,0-6 14 0,0-8 32 16,4-6 47-16,0 0 25 0,0-10-9 0,0-7-23 15,4-5-48-15,2-7-21 0,1-6 3 0,2-2 0 16,0-5 13-16,1-3 1 0,2-3 3 0,0-2 1 16,0 1-6-16,6-3-1 0,0 0-10 0,-2 6-2 15,2 6-7-15,-4 6 1 0,1 7 3 0,-1 1-5 16,1 3 4-16,0 0-5 0,-4 6-4 15,2 1-4-15,-3 6-11 0,-3 2-2 0,0 8-3 16,-4 5 5-16,3 14 6 0,-3 11-1 0,-2 7 7 16,-1 5-1-16,0 2 8 0,0-1 3 0,0 0-5 15,-1-2 2-15,1-6-11 0,1-5-3 16,8-6 4-16,2-7-1 0,5-7 14 0,-2-6 7 16,5-2 5-16,-1-2 6 0,2-10-1 15,1-2-1-15,2-7 1 0,-2-3 1 0,3-3-6 16,-5-1 4-16,-1-4-1 0,0 1-2 0,-6-2 2 15,1 0-3-15,-3 1-4 0,-2 6 5 0,-2 5 0 16,-2 5 9-16,-3 5 6 0,1 2-4 0,1 0-2 16,-2 3-15-16,-1 1-15 0,0 1-30 0,0 2-9 15,0 5 2-15,0 9 6 0,-5 4 23 16,3 5 10-16,1 6 2 0,1 3 7 0,0 2-8 16,0 1 4-16,2-3-8 0,7-3-6 15,1-5 6-15,6-6-1 0,-1-7 9 0,3-5 6 16,-4-4 9-16,3-2-2 0,-4-5 4 0,5-6-3 15,-5-3-12-15,4-3 2 0,-6-4-3 0,0-2-6 16,-4-1 4-16,-4 0-4 0,-3 1-6 0,0 1 0 16,-1 1-3-16,-6 3 2 0,1 2 1 0,-1 3 0 15,-2 3 3-15,1 1 1 0,1 4 2 16,0 1-4-16,-1 3-3 0,4 1-16 0,-3 0-8 16,2 6-1-16,-1 4-8 0,2 2 7 0,-1 2-4 15,4-1-6-15,1 0-5 0,1-3-1 16,10-1 19-16,6-6 24 0,2-3 23 0,4 0 15 15,0-2-5-15,3-5-2 0,-3-3-5 0,-2-1 8 16,1-3 7-16,0-1-2 0,-6 1 12 0,-3 2-8 16,-3 1 3-16,-2 1 0 0,1-1-9 0,2 0-1 15,-3-3-11-15,1 3 2 0,0 1-4 0,-3-2-2 16,2 3-2-16,-1 4-13 0,-4 1-5 16,5 4-16-16,-5 0-2 0,2 2 8 0,-1 5-6 15,-2 2 14-15,4 7-1 0,-3 5-7 0,4 3 11 16,-6 1-5-16,-1 1 2 0,0-2 2 0,-8-1-8 15,-2 4 2-15,1-2-6 0,-2-2-2 16,2-3-7-16,5-5 2 0,-1-4 6 0,4-7 17 16,1-1 31-16,0-3 17 0,0 0 18 0,0 0 2 15,1-1-23-15,5-4-15 0,1-2-19 16,0-3-10-16,3 1 6 0,3-1 1 0,0 0 6 16,0 0-1-16,-2-2 4 0,4 0-6 0,-3 1 0 15,0-2 4-15,-1-1-6 0,-2 1 7 0,2-4-2 16,-1 3-4-16,0-1 9 0,-1 2-7 15,-5 2 7-15,2 1 2 0,-3 1-1 0,3-1 4 16,-4 0-4-16,4 2 6 0,-4 0-7 0,-1 2 2 16,0 2-12-16,-1 2-23 0,0 1-12 0,0 1-20 15,0 0 9-15,0 6 18 0,0 5 15 16,0 7 10-16,-1 5-2 0,1 5-3 0,0 1-2 16,1-2 1-16,2 0-1 0,4-3-12 0,1 0-20 15,2-6-36-15,1-4-40 0,1-3-44 0,1-6-66 16,2-3-136-16,-3-2-434 0,-5 0-397 0</inkml:trace>
  <inkml:trace contextRef="#ctx0" brushRef="#br0" timeOffset="57978.8665">30572 944 851 0,'0'0'751'0,"0"0"-562"0,0 0-52 15,0 0-27-15,0 0-34 0,0 0-87 0,0 0-97 16,0 0-46-16,0 0-82 0,0 0-183 15,0 0-356-15,0 0 364 0</inkml:trace>
  <inkml:trace contextRef="#ctx0" brushRef="#br0" timeOffset="58323.2265">30716 1374 1819 0,'0'0'59'0,"0"0"-28"0,0 0 54 15,0 0 63-15,0 0 36 0,0 0-5 0,99-125-35 16,-90 104-53-16,0-2-24 0,-2-4-7 16,3 0-19-16,-2-3-7 0,1-2-12 0,-1 0-3 15,-3-1-8-15,1-1 4 0,-2-1-6 0,2 0-10 16,-3 1 3-16,4 0-14 0,-3-1 9 16,2 2-5-16,-3 0-1 0,2 3 11 0,-1 3-11 15,-3 5 5-15,1 2 0 0,1 7-13 0,-3 2-20 16,0 6-43-16,0 3 2 0,0 2 8 0,-4 8 29 15,1 7 44-15,-4 6-4 0,2 5 10 16,-4 7-1-16,0 6-1 0,0 3 6 0,1 5-8 16,3 1 2-16,-2 1 5 0,4 1-3 0,2-1 1 15,1 8-7-15,2 2-14 0,8 1-10 16,0-8-12-16,2-16-13 0,0-11-20 0,2-9-37 16,-4-3-57-16,1-7-97 0,-1-5-179 0,-5-1-301 15,1 0-127-15</inkml:trace>
  <inkml:trace contextRef="#ctx0" brushRef="#br0" timeOffset="58508.9604">30899 1057 48 0,'0'0'500'0,"0"0"-117"0,0 0-78 0,0 0-60 15,0 0-48-15,0 0-26 0,0 0-33 0,0 0-22 16,0 0-26-16,0 0-20 0,0 0-15 16,122-50-12-16,-110 58 0 0,-2 3-4 0,-1 3 2 15,1 4 7-15,-2 1-5 0,-1 6-1 16,-2 10-11-16,0 9-13 0,-1 8-9 0,-3-2-7 0,0-5-8 15,-1-7-15-15,2-8-24 0,3-3-36 16,-1-8-55-16,5-2-37 0,1-5-52 0,0-5-266 16,-4-4-907-16</inkml:trace>
  <inkml:trace contextRef="#ctx0" brushRef="#br0" timeOffset="58635.3625">31183 914 1147 0,'0'0'85'0,"0"0"-62"0,0 0 17 0,0 0-4 16,0 0-52-16,0 0-210 0,0 0-166 16,0 0-265-16,0 0 617 0</inkml:trace>
  <inkml:trace contextRef="#ctx0" brushRef="#br0" timeOffset="59437.9374">31447 1174 0 0,'0'0'296'16,"0"0"-87"-16,0 0 63 0,0 0 37 0,0 0 0 15,0 0-43-15,0 0-60 0,-120 127-57 0,111-105-50 16,7 1-32-16,2-2-16 0,1 0-9 0,9-4-3 16,5-2 4-16,-1-5 4 0,3-4 2 15,-2-3 4-15,4-3 0 0,-2 0-3 0,-3-4-4 16,2-6-7-16,-3-3-7 0,-2-3-7 0,-3 0-8 15,-5 0-13-15,2 1-6 0,-4 0-11 0,-1-2 0 16,0 1-3-16,-7-3 4 0,3 0 4 16,-4 1 1-16,0 0 0 0,-3 1 1 0,0 3 1 15,1 0 1-15,-2 5 5 0,2 0-11 0,0 4-9 16,1 3-9-16,1 0-9 0,0 2 3 16,4 0 2-16,1 4-2 0,-3 1-2 0,6 2 0 0,0 2 9 15,0-1 17-15,3 1 23 0,5-1 18 16,2-1 0-16,2-2 1 0,3 0-4 0,1-1-6 15,2-2 3-15,2 0 1 0,-1-2 3 0,1 0-1 16,-1 0-8-16,-1 0-3 0,-1-2-8 0,0 1 1 16,-3 0 0-16,0-1-4 0,-2 2-4 15,-3 0-10-15,-4 0 1 0,2 0-8 0,-5 2 0 16,3 2 0-16,-5 1-1 0,0-1 8 0,0 3 1 16,0 4 8-16,-7 1 3 0,0 2 4 15,1 1-3-15,-1-3-6 0,-1-3-2 0,5-4-4 16,1-1 18-16,2-2 26 0,0-2 33 0,0 0 34 15,0 0-6-15,1-3-24 0,1-3-30 16,1-1-35-16,4-2-4 0,-2-1-6 0,2-3 3 16,0-1 0-16,3-2-2 0,-1 1 12 0,0 0-13 15,-2 0 2-15,5 2-4 0,-2-1-11 0,2 3 10 16,-2 1-10-16,-3 2 2 0,2-1-2 0,1 6-15 16,-1-2-10-16,-1 4-15 0,0 1-8 0,-3 0 8 15,2 4 9-15,-3 4 10 0,4 2 9 16,-1 4 3-16,-2 2 4 0,3 2 3 0,0 2 5 15,4 4 2-15,1 2 7 0,7-2 5 0,-1-5 3 16,2-7 7-16,-2-7 6 0,-2-5 1 16,-3 0 1-16,-3 0-2 0,-1-5-9 0,1-2 3 15,-1-2 4-15,0-1 1 0,1-4-2 0,1-3-2 16,0-2-8-16,-1-2-4 0,0 0 0 0,-2-1-1 16,2-1 1-16,-2 4-3 0,-1 3 2 0,1 0-5 15,0 3 1-15,-2 3 5 0,-2 3-14 16,0 4-13-16,-1 2-18 0,1 1-7 0,-3 3 8 15,0 5 15-15,-1 2 21 0,-1 5 7 0,0 3 6 16,0 1-1-16,0 11 2 0,-6 7-1 16,-9 1 5-16,2 0-7 0,-5-8-4 0,6-10-2 15,0-6-8-15,5-5 8 0,-1-5-1 0,4-1-8 16,-3-3-12-16,-4 0-37 0,-2 0-79 16,-4-3-105-16,2-3-205 0,0 2-465 0,7 0 106 0</inkml:trace>
  <inkml:trace contextRef="#ctx0" brushRef="#br0" timeOffset="68228.1326">21714 2478 1676 0,'0'0'202'0,"0"0"-33"0,0 0-36 16,0 0-44-16,0 0-10 0,0 0-6 0,0 0-6 15,0 0-12-15,0 0-6 0,0 0-5 16,0 0-4-16,0 0 6 0,18 65 3 0,-17-31 0 16,1 8-6-16,-2 8-4 0,0 6 0 0,0 4 1 15,0 5 4-15,0-1-5 0,0 0-9 0,0 0-7 16,2-1-12-16,0-1-3 0,-2-4-1 16,0-3-6-16,1-5 5 0,-1-5-1 0,0-4-2 0,0-7-2 15,0-2-8-15,1-7-9 0,-1-5-21 16,0-5-34-16,0-7-55 0,0-3-77 0,0-4-75 15,-4-1-199-15,0-2-449 0,3-2-92 0</inkml:trace>
  <inkml:trace contextRef="#ctx0" brushRef="#br0" timeOffset="68493.9302">21397 3193 790 0,'0'0'546'0,"0"0"-306"0,0 0-123 0,0 0-47 0,0 0 29 16,0 0 46-16,0 0 31 0,0 0 2 15,0 0-26-15,0 0-38 0,0 0-34 16,41 141-18-16,-24-114-13 0,-2 1-11 0,4-1-5 16,0 0-9-16,0-1-7 0,-2-1-3 0,-2-1-3 15,-3-3-1-15,0-3-3 0,0-1-1 16,-2-6-1-16,-4-3 6 0,1-2 13 0,-3-4 20 0,4-2 17 16,1-2 5-16,3-7-9 0,6-4-16 0,3-5-15 15,2-3-8-15,5-3-4 0,-3-2-3 16,3-2-5-16,-6-1-2 0,3 0-8 0,-3 2-9 15,-1-2-20-15,-3 3-39 0,0 2-50 0,-2 1-70 16,-3 1-132-16,-2 8-329 0,-5 4-939 0</inkml:trace>
  <inkml:trace contextRef="#ctx0" brushRef="#br0" timeOffset="69342.0984">19635 4334 1232 0,'0'0'376'0,"0"0"-117"0,0 0-79 0,0 0-27 15,0 0-7-15,0 0-11 0,0 0-28 16,0 0-27-16,0 0-17 0,0 0-20 0,-9-121-15 16,14 110-10-16,4 3-14 0,-3 1-5 15,3 1-8-15,2 2-4 0,3 2-2 0,2 1 1 16,3 1 2-16,4 0 2 0,1 0 2 0,2 3 2 16,-2 1 1-16,1 0 2 0,0-1 0 0,-3-2 5 15,2-1-1-15,-3 0 2 0,-4-3 7 16,-3-3 0-16,-3 0 8 0,-2-4 6 0,-4 1 3 15,-3-3 4-15,1 3-1 0,-3-4 0 0,0 4-4 16,0-1 2-16,-3 0 5 0,1 2 2 0,1 2 6 16,-1 2-8-16,1 3-11 0,1 1-14 0,0 0-23 15,0 1-22-15,0 5-2 0,4 6 5 0,1 3 15 16,2 5 18-16,3 6 2 0,0 3-1 16,1 3 2-16,3 4-3 0,-2 3-1 15,-1 2 1-15,-4 2-3 0,-1 0 3 0,1 3 0 0,-4 2 1 16,0-1 0-16,-2-2 1 0,-1-3-1 15,0-5 2-15,-4-4-5 0,-1-5 4 0,-2-6 2 16,-2-2 0-16,-2-5 7 0,1-5 8 16,-1-1 10-16,-3-3 13 0,-1-3 11 0,-2-1-2 0,-1-2-1 15,1 0-6-15,-3-3-11 0,4-3-1 16,1-2-6-16,0 1-6 0,4-4-1 0,1 1-11 16,2-1-9-16,1 1-14 0,-1-1-17 15,6-1-29-15,-2 1-29 0,3 0-28 0,1 0-54 16,0 1-99-16,0 4-301 0,1 1-876 0</inkml:trace>
  <inkml:trace contextRef="#ctx0" brushRef="#br0" timeOffset="69632.2227">20054 4481 877 0,'0'0'445'16,"0"0"-123"-16,0 0-93 0,0 0-34 15,0 0-17-15,0 0-28 0,0 0-31 0,0 0-26 16,0 0-18-16,118-99-11 0,-112 87-2 0,-2 2-2 16,-2 0-3-16,0 3-7 0,-2 1-3 15,0 0-5-15,0 3-3 0,0 2-3 0,0-1-11 16,0 2-10-16,0 0-12 0,0 0-13 0,0 3-4 16,0 4 0-16,-2 3 1 0,1 5 10 0,1 4 2 15,0 1 1-15,0 4 1 0,0 1-1 16,3 0 1-16,0 0-4 0,-2 1-4 0,2 2-13 15,-2-1-26-15,0-1-44 0,-1-1-66 0,0-3-106 16,2-5-153-16,-1-4-351 0,-1-4-599 0</inkml:trace>
  <inkml:trace contextRef="#ctx0" brushRef="#br0" timeOffset="69865.4567">20418 4577 1395 0,'0'0'428'0,"0"0"-178"0,0 0-100 16,0 0-25-16,0 0 6 0,0 0 1 16,0 0-11-16,39-121-18 0,-38 108-20 0,1 0-16 15,-2 1-7-15,1 3-5 0,-1 4-5 16,0 1-7-16,0 2-12 0,0 2-14 0,0 0-14 16,0 0-18-16,0 0-20 0,0 4-5 0,0 4 4 15,0 5 12-15,0 5 19 0,-3 2 5 0,2 3 1 16,0 4 0-16,1 0-2 0,0 1-5 15,0 1-17-15,2-1-49 0,2-3-91 0,1-5-159 16,-1-4-314-16,-2-8-821 0</inkml:trace>
  <inkml:trace contextRef="#ctx0" brushRef="#br0" timeOffset="70013.3855">20544 4269 1553 0,'0'0'240'0,"0"0"-100"15,0 0-59-15,0 0-43 0,0 0-72 0,0 0-63 16,0 0-34-16,0 0-24 0,0 0-54 16,0 0-226-16,0 0-271 0,0 0 421 0</inkml:trace>
  <inkml:trace contextRef="#ctx0" brushRef="#br0" timeOffset="70283.5132">20630 4561 2044 0,'0'0'195'0,"0"0"-80"0,0 0-23 0,0 0 11 16,0 0 8-16,0 0-8 0,89-117-20 0,-72 105-31 15,2 4-19-15,-3 2-13 0,2 2-8 0,1 4-3 16,-1 0-5-16,-3 5-4 0,1 5-2 16,-4 3-2-16,-1 2-2 0,-2 3-1 0,-4 3-1 15,-1 1 0-15,-4 4 4 0,-5-1 5 0,-4 3 3 16,-4 1 6-16,-1-2-4 0,-3-1-1 0,0-5-2 15,1-3-2-15,-3-4 3 16,5-4-1-16,-1-2 1 0,3-3-2 0,-3-3-6 0,2-2-14 16,0 0-18-16,1-4-29 0,-1-3-44 0,3-4-69 15,4-3-172-15,1 4-453 0,2 2-614 16</inkml:trace>
  <inkml:trace contextRef="#ctx0" brushRef="#br0" timeOffset="70498.4167">20991 4367 556 0,'0'0'475'0,"0"0"-92"0,0 0-69 0,0 0-45 16,0 0-37-16,0 0-47 0,0 0-50 0,-71 133-42 16,71-114-23-16,0 4-12 0,5-2-9 0,5-2-2 15,1 3-8-15,4-3-3 0,2-3-8 16,1-2-10-16,-1-3-11 0,2-4-19 0,-4-4-28 0,0-3-42 15,-3 0-53-15,1-2-105 0,-5-3-272 16,-2 1-668-16</inkml:trace>
  <inkml:trace contextRef="#ctx0" brushRef="#br0" timeOffset="70812.7448">21159 4474 142 0,'0'0'493'0,"0"0"-48"16,0 0-39-16,0 0-62 0,0 0-61 0,0 0-74 16,0 0-59-16,0 0-36 0,124 6-27 15,-104-15-21-15,-5-1-11 0,3 1-10 0,-7-4-6 16,-2 1-3-16,0-1-6 0,-7 2 0 0,0-2-6 16,-2 0 0-16,0 0-5 0,-2 1-7 15,-3-1 6-15,-3 2-9 0,-2 0-1 0,-3 3 2 16,-2 1-4-16,2 4 5 0,-4 0 0 0,4 3-4 15,-3 2-4-15,3 5-3 0,-4 4-1 0,5 4-2 16,-1 2 1-16,3 4-5 16,2 2-1-16,5 2 0 0,1 5-3 0,2-1 7 0,4 2 1 15,4 0-4-15,2-3 0 0,3-4-11 0,0-2-6 16,5-4-6-16,0-4-18 0,-1-3-35 0,0-5-64 16,0-3-87-16,-3-3-207 0,-3 0-462 15,-4 0-244-15</inkml:trace>
  <inkml:trace contextRef="#ctx0" brushRef="#br0" timeOffset="71229.0371">21692 4307 344 0,'0'0'537'0,"0"0"-155"15,0 0-54-15,0 0-69 0,0 0-49 16,0 0-46-16,-123 116-54 0,112-91-39 0,3 0-27 15,2 0-17-15,1 0-10 0,5 1-6 0,0-6-6 16,8-2 0-16,2-3 4 0,2-5 10 16,2-4 14-16,5-3 13 0,0-3 4 0,2-2 2 15,0-6-3-15,4-4-7 0,-3-2 1 0,-1-2-4 16,-1-1-4-16,0-6-5 0,-4-2-5 16,-1-3-5-16,-3-1-4 0,-3-4-4 0,-5 0-7 15,0-3-5-15,-3-3-6 0,-1-3-7 0,0-3-1 16,-3 1 1-16,-2-4 1 0,3 1 7 0,-4-2-1 15,4 2 2-15,1 1 2 0,-1 1-1 16,1 9 10-16,-3 6 8 0,3 10 10 0,1 8 10 16,0 6-9-16,0 4-19 0,0 2-38 0,-1 3-23 15,1 10 2-15,-2 8 13 0,-4 8 31 0,3 10 17 16,-3 7 7-16,2 4 3 0,3 5-1 0,0 5 1 16,1 0-7-16,0 1-4 0,2-3-2 0,7-5-3 15,1-6-3-15,2-6-4 0,8-7-11 0,1-7-22 16,7-7-36-16,2-5-75 0,2-4-122 15,-9-5-330-15,-4-4-830 0</inkml:trace>
  <inkml:trace contextRef="#ctx0" brushRef="#br0" timeOffset="72025.5571">22991 4029 789 0,'0'0'465'0,"0"0"-147"0,0 0-72 0,0 0-45 16,0 0-32-16,0 0-41 0,-133 14-38 0,113-2-22 15,-1 0-19-15,1 1-15 0,2 2-9 0,0 1-9 16,6-1-6-16,-1 2-4 0,4 2-4 16,1 0-4-16,4 2-6 0,3-2-9 0,1-3-14 0,1 1-3 15,8-5 1-15,2-4 11 0,3-5 24 16,5-3 14-16,1-3 12 0,2-7 0 0,0-1-7 16,2-5-5-16,-3 2-6 0,-5-2 2 0,1 1 2 15,-6 1 6-15,-2 3 9 0,-7 3 3 0,0 1 3 16,-2 1-8-16,0 5-16 0,0 1-16 15,-1 0-19-15,-1 0-7 0,-3 4 0 0,-1 4 5 16,-1 3 8-16,3 2 0 0,-1 4-1 0,5-1-2 16,0 4-1-16,6-2 2 0,4-1 4 0,3-1 4 15,6-1 0-15,3-4 6 0,7-4 6 16,1-3 6-16,1-4 9 0,2 0 3 0,1-6 4 16,-3-3 1-16,-5-3-2 0,2-1 2 0,-7-3 0 15,-2-4 1-15,-2 1 0 0,-5-5 1 0,0 0-1 16,-2-2-4-16,-2-3 0 15,0-1-7-15,-4-2-7 0,3-3-3 0,-3 1-4 0,2-4-4 16,-2-1 1-16,1-3-3 0,-1 0 0 0,0-1-3 16,2 2-2-16,-3 2 1 0,2-1 3 15,-1 3 3-15,-2 3 3 0,1 2 6 0,-3 5-2 16,0 5 5-16,0 7 5 0,-3 5 2 0,1 5 3 16,1 2-14-16,-2 3-13 0,-3 8-9 0,1 8 1 15,-9 7 17-15,2 9 13 0,-1 8 6 0,-2 5-3 16,5 3-4-16,3 6-3 0,1 2-1 15,3 2-2-15,2 3-1 0,1-2-1 0,0-1 0 16,2 0-5-16,7-5-5 0,3-4-17 0,5-5-35 16,5-5-65-16,4-10-105 0,7-6-216 15,-7-10-459-15,-9-7-126 0</inkml:trace>
  <inkml:trace contextRef="#ctx0" brushRef="#br0" timeOffset="72159.9101">23297 3911 2155 0,'0'0'288'0,"0"0"-132"0,0 0-45 0,0 0-17 16,0 0-26-16,0 0-43 0,0 0-37 0,0 0-31 16,0 0-21-16,0 0-41 0,143-56-66 0,-92 57-130 15,-10 4-308-15,-12-2-563 0</inkml:trace>
  <inkml:trace contextRef="#ctx0" brushRef="#br0" timeOffset="73998.4287">24422 3891 1270 0,'0'0'436'0,"0"0"-134"0,0 0-77 0,0 0-35 0,0 0-26 16,0 0-38-16,0 0-38 0,0 0-30 0,0 0-18 16,0 0-13-16,0 0-3 15,0 0-4-15,0 0-2 0,-120 14-4 0,100 1-3 16,4 0-6-16,1 0-4 0,3 2-5 0,2 0-4 16,1 1-5-16,2-1-3 0,6-1-7 0,1-1-5 15,0-4-3-15,9-4 4 0,2-1 14 0,0-3 12 16,5-3 12-16,-2 0 6 0,3-3-1 15,-2-5-6-15,4-2-4 0,-1-4-6 0,-4-1-2 0,1-2 2 16,-4 0 3-16,-3-2 6 0,-3 2 2 16,-4 0 1-16,3 2 1 0,-4 0 1 0,0 3 0 15,0 3 1-15,-4 4-3 0,3 1-4 0,-1 3-8 16,1 1-7-16,1 0-12 0,-1 0-7 16,0 6 2-16,-1 2 1 0,0 5 8 0,2 2 6 15,0 2-1-15,2 0 0 0,4 0 0 0,3 0 0 16,3-1 5-16,-1-2 3 0,6-2 4 0,-1-4 5 15,3-4 6-15,3-2 3 0,-2-2 3 16,3-3 0-16,0-5-3 0,-2-3 1 0,0-3-2 16,0-2 0-16,-3-3 1 0,0 0-3 0,-3-2-2 15,2-3-1-15,-5 1-3 0,0-2 0 16,2 0-3-16,-2 2-4 0,-2 0 1 0,1 1 0 16,0 3-1-16,-3 1 5 0,-1 5 1 0,-1 4 0 15,-4 3-1-15,2 2 0 0,-2 3-8 0,-2 0-12 16,0 1-22-16,0 0-15 0,-2 5 5 0,-4 4 11 15,-3 3 19-15,-1 5 14 0,-2 3 2 16,-1 3-1-16,-4 2-1 0,2 3 0 0,0 4-4 16,3 0-4-16,2 1-6 0,2-3-10 0,6-2-4 15,2-4-3-15,2-3 1 0,8-4 7 0,1-7 6 16,2-1 11-16,3-3 11 0,2-4 11 0,-1-2 8 16,4-1 2-16,2-6 0 0,-2-3 1 15,2-3 1-15,-1-3-3 0,0-1 0 0,0-4-2 16,-3-1-3-16,-3-3 2 0,1-3-1 0,-5-2-4 15,-1 0-1-15,-3-2-6 0,-4-4-2 0,1 1-1 16,-3-2-4-16,-1-2 0 0,-1-1-3 16,0-2-3-16,0-1 0 0,0 0-1 0,0 0 0 15,0 0 4-15,0 0 1 0,0 3-1 0,0 1 3 16,0 4-1-16,-2 4 0 0,-1 5 7 16,0 6 4-16,1 6 12 0,0 5 4 0,-1 4-18 15,0 5-31-15,-1 4-20 0,-4 8-4 0,-5 9 14 16,-3 8 29-16,1 5 5 0,-2 7 1 15,3 6 2-15,-2 5-5 0,6 4 0 0,0 4-2 16,0 3-5-16,6 0 2 0,-1 0 1 0,4-2 0 16,1-3 1-16,6-7-2 0,6-6-4 0,3-8-2 15,4-7-1-15,5-9 5 0,0-5 6 0,1-7 10 16,3-5 0-16,-1-4 3 0,0-2-1 0,0-7-3 16,0-4 3-16,-3-4 2 0,1-3 0 15,-4-1 3-15,-6-5 1 0,2-2-2 0,-7 0 1 16,-2-2 0-16,-2 0-4 0,-4 3 1 0,1 2 2 15,-3 3-2-15,0 2 13 0,0 6 5 0,-5 1 4 16,2 5 5-16,0 3-13 0,0 4-8 16,1 1-14-16,1 0-15 0,-2 0-8 0,-3 8-1 15,2 4 1-15,-4 2 4 0,0 4 7 0,4 3 1 16,-2 1 4-16,4 2 1 0,0 2-7 16,2-2-3-16,0 1-9 0,2-5-10 15,5-5 8-15,3-3 7 0,2-6 15 0,0-5 21 0,3-1 6 16,1-2 0-16,1-7-2 0,-1-2-3 15,0-3-5-15,-4 3-1 0,-2-3 1 0,0 0-7 0,-3 1 5 16,-3 1-1-16,-1 1 0 0,0 2 5 16,-2 3-4-16,-1 1-1 0,0 2-3 0,0 1-12 0,0 2-9 15,0 0-18-15,0 0-17 0,0 3 1 16,0 4 9-16,0 3 15 0,1 1 17 16,0 1 4-16,3 4-6 0,2-2 1 0,1 3 0 15,1-3-4-15,5 0 4 0,-1-1 1 0,3-5 4 16,1-2 13-16,4-2 1 0,-1-4 5 0,1 0 1 15,-1-5 0-15,-2-3-3 0,3-3 0 0,-4-1-3 16,0-4-5-16,-1 1 6 0,-1-4 0 16,-1-1-1-16,-1 0 4 0,-1-3-8 0,-2 0-3 15,1-2 1-15,-2-1-8 0,0-1 4 0,-1-2-1 16,2-1-2-16,-3 0-1 0,1-2-2 0,1-1-1 16,-3-1-5-16,2 0 1 0,0-1-3 15,-4 2 0-15,2-1 4 0,-2 4 1 0,-1 2 3 16,-2 2 1-16,0 5 0 0,0 1 1 0,-1 5-3 15,-3 3-4-15,-3 3-3 0,-1 3-6 16,-1 3-6-16,-2 3-2 0,0 0-4 0,-3 8-5 16,-3 6 8-16,-2 4 3 0,1 7 3 0,3 3 8 15,0 5-5-15,4 6-1 0,5 2 4 0,0 5-5 16,6 1 5-16,0 1 6 0,3 2 3 0,6-5 5 16,2-3-1-16,5-3 0 0,1-4 0 0,-2-4 0 15,4-4-2-15,-1-3 2 0,2-4-1 16,0-4-2-16,-3-4 3 0,3-5 1 0,0-2 6 15,1-3 8-15,2-2 2 0,-3-4 3 0,1-5 0 16,-3-3 0-16,0-3-4 0,0-3 1 0,-4-1-3 16,1-3 0-16,-3-1-2 0,-1-2-3 15,-2-3-3-15,1 0 1 0,-2-2-3 16,2 1-1-16,-3-1 1 0,1-1-3 0,0-3 2 16,0 4-3-16,-3-4-1 0,2 0-4 0,-3 2 0 0,1-2 0 15,-1 2-1-15,-3 0 5 0,0 1-7 16,-1 1 2-16,0 1 1 0,0 2-5 0,0 1 11 15,0 4 2-15,-2 6 4 0,2 3 6 0,-4 5-4 16,3 4-6-16,0 3-17 0,0 1-24 16,-2 3-8-16,-1 9 2 0,-4 7 18 0,-2 7 21 15,-3 7 13-15,-1 7 2 0,-1 3-4 0,0 5 5 16,2 5-6-16,0 4 1 0,3 0 0 0,1 1-4 16,4-1 5-16,0-4-3 0,5-4 1 0,0-4-1 15,5-5-3-15,2-3-2 0,3-6-5 0,2-4-10 16,3-6-17-16,0-6-25 0,4-7-42 15,1-6-51-15,2-2-76 0,3-11-155 0,-9-2-355 16,-2 4-473-16</inkml:trace>
  <inkml:trace contextRef="#ctx0" brushRef="#br0" timeOffset="74119.0808">25902 3500 921 0,'0'0'477'16,"0"0"-131"-16,0 0-71 0,0 0-46 0,0 0-42 15,0 0-49-15,0 0-45 0,0 0-38 16,0 0-36-16,0 0-28 0,0 0-15 0,0 0-25 15,0 0-66-15,128-54-134 0,-99 58-360 0,-8 0-914 0</inkml:trace>
  <inkml:trace contextRef="#ctx0" brushRef="#br0" timeOffset="74665.4323">26221 3774 887 0,'0'0'815'16,"0"0"-756"-16,0 0 9 0,0 0 41 0,0 0 42 16,0 0 19-16,0 0-22 0,0 0-30 15,0 0-29-15,82-119-12 0,-68 100-11 0,-3-1-10 16,0 0-8-16,-1-2-9 0,-1-3-8 16,-2 1-8-16,-3-1-5 0,1-1-6 0,-2-2-4 0,2 3-4 15,-2-2 0-15,0 0-2 0,2 0 0 0,0 0-2 16,-1-1 0-16,1 0 0 0,1 2-1 15,-1-1 0-15,-1 3 1 0,0 1 3 0,-2 5-2 16,0 4 2-16,-2 3 1 0,0 6-6 0,0 2-8 16,0 3-23-16,0 0-29 0,-1 4 3 0,-3 7 4 15,-3 6 21-15,-1 6 27 0,0 7 0 16,0 3 0-16,0 6-1 0,1 4 2 0,0 4-2 16,-1 5 3-16,1 4 2 0,-1 2 1 0,0 5 0 15,0-3 4-15,-1-1 0 0,2-2 1 16,-2-5 3-16,3-5-4 0,0-8-3 0,4-5 1 15,1-11-1-15,1-5 5 0,0-8 3 0,1-5 19 16,1-4 30-16,0-1 23 0,4-5 0 16,1-8-18-16,4-4-24 0,2-8-28 0,1-3-2 15,0-2 0-15,0-1 1 0,-2-1 4 0,-1 2-1 16,2-1-1-16,-2 3-2 0,0-1-3 16,3 2-1-16,-3 1 1 0,2 4-2 0,-3 5-1 15,-2 5-2-15,0 2-3 0,-5 4-5 0,0 5-11 0,-2 1-21 16,0 1-17-16,-1 7 8 0,0 5 8 15,0 3 22-15,0 4 17 0,1 5-2 0,-1 1 3 16,0 3-1-16,0 0-1 0,0 0-5 0,0-1-13 16,0-1-32-16,2-3-62 0,2-4-74 0,1-4-58 15,5-6-49-15,1-6-68 0,-3-1-224 16,-2-3-439-16</inkml:trace>
  <inkml:trace contextRef="#ctx0" brushRef="#br0" timeOffset="75718.9921">26810 3501 950 0,'0'0'0'0,"0"0"-32"0,0 0 102 16,0 0 106-16,0 0 61 0,0 0-3 0,0 0-42 0,0 0-44 16,0 0-42-16,-92 131-33 0,86-102-17 15,3 1-16-15,2 0-8 0,1-1-5 0,2-4 1 16,8-4 7-16,3-4 10 0,4-5 11 15,2-5 10-15,0-3-2 0,1-4-7 0,-1 0-17 16,1-5-14-16,-2-6-10 0,0-3-12 0,-2-2-3 16,-3-2-3-16,-4-4-8 0,-4 0-5 0,-3-2-4 15,-2 0-7-15,0 0-2 0,-2 0-1 0,-7 3 2 16,-2 2 5-16,-2 2 4 0,0 1 5 16,-2 3 7-16,2 2 8 0,2 3 6 0,-1 2 2 15,4 1-6-15,1 5-7 0,1-2-10 0,2 2-12 16,1 0-15-16,2 2-11 0,1 1 4 0,0 1 23 15,4 1 38-15,3-2 37 0,4 1 17 16,5-2-2-16,3 0-16 0,6-2-18 0,0 0-12 16,2 0-6-16,-3-1 2 0,1-3 0 15,-3-2 0-15,-2 2 1 0,-3-2-2 0,0 0-1 16,-6 0-3-16,-2 1-1 0,0 2-3 0,-6 0-3 16,-1 2-5-16,-2 1-17 0,0 0-26 0,0 0-48 15,0 4 0-15,-2 3 11 0,0 4 26 16,-3 3 48-16,1 2 2 0,2 2 2 0,-2 3 3 15,1 1 0-15,2 2-1 0,0 1-2 0,1 0 2 16,0-1 1-16,5-4 1 0,4-2 12 0,4-5 3 16,1-3 10-16,4-7 8 0,-3 0-2 0,2-3 6 15,-3 0-5-15,1-6-9 0,-3-2-7 0,2-4-8 16,-3-3-1-16,-2 0 2 0,-2-5 2 16,-2 0-10-16,-2 1-12 0,-3-2-12 0,0 1-8 15,-6 0 3-15,-1 2 8 0,-2 1 16 0,2 2 8 16,-3 4 5-16,-1-1 0 0,2 5-6 0,0 0-3 15,1 3 0-15,1 1-5 0,1 3-8 16,2 0-10-16,2 0-13 0,-1 0-9 0,1 4-2 16,2-1 12-16,0 1 17 0,0-1 28 0,4 0 29 15,3 0 17-15,3-2 12 0,4-1-10 16,1 0-14-16,2 0-16 0,-1 0-8 0,3-4-6 16,-1 1 0-16,-1-4 5 0,0 1-4 0,0-1-2 15,-1 0-3-15,-3 0-7 0,-1-1 7 0,0 0-1 16,-3-1 0-16,0 3 1 0,-3 1-6 15,-3 2-3-15,-1 1-7 0,-2 1-19 0,0 1-26 16,0 0-45-16,-2 0-24 0,-1 3 12 0,-2 3 29 16,-3 4 45-16,2 2 27 0,-3 4 6 0,0 0-6 15,-2 4-3-15,1 1 0 0,-1 1-6 16,3 2-8-16,1-5-16 0,5 0-12 0,2-4 10 0,5-3 20 16,5-3 28-16,2-2 29 0,1-1 5 15,0-2 1-15,1-1 1 0,2-3-2 0,-1 0 0 16,1-3 3-16,1-4 1 0,-3-1 1 0,0-3 5 15,-1-1-2-15,2-3-5 0,-3 1-7 16,2-1-12-16,-4 0-1 0,0-5-2 0,-2 2 1 16,-1-1-4-16,-1-3-4 0,-1 1-6 0,0-3-5 15,-3-2-1-15,3 0-6 0,-2-2-1 16,-1-2-2-16,1 0-3 0,-1-2 2 0,2-2-3 16,-2-2-2-16,2-1 3 0,-1 1-7 0,0-2 0 15,2 2 1-15,-2 3-2 0,1 4 6 0,-3 2 3 16,0 7 3-16,-1 2-2 0,0 6-1 0,-1 4-1 15,-4 5-22-15,0 2-20 0,-2 1-18 16,-3 3-3-16,-3 7 19 0,-2 6 25 0,1 4 18 16,-1 4 9-16,3 4 1 0,-3 6 0 0,5 5-4 15,0 4 2-15,2 2 1 0,1 1 5 0,5 0 7 16,2-1 6-16,1-2 6 0,8-4 3 0,7-1 9 16,5-4-1-16,3-5-4 0,2-1-6 15,2-5-15-15,2-5-27 0,-1-1-63 0,1-6-105 16,-8-4-290-16,-7-4-928 0</inkml:trace>
  <inkml:trace contextRef="#ctx0" brushRef="#br0" timeOffset="81970.9274">20462 2115 1204 0,'0'0'206'0,"0"0"-40"16,0 0-43-16,0 0-24 0,0 0 4 0,0 0 4 15,0 0 0-15,0 0-8 0,0 0-17 16,0 0-19-16,0 0-16 0,0 0-14 0,-20-13-6 0,19 13-2 16,-1 0-4-16,0 0-2 0,-3 0-4 15,0 0-4-15,-4 0-1 0,-2 0-4 0,-5 0 2 16,-2 0-1-16,-4 1-3 0,-3 1 5 16,-3-1-2-16,-5 2-2 0,-1-2 2 0,0-1-4 15,-3 2 1-15,2-1-1 0,-3 0-2 0,3 1 2 16,-2-1 1-16,2 1-1 0,1-1-1 0,3 0 2 15,1 1-4-15,7 2 0 0,0-1 0 0,7 0-3 16,0 1 3-16,5 0-3 0,1 0-2 16,4 1 1-16,-1-2-1 0,2 3 1 0,0 0-2 15,1 2 3-15,-2 1-1 0,3 3 2 0,-2 0 4 16,1 2-2-16,-1-1 4 0,0 2 0 16,-1-1 0-16,1 1 4 0,1 1-2 0,-2 0 1 15,2 1 1-15,-1 2-1 0,0 0 3 0,-1 0 0 16,2 2 5-16,-2 0 3 0,2 0 4 0,-1-1 2 15,1 1-2-15,-2 0 2 0,3 1-2 0,-3 1 3 16,1 2-1-16,0 0-4 0,0 4-1 16,-3-1-4-16,2 3-1 0,-1 0 1 0,0 1 0 15,-2 3 2-15,2-2 0 0,-2 3-1 0,1 0-4 16,0 0 0-16,2 3 1 0,2-1-5 0,-1 0 5 16,2 2-4-16,1-1-1 0,2 0 3 0,-3 0-4 15,1-1 0-15,-3 0-1 0,2-2-3 16,-2-1 3-16,2 1 1 0,-5 0 1 15,2-2 2-15,-3 0-3 0,2 1-1 0,-2-2-1 16,1 1-1-16,0-2 1 0,2 1 1 0,-2-2 2 0,2-1-1 16,0 1 4-16,0-2-2 0,-1 1 0 15,1 1 0-15,1 2-3 0,-2-1 1 16,3-1-2-16,-1 1-2 0,2-2 2 0,-2 0-2 16,3 3 1-16,-3-3 0 0,-1 1-1 0,3 3 2 15,-2-1-3-15,1 2 0 0,1-1 0 0,-2 1-2 16,1-1 0-16,0 1 2 0,-1 0-2 0,-1-2 1 15,2 1 0-15,-2 0-1 0,1 0 2 0,-2 0-2 16,-1 2 1-16,2 0-4 0,-2 0 3 16,-1-2 1-16,2 1 0 0,0-2 4 0,-1 2-4 0,0-2 0 15,2 3-1-15,-1 0-3 0,0-1 4 16,2 2 0-16,-1 0 1 0,2 0 4 0,-1 0-4 16,1 0 0-16,-1-1 0 0,0 1-1 15,0 0 0-15,0 1-1 0,-1 0 0 0,2 0-4 16,-1 2 5-16,0-2 1 0,-1-1-2 15,1 1 6-15,-1-3-5 0,1 0-1 0,0 2 3 16,-1 0-5-16,-1 0 4 0,1-1 0 0,0 2-2 16,0-4 0-16,-2 1 0 0,2 1 2 0,0 0 0 15,0-1 1-15,0 0-1 0,2-1 0 16,0-1 2-16,-2-2-2 0,2-1 2 0,3-2-3 0,-2-3 1 16,1-4-1-16,-1-1 0 0,2-3 1 0,0-2 0 15,1-3 0-15,0-2-2 0,0 0 1 16,0-3 1-16,0-3-2 0,0 0 2 0,0-2 0 15,0-1-2-15,0 1 2 0,0-2 1 0,0 0 0 16,0 0 2-16,0 0 2 0,0 0 0 0,0 0 3 16,0 0 0-16,0 0 0 0,0 0 2 0,1 0-3 15,-1 0-1-15,0 0 1 0,0 0-6 16,1 0 2-16,-1 0-1 0,0 0-2 16,1 0 0-16,-1 0 0 0,0 0-2 0,0 0 0 15,2 0 0-15,-2 0 0 0,1 0-1 0,0 0-1 16,2 0-1-16,3 0-1 0,4-2 3 0,1 1-1 15,4-1 4-15,4-1-1 0,0 1-2 16,3 0 2-16,0-1-2 0,4 0 0 0,2 1 2 16,-1-1-3-16,3 0 0 0,1-1 2 0,3 1-1 0,-1-1-1 15,2 0 0-15,1 0 0 0,3-1 0 16,-2 0 1-16,2-1-1 0,1 0 0 0,2-3 2 16,-1 2-3-16,0-1 1 0,0 1 1 15,-2 1-4-15,0 1 3 0,-5-1 1 0,0 2 0 16,-3 0 0-16,-3 1 0 0,-2 0-1 0,-3 1 1 15,-2 2 0-15,-4-2-1 0,-1 2 3 0,-5 0-2 16,-3 0-1-16,-1 0 2 0,-3 0-1 0,-2 0-1 16,1 2-1-16,-3-1-1 0,0 0 0 15,0 0 0-15,0-1 0 0,0 2-1 0,1-1 3 16,-1 0-2-16,1 0-1 0,-1-1-1 0,0 1-5 0,1-1-12 16,-1 0-17-16,0 0-33 15,0 0-40-15,0 0-52 0,0 0-55 0,0-1-83 0,-1-1-221 16,-1-1-433-16,2 1-6 15</inkml:trace>
  <inkml:trace contextRef="#ctx0" brushRef="#br0" timeOffset="82265.7398">20079 5859 563 0,'0'0'387'0,"0"0"-99"16,0 0-60-16,0 0-22 0,0 0-26 15,0 0-30-15,0 0-22 0,0 0-16 0,0 0 0 16,0 0-6-16,0 0-8 0,0 0-9 0,0 0-14 16,121 84-14-16,-92-64-12 0,1 0-11 15,-3 0-6-15,-3 0-3 0,-2 1-3 0,-3 1-3 16,-5 0 3-16,-2 0 0 0,-3 1-2 0,-5-2 1 16,-3 2-5-16,-1-3 2 0,-9 1 2 0,-3 0 1 15,-6 1 2-15,-5 0-1 0,-6-2-4 16,-3-1-3-16,-6-1-4 0,1-4-3 0,0-2-4 15,2-3 1-15,3-1-6 0,4-3-5 0,4-2-8 16,3 1-25-16,5-3-26 0,3-1-42 16,5 0-64-16,3 0-95 0,0 0-231 0,3 0-501 15,2 0-192-15</inkml:trace>
  <inkml:trace contextRef="#ctx0" brushRef="#br0" timeOffset="82753.2712">20851 5841 636 0,'0'0'568'0,"0"0"-209"0,0 0-105 16,0 0-56-16,0 0-30 0,0 0-26 0,0 0-33 0,0 0-37 15,0 0-33-15,0 0-16 0,0 0-11 16,0 0 3-16,0 0 11 0,-12 47 4 0,12-20 5 16,0 2-3-16,0 3-6 0,0-1-8 0,5 1 1 15,-1 0-2-15,-1 2 1 0,2-1 3 0,-2-3-1 16,1-1-2-16,0-1-1 0,-2-4-7 16,-2-1 0-16,1-3-2 0,-1-3 0 15,0-3 1-15,0-2-2 0,0-2-2 0,0-5-1 0,0 1 2 16,0-4-5-16,0 0-2 0,0-2-5 15,0 0-19-15,0 0-10 0,0 0-24 0,0 0-34 16,0-4-80-16,0-2-180 0,2 2-496 0,0-1-517 0</inkml:trace>
  <inkml:trace contextRef="#ctx0" brushRef="#br0" timeOffset="83064.4859">21031 5567 1454 0,'0'0'387'0,"0"0"-158"16,0 0-110-16,0 0-40 0,0 0 9 16,0 0 16-16,0 0 9 0,0 0-4 0,0 0-18 15,147 100-19-15,-110-63-19 0,1 4-16 0,-3 3-4 16,0 3-6-16,-7 2-3 0,-4 2-3 0,-9 2-2 15,-8 1 0-15,-7 0-1 0,-5-1-2 16,-11 0-4-16,-7-3 1 0,-5-1-3 0,-4-3-3 16,-4-3-1-16,3-1-5 0,-2-4-4 0,1-6-8 15,3-3-17-15,2-5-16 0,5-5-20 16,0-6-31-16,6-2-42 0,0-4-51 0,6-3-82 0,3-3-215 16,1-1-410-16,6 0-46 0</inkml:trace>
  <inkml:trace contextRef="#ctx0" brushRef="#br0" timeOffset="86090.836">22129 5579 0 0,'0'0'0'0,"0"0"0"16,0 0 0-16,0 0 0 0,0 0 0 0,0 0 0 16,0 0 152-16,0 0 47 0,0 0-21 0,0 0-15 15,0 0-10-15,0 0-7 0,0-8-5 16,0 8-5-16,0 0-8 0,0 0-6 0,0 0-9 15,0 0-8-15,0 0-9 0,0 0-11 0,0 0-10 16,0 0-10-16,0 0-8 0,0 0-12 16,0 0-8-16,0 0-6 0,0 0-8 0,0 0-1 15,0 0-3-15,0 0-6 0,0 0 0 0,0 0-7 16,0 0-1-16,0 0-3 0,-2 1-3 16,2-1 2-16,-1 1 0 0,-2 0 4 0,0 2 0 0,2-1 4 15,-2 0 3-15,-2 2-2 0,3-1 3 16,-1-2-5-16,0 2-3 0,0 0 0 0,2 1-3 15,-2-3 2-15,2 2-1 0,-2 0 0 16,0 0 1-16,2-1-2 0,0 0-1 0,0 1 2 16,-1 1 0-16,-2-1-2 0,2 1 2 0,1 1 0 0,-1-2-1 15,-2 1 2-15,2-1 0 0,1 0-1 16,0 0 3-16,-1-1-1 0,2 2 1 0,-1-1 0 16,1 0 0-16,-2 1 1 0,0-2-2 15,1 3 0-15,0-1 0 0,0 1-2 0,-1 1 1 16,-1 1-2-16,-1 0 2 0,2 2-1 0,-4 0 1 15,3 2 0-15,-5 1-1 0,4 1 3 0,-3 0 2 16,1-1 1-16,1 2 1 0,-5 0-3 0,4 1 0 16,0 1-1-16,-2 1-4 0,-1 1 3 0,1 2 0 15,-1 1 4-15,-4 3 5 0,3 0-3 16,-1 0-1-16,-1 3-5 0,2-1-5 0,-1 1 2 16,-1 2 0-16,2-2 2 0,1-2 0 0,-1-2 3 15,1-4 0-15,2-2 0 0,3-2 3 16,-4-1-7-16,5-2 1 0,-1-1-2 0,1-2-4 15,2-1 4-15,1-2 0 0,0-2-1 0,0-1 3 16,0-2 0-16,0-1 2 0,0 0 3 16,0 0 1-16,0 0 3 0,0 0-1 0,0 0 1 0,0 0-3 15,0 0 4-15,0 0-1 0,0 0 1 16,0 0 2-16,0 0-5 0,0 0 0 0,0 0-4 16,0 0-2-16,0 0-4 0,0 0-12 0,0 0-22 15,0-1-57-15,1-4-87 0,5-1-143 0,-3 0-370 16,-2 2-788-16</inkml:trace>
  <inkml:trace contextRef="#ctx0" brushRef="#br0" timeOffset="87390.2392">21916 5875 0 0,'0'0'0'0,"0"0"164"0,0 0 86 16,0 0-47-16,0 0-32 0,0 0-32 0,0 0-29 15,0 0-25-15,0 0-17 0,-94 117-18 0,94-110-12 16,0 0-2-16,2-3 3 0,6 0 13 15,2-4 13-15,3 0 1 0,6-7-9 0,2-4-11 16,6-6-17-16,-2-1-6 0,1-5-1 0,-3 0-3 16,-2-1-2-16,-4-1 1 0,-3 0 1 15,-4 1 2-15,-4 1 2 0,-3 1-2 0,-3 3 1 0,0 2 0 16,-8 4-1-16,1 6-1 0,0 1-4 16,-2 5-11-16,-2 1-8 0,0 4-2 0,-5 5-4 15,3 7 3-15,-6 2 7 0,1 4 0 16,0 2 4-16,2 3 0 0,-2 1-4 0,7 1-5 0,-1 1-5 15,4 1-10-15,2 1-10 0,2-1-8 0,3 1-11 16,1-3-6-16,0 0-13 0,1-2-15 16,3-7-7-16,2-2 3 0,2-8 18 0,1-7 47 15,1-3 54-15,0-1 47 0,2-12 37 0,0-4 10 16,-1-3 0-16,0-4-2 0,-2-2-1 0,-2 1 2 16,-5 0 0-16,-2 2-4 0,-6 1-12 15,-6 2-21-15,-3 2-25 0,-4 4-22 0,-3 5-11 16,-4 2-10-16,2 3-5 0,-3 3-5 15,4 1-4-15,-1 1-4 0,3 6-4 0,6 1-6 0,3 3-17 16,6 0-24-16,6 3-32 0,6 1-54 16,8 1-83-16,6 0-149 0,-1-4-360 0,-8-4-506 15</inkml:trace>
  <inkml:trace contextRef="#ctx0" brushRef="#br0" timeOffset="87868.1912">22764 5574 367 0,'0'0'636'0,"0"0"-252"0,0 0-136 0,0 0-54 16,0 0-18-16,0 0-15 0,0 0-23 0,0 0-29 15,0 0-27-15,0 0-23 0,0 0-14 16,0 0-12-16,0 0-6 0,0 0-5 0,-135-28-5 16,113 35-3-16,1 4 0 0,2-1-4 0,0 4-2 15,5-2-2-15,-1 3-6 0,5 2 3 0,3 0-4 16,0 1-2-16,7 1-2 0,0-1-2 0,6-1 0 16,2 2 0-16,4-3 0 0,3 0 2 15,1-2 2-15,0-1 0 0,2 1 1 0,-1-2 2 16,-4 2-2-16,0 0 0 0,0 1 2 0,-6-1-4 15,2 4 3-15,-7 2 1 0,-2-1 1 16,0 2 3-16,-5-2 5 0,-7 0 3 0,-4-2 7 16,-3-1 8-16,-2-1 6 0,0-2 5 0,-4-2 3 15,-2-4-1-15,-2-1 2 0,4-3-1 0,-3-1-1 16,4-2 1-16,1-2-4 0,6-3-3 0,2-3-3 16,2 1-6-16,3-1-5 0,2 0-6 0,0 0-4 15,4 0-10-15,1 1-8 0,0-2-14 16,2 2-26-16,1 0-32 0,1 0-63 0,6 0-86 15,4 0-109-15,3 1-243 0,0 1-392 0,-4 3 142 0</inkml:trace>
  <inkml:trace contextRef="#ctx0" brushRef="#br0" timeOffset="88080.7009">22948 5772 1021 0,'0'0'532'0,"0"0"-343"0,0 0-96 15,0 0-5-15,0 0 53 0,0 0 43 16,0 0 4-16,0 0-29 0,0 0-46 0,0 0-38 0,-56 125-25 16,53-101-17-16,1-1-9 15,2 0-4-15,0-2-3 0,2-1-7 0,2-1-5 0,5-2-7 16,-1-2-19-16,1-3-22 0,1-4-41 0,-2-3-52 16,-1-4-62-16,1-1-124 0,0-2-385 15,-5-2-722-15</inkml:trace>
  <inkml:trace contextRef="#ctx0" brushRef="#br0" timeOffset="88177.2521">23054 5627 90 0,'0'0'150'0,"0"0"-204"0,0 0-103 16,0 0 128-16,0 0 29 0</inkml:trace>
  <inkml:trace contextRef="#ctx0" brushRef="#br0" timeOffset="89086.6279">23388 5689 647 0,'0'0'330'0,"0"0"-43"16,0 0-23-16,0 0-18 0,0 0-31 0,-132 72-51 15,114-56-40-15,2 2-34 0,-1 2-24 16,5 3-19-16,1 0-15 0,3 0-14 0,5-3-14 15,3-1-8-15,0-4-5 0,10-7 11 0,2-4 13 16,2-2 17-16,3-2 15 0,2-3-4 0,0-8-2 16,-2-2-6-16,4-2-7 0,-4-2 6 15,-3-1 3-15,-1-1 0 0,-4-1-2 0,-4 2-1 16,3 0-3-16,-5 0-1 0,2 2 3 0,-3 0-2 16,0 2 1-16,-1 4-1 0,-1 2-4 0,0 4-5 15,0 1-9-15,1 3-15 0,-1 0-21 0,0 3-10 16,0 6-2-16,1 8 9 0,-1 5 19 15,0 4 3-15,0 8 2 0,0 3 1 0,0 4-10 16,-1 5 5-16,0 4-2 0,-3 1 1 0,-2 2 6 16,2 1-5-16,-4 1-6 0,0-3-3 15,-1 0-9-15,-1-2 2 0,-2-2 4 0,0-2-2 16,-2-3 8-16,-4-5-2 0,-1-3 2 0,-2-5 5 16,-4-4-1-16,2-6 6 0,-1-5 4 0,-2-6 4 15,5-3 5-15,1-6 5 0,1 0 7 0,5-7-1 16,0-2 6-16,1-5 2 0,4 0-4 15,3-5 0-15,0-2-10 0,5-2-7 0,1-2-5 16,0-2-7-16,10-3-2 0,-1 2-2 16,3-5-2-16,7 0 0 0,1 0 6 0,1-4-1 15,8 0 0-15,1-3 1 0,2-3-5 0,1-3-1 16,3-2-6-16,0-3-7 0,0 1-3 0,-3 1-8 16,2 2-1-16,-2 3 5 0,-3 5 7 0,-4 4 10 15,0 6 8-15,-6 6 7 0,-5 4-2 16,-2 7 5-16,-7 3 1 0,2 4-5 0,-5 4 0 15,2 1-13-15,-2 0-6 0,-2 6-1 0,3 6 3 16,-2 2 7-16,-1 4 7 0,-1 3 6 16,0 3-3-16,0 2 3 0,-3 1 0 0,-2 1-2 0,2-1 4 15,-3-1-7-15,4-2 1 0,0-4-2 0,1-4-2 16,1-6 5-16,0-4 2 0,0-4 15 16,2-2 19-16,1-1 7 0,6-8-2 0,1-4-13 15,2-3-17-15,4-4-8 0,-1-2-3 0,2-3 0 16,-3 2-5-16,3-1 5 0,-1-1-1 15,-4 1 0-15,1 4 5 0,-2 2-2 0,-2 1 2 16,-1 6 2-16,-4 4-3 0,1 2-2 16,-3 2-4-16,-2 3-14 0,1 0-14 0,-1 2-1 0,0 5 4 15,0 6 12-15,0 1 17 0,0 3-1 16,0 1 2-16,0 4-1 0,0 0-3 0,0 0 2 16,1-1-2-16,5-5 0 0,0 0 3 0,5-5 1 15,3-4 8-15,0-4 6 0,3-3 4 16,-1-5 4-16,1-6-1 0,0-4-3 0,-3-2-3 15,2-2-3-15,-4-2 0 0,0-1-1 0,-5 1 2 16,-3 2 0-16,-2 3 0 0,1 1 3 0,-3 3 4 16,0 3 2-16,0 3 0 0,0 1-1 0,0 4-13 15,0 1-6-15,0 0-12 0,0 0-10 0,0 6 5 16,0 3-2-16,0 4 5 0,0 4 6 0,2 0-3 16,1 3 3-16,2 2-5 0,1 1-13 15,0 0-28-15,-3 0-52 0,4-2-87 0,-3-4-147 16,5-4-239-16,-3-7-307 0,-3-3-218 0</inkml:trace>
  <inkml:trace contextRef="#ctx0" brushRef="#br0" timeOffset="89227.9399">24026 5482 1118 0,'0'0'669'0,"0"0"-541"0,0 0-65 0,0 0-5 15,0 0-8-15,0 0-31 0,0 0-105 0,0 0-86 16,0 0-121-16,0 0-287 0,0 0-394 0</inkml:trace>
  <inkml:trace contextRef="#ctx0" brushRef="#br0" timeOffset="89769.6416">24190 5878 1225 0,'0'0'768'15,"0"0"-702"-15,0 0-33 0,0 0 19 0,83-126 24 16,-67 97 22-16,-3 0 12 0,-2-3-4 16,0-1-8-16,0 1-10 0,2-5-20 0,-1 2-20 15,-3-2-16-15,-3-4-12 0,4-1-5 0,-4-3-2 16,-3 2-3-16,-1-1-4 16,2 1 2-16,-3 2-2 0,0 1 2 0,-1 5 3 0,0 3 0 15,0 5 6-15,0 6 4 0,0 5-2 0,-2 7 2 16,-2 3-12-16,3 5-29 0,-1 1-17 0,-3 8-11 15,-1 7 8-15,-4 9 20 0,0 8 12 16,1 7 8-16,-1 8-3 0,2 6 1 0,3 8 1 16,-2 7-1-16,-1 4 1 0,-2 6 1 0,2 3 4 15,-4 1-1-15,0 2-1 0,-2 1 0 0,-3-2-5 16,-1 0-5-16,3-5-10 0,-2-6-17 0,3-4-20 16,1-8-24-16,2-4-23 0,0-8-19 15,4-7-25-15,-3-7-18 0,4-14-11 0,4-9 60 16,2-11 48-16,0-10 58 0,7-9 52 0,1-12-21 15,1-5 2-15,0-4 0 0,2-3 17 0,-2-6 36 16,-2-1 36-16,-2-3 27 0,4-1 5 16,-2 0-11-16,1 0-21 0,0 0-22 0,5 5-20 15,0 0-15-15,1 6-14 0,2 5-8 0,-4 2-5 16,4 8-6-16,-3 4-3 0,-1 3 4 0,-2 5 2 16,0 3 0-16,0 7-3 0,-2 2-12 15,-1 4-11-15,-2 1-9 0,4 8-5 0,-2 6 1 16,-1 5 6-16,2 5 5 0,0 5 1 0,-4 2-2 15,3 3-1-15,-3 0-6 0,4-1-7 16,0 0-11-16,0-5-17 0,2-3-33 0,2-5-53 16,-1-6-88-16,1-5-115 0,-2-6-262 0,-4-1-608 0</inkml:trace>
  <inkml:trace contextRef="#ctx0" brushRef="#br0" timeOffset="89902.5491">24522 5432 1481 0,'0'0'171'0,"0"0"-113"16,0 0-31-16,0 0-8 0,0 0-25 0,0 0-68 16,0 0-255-16,0 0-421 0,0 0 153 15</inkml:trace>
  <inkml:trace contextRef="#ctx0" brushRef="#br0" timeOffset="90108.8315">24848 5459 632 0,'0'0'299'0,"0"0"-2"0,0 0 13 15,0 0-13-15,-118 70-31 0,98-51-60 16,6-1-59-16,-2 4-44 0,6 2-31 16,6 2-23-16,0 0-10 0,4 2-10 0,0 0-10 0,5 0-9 15,3-4-21-15,3-2-26 0,1-3-48 16,2-5-63-16,4-5-85 0,2-4-162 15,-8-3-352-15,-1 0-372 0</inkml:trace>
  <inkml:trace contextRef="#ctx0" brushRef="#br0" timeOffset="90938.8375">25058 5499 339 0,'0'0'261'0,"0"0"-2"0,0 0 50 0,0 0 22 15,0 0-18-15,-119 75-55 0,100-56-69 0,1 3-53 16,2 1-39-16,3 3-27 0,0 3-15 0,4 1-17 16,1 1-12-16,6-3-12 0,2-2-12 15,6-5 0-15,6-8 4 0,7-5 12 0,1-5 14 16,4-3 2-16,0-7 2 0,0-5-6 0,0-5-6 16,-4-3-4-16,1-2-3 0,-2-3-1 15,-5 0-2-15,-1 0-1 0,-3-2 0 16,-5 3-2-16,1 1 4 0,-3 2-6 0,-3 4 0 0,0 3-1 15,0 4 0-15,0 3 1 0,-1 3-4 0,-1 1-6 16,1 3-16-16,-1 0-18 0,-1 4-1 0,0 3 4 16,-3 5 14-16,1 3 16 0,-2 1 4 15,3 3 0-15,-1 1-7 0,3 1 5 0,1-1-1 16,1-4-6-16,0-1 8 0,8-5-2 16,0-4 7-16,6-5 11 0,-1-1 6 0,5 0 2 0,-2-9-4 15,2 0-2-15,0-5-7 0,1-1 2 16,-1-3-1-16,-3 0-1 0,1-2 5 0,-2 0-6 15,-2 0 0-15,2 1-2 0,-2-1-6 0,0 5-1 16,-1 0-2-16,2 2-3 0,-2 4-3 16,-1 3-1-16,0 2-6 0,-2 4-4 0,-1 0-5 15,-1 0-6-15,-1 4 0 0,0 3 4 0,0 4 0 16,-3 0 10-16,0 0 5 0,-1 4 4 0,-1-3 3 16,0 3-2-16,0 0 2 0,-3-1 0 15,-1 1 2-15,-3-4 0 0,3 0-1 0,-1-5 2 0,4-3 7 16,1-2 21-16,0-1 16 0,0-1 5 15,4-5-3-15,2-2-25 0,3-1-16 0,1-2-6 16,0 0-4-16,2 0 4 0,-2 0 0 16,0 3-2-16,1 2-3 0,-2 3-3 0,-2 1-6 15,-1 2-4-15,1 0-2 0,-3 1-5 0,2 5 0 16,-3 2 3-16,2 2 1 0,-2 1 10 16,3 0 4-16,-3 2 3 0,1-2 4 0,1 1-2 15,0-2 2-15,2-2 2 0,2-1 1 0,-1-4 3 16,2-2 4-16,3-1 4 0,-1 0 1 0,1-7 3 15,3-1-1-15,-2-5-1 0,1-2 4 16,-2 0-7-16,-1-3 0 0,-1-2-1 0,-2-1-5 16,0-2 0-16,-3-1-2 0,-2-2-3 0,-1-5 2 0,-1 1-4 15,-2-5 0-15,0-2 0 0,-2 0 2 16,-1-3-3-16,0 0 0 0,1 0 3 0,-1-1-4 16,1 1 4-16,2 3 1 0,0 0-2 0,0 5 0 15,0 2 1-15,0 6 0 0,0 7 6 16,0 7-1-16,0 4-5 0,0 5-18 0,-1 1-22 15,-1 9-7-15,-4 7 10 0,1 7 15 0,-2 8 22 16,1 7 4-16,1 7-5 0,2 5-2 16,-3 5-2-16,6 5-4 0,-1-1 1 0,1 2-4 15,0-2-10-15,0-4-25 0,1-7-45 0,7-6-53 16,3-10-32-16,3-8-8 0,4-8 6 0,1-10-35 16,-2-6-194-16,-5 0-334 0,-4-4-29 0</inkml:trace>
  <inkml:trace contextRef="#ctx0" brushRef="#br0" timeOffset="91066.8624">25664 5367 417 0,'0'0'633'0,"0"0"-152"16,0 0-100-16,0 0-86 0,0 0-61 16,0 0-54-16,0 0-52 0,0 0-55 0,0 0-48 15,0 0-25-15,0 0-17 0,0 0-13 0,0 0-24 16,99-72-58-16,-58 77-106 0,1 2-219 0,-11-1-493 16,-10-2-119-16</inkml:trace>
  <inkml:trace contextRef="#ctx0" brushRef="#br0" timeOffset="92643.4363">26606 5331 50 0,'0'0'458'0,"0"0"-100"15,0 0-63-15,0 0-23 0,0 0-13 0,0 0-29 16,0 0-41-16,0 0-39 0,0 0-39 16,0 0-31-16,0 0-27 0,0 0-20 0,0 0-15 15,0 0-5-15,-87-57-4 0,67 65-1 0,-2 2 1 16,1 2-4-16,1 2-1 0,3 2-1 0,2 0-4 16,4 2-1-16,2 1-3 0,2 0-4 0,4-1-6 15,3-4-6-15,0-2-4 0,9-1 4 0,2-5 10 16,3-2 16-16,6-4 14 0,1 0 7 15,-2-6 2-15,0-4 2 0,0 0 1 16,-3-3-1-16,0-3 2 0,-3-2 0 0,-2-3 0 0,-1 1 4 16,-2-1-3-16,-5 1-2 0,0 0-3 0,-2 1-2 15,-1 3-1-15,0 2 1 0,0 2 0 0,0 2-2 16,-2 3 2-16,0 4-8 0,2 1-8 16,0 2-14-16,0 0-18 0,0 7-4 0,0 4 3 15,0 7 8-15,4 4 13 0,-1 7 3 0,3 6 0 16,-1 4-1-16,0 5 0 0,0 3-2 15,-4 6 2-15,-1 1-1 0,0 3 1 0,-1 3 2 16,-8 1-6-16,-2 0-2 0,-2-1-7 0,-5-3-14 16,0-3-16-16,-4-5-21 0,-1-4-17 0,-1-4-7 15,-2-8 3-15,1-5 14 0,-2-4 16 0,-1-8 22 16,-1-3 16-16,1-6 13 0,-2-4 10 16,0-3 3-16,1-3 9 0,3-7 8 0,2-1 5 15,3-4 7-15,5-2 1 0,2-1 0 0,6-3-5 16,6-1-5-16,2-2-10 0,4 1-10 0,6 0-5 15,5 0-7-15,1 0 2 0,5 0 3 0,4-1-1 16,2-2 3-16,6-1-4 0,2-2-3 16,4-1 2-16,3-2 0 0,5-3 2 15,0 0 0-15,2-3 0 0,3-1-3 0,2-2-2 16,1 0-1-16,1-2-4 0,0-3 2 0,-2-1 0 16,-2 1-2-16,-4-1 3 0,-6 1 0 0,-4 3 4 15,-12 3 8-15,-4 6 5 0,-8 5 9 0,-8 4 6 16,-5 5 2-16,-1 3 4 0,-5 6-4 15,-2 3-8-15,0 4-8 0,-2 4-11 0,-3 0-10 16,-4 5 0-16,1 7 1 0,-3 3 2 0,-2 8 5 16,1 1-1-16,0 5 1 0,4 2 1 15,-1 3 0-15,4 3-1 0,1 2 0 0,4 1-1 16,4-4-3-16,3-2 2 0,2-7-5 0,10-3 1 0,5-6 6 16,3-5 3-16,0-7 7 0,5-3 7 15,-1-3-1-15,1-4 5 0,3-7-1 0,-2-4-3 16,0-5 1-16,0-3-4 0,-2-1 0 0,-3-4 0 15,-3-1-8-15,-4-1-4 0,0-1-1 0,0 0-2 16,-4 3 1-16,0 2 3 0,-3 3 2 16,-1 6 0-16,-1 3 4 0,-2 6-3 0,-2 1-3 15,0 5-8-15,-1 2-23 0,2 0-19 16,-2 3-4-16,0 7 5 0,0 2 17 0,0 5 19 16,-4 1 6-16,-1 3 4 0,0 2 3 0,-2 1-1 15,0 2 0-15,0 0-1 0,-1 0-2 0,-2 0 9 16,3-2-1-16,-1-6 0 0,2-4 3 0,4-6-2 15,-2-4 16-15,4-4 29 0,0 0 15 16,0-4-4-16,1-5-14 0,4-4-29 0,3-4-24 16,-1-3 0-16,3-1-1 0,4-3-2 0,0 0 9 15,3 1-5-15,-1 2-1 0,2 2-2 0,-1 1-6 16,0 2-3-16,-1 4 0 0,-2 2-4 0,-1 4-1 16,-2 2-4-16,-3 3-7 0,-4 1-12 15,0 3-2-15,-1 3-6 0,-3 4 8 16,0 4 11-16,0 3 5 0,0 0 11 0,-4 2 6 0,1 3 2 15,1 0 4-15,0-1 1 0,0 2 1 0,2-4 2 16,0-2 2-16,6-6 2 0,5-2 6 16,3-3 9-16,4-4 0 0,0-2 7 0,4 0-4 15,4 0-5-15,-5-5 0 0,4-3-7 16,-3-1 3-16,-1-4 3 0,-3-2-1 0,-1-1 6 16,-3-3 0-16,1-1-1 0,-5 0-3 0,1-2-5 15,0-1-2-15,-2 0-4 0,-1-3 5 0,-4 0-6 16,3-2-2-16,-5 0 1 0,1-4-6 0,-2 1 2 15,-1-3 1-15,0-1-3 0,0-1 2 0,0-1-2 16,-3-1-3-16,1-1 2 0,-1-2-1 16,-2 1-1-16,2-1 2 0,-1 2 1 0,0-1-1 15,1 5 4-15,-3 2-2 0,3 8 1 0,-5 8 4 16,5 5-7-16,-2 5-8 0,1 5-15 0,-2 2-15 16,-2 8 1-16,-3 7 9 0,-3 8 15 15,0 7 10-15,-3 6 4 0,2 7 2 0,1 3 0 16,3 4 3-16,4 4-2 0,2 3 1 0,2 1 0 15,2 3-9-15,1-1 6 0,0-1-1 0,0-3 1 16,4 1 4-16,1-5-11 0,2-2-19 0,6-5-51 16,2-7-117-16,6-11-262 0,-5-10-505 15,-5-8 5-15</inkml:trace>
  <inkml:trace contextRef="#ctx0" brushRef="#br0" timeOffset="92809.2442">27663 4987 1732 0,'0'0'182'0,"0"0"-104"0,0 0-18 16,0 0 13-16,0 0 8 0,0 0-8 16,0 0-26-16,0 0-26 0,0 0-20 0,0 0-16 15,0 0-23-15,0 0-41 0,138-47-80 0,-113 55-200 16,-8-1-346-16,-5-2-288 0</inkml:trace>
  <inkml:trace contextRef="#ctx0" brushRef="#br0" timeOffset="93480.3643">27851 5309 689 0,'0'0'348'0,"0"0"-215"0,0 0 4 16,0 0 43-16,0 0 46 0,0 0 25 16,127-109-22-16,-114 90-42 0,-3-1-42 0,-4 1-39 0,1 0-18 15,-5 0-10-15,0 4-12 0,-2 0-7 16,0 2-12-16,0 4-12 0,-3 2-8 0,1 1-13 15,-3 3-12-15,0 2-10 0,0 1-9 0,-1 2-4 16,-3 7 1-16,-2 2 5 0,2 5 2 16,-1 2 7-16,0 2-1 0,5 5-3 0,0 0 3 15,5 3-6-15,0-2 1 0,4 1 3 0,6-3-1 16,4-4 7-16,-1-2 6 0,7-4 4 0,2-4 5 16,1-4 4-16,2-3 1 0,3-3 0 15,-3 0 1-15,3-2-3 0,-3-5 1 0,-3-1 0 16,1-3 0-16,-5-2 1 0,-2-1-1 0,1-1 0 15,-5 0-1-15,0-2-2 0,-2-1-3 0,-2 0 0 16,1 0-2-16,-3 0-2 0,-1 0 1 0,0 1-4 16,0-1 0-16,-1 3 0 0,0 1-1 0,-2 3 1 15,3-2-1-15,-1 4 0 0,-2 2-1 16,2 1-2-16,-1 2-1 0,-1 2 0 16,-1 0 2-16,-1-1 1 0,1 1-5 0,-1 1 4 15,1 0-2-15,1-2 0 0,-1 2 10 0,1-1-8 16,-1 2 0-16,0-1 1 0,0 1-8 0,-1-2 7 15,0 1 0-15,0 0-2 0,0 1 4 0,0 0-6 16,0 0 1-16,0 0-2 0,0 0-2 0,0 0-2 16,0 0 0-16,0 0 1 0,0 0 1 15,0 0 5-15,0 0 2 0,0 0 2 0,0 0 4 16,0 0-4-16,0 0 0 0,0 0-2 0,0 0-3 16,0 0 3-16,0 0-1 0,0 0 1 0,0 0-2 15,0 0 0-15,0 0 0 0,0 0 2 16,0 0 4-16,0 0-4 0,0 0 2 0,0 0 0 15,0 0-4-15,0 0 3 0,0 0 1 0,0 0-2 16,0 0 6-16,0 0-3 0,0 0-1 16,0 0-2-16,0 0 0 0,0 0-2 0,0 0 0 15,0 0 1-15,0 0-5 0,0 0 3 0,0 0-2 16,0 0-1-16,0 0 5 0,0 0-3 0,0 0 1 16,0 0 2-16,0 0-5 0,0 0 0 0,0 0-4 15,0 0-6-15,0 0-2 0,0-1-14 16,0 1-33-16,0 0-71 0,0-1-141 0,-1 1-226 15,-1-2-518-15,0 2 21 0</inkml:trace>
  <inkml:trace contextRef="#ctx0" brushRef="#br0" timeOffset="94041.5529">26960 5250 501 0,'0'0'469'0,"0"0"-187"15,0 0-110-15,0 0-18 0,0 0 6 16,0 0 2-16,0 0-15 0,0 0-22 0,0 0-22 16,0 0-14-16,0 0-2 0,0 0-4 0,0 0-7 15,0 0-13-15,50-16-21 0,-17 6-8 16,7-1-2-16,10-2-2 0,8-1-4 0,6 1-8 15,4-1-3-15,5 0-8 0,4 0 1 0,-3 1-3 16,3 0-4-16,-5 2-7 0,-5-1-14 16,-3 3-18-16,-9-2-33 0,-5 2-39 0,-8 1-33 0,-4 0-40 15,-8 5-43-15,-8-2-86 0,-3 3-202 0,-9 0-314 16,-4 2 388-16</inkml:trace>
  <inkml:trace contextRef="#ctx0" brushRef="#br0" timeOffset="94274.4893">26849 5381 0 0,'0'0'0'0,"0"0"69"0,0 0 173 0,0 0 55 15,163-53 14-15,-106 40-30 0,10-2-53 0,8 1-75 16,5 1-51-16,6 1-46 0,3 1-32 0,6-1-11 16,0 2-22-16,-2-2-43 0,-1 1-98 0,-5-1-222 15,-23 3-369-15,-23 3 289 0</inkml:trace>
  <inkml:trace contextRef="#ctx0" brushRef="#br0" timeOffset="95904.1524">28898 4905 1235 0,'0'0'183'15,"0"0"-129"-15,0 0-20 0,0 0 8 0,0 0 24 16,0 0 15-16,-126 9-2 0,104 0-8 0,1 0-23 16,4 4-18-16,0 1-12 0,5 1-8 0,1 2-1 15,1 1-1-15,0 2-4 0,2-1-3 0,3 1-8 16,4-2-14-16,1-2-9 0,4-4 4 16,6-2 17-16,3-5 26 0,3-4 29 0,-1-1 10 15,2-3 9-15,0-6-4 0,-2-1-6 0,3-3 0 16,-6 0-5-16,3-1 3 0,-5 0 2 0,-2 0 3 15,0 1-4-15,-3-1-7 0,-1-1-4 16,-3 2-11-16,1 2 6 0,0 0 2 0,-2 3-1 16,1 1 5-16,-1 1-10 0,0 3-8 0,0 1-6 15,0 2-20-15,0 0-17 0,0 0-31 16,0 3-8-16,0 6 5 0,2 5 17 0,0 4 27 16,-1 5 5-16,3 4 3 0,3 3-5 0,-2 2-1 15,0 5 1-15,-1 3-4 0,0 1 3 0,-3 6 1 16,-1 1-1-16,0 0 0 0,-2 2-4 0,-4-4-3 15,2 3-2-15,-5-5 0 0,-5-1-3 16,-1-4-1-16,-3-1-4 0,-3-3-3 0,0-6 2 16,-1-2 1-16,-1-5 8 0,-2-5 7 0,3-5 4 15,1-2 7-15,-1-3 4 0,-1-4 2 16,-1-1 4-16,0-2 1 0,-3 0 1 0,5-6 0 16,1-2 0-16,1-2 1 0,2 0 2 0,5-2 2 0,4-1 1 15,3-3-6-15,3-4-5 0,3 1-11 16,3-3-7-16,3-2-2 0,4 0-3 0,3 1-1 15,3-2-5-15,1 0-1 0,2 1 4 0,3-1 3 16,3 1 4-16,3-3 2 0,2 0-4 16,1-1-6-16,2-3 0 0,1 0-7 0,2-1-1 15,3 0-2-15,2-3-6 0,0 1-6 0,1-4-6 16,0 3-5-16,-2-4-5 0,0 1-2 16,-1 0-3-16,-6-1 1 0,-3 3 10 0,-9 3 18 15,-1 2 23-15,-9 2 22 0,-2 6 20 0,-5 2 4 16,-4 3-1-16,0 1-3 0,-4 4 5 0,-4 2 7 15,4 3 3-15,-4 3-7 0,-1 3-22 16,-1 2-22-16,-1 0-11 0,0 6-7 0,-5 5 2 16,2 3 2-16,-2 4-2 0,3 4 2 0,1 3 4 15,2 5 6-15,1 3 4 0,-1 4 5 16,2 1 0-16,2 2-4 0,0-4 0 0,5-1-9 16,1-5-6-16,9-6 0 0,5-5 4 0,5-4 11 15,6-5 13-15,0-6 7 0,4-4 4 0,-4 0 0 16,2-7-5-16,2-4-4 0,0-4-2 15,-3-2-6-15,1-4 4 0,-2-1 1 0,-2-2 3 16,-3 0 5-16,-3 0-5 0,-1-1 1 0,-4 1-1 16,-2 4-2-16,-1 0 6 0,-2 4 5 0,-2 3 0 15,0 5 0-15,-3 0-2 0,-1 5-6 0,1 0-15 16,0 3-24-16,-2 0-48 0,2 1-11 0,-2 7 5 16,0 0 18-16,1 4 45 0,-1 2 8 0,0 3 6 15,0 2 3-15,-1-1-2 0,-4 2-1 16,1 0-1-16,-4 0 1 0,0-2 2 0,3-3 0 15,-2-2 3-15,4-6 13 0,1-3 41 0,2-4 49 16,0 0 16-16,0-5-12 0,3-6-42 16,0-1-49-16,5-2-18 0,-2-3-1 0,0 2 0 15,4-4 0-15,-2 1-6 0,0 1-3 0,1-1-2 16,-1 3-6-16,3 3-3 0,2 0-5 16,-3 3-12-16,0 3-6 0,-1 3-11 0,-2 2-10 15,0 1-8-15,-2 1-15 0,0 5-11 0,-4 5 4 16,0 3 11-16,-1 3 17 0,0 3 20 0,0 1 11 15,-2 4 8-15,-3-2 7 0,1 2 5 16,2-1 3-16,1-1-1 0,1-3 0 0,4-4 3 16,6-4 8-16,6-4 11 0,-2-1 12 0,3-3 3 15,-3-3 0-15,4-1-2 0,-5 0-2 0,5 0 0 16,-2-5 1-16,-1-2 1 0,-2 0 0 0,4-2 1 16,-5-1 3-16,4-1-2 0,-3-2 1 15,-1-1-5-15,1 0-2 0,0-1 4 0,-1 0-1 16,-2 0-2-16,2-1 3 0,-2 0-4 0,-2-2-1 15,1 1 2-15,-4-1-3 0,3 1-7 0,-5-1 1 16,3 2-3-16,-4 3 0 0,-2-1 3 0,0 3 1 16,0 3 0-16,0-1-2 0,-4 4-7 15,-2 0-11-15,0 2-13 0,-2 3-12 0,-5 0-3 16,0 3 1-16,-1 4 6 0,-2 1 6 0,3 1 4 16,2 5 1-16,1 0-3 0,0 1 3 15,2 2-2-15,4 1 2 0,-2 2 5 0,6-1 0 16,0-1 3-16,0-1 7 0,10-4 7 0,0-2 10 15,7-2 12-15,-2-2-1 0,5-1-1 16,2-1-4-16,2-2-7 0,-3-2-2 0,0 1-2 16,0-2 0-16,-2 0 7 0,0-5 1 0,-5-1 3 15,3-3 8-15,-5-1-4 0,0-1 1 0,-3 0-2 16,-1-3-6-16,-3-2-3 0,2-1 0 0,-4-1-2 16,3-2-2-16,-4 1-1 0,-1-1-2 15,-1-2-3-15,0 2 0 0,0-3-5 0,0 1-3 16,0-2-3-16,-2-2-1 0,0 0 1 0,-3-3 4 15,4-1 1-15,0-1 2 0,0-1 3 0,1 0-2 16,0 1 0-16,0-1-1 0,0 1-1 0,1 4 2 16,0 0-1-16,0 4 0 0,-1 5 1 15,0 4-2-15,0 4-2 0,0 4-8 0,-1 2-12 16,-1 3-19-16,-3 1-18 0,1 1-7 0,-2 6 2 16,-1 5 16-16,-4 4 20 0,1 6 13 15,0 5 11-15,1 5 3 0,-1 2 1 16,2 8 3-16,1 0 0 0,4 3 3 0,0 3 4 0,-2-1 2 15,4 1 1-15,0 0-1 0,1 0-3 0,0 0-1 16,0-1-1-16,0-3-5 0,2-3-17 16,6-5-27-16,1-7-47 0,2-6-47 0,2-9-65 15,3-5-87-15,-4-5-206 0,-4-4-472 0</inkml:trace>
  <inkml:trace contextRef="#ctx0" brushRef="#br0" timeOffset="96123.5131">29994 4816 578 0,'0'0'392'0,"0"0"-129"0,0 0-71 0,0 0-27 16,0 0-22-16,0 0-15 0,0 0-20 0,0 0-22 16,0 0-25-16,0 0-16 0,0 0-10 0,130-68-2 15,-116 72 3-15,2 1-3 0,-2 4-1 16,-3 2-9-16,3 1-6 0,-3 4-2 0,-3-1-5 16,-1 4 1-16,2 2 2 0,-2 0 3 15,-3 3 4-15,2 1 2 0,-2 0-1 0,2 0-2 16,-1 0-2-16,1 0-6 0,-2-5-9 15,3 0-12-15,0-6-17 0,-1-3-23 0,1-4-51 0,-2-2-115 16,1-4-348-16,-4-1-910 0</inkml:trace>
  <inkml:trace contextRef="#ctx0" brushRef="#br0" timeOffset="96257.1585">30379 4668 417 0,'0'0'260'15,"0"0"-225"-15,0 0-29 0,0 0-31 0,0 0-79 16,0 0-173-16,0 0-35 0,0 0 312 0</inkml:trace>
  <inkml:trace contextRef="#ctx0" brushRef="#br0" timeOffset="96423.1679">30515 4752 0 0,'0'0'0'0,"0"0"278"0,0 0 97 0,0 0-18 16,0 0-53-16,0 0-55 0,0 0-50 0,0 0-56 0,0 120-40 15,18-108-44-15,3-1-51 0,4-1-97 16,-2-1-231-16,-8-3-506 0,-2-3-14 0</inkml:trace>
  <inkml:trace contextRef="#ctx0" brushRef="#br0" timeOffset="97097.1929">24914 6417 638 0,'0'0'339'0,"0"0"-174"0,0 0-78 0,0 0 18 16,0 0 32-16,0 0 23 0,0 0-4 0,0 0-16 16,-94 118-22-16,82-93-16 0,2 0-18 0,1 0-19 15,2 1-11-15,4 1-11 0,-2 1-1 16,2 1-7-16,3-3-6 0,0-1-7 0,6-3-13 16,2-4-11-16,5-2-19 0,2-4-34 0,3-4-47 15,4-2-78-15,3-5-144 0,-8-1-309 16,-3 0-530-16</inkml:trace>
  <inkml:trace contextRef="#ctx0" brushRef="#br0" timeOffset="99449.1606">25236 6452 254 0,'0'0'231'0,"0"0"-137"0,0 0 8 0,0 0 55 15,0 0 55-15,0 0 28 0,0 0-34 0,-97 119-35 16,85-95-32-16,2 1-26 0,1 0-17 0,4 1-20 15,-2 2-12-15,5 0-14 0,1-2-9 16,1-2-13-16,2-3-10 0,7-5-4 0,4-5-7 16,4-3 0-16,3-5 3 0,0-3-3 0,2-3 4 15,0-8 2-15,1-5 0 0,-3-2-2 16,-2-5-1-16,0-1-5 0,-5 0 1 0,-4-1-1 16,-3 1 0-16,-5-1 1 0,-1 3 2 0,-3 0 3 15,-4 3 6-15,-3 4 8 0,-1 2 7 16,-2 2 5-16,1 3-5 0,0 3-5 0,3 3-11 0,-3 1-6 15,2 1-8-15,1 0-5 0,0 4-1 0,1 3-4 16,3 3 2-16,0 0-2 0,2 2-1 16,3-1-2-16,0 0-2 0,7-1-1 15,2 0 3-15,4-3 5 0,1-2 8 0,6-3 4 0,3-2 5 16,0 0-2-16,3-6 1 0,1-2-1 16,2-2-1-16,-2-1 4 0,-1 0-2 0,-3 0-1 15,-4 0 1-15,-2 1-3 0,-4 2 0 0,-3 1-3 16,-1 3-2-16,-4 2-6 0,-2 2-10 0,-1 0-5 15,-2 2-3-15,2 5 3 0,-2 4 6 16,0 1 5-16,0 2 6 0,0 3 1 0,-2-2 1 16,1 2 2-16,-1-1-3 0,1 0 4 0,-2-3-4 15,2 0 0-15,-1-1 2 0,1-3-2 0,0-4 1 16,0 0 1-16,1-4 15 0,0-1 24 0,0-1 10 16,0-6 4-16,0-4-14 0,3-3-21 15,3-4-9-15,0-2-4 0,2-1-1 0,5-1-3 16,-2 2 2-16,4 1 0 0,-3 2 1 0,4 3-4 15,-3 3 0-15,-2 3-3 0,0 1-2 16,-1 6 2-16,0-1-6 0,-1 2-2 0,-2 3-3 16,-1 3 0-16,0 1 2 0,-1 1 4 0,2 3 3 15,-3-1 2-15,0 1-3 0,-1-1 0 0,-3 2 0 16,0-2-2-16,0-1-1 0,0-1 1 16,-1-2 1-16,-1-1 8 0,1-4 21 0,1-1 17 15,0-1 5-15,0-6-3 0,3-4-20 0,3-3-18 16,1 1-2-16,4-2-6 0,-1 1 4 0,4 2-2 15,-3 2-4-15,-1 2 0 0,1 3-6 0,-2 3-4 16,-1 2-3-16,-1 0-3 0,1 5-1 16,-1 2 2-16,-2 2 7 0,2 3 1 0,0 1 5 15,1 1 1-15,-1 1 0 0,3-2 3 0,1 0-2 16,2-1-1-16,2-4 1 0,-1-2-2 16,1-1 2-16,0-5 4 0,0 0 0 0,-1-1 2 15,1-7 4-15,-1-2 1 0,0-3 2 0,0-1 3 16,-2-3 1-16,2-2 2 0,-4-1 0 0,0-2-4 15,1 0 3-15,-3-3 1 0,3 1-1 16,-4-4 2-16,1 3-5 0,-2-2-2 0,-1 1-3 16,0-1-2-16,0 0 0 0,-1-2 0 0,2 1-2 15,-1-1 0-15,-3 0 2 0,2 0 2 0,-2 1 3 16,0 3 4-16,-2 4-2 0,0 5 6 16,0 6 5-16,0 4-6 0,0 4-9 0,-2 2-24 15,0 0-18-15,0 8 0 0,-2 6 6 0,0 7 19 16,-1 6 12-16,0 6 2 0,1 5 2 0,2 6 0 15,0 3 1-15,1 5-1 0,0 4 2 0,1 4-4 16,-1 3 3-16,-2 0 1 0,2-2-5 0,-2-2 1 16,0-1-4-16,-1-4 0 0,-2-3-2 15,0-5-3-15,-2-5-6 0,1-6-9 0,-2-9-6 16,1-6-3-16,4-9 8 0,0-6 35 0,1-5 18 16,2-5 14-16,-1-7 2 0,0-7-18 15,1-4-11-15,0-4-6 0,1-8-4 0,0-1-1 16,5-4 4-16,1-2 2 0,3-1 5 0,3-1-1 15,2 0-5-15,1 0-2 0,3-1-2 16,4 0-7-16,0 3 2 0,2 4-6 0,1 4 0 16,-3 7 0-16,0 8-3 0,-4 8-2 0,0 6-6 15,-5 5-7-15,1 1-4 0,-5 10 1 0,-2 4 3 16,-2 6 6-16,-1 2 10 0,1 4 0 0,-3 0 3 16,2 1 4-16,-3 0-1 0,3-2 0 15,1-1-1-15,1-4-7 0,4-4-4 0,2-5-1 0,3-5 2 16,3-5 8-16,0-2 8 0,-1-4 3 15,-1-7 3-15,-1-3 0 0,0-2-1 0,-3-2 1 16,1-1 1-16,-3-1 0 0,-3-1 3 0,1 1 0 16,-2-3-2-16,-3 3 3 0,-1 0-1 15,0 4 3-15,0 6 7 0,-2 2 2 0,0 5-3 16,0 0-12-16,0 3-26 0,0 1-11 0,0 8 0 16,0 3 4-16,0 6 18 0,2 3 3 0,2 0-1 15,3 2-1-15,2 2-2 0,1-1-3 16,0 0 0-16,2 1-5 0,-1-2-9 0,2-3-10 15,2-3-9-15,-1-4-9 0,3-6 5 0,-1-5 14 16,2-2 12-16,-2-7 19 0,-1-4 9 16,-4-5 2-16,-1-2 1 0,-1-1-2 0,-7-3-3 15,-1-1 0-15,-1 1-3 0,-3-1 1 0,-6 0 1 16,-2 2-1-16,-2 1 1 0,-3 0 3 16,0 5 4-16,-3 1 4 0,2 4 3 0,-3 2-2 15,4 3-5-15,-2 4-3 0,2 1-6 0,4 0-4 16,3 3-1-16,0 5-4 0,4 0 0 0,2 1-2 15,0 2-1-15,3 0-1 0,0 1-2 0,7 0 0 16,6-2 4-16,2-4 2 0,5-2 2 0,6-3 4 16,-1-1 3-16,1-2-1 0,3-4 3 0,2-3 0 15,-1 0 0-15,-2-3 2 0,2 1-1 16,-2 2 0-16,-2 0-2 0,-5 0 0 0,-1 3-3 16,-5 0-2-16,-3 4-1 0,-3 0-4 0,-3 2 0 15,-1 0-5-15,-2 6-3 0,-2 1 2 16,-1 4 0-16,0 0 5 0,0 1 3 0,-4 5-1 15,-1-3 4-15,1-1-1 0,-3 0-1 0,2-3 0 16,-1 1 1-16,-1-3-1 0,2-1 1 0,-2-2 4 16,2-3 3-16,1-2 13 0,2 0 12 15,2-1 1-15,-1-6-2 0,1-3-10 0,0-4-12 16,1-1-1-16,3 0-5 0,2-3-1 0,5 1 0 16,-2 1-3-16,3 1-2 0,2 4-3 0,1 0-2 15,1 3-2-15,0 2 2 0,3 2-2 0,-3 4 0 16,0 0-1-16,-2 2-4 0,0 6 1 15,-3 1 1-15,0 3 1 0,-1 0 2 0,0 2 4 16,1 1 0-16,0 0 3 0,1 0 2 0,0-3-1 16,-1 1-1-16,1-3-2 0,0-1-2 0,2-3 3 15,2-4 5-15,-4-2 3 0,3 0 11 16,-2 0-1-16,-3-8 2 0,1 1 3 0,-1-3-6 16,-1-3 4-16,-2-1 0 0,-2-1-2 0,0-3-2 15,-1 2-1-15,-3-2-3 0,1 1 0 16,-2-1 0-16,0 3-2 0,0 1 1 0,0 1 2 15,0 4-2-15,-2 2 0 0,1 3-1 0,-2 1-7 16,-1 2-7-16,2 1-11 0,-3 3-3 0,-1 3 1 16,0 4 10-16,-1 3 5 0,1 2 2 15,2 0-1-15,2 3-6 0,0 0 0 0,2-1-1 16,0 1-1-16,0 1 2 0,6-3-3 0,0-4 1 16,1-1 4-16,6-4 4 0,-1-4 8 0,2-3 7 15,3 0 0-15,-1-3-1 0,2-6 0 16,1-3 1-16,-3-1 1 0,2-4 5 0,-2 0-1 15,-4-1-1-15,0-1 0 0,2 1-6 0,-4 0 2 0,1 0-2 16,0 3-1-16,-2 1 3 0,-1 4-2 16,-2 0-3-16,0 4-1 0,-3 2-3 0,-2 4-10 15,0 0-11-15,-1 2-4 0,0 5-3 0,0 4 12 16,0 0 10-16,0 3 2 0,0 2 5 16,0 1-3-16,-1-2-2 0,-2 2 0 0,-2-2-3 15,2 1 1-15,-2-3-1 0,1 1-3 0,-1-4-1 16,2-3 2-16,2-4 6 0,1-2 13 15,0-1 16-15,0-1-1 0,3-5-3 0,3-3-10 16,4-3-18-16,1 1 4 0,-1-1 0 0,2-1 0 16,2 1 2-16,-1 3-1 0,-1 1-1 0,-2 2-1 15,-1 2-1-15,1 2-5 0,-4 2-5 16,-1 0-4-16,1 4-4 0,-1 3 4 0,3 2 3 16,-2 2 5-16,0 1 5 0,3 0-3 0,2 1 1 15,-1 1 0-15,2-3-3 0,2 0 3 0,0-5 1 16,-1-1 1-16,1-2 0 0,1-3 6 15,-3 0 2-15,4-3 3 0,-4-3 6 0,-1-3-3 0,3-2 2 16,-3-4 0-16,-1 0-4 0,-1-2 2 16,-3-2-2-16,-1 0-1 0,0-2-2 0,-4-1 3 15,2 0-2-15,-2-2-1 0,-1-1 2 16,0-1-4-16,0-4 1 0,0 1 0 0,0-4-7 16,0 0 5-16,1-3-1 0,3 1-1 15,-1-2 9-15,3 0-7 0,-3 0-1 0,4 1 2 0,-2 2-4 16,2 4 5-16,-3 5 3 0,0 6 5 0,-2 6 3 15,-2 4 1-15,0 5-9 0,0 3-20 16,0 1-21-16,0 1-13 0,0 8 4 0,0 4 13 16,-4 6 15-16,0 6 11 0,1 6 3 0,-3 6-1 15,2 5 6-15,3 5-3 0,0 1 0 16,-1 3 0-16,2 1 0 0,0-2-4 0,0-3-10 16,4-5-20-16,7-2-36 0,0-9-40 0,7-4-51 15,-1-6-58-15,6-7-99 0,-9-8-319 0,-1-3-785 0</inkml:trace>
  <inkml:trace contextRef="#ctx0" brushRef="#br0" timeOffset="99583.8106">27953 6047 1828 0,'0'0'162'16,"0"0"-134"-16,0 0-36 0,0 0-11 0,0 0 5 16,0 0-6-16,0 0-23 0,130-13-37 15,-102 17-83-15,-1-1-200 0,-6 0-417 0,-8 0 252 16</inkml:trace>
  <inkml:trace contextRef="#ctx0" brushRef="#br0" timeOffset="100576.3721">20647 7430 0 0,'0'0'177'16,"0"0"278"-16,0 0-78 0,0 0-59 15,0 0-45-15,0 0-45 0,0 0-36 0,0 0-29 16,0 0-32-16,0 0-20 0,0 0-26 0,0 0-19 16,49-110-12-16,-33 103-15 0,0 2-7 15,3 0-6-15,0 3-7 0,0 1-1 0,-2 1-4 16,-1 0-5-16,-2 6-4 0,-3 1-5 0,-5 2-4 16,-2 2-1-16,-3 3 4 0,-1 3-1 15,-5 4 3-15,-4 0 4 0,-4 2-5 16,-4 0 4-16,-4 0 0 0,-2 1-2 0,-5 1 3 0,3-2-3 15,-2 0 0-15,5-3-1 0,2-4 0 0,4-5 3 16,9-4 4-16,1-4 12 0,5-3 5 0,1 0 15 16,0 0 1-16,3 0-11 0,5-3-3 15,3-1-18-15,7-3-6 0,2 1-1 0,3 0-5 0,6 0 3 16,1 0-2-16,-3 1-3 0,-1 0-10 16,0 2-14-16,-3-1-24 0,-2 1-40 0,0-3-70 15,-2 0-130-15,-7 2-298 0,-3 1-919 0</inkml:trace>
  <inkml:trace contextRef="#ctx0" brushRef="#br0" timeOffset="100789.8296">21168 7074 851 0,'0'0'464'0,"0"0"-150"15,0 0-90-15,46 152-61 0,-45-107-46 0,-2 1-36 16,-11 1-25-16,-6 3-21 0,-4 0-9 16,-6 1-6-16,-3 3-10 0,-2-1-21 15,-3 0-82-15,3-1-215 0,7-15-461 16,11-13-411-16</inkml:trace>
  <inkml:trace contextRef="#ctx0" brushRef="#br0" timeOffset="112145.3827">21602 7225 0 0,'0'0'0'0,"0"0"0"15,0 0 0-15,0 0 0 0,0 0 245 0,0 0-8 16,0 0-45-16,0 0-43 0,0 0-18 0,0 0-16 16,0 0-7-16,0 0-15 0,-2 3-14 0,1-3-6 15,1 0 1-15,0 0 4 0,0 0 1 16,0 0-4-16,-1 0-5 0,1 0-5 0,0 0 3 15,0 0 2-15,-1-1-1 0,1-1-6 0,0-2-22 16,-2 1-25-16,0-3-10 0,2 2-1 16,-1-2 4-16,1 3 8 0,0-2 0 0,0 1-7 15,0 0 2-15,0 2 0 0,0-1-2 0,0 1 0 16,0 0-5-16,1 0-4 0,3 1 0 0,-2 1-6 16,-1-2-3-16,1 1-6 0,2 1-8 15,-1-1-2-15,0 1-1 0,3 0 1 0,-2 0 3 16,4 0 6-16,1 0-2 0,0 0 3 0,1 2 3 15,2 1-4-15,0 2 9 0,2 0 1 0,2-1-2 16,0 1 3-16,-1 1 0 0,4 0 3 16,-5-1 2-16,4-1 3 0,-1 1 0 0,-3-1 3 15,3-2 1-15,-4-1 0 0,-1-1 5 16,0 0 4-16,-1 0 5 0,-2 0 8 0,-2-2 0 16,2-1 1-16,-2-1 0 0,-3 3-4 0,2-3-1 15,-3 2-4-15,0-1-4 0,1 1-2 0,-1-1 1 16,-2 1 1-16,0 1 4 0,-1-2 8 15,1 2-1-15,-1-1-3 0,0 1-4 0,0-1-8 0,0 2 0 16,0-1-2-16,0 0-2 0,-1 1-1 16,1-1-6-16,-1 1-4 0,1 0 0 0,0 0-4 15,0 0-2-15,0 0-3 0,0 0-5 0,0 0-6 16,0 0 2-16,0 0-1 0,0 0 1 16,0 0 6-16,0 0-6 0,0 0 0 0,0 0 1 15,0 0-3-15,0 0 3 0,0 0 3 0,0 0-1 16,0 0 4-16,0 0 0 0,0 0 1 0,0 0 2 15,0 0 4-15,0 0 1 0,0 0 1 16,0 0 1-16,0 0-6 0,0 0 6 0,0 0 0 16,0 0-1-16,0 0 5 0,0 0-4 0,0 0-3 15,0 0 1-15,0 0-2 0,0 0 1 0,0 0 2 16,0 0-2-16,0 0-1 0,0 0 3 16,0 0 0-16,0 0 1 0,0 0 7 0,0 0-4 15,0 0 2-15,0 0 1 0,0 0-4 0,0 0 5 16,0 0 1-16,1 0 0 0,-1 0 4 15,0 0 0-15,1 0 0 0,-1 0 5 0,0 0 5 16,0 0 1-16,0 0 5 0,0 0 3 0,0 0-3 16,0 0 2-16,0 0-3 0,0-2-3 0,0 2-3 15,0-2-8-15,0 1-7 0,0-1-3 0,0 0-2 16,0 1 1-16,0-2 1 0,1 2-1 16,1-2 1-16,-2 0 2 0,2 1-2 0,-2 1 1 15,0-1 3-15,0-1-3 0,0 1 1 0,0 1 3 16,0 0-4-16,0-2 0 0,0 2 3 0,0 1-3 15,0-1 0-15,0 1 0 0,-2 0-4 16,2 0-2-16,0 0-2 0,0 0 0 0,0 0-2 16,-2 0-1-16,2 0-2 0,0 0-1 0,0 0 1 15,0 0-1-15,0 0 5 0,0 0-2 0,0 0 1 16,0 0 0-16,0 1-3 0,0 0 3 0,0-1 2 16,0 1 2-16,0 1 2 0,0-1 3 15,0 1 0-15,0 2 0 0,0-1 3 0,-1 2-2 16,1-1 1-16,0 2 2 0,-1 1-3 0,1 1 4 15,-1 0 3-15,1 1-2 0,0 0 5 0,-1 1-4 16,0 0-3-16,1 2 1 0,0-1-1 16,0 1-1-16,-2-1 2 0,2 1-1 0,0 1 0 15,-2-1-1-15,0 1-2 0,1-2 0 0,0 2-1 16,1-1 3-16,-2 0-2 0,1 2 0 0,-2-1 0 16,1-1-2-16,2-1 0 0,0 0 1 0,0 0 1 15,0 1-2-15,0 1 0 0,-1-1 0 16,1 2 0-16,-1 1 1 0,0-3 2 0,-1 3-1 15,-1-2 0-15,-1 0 1 0,2 0-1 0,-5-1 2 16,4-3 5-16,-2 1 4 0,0-2 6 0,-3-1 9 16,-1 0 5-16,-1-1 6 0,-1-1 4 15,-1 0-4-15,-3-1-3 0,-1-2-5 0,-2 0-4 16,-1-2-2-16,4 1-1 0,-4-1 1 0,0 0-2 16,5 0 0-16,-3-1-5 0,7-1 1 15,0-2-1-15,0 1 0 0,6-1 0 0,-3 0 0 16,4-1-1-16,-3 0-2 0,4 1-3 0,-2-1-3 15,-1-1-2-15,4 2-4 0,-2-1-3 0,-1 0-13 16,2 1-14-16,1-1-34 0,0 0-61 16,0 0-102-16,1 3-264 0,0 0-789 15</inkml:trace>
  <inkml:trace contextRef="#ctx0" brushRef="#br0" timeOffset="112537.3791">22070 7643 1396 0,'0'0'235'0,"0"0"-152"0,0 0-25 0,0 0 55 16,0 0 51-16,0 0 27 0,0 0-11 0,0 0-48 15,0 0-41-15,0 0-32 0,0 0-15 0,-14-122-11 16,14 112-5-16,2 1 0 0,-1 0-4 15,4 0-6-15,-1-1-2 0,2 0-11 0,-1 0 2 16,3-1-2-16,-1 1-1 0,2 1 4 16,1 1-9-16,0 1-2 0,3 1-5 0,-2 3-4 15,0 0 4-15,0 3-1 0,-1 0 2 0,-1 3-4 16,1 3 3-16,-4 1 2 0,0 2 1 0,-4 1 5 16,0 3-4-16,-2 0 1 0,0 3 1 15,-3 0-4-15,-2 1 6 0,-3 1 2 16,-2 2-2-16,0-1 4 0,1 0-4 0,0-1-2 0,2-4-1 15,3 0 0-15,1-3-2 0,2-1-1 16,1-2-1-16,0-1-4 0,2-2 5 0,0 0 2 16,5-2 1-16,-1 0 3 0,2-1-11 0,1-2-15 15,2 0-37-15,-1 0-70 0,0-2-112 0,1-4-185 16,-4 2-414-16,-4 1-189 0</inkml:trace>
  <inkml:trace contextRef="#ctx0" brushRef="#br0" timeOffset="113096.6204">22585 7438 355 0,'0'0'660'0,"0"0"-360"16,0 0-77-16,0 0-4 0,0 0-9 0,0 0-12 15,-125 76-42-15,100-61-43 0,4 2-33 16,1 1-32-16,1 1-16 0,4 2-14 0,-1-3-8 15,4 0-4-15,4-2-9 0,5-3-5 0,2-3-7 16,1-1-3-16,0-4 3 0,2-1 7 16,5-3 11-16,0-1 7 0,4-1 9 0,2-5 4 15,0-3-1-15,4-3 2 0,-4 0-7 0,4-2 0 16,-5-2-1-16,0-1-7 0,-1 1 6 16,-1-1 0-16,0 2 3 0,-5 3 8 0,-2 2 3 0,-2 4 2 15,-1 1 2-15,0 2-3 0,0 1-8 0,0 2-12 16,0 0-18-16,0 0-19 0,-1 3 2 15,-1 2 4-15,1 5 8 0,-3 0 14 0,3 4-3 16,1 1 0-16,0 0-3 0,1 1-1 0,6-1 0 16,-3-3-2-16,4 1-1 0,2-2-3 0,-1-4 3 15,0-1 1-15,0-2 6 0,0-3 9 16,-2-1 4-16,2-3 5 0,1-5 2 0,0 0-1 16,0-5 0-16,1-2-4 0,-1-1-1 0,0-2-1 15,0-1-4-15,0-1 1 0,-1 1-2 0,1 0 2 16,-1-2-2-16,-1 3 1 15,-3 0-2-15,4 2-2 0,-4 1 7 0,-2 4 5 0,-1 2 6 16,-2 3 6-16,0 3 0 0,0 2-5 0,0 1-11 16,0 0-14-16,0 1-14 0,0 5-2 15,-1 5 5-15,-2 1 6 0,-1 4 8 0,2 3 1 16,2 2 0-16,0 1 2 0,0 2-4 0,1 0-1 16,5 0 0-16,-3-1-3 0,5-1-1 0,0-3-11 15,-3-4-15-15,4-2-24 0,-1-3-22 0,1-5-33 16,0-2-58-16,-2-3-111 0,2-1-219 0,1-4-368 15,-5 0-45-15</inkml:trace>
  <inkml:trace contextRef="#ctx0" brushRef="#br0" timeOffset="113254.1999">22820 7283 996 0,'0'0'526'0,"0"0"-279"15,0 0-86-15,0 0-8 0,0 0-14 0,0 0-20 16,0 0-36-16,0 0-37 0,0 0-40 15,0 0-46-15,0 0-55 0,0 0-97 0,0 0-207 16,0 0-393-16,-1-34-166 0</inkml:trace>
  <inkml:trace contextRef="#ctx0" brushRef="#br0" timeOffset="113799.0149">22892 7611 701 0,'0'0'696'0,"0"0"-553"15,0 0-71-15,0 0 29 0,0 0 35 0,0 0 23 16,106-122-7-16,-94 101-39 0,1 2-37 16,-3-2-23-16,0-1-15 0,1-3-7 0,-1 1 0 15,0-1-2-15,2-3-2 0,-1 1-4 0,3-3-7 16,-1 0-1-16,-2-2-3 0,2-2-4 15,1 1 0-15,-2 0-6 0,0-1 0 0,-2 3 1 16,-2 2 1-16,-3 3 3 0,0 2 3 0,-4 4 4 16,-1 2 2-16,0 3 3 0,-3 4 0 0,-4 2-4 15,3 5-13-15,-1 3-17 0,0 1-13 16,-3 5-6-16,-2 9 3 0,-2 6 15 0,-4 5 9 16,1 4 4-16,-3 5 3 0,1 4-3 0,2 5 1 15,-1 4 0-15,3 2 2 0,1 4-1 16,-1 1 1-16,5-2 1 0,1 0-2 0,5-2 0 0,2-6-3 15,0-2-2-15,5-6-4 0,5-5-2 0,5-5 1 16,0-5 4-16,4-6 10 0,2-6 7 16,1-4 5-16,3-5 1 0,-1 0 0 0,-1-7 2 15,2-4 2-15,-3-4 1 0,-1-3 0 0,-2-6-3 16,-5-1-2-16,1-1-1 0,-4-2 0 16,-2 2-4-16,-2-2-1 0,0 3-1 0,1-2-2 15,-4 5 5-15,2 3 2 0,-3 5 5 16,3 5 5-16,-4 3-6 0,0 3-6 0,-2 3-19 0,1 0-12 15,3 4-3-15,-1 7 5 0,-1 6 13 16,4 2 6-16,-3 5 1 0,-2 2-1 0,2 2-2 16,-3 1 2-16,0 0-3 0,0 0 0 0,-5 1-2 15,-3-2-13-15,-1-2-26 0,0-3-58 16,-2-3-116-16,4-6-185 0,-1-5-388 0,1-4-482 0</inkml:trace>
  <inkml:trace contextRef="#ctx0" brushRef="#br0" timeOffset="113938.6432">23133 7172 1295 0,'0'0'339'0,"0"0"-306"0,0 0-48 0,0 0 14 16,0 0 15-16,0 0-3 0,133 0-38 0,-100 3-175 16,-8 0-495-16,-10-1-53 0</inkml:trace>
  <inkml:trace contextRef="#ctx0" brushRef="#br0" timeOffset="115086.5793">24327 7364 507 0,'0'0'443'0,"0"0"-129"0,0 0-47 15,0 0-22-15,0 0-22 0,0 0-38 16,0 0-49-16,0 0-34 0,0 0-26 0,0 0-18 15,0 0-7-15,0 0-9 0,-117-21-6 0,99 34-5 16,-3-1-5-16,4 6-8 0,3-1-5 16,0 2-5-16,4-1-7 0,2 1 1 0,1 3-2 15,6-1 0-15,-1 1 1 0,2 0-5 0,4-1-2 16,4-3 0-16,4-2-1 0,5-6 3 0,0-2 7 16,-1-6 6-16,2-2 0 0,1-1 10 15,-2-9-2-15,-1-1 2 0,0-4 4 0,-3-2-7 16,-2-1-3-16,0-1-1 0,-4-1-7 0,-3 1 4 15,0-1-1-15,-3 1-1 0,-1 2 4 0,0 0-2 16,0 5 1-16,0 1 2 0,-5 2-1 0,4 4-4 16,-1 3-6-16,0 1-13 0,0 1-18 0,-1 1-1 15,2 6 3-15,-3 4 7 0,-2 2 16 16,4 4 1-16,0-1-1 0,1 3-1 0,1 1 0 16,0 0-2-16,4 2 2 0,1-2 0 0,1 1-2 15,1-1 0-15,1-1-4 0,-1-4-1 0,2-4 3 16,1-5 0-16,2-2 7 0,0-4 8 15,1 0 0-15,0-7 9 0,-2-4-1 16,5-3-1-16,-2-2 2 0,0-2-2 0,0-3 0 16,-2 0 1-16,0-2 2 0,0 2-4 0,1-3 1 15,-3 1-2-15,0 2-6 0,1 0 3 0,-1 0-2 16,0 6-2-16,0 3 5 0,-4 2-6 0,1 4-2 16,-2 3-2-16,1 2-11 0,-2 1 2 0,2 0-3 15,-4 5-2-15,4 4 5 0,-3 2 0 16,2 1 3-16,-3 6 1 0,0 0 5 0,-1 2 0 15,-1-1 0-15,1 2 1 0,-1 0-5 0,0 0 4 16,0 0-1-16,5-2-2 0,-2-2 2 0,2-2-3 16,2-1-2-16,4-4 3 0,5-5 2 15,-2-2 3-15,6-3 3 0,0-1 1 0,0-5-2 0,0-2 2 16,0-3 0-16,-2-2 1 0,-1 0 6 16,-2 0 0-16,-2-3 0 0,1 0 2 15,-6-2-3-15,0 0-1 0,-2-2-1 0,-4 1-3 0,-2-1-1 16,0 3 0-16,-1-2-1 0,-5 5 3 0,0 3 5 15,-1 2 0-15,-2 3-1 0,4 3-1 16,-3 2-10-16,-2 1 0 0,0 2 0 0,-3 7-2 16,-1 4 7-16,2 3-3 0,0 2-1 0,2 3 1 15,2 1-2-15,4 0 0 0,1 3 2 16,3 0 0-16,3 4-3 0,3 0 1 0,8-1-3 16,1-3-4-16,6-3-1 0,6-5-13 0,4-3-28 15,1-6-54-15,5-3-134 0,-10-3-272 16,-8-1-1051-16</inkml:trace>
  <inkml:trace contextRef="#ctx0" brushRef="#br0" timeOffset="116202.6949">25599 7220 1264 0,'0'0'399'0,"0"0"-210"15,0 0-106-15,0 0-56 0,0 0-20 16,0 0 10-16,0 0 14 0,0 0 25 0,0 0 17 15,0 0-1-15,0 0-11 0,0 0-15 0,0 0-12 16,-19 131-6-16,12-107-10 0,4 0-5 16,-2-1-3-16,3-3-3 0,0 0-1 0,1-3 0 0,1-3-1 15,0-3-1-15,0-2 1 0,0-5 3 16,0-1 14-16,1-3 32 0,1 0 25 0,1-3 4 16,2-5-11-16,3-4-31 0,-1-1-23 0,3-3-5 15,-2-3-3-15,4 0 3 0,-4-1-5 16,2 0-1-16,0-2-1 0,-1 2-1 15,0-1 0-15,2 3 0 0,0-1-2 0,-1 3-2 0,1 3-1 16,-1 3-3-16,-1 1-5 0,0 5-6 0,-4 2-9 16,2 2-8-16,-3 2-5 0,1 5 1 0,-1 2 8 15,1 3 9-15,-2 3 8 0,0 4 8 16,1 1-1-16,-1-1 0 0,0 1 0 0,1 2 0 16,-1 0 3-16,1-1-1 0,2 0 1 0,-1-3-1 15,1-3 0-15,3-3 3 0,3-3 3 16,-1-6 7-16,1-2 7 0,4-1 4 0,-2-6 1 15,3-2-5-15,-3-5-1 0,2-2-3 0,-5-3-2 16,2 0 0-16,-3-1-4 0,-1-5-1 0,-4 3 0 16,1 0 2-16,-2 2 2 0,-2 1 2 0,-2 4 2 15,0 3-1-15,0 1 4 0,0 4 0 0,0 2-2 16,0 2-8-16,0 2-14 0,0 0-23 16,0 1-5-16,0 6 4 0,0 3 10 0,0 4 16 15,0 4 5-15,2 0-3 0,5 3 2 0,-1-2 0 16,4 3 0-16,0-1 2 0,3-3-2 0,0 0-2 15,0-2-2-15,3-4-4 0,-1-4 1 16,2-4 2-16,0-4 2 0,0-1 3 0,-2-9 2 16,0-3-3-16,-5-1-5 0,-4-3-9 0,-1-2-12 15,-5 0-6-15,0 0-1 0,-4 1 5 0,-3 1 8 16,-3 3 9-16,-3 1 5 0,1 1 7 16,-1 4-3-16,0 2 2 0,2 2-1 0,3 0-2 15,1 4 4-15,1 0-4 0,3 0-3 0,2 3-6 16,1 2-3-16,0 3 0 0,1 1 2 15,6-1 3-15,4 1 8 0,4-2 5 0,5-3 5 16,2 0 4-16,4-3 1 0,0-1 2 0,-1 0 0 16,-2-7 5-16,0-1-2 0,-3-3 0 15,-2-2 0-15,0-3 0 0,-1-1-1 0,-2-1-2 16,-1-1 0-16,-2-1-4 0,0-1 0 0,-5-2-1 16,0-1-3-16,-1 0-2 0,-2-2-4 0,-2 0-2 15,0 0 1-15,-2-2-1 0,0 1 0 0,0-2 0 16,0 1 1-16,-2 1 1 0,-1 0 3 0,0 5 4 15,-1 4 3-15,-2 4 2 0,2 6-3 0,-2 4-5 16,-1 4-6-16,1 0-8 0,0 6 0 16,-3 8 4-16,-1 8 5 0,-1 5 3 0,1 8 0 15,0 3 0-15,2 4-3 0,2 6 2 0,4 3-2 16,0 2-4-16,2 2-7 0,4-2-26 16,9-3-40-16,3-4-80 0,6-8-111 0,2-7-106 15,1-10-110-15,0-8-113 0,-6-6-177 0,-8-5 644 0</inkml:trace>
  <inkml:trace contextRef="#ctx0" brushRef="#br0" timeOffset="116337.3358">26327 7089 1701 0,'0'0'470'0,"0"0"-291"0,0 0-110 16,0 0-34-16,0 0-20 0,0 0-12 0,0 0-3 16,0 0-1-16,0 0-10 0,148 2-32 0,-109 6-106 15,-2 0-246-15,-8-1-530 0,-10-3-23 0</inkml:trace>
  <inkml:trace contextRef="#ctx0" brushRef="#br0" timeOffset="116881.1983">27095 7274 879 0,'0'0'360'0,"0"0"-109"0,0 0-30 15,0 0-18-15,0 0-8 0,0 0-17 16,0 0-31-16,105-134-27 0,-93 108-27 0,-3 0-22 15,0-1-18-15,-6 2-10 0,3-1-8 0,-4-2-10 16,-1 0-4-16,-1-1-5 0,0-1-2 16,0-1-2-16,0 0-5 0,-1 0-3 0,1 1 0 15,0 4-4-15,0 4 1 0,0 5 0 0,0 5-3 16,0 6-3-16,0 3-13 0,0 3-35 16,-2 3-11-16,-1 8 11 0,-1 10 10 0,0 7 34 15,-3 6 10-15,2 7-10 0,-1 3 8 0,-2 6-2 16,2-2-4-16,0 0 0 0,-3 2-6 0,0-2 1 15,1 1 2-15,-1-1 0 0,3-4-46 16,0-4-122-16,4-7-183 0,2-5-209 0,0-10-254 0,3-5 177 16</inkml:trace>
  <inkml:trace contextRef="#ctx0" brushRef="#br0" timeOffset="117318.7851">27205 7120 279 0,'0'0'288'0,"0"0"-126"0,0 0 8 15,0 0 9-15,0 0 5 0,0 0-35 16,0 0-46-16,0 0-16 0,0 0 8 0,0 0 11 16,0 0 2-16,0 0 0 0,0 0-12 0,112-131-7 15,-96 109 0-15,-1-1-7 0,-1-1-2 0,-3-4-13 16,0 1-14-16,-2 1-8 0,2 0-7 0,-3 2-4 16,-4 2 0-16,2 5 3 0,-4 2 3 15,0 5 2-15,-2 3-2 0,0 4-16 0,0 2-16 16,0 1-28-16,0 0-31 0,0 7 5 0,0 6 4 15,-3 5 18-15,0 7 24 0,-1 6-2 16,1 4 2-16,-2 4-2 0,1 2 1 0,-1 1 0 16,-2-1 0-16,-2 2 0 0,-1 1-3 0,-1-1 4 15,-1-1-1-15,1-5-3 0,1-4-5 0,3-7-9 16,2-9-2-16,2-5 6 0,2-7 23 16,1-5 24-16,0-4 6 0,6-7-2 0,3-8-17 15,5-3-15-15,1-4-1 0,5-3 1 0,-1 0 6 0,0 1 0 16,1 0 0-16,-2 2-1 15,-2 4-3-15,-1 1 1 0,-3 5 0 0,1 2-1 0,0 5-2 16,-3 3-3-16,0 4-4 0,0 2-1 0,0 2 0 16,-1 6 1-16,1 3 0 0,0 4 0 15,-3 2-2-15,2 2 3 0,1 3 0 0,-4 0-2 16,0 1-3-16,0 0-15 0,-3 0-27 0,2 0-68 16,-1-2-151-16,1-3-272 0,0-5-451 0,-3-6 113 15</inkml:trace>
  <inkml:trace contextRef="#ctx0" brushRef="#br0" timeOffset="117845.7375">27893 6997 574 0,'0'0'344'0,"0"0"-82"15,0 0-14-15,0 0-14 0,0 0-23 0,0 0-39 16,0 0-42-16,0 0-40 0,-123 123-34 0,118-104-22 15,3-4-15-15,2 1-2 0,7-6 7 0,3-4 10 16,2-2 10-16,6-4 1 0,-1 0-8 0,1-6-7 16,2-4-10-16,-2 1-7 0,1-3-4 0,-4 1-2 15,0 0-2-15,-5-2 0 0,1 4 2 16,-6-1-1-16,0 4 2 0,-5-1 1 0,1 5-1 16,-1 1-3-16,0-1-13 0,0 2-12 0,0 0-16 15,0 0 1-15,0 4 8 0,-1 1 10 16,1 2 11-16,0 2 1 0,0-1 3 0,1 0-2 15,6 1 5-15,0-4 5 0,6 1-1 0,-1-3 4 16,1-3 2-16,3 0 1 0,0-3 4 16,-1-4 0-16,-2-3 4 0,1-2-1 0,-1-3-3 15,-2 0 1-15,-2-3-2 0,-1-1 0 0,-1 0-2 16,1-2 0-16,-4-1-2 0,0-1-1 0,-3-2-2 16,-1 1-3-16,0-4-4 0,-1-2 1 15,-5-1-3-15,2 0 0 0,-3-2 1 0,1 1 0 0,0-2 2 16,1 0 4-16,0 0 0 0,3 0 4 15,-2 4 2-15,1 2 1 0,2 4 3 0,-1 4 10 16,-2 8 2-16,1 5-2 0,1 3-14 0,2 4-33 16,-2 2-7-16,-5 10-2 0,1 5 10 0,-5 7 23 15,-2 8 1-15,2 4 0 0,-1 6-2 16,2 4 0-16,2 4-2 0,-1 0 0 0,7 2-1 16,1-3-7-16,1 0-9 0,3-5-28 0,10-5-42 15,2-6-65-15,7-6-96 0,6-7-62 0,2-7-73 16,-7-7-195-16,-6-2-452 15</inkml:trace>
  <inkml:trace contextRef="#ctx0" brushRef="#br0" timeOffset="117966.7477">28063 6783 1551 0,'0'0'482'16,"0"0"-278"-16,0 0-113 0,0 0-47 16,0 0-31-16,0 0-13 0,0 0 2 15,0 0-7-15,127 15-31 0,-90-6-88 0,3 2-183 16,-9-2-335-16,-9-3-631 0</inkml:trace>
  <inkml:trace contextRef="#ctx0" brushRef="#br0" timeOffset="118812.3713">28672 7038 548 0,'0'0'443'16,"0"0"-189"-16,0 0-51 0,0 0-13 0,0 0-7 15,0 0 2-15,0 0-23 0,0 0-38 16,0 0-29-16,0 0-14 0,64-140-5 0,-54 114-2 16,3 1-11-16,-2 2-10 0,2 1-12 0,-1 1-13 15,-1 2-9-15,4 3-6 0,-1 4-7 0,-2 1-6 16,2 3-4-16,-1 2-3 0,-1 4-1 15,-1 1 2-15,0 1-1 0,1 3 1 0,0 5 1 16,1 3-3-16,-3 4 3 0,-2 3 1 0,-1 3-2 16,-3 3 2-16,-2 1-4 0,-2 1-4 15,-2 0-3-15,-5 2 0 0,-4-3-1 0,-2-1-2 16,-3 0 0-16,-1-2-5 0,1 0-2 0,-1-4-2 16,4-1-7-16,1-5-1 0,6-3-4 0,1-4 7 15,5-4 12-15,0 0 10 0,4-1 13 0,2 0 3 16,2-2 0-16,7-2-3 0,-1-2 0 15,6-1-1-15,-1-1 1 0,2-2 5 0,0 0-1 0,-2-1 4 16,2-2 2-16,-1-1 1 0,-2-2 1 16,-1 0 1-16,-1 0-2 0,2-2 2 0,-6 0-2 15,0-1-3-15,-3-1-1 0,0 1-3 0,-3-4-2 16,0 2 0-16,0-1-1 0,-2-1-6 16,-2-1 5-16,0-2 1 0,0 0-2 0,-2-1 4 15,0 0-1-15,0-2 0 0,0 1 1 0,0 1-2 16,0 0 0-16,0 2 3 0,-2 2 0 15,-1 4 4-15,2 5 2 0,0 3-1 0,-1 5-7 16,-1 5-16-16,1 1-17 0,0 7-3 0,-4 10 5 16,0 5 7-16,-3 10 17 0,-1 5 2 0,-1 7-2 15,3 3 4-15,4 4-6 0,-2 1-9 16,5 0-17-16,1-1-39 0,0-1-70 0,2-4-111 16,6-7-190-16,0-11-438 0,-4-11 106 0</inkml:trace>
  <inkml:trace contextRef="#ctx0" brushRef="#br0" timeOffset="118947.9857">29131 6729 1435 0,'0'0'185'0,"0"0"-189"16,0 0-48-16,0 0 10 0,0 0 3 0,0 0 5 16,0 0-19-16,0 0-96 0,0 0-244 15,0 0-399-15</inkml:trace>
  <inkml:trace contextRef="#ctx0" brushRef="#br0" timeOffset="119884.2327">29518 6739 498 0,'0'0'288'16,"0"0"-146"-16,0 0 10 0,0 0 31 0,0 0 18 0,0 0-2 16,0 0-29-16,0 0-32 0,0 0-34 15,0 0-31-15,0 0-24 0,0 0-15 0,-72 126-7 16,76-116-6-16,2-3 10 0,5-3-1 0,-2-1-1 15,6-3 0-15,1 0-16 0,2-4-3 16,1-4-7-16,-1-2-3 0,-1 1 4 0,0 0-1 0,-6 1 2 16,-2 3 4-16,-6 2 1 0,-2 1-4 15,-1 1-11-15,0 1-23 0,0 0-18 0,0 3 4 16,0 2 9-16,0 4 19 0,0 4 13 0,1 0-2 16,7 3-5-16,0 1-3 0,5-2-8 15,2-2-8-15,1-2-15 0,3-2-17 16,2-3-5-16,1-2 8 0,-2-3 18 0,0-1 25 0,-2-2 19 15,-5-5 5-15,3-4 2 0,-5-1 0 0,0-3-2 16,-1-2 10-16,-1-3 9 0,-3-2 9 16,0 1 6-16,-1-4-3 0,-2 2-3 0,-1-2-6 15,-2 0-4-15,1-1-2 0,-1-2-2 0,0 1 1 16,0-2-6-16,0-1 0 0,1 0-4 16,3 0-3-16,-2 1 4 0,0 4 1 0,-2 4 8 0,1 2 16 15,-1 6 11-15,0 3 11 0,0 5-7 16,-1 5-24-16,0 0-34 0,-1 0-17 0,-4 9-3 15,0 6 6-15,-1 3 19 0,-1 5-2 0,5 2 0 16,-3 5 0-16,5 2-4 0,1 4 3 16,0 1-1-16,4 4-3 0,2-1-5 0,2 1-13 15,2 1-29-15,0-5-55 0,2-6-68 0,7-7-31 16,0-6 11-16,1-11 55 0,1-4 76 0,0-3 47 16,-2-7 21-16,0-7 4 0,-4-2 4 0,2-2 13 15,-7 0 13-15,-3 0 24 0,-1 2 16 16,-5 0 7-16,-1 3 6 0,0 1-8 15,0 4-6-15,0 1-10 0,0 4-12 0,0 1-13 16,-1 0-16-16,1 2-19 0,0 0-18 0,0 0-15 16,2 0-2-16,4 2 9 0,2-1 15 0,2 0 16 15,4-1 8-15,2 0-3 0,1-1-3 0,2-3-1 16,1-3-2-16,0-3 5 0,-2-1 3 0,1-3 1 16,-2-3-1-16,1 1-2 0,-2-5 0 15,-2-1 1-15,-2-2 1 0,-2-2-1 0,-1-1-3 16,-1-2-6-16,-1-3-4 0,-3 0-4 0,-3-1-3 15,1-2-2-15,1 1 0 0,-2 0 0 0,1 0 0 16,-1 3 3-16,0 3 6 0,-1 5 2 0,0 4 6 16,0 5 7-16,0 6-5 0,0 3-1 15,-2 3-21-15,0 2-34 0,-4 0-8 0,2 10-1 16,-6 4 15-16,-1 7 28 0,-3 5 8 0,2 7 1 16,0 4 3-16,-1 4-1 0,0 5-2 15,3 5 1-15,-1 2 1 0,4 0-4 0,0 1 3 0,1-1-5 16,4-2-8-16,2-3-10 0,1-8-14 15,8-5-10-15,8-11 2 0,3-10 11 0,4-8 19 16,3-6 16-16,2-6 5 0,-4-9-2 0,3-6-3 16,-4-4-2-16,-3-2 3 0,-3-1 5 15,-7-1 3-15,-4-1 9 0,-6 4 7 0,-1 2 11 16,-2 5 12-16,-5 1 5 0,-3 7 1 0,1 2-5 16,1 5-13-16,3 3-10 0,-3 1-12 15,0 1-10-15,2 7-4 0,-2 4-3 0,-1 4 2 16,5 2 0-16,0 4-2 0,4 2-1 0,4 3-6 15,7-2-9-15,4 1-20 0,10-1-30 0,2-5-42 16,9-1-59-16,2-6-93 0,3-1-168 0,-14-5-436 16,-7-3-257-16</inkml:trace>
  <inkml:trace contextRef="#ctx0" brushRef="#br0" timeOffset="120180.5848">30894 6554 763 0,'0'0'261'0,"0"0"-59"0,0 0 28 0,0 0 37 15,0 0-5-15,0 0-64 0,0 0-83 16,0 0-61-16,0 0-39 0,0 0-8 0,0 0 3 15,0 0 10-15,0 0 10 0,-17 54 1 0,15-33-1 16,0 0-3-16,2 2-2 0,0-1-3 16,4 0-1-16,3-1-5 0,3-3-4 0,0-1-11 15,4-1-23-15,-2-3-50 0,4-5-84 0,-2-3-117 16,3-4-178-16,-6-1-375 0,-4 0 7 0</inkml:trace>
  <inkml:trace contextRef="#ctx0" brushRef="#br0" timeOffset="120335.2334">30950 6258 645 0,'0'0'650'0,"0"0"-526"15,0 0-83-15,0 0-21 0,0 0-10 16,0 0-27-16,0 0-27 0,0 0-25 0,0 0-16 16,0 0-32-16,0 0-78 0,0 0-150 0,0 0-250 15,0 0 572-15</inkml:trace>
  <inkml:trace contextRef="#ctx0" brushRef="#br0" timeOffset="120623.6954">31032 6647 1590 0,'0'0'101'16,"0"0"-49"-16,0 0 38 0,0 0 47 0,0 0 27 16,40-119 4-16,-33 104-33 0,-3 2-31 15,2 3-26-15,-2 4-24 0,2 1-18 0,-4 4-22 16,-1 1-21-16,0 0-16 0,0 1-6 0,2 5 3 15,-2 2 9-15,-1 1 10 0,1 2 5 0,-1 1 4 16,0 1-2-16,0 1 0 0,-1 1 0 0,-4-2-1 16,3 2 3-16,-4-2 0 0,4-3 0 0,-2-1 4 15,3-5-2-15,1-2 14 0,0-2 23 0,0 0 20 16,3 0 6-16,1-6-13 0,5-3-23 16,4 0-27-16,0-1-1 0,0 0 1 0,0 2 2 15,2 2 2-15,-2 1-6 0,-2 3-4 0,4 2-3 16,-1 0-7-16,3 2 6 0,2 5-1 15,-1 4 0-15,1 0 0 0,5 4-18 0,-2 1-47 16,-3 0-148-16,-4-2-327 0,-5-6-1030 0</inkml:trace>
  <inkml:trace contextRef="#ctx0" brushRef="#br0" timeOffset="120952.0391">30885 6610 1202 0,'0'0'447'16,"0"0"-307"-16,0 0-61 0,0 0 21 0,0 0 34 16,0 0 16-16,0 0-19 0,0 0-40 0,0 0-39 15,121-6-24-15,-94 2-19 0,2-1-4 16,-4 0-5-16,-1 1-14 0,-4-1-36 0,-3 1-102 16,-4-2-154-16,-4 2-261 0,-5-1-386 0,1 3 427 0</inkml:trace>
  <inkml:trace contextRef="#ctx0" brushRef="#br0" timeOffset="121119.8004">30828 6685 1475 0,'0'0'690'0,"0"0"-494"0,0 0-71 16,0 0-15-16,0 0-9 0,0 0-10 0,0 0-20 15,0 0-27-15,143-65-19 0,-112 59-16 0,4 0-11 16,-2 1-15-16,-1 2-33 0,-1-1-86 15,-1 1-146-15,-2 0-237 0,-9 1-504 0,-6 2 115 0</inkml:trace>
  <inkml:trace contextRef="#ctx0" brushRef="#br0" timeOffset="121387.424">31561 6607 880 0,'0'0'499'0,"0"0"-174"0,0 0-60 16,0 0-31-16,0 0-42 0,0 0-46 0,0 0-35 15,39-119-35-15,-37 105-18 0,3 3-16 0,-2-2-9 16,-2 3 0-16,4-1 2 0,-5 4 5 0,0 2-5 16,0 1-2-16,0 3-12 0,0 0-21 15,0 1-14-15,0 0-33 0,0 0-14 0,-5 7 6 16,4 2 7-16,-3 7 29 0,-2 3 15 15,4 3 1-15,-4 3 1 0,4 1-11 0,2 4-11 16,0-1-28-16,0 1-45 0,0-2-96 0,8-4-136 16,2-5-189-16,0-6-280 0,-2-5 17 0</inkml:trace>
  <inkml:trace contextRef="#ctx0" brushRef="#br0" timeOffset="121522.9974">31743 6220 0 0,'0'0'195'0,"0"0"-42"16,0 0-179-16,0 0-123 0,0 0-24 0,0 0 173 15,0 0 0-15,0 0 0 0</inkml:trace>
  <inkml:trace contextRef="#ctx0" brushRef="#br0" timeOffset="121879.2594">31779 6603 1895 0,'0'0'130'0,"0"0"-84"0,0 0 7 15,0 0 36-15,0 0 28 0,0 0 14 0,40-128-14 16,-36 112-22-16,5 0-22 0,-2 1-20 0,-1 3-15 16,3 2-16-16,1 1-15 0,-2 3-12 15,0 3-9-15,-2 1-13 0,3 2-10 0,-2 0-5 16,-3 2-2-16,2 5 5 0,-3 1 6 0,4 1 2 15,-5 4 5-15,0 1 6 0,-2 1 2 0,1-1 7 16,-1 2 2-16,0-1-1 0,0-3 2 16,-1-2 2-16,1-2 4 0,0-3 9 0,0-4 21 15,0 0 24-15,0-1 25 0,0 0 8 0,3 0-15 16,2-4-20-16,3-2-26 0,1 0-11 16,2-1 0-16,-1 1 2 0,0-1 3 0,1 4 2 15,-2 2-4-15,0 1-6 0,0 0-6 16,1 1-4-16,2 6-3 0,1 4 1 0,2 2 0 15,3 4-1-15,2 3-3 0,-1 1-16 0,0 2-40 0,-1 3-73 16,-2-1-149-16,-2-6-309 16,-7-5-982-16</inkml:trace>
  <inkml:trace contextRef="#ctx0" brushRef="#br0" timeOffset="123224.0881">22176 8154 930 0,'0'0'360'15,"0"0"-140"-15,0 0-54 0,0 0-32 0,0 0-34 16,0 0-40-16,0 0-29 0,0 0-5 16,0 0 9-16,0 0 10 0,0 0 1 0,0 0 2 15,0 0-9-15,-124 123-9 0,117-99-5 0,0 0-6 16,7 1-5-16,0-3-2 0,0 1-4 0,7-3 2 16,3 0-1-16,3-3-2 0,3-1 0 15,3-3-1-15,3-4 2 0,2-2 2 0,3-4 3 16,-1-2-3-16,4-1 0 0,1-2-1 0,-1-5-3 15,-1-4 2-15,0-3 3 0,-1-2 2 16,-4-3-2-16,2-2-1 0,-1-3 0 0,1-5-3 0,-3-4 0 16,-2 0-3-16,0-5-2 0,-3 1-2 15,-4-3-4-15,2-3 4 0,-5-2-1 0,-1 1 0 16,0-2-2-16,-5 0 1 0,1 4 2 0,-4 2 2 16,-1 5 11-16,-1 7 9 0,0 8 13 15,-1 7 13-15,0 5 0 0,-1 5-12 0,-1 2-29 16,1 1-37-16,0 3-10 0,0 10 0 0,-5 5 19 15,3 7 26-15,-3 6 9 0,3 8 4 0,-2 2-1 16,5 3-1-16,0 4-7 0,1 1-1 0,0 2-3 16,0 0-1-16,0-1 0 0,1 0-1 15,0-2-2-15,-1-2-1 0,0-5-5 0,0-3 1 16,1-6-1-16,0-7-2 0,2-6 0 0,-1-5-4 16,0-7 3-16,0-4 15 0,3-3 12 15,-2-7 7-15,5-8-2 0,-1-1-11 0,1-5-13 16,1-3 2-16,3-2 2 0,1 0-2 0,-2-1 7 15,0-2-5-15,-1 2-3 0,0 3 5 0,-4 5-3 16,1 2 7-16,0 7 1 0,-4 3-3 0,1 4-5 16,0 3-16-16,-2 0-3 0,0 5-1 15,4 6 7-15,-3 3 8 0,5 2 1 0,0 6 1 0,-3 1-4 16,4-1 4-16,0 2 1 0,2-4 0 16,-1-1 6-16,1 0-7 0,2-1-1 0,2-5-1 15,0-1-2-15,4-4 5 0,2-5 0 0,4-3 2 16,-1 0-2-16,-4-7 1 0,1-3 3 15,-2-3 2-15,-7-1 6 0,-2-2 0 0,0-2 0 16,-5 0 0-16,-3-1-3 0,-2-1 5 0,0 2 3 16,0 1 5-16,-2 3 8 0,-3 2 5 0,2 4 4 15,1 4-3-15,-2 2-9 0,2 2-15 16,2 0-17-16,-1 5-5 0,-1 6-6 0,-3 4 7 16,3 3 7-16,1 1 0 0,1 2 6 0,0 0-9 15,0 0-6-15,1 0-11 0,2 1-20 16,4-3-32-16,-1 1-57 0,-1-4-111 0,4-3-203 15,-2-3-490-15,-3-6-211 0</inkml:trace>
  <inkml:trace contextRef="#ctx0" brushRef="#br0" timeOffset="123365.8424">23126 8061 1563 0,'0'0'192'0,"0"0"-191"0,0 0-75 16,0 0-42-16,0 0-13 0,0 0-47 0,0 0-77 15,0 0-102-15,0 0-187 0,0 0 431 0</inkml:trace>
  <inkml:trace contextRef="#ctx0" brushRef="#br0" timeOffset="124206.2679">23158 8488 1652 0,'0'0'74'0,"0"0"-45"0,0 0 8 16,0 0 40-16,0 0 36 0,138-112 25 0,-114 88 3 16,0-3-23-16,-3 3-17 0,-6 0-18 0,2 1-20 15,-5 0-11-15,4 0-12 0,-4 0-7 16,-1 0-5-16,0-1-7 0,-3-1-3 0,0-2-6 16,-3 2-4-16,2-3 3 0,-3 1-7 0,-2-2-1 15,3 0-2-15,-3 0-1 0,-1 3 2 16,-1 2 1-16,0 4 6 0,0 6-3 15,-2 5 1-15,-1 4-6 0,-2 4-18 0,-4 1-3 0,3 6-2 16,-5 4 6-16,-5 8 10 0,2 8 5 0,-4 2 1 16,0 7 0-16,4 3 2 0,0 5-2 0,2 3-1 15,6 3 0-15,0-1-4 0,3 0 1 0,2-1 3 16,1-2-2-16,4-3 3 0,6-7-4 16,3-5-2-16,4-4 1 0,3-5 0 0,1-4 3 15,0-3 0-15,2-7 1 0,3-2-1 0,-2-5 2 16,3 0 2-16,-4-4 1 0,3-4 4 15,-3-6 0-15,-1 1 1 0,-3-5 0 0,-1-3 1 16,-4-1 4-16,1-3 2 0,-3-3 0 0,-1-3 0 16,-2 0-4-16,-3-2-1 0,2 1-2 0,1-4 2 15,-2 1-3-15,-2-1-3 0,3-2-2 16,-2 1-1-16,0-2-1 0,0 1 2 0,-2 0 0 0,2 1 2 16,-3 1-4-16,3 3 1 0,-2 2-1 0,-3 5 2 15,-1 2 5-15,0 5 5 0,0 5 4 16,0 5 0-16,-1 2-3 0,0 5-10 0,-2 1-13 15,3 1-17-15,-2 0-22 0,0 5 1 0,0 6 7 16,2 5 13-16,-2 6 27 0,1 5 5 16,1 6 5-16,0 3 2 0,0 7-6 0,0 1-1 15,0 2 0-15,1 1 0 0,-1 2 0 0,0 3-2 16,-2-2-1-16,-3 0-1 0,2-4 2 16,-3-2 1-16,5-2 0 0,-1-8-4 0,1-6 1 15,1-5-2-15,0-6-1 0,0-4 5 0,1-5-1 16,-1-4 2-16,0-1 6 0,0-3 10 0,0 0 14 15,0 0 10-15,0-3-3 0,-1-3-6 16,-2-1-15-16,-2-2-12 0,4-3 0 0,-2 1 1 16,-2 0 2-16,4 2 3 0,-2 0 1 0,1 2-5 15,-2 0 1-15,3 1-1 0,1 1-2 16,-1 2 1-16,1 1-3 0,0 0-2 0,0 2-2 0,0 0-3 16,0-1-1-16,0 1-1 0,0 0-1 15,0 0 0-15,0 0 0 0,0 0-1 16,0 0 1-16,0 0 3 0,0 0-1 0,0 0 1 0,0 0 0 15,0 0 0-15,0 0 0 0,0 0 2 16,-1 0 0-16,1 0 0 0,0 0-2 0,0 0-2 16,0 0 0-16,0 0-3 0,0 0 1 15,0 0 1-15,0 0-3 0,0 0-3 0,0 0 0 16,-1 0-3-16,1 0-3 0,-1 0-4 0,-2 0-11 0,1 0-19 16,0 1-29-16,1-1-48 0,-2 2-67 15,-2-2-125-15,1 0-246 0,-1 0-402 0,3 1 310 16</inkml:trace>
  <inkml:trace contextRef="#ctx0" brushRef="#br0" timeOffset="126040.55">23661 8292 216 0,'0'0'266'0,"0"0"-133"0,0 0 9 0,0 0 77 15,0 0 76-15,0 0 35 0,0 0-49 0,0 0-77 0,0 0-64 16,0 0-50-16,0 0-33 0,0 0-20 15,0 0-6-15,0 0 2 0,-39 7 3 16,27 7-1-16,-1 0-7 0,0 5-7 0,1-2-7 16,3 1-5-16,3-1-1 0,0 0-4 0,3-1-3 15,2 0 0-15,1 0-1 0,0-3 1 16,2 0 2-16,2-3 0 0,4-1-1 0,0 0 2 16,2-4 1-16,-1-2 4 0,2-2 6 0,1-1 3 15,0 0 2-15,-1-4 0 0,4-4-2 16,-4-2 0-16,2-1-2 0,-3-1-1 0,0-4-1 0,1-2-2 15,-1-2-2-15,-2 0-2 0,0-3 1 16,-3-3 0-16,1-1-1 0,-2-1 1 0,-2-1-4 16,3-2-1-16,-3-1-1 0,5 0-1 0,-4-1 2 15,-1-2-2-15,3-1-1 0,-2 1-1 0,-1-1-3 16,3 1 0-16,-3-1 1 0,-1 2-1 0,0 4 5 16,-1 1-2-16,0 7 4 0,0 3 3 0,0 6-1 15,-2 5 0-15,-1 4-7 0,-1 1-7 16,3 2-14-16,0 1-11 0,-2 2 4 0,-3 7 5 15,2 5 13-15,-5 4 11 0,2 5 2 16,-1 5 0-16,5 2-2 0,2 3 1 0,1 4 3 16,0 2-1-16,3 1 0 0,4 3 1 0,1 3-4 15,-1-1 0-15,5 0 2 0,-1-2-5 0,1-1 0 16,1-3-1-16,0-6-2 0,3-4 0 16,0-5-2-16,0-5 0 0,3-4-1 0,0-5 2 15,1-3 1-15,1-5 0 0,-2-2 7 0,1 0-1 16,-3-7 4-16,0-3 4 0,-2-2-1 0,-2-4 6 15,-3-2-2-15,-1-1 1 0,-3-3 0 0,2-3-5 16,-3-4-1-16,0 1-2 0,0-2 1 16,0 0 3-16,-1-2-2 0,1 0 2 0,-3-1-2 15,3-1 0-15,-1 0-1 0,-2 0-4 0,4 1 0 16,-1-2-3-16,1 1 2 0,-3 0 0 0,2 1 0 16,-3-2 4-16,-1 6 0 0,-1 2 1 15,0 3 2-15,-1 1-2 0,-5 4 2 0,2 3-1 0,-2 3 1 16,0 4 1-16,1 3-1 0,3 3-7 15,0 1-9-15,0 2-14 0,0 0-14 0,-1 2-3 16,2 6 7-16,-1 5 11 0,-2 5 15 16,1 5 7-16,3 6 2 0,-1 5 2 0,1 2 0 15,0 6-1-15,1 1-1 0,2 2 3 0,0 4-1 16,-1 1 1-16,-2 1 2 0,0 0-3 0,0 1 1 16,0-2-1-16,0-2-3 0,-3-3 1 15,-2-3 0-15,1-7-1 0,-1-5-1 0,3-4-1 16,0-9-2-16,1-3 0 0,1-7 1 0,0-2 6 15,0-5 20-15,0 0 13 0,0-4-1 0,0-4-3 16,1-6-21-16,1-2-12 0,3-4 1 0,1-2-4 16,0-2 2-16,-1-5 1 0,3-1 0 15,3-3 2-15,-1-1 1 0,1 2-2 0,4 3 1 16,-2 0 3-16,0 4-6 0,3 5 0 0,-2 4-3 16,-3 5-10-16,2 6 1 0,-1 4-5 0,-3 1-4 15,1 7 8-15,-3 5 0 0,2 4 3 16,0 2 6-16,-1 4-2 0,0 1 3 0,-2 1 0 15,2 2 3-15,0 0-3 0,2 1 2 16,-1-2 1-16,1-2-3 0,1-3 5 0,-1-3-3 16,2-5-2-16,2-2 1 0,2-6-1 0,-2-2 6 0,2-2 4 15,-2-4 5-15,0-4 0 0,-2-3 2 16,-1-2-3-16,-3-4 2 0,-2-2 1 0,2-2-5 16,-5-4 3-16,2 2-3 0,-3-1-8 0,-1 1 7 15,-1 0 0-15,0 1-1 0,0 2 10 16,0 5-3-16,0 2 4 0,0 3 2 0,0 6-5 15,0 2-8-15,0 2-19 0,0 0-9 0,-2 8 1 16,0 4 3-16,-3 4 14 0,4 3 2 16,-1 3 1-16,2-1 0 0,0 5-2 0,2 0 2 0,2 1-6 15,2 1 3-15,1-2 0 0,-1-2-6 16,2-2-6-16,1-5-4 0,2-2-5 0,0-4 1 16,4-6 5-16,-1-3 4 0,-3-2 7 0,5 0 5 15,-4-7-1-15,-1-4 4 0,0-3 0 16,-3-2-1-16,-4-1 9 0,0-2-6 0,-4-2-2 15,-4-1 2-15,-1-1-5 0,-4 1 4 0,-2 0 5 16,1 2 1-16,0 2 5 0,-1 3 3 0,2 1 1 16,0 3-1-16,0 1 7 0,4 3-4 15,0 5-4-15,4-1 1 0,1 2-15 0,0 1-4 16,0 0-8-16,1 0-5 0,4 0 8 0,0 0 4 16,6 0 9-16,2 0 3 0,3 0-3 15,3 0-1-15,2 0-1 0,1-2 2 0,-2-1-3 16,4 0 2-16,-3-1-1 0,-2 1-1 0,-1-1 4 15,-1 3-3-15,-6 0 1 0,-1 1-2 16,-3 0-6-16,-1 0 1 0,-3 3 0 0,-1 5-1 0,-1 0 2 16,-1 2 2-16,0 4 1 0,0 0 0 0,0 2 2 15,0 1-2-15,0 1 1 0,0 3 0 0,0 0-6 16,0-1 4-16,3 3-2 0,0-4 1 16,3-3 3-16,-1-2-3 0,3-4 0 0,1-2 1 15,1-4 1-15,1-2 3 0,-1-2 2 0,-1-1 3 16,1-5-2-16,-2-1 0 0,0-2 0 15,-2-2-3-15,0-3 3 0,-2-2-5 0,-4 0-4 16,0-4-1-16,0 2-6 0,-2 1 1 16,-6-2 1-16,0 1-1 0,0 3 5 0,-4 1 2 0,4 2 2 15,-2 3 5-15,2 1 2 0,-2 2 0 16,2 1 0-16,4 2-4 0,-2 2-3 0,4 1-4 16,2 0-6-16,0 0-4 0,0 0 1 0,2 0 1 15,4 1 8-15,1 2 8 0,5-3 1 16,3 0 1-16,2 0 1 0,4 0-3 0,1-2 0 15,-1-1 0-15,0-3-1 0,0 0-1 0,-1-2 5 0,0 0-3 16,1-1 1-16,0-2-1 16,1 2-4-16,1-1 1 0,-3 1 0 0,-3 1-1 0,-1 2 2 15,-5 1-1-15,-3 3-1 0,-5 0-6 0,-1 2-11 16,-2 0-5-16,0 3-1 0,-2 5 5 16,0 1 8-16,-5 4 8 0,3 2 0 0,-2 0-1 15,-1 2 2-15,2 1-1 0,1 1-2 0,-1 2 0 16,2 0-6-16,-1 1-6 0,3-2-15 0,1-2-22 15,0-3-10-15,4-2 4 0,2-5 14 16,3-2 28-16,0-5 17 0,1-1 7 0,0-4 3 16,1-5 0-16,-1-1-5 0,3-3 2 15,-3-2-1-15,-3-3 1 0,2-1 3 0,-2-2-1 16,-3-2 1-16,-3-3 0 0,-1-1 1 0,0-1-1 16,0-3 1-16,-5-1-4 0,-4 0-3 0,0-2-4 15,0 1-2-15,-1 0 0 0,3-1 3 16,1 3 0-16,0 1 3 0,4 9 3 0,0 4 6 15,-1 5 10-15,-1 6-1 0,4 4-20 0,0 2-36 16,-1 1-18-16,-1 9-3 0,1 5 16 0,-2 6 34 16,1 3 10-16,2 7 2 0,0 2 0 0,2 3-7 15,4 3 0-15,3 0-8 0,0 0-29 0,1 1-88 16,1-4-211-16,-2-8-539 0,-5-12-283 0</inkml:trace>
  <inkml:trace contextRef="#ctx0" brushRef="#br0" timeOffset="128193.2726">19204 6271 134 0,'0'0'415'0,"0"0"-90"0,0 0-63 16,0 0-33-16,0 0-22 0,0 0-38 0,0 0-38 16,0 0-30-16,0 0-25 0,0 0-18 15,0 0-17-15,6-1-13 0,-6 1-10 16,0 0-5-16,2 0 2 0,-2 0-2 0,0 0-6 15,0 1-4-15,0 0-6 0,1 1-1 0,-1 2 2 16,0 1 1-16,2 0 4 0,0 3 1 0,0 2 4 16,-1 1 3-16,1 3 1 0,-1 2 2 15,-1 2 0-15,1 5 1 0,-1 0 1 0,1 5 4 0,1 1 2 16,-1 5 0-16,-1 2 2 0,1 2-4 16,-1 2-3-16,0 3-4 0,0-2-7 0,0 2-4 15,0 0 0-15,0 0-2 0,0 0 0 0,0-1 0 16,-2-3 0-16,-2-2 1 0,0-1 2 15,-1-1-1-15,-1 1-2 0,1 0 3 0,-4-2-5 16,3 0 4-16,0-3 2 0,1-2 0 0,0-2 3 0,-3-2 0 16,5-3-2-16,-4-1 4 0,2-2 2 15,-2-1 4-15,1-3 1 0,1-1-1 0,1-3-7 16,0-1 2-16,2 0-4 0,0-4-4 0,1 2 7 16,1-3-5-16,0 1-2 0,0-1 2 15,0 0-5-15,0-1 2 0,0-2 1 0,0 1 0 16,0-1 2-16,0 0-1 0,0-1-1 15,0 0 0-15,0-1 3 0,1 0-2 0,-1 1 2 0,0-1 4 16,0 0-7-16,2 0 5 0,-2 0 1 16,0 0-2-16,0 0 5 0,0 0-3 15,0 0 0-15,0 0 0 0,0 0-1 0,0 0 0 0,0 0 0 16,0 0-2-16,0 0-4 0,0 0 2 16,0 0-2-16,0 0 0 0,0 0 5 0,0 0-6 15,0 0 1-15,0 0 0 0,0 0-4 0,0 0 2 16,0 0 0-16,0 0 1 0,0 0 0 0,0 0 0 15,1 0-2-15,3 0 1 0,-1 2 7 16,3-1 1-16,2 0 3 0,2 1 1 0,0-1-5 16,4-1 0-16,1 0-1 0,1 0-1 15,1 0 2-15,3 0-1 0,3 0 0 0,0-1-1 16,2-1-2-16,4 0 2 0,2-2 0 0,1 1 0 0,5-2 0 16,1 1 0-16,2 0-2 0,0 0 0 0,-2-1 2 15,1 2-1-15,-4 0-1 0,-4 0 0 16,-4 3-4-16,-2 0 2 0,-7-1 0 0,-3 1-1 15,-5 0 2-15,-4 0-1 0,-1 0-3 16,-4 0-1-16,0 0 0 0,-1 0-3 0,0 0 1 16,0 0 1-16,0 0-3 0,0 0 3 0,0 0 1 15,0 0-1-15,0 0 4 0,0 0-2 16,0 0-3-16,0 0-2 0,0 0-15 0,0 0-22 16,0 0-46-16,0 0-71 0,0 0-109 0,0-2-146 15,0 1-281-15,-1 1-390 0</inkml:trace>
  <inkml:trace contextRef="#ctx0" brushRef="#br0" timeOffset="128511.7846">19792 7257 114 0,'0'0'558'0,"0"0"-158"0,0 0-80 15,0 0-45-15,0 0-26 0,0 0-42 0,0 0-61 16,0 0-48-16,0 0-46 0,0 0-35 16,0 0-19-16,0 0-2 0,0 0 9 0,0 0 18 15,33 14 16-15,-11 1 5 0,4 1-3 0,4 3-9 16,1-1-12-16,1 1-3 0,2 2-5 0,-3 2 1 16,-4-1 0-16,0 0-3 0,-8 0 0 15,-6 0-1-15,-2 1-2 0,-7-1 2 0,-4 0-1 16,0 0 1-16,-9 2 2 0,-3-3 0 0,-3-4 2 15,-8 1-4-15,-3-2-5 0,-4-3-9 0,-1-2-13 16,0-2-14-16,1 0-22 0,4-5-30 16,0-1-62-16,6-2-135 0,6-1-397 0,7 2-823 0</inkml:trace>
  <inkml:trace contextRef="#ctx0" brushRef="#br0" timeOffset="183452.9483">27696 2194 0 0,'0'0'0'0,"0"0"0"0,0 0 118 0,0 0 84 16,0 0 1-16,0 0-23 0,0 0-38 15,0 0-39-15,0 0-29 0,0 0-22 0,0 0-9 16,0 0-8-16,-59 7 1 0,49 2-1 0,2 2-4 16,-2 1 5-16,4 4-8 0,0-1-1 0,2 1-1 15,2 2-8-15,0-2-3 0,2 2-7 0,0-2 1 16,6 0 0-16,1-2 3 0,3 0 7 16,1-2 5-16,2-3 15 0,0-1 13 0,2-1 11 15,1-4 15-15,1-2 5 0,-3-1 6 0,3-4-1 16,-2-4-3-16,-3-2-5 0,2 1-8 15,-4-3-3-15,-4 1-12 0,-1-2-10 0,0-1-10 16,-4 1-12-16,-1-1-2 0,0 0-11 0,-4 2-5 16,1 0-9-16,-4 3-11 0,3 1 8 0,-4 1-3 15,3 1-4-15,-2 2-5 0,0 2-15 16,4 1-9-16,-4 1-4 0,4 0-3 0,-5 1-6 16,5 4-3-16,-3 2-4 0,4 0-15 0,-2 2-3 15,3 0-9-15,1 0 3 0,0 2-2 16,5-1-18-16,4-1-25 0,3-2-2 0,5-5 30 15,2-2 47-15,2 0 62 0,1-5 33 0,-4-4 19 16,-1 0 10-16,-2-1 6 0,-4-3 6 16,-1 1 7-16,-4-2 3 0,0-1-3 0,-2-2-2 15,0 1-7-15,-3 0-11 0,1 0-8 0,1 2-14 16,-2 0-2-16,2-2-2 0,-2 7-3 0,0 0-1 16,1 2-2-16,2 2-3 0,0 0 19 15,0 2-11-15,2 0-19 0,1 1-13 0,-1 1-32 16,2 1-1-16,1 0 6 0,2 3-2 0,-1 3 1 15,0 2 0-15,1 3-4 0,-1 2 2 0,-1 2-3 16,0 0 4-16,-3 0 2 0,0 0 6 0,0 1 6 16,-1-1 0-16,0-1 6 0,0-2-1 0,-3-1 1 15,1-2 2-15,0-1-4 0,-1-2 4 16,-1-2-2-16,0 0-1 0,1-1 2 0,-2-3-3 16,1 1-7-16,2 1-15 0,-1-1-31 15,2-1-68-15,3 0-145 0,-2 0-289 0,-1 0-354 0</inkml:trace>
  <inkml:trace contextRef="#ctx0" brushRef="#br0" timeOffset="185085.2116">28712 2264 0 0,'0'0'33'0,"0"0"215"15,0 0-42-15,0 0-6 0,0 0-36 16,0 0-54-16,0 0-19 0,0 0-8 0,72-126-16 16,-62 109-10-16,-1-2-12 0,1-1-9 15,-2-2 1-15,-1 3 2 0,2-3-9 0,1 1 1 0,-3 0-3 16,-3 1 12-16,2 1 15 0,-3 2 4 15,-2 1 14-15,-1 0-2 0,0 3-3 0,0 1 4 16,0 1-7-16,-1 2-1 0,0 0 1 0,-3 4-2 16,0-2 0-16,3 3-4 0,-1 0-5 0,-1 2-15 15,0 1-11-15,2 1-15 0,0 0-15 16,1 0-15-16,-1 0-11 0,1 0 2 0,-1 1-5 16,-3 3 0-16,0 4 14 0,1 1-4 0,-3 5 8 15,3 0 2-15,-2 2-2 0,1 4-2 0,1 1 4 16,-3 2 8-16,5 0 0 15,-2 3 6-15,0-1 1 0,0 1-2 0,2 2 1 0,-1 1-2 16,1 2-1-16,-1 1 2 0,2-1-1 0,-1 1 1 16,1 1 2-16,-2 2 0 0,2 0 0 15,0 2-2-15,-1 1 0 0,1 2-1 0,-1-2-1 16,-1 0-4-16,-1 0-2 0,-2-1-6 0,3 0-4 16,-3-4-7-16,1-1-8 0,3 0-10 0,-3-6-15 15,0-2-6-15,2-4-1 0,-1-5 6 0,2-4 20 16,-2-4 16-16,3-2 13 0,-1-2 11 15,1-1 9-15,-1-2 19 0,1 0 30 0,0 0 30 16,-1 0 34-16,1 0 19 0,0-3-19 0,0 0-34 16,0-4-38-16,0 1-34 0,0 0-11 0,1-4 1 15,0 0-1-15,3-2-6 16,-1-1-2-16,-1-1 1 0,-2 1-3 0,2-3 4 0,0 1-3 16,-1-2 2-16,1 1-1 0,0-4-3 0,-1 3 4 15,1-1-3-15,1-5 1 0,1 1-4 0,-1-1-2 16,5-1-4-16,-2-2 3 0,0-1 3 0,3-1 2 15,1 0 1-15,0-1-2 0,0 1 1 0,2 2 0 16,-1 2 3-16,1 1-1 0,2 2-6 16,-2 3 0-16,0 0-6 0,-1 5 4 0,1 1 3 15,-1 4-2-15,-2 2 2 0,-2-1-9 0,2 5-7 16,-4 0-8-16,0 2-11 0,-2 0-5 16,1 3-4-16,-2 5-2 0,0 0 2 0,-2 5 7 15,0 0 8-15,0 4 7 0,0 1 4 0,-3 2 1 16,-3 0-3-16,2 3-2 0,-2-3-16 15,5-1-20-15,0-2-19 0,1-3-8 0,0-4 12 16,1 0 22-16,3-5 27 0,1-2 21 0,0-3 26 16,1 0 21-16,2-1 20 0,-1-5 12 15,2-3-4-15,-1-3 5 0,5-1-3 0,-3-3-1 0,2 0 0 16,-1-1-10-16,-1-3-8 0,-2 0-3 16,2 2-2-16,-3-3 2 0,1 1-3 0,-1 1-5 15,-1 1-10-15,1 1-2 0,-2 2-6 0,0 2 0 16,-2 1 2-16,4 2-8 0,-5 2 0 0,4 2-2 15,-3 2-4-15,0 2-1 0,2 0-5 16,-3 2-11-16,5 0-4 0,-1 0-6 0,2 0 0 16,2 2 4-16,1 2 4 0,0 0 2 0,0 1 0 15,2 0 0-15,-3 1-8 0,-1 3 0 16,-2-2-7-16,0 0-5 0,-4 0-3 0,-2 0-4 16,-1 2 0-16,0 1 2 0,0-1 6 0,0 1 5 15,-1 2 7-15,-2-2 5 0,-2 2-1 16,3-3 5-16,2-1 0 0,-2 0 3 0,2-1 3 15,0 0-7-15,0-1-3 0,4-1-4 0,3 0 0 16,1-1 8-16,1-1 11 0,3-3 5 16,0 0 9-16,5 0 1 0,-3 0 3 0,5-5 4 0,-4-2 4 15,1-1 0-15,-4 0 3 0,3-2 3 0,-4-2-1 16,-1 0 9-16,0-1 1 0,-5-1 0 16,2 0 3-16,-5 1-12 0,1 0-2 0,-3 2-5 15,0 0-4-15,0 3 2 0,-3 2-7 0,1 0-11 16,-4 3-13-16,4 2-10 0,-2-1-5 0,-1 2-4 15,2 0 5-15,0 2-5 0,-2 2-2 16,2 6-2-16,-1-1-10 0,1 3 2 0,2 1-2 16,1 2 1-16,0 1 3 0,0 0-4 0,2-2-11 15,6 0-3-15,1-3 7 0,3-3 17 0,-1-4 27 16,6-2 18-16,-4-2 8 0,6 0 4 0,-1-2 0 16,1-4 0-16,0-4 3 0,0-2-7 15,-1 1-2-15,-1-3-2 0,-2-1-2 0,0 0 4 16,-2-2-2-16,-2-1-7 0,0-3-3 0,3 0-5 15,-4-2-1-15,-2 0 0 0,3-2 1 16,-3-2-4-16,1 2-1 0,1-5-7 0,-1 0-14 16,0 0 1-16,0 0-1 0,-4 1 4 0,3 2 11 15,-2 1 1-15,-2 3 2 0,-2 3 4 16,4 1 5-16,-5 2 1 0,-1 2 2 0,0 2 3 16,0 2-1-16,-3 3 4 0,-2 2 0 0,3 2-8 15,0 3-12-15,-1 1-20 0,0 0-25 0,2 0-8 16,-2 4-6-16,-3 5 7 0,2 3 18 0,-4 2 5 15,2 3 7-15,0 7 5 0,-1 2 4 0,-2 4 5 16,5 5 4-16,-3 4 3 0,3 2 3 16,-3 6 5-16,-2 3-2 0,3 3 10 0,-2 2 4 15,-1 4 0-15,-1-1 4 0,1 1-9 0,1-1-11 16,3-2-5-16,-3-1-16 0,0-6-21 0,4-5-40 16,-2-5-74-16,4-3-96 0,1-8-132 15,1-4-147-15,0-9-49 0,3-4 459 0,5-8 121 0,2-3 0 16,1-9 0-16,0-6 0 0,0-6 40 15,0-3 284-15,0-6 15 0,-3 0 20 16,1-2-16-16,-1 0-7 0,-5-2-41 0,2 1-33 16,-3 1-57-16,-1 0-55 0,0 3-35 0,-1 3-20 15,0 1-10-15,0 3-9 0,1 3-13 0,3-1-14 16,1 3-17-16,1 0-17 0,-1 1-14 0,4 0-11 16,1 2-15-16,0-1-26 0,2-2-43 0,4 5-62 15,-2 1-84-15,4 1-155 0,-6 6-380 16,-3 0-663-16</inkml:trace>
  <inkml:trace contextRef="#ctx0" brushRef="#br0" timeOffset="186163.78">30014 2131 198 0,'0'0'521'0,"0"0"-148"0,0 0-33 0,0 0-20 16,0 0-62-16,0 0-76 0,0 0-56 15,125-41-33-15,-109 32-17 0,-3-1-6 0,-3-1-8 16,0 2 1-16,-3-3-11 0,-4 3-9 0,-2-4-5 16,-1 3-22-16,0 1-9 0,-3-1-12 0,-5 2-10 15,0-1-5-15,1 2-8 0,-4 2-6 16,-3 1-5-16,2 3 1 0,-2 1 2 0,-2 0 2 0,0 5 1 16,2 3-2-16,0 3-6 0,-1 3 1 0,4 3-5 15,2 2-2-15,5 3 3 16,-1 2 4-16,5 0 6 0,0 3 2 0,7-1 0 0,5-2 4 15,6-3 6-15,2-3 13 0,1-4 9 16,0-3 7-16,1-1 5 0,1-6 0 0,-2-1 5 0,-2-3 3 16,-3 0 6-16,3-7 6 0,-5-4 7 15,3-2 9-15,-6-2 6 0,1-4 4 0,-2 1-3 16,-1-3-7-16,-3-1-5 0,-1-2-8 0,1 2-3 16,-3-2-4-16,2 2-6 0,-1 0-8 15,3 1-7-15,-1-1-7 0,3 2-7 0,1 3 7 16,-1 2-2-16,2 3-7 0,-2 3-1 0,0 4-20 15,0 2-17-15,-3 3-11 0,2 0-17 16,0 6-3-16,0 2 2 0,-4 5-2 0,2 1 7 16,-4 5 2-16,-2 2 0 0,-1 4-13 0,-6-1-25 15,-4 2-14-15,2-1-3 0,1-3 20 0,4-4 29 16,2-3 26-16,2-4 19 0,0 0 13 0,0-5 14 16,2-2 14-16,0-1 11 0,4-2 17 0,-2-1 18 15,3 0 13-15,3-1 1 0,1-4-9 0,2-1-12 16,5-4-12-16,0 1-5 0,-2-1-1 15,3-1 2-15,-1-3 4 0,1-1 1 0,-5 0 0 16,4-1-4-16,-6-1 1 0,3-2-7 0,-5 2-4 16,-3-1 1-16,2-1-2 0,-3 2 14 15,-3 2 9-15,-2 0 3 0,-1 3 3 0,0 3-13 16,-1 3-10-16,-2 0-12 0,-3 2-17 0,2 1-14 16,-3 2-13-16,-1 1-14 0,2 0-5 0,-3 4-6 15,0 5-3-15,0 2 2 0,0 4-4 16,0 2-1-16,4 5 1 0,-2 2 1 0,5 3 6 15,0 3 6-15,2 0-1 0,0-1-10 0,3-2-13 16,7-5 7-16,4-3 16 0,3-5 36 16,3-4 36-16,0-3 22 0,-1-3 13 0,1-3 4 15,-1-1 2-15,-2-5-1 0,1-4-4 0,0-3-3 16,-3-2 1-16,1-3-1 0,-3 1 3 0,-2-2 2 16,-1-3-6-16,0 0-3 0,-1 0-8 0,-1-1-6 15,0 0-8-15,-3 0-6 0,3 0-9 16,-1 1-10-16,-1 2-9 0,4 1-8 0,-1 5-6 15,0 1 3-15,-1 5-3 0,-3 3-6 16,1 2-13-16,-2 2-22 0,1 0-18 0,-2 1-12 0,3 4-3 16,-1 5 7-16,-3 1 12 0,4 3 13 15,-5 4 9-15,0 2 7 0,-1 3 4 0,-1 1 8 16,-3 1 3-16,-2-1 1 0,-2 1 8 0,4-3 2 16,-2-3 7-16,4-3 6 0,0-3 2 15,1-5 0-15,0-2 2 0,0-3 11 0,1-2 43 16,-3-1 56-16,2 0 59 0,1-4 1 0,0-3-33 15,0-3-50-15,0-3-54 0,0-3-5 0,5 0-5 16,-2-2 2-16,0 1-5 0,3-1-3 0,1 0-5 16,0 1-8-16,3 0-1 0,0-1-2 15,4 3-2-15,-3 0-3 0,1 2-5 0,0 1-4 16,-2 2-3-16,1 5 0 0,-2-1-1 0,-2 2-4 16,-3 3-13-16,1 1-20 0,-1 0-15 15,-2 5-2-15,-1 2 8 0,4 3 20 0,-3 2 11 0,-1 3 14 16,4 1 8-16,-2 0 0 0,-1 2 9 0,4-2-2 15,-1-1 1-15,1-2 2 0,-1-1-3 16,3-1 4-16,-1 0-3 0,-2-4 2 0,3 0 0 16,-5-3-4-16,3 1 0 0,-4-3-8 15,0 1-12-15,2-3-30 0,-3 0-78 0,0 0-154 16,1 0-390-16,-2-1-488 0</inkml:trace>
  <inkml:trace contextRef="#ctx0" brushRef="#br0" timeOffset="186711.0145">31372 1817 0 0,'0'0'0'15,"0"0"68"-15,0 0 270 0,0 0-38 0,0 0-42 16,0 0-41-16,0 0-43 0,-87 127-59 0,83-106-35 15,-1 2-14-15,5-3-4 0,0-1 13 0,8-4 12 16,2 0 1-16,2-4 0 16,4-1-14-16,-1-1-7 0,3-2-6 0,1-3-4 15,-1-4-1-15,3 0-1 0,-1 0 6 0,-3-6-2 16,1-1-2-16,0-3-3 0,-4-2-9 0,3-2-4 16,-3-3-8-16,0 0-11 0,-2 0-6 0,-2-3-4 15,-2 1-1-15,-3-1-1 0,-1 2-1 16,-1 2-1-16,-3 2-5 0,0 3 4 0,0 1-5 0,-3 2 1 15,-2 3-1-15,2 0-8 0,-3 1-5 16,2 4-14-16,-2 0-7 0,-3 0-2 0,3 4 0 16,-2 4 3-16,0 2 1 0,-1 4-3 0,5 1-7 15,-3 2 0-15,6 2-1 0,0-1 3 16,1 0 10-16,5-1 6 0,6-3 13 0,3-2 11 16,4-4 7-16,-2-2 7 0,4-3 2 0,1-2 6 15,3-1 2-15,-2-1 0 0,0-5-5 0,-1-3-6 16,0-1 3-16,0-1-8 0,-2-1 6 15,-1 0 3-15,-5 1-2 0,-1 2 9 0,-3 0 2 16,-1 4 2-16,-5 0 0 0,2 4-7 0,-4 0-8 16,0 1-12-16,-1 0-13 0,0 0-10 0,0 3 0 15,0 3 12-15,0 3 11 0,-4 2 14 0,-1 1-1 16,2 1-7-16,-3 1-1 0,1-3-10 16,-2 1-1-16,-1-2-8 0,3-2-17 0,-3-2-22 15,-3-2-40-15,-5-3-70 0,0-1-139 0,0 0-439 16,6 0-655-16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00:55.3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1779 2028 0 0,'0'0'114'0,"0"0"38"0,0 0-97 0,0 0-29 16,0 0 24-16,0 0 56 0,0 0 46 0,0 0-6 15,0 0-16-15,0 0-9 0,0 0-22 16,-9 141-9-16,9-112-6 0,-1 4-9 0,1 1 1 16,0 0-2-16,0 0 2 0,0-2-10 0,0-1-2 15,0-2-1-15,0 0-3 0,0-2 12 16,0 0 0-16,0-4-4 0,0-3-6 0,0-2-8 15,0-5-11-15,0 0-8 0,1-2-3 0,1-3-9 16,-1-1-7-16,-1-2 0 0,1-3-6 0,0 1 3 16,1-3-3-16,-2 1 1 0,0-1 5 15,2 0-2-15,-2 0 1 0,0 0-3 0,0 0-11 16,0 0-27-16,0-1-37 0,0-2-72 0,0 0-155 16,0-3-228-16,1 1-344 0,-1 0 282 0</inkml:trace>
  <inkml:trace contextRef="#ctx0" brushRef="#br0" timeOffset="228.815">1976 2352 1004 0,'0'0'397'0,"0"0"-121"15,0 0-16-15,0 0-24 0,0 0-36 16,0 0-37-16,0 0-43 0,0 0-36 0,133 21-25 15,-112-21-21-15,-1 0-16 0,-3 0-5 0,-4 0-7 16,-3 0-2-16,-1 0-4 0,0 2-4 0,-7-1-8 16,2-1-10-16,-2 1-21 0,-2-1-35 15,0 0-44-15,0 0-69 0,0 0-108 0,-2 0-133 16,1 0-273-16,-2 0-329 0</inkml:trace>
  <inkml:trace contextRef="#ctx0" brushRef="#br0" timeOffset="971.2625">2830 2050 452 0,'0'0'434'0,"0"0"-196"0,0 0-86 16,0 0-44-16,0 0-26 0,0 0-26 0,0 0-12 15,0 0 1-15,0 0 10 0,0 0 14 16,0 0 9-16,0 0 0 0,-38 131 0 0,25-97 2 16,1 7 3-16,-7 2 9 0,0 4-1 0,-2 2-10 15,0 0-17-15,1-4-18 0,2-1-14 0,1-4-9 16,2-5-4-16,4-3-2 15,0-4-2-15,2-4-4 0,2-3-2 0,2-4-4 0,2-4-1 16,0-5 0-16,3 0-4 0,0-5-3 0,0-1-5 16,0-2-6-16,0 0 0 0,0 0-6 0,0 0-9 15,1 0-29-15,1-1-65 0,2-2-57 16,1-4-128-16,1-1-235 0,0 1-289 0,-3 1 319 16</inkml:trace>
  <inkml:trace contextRef="#ctx0" brushRef="#br0" timeOffset="1271.9591">2856 2045 1290 0,'0'0'438'0,"0"0"-200"0,0 0-90 0,0 0-46 15,0 0-24-15,0 0-27 0,0 0-14 0,0 0-7 16,0 0 5-16,0 0 18 0,0 0-1 0,0 0-1 15,42 127-6-15,-34-93-10 0,0 2-6 0,1 2-7 16,-1-3-5-16,0 3-7 0,1 0 1 16,-2-2-2-16,0 0 0 0,1-1-1 15,-2-3-2-15,-1-2 1 0,-1-4 0 0,0-3 0 16,-1-2 0-16,1-5-2 0,0-3-5 0,-2-2-5 0,3-3-2 16,0-1-9-16,-2-1-23 0,1-3-32 15,-1-1-56-15,-2-2-72 0,1 0-80 0,-1 0-95 16,-1-1-280-16,0-2-217 0,0 0 676 0</inkml:trace>
  <inkml:trace contextRef="#ctx0" brushRef="#br0" timeOffset="1463.8585">2738 2505 1249 0,'0'0'358'16,"0"0"-146"-16,0 0-67 0,0 0 8 0,0 0 5 15,0 0-19-15,0 0-32 0,0 0-38 0,0 0-30 16,0 0-17-16,0 0-13 0,121-9-25 16,-99 8-50-16,-3 0-88 0,2 1-132 0,-3 0-247 15,-5 0-394-15,-3 0 249 0</inkml:trace>
  <inkml:trace contextRef="#ctx0" brushRef="#br0" timeOffset="2201.3742">3073 2577 937 0,'0'0'640'0,"0"0"-378"15,0 0-130-15,0 0-7 0,0 0 16 0,61-117 4 16,-52 96-10-16,0-2-44 0,-2 2-32 16,-1 3-18-16,1 3-3 0,-4 3 1 0,3 3-7 15,-3 2-8-15,0 4-19 0,3-1-6 0,-1 3-7 16,2 1-5-16,3 0 3 0,4 2-2 0,2 5 0 15,4 3 3-15,0 4-2 0,0 2 2 16,-1 2 2-16,-6 2-5 0,0 4-2 0,-6 1-2 16,-4 0-5-16,-3 2 0 0,0-2 0 0,-3-1-7 15,-4-4-4-15,1 0-8 0,-4-4-11 16,2-4 0-16,1-4 7 0,-2-3 13 0,4-3 23 16,-1-2 17-16,1 0 9 0,0 0 8 0,1-1-2 15,2-4 3-15,0 2 3 0,2-3-5 0,0 2-7 16,0-4-9-16,5-1-14 0,0 0-1 0,3-3 0 15,2 0-2-15,2-2 4 0,0 0 2 0,0-1-2 16,-1-1 4-16,-1 0 6 0,1-3 1 0,-3 2 6 16,-1-3 2-16,-1 0-2 0,1 0 4 15,-3 2 2-15,-2 0-1 0,0 1-1 0,0 4-2 16,-1 1 1-16,0 4 9 0,0 2 7 0,0 2 1 16,1 3-6-16,-1-1-14 0,2 2-16 15,-1 0-10-15,2 0-4 0,4 3 2 0,0 2 8 16,3 4 1-16,1 1-3 0,0 2 2 0,-2 4-1 15,1 0 2-15,-4 6 3 0,-3 1-2 16,-1 2-2-16,-3 2 1 0,0-1-4 0,-4-1 2 16,-2-2-1-16,-2-1-5 0,-2-5-1 0,1-2-2 0,3-4-3 15,0-3 1-15,1-3 7 0,3-4 11 16,0-1 12-16,1 0 16 0,0 0 5 0,1 0 3 16,0 0-10-16,0 0-9 0,0 0-8 15,0-2-8-15,1 1-4 0,2-1-13 0,2 0-8 16,-1-2-4-16,3 1 5 0,0-2 11 0,1 2 6 15,2-3 8-15,0 0 4 0,1-2 5 0,0-1 3 16,-1-1 0-16,0-2-2 0,1-2 0 16,-3 0-1-16,0-1 1 0,0-3 3 0,-3-1-2 15,0-1 3-15,-1-1 0 0,-2 1-1 0,1 0 1 16,-2 1-1-16,0 0-4 0,-1 3 2 0,0 3 6 16,0 4 8-16,0 3 10 0,0 4 0 15,0 1-13-15,0 1-17 0,1 0-25 0,-1 0-19 16,2 1-9-16,-1 7 8 0,3 1 15 0,0 5 16 15,2 3 12-15,1 3 0 0,0 3-3 0,5 2 2 16,-2 1 0-16,0-1-3 0,1-2-4 0,-1-3-25 16,1-2-53-16,-1-5-85 0,0-4-121 15,-1-2-214-15,-1-5-420 0,-4-1 126 0</inkml:trace>
  <inkml:trace contextRef="#ctx0" brushRef="#br0" timeOffset="2332.3163">3639 2177 836 0,'0'0'435'0,"0"0"-208"0,0 0-44 0,0 0-7 0,0 0-30 16,0 0-89-16,0 0-118 0,0 0-107 15,0 0-179-15,0 0-364 0,0 0-62 0</inkml:trace>
  <inkml:trace contextRef="#ctx0" brushRef="#br0" timeOffset="4509.3584">3930 2177 0 0,'0'0'548'0,"0"0"-110"15,0 0-65-15,0 0-84 0,0 0-80 16,0 0-68-16,0 0-51 0,0 0-34 0,-98 127-23 16,98-107-12-16,0 0-10 0,6-2-7 15,5-4 6-15,3-4 13 0,2-3 18 0,4-5 18 16,-1-2 1-16,1 0-2 0,1-8-8 0,-3-1-8 15,0-4 1-15,-4-1-4 0,-1 0 2 0,-3-3 4 16,-2 1-3-16,-2 0 0 0,-3 0-4 16,-3 0-2-16,0 1-1 0,0 1 2 0,0 0-1 15,-4 3-2-15,0 0-2 0,1 3-3 0,1 3-4 16,0 3-2-16,0 1-9 0,2 1-13 0,0 0-20 16,0 0-27-16,0 1-24 0,0 7 5 0,0 6 16 15,0 5 26-15,0 3 24 0,0 8 1 0,0 3-3 16,0 5 0-16,0 4 1 0,0 4 0 15,-2 2 2-15,-3 0 2 0,0 2-4 0,-1-1 0 16,1 1-2-16,1 0-4 0,-1 0 0 16,1-1 1-16,-1-2 1 0,-1 1 0 0,-2-3 5 15,2-3-4-15,-1-3 1 0,-3-2 2 0,0-3-2 16,-1-3 4-16,0-6 1 0,-2-4 1 0,2-5 0 16,-4-3 3-16,-2-2 4 0,-2-3-2 0,-2-2 7 15,-3-3-5-15,1-1-2 0,1-2 0 16,1 0-2-16,5-1 6 0,-1-4 3 0,6-2 2 15,2-3 4-15,0-3-7 0,4 0-5 0,0-4-9 16,5-1-8-16,0-3-8 0,0 0-5 0,0-2 0 16,7 2-6-16,1-2 7 0,2-1 0 15,2 1 1-15,2-3 8 0,2 0-4 0,3-4-2 16,-1-2-4-16,5-4-7 0,1 1 1 0,1-2-5 16,-1-3-1-16,1 1-4 0,1 0-5 0,-1-1-5 15,1-1-3-15,0 3 1 0,-1-3 5 0,0 2 15 16,-1 0 17-16,-2 1 14 0,-4 3 9 15,-1 4 3-15,-2 6 3 0,-1 4 9 0,-4 5 8 16,-1 6 8-16,-2 2 0 0,-3 4-12 0,-2 2-20 16,1 2-23-16,-2 0-12 0,1 4-6 15,1 3 3-15,1 5 8 0,1 3 5 0,-2 3 4 16,1 3 3-16,-2 5 6 0,0 1 0 0,-2 3 3 16,0 1 1-16,0-1-3 0,0-2 2 0,0-2-2 15,-2-4 3-15,1-4 0 0,0-2 0 16,1-7 3-16,0-2-1 0,0-4 16 0,0-2 21 15,-1-1 25-15,1 0 32 0,0 0 4 0,0-7-25 16,0-4-26-16,0-4-32 0,0-2-17 0,0-5 2 16,2 1 2-16,2-3-4 0,4-1-3 15,-2-2-3-15,4-1-3 0,0 2 2 0,1 0-3 16,3 0-6-16,-3 4-2 0,2 3-7 0,-1 2 4 16,-2 5 0-16,-1 3-3 0,-1 3 1 0,-2 4-14 15,-2 2-9-15,2 0-9 0,-1 0-6 0,3 5 4 16,-2 4 8-16,0 3 10 0,2 3 10 0,-2 3 8 15,0 2 5-15,0 4 4 0,-2 1 7 16,2 2-2-16,-1 0 3 0,3-1 3 16,-1-3-1-16,2-5 4 0,2-3 6 0,-1-5 5 0,1-5 11 15,0-1 14-15,1-4 9 0,-2 0 2 16,2-5 2-16,-1-5-9 0,1-3-10 16,0-3-3-16,-1-2-10 0,-1-3-4 0,-1-3-4 0,-2 0-8 15,1 1 0-15,2 0-4 0,-4-1 2 0,1 2-2 16,0 3-2-16,3 0 0 0,-3 3-3 15,1 3 2-15,-1 2-6 0,1 4-1 0,-4 3-3 16,0 1-17-16,-1 2-7 0,0 1-13 0,3 1-8 16,-3 6 7-16,3 4 3 0,-3 3 13 0,1 3 14 15,-2 2 8-15,-1 5 7 0,-1 3 4 16,0 4 4-16,-5 3-2 0,-2 0 7 0,0 0-2 16,-2-7-3-16,4-2 4 0,0-8-8 0,4-5 0 15,-3-5 4-15,4-3 12 0,0-3 32 16,0-1 31-16,0-1 15 0,0-7-14 0,2-3-32 15,1-5-31-15,3-4-17 0,-1-2 6 0,3-4-3 16,-2-1-1-16,2 2 1 0,1-1-11 0,0 2 6 16,1-1-2-16,1 2-2 0,2 2 5 15,1 0-9-15,-1 1-1 0,2 2-3 0,-1 6-6 16,-3-1 0-16,-1 5-4 0,0 4-5 16,-3 3-5-16,2 1-7 0,-2 0-6 0,1 6 0 0,-2 4 7 15,0 3 2-15,-2 3 9 0,0 2 7 0,-4 4-1 16,0 3 11-16,0 3 3 0,-8 1 6 15,0 2 5-15,0-3 0 0,2-5-3 0,-1-3-2 16,4-8 0-16,2-5 0 0,-2-4 16 0,3-2 27 16,-1-1 24-16,0 0 30 0,1-5-19 0,0-3-27 15,0-5-20-15,0-2-30 0,0-3 11 0,0 1 3 16,5-1-5-16,-2 0-4 0,4 1-5 0,-1 1-4 16,0 0-3-16,3 2 2 0,1 2-1 15,-1 0-4-15,-1 2 1 0,2 3-8 0,-3 1-5 16,2 2-6-16,-1 4-9 0,1 0 0 0,-3 1-5 15,-1 5 1-15,2 4 11 0,0 1 4 16,0 3 9-16,-4 4 8 0,3-1 3 0,-3 3 0 16,3 1 3-16,-2-2 1 0,4-2 2 15,-1-4 8-15,3-4 7 0,3-2 11 0,-1-4 10 0,4-3 4 16,-2 0 1-16,3-7-5 0,-2-3-7 16,3 1-3-16,-5-4-3 0,1-2 2 0,-4-2 2 15,-2 1 2-15,-3-3-1 0,1 2-7 0,-4-2 0 16,0 2-9-16,-2 0 2 0,0 0 2 15,0 1-7-15,-3 3 9 0,-1 1-2 0,1 3 1 16,-1 3 4-16,1 3-10 0,1 1-3 0,1 2-14 16,0 0-20-16,-1 0-8 0,-2 3-5 0,1 4 7 15,-3 3 12-15,-1 4 9 0,1 2 1 16,0 2 1-16,1 3 3 0,-2 2-3 0,2 2-2 16,1 1-5-16,4-3-15 0,0-3-1 0,4-4 3 15,5-6 9-15,1-3 19 0,3-4 12 0,1-3 10 16,3 0 3-16,2-7 1 0,-2-2-5 0,-1-4-2 15,3-1-1-15,-6-3-4 0,1-1 2 16,-1-2-1-16,-3 1 0 0,0-1 2 0,-3 0-1 0,-1 1-1 16,2 2-2-16,-2 2-3 0,-1 1-3 15,-1 2 0-15,0 5-3 0,-2 1-2 0,-1 3 1 16,0 1-10-16,1 2-17 0,-1 0-5 0,2 4-4 16,0 3 8-16,2 2 15 0,-1 4 2 15,1 0 4-15,-3 4-2 0,1-1 3 0,-3 3-1 16,0 3 0-16,-1-1 1 0,-6 4-2 0,2 0 4 15,-3 0 0-15,4-3-1 0,0-6-1 0,3-4-2 16,1-6 12-16,0-4 25 0,0-2 35 16,0 0 28-16,0-8-16 0,0-4-25 0,4-3-32 15,1-4-24-15,2-3 8 0,0 1 4 0,1-3 1 16,1 2-1-16,2 2-2 0,0 0-4 16,3 1-4-16,0 2 1 0,-2 1-5 0,2 1 0 15,0 4-2-15,-1 2-5 0,-2 3-4 0,-1 4-9 16,-1 1-11-16,-1 1-10 0,-5 2-6 0,2 5 0 15,-2 4 7-15,-2 5 12 0,0 3 7 0,-1 4 8 16,-1 3 0-16,-3 1-5 0,-2 0-8 16,2 0-40-16,0-3-5 0,4-5 6 0,0-1 9 15,3-6 51-15,3-2 23 0,1-5 16 16,-1-1 19-16,1-4 12 0,2 0 7 0,1-2 3 16,3-7-1-16,1 0-7 0,1-3-8 0,2-2-4 15,-3-1-2-15,2-3-4 0,-2 2-2 0,0-3-6 16,1 0-6-16,-5 0-5 0,1-1-6 0,0-1-3 15,-2 1-3-15,1-1-3 0,-4-1 0 0,1-1 0 16,0 0-5-16,-1-2 2 0,-2 1 4 16,1-4-5-16,1 1 1 0,-4-1-5 0,1-5-13 15,0 3 6-15,-2-2-1 0,-1 2 2 0,0-2 3 16,0 1-5-16,-3 1 1 0,-2 1 1 0,2 1 1 16,-5 3 1-16,5 3 6 0,-4 3 1 15,3 3-1-15,0 7 4 0,2 3-10 0,0 4-14 16,-1 2-26-16,2 0-23 0,-2 6 5 0,1 5 9 15,-3 5 28-15,0 5 19 0,1 2 3 16,1 4 3-16,2 5 0 0,1 0 2 0,0 6-1 16,0 0 3-16,0 3 6 0,3 2 4 0,0 3 6 15,-1-2-11-15,3 2-1 0,1-2-2 0,4 1-2 16,-1-2 5-16,1-3-6 0,1-2-6 16,0-5-10-16,0-5-23 0,2-4-36 0,-3-5-54 15,1-9-51-15,-1-8-88 0,-3-2-257 0,-1 0-650 0</inkml:trace>
  <inkml:trace contextRef="#ctx0" brushRef="#br0" timeOffset="4644.0423">5691 1957 1560 0,'0'0'353'0,"0"0"-267"0,0 0-29 0,0 0 31 0,0 0 44 16,0 0 20-16,0 0-31 0,0 0-46 15,0 0-43-15,130 13-33 0,-83-7-38 0,-1 1-67 16,2-1-110-16,0 1-179 0,-15-4-378 0,-11 0-353 0</inkml:trace>
  <inkml:trace contextRef="#ctx0" brushRef="#br0" timeOffset="5652.9739">6753 1930 285 0,'0'0'581'0,"0"0"-382"16,0 0-129-16,0 0-23 0,0 0 21 0,0 0 22 15,0 0-1-15,0 0-13 0,0 0-13 0,0 0-16 16,-50 126-3-16,50-100 2 0,0 4 14 0,6 0 16 16,-1 1-2-16,3-3-5 0,3-4-18 15,3-6-7-15,1-4 11 0,-1-5 23 0,4-3 16 16,-2-5 6-16,-1-1-6 0,1-1-17 0,-2-7-16 16,-2-4-18-16,2-4-22 0,-3-3-20 0,-3-4-19 15,-3 0-16-15,-3-2-1 0,-2 0 0 16,-1 5 12-16,-5 0 16 0,-1 2 8 0,-2 4 9 15,-2 2 1-15,1 2-3 0,-2 2-3 0,2 2-2 16,0 1-3-16,0 3-1 0,2 2-7 0,5 0-14 16,-1 0-14-16,3 3-17 0,1 4-3 15,0 4 1-15,0-1 1 0,6 3 11 0,3-1 13 16,5 0 13-16,5-3 17 0,2-2 19 0,7-5 7 16,2-2 9-16,1-1 7 0,1-6-2 15,-2-2 4-15,-5-3-1 0,1 0 7 0,-6-4-1 16,-1-2 1-16,-5-1-2 0,-1-2-11 0,0-1-6 15,-4-2-8-15,-2-1-7 0,1-1-5 0,-1-3-5 16,-3 0-4-16,6-2 0 0,-3-1-5 16,-2-3-5-16,3-1-2 0,2-1-1 0,-1-2 4 0,-1 4 5 15,-3 0 2-15,3 5 2 0,-5 3 3 16,2 4 2-16,-4 3 9 0,-1 4 8 0,0 4 2 16,-1 2 2-16,-4 3-5 0,2 2-7 0,-3 2-3 15,2 1-7-15,0 2-6 0,-2 0-7 0,-2 1-5 16,1 7-1-16,-2 4 4 0,-1 1 5 15,-3 7 3-15,2 2 6 0,1 4 2 0,2 6 0 16,0 6 1-16,0 5-1 0,1 4 1 0,4 6 1 16,0 2-1-16,-3 1-4 0,2 4-2 15,-2 3 1-15,0 3-3 0,2 0 6 0,1 2-4 16,0 2-3-16,3 0 3 0,0-2-5 0,2-2-1 16,1 0-4-16,0-5-8 0,4-6-13 15,1-2-27-15,1-9-30 0,-2-5-29 0,3-8-18 16,2-8 5-16,1-10 32 0,-2-9 53 0,2-4 43 15,-1-11 16-15,3-9-18 0,-4-6-40 0,-1-8-26 16,-2-3-3-16,-5-4 31 0,-3-3 43 16,0-1 49-16,-9 0 44 0,0 0 20 0,-2-1 3 15,0 5-6-15,0 2-9 0,-1 4-1 0,-1 4-1 16,3 3-2-16,2 1-11 0,-1 3-14 0,1 2-12 16,6 1-16-16,0 4-11 0,2 1-16 0,0 1-13 15,4 1-9-15,5 1-20 0,3 1-11 16,5 1-20-16,6 0-35 0,5 2-54 0,4-1-82 0,2 3-159 15,-5 3-419-15,-8 1-714 0</inkml:trace>
  <inkml:trace contextRef="#ctx0" brushRef="#br0" timeOffset="6005.1871">7938 2178 1770 0,'0'0'127'15,"0"0"-13"-15,0 0 33 0,0 0 26 0,0 0 1 16,0 0-30-16,0 0-30 0,0 0-13 0,74-133-21 16,-68 110-22-16,-2-1-14 0,0-3-16 15,0 1-11-15,-3 0 0 0,0-2-3 0,-1 0-3 16,0-1-1-16,0 1-4 0,0-1-6 0,-1 0-1 0,0-4 2 16,0 2-5-16,-2-2-1 0,3-1-1 15,0 3-7-15,-1 3 9 0,1 4 3 0,-1 5 5 16,-1 6 6-16,1 3-3 0,0 6-2 15,0 2-1-15,1 2-17 0,-1 0-23 0,-2 0-27 0,2 6-6 16,-2 9 16-16,-4 9 26 16,2 9 25-16,-4 7 10 0,1 8 1 0,5 3-7 15,-2 3-2-15,3-1-2 0,2 2-5 0,0 1 6 16,0-2-2-16,3-2-16 0,5-5-10 0,5-5-27 16,4-3-30-16,3-11-18 0,2-6-46 0,2-7-60 15,-1-8-176-15,-7-4-453 0,-3-3-171 0</inkml:trace>
  <inkml:trace contextRef="#ctx0" brushRef="#br0" timeOffset="6125.6849">8026 1880 828 0,'0'0'510'0,"0"0"-220"0,0 0-92 16,0 0-53-16,0 0-49 0,0 0-76 0,0 0-50 0,0 0-39 16,0 0-82-16,0 0-175 0,0 0-356 15,0 0-147-15</inkml:trace>
  <inkml:trace contextRef="#ctx0" brushRef="#br0" timeOffset="7549.375">8541 1852 203 0,'0'0'234'0,"0"0"42"0,0 0 80 16,0 0 19-16,-125 43-43 0,97-29-78 0,4 4-82 15,-1 1-57-15,3 4-37 0,0 3-30 0,3 1-16 16,0 2-15-16,8 1-13 0,1-4-6 0,10-2-10 15,0-3 3-15,12-6 8 0,5-5 15 16,5-3 13-16,1-4 5 0,5-3-4 0,0 0-9 16,1-10-7-16,1-1-1 0,-5-5-2 0,2-3 2 15,-5-2 3-15,-3 1 3 0,-6-2 3 16,-3 0-1-16,-1 2-2 0,-5 0-1 0,1 3-6 16,-4 2-2-16,-1 3 0 0,0 4 2 0,0 2-1 15,-1 3-4-15,0 2-19 0,1 1-38 0,-4 0-30 16,2 7 1-16,0 4 9 0,-5 5 29 0,3 4 21 15,-3 2-2-15,4 4-9 0,-2 2-14 0,5 0-40 16,0-3-67-16,6-2-15 0,4-7 11 16,4-4 62-16,3-5 98 0,2-3 49 0,0-4 34 15,-4 0-2-15,4-6-9 0,-3-4-7 0,-1-3-5 16,0-1 7-16,-1-4 2 0,-4 0 2 0,-1-3-7 16,-2 0-10-16,-1 1-8 0,-4-2-10 15,3-1-8-15,-3 2-14 0,0-1-7 0,3 3 1 16,-2 1 1-16,-1 3 9 0,5 3 2 0,-3 4-9 15,4 1-16-15,0 3-12 0,3 2-11 0,-1 2-8 16,0 0 0-16,2 7-4 0,-2 2-5 16,0 2 7-16,0 3 2 0,-2 2 2 0,-4 1 5 15,0 2-6-15,-3 2 2 0,-1-2 1 0,-6 3-7 16,-3-1-5-16,-2-1-21 0,1-1-29 16,1-3-21-16,3-5-3 0,0-2 20 0,5-5 38 15,-1-3 48-15,1-1 36 0,1 0 26 0,0 0 11 0,0 0-2 16,0 0 2-16,0 0 8 15,0 0 13-15,0 0 6 0,3 0-43 0,4-1-38 16,1-2-41-16,4-1-21 0,3 0 28 0,3-1 11 16,3 1 7-16,0-3 6 0,-1 2 14 0,2-4-23 15,-1 1 5-15,-2 0 37 0,1-3-31 16,-4 0 41-16,-1-2 12 0,0 0-30 0,-2-4 22 16,-2 0-11-16,-1-3-1 0,-2-2-3 0,-4 0 1 15,1-3-5-15,-3-1-11 0,-2-2-1 16,1 0-6-16,-1-1-3 0,0-3 2 0,0-1-2 0,0-1-4 15,-2-3-4-15,-1 1 2 0,-1 2 0 0,2 0 10 16,-2 2 7-16,0 2 4 0,1 3 4 16,-2 2-5-16,3 2 6 0,-2 3 6 0,-2 0-2 15,0 5 8-15,1 2-5 0,1 5-3 0,-1 3-1 16,4 2-21-16,1 3-23 0,-1 0-34 0,1 0-33 16,-1 4 10-16,-1 4 14 0,-2 6 28 15,2 3 22-15,-1 4 1 0,-2 3-2 0,4 2-2 16,-2 5 4-16,1 2-5 0,1 3 6 0,-2 3 7 15,3 1 0-15,0 2 7 0,-1 3 1 16,1-1 1-16,-1 0 5 0,0-1-2 0,-1 1 1 16,-3 1-4-16,3-4-4 0,-2 0 0 0,-1-3-5 15,1-4 1-15,2-3-2 0,-2-5 0 0,2-4 1 16,2-7-1-16,0-3 2 0,0-4-2 0,-1-4 3 16,1-2 10-16,0-2 21 0,-1 0 32 15,1-2 5-15,-1-5-10 0,1-5-21 0,0-2-33 16,0-5-3-16,0-4 1 0,0 1 4 0,2-2 3 15,0-1 1-15,3-1 2 0,-3 1-2 0,1-2 2 16,1 0-6-16,1 1 0 0,-3-4 1 0,4 3-4 16,-2-2 3-16,2 2-6 0,1-2-2 15,0 4 0-15,2-1-6 0,1 3 4 0,3 2-9 16,2 3-6-16,-1 2-5 0,1 2-6 0,0 4 1 16,0 1-2-16,-2 5 1 0,-1 0-3 15,1 3-5-15,0 1-2 0,-2 0-4 0,1 6-1 16,-3 2 0-16,0 3 1 0,-4 0 4 0,4 1 2 15,-6 4 9-15,2-3 4 0,-4 3 6 0,-1-2 4 16,0 1 2-16,-2 2 3 0,-5-1 0 0,-3 0 5 16,-2 0 2-16,-5 1-1 0,2-2 5 15,-5 0-1-15,-1-2 0 0,-3-3 3 0,3-2-3 16,6-2 4-16,-1-4 10 0,6 0 33 16,7-2 32-16,-1 0 24 0,4-3-33 0,0-1-31 15,0-2-25-15,0-3-25 0,2 1 25 0,1-1-1 16,3 1-13-16,-1 2-9 0,1 2-10 0,0 1-6 15,2 2-2-15,-1 0-7 0,-2 1-4 0,3 1-4 16,1 4 2-16,-1 3 7 0,1 1 6 0,2 3 6 16,-1 2 1-16,0 0 5 0,2 1 4 15,-1 2 0-15,0-2 10 0,4-2 3 0,0-1 3 16,3-2 6-16,-3-2 1 0,4-3 4 0,1-1 5 16,-3-4 3-16,1 0 3 0,-2-7-1 15,1-3 2-15,-4-1-5 0,0-3-1 0,-1-1 0 16,-1-3-6-16,-2-2 1 0,-2 2-10 0,0-2-2 15,-1 1 0-15,1 3-6 0,-1 0 8 0,-2 2-5 16,2 5-2-16,-2 2 0 0,0 3-5 16,1 3-2-16,-3 1-10 0,1 0-2 0,1 0-6 15,-1 5-6-15,4 3 10 0,-3 3-1 0,4 5 8 16,-5 1 7-16,2 2 2 0,-4 1 8 0,-1 1 0 16,0 1 3-16,-4 1 2 0,0-4-5 15,0 0 1-15,-3-4-3 0,4-2 0 0,-3-6-3 16,3 0 6-16,-4-3 2 0,0-2 0 0,-3-2 3 15,-4 0-27-15,-1 0-46 0,-3-6-89 0,-1-2-169 16,3 4-461-16,6-2-642 0</inkml:trace>
  <inkml:trace contextRef="#ctx0" brushRef="#br0" timeOffset="7925.9472">7595 1825 662 0,'0'0'563'0,"0"0"-302"0,0 0-119 0,0 0 42 15,124-8-23-15,-83 7-64 0,1-1-49 0,5 0-31 16,-5 0-38-16,-1 1-39 0,-2 0-101 15,-7-1-166-15,-6-1-300 0,-12 2-312 0</inkml:trace>
  <inkml:trace contextRef="#ctx0" brushRef="#br0" timeOffset="8834.077">1996 3636 478 0,'0'0'420'0,"0"0"-183"0,0 0-44 0,0 0-5 16,0 0 0-16,0 0-16 0,0 0-38 0,0 0-39 16,0 0-23-16,0 0-14 0,0 0-8 0,132-24-5 15,-110 28-14-15,-3 1-8 0,1 2-7 0,-5 4-10 16,-3 1-4-16,-7 1-2 0,1 4 0 0,-6 1 6 15,0 1 5-15,-8 4 7 0,-4 2 7 16,-8-1 0-16,-5 3-1 0,-5 0-6 0,-5 3-10 16,-5 3-4-16,-2 2-2 0,-3 1-4 15,1-3-4-15,3-3-2 0,8-4-4 0,4-6 3 0,9-5 5 16,6-5 4-16,5-5 4 0,4-3 1 16,4-1 4-16,1 0 3 0,0-1 6 0,1 0 5 15,6 0 10-15,2 0 8 0,4 0 3 0,6-1 3 16,3-1-5-16,6-2-4 0,2-1-5 0,2 1-4 15,0-1-6-15,3-1-1 0,-2 1-2 16,-1 2-6-16,2-2-3 0,0 2-4 0,-2 0-9 16,-2 0-11-16,-3 0-23 0,-2 1-33 0,-3 1-49 15,-5-1-79-15,-3 1-120 0,-5 0-278 0,-2 0-452 16</inkml:trace>
  <inkml:trace contextRef="#ctx0" brushRef="#br0" timeOffset="9073.3465">2555 3793 1672 0,'0'0'480'16,"0"0"-272"-16,0 0-65 0,0 0-9 15,0 0-9-15,118-9-19 0,-95 6-30 0,-2 1-27 16,0-1-19-16,-1 1-16 0,-6 1-6 0,-2 0-7 15,-4 0-6-15,-2 1-12 0,-5 0-29 16,0 0-56-16,-1 0-107 0,0 0-112 0,0 0-178 16,0 3-456-16,0-1 63 0</inkml:trace>
  <inkml:trace contextRef="#ctx0" brushRef="#br0" timeOffset="12294.836">1446 1022 0 0,'0'0'0'0,"0"0"0"0,0 0 0 16,0 0 36-16,0 0 192 0,0 0-23 15,0 0-24-15,0 0-17 0,0 0-8 0,0 0-11 16,0 0-28-16,0 0-22 0,0-12-30 0,0 12-28 16,0 0-11-16,0 0-12 0,0 0 0 15,0 0-1-15,0 0 0 0,0 0-6 0,0 0-5 16,0 0-3-16,0 0-7 0,0 0 4 0,0 0-3 16,0 0-6-16,0 0-2 0,0 0-13 0,0 0-5 15,0 0 2-15,0 0-3 0,0 2 19 16,0 0 11-16,0 0 7 0,0 1 10 0,0 0 0 15,0 1-1-15,0 0 2 0,-1 0 2 0,0 2-4 16,1 0 2-16,-2 0 1 0,0 0-3 0,2 1 3 16,0-2-4-16,0 1-3 0,0 0 1 15,0 1-4-15,0-2 4 0,0 1-1 0,0 0 0 16,0-2-3-16,0 1-3 0,0 0 1 0,0-2-2 16,0 0 6-16,0-1-1 0,0 0-1 0,0 1 4 15,0-2-3-15,0 0-4 0,0-1 7 16,0 1-5-16,0 0 4 0,0-1 1 0,0 0-4 15,0 2 0-15,0-2-1 0,0 0 3 16,0 0-2-16,0 1 2 0,0-1-6 0,2 1 2 16,-2 0 3-16,0-1-2 0,0 0 6 0,0 0-4 15,0 0-9-15,0 2 5 0,0-2-1 0,0 0 4 16,0 1 5-16,0-1-1 0,0 0-3 16,0 0-4-16,0 0 1 0,0 0-3 0,0 0 2 15,0 0 0-15,0 0-2 0,0 0 2 0,0 0-4 16,0 1 2-16,0-1 4 0,0 1-4 15,0 0 7-15,0 0-5 0,0 1 0 0,0-1-4 0,0 0 3 16,0 0 2-16,0 0-3 0,0 1 5 16,0-2-3-16,0 1-4 0,0-1 4 0,0 0-4 15,0 1 8-15,0-1 1 0,0 0-4 0,0 0 4 16,0 0-4-16,0 0 4 0,0 0 1 0,0 0-2 16,0 0-4-16,0 0-4 0,0 0-1 15,0 1 2-15,0-1 7 0,0 2 4 0,0-2-3 16,0 2 0-16,0 1-4 0,2 1 0 0,-2 1 1 15,1 0 2-15,-1 2 2 0,1 2-3 0,0 1 0 16,-1 2-1-16,1 3 1 0,1 8 6 16,1 8 6-16,-1 9 7 0,-1 6 7 0,-1-1 1 15,0-4-2-15,0-4-5 0,0-2-9 0,0-2-4 16,0-3-4-16,0-1-2 0,0-2-1 0,0-5 4 16,0-3-3-16,0-1 2 0,0-4 1 0,0-3 0 15,0-1 1-15,1-3-1 0,-1-2-1 16,1-2-3-16,0-3-7 0,-1 2-6 0,0-2-5 0,2 0-9 15,-2 0-25-15,0 0-57 0,3-2-85 16,-3 1-270-16,0-1-466 0</inkml:trace>
  <inkml:trace contextRef="#ctx0" brushRef="#br0" timeOffset="12591.1447">1388 1073 710 0,'0'0'421'0,"0"0"-154"0,0 0-84 0,0 0-40 16,0 0-3-16,0 0-4 0,0 0-25 15,0 0-26-15,0 0-16 0,119-77-16 0,-91 73-19 16,-1 3-4-16,3 1-12 0,0 0-1 0,-1 5-4 16,-3 4-12-16,-3 2 1 0,-4 4-7 0,-6 1 4 15,-2 2 7-15,-5 4 3 0,-6-1 0 0,0 4-6 16,-8-1 0-16,-7 0-7 0,-1 1 11 15,-12 2 6-15,-5-2-4 0,-8-2 4 0,0-5 0 16,3-7-2-16,7-7 7 0,2-4 2 0,6 0-6 16,4 0-5-16,5-1-1 0,5-2-25 0,1 0-20 15,6 0-34-15,2 0-73 0,0-1-154 0,0 1-333 16,0 0-486-16</inkml:trace>
  <inkml:trace contextRef="#ctx0" brushRef="#br0" timeOffset="13963.7578">1811 1390 0 0,'0'0'386'0,"0"0"-93"0,0 0-12 0,0 0 3 15,0 0-4-15,0 0-41 0,0 0-43 0,124 27-35 16,-104-32-29-16,0-3-18 0,0-1-21 15,-2-2-16-15,-3 0-12 0,0 1-10 0,-4-2-6 16,-6 3-2-16,0 1-3 0,-3 0-7 16,-2 1-8-16,0 0-10 0,-1-3-11 0,-6 0-11 15,0 0-7-15,-4-1-10 0,-2 2-4 0,-1 0 0 16,-3 2 8-16,0 2 7 0,0 3 1 0,-2 2-3 16,2 0-7-16,-4 10-5 0,1 6 3 0,3 8-3 15,3 4-2-15,5 1-6 0,8-1-4 0,1 3 2 16,0 0 7-16,8 0 11 0,1-1 2 15,4-2 5-15,-1-3-2 0,6-3 0 0,-1-3 9 16,-1-3 2-16,2-6 3 0,3-2 5 0,-2-5 3 16,-1-3 7-16,0 0 5 0,-2-1 4 0,-2-6 5 15,0-3 3-15,-2-1-3 0,-2-3-8 16,0-4-4-16,1 0-7 0,-3-1 0 0,-2-1 1 16,0-2-5-16,2 0 2 0,-4-2-2 0,4 2-5 15,0-1 2-15,1 0-7 0,-1 5-5 16,1 3 2-16,-2 2 3 0,3 4 0 0,-1 0-5 15,0 1 1-15,1 1-9 0,0 0-2 0,-1 2-7 16,0 3-16-16,0 1-3 0,-2 1-4 0,2 5 6 16,-1 8-2-16,-5 5 6 0,0 5-2 15,-3 3 1-15,-3 1 8 0,-7 2 1 0,3 1-1 16,0-1-5-16,1-4-8 0,3-2-13 0,3-6-2 0,0-3 4 16,3-4 18-16,4-4 22 0,1-3 26 15,3-1 12-15,-1-2 6 0,3 0 0 16,2-5-1-16,1-4 1 0,2-2 2 0,-2 0-1 15,0-5-1-15,-2 1 6 0,0-2 3 0,-3-2 1 16,0-1 1-16,-2-2 0 0,-2 0-10 0,-1 0 1 16,-3 4-2-16,1 1-11 0,-3 3 9 15,0 2-5-15,0-3-3 0,-1 3 4 0,1-2-4 16,-1 2 13-16,0 0-5 0,1 4 0 0,1 0-19 16,-1 3-26-16,2 3-9 0,-1 1-8 0,-1 1 9 15,5 1 11-15,-2 9 5 0,7 5 4 0,0 6-12 16,3 4 2-16,-3 1 1 0,-6 1-6 15,0 1 4-15,-4 1-3 0,-1 0-3 0,-6 0-7 16,-4 2-4-16,-2-5-11 0,1-2-19 0,0-6 0 16,1-4 4-16,2-5 16 0,5-4 38 0,-1-3 29 15,2-2 20-15,2 0 7 0,0 0-14 16,0-3-13-16,0-1-14 0,2 0-4 0,2 0-7 16,-1 1-23-16,4-2-13 0,4 1-9 0,1 1-1 15,6-4 18-15,1 3 12 0,2-2 7 0,1-1 8 16,-1 0 6-16,1-1 3 0,-2-2 11 0,-1-1 6 15,-3 0 11-15,-2-3 4 0,-2 0-4 16,-3 0-3-16,0-1-3 0,-3-1 3 16,1 0 5-16,-4 0-6 0,0-1-1 0,-3 2-6 15,0 0-5-15,0 2 1 0,0 4 2 0,-2 1 0 0,0 2 0 16,0 2-8-16,0 3-6 0,0 0-13 16,2 1-20-16,-1 0-11 0,-1 6-7 0,-1 3 3 15,2 3 13-15,1 6 12 0,0 3-3 0,0 2 1 16,0 1-1-16,6 1-1 0,1 2 3 0,1-2-5 15,2 0-2-15,6-6 2 0,-2-3-1 16,7-5 12-16,-1-6 10 0,2-3 9 0,0-2 10 16,-2-3-2-16,-3-5 0 0,-2-2-5 15,-2-3-3-15,-2-2-4 0,-2-2-1 0,-3-2-1 16,-3-1-5-16,-2-2-5 0,-1-3-6 0,-3 2-7 0,-4-1 1 16,-3 3 3-16,-1 3 3 0,2 4 4 0,0 4 10 15,0 1 5-15,1 1 2 16,-1 0 10-16,-2 0-10 0,2 2 2 0,0 0-5 0,0 1-18 15,1 3-5-15,0 2-19 0,1 0-4 16,0 9 7-16,0 3-9 0,5 3 13 0,1-1-7 16,1 0-4-16,6-5 12 0,8 0 13 15,0-3 20-15,4-3 22 0,1-1 12 0,2-2-3 0,0 0-5 16,-1-2-6-16,-1-1-8 0,-5-1-1 16,-1 1-4-16,-5 0-6 0,0 2-1 0,-4 1-8 15,0 0-5-15,-2 0-7 0,0 1-2 0,-2 5 1 16,3 1-1-16,-2 3 3 0,1 0 3 0,-2 1 6 15,0 2 3-15,0-2 1 0,0 1 2 16,-2-2-4-16,0-1 0 0,0-2 1 0,0-1-1 16,1-2 7-16,0-3 19 0,1-1 33 0,0 0 19 15,0-6-12-15,2-5-27 0,2-2-35 0,2-3-17 16,-1-1 2-16,2-2 10 0,3 2 0 0,-1 2-4 16,0 2 5-16,0 2 0 0,-2 2 9 0,-1 4 7 15,1-2-2-15,0 1 5 0,0 2-8 16,1 0 0-16,0 1-1 0,0 2-8 15,1 1 0-15,1 2-5 0,0 6-5 0,2 4 2 16,-4-1 0-16,0 3 2 0,0-1 2 0,-3 3-4 16,2 1-12-16,-2-1-24 0,1 1-34 15,2 0-65-15,-3-3-97 0,2-2-123 0,2-2-221 16,-3-4-307-16,-1-2 539 0</inkml:trace>
  <inkml:trace contextRef="#ctx0" brushRef="#br0" timeOffset="14644.5933">3447 1159 494 0,'0'0'216'15,"0"0"-109"-15,0 0 106 0,0 0 63 0,0 0 36 16,0 0-35-16,0 0-62 0,0 0-69 16,0 0-53-16,-117 117-34 0,103-94-33 0,4-1-11 15,3-4-21-15,5-2-15 0,2-6 1 0,6-3 5 16,4-5 23-16,0-2 21 0,1 0 11 0,2-1 4 15,0-7-13-15,3-2-5 0,-4-3-7 16,1 2 0-16,-2 1 4 0,-4-1 0 0,1 2-1 16,-4-1-7-16,2 3-3 0,-4 3-6 0,1 0-3 15,-2 2-1-15,-1 2-10 0,2 0-11 0,-2 0-27 16,2 0-10-16,0 3 8 0,1 3 7 16,3 1 30-16,3 2 7 0,0 2 1 0,-1-1 3 15,5 0-2-15,-2 1 2 0,1-3-1 0,2 0 5 16,0-5 4-16,1 0 3 0,0-3 11 0,-1 0 1 15,3-5 6-15,-4-2 2 0,1-2-8 16,0 0 4-16,-3-3-6 0,-1-1 0 0,0-1 4 16,-2 1-4-16,-4 0 0 0,2 2 8 0,-3-1-7 15,0-2-1-15,1-1-4 0,0 0-12 0,-1-6 3 16,-1 0-7-16,2-2-1 0,-1-1-3 0,-3-1 3 16,2 0 1-16,1-3 6 0,-2 1-2 15,0 0 1-15,0-1 2 0,1 0 2 0,-2 4 10 16,0 2 5-16,0 3 8 0,0 4-1 0,0 3-22 15,0 4-22-15,0 3-49 0,0 5-22 16,-3 0 21-16,-1 8 12 0,1 5 40 0,-2 5 17 16,0 2-7-16,-1 7 0 0,-1 3-1 0,1 6 2 15,1 2-4-15,0 4-4 0,2 10-14 0,1 7-19 16,2-1-7-16,0-9-6 0,9-16 16 16,4-15 20-16,2-10 14 0,2-3 23 0,2-5 3 0,-1 0 6 15,2-9 1-15,0-3-8 0,-5 1-1 16,-2-2-6-16,-2 1 15 0,-4 0-2 0,1 0-2 15,-1-1 0-15,-1-2-14 0,2 0 7 16,-3 1-2-16,1-1 11 0,-4 3 9 0,1 2-3 16,-1 1 0-16,-1 5-19 0,-1 1-22 0,0 2-26 15,0 1-12-15,0 0 12 0,0 5 7 16,0 3 23-16,0 7 6 0,0 6-8 0,2 6-6 16,-2 5-7-16,4-4 4 0,-1 2-10 0,2-6-21 0,1 0-30 15,4-5-44-15,0-5-26 0,3-5-13 16,2-4-7-16,0-5-64 0,1-3-170 0,-4-1-403 15,-2-2 174-15</inkml:trace>
  <inkml:trace contextRef="#ctx0" brushRef="#br0" timeOffset="14769.3339">4027 1060 874 0,'0'0'594'16,"0"0"-270"-16,0 0-89 0,0 0-48 16,0 0-52-16,0 0-52 0,0 0-37 15,0 0-37-15,0 0-53 0,0 0-114 0,0 0-131 16,0 0-201-16,0 0-319 0,0 0 112 0</inkml:trace>
  <inkml:trace contextRef="#ctx0" brushRef="#br0" timeOffset="15076.5737">4152 1263 1278 0,'0'0'474'0,"0"0"-366"0,0 0 24 0,0 0 21 15,0 0 7-15,0 0-5 0,36-139-25 0,-32 112-17 16,-3 0-13-16,-1-1-18 0,0 1-12 0,0-2-16 16,0 2-6-16,0-2-14 0,-1 1-6 15,1 0-4-15,-2 2-7 0,2 1 9 0,0 1-7 16,0 4-1-16,0 3-3 0,0 2-12 0,0 6-10 16,0 3-28-16,0 3-27 0,0 3 2 0,0 4 9 15,0 7 29-15,0 4 23 0,0 6 7 16,-2 7 0-16,-1 3-5 0,1 6-1 0,1 4-19 15,-3 4-12-15,0 2-19 0,1 12-33 0,0 7-39 16,3-1-68-16,0-6-53 0,9-19-51 0,4-15-9 16,5-10-7-16,-1-8-141 0,-2-3-285 15,-5-4 516-15</inkml:trace>
  <inkml:trace contextRef="#ctx0" brushRef="#br0" timeOffset="15480.429">4258 1070 380 0,'0'0'589'16,"0"0"-168"-16,0 0-107 0,0 0-80 15,0 0-50-15,0 0-54 0,0 0-54 0,0 0-68 16,0 0-65-16,0 0 4 0,0 0 9 0,0 0 25 16,0 0 35-16,0 0-8 0,8 17 0 0,0-2-8 15,1 4 3-15,1-1 0 0,2-3 9 16,3 0 21-16,2-4 7 0,0-3 12 16,4-4 3-16,-3-2-1 0,0-2 8 0,-1-5-6 0,-2-3 4 15,-1-3-6-15,-3 0-12 0,-2-2-3 16,-1 0-11-16,-3-4 2 0,-1 2-2 0,-1-1-1 15,-2 0 4-15,0 1-9 0,-1 0 8 0,0 3-6 16,1 0-2-16,-1 3 7 0,0 2-21 0,0 2-6 16,0 3-34-16,0 1-36 0,0 1 8 15,0 3 6-15,0 6 29 0,0 4 29 0,0 4-1 16,-1 5 1-16,-2 15-2 0,-4 13 4 16,0 10-15-16,-4 9 1 0,1-3 1 0,-4-5-6 0,3-3 13 15,-4-2-3-15,-1-4-3 0,-2-4-2 16,3-3-2-16,-2-8 2 0,2-10 2 0,-1-6 7 15,3-8 8-15,1-8 21 0,1-1 24 0,2-4 20 16,1-4 13-16,0-3-7 0,3-5-15 0,1-2-14 16,3-1-18-16,1-5-11 0,1-3-13 0,6-2-10 15,6-2-8-15,-1-1-6 0,6 1-9 16,0-1-19-16,5-1-36 0,3 1-62 0,1-4-184 16,-4 7-696-16,-8 9-579 0</inkml:trace>
  <inkml:trace contextRef="#ctx0" brushRef="#br0" timeOffset="16569.8591">5069 962 0 0,'0'0'203'15,"0"0"170"-15,0 0-20 0,0 0-28 0,0 0-35 16,0 0-56-16,0 0-52 0,0 0-54 16,0 0-48-16,0 0-31 0,0 0-31 0,0 0-11 15,0 0-7-15,0 0 2 0,-26 6 6 0,15-1-3 16,0 3 6-16,-2 3-3 0,0 0 1 0,-2 2-1 15,0 2-7-15,3 2-2 0,-2 0-10 16,4 2-4-16,2-1-6 0,1 1-9 0,3-1-7 16,3-4 2-16,1 0 16 0,1-1 23 0,8-4 24 15,-1-1 11-15,4-4 4 0,2-3 3 0,-1-1-1 16,5 0-1-16,-2-4 2 0,1-4-3 0,0-1 5 16,-3-3 1-16,2 0-6 0,-4-1-4 15,-2-1-3-15,-1-1 0 0,-2 1-7 0,-2 0-2 16,-2 1-5-16,0-1-3 0,0 0 5 0,-3 1-2 15,1 2 0-15,-1 1 3 0,0 1-8 16,0 2 2-16,0 3-13 0,-1 1-13 0,0 1-17 16,-1 1-31-16,1 1-13 0,-1 0 3 0,1 5 16 15,0 0 20-15,0 4 12 0,0 2 2 16,1 3-4-16,0-2 1 0,0 5-1 0,0 0-1 0,1-1 7 16,1 0 4-16,5 0 13 0,-2-1 3 15,3-3-2-15,1-1 1 0,0-3 4 0,1-1 6 16,2-1 6-16,-1-1 5 0,2-3-3 0,-1 2-2 15,0-4 2-15,0 0 5 0,-2 0 4 0,1-4 2 16,0-1-2-16,-1 0 1 0,-1-2-14 16,2-3-1-16,-2 1 1 0,0-1-4 15,1-1-3-15,-3-2-4 0,0 0-8 0,1-2-3 0,2 0 3 16,0 0 1-16,-1-2-1 0,1-1 3 0,0-1-8 16,0 0-2-16,2-3 5 0,-2 0-3 15,0-2 4-15,1 0-2 0,0-1-5 0,-1 0-3 16,0-2-1-16,-1 1 4 0,0-1 2 15,-2 1 1-15,-1 1 1 0,-2 4-4 0,-2 3-1 16,-1 5 25-16,-1-1 6 0,0 1 5 0,0 0-7 16,0 1-24-16,0 5-12 0,-6-7-9 0,4 6 1 15,-2-1-13-15,-4-2-1 0,5 4 5 0,-3 1 2 16,-5 0 17-16,-3 6-17 0,-1 6 5 0,-1 8 6 16,2 6 0-16,2 8 22 0,1 4-4 15,2 2 3-15,5 1-4 0,3 3 8 0,1 0-1 16,0-3-5-16,5 5 4 0,4-1-2 0,0 0 7 15,2 0-1-15,1 1 0 0,-1-2-5 0,8 5-9 16,3 2-5-16,3 0-24 0,1-7-27 16,-1-13-62-16,-5-12-93 0,-3-8-136 0,-1-5-417 15,-8 0-357-15</inkml:trace>
  <inkml:trace contextRef="#ctx0" brushRef="#br0" timeOffset="16750.4127">5357 858 1427 0,'0'0'439'0,"0"0"-324"0,0 0-58 16,0 0 6-16,0 0 28 0,0 0 28 0,0 0-22 15,0 0-32-15,0 0-36 0,0 0-18 16,135-16-13-16,-102 16-20 0,4 0-42 0,-3 0-99 16,1 0-117-16,-1 0-194 0,-10 0-266 0,-8 0-28 0</inkml:trace>
  <inkml:trace contextRef="#ctx0" brushRef="#br0" timeOffset="17988.0209">6259 674 0 0,'0'0'0'15,"0"0"0"-15,0 0 0 0,0 0 88 0,0 0 196 16,0 0-15-16,0 0-29 0,0 0-22 0,0 0-11 16,0 0-28-16,0 0-1 0,0 0-17 15,0 0-18-15,0 0-10 0,-5-43-28 0,5 43-21 16,-1 0-19-16,1 0-23 0,0 0-17 0,-1 0-22 15,1 0-18-15,0 0-21 0,0 0-7 16,-2 4 12-16,2 2 10 0,0 3 23 0,-2 3 10 16,2 5-2-16,0 2 7 0,0 7-4 0,0 2 4 15,0 3-3-15,5-1-3 0,-2 3-1 16,4-2-1-16,0 1 2 0,-1-2-2 16,3-1-1-16,-1-2-3 0,0 0-3 0,-1-3 6 0,1-2 1 15,0-1 0-15,-1-5 1 0,-2-1-5 16,0-4-1-16,0-1-1 0,-4-4 5 15,3-2 7-15,-1-2 12 0,-3-1 19 0,1 0 10 0,-1-1 11 16,0 0 6-16,0 0 5 0,0 0-21 0,0-3-23 16,0-2-15-16,0-1-26 0,1-4 9 15,0-1 5-15,1-2-7 0,3-2 10 0,-2-3-8 16,-1 2-2-16,4-4-1 0,-3-1-5 0,4-1 5 16,0-1-2-16,-1 0 4 0,2-2-3 0,0 3-6 15,-2 0 7-15,3 1-2 0,-1 2 5 16,0 3 2-16,-4 4-9 0,4 1 0 0,-5 2-18 15,2 6-14-15,-2 0-19 0,-1 3 5 0,3 0 17 16,-2 5 11-16,5 3 17 0,-4 3-1 16,5 3-3-16,0 4 10 0,2 2 2 0,-1 3 2 15,0 2-2-15,1 0-4 0,-1 2 4 0,0 0 1 16,1-2 3-16,-1-1 0 0,0-2-1 0,1-2 0 16,-1-4 0-16,0-3 6 0,-1-2 2 0,0-3 11 15,-3-2 15-15,-1-3 17 0,-2-1 27 16,3-2-5-16,-4-2-11 0,3-5-19 0,-1-4-29 15,1-3 4-15,0-4-5 0,4-1 5 0,-5-4 6 16,4-3-9-16,-5-2 2 0,3-1-13 0,-3-2-6 16,3-1-5-16,-3-3-4 0,-2-1 4 0,3 0-9 15,-1 9 0-15,-1 0-18 0,-1 8 26 16,2-2-8-16,0 3-26 0,-1 0-32 0,-1 0-104 16,1-2-175-16,2 4-475 0,-2 7-793 0</inkml:trace>
  <inkml:trace contextRef="#ctx0" brushRef="#br0" timeOffset="20004.7711">7003 859 524 0,'0'0'326'15,"0"0"-80"-15,0 0-6 0,0 0-26 0,0 0-34 16,0 0-28-16,0 0-47 0,0 0-32 15,0 0-28-15,-79 117-8 0,79-106 1 0,0-3 17 16,2 0 34-16,5-3 19 0,3-1 11 0,3-4-15 16,0 0-32-16,5-5-22 0,0-3-26 0,2-2-8 15,0-3-2-15,-3-1 4 0,-1-3 3 16,-4-1 3-16,-1 1 0 0,-3 1-10 0,-6 0-5 16,-2 0-4-16,0 2-7 0,-2 1 4 0,-2 2 4 15,-4 0-8-15,0 3-1 0,0 2-15 16,2 1-2-16,-3 3 0 0,0 1-6 0,0 1 9 15,0 1-5-15,-1 4 0 0,1 2-3 0,4 4-3 16,-3-2-4-16,2 4-3 0,3-1 4 0,2 1-1 16,1-2 13-16,0 0 16 0,6-3 11 0,0-1 17 15,2-1 5-15,2-4 0 0,1-1 1 16,0-1-5-16,0-1 2 0,2-6-7 0,-1-1 3 16,-2-1-5-16,1-2-1 0,-2-1 1 0,-4-1-8 15,3 0 5-15,-4-1-4 0,2 1-6 16,-4-2 9-16,0 2-13 0,2 0 2 0,-1 0 4 0,-2 2-6 15,4 1-1-15,-2-1-4 0,0 2-9 16,2 1-6-16,-1 2-6 0,0 2-8 0,1 1-8 16,2 2 2-16,-1 1-6 0,2 0 8 0,0 2 7 15,-3 4-9-15,2 1 4 0,2 4-6 0,-6-1-8 16,3 3 11-16,-4 0 4 0,-2 2 7 16,0 2 7-16,0 1 2 0,0 0 2 0,-3 1 3 15,-2 0 2-15,3-1-1 0,0 0 5 0,1-2-2 16,-1-2-1-16,2 0 4 0,0-3-2 15,4 0 7-15,0-3 6 0,4-2 0 0,1 0 5 16,3-1-1-16,0-1 0 0,4-2-3 0,-3-1 8 16,6-1 7-16,-2 0 1 0,2 0 13 0,-2-3-5 15,2-3-2-15,0 0 4 0,0-2-7 16,0 1 10-16,-4-4-7 0,2-1-2 0,-4-1 3 16,2-1-11-16,-4-3 6 0,0 0-7 0,-1-2-4 15,-1-1-5-15,-3-1-6 0,3-1 1 16,-1-2-6-16,-1-2 7 0,-3 7-5 0,4-3-5 15,-6 8 31-15,1-1-9 0,3-2 5 0,-4-2 6 16,3-1-30-16,-2-1 9 0,-1 0-5 0,0-1-2 16,4 1 7-16,-5-1 4 0,0 0 17 0,-1 2-7 15,1-1 5-15,-1 2-12 0,0 0-16 0,0 3-8 16,0-1-28-16,0 10 1 0,0 0 1 0,-1 1 11 16,-2 0 22-16,-4 0 1 0,5 1 9 15,-6 7 3-15,-1 16-2 0,-3 8-2 0,-5 12-30 16,4 5 2-16,2 5-5 0,0 5 12 0,-1 0 28 15,4 0-8-15,0-3 8 16,3-3-11-16,-2-3 1 0,3-2 5 0,-1-1-10 0,3-2 6 16,0-5-8-16,2-1-2 0,-1-6 3 0,1-3-5 15,0-5 10-15,0-5 4 0,0-3 18 0,2-4 17 16,-1-3 25-16,0-3 22 0,-1-1-20 0,2-4-13 16,2-5-29-16,-2-4-25 15,0-1 9-15,0-5-4 0,4-3 6 0,-3-2 3 0,-2-3-10 16,4 0 1-16,-2-3-5 0,-1 2 0 0,3-2-1 15,-1 2 4-15,4-2-3 0,-3 0-4 16,3 1 5-16,1 1-15 0,2 1-2 0,-1 9 4 16,-4 5-12-16,0-1 40 0,2 7-6 0,-5-1-11 15,10-5-3-15,-2 5-36 0,2 0 3 0,5-1-28 16,-5 7 8-16,-1 2-4 0,3 1 4 0,-4 7 29 16,-3 4-3-16,-3 1 16 0,-2 3-4 15,0 0 0-15,-3 3 12 0,-6-1-9 0,-3 3 6 16,-2-1 9-16,-1-1-10 0,-6 1 2 0,-1-2-5 15,4-1-1-15,-3-3 5 0,5-1 16 0,-2-4 25 16,5-2 18-16,4-4 25 0,0-1-21 16,5-2-13-16,0 0-19 0,1-2-22 0,0-2 14 15,0-1-6-15,1 1-2 0,0-1-6 0,1 0-5 16,2 2-4-16,-2 0 2 0,0 2-1 16,-1 1-12-16,2 0 9 0,2 0 4 0,-2 1 2 15,4 4 13-15,0 1-4 0,0 0-3 0,2 1 4 16,3 0-6-16,2 2 6 0,-1 0 1 15,0-1-3-15,3 0 4 0,-3-1-5 0,2 0-2 16,-1-1-2-16,-2-2 2 0,0 1 1 0,1-4-4 16,-3 2 10-16,1 0-10 0,-1-2-3 0,0-1 4 15,0 0-7-15,0 0 8 0,1 0-2 0,0-3-1 16,-1-1 3-16,0 0 0 0,2-1 4 0,-2-2 4 16,1-2 4-16,0 0-1 0,1-2-2 0,2-1 0 15,-2 0-2-15,0-3 9 0,-1-1 1 16,0 0-6-16,1-1 8 0,1-2-12 0,-4 0 3 15,-1-1 3-15,0-1-7 0,-1 5 2 0,-3-1-3 16,1 5 26-16,-4-2-2 0,2 1 3 16,-3-3 7-16,2 0-35 0,-2-2 12 0,1 1-15 15,-1-1 0-15,0-1 11 0,0 0-13 0,0 1 19 16,-2 0-8-16,1-1-5 0,-2 2 3 0,-2 1-14 16,2 1-7-16,1 1-23 0,0 8-9 15,-1 0 5-15,3 6 4 0,-5-4 24 0,-2 1 6 16,-3 4 7-16,-1 14 6 0,2 14-33 0,-3 11 3 15,3 6-8-15,-1 4 5 0,0 4 33 16,1 1 3-16,3-2 2 0,-4 0-6 0,1-6 2 16,0 1-3-16,-1-2 4 0,-1-1 1 0,1-3-7 15,1-5 6-15,-2-2-8 0,2-4-2 0,1-4 6 16,2-7-4-16,0-5 15 0,3-3 14 16,-2-5 21-16,3-2 25 0,2-5 1 0,0 0-14 0,0-7-25 15,0-6-25-15,0 1-12 0,2-6-2 16,4-4 9-16,-2-3-8 0,5-2 9 0,0-1-3 15,1-1-14-15,1 0 8 0,0 0-9 0,4 0 4 16,-1 3 6-16,2 0-9 0,-1 5 0 0,1 1-6 16,-2 4-6-16,-1 2-7 0,2 5 0 15,-4 4-7-15,0 2-4 0,-1 3 5 0,-1 3-5 16,-1 4 9-16,-2 5 17 0,1 3-1 0,-3 2 10 16,2 2-2-16,-3 3-12 0,1 2 7 15,-1-2-14-15,-2 0 0 0,2-1-7 0,1-2-3 16,-1-3 7-16,0-5 6 0,2-1 11 0,-2-5-8 15,4-3-15-15,-2-2-31 0,3 0-29 0,-1-6-8 16,-1-2 6-16,4-3 24 0,-1-2 25 16,1-2 17-16,0 0 14 0,0-2 5 0,0 0 8 15,-1 0 7-15,2-2 7 0,-2 2 18 0,0-2 8 16,1 2 14-16,-2-1 3 0,-1 3 8 0,1-2 7 16,1 1 0-16,-5-1 9 0,3 2-9 15,-4-2-6-15,3 0-3 0,-4 1-8 0,3 1 2 0,-2 0-2 16,-2 4 1-16,0 4-12 0,-1-3 20 15,1 4-5-15,0 0-11 0,3-6 7 0,-3 3-30 16,0-6-9-16,0 1 4 0,0 0-16 16,0 1-4-16,3-1 8 0,-3-2-9 0,1 0 10 15,-1-2-5-15,0-2-12 0,1 2 2 0,2-1 0 16,-3-1 7-16,-1 2 6 0,1-1 6 0,-1 2-11 16,0 1-4-16,0 1-1 0,0 0-18 0,0 8 46 15,0-6-23-15,0 6-25 0,0 1 18 16,0-1-37-16,0 7 27 0,0 0 35 0,-8 1-2 15,4 6 0-15,-6 14-4 0,-5 14-42 0,5 7-30 16,-2 15 3-16,1-1 1 0,1 3 35 16,2-2 25-16,5-5-3 0,2-6-3 0,1-4 6 15,0-7 3-15,3-6 4 0,4-2-9 0,-2-2-2 16,2-5-5-16,2-3-5 0,-4-2 9 0,2-5-8 16,0-1-23-16,-2-3-21 0,4-2-42 0,-2-4-62 15,1 0-98-15,-1 0-279 0,1-4-512 16,-2 2 69-16</inkml:trace>
  <inkml:trace contextRef="#ctx0" brushRef="#br0" timeOffset="20695.0413">8611 683 1017 0,'0'0'424'0,"0"0"-121"0,0 0-67 15,0 0-57-15,0 0-39 0,0 0-40 16,0 0-12-16,0 0-3 0,0 0-23 0,0 0-7 15,0 0-11-15,0 0-9 0,0 0-7 0,0 0-4 16,-87 72-13-16,81-57-9 0,-2 0-5 0,5 1-14 16,-2-1 3-16,4-2 3 0,1 2 5 15,0-5 14-15,7-2 9 0,-3-1 10 0,5-4 12 16,1-3 4-16,0 0-3 0,1-1-14 0,-1-6-14 16,1 0-10-16,0-4-4 0,-1-2 4 0,0 0 0 15,0 0 0-15,-2-2-2 0,-1 3-4 0,-3-1 9 16,1 3 4-16,-2 0 5 0,-2 4 3 0,-1 0-17 15,0 3-20-15,0 0-26 0,0 3-27 16,0 0 3-16,0 0 15 0,-1 5 21 0,0 2 27 16,-4 1 6-16,4 3-3 0,-1 1 7 0,2 2 1 15,0 0-9-15,0-1 4 0,0 0-6 16,1-2 7-16,7-2 17 0,-4-2 13 0,4-2 12 16,1-4-3-16,2-1-2 0,-1 0-8 0,0-2-3 15,2-6-3-15,1 0-3 0,1-4-4 16,-2 1-6-16,0-3-5 0,3 1 4 0,-3-2-10 15,0-2 6-15,-2 2-4 0,0-1-8 0,1 0 15 16,-2 2-14-16,-2 2 9 0,-2 0 0 0,3 3 2 16,-5 1-1-16,1 3-24 0,-3 2-23 15,-1 3-50-15,0 0 9 0,0 0 23 0,0 6 22 16,-5 2 44-16,3 3-4 0,-3 4-2 0,0 3 7 16,1 2-6-16,-2 0 6 0,3 4-6 0,-2-3-8 15,4-1-4-15,1 0 3 0,0-4 13 0,6-2 12 16,1-4 15-16,4-3-2 0,2-2-4 15,-1-5-1-15,7 0-7 0,-5-1 7 0,4-6-2 16,1-3-9-16,-1-1 9 0,-3-3-15 0,2-1-4 16,-4-2 7-16,-1-1-6 0,-2-2 9 0,-1 0-4 15,-1 1-1-15,-5-1-5 0,2 3 9 16,-4 1 15-16,-1 1-2 0,0 3 12 0,-1 2-16 16,-4 3-13-16,2 2-2 0,-2 3-7 0,0 2 1 15,-2 0 1-15,2 3-4 0,-2 6-3 16,1 1 6-16,0 4 4 0,1 2 0 0,3 0-1 0,2 4 3 15,5-2-4-15,6-1 9 0,4 1 0 16,9-3-5-16,3-2-13 0,8 0-44 0,1-3-47 16,7-2-120-16,-1-1-185 0,-11-3-554 15,-9-1-458-15</inkml:trace>
  <inkml:trace contextRef="#ctx0" brushRef="#br0" timeOffset="22119.9047">1337 1901 0 0,'0'0'0'0,"0"0"0"0,0 0 183 0,0 0 123 16,0 0-48-16,0 0-47 0,137 12-35 0,-104-11-42 15,3-1-21-15,2 0-13 0,9 0-7 16,0 0-9-16,8-4-12 0,0 0-7 0,4-1-11 16,2 0-5-16,1 0-5 0,2-1-6 0,1-1-4 15,1 2-10-15,1-3-2 0,-1 3-9 0,1-1-3 16,1 0 1-16,0-2-6 0,-1 1 6 16,3 1-3-16,-7 0 1 0,0 1-2 0,-4 1 0 15,-5-1 0-15,0 0-2 0,-3 2 2 0,-7-1-4 16,2 1 2-16,-4 0 0 0,-2 1 0 15,1 1 2-15,-1-2-7 0,2 3 3 0,1-2-1 16,2 1 0-16,1-3 2 0,1 1-2 0,0-2 2 16,1 0 1-16,1 0 1 0,-2 0 2 15,0 0-2-15,3-2 5 0,-2 1 1 0,0 1 3 0,0 0 8 16,0 1-4-16,0 1 4 0,-1 0-3 16,0 1-6-16,-2-1 1 0,-1 2-7 0,-2 0 1 15,-2 0-2-15,0 0-2 0,-3-2-1 0,3 2 0 16,0 1 0-16,-2-1-1 0,3 1 0 0,0-1-1 15,2 0-4-15,0 0 2 0,1-1-1 16,3 1 2-16,-1 0 3 0,3-1-2 0,-2 1 1 16,2-2-1-16,-2 0-2 0,0-1 1 0,0 1 1 15,-2 0 2-15,1-1 2 0,-3-1 3 16,-2 2-2-16,0-1-4 0,0 3-1 0,-2-3-4 16,0 1 5-16,2-1-1 0,-1 1-2 0,2-2 5 15,4 1-6-15,0 1 2 0,-2-2 2 0,3 2-5 16,-4-2 4-16,1 0-3 0,0 1 1 15,-4 1-2-15,-2-1 3 0,-1 0 1 0,2 0-3 16,-3 0 5-16,-1 0-4 0,-1 1-1 0,2 0 3 16,-3 0-3-16,2 0 3 0,0-1-1 0,-1 2-2 15,1-2 2-15,-2 1-1 0,-1-1 1 0,4 1 0 16,-4-2 4-16,0 1-3 0,-1 2 0 16,1-1 1-16,1 1-5 0,0-2 4 0,0 0 1 15,-2-1-3-15,1 2 5 0,4-2-6 0,-4 2 2 16,0 0 2-16,0 0-5 0,0-1 3 0,0 1-2 15,1-2-2-15,-1 2 2 0,0-2 1 0,3 0 1 16,1-1 0-16,-1 0 4 0,0 1-6 16,-1 1 1-16,2-1 0 0,-3 2-3 0,0-2 6 15,1 0-3-15,-2 2 2 0,1-2 6 0,-2 1-6 16,1 1 2-16,3-2-1 0,-1 0-4 16,-1 0 1-16,4 2 0 0,-4-2 1 0,3 1-4 15,-2-2 4-15,3 1 1 0,-2 0-3 0,5-1 4 16,-2-1-5-16,0 4 1 0,-3-1 4 0,3-1-3 15,-7 1 4-15,-2-1-2 0,-5 2 7 16,-2-1 3-16,4 0 1 0,0 0-1 0,1 0-10 16,4-2-1-16,-1 0-3 0,2 0 2 0,4 0 3 15,-2-1-3-15,0 0 3 0,3 0-4 0,2 0-4 16,3-1 2-16,0 1-1 0,6-1 2 0,-2 0 4 16,5-1 0-16,4 1-4 0,-3 1 0 15,1 0 0-15,0 0-3 0,-3 0 7 0,1 0-2 16,-2 2-1-16,-5-1 4 0,-1 1-3 0,-6 0 5 15,0 1 2-15,-6 1-1 0,-3 0 5 0,-5 0-5 16,-3 2 5-16,-3 0 0 0,-5 0 5 16,-4 1 4-16,-4 0-7 0,1 0-4 0,-2-2-12 15,-3 2-2-15,0 0-3 0,0 0-8 0,0 0-2 16,0 0-23-16,0 0-33 0,-1 0-49 0,-4 0-93 16,3 0-113-16,1 0-254 0,-1 0-691 15</inkml:trace>
  <inkml:trace contextRef="#ctx0" brushRef="#br0" timeOffset="25887.2016">10140 1628 571 0,'0'0'404'0,"0"0"-112"16,0 0-66-16,0 0-40 0,0 0-24 0,0 0-32 16,0 0-37-16,0 0-29 0,0 0-20 15,0 0-15-15,0 0-4 0,0 0-3 0,-95-24-7 16,85 34-6-16,0 3-8 0,-1 1-6 0,4 0-2 16,1 2-5-16,1-1-2 0,4 1-2 15,1 1 1-15,0 1 0 0,0-2 2 0,8-1-4 16,2-3-1-16,0-1 10 0,2-4 3 0,1-3 23 15,1-3 20-15,-3-1 16 0,0 0 18 0,-1-7 2 16,0-1-2-16,-2-2-9 0,0-1-10 16,-1-2-5-16,0-1-7 0,-4 1-1 0,2 0-8 0,-3 0-6 15,-1 0-4-15,-1 2-7 0,0-1 5 0,0 5-6 16,-1 1-6-16,-1 2-3 0,-1 2-15 16,0 2-11-16,1 0-8 0,0 0-11 0,-4 2 0 15,2 4 4-15,-3 2 6 0,3 2 3 16,-1 2 0-16,2-1-1 0,3 3-4 0,0 0 7 15,0 1-4-15,4 0-1 0,5-1 1 0,1-3-5 16,0-3 1-16,1-2 10 0,3-4 19 0,0-2 23 16,1 0 20-16,1-3 11 0,0-5-3 0,0-2-5 15,1-3-7-15,-3-1-7 0,3-2-3 16,-4 0-9-16,1-2 5 0,-1 2-4 0,-1-5-1 16,-2 4-1-16,-1 1-2 0,-2 3 0 0,-1 3-3 15,0 3-1-15,-3 3-6 0,-2 3-5 0,0 1-10 16,1 0-20-16,-2 0-13 0,1 1-3 0,2 3 2 15,-1 3 18-15,-1 3 8 0,2 2 6 16,1 2 7-16,-2 1-2 0,-1 0 9 16,0-1-3-16,1-1-1 0,-2 0 2 0,1-3-3 15,-1-2 1-15,0-2-1 0,0-2 10 0,0-3 26 16,0-1 39-16,3 0 25 0,-1-3-8 0,0-4-25 0,3-2-38 16,-1-3-25-16,3-1 0 0,-3-1-3 15,4-2 1-15,-2 3 1 0,0-3-4 0,3 2 2 16,-3 2-2-16,0 2-2 0,2 2 1 15,-4 1-3-15,2 3-7 0,-4 2-14 0,-2 2-23 16,3 0-14-16,-2 2 6 0,2 6 13 0,-1 3 19 16,1 2 18-16,1 2 0 0,0 3 1 15,-1 0 6-15,3 2-1 0,-2-2 2 0,1 0 2 16,0 1 3-16,1-3-1 0,2-3 0 0,-1-2 3 16,2-4 0-16,-1-3 9 0,2-1 10 0,0-3 11 15,-1 0 8-15,2-6-3 0,-1 0-3 0,1-4-7 16,3-2-9-16,0-2-1 0,-1-4-1 0,0 1-2 15,-2-1 1-15,2-2 3 0,-3 0-8 16,2-1-2-16,-2 1-2 0,0 2-4 0,1 2 1 16,-2 0 3-16,-1 5-2 0,-2 3 7 15,-1 1 4-15,-2 4 1 0,-2 2 0 0,-1 1-14 16,0 0-24-16,0 0-38 0,0 2-9 0,0 4 4 16,-2 2 18-16,-3 4 33 0,1 5 2 0,-3 2 0 15,-2 4-5-15,-2 4-5 0,1 0-3 16,1 0-17-16,3-4-27 0,3-3-32 0,3-6-7 15,5-4 20-15,5-4 40 0,2-2 47 0,3-4 21 16,0 0 7-16,0 0-1 0,-1-6 1 0,4-3 8 16,-3-2 1-16,2-1 7 0,-3-2 3 0,0-1 0 15,-2-1 10-15,-2-4-5 0,0 0-7 0,-4-4-4 16,0 1-11-16,-2-2-4 0,0 0-7 16,-1 0-9-16,-1-2-10 0,-2 0-5 0,1-3-2 15,-1-1-4-15,0-1 1 0,0 2-3 16,0 3 2-16,0 3 14 0,0 3-1 0,0-2 4 0,0 0 8 15,0 0-5-15,0 0 13 0,-1 3 9 16,-2 4 1-16,0 4-19 0,-1 5-14 0,0 4-10 16,-2 3-6-16,-3 13 18 0,-3 11 2 0,-2 11-9 15,-2 9 2-15,2 5-5 0,0 0 8 16,4 1 7-16,3 0-2 0,4 1 2 0,3-2-2 16,4-2-3-16,8-4-6 0,4-3-12 0,3-7-19 15,5-7-24-15,1-3-33 0,4-7-51 16,-1-4-117-16,-4-5-278 0,-9-3-872 0</inkml:trace>
  <inkml:trace contextRef="#ctx0" brushRef="#br0" timeOffset="26821.92">11566 1552 710 0,'0'0'219'0,"0"0"-141"0,0 0-10 0,0 0 3 15,0 0 23-15,0 0 11 0,0 0-10 0,0 0-26 16,0 0-12-16,0 0-10 0,0 0 5 15,0 0 11-15,0 0 4 0,73-22 1 0,-56 12 0 16,-1 2-2-16,-2 0-8 0,-2 0-4 0,-3 0-2 0,-3 0-5 16,1-2-5-16,-2-2-3 0,-1 1-4 15,-3 0-7-15,-1-1-6 0,0 0-10 0,0 2-13 16,-5-1-4-16,0 2-2 0,-3 1-2 0,0 1 0 16,1 3-3-16,-3-1-5 0,0 4 0 0,-2 1-2 15,-2 2 0-15,-3 6 5 0,-1 3 5 16,-1 5 5-16,-1 0 3 0,1 2 2 0,4 1 0 15,1 4 2-15,4 1-1 0,2 1-6 16,3 2 0-16,3 3-3 0,2-2-2 16,3 0-4-16,6-3-1 0,4-4 0 0,4-5 8 0,3-4 10 15,1-4 13-15,3-4 9 0,2-2 5 0,-1-2 3 16,2 0 3-16,-3-6-4 0,1-3 2 16,-3-2 1-16,-3-2-2 0,0-2-1 0,-3 1-4 15,-3-3-4-15,0-1-5 0,-1 1-1 0,0-2-3 16,-1 1-5-16,-1-1-3 0,-2 2-9 0,3 2 1 15,0 1-1-15,-1 3-1 0,1 4 3 16,-1 0-12-16,0 3-8 0,0 1-5 0,0 3-6 0,-2 0 1 16,2 3 2-16,1 4 3 0,1 2-1 15,-1 2 3-15,-1 3 7 0,-1 1 4 0,-1 2 6 16,1 0 3-16,-4 1-1 0,-1 0 0 0,-2 0 5 16,-2 1 4-16,0-2 7 0,-2-1 7 15,-3-1 7-15,-4-3 4 0,-1-1 5 0,-1-1 2 16,0-3-1-16,-4-1-1 0,0-1-7 0,0-1-5 15,0-1-9-15,1-1-4 0,0-1 1 16,2-1-5-16,1 0 1 0,2 0-14 0,0-1-24 16,3-1-32-16,-1-3-56 0,0 0-95 0,4 0-178 15,-2 0-482-15,2 2-160 0</inkml:trace>
  <inkml:trace contextRef="#ctx0" brushRef="#br0" timeOffset="27067.2605">12114 1396 407 0,'0'0'563'16,"0"0"-161"-16,0 0-111 0,0 0-70 0,0 0-40 16,-76 131-26-16,69-105-31 0,3 1-33 15,-1 1-35-15,2-2-17 0,3 0-15 0,0 1-5 0,5-2-2 16,4-5-5-16,0 0-4 0,2-4-4 15,2-3-14-15,1-2-14 0,4-4-20 0,-1-4-40 16,2 0-59-16,1-3-105 0,0 0-222 0,-4-4-383 16,-7 1 115-16</inkml:trace>
  <inkml:trace contextRef="#ctx0" brushRef="#br0" timeOffset="27467.6409">12398 1497 0 0,'0'0'100'15,"0"0"233"-15,0 0-32 0,0 0-38 0,0 0-9 16,0 0 3-16,0 0-12 0,0 0-27 0,0 0-38 16,0 0-44-16,0 0-40 0,0 0-24 0,0 0-15 15,124 28-8-15,-111-34-3 0,-3-1-7 0,1-1-2 16,-2 0-1-16,-2 0-5 0,-2 0-3 15,1-3-3-15,-3 0-10 0,-3-2-6 0,0 2-7 16,0 1-7-16,-6-1 1 0,-1 2-4 16,0 1-5-16,-2 2 5 0,-1 3-6 0,-1 0 2 15,1 2 4-15,-4 1-1 0,0 1 3 0,0 6 1 16,-3 3 2-16,1 2-2 0,1 3 3 0,2 1 2 16,3 3-1-16,1 2 0 0,-2 0 3 0,4 5-1 15,4-1 2-15,-1 2 4 0,3-1-5 16,1-2-1-16,0 0 0 0,5-3 2 0,4-4 1 15,0-2 6-15,1-4 3 0,2-1-1 0,0-3 3 16,2-1-6-16,1-2-7 0,-3-1-13 0,4-2-28 16,-3-1-52-16,3 0-81 0,-1-4-104 15,0-4-228-15,-3 3-338 0,-6 1-33 16</inkml:trace>
  <inkml:trace contextRef="#ctx0" brushRef="#br0" timeOffset="28204.1879">12837 1409 0 0,'0'0'201'15,"0"0"226"-15,0 0-54 0,0 0-73 16,0 0-43-16,0 0-39 0,0 0-44 0,0 0-49 16,-128 126-43-16,116-104-27 0,-1 1-22 0,4 0-10 15,1 0-7-15,3-2-11 0,3-2-1 0,2-2-6 16,4-6 2-16,7-3 14 0,3-4 15 15,6-4 16-15,0 0 4 0,5-4-4 0,0-4-18 16,1-1-4-16,-2-4-7 0,-3-4-3 0,0-1 1 16,-5-2-2-16,-1-1 5 0,-3 1-2 15,-2 1 1-15,-3 1 3 0,-4 2 0 0,0 3 5 16,-2 2-2-16,-1 3-1 0,0 4 1 0,0 1-3 16,0 2-5-16,0-1-9 0,0 2-22 0,0 0-28 15,-1 2-9-15,1 2 6 0,-1 4 13 0,-1 1 27 16,1 4 8-16,1 1-1 0,0 0 2 0,0 3-2 15,1-1 1-15,5-2-3 0,-3 1-6 16,6-4-8-16,-2-1 0 0,2-4 7 16,0-3 13-16,2-3 17 0,-2 0 8 0,1-5-3 15,1-3-5-15,0-3-9 0,-1 1-10 0,0-1-1 16,-3-1-5-16,0 1-3 0,-4 0 7 0,1 3 1 16,-2 0 6-16,-2 3 1 0,0 1 0 0,0 2-8 15,0 2-20-15,0 0-36 0,2 0-53 0,-2 2 8 16,1 3 15-16,0 1 35 0,2 1 51 0,1 1-6 15,-1 2-2-15,4-1 2 0,-3-2-1 16,5 0 6-16,0-3 6 0,1 0 8 0,3-3 8 16,0-1 9-16,1 0 5 0,1 0-1 0,-1-5 4 15,-1 0 0-15,-2-2 2 0,-1 0 4 16,-1-1-7-16,1-2-3 0,-4 1-8 16,1-1-7-16,0 0 0 0,-2-2-5 0,0 1 1 0,-2-1-2 15,2 0-4-15,-3-2-2 0,2 0-3 16,1-2 1-16,-3 2-2 0,-1-2-3 0,2-2-2 15,-1 0-3-15,1-2 1 0,-2 0-5 0,-1 0 4 16,1 2 1-16,0 0-2 0,1 3 8 0,-2 2-6 16,0-2-2-16,0-2-4 0,0-1 1 15,0-1 1-15,0 1 0 0,-2-2 5 0,0 4-6 16,-3 2-4-16,1 1 1 0,1 4-10 0,-3 2-8 16,3 2-16-16,-2 4-8 0,1 1 4 15,1 1 7-15,-2 6 20 0,2 3 9 0,2 5 8 0,-2 10 6 16,3 10-2-16,0 9-6 0,3 4-2 0,3-1 1 15,0-5 5-15,2-4 6 0,0-3 2 16,-2-2-6-16,2-2-10 0,-3-4-14 0,1-2-31 16,2-5-45-16,-5-3-98 0,3-5-125 0,-4-4-169 15,1-3-216-15,-1-3 457 0</inkml:trace>
  <inkml:trace contextRef="#ctx0" brushRef="#br0" timeOffset="28440.3186">13251 1322 227 0,'0'0'365'0,"0"0"-89"16,0 0-43-16,0 0-29 0,0 0-33 15,0 0-43-15,0 0-41 0,0 0-23 0,0 0-8 16,0 0 2-16,0 0-1 0,128-13-3 0,-116 20-10 16,-2 4-10-16,-1 0-8 0,1 4-4 0,-3 1 3 15,-3 0-3-15,3 3-2 0,-5 2 0 0,0-1-7 16,2 4-1-16,-2-2-2 0,-1 1-3 0,0 0-3 15,2-3-6-15,3-2-6 0,-2-4-10 16,3-2-13-16,3-3-25 0,-2-4-67 16,-1-1-157-16,-2-2-371 0,1-2-419 0</inkml:trace>
  <inkml:trace contextRef="#ctx0" brushRef="#br0" timeOffset="28586.7912">13542 1259 1098 0,'0'0'301'16,"0"0"-93"-16,0 0-27 0,0 0-42 0,0 0-39 16,0 0-53-16,0 0-59 0,0 0-94 0,0 0-191 15,0 0-279-15,0 0-339 0</inkml:trace>
  <inkml:trace contextRef="#ctx0" brushRef="#br0" timeOffset="29193.5891">13723 1333 311 0,'0'0'433'16,"0"0"-87"-16,0 0-82 0,0 0-44 0,0 0-39 16,0 0-39-16,-49 130-34 0,49-108-26 15,1 0-18-15,6-3-17 0,1-1-5 0,2-2 7 16,2-3 8-16,1-5 10 0,1-2 2 0,2-5-4 15,-4-1-3-15,5-1-9 0,-4-6-4 16,1-3-8-16,0-3-17 0,-4 0-6 0,0-5-15 16,-6 1-8-16,1-2-3 0,-4 1-6 0,-1-2 2 15,-3 2-3-15,-3 1 0 0,-4 1-1 0,-1 2 0 16,0 1 4-16,-2 5-2 0,2 1 7 16,-3 0-3-16,3 4-6 0,1 1 5 0,-1 2-9 15,2 0 0-15,-1 3 2 0,3 3-5 0,1 1 1 16,-1 0-1-16,5 0 3 0,-1 1 1 15,3-1 5-15,0-2 7 0,3 0 10 0,3-3 19 16,4-1 6-16,4-1 4 0,0 0-1 0,5-1-16 0,2-4 3 16,-1 0-4-16,1-2-5 0,0 0 6 15,-3-1-5-15,2 1-3 0,-5 0-1 0,1-1-3 16,0 2-2-16,-3-1-2 0,-2 3-1 16,0 1-9-16,-2 3-1 0,-1 0-11 0,-4 0-10 15,2 3-2-15,-3 3-7 0,-1 2 7 0,1 2 8 16,-1 2 7-16,-1 0 8 0,-1 2 1 0,0 0 0 15,0 2 1-15,-5-2 2 0,2 2 1 0,-5-1-1 16,4-4 8-16,-2-2-2 0,4-2 8 16,1-5 29-16,1 0 36 0,0-2 27 0,0-2-2 15,3-5-26-15,4 0-40 0,4-3-27 0,-1-1-5 16,1-2 0-16,3 0 0 0,0 1 2 16,-2 0 3-16,1 3 3 0,1 1-4 0,-1 3 4 15,-3 1-2-15,2 3-3 0,-2 1 4 0,-1 0-6 16,2 4 3-16,-2 3-4 0,0 2 0 0,-1 2 1 15,1 1-5-15,-1 0-2 0,1 3-12 0,1 0-35 16,-1 0-68-16,1 0-117 0,0 0-251 0,0-5-459 16,-3-2 73-16</inkml:trace>
  <inkml:trace contextRef="#ctx0" brushRef="#br0" timeOffset="43129.3928">3297 3441 1004 0,'0'0'521'0,"0"0"-297"0,0 0-25 15,0 0-33-15,0 0-8 0,0 0-26 0,0 0-30 16,0 0-31-16,0 0-34 0,0 0-27 16,0 0-24-16,0 0-21 0,-10-10 2 0,9 18 6 15,-1 4 14-15,-4 7 21 0,3 4 7 0,-2 5 5 16,1 4-2-16,3 4 1 0,-1 0-6 16,-1 5-5-16,-1-1 2 0,3 3 0 0,-2-2 3 15,-3 0 5-15,5-4 3 0,-1-2-1 0,-1-1 3 16,2-5 1-16,0-2 2 0,1-4 1 0,0-2 0 15,0-4-5-15,0-5-3 0,1 0-5 16,2-4-1-16,-1-2-1 0,-1-3-1 0,0 1 1 16,1-3-4-16,-2-1 0 0,2 0 3 0,-2 0-1 15,0 0 2-15,0 0 2 0,0 0-3 16,0 0-3-16,0 0-4 0,0 0-6 0,0 0-8 16,0 0-14-16,0 0-25 0,0-2-59 0,0-2-102 15,0-2-217-15,0 2-521 0,0-1-285 0</inkml:trace>
  <inkml:trace contextRef="#ctx0" brushRef="#br0" timeOffset="43438.7838">3297 3459 936 0,'0'0'601'0,"0"0"-406"16,0 0-64-16,0 0-7 0,0 0 25 0,0 0 20 15,0 0-14-15,0 0-34 0,135-38-34 0,-104 34-34 16,4 1-13-16,-2-2-9 0,3 2-9 16,-5 0-3-16,-3 2-7 0,-3 0-6 0,-7 1-2 15,-4 0-2-15,-4 0-6 0,-3 0-3 0,-4 2-10 16,0 1-18-16,-3-1-28 0,0 2-34 15,0 0-50-15,-4-1-93 0,-5 3-199 0,3-1-394 16,2-1-142-16</inkml:trace>
  <inkml:trace contextRef="#ctx0" brushRef="#br0" timeOffset="43614.9732">3290 3738 763 0,'0'0'463'0,"0"0"-156"0,0 0-55 16,0 0-20-16,0 0-12 0,0 0-37 0,0 0-49 16,0 0-41-16,117-16-31 0,-93 12-22 0,2 0-15 15,0 1-9-15,0 1-9 0,-4 0-5 0,-1 2-15 16,-3 0-23-16,-4 0-46 0,-3 2-86 16,-3 1-147-16,-5 1-264 0,-1-2-846 0</inkml:trace>
  <inkml:trace contextRef="#ctx0" brushRef="#br0" timeOffset="43796.9115">3182 4087 1238 0,'0'0'447'16,"0"0"-177"-16,0 0-33 0,0 0-9 16,0 0-23-16,0 0-50 0,0 0-59 0,0 0-40 0,115-24-27 15,-83 17-18-15,-3 1-16 0,1 1-28 16,-3 1-66-16,-3 1-122 0,-2 0-253 0,-5 2-592 15,-7-1-8-15</inkml:trace>
  <inkml:trace contextRef="#ctx0" brushRef="#br0" timeOffset="44718.7285">3776 3968 2217 0,'0'0'222'16,"0"0"-107"-16,0 0-26 0,0 0 4 0,0 0 0 16,0 0-11-16,0 0-19 0,102-133-22 15,-87 111-15-15,0-2-10 0,0 1-8 0,0-1-1 16,-2-1 1-16,1-1-2 0,-4-1 3 0,0 2-5 16,0-1 0-16,-4-2-3 0,2-2-5 15,-2 0-1-15,0 1-6 0,-1 0-3 0,-1 1-2 0,-2 2-1 16,0 1 3-16,-2 5 4 15,0 2 3-15,0 3 2 0,-4 5 2 0,1 1-1 0,-2 4 0 16,3 0 1-16,-3 4-6 0,2 1-10 0,0 0-8 16,-1 0-5-16,-2 6 0 0,-1 1 12 15,-1 5 7-15,-1 2 5 0,0 4 6 0,-2 2 1 16,2 5 2-16,1 2 7 0,0 5 2 16,1 2 6-16,0 3 7 0,0 4 0 0,2 2 2 0,-1 3-4 15,-2 3-4-15,3 2-4 0,-1 3 0 16,0 2-3-16,-1 1-3 0,3-2 1 0,-1 1-5 15,3-1-1-15,0-2 2 0,0 0-10 0,0-3-1 16,1 0-4-16,0-3-10 0,1-1-1 16,-2-4-3-16,1-4-14 0,0-4-18 0,1-4-32 15,0-7-43-15,0-8-39 0,0-7-20 0,4-8 13 16,1-7 40-16,0-11 2 0,4-8-53 16,-1-8-37-16,1-6 4 0,-2-3 67 0,3-3 117 15,-2-1 89-15,-3 1 62 0,-2 0 38 0,-3 4 41 16,0 4 34-16,0 6 0 0,-2 4-7 0,-3 6-22 0,1 4-26 15,-1 2-27-15,0 6-25 16,2 0-23-16,1 2-15 0,1 2-17 0,1 3-13 16,0 2-10-16,0-2-13 0,4 0-15 0,2 1-13 0,3-3-3 15,5 1-7-15,3-2 5 0,4-1 3 16,2-1 3-16,3 0-1 0,-1-2 1 0,-1-2 2 16,-2-5-6-16,-2-1 9 0,-1-1 1 0,-2-4 0 15,-1-2 4-15,-2-1-11 0,0-4-2 16,-2-1-6-16,-2-1-2 0,1-3 3 0,-2 2-1 15,-4-1-2-15,0-2-4 0,-1 0 1 16,-1 2 4-16,-1 0 1 0,0 2 7 0,-2 2-2 0,0 2 2 16,0 4 2-16,0 4-2 0,0 1 6 15,0 6 2-15,-3 1 6 0,1 5 6 0,-2 2-4 16,2 2-6-16,0 3-15 0,0 0-18 0,-2 2-4 16,0 7 2-16,-3 5 8 0,0 7 13 0,-2 5 4 15,1 8 1-15,1 5 0 0,-4 6 3 0,2 5-4 16,0 8 1-16,0 2-2 0,1 2-2 15,1 2 3-15,1 0 1 0,2 0 0 0,1-1 1 16,-1-2 1-16,2-2-2 0,0-3-3 0,2-6-3 16,0-4-14-16,0-4-14 0,0-7-16 0,2-7-24 15,5-6-17-15,-1-6-28 0,2-8-15 0,2-5 5 16,-1-5 24-16,2-9 44 0,-3-9 27 16,3-5 1-16,-2-6 10 0,-1-4 10 0,-3-1 29 15,-2 2 36-15,-2-1 26 0,-1 3 17 16,0 1 24-16,-3 4 20 0,-1 1 0 0,0 1-4 15,1 3-25-15,0 1-25 0,2 1-16 0,0 3-14 16,1-1-11-16,0 2-13 0,5 0-14 0,2 0-17 16,4-1-13-16,1 2-13 0,5 1-30 15,-1 0-41-15,3 3-68 0,0 3-97 0,2 1-151 16,-9 4-379-16,-1 2-674 0</inkml:trace>
  <inkml:trace contextRef="#ctx0" brushRef="#br0" timeOffset="45500.1266">4453 3820 1297 0,'0'0'340'0,"0"0"-176"0,0 0 6 0,0 0 40 15,0 0 25-15,0 0-30 0,0 0-58 16,0 0-52-16,0 0-23 0,131-49-14 0,-110 37-7 16,-2 1 1-16,-2-2-5 0,1 0-4 0,-6 1-4 15,-2-2-7-15,-2 2-5 0,-3-2-6 16,-3 3-3-16,-2 1-4 0,0-1-2 0,-2 3-5 0,-5 0-6 15,0 2 2-15,-2 1-8 0,0 1 0 16,-1 3-4-16,0 1-7 0,-1 5 1 0,0 3-2 16,0 7 4-16,-4 1 3 0,4 3 3 0,-2 3 2 15,4 1 2-15,3 2 1 0,2 2 0 16,3-3 0-16,1 0-1 0,5-1 0 0,4-1 0 16,5-2-1-16,-1-3 2 0,5-3 2 0,-1-4 0 15,2 0 2-15,1-6-1 0,0 0-2 16,1-4 1-16,1 0-2 0,-2-7 2 0,1-3 0 15,-2-1-1-15,-2-3-1 0,0 2-2 0,-2-5-1 16,0 0-2-16,-4-1 1 0,0-2 3 0,0 0-1 16,-1 2 3-16,-2 1-1 0,-1 1 5 0,-1 2 1 15,-1 3 4-15,-2 4 3 0,-2 2-2 16,0 1 4-16,-1 3-3 0,1 1-1 0,-1 0-3 16,0 0-9-16,0 0-10 0,0 0-21 0,0 2-8 15,-1 7 5-15,-1 0 9 0,1 7 21 0,-2 2 7 16,0 2 0-16,3 2 0 0,0 0-2 15,0-1 2-15,0 2-3 0,7-3 1 0,0-1-1 16,4-1 0-16,1-4 0 0,1-3 0 0,4-4 3 16,-1-2 2-16,2-3 2 0,2-2 1 0,0 0 3 15,3-5-1-15,-1-2 2 0,-2-3 3 16,1-1 1-16,0-3-3 0,-2-1 0 0,-2 0-4 16,0-2-1-16,-1-1 2 0,-2 0-3 0,-1-2 2 15,0 1-1-15,1-2-1 0,-4 0-1 0,1-2 0 16,0 0-1-16,-1-2 0 0,1-1-1 15,0-2-1-15,-1-2-2 0,0-4 1 0,2 2-2 16,0-4 1-16,0 1-1 0,0-2-4 0,-1 0 0 16,0 1-3-16,-2-1 1 0,-2 1 2 15,-1 0-4-15,2 2 4 0,-7 0 0 0,0 5 1 0,-1 1 7 16,-1 4-1-16,-7 5 5 0,3 4-1 16,-3 5 0-16,1 3 0 0,3 3-7 0,-4 1-5 15,3 3-13-15,0 0-9 0,-1 5 0 0,-3 7 4 16,0 5 10-16,-2 6 7 0,1 5 4 15,-1 5 1-15,3 6-2 0,0 1 4 0,1 2 0 16,3 4 2-16,3 0 1 0,1 2 0 0,0 1 1 16,1 0-3-16,6-1 1 0,-2 0-1 0,3-4 0 15,1-4 1-15,2-3-5 0,0-3-10 16,1-6-18-16,5-6-30 0,-4-4-45 0,4-6-61 16,-5-5-54-16,1-5-61 0,0-2-183 0,-3-3-313 15,-3-2-65-15</inkml:trace>
  <inkml:trace contextRef="#ctx0" brushRef="#br0" timeOffset="45700.3986">5404 3499 420 0,'0'0'558'15,"0"0"-272"-15,0 0-84 0,0 0-20 0,0 0-15 16,0 0-11-16,0 0-18 0,0 0-27 0,0 0-19 16,0 0-19-16,0 0-15 0,0 0-14 15,0 0-12-15,131 43-8 0,-117-28-7 0,-1 5-4 16,-2-1-2-16,-1 2-5 0,0 3-4 0,-3-3-6 15,-2 2-12-15,0 1-12 0,-1-5-34 16,-2-1-64-16,1-3-90 0,2-7-155 0,-4-2-228 16,0-4-230-16,0 0 488 0</inkml:trace>
  <inkml:trace contextRef="#ctx0" brushRef="#br0" timeOffset="45834.0775">5673 3374 1776 0,'0'0'281'0,"0"0"-120"0,0 0-25 16,0 0-5-16,0 0-21 0,0 0-35 0,0 0-38 16,0 0-30-16,0 0-44 0,0 0-104 0,0 0-225 15,0 0-446-15,0 0-546 0</inkml:trace>
  <inkml:trace contextRef="#ctx0" brushRef="#br0" timeOffset="47262.9864">5768 3384 591 0,'0'0'235'0,"0"0"-39"16,0 0 63-16,0 0 39 0,0 0-25 15,0 0-52-15,0 0-57 0,0 0-40 0,-3 137-31 16,5-112-24-16,0 3-8 0,5-2-7 16,-5 1-10-16,3-2-12 0,-1-1-6 0,1-4-11 15,0 0-5-15,0-8-2 0,1-3-4 0,-4-4 7 16,1-3 21-16,0-2 22 0,-1-1 7 0,-1-7-11 15,4-4-28-15,-1-4-30 0,2-2-8 0,0-3 2 16,1 2 8-16,-4-3 3 0,4 2-3 16,-1 1 6-16,2-1 1 0,0 2 2 0,2 4 2 15,1-1-8-15,0 2-6 0,3 1-7 0,1 3-4 16,3-1-2-16,0 2 1 0,0 1 1 16,1 1-1-16,2 1-1 0,0 0-3 0,1-1 3 15,3 0 7-15,-2-1 4 0,4-1 8 0,-5 0 2 16,3-2 3-16,-2-2 6 0,-5 1 4 0,-3 1 8 15,-5-2 3-15,-2 1-4 0,-6 0-2 16,-2 1-7-16,0 2-5 0,-9-2 0 0,0 2-1 16,-1 1-2-16,-3 1-2 0,2 1 0 0,-3 3-2 15,-1 2-2-15,4 0 3 0,-4 3-6 16,1 4-1-16,2 4-1 0,0 2 0 0,-2 1 3 16,3 4 4-16,4 1 0 0,0 4-1 15,0 2 3-15,2 2-3 0,0 3 1 0,3 1 0 0,2-2-7 16,0-1-6-16,1 0-4 0,9-9-4 0,1-5 11 15,6-3 11-15,0-5 13 0,4-3 15 0,-1-3-6 16,2 0 0-16,-1-6 0 0,-1-3-3 0,-2-2 12 16,-3-4 2-16,0 1-1 0,-2-5-3 15,-2 2-5-15,-1-2-1 0,-3-1-1 0,-1 0-3 16,2 0-2-16,-2-1-7 0,-1 3-5 0,4 2-2 16,-5-1-2-16,4 3 2 0,-1 2-2 15,-3 3 0-15,2 2-8 0,-3 2-8 0,2 3-14 16,-1 2-16-16,-2 0-12 0,4 0-4 0,-3 8 1 15,2 2 9-15,-1 3 14 0,-1 2 8 16,3 4 10-16,-5-2 12 0,0 5-2 0,-1 1 2 16,0 0 2-16,0 2 0 0,-2-2 4 0,0-3 2 15,-1 0 2-15,3-8 0 0,0-3 3 0,0-5 9 16,0-1 18-16,0-3 27 0,0 0 24 16,0 0 6-16,3-7-20 0,0-2-30 0,-1-3-23 15,3-5-13-15,0 0-1 0,2-2 3 0,1 0-4 0,0-1-6 16,4-1-2-16,2 0 1 0,-1 2-3 15,4 0 0-15,-2-1-2 0,3 2-7 16,1 1-1-16,-3 3 1 0,-1 2 2 0,-3 4 9 0,-3 2-5 16,-1 3-13-16,-4 3-14 0,1 0-17 15,-3 2-5-15,-1 5 1 0,0 2 8 0,-1 4 12 16,0 2 12-16,0 3 12 0,-1 2 7 0,-5 1 7 16,1 1 1-16,3 0-1 0,0-1 2 0,2-2-4 15,2-4 6-15,5-2 8 0,2-3 7 16,1-5 8-16,5-1 6 0,-3-1 5 0,3-2 3 15,1-1 0-15,4 0-4 0,-2-6-5 0,0 0-8 16,-1-2-3-16,1-4 0 0,-5-1 0 16,2-1 0-16,-3-1 2 0,-1-2-6 0,-3 0-4 15,-1 2-1-15,-2-2-9 0,-2 2 6 0,1-2 1 16,-3 4 0-16,-1 0 2 0,0 2-2 0,-1 1-1 16,-5 2-3-16,4 2 2 0,-4 2-7 15,3 1-8-15,-2 2-13 0,0 1-15 0,-4 0-2 16,1 1 4-16,2 5 10 0,-4 4 11 0,1 1 2 15,0 3 3-15,0 2 0 0,-1 1 0 0,2 3 3 16,3 0-2-16,-1 0-2 0,4 0-6 0,2-3 1 16,2-2 4-16,6-2 6 0,3-3 14 0,3-3 4 15,1-1 4-15,3-4 3 16,-3-2-3-16,6 0 3 0,0-4 0 0,2-5-4 0,-1-2 3 16,0-1-2-16,-3-1 1 0,-2-2 3 0,-1-2 0 15,-4 0-6-15,-2-1-6 0,0-1-4 16,-1 0-6-16,-2-1 3 0,-4 2 1 0,4-1-2 15,-3 3 4-15,3-1-3 0,-4 3 1 0,3 3 0 16,-2 3 0-16,2 1 2 0,-3 2-4 16,5 2-8-16,-5 3-13 0,3 0-6 0,-2 2-6 15,4 4 2-15,0 3 6 0,-3 2 1 0,2 2 3 16,-2 2 2-16,1 1 4 0,-3 3 3 0,-2-1 2 16,-1 1-1-16,0 1-1 0,-4 2 0 15,-3-4 0-15,2 2 4 0,-2-5 2 0,4-2-2 0,-4-6-3 16,5-1 1-16,0-3-2 0,0-2 5 15,0 0 10-15,2-1 10 0,0 0 17 0,0 0 10 16,0 0 12-16,2 0-16 0,2-4-17 0,1 0-16 16,2-1-21-16,3-2 0 0,0-2-2 0,7 0-2 15,-4 0 0-15,7-3 4 0,-2 1 1 16,-3-2 1-16,3-1-1 0,-6 0-2 0,2 0 0 16,-2-2 4-16,-2 0 7 0,0-2 7 15,-5 1 9-15,3 1 1 0,-4 1 5 0,3 1 6 16,-2 4 10-16,0 2 6 0,-3 3 2 0,2 3-2 15,-2 1-15-15,0 1-14 0,-1 0-9 0,4 4-8 16,-1 3 5-16,-1 4 3 0,5 2-2 0,-5 3 0 16,3 3 0-16,-5 0 5 0,1 1 5 15,-1 2 4-15,-1-3 4 0,0 2 0 0,0-2 0 16,0-3-2-16,0-3-3 0,0-3-3 0,-1-3-2 16,-1-4 3-16,1-3 5 0,-2 0 10 0,-3 0 7 15,-3-3-8-15,-1-4-18 0,0-3-37 0,0-1-52 16,1 0-101-16,4 1-264 0,-1 3-1158 0</inkml:trace>
  <inkml:trace contextRef="#ctx0" brushRef="#br0" timeOffset="48310.5862">8004 3024 1633 0,'0'0'307'0,"0"0"-135"0,0 0-63 0,0 0-28 15,0 0-20-15,0 0-24 0,0 0-16 16,0 0-7-16,0 0 1 0,0 0 2 0,0 0 3 16,0 0-1-16,0 0 1 0,0 0-1 15,-32 134-4-15,41-110 0 0,3-2-4 0,0-2-2 16,4-4 1-16,2-3 9 0,3-5 10 0,-1-3 8 16,2-4 2-16,-1-1-3 0,-3-1-5 0,-3-6-7 15,0-4-6-15,-3-2-8 0,-4-3-12 0,-3-2-8 16,-3-3-15-16,-2-2-9 15,0-1-8-15,-6 1 2 0,-4 0 11 0,-6 3 10 0,3 4 14 0,-4 2 4 16,3 4 4-16,-2 1 3 0,4 3-1 16,1 1 0-16,2 2-5 0,4 3-7 15,-1 0-12-15,3 0-13 0,-2 7-5 0,4 0-2 16,1 3 0-16,0 3 7 0,0 1 0 0,0 2-1 0,9-1-2 16,1 0-5-16,4-2-1 0,4-2 11 15,4-4 20-15,5-4 22 0,-2-1 17 0,2-2 11 16,1-3 5-16,0-4 6 0,-3-1-2 15,-3-1 1-15,-1-3 1 0,-2 0 4 0,1-2 1 16,-5-1 0-16,0 0-7 0,-4-1-8 0,0 0-6 16,0-1-3-16,-2-3-8 0,0-1-4 0,1-1-5 15,-1-1-5-15,0-1-3 0,1-1-3 0,-1-2-2 16,1 1 0-16,-4-1-2 0,4 0-1 16,-2 4 0-16,-2 3 1 0,-2 1 7 0,-3 4 3 15,-1 1 1-15,0 3-2 0,0 3 0 0,-1 4-5 16,0 1-4-16,-1 2-8 0,-2 0-12 15,1 1-10-15,1 0-8 0,-4 2 2 0,2 7 5 16,-5 1 10-16,0 3 8 0,-1 4 5 0,0 3 7 16,1 5-1-16,3 3 4 0,-1 5 1 0,-1 1 3 15,6 5 1-15,-1 4 1 0,-1 4-1 0,3 5-1 16,-1 3 1-16,2 6 1 0,-1 1-1 16,0 2 1-16,1-1-4 0,0 2-3 0,0-2-2 15,2 0-7-15,0-1-3 0,3 0-8 0,-2-4-14 16,-1-4-17-16,3-5-41 0,-1-4-49 0,-1-9-62 15,4-7-65-15,2-10-44 0,2-9 19 0,-1-10 33 16,1-5 102-16,1-13 94 0,-1-6 49 16,-2-8 52-16,0-3 3 0,-3-4 4 0,-4-3 2 15,-2-3 22-15,0 0 27 0,-6 1 45 0,1-2 51 16,-4 5 19-16,0 1 7 0,2 3-11 0,3 4-28 16,-4 3-14-16,6 5-16 0,-1 1-20 15,2 6-17-15,-2 1-22 0,3 2-24 0,0 2-18 16,0 1-15-16,3 2-14 0,1-3-8 0,5 2-23 15,2 0-20-15,1-2-24 0,8 1-38 16,2 1-52-16,7 0-95 0,1 4-178 0,-8 0-481 16,-4 3-471-16</inkml:trace>
  <inkml:trace contextRef="#ctx0" brushRef="#br0" timeOffset="48896.9635">9181 3221 1446 0,'0'0'302'0,"0"0"-112"16,0 0 13-16,0 0 11 0,0 0-13 0,0 0-34 16,0 0-56-16,0 0-32 0,0 0-6 0,0 0-19 15,0 0-13-15,51-130-1 0,-41 105-5 0,-1-2 1 16,0 1-3-16,-4-2-7 0,2 1-10 0,-3-3-8 16,1 0-7-16,-3-2-8 0,4-2 1 0,-3 0-4 15,-2-1-5-15,3 0 0 0,-1 0-9 16,0 2-2-16,-2 1 4 0,0 4 1 0,-1 5 8 15,0 6 6-15,0 5 1 0,-2 7-7 0,1 1-15 16,-1 4-31-16,-1 0-20 0,-1 4 7 16,-6 7 13-16,1 6 33 0,-2 5 21 0,-2 8 0 15,-1 6 6-15,1 3-1 0,3 6 0 0,4 3 5 16,0 2-2-16,4 0 2 0,2 0 0 0,0-1-1 16,5-2-1-16,4-2 0 0,6-1 0 15,-1-4-7-15,3-7-5 0,0-6-30 0,2-5-71 16,1-7-89-16,5-7-147 0,-10-5-303 0,-4-2-530 15</inkml:trace>
  <inkml:trace contextRef="#ctx0" brushRef="#br0" timeOffset="49064.9672">9191 2899 1511 0,'0'0'453'0,"0"0"-227"15,0 0-60-15,0 0-19 0,0 0-18 0,0 0-23 16,0 0-27-16,0 0-30 0,0 0-21 0,0 0-22 15,120-54-9-15,-89 51-19 0,1 2-46 0,-1-1-80 16,2 2-120-16,-4 0-227 0,-6 0-422 16,-8 0-62-16</inkml:trace>
  <inkml:trace contextRef="#ctx0" brushRef="#br0" timeOffset="50326.9778">9544 3133 1330 0,'0'0'325'0,"0"0"-81"0,0 0-17 0,0 0-13 0,0 0-34 15,0 0-40-15,132-89-43 0,-112 75-33 0,-3-4-21 16,0 2-8-16,-1-2-5 0,-4 2-2 16,-3-2-5-16,-5 2-7 0,1 0-6 0,-5 2-10 15,0-2-3-15,-2 4-6 0,-3 2-4 0,-3 3-2 0,1 2-5 16,-4 1-4-16,-1 4-4 0,0 0 2 15,-4 4-2-15,1 5 6 0,-3 3 5 0,4 4 2 16,-3 4 4-16,7 2-1 0,-1 2 0 16,2 1-1-16,5 3 0 0,1 0-3 0,3 3 1 0,0-3-3 15,7 1 0-15,5-3 3 16,5-5 5-16,2-3 6 0,2-7 11 0,2-3 7 16,3-6 5-16,1-2 5 0,0-1-3 0,2-6 0 15,-1-6-2-15,1-2-4 0,-1-3-1 0,-1-1-4 16,-2-2-4-16,-1-2 0 0,-4 0-2 0,-1 0 1 15,-4 0 0-15,-1-1 0 0,-2 0-3 0,-2 1-3 16,-5 2 1-16,1 3 3 0,-3 2 5 16,-3 3 5-16,1 3 1 0,-1 5 1 0,0 1-5 15,0 2-18-15,-1 2-22 0,-3 0-8 0,-2 8 1 16,-3 2 9-16,-2 5 19 0,-1 1 3 0,0 2 3 16,1 3 0-16,1 2 2 0,0 2 0 0,1 3-1 15,2-1 0-15,1 0-6 0,3 0-10 0,3-6-5 16,3-4-3-16,6-7 11 0,3-4 15 0,2-4 13 15,0-2 7-15,2-4-5 0,-3-4-5 16,4-2-5-16,-5-4 1 0,2-2 2 0,-3-3 2 16,-2 0 5-16,-2 0 0 0,-1-1 0 15,-4 2 1-15,-1 0-3 0,-1 0-1 16,0 3 1-16,0 1 2 0,-3 3 4 0,-3 4 4 0,5 3 0 16,-1 1-5-16,1 2-7 0,1 1-15 0,-1 0-25 15,1 0-7-15,-2 5 0 0,-1 4 8 16,3 3 21-16,-2 5 4 0,1-1 4 0,0 2-1 15,1 3 0-15,0 1-1 0,0 1-3 0,0-2 1 16,0-1-2-16,3-2 0 0,4-4 4 0,3-5 10 16,0-5 16-16,1-1 14 0,0-3 12 15,-1 0 5-15,0-6-3 0,1-3-7 0,0-4-10 16,0-3-5-16,0-2-6 0,-1-2 0 0,0 0 1 16,0 0-3-16,0 1-1 0,-3 0-3 0,1-1-5 15,-2 2-4-15,2-1-2 0,0 2-2 16,2 1-6-16,-2 2-2 0,1 3-4 0,-1 1-2 15,2 4-2-15,-2 2-9 0,0 4-7 0,-2 0-6 16,2 2-4-16,-1 6 0 0,-1 3 6 16,1 2 2-16,1 3 6 0,-2 2 2 0,-1 3 3 15,-3 1 2-15,1 0 3 0,-1 1 3 0,-2 0 4 16,0 0-1-16,-2-3 1 0,-1-3 0 0,3-4 0 16,-1-4 4-16,1-3 3 0,0-2 2 0,0-2 2 15,0-2 12-15,0 0 15 0,0 0 18 16,0 0 18-16,0-2 6 0,0-3-17 0,0-2-20 15,0-2-22-15,0-3-14 0,0 0 4 0,1-2 0 16,2 1 2-16,1-2-4 0,-1 2-2 0,4-2 0 16,-3-1-1-16,3 1 1 0,-1 1 0 0,2-1-4 15,1 0-3-15,1-1 2 0,-1 3-1 16,1 0 1-16,0 1 5 0,-2 2-7 0,2 1-3 16,-4 1-2-16,0 5-2 0,-1 1-4 0,-1 0-5 15,-1 2-11-15,0 0-3 0,2 2-3 16,-3 3 2-16,2 2 6 0,0 1 7 0,-2 4 3 15,1 0 2-15,-2 2 2 0,-1 0-4 16,0 1 6-16,0 0 6 0,0 0 2 0,-1-2 8 0,0 0-4 16,-1-4 1-16,1 1 1 0,-1-2-2 0,1-1 2 15,-1-2 2-15,1 0-2 0,-1-3 1 16,2 0 3-16,-1-2 6 0,1 0 14 0,0 0 16 16,0 0 12-16,0 0 8 0,0-1-4 0,0-2-16 15,0-4-11-15,0-1-16 0,0-1-8 16,0-2 1-16,4 0-3 0,0-1-3 0,1 0 0 0,1-1 2 15,3 2-6-15,0-1-2 0,0 0-1 16,1 1-7-16,2-1 5 0,0 2-1 0,2 0 0 16,1 2 1-16,-2 2-7 0,-1 2-6 15,-2 3-5-15,-1 1-8 0,-1 0 4 0,-3 6 3 16,0 4 4-16,0 2 6 0,0 4 3 0,-1 0 5 16,0 3 3-16,-2-1 6 0,0 1-2 0,1 1 1 15,2-2 2-15,-1-2-6 0,3 0 8 0,0-3 3 16,0-2 0-16,2-2 7 0,0-2-2 15,-1-2 0-15,-2-2 3 0,2 0-1 0,0-3 1 16,-2 0 0-16,-1 0-4 0,2 0-7 0,-1 0-13 16,1-5-30-16,-1 0-57 0,-2-1-94 0,-1 0-184 15,0 1-570-15,-2 3-481 0</inkml:trace>
  <inkml:trace contextRef="#ctx0" brushRef="#br0" timeOffset="51704.0481">10881 3031 0 0,'0'0'0'0,"0"0"196"15,0 0 193-15,0 0 32 0,0 0-14 0,0 0-100 16,0 0-97-16,0 0-88 0,46-119-51 0,-44 105-20 15,2-2-12-15,-1 1-2 0,0 1-2 0,-1 0-2 16,0 2 0-16,1 1-4 0,-2 0 4 16,2 4 0-16,-1 4-1 0,-1 1-9 0,3 0-24 15,0 2-14-15,3 0-9 0,3 4-3 0,2 4 14 16,5 5 3-16,-1 1 5 0,1 5-1 0,2 2 0 16,-1 3-2-16,-4 2 1 0,0 0 2 15,-3 1 1-15,-2-2 1 0,-3 0 3 0,-2-3 3 16,-4-1 4-16,0-4 5 0,-1-1 5 15,-7-3 1-15,0-4 9 0,-4-2 8 0,-3-2 3 16,-2-3 4-16,-6 0-11 0,0-2-12 0,-3-2-12 16,1-3-20-16,0-2-35 0,2-2-91 0,4 1-175 15,6 1-422-15,4 2-637 0</inkml:trace>
  <inkml:trace contextRef="#ctx0" brushRef="#br0" timeOffset="63822.7206">1912 5042 0 0,'0'0'0'0,"0"0"0"0,0 0 95 0,0 0 201 16,0 0 2-16,0 0-23 0,0 0-43 0,0 0-55 15,0 0-42-15,0 0-32 16,0 0-22-16,0 0-5 0,0-5-12 0,1 3-10 0,1 1-3 15,-2-1-2-15,3 0 2 0,0-1-5 0,0 0-9 16,0 0-12-16,3-1-8 0,-2 1-2 16,3-2-1-16,1 1 5 0,3 1-2 0,0-2 2 15,0 1-2-15,2 0-3 0,2 1 2 0,-1 1-3 16,-1-1 1-16,3 3-4 0,-3-1 0 16,3 1-4-16,-3 0-1 0,-2 0 0 0,5 2-4 15,-6 2-2-15,1 1-1 0,-2 1-2 0,-2 0-1 16,0 1 1-16,1 0-6 0,-4 1 1 0,2 1-2 15,-3-1-1-15,0 2 4 0,1-1 1 16,-3 3 3-16,0-1 3 0,-1 0 1 0,0 1 3 0,-2-1 2 16,-6 1 0-16,0 0 1 0,-4 0 1 15,0 1-3-15,-6-1 1 0,3 1-2 16,-8 0-3-16,0-2 0 0,2 0 1 0,0-2 1 16,0-1 1-16,2 0 3 0,5-3-2 0,1-2 3 15,4 0 1-15,3-1 1 0,3-1 10 0,-1-1 5 16,4 0 5-16,0 0 3 0,0 0-5 15,2 0-9-15,2 0-12 0,0-3-12 0,3 0-7 16,2 0-1-16,1-1 6 0,3 0 2 0,3 0 1 16,2 2 2-16,-1 0-2 0,3 0 3 0,1 2 0 15,-2 0 1-15,2 0 2 0,0 0-2 16,-2 0 0-16,0 4 0 0,0 1 0 0,-4 0 1 0,3 1 0 16,-6 0-1-16,0 0-3 0,-3 1 0 15,-1 1-1-15,-4 1 1 0,0-1 3 0,-2 1 2 16,-2 0 3-16,0 0 2 0,0 2 1 0,0 0 2 15,-2 1 3-15,-4 1 1 0,1-1 1 0,-3-1 3 16,-2 2 0-16,-1 0 2 0,-1-1 1 16,-4 0-3-16,3 1 3 0,-4-3 0 0,3 3 0 0,-4-3 1 15,-2-1-2-15,0 1-1 0,-3-2 0 0,-3-3-2 16,3 1 0-16,0-1 1 16,-3-2 0-16,3-2-1 0,1 1 2 0,3-1 0 15,1-1-2-15,4 0 1 0,1 0-1 0,5 0-3 16,1-1 0-16,0-2-4 0,5 1-2 0,-1 0-4 15,0-1-6-15,2 0-5 0,1 2-12 0,0-3-25 16,0 2-35-16,1-2-51 0,6 0-87 0,0-1-142 16,-1 2-288-16,-1 0-639 0</inkml:trace>
  <inkml:trace contextRef="#ctx0" brushRef="#br0" timeOffset="64181.347">2629 5152 633 0,'0'0'458'0,"0"0"-152"0,0 0-45 16,0 0-29-16,0 0-25 0,0 0-41 0,0 0-39 16,122 0-23-16,-104 0-22 0,-3 0-13 15,0 0-8-15,-3 0-10 0,-1 0-10 0,-3 0-8 16,0 0-9-16,-4 0-7 0,-1 0-2 0,-1 0-5 16,-2 0-4-16,1 0 0 0,-1 0-5 15,0 0 0-15,0 0 1 0,0 0-3 0,0 0-2 16,0 0-2-16,0 0-6 0,0 0-10 0,0 0-13 15,0 0-28-15,-1 0-32 0,0 0-63 0,0 0-115 16,1 2-207-16,0-1-427 0,0 0 38 0</inkml:trace>
  <inkml:trace contextRef="#ctx0" brushRef="#br0" timeOffset="72526.0702">3483 4800 770 0,'0'0'377'0,"0"0"-174"16,0 0-26-16,0 0-11 0,0 0-3 0,0 0-20 15,0 0-31-15,0 0-39 0,0 0-38 0,0 0-36 16,0 0-36-16,0 0 11 0,-1 18 17 16,2-4 29-16,2 6 39 0,-1 5-7 0,1 3-8 15,-2 1-14-15,3 5-11 0,-1 1 11 0,-2-1 3 16,1 2 7-16,0-2 1 0,1-2-6 0,-1 0-2 15,-1-1-4-15,2-4 0 0,0-2-5 0,-1-2-3 16,0-3 0-16,0-2-4 0,0-5-4 0,2 0 2 16,-3-4-4-16,1-2 4 0,-2-3-2 15,2-1-4-15,-1-1 1 0,-1-1-4 16,0 0 1-16,0-1 3 0,0 0 2 0,0 0 2 16,0 0 3-16,0 0-2 0,0 0 0 0,0 0-4 15,0 0-12-15,0 0-21 0,0 0-39 16,0-1-64-16,0 0-98 0,0-1-189 0,0-1-378 0,0 1-492 15</inkml:trace>
  <inkml:trace contextRef="#ctx0" brushRef="#br0" timeOffset="72952.731">3829 4781 1607 0,'0'0'496'0,"0"0"-266"16,0 0-76-16,0 0-37 0,0 0-23 0,0 0-7 15,0 0-20-15,0 0-20 0,0 0-15 16,0 0-21-16,0 0-11 0,0 0-11 0,0 0-11 16,0 0-6-16,0-1 4 0,0 7 6 0,0 2 12 15,0 4 12-15,2 2 3 0,0 2 0 0,2 2 0 16,-3 0-3-16,3 1 0 0,-2 0 3 15,1 0-4-15,-1 0 5 0,1 0 1 0,-1 0-2 16,1 3 4-16,1-1 4 0,-1 0 2 0,2 2-1 16,-1-4-1-16,0 0-5 0,2 0-3 0,-2-2 1 15,1-2-4-15,1 0 3 0,-3-1-3 0,1-2-2 16,-1-1 2-16,1-2-3 0,-1-1 1 0,-2-1-1 16,3 0 0-16,-1-2-1 0,-2-1 0 15,1-1 0-15,-2-1-2 0,3 0 2 0,-2 0 0 16,0-2-2-16,-1 0 0 0,2 2-2 0,-2-2-2 15,0 0 1-15,1 0-6 0,-1 0-7 16,0 0-13-16,0 0-23 0,0 0-32 0,0-2-38 16,0 2-64-16,0-4-157 0,0 2-389 15,-3 0-777-15</inkml:trace>
  <inkml:trace contextRef="#ctx0" brushRef="#br0" timeOffset="73166.0131">3513 5073 2266 0,'0'0'207'15,"0"0"-126"-15,0 0-16 0,0 0 17 0,0 0 5 16,0 0-11-16,0 0-15 0,0 0-23 0,0 0-15 16,131-21-10-16,-100 16-11 0,1 1-9 0,1 1-22 15,-3 0-49-15,0 2-81 16,-3 1-109-16,-1 0-266 0,-9 0-500 0,-5 0 142 15</inkml:trace>
  <inkml:trace contextRef="#ctx0" brushRef="#br0" timeOffset="75318.3179">4256 4930 2140 0,'0'0'237'16,"0"0"-111"-16,0 0-16 0,0 0-13 0,0 0-13 15,0 0-19-15,0 0-28 0,0 0-14 0,0 0-7 16,0 0-7-16,0 0-5 0,0 0 1 16,0 0-3-16,-78 11-2 0,64 0 1 0,2-1-1 0,-1 2-1 15,1 0 0-15,2 0-3 16,1 1-1-16,2 0 0 0,2 0-1 0,1 0-2 0,3 0 0 15,1 0-3-15,0-2-3 0,0 1 0 0,4-2-6 16,2 1-1-16,3-2 1 0,3-2-1 16,0-2 1-16,3-2 2 0,-1-2 1 0,3-1 1 15,-3 0 0-15,1-6 2 0,-2-1 4 0,-3-2 7 16,1 0 4-16,-3-3 5 0,-3 1-1 16,-1-1-6-16,-1 0 4 0,-2 0 1 0,-1-1-1 15,0 3 5-15,0 0 0 0,-4 1 3 0,0 1 5 16,1 1 1-16,-1 2 1 0,0 3-4 0,2 0-7 15,2 2-10-15,-2 0-16 0,2 0-28 0,-1 3-1 16,1 4 1-16,-1 3 9 0,1 2 21 0,0 1 2 16,1 2-2-16,3 0-3 0,5 2-3 15,-1-3-12-15,4 1-5 0,-1-2-5 0,2-2 4 16,1-3 13-16,-1-2 17 0,2-5 12 0,-3 0 14 16,0-1 11-16,-4 0 9 0,-1-2 11 0,0-4 1 15,-1-4-5-15,-1-1-4 0,-1-2-9 0,-1-2 1 16,-1-1 1-16,0 1-2 0,1-2-2 15,-1 0-3-15,-1-1-7 0,1-1-6 0,0 2-2 16,2-2 0-16,1 3 2 0,-2 2 4 16,2 3-2-16,2 2-2 0,-1 1-5 0,3 2-4 0,-3 0-6 15,1 2-5-15,0 3-8 0,2 1-6 16,-1 0-8-16,-1 0-4 0,0 6-5 0,1 2-3 16,-3 1-1-16,0 4 0 0,-3 1 3 0,-1 3 0 15,-1 2 4-15,0 0 0 0,0 3 0 16,-1-4 7-16,-2-2-3 0,2-1 4 0,1-3 3 15,0-2 1-15,4-2 6 0,1-1 4 0,1-1 4 16,4-3 6-16,-3-1 14 0,3-1 13 16,3-1 10-16,-2 0 9 0,5-3 1 0,-2-4 2 15,1-1 3-15,0-1-4 0,0-2 6 0,0-1 0 16,-4-1-4-16,0 0 2 0,-1-2-10 0,-1 0-8 16,1 0-4-16,-3-2-5 0,-1 0-1 0,2 1-3 15,-3-1 2-15,2 2-6 0,-1-1 0 0,-1 1-1 16,1 3 0-16,-4 1 7 0,2 3 1 15,-2 3-1-15,2 2-3 0,-4 2-13 16,0 1-13-16,0 0-21 0,0 0-28 0,0 3 1 0,1 4 6 16,1 4 13-16,1 1 27 0,0 5 2 15,-2 4 2-15,0 2 2 0,0 1-3 0,-1 3 0 16,0-1 2-16,0-1 2 0,0-4 5 0,1 1 2 16,2-6 1-16,-2 0-1 0,1-5-1 15,-1-2-1-15,-1-3 1 0,0-3 2 0,0 0 4 16,0-3 11-16,0 0 21 0,0 0 22 0,0 0 21 15,0-3 3-15,1-3-26 0,2-2-20 0,-1-4-24 16,2-1-11-16,1-1 4 0,0-1-2 0,1-1-4 16,-1 0-3-16,5-2 0 0,-4-2-1 15,1 1 1-15,2-2-1 0,1 0-7 0,0 3-3 16,1-2-2-16,0 4-3 0,-1 1 4 0,-1 4-1 16,1 1-6-16,-2 3-3 0,1 4-8 0,-5 1-7 15,4 2-8-15,-1 0-9 0,-2 2-8 16,3 7 3-16,-2 2 6 0,0 3 4 0,-1 2 11 15,-2 4 4-15,-2-2 4 0,-1 4 9 0,0 2 1 16,-1-1 4-16,-6 2 3 0,3-5 2 16,-1-1 5-16,1-5 3 0,1-3 2 0,2-4 2 0,0-2 4 15,1-4 11-15,0 0 23 0,0-1 33 16,0 0 34-16,0 0 5 0,0-6-16 0,0-3-31 16,0-1-30-16,0-4-10 0,0-2-5 0,4 1 0 15,-2-3-6-15,3 0-9 0,1 0-2 0,2-1-2 16,-2 1 0-16,1 0 2 0,2-1-1 15,0 0-3-15,0 3 1 0,0-1-2 0,-1 4-1 16,1 2 3-16,-3 3-6 0,0 3-3 0,-3 2-8 16,0 3-23-16,-2 0-31 0,1 0-10 0,-1 3 5 15,2 6 15-15,-2 3 36 0,0 4 6 16,1 3 0-16,-2 1 5 0,0 2-2 0,0 1 5 16,0 0 8-16,-1-1-4 0,1-2 6 0,0-3-1 15,4-5-1-15,2-3 7 0,1-3 4 16,1-2 8-16,-2-3 11 0,3-1 9 0,0 0 7 15,2-3 0-15,2-4-6 0,0-2-8 0,0-2-5 16,1-2 2-16,-2-2 3 0,-1 1 8 16,-1-2-8-16,-1-1-4 0,-2 0-6 0,1 1-8 0,-2-2 5 15,-1-2 0-15,-1 4 0 0,-2 0 1 16,2 2-3-16,-4 2 4 0,1 4 6 0,0 2 10 16,-1 1 2-16,0 3-5 0,0 1-11 0,0 1-26 15,0 0-30-15,0 0-35 0,0 5 4 0,0 5 18 16,0 3 21-16,0 5 32 0,2 2 0 15,0 4-4-15,1 2 2 0,-1 0-1 0,4 2-3 16,-1-1 1-16,3 0-1 0,2-4 3 0,3-4 3 16,1-3 7-16,2-5 5 0,1-3 8 0,-1-4 8 15,0-3 4-15,4-1 1 0,0-3-4 16,0-5-2-16,1-1-4 0,-1-5-3 0,-5 0 1 16,1-1-2-16,-6-2-1 0,-2-2-6 15,-5-1-7-15,-1-1-7 0,-2 2-7 0,0-2 0 16,-3 2-1-16,-6-1-1 0,0 3 6 0,-2 0-3 15,0 3 1-15,-3 2 4 0,-1 3 0 0,2 1 2 16,-2 1 2-16,2 4-2 0,1 1 0 0,0 2-2 16,0 0-5-16,0 6-3 0,3 1-1 15,0 3-5-15,1 2-1 0,1 2-1 0,4 0-5 16,1 1 2-16,2-2 3 0,2 0 0 0,5-2 12 16,4-5 10-16,3-1 10 0,2-2 11 0,0-3 0 15,4 0-2-15,0-2-1 0,2-5 0 16,-2-1-3-16,-1-1 1 0,-1-2 0 0,-5 0-2 15,2-2 4-15,-5 0-6 0,3 1-1 0,-4-1-6 16,-1 0-5-16,1 0 0 0,2-1-3 0,-2 2 0 16,-1 1-1-16,2 3-4 0,-1 1-5 0,0 4-5 15,0 1-9-15,-2 2-8 0,-1 0-5 0,2 1-4 16,-2 5-2-16,1 5 3 0,0 0 6 16,-4 4 4-16,1 1 8 0,0 1 6 0,-4 2 3 15,1 1 3-15,-1-1 2 0,0-1 1 0,0 2 1 16,0-4 3-16,0-2 0 0,0 0 2 15,0-4-2-15,0-2 2 0,0-4 2 0,0-2 4 16,0-1 15-16,0-1 22 0,0 0 25 0,-1 0 21 16,1-1-10-16,0-7-21 0,0-1-25 0,0-3-22 15,0-2-4-15,0 1 1 0,0-3 3 16,0 0-2-16,1 0 0 0,4 0-2 0,0-2-5 16,0 3 3-16,1-2-4 0,2-1 0 0,1 2 0 15,-2-1-2-15,0 3 0 0,1 2 0 16,2 0-3-16,-4 4-4 0,-1 2-6 0,2 1-14 15,-5 4-18-15,0 1-12 0,2 1-5 0,0 6 2 16,-2 4 15-16,0 2 10 0,3 3 10 0,-4 3 9 16,0 1 5-16,-1 2 5 0,1-1 2 0,0 0 1 15,0-1 1-15,4-3-1 0,-2-2 0 0,4-4 1 16,-2-2 4-16,2-5 8 0,1-2 8 16,-3-2 9-16,3 0 8 0,1 0 3 0,-2-6-2 15,2-1-5-15,1-2-5 0,-3-3-4 0,2 0-1 16,-1-1-4-16,-1-1-3 0,-2-1-1 0,-2-1-2 15,0 2 0-15,1-4 0 0,-4 1-1 16,2 2-3-16,-1-2 4 0,-1 2 2 0,2 0 2 16,-2 2 2-16,0 3 7 0,0 1 1 0,0 2 7 15,0 2 2-15,0 3-9 0,0 2-11 16,0 0-25-16,0 0-29 0,0 4-11 0,0 4 6 16,0 3 13-16,2 3 25 0,2 3 9 0,0 2 1 15,1 1-2-15,1 2 0 0,-1 1-1 0,2-2-3 16,-1 0-2-16,2-3-5 0,1-2-4 15,2-2-6-15,-1-4-6 0,1-5-13 0,1-2-24 16,0-3-30-16,0 0-41 0,0-3-82 0,-1-7-228 0,-3 3-469 16,-5 1-34-1</inkml:trace>
  <inkml:trace contextRef="#ctx0" brushRef="#br0" timeOffset="75445.4013">5988 4470 1493 0,'0'0'377'0,"0"0"-170"0,0 0-53 16,0 0-45-16,0 0-60 0,0 0-66 0,0 0-131 0,0 0-153 16,0 0-199-16,0 0-352 0,0 0 281 0</inkml:trace>
  <inkml:trace contextRef="#ctx0" brushRef="#br0" timeOffset="76347.4023">6303 4552 1035 0,'0'0'357'0,"0"0"-101"0,0 0-23 16,0 0-22-16,0 0-44 0,0 0-48 0,0 0-36 16,-93 121-25-16,85-99-14 0,0 1-14 0,3 0-7 15,2 0-5-15,2 0-6 0,1-3-1 16,1-1-2-16,7-4 4 0,1-2 2 15,2-3 9-15,0-4 9 0,4-3 6 0,0-2 9 0,0-1 1 16,0-2-3-16,-1-6-5 0,1 0-10 16,-3-5-8-16,-1-1-6 0,-2-3-4 0,0 0-6 15,-7-1-8-15,0-2-9 0,-2-1-9 16,-1 1-1-16,-4-4 1 0,-7 3 0 0,-1-2 5 16,0 2-2-16,-5 3 4 0,4 1 7 0,-4 5 1 15,1 1 7-15,2 6-1 0,-1 0-1 0,3 4-6 0,3 1-5 16,0 0-6-16,0 3-10 0,2 3-4 15,4 2-8-15,-2 3 0 0,4 2 3 0,1 1 2 16,1 2 2-16,5-4 5 0,5 0 12 16,5-2 14-16,3-2 16 0,3-4 7 0,2 0 0 0,0-3-3 15,1-1-1-15,-1 0-2 16,-2-6 5-16,-1-1-2 0,-1-2 5 0,-5-2 0 16,3-1-5-16,-5-2-1 0,0 0-8 0,-2 0-5 15,-1 1 0-15,0-1-8 0,-2 1 5 0,-4 2 2 16,2 1-2-16,-1 2-1 0,-3 3 0 0,1 4-3 15,-2 0-7-15,1 1-14 0,-1 0-37 16,0 1-17-16,0 4 1 0,3 6 9 0,0 0 36 0,-1 4 17 16,-2 2 4-16,2 3 6 0,-2 1-3 15,1 0 0-15,-1 1 1 0,2-1-1 0,1-4-2 16,0-4-2-16,6-4 7 0,1-3 9 0,0-4 14 16,1-2 11-16,2 0 0 0,1-5 0 15,-2-2-10-15,-2-4 0 0,0 0-2 0,-1-3-5 16,-4-1 3-16,2-2 0 0,-4 0-1 0,3-1 0 15,-4 1 2-15,2 2 0 0,1 1 2 16,-4 3 6-16,1-1-1 0,-2 4 4 0,1 2 4 0,-1 2-8 16,0 0 5-16,0 3-16 0,0 1-17 15,0 0-25-15,0 0-33 0,0 6 1 0,0 2 12 16,2 5 20-16,0 2 27 0,0 3 2 16,0 4-3-16,4-1-5 0,-1-2 0 0,4-2-1 15,2-3 4-15,2-3 13 0,2-5 2 0,-2-1 4 0,5-3 4 16,-3-2-4-16,2 0 5 0,1-3 1 15,-5-4 1-15,2-4 6 0,-2-3-2 16,-3-2-2-16,0-2-2 0,-2-2-4 0,-3-1-3 16,2 0-4-16,-4 1-3 0,2 0-4 0,-1-1 5 15,-2 4 1-15,3 1 2 0,-2 2 6 0,2 4-3 16,0 1-1-16,2 4-4 0,-2 1-8 0,3 4-6 16,0 0-5-16,-1 3-4 0,2 6-3 0,1 3 2 15,-1 2 2-15,1 5 1 0,-1 1 6 16,-1 2-3-16,-2-1 1 0,1 1 5 0,1-3 0 15,-4 0 8-15,3-2 5 0,-5-5 0 0,2-3 0 16,-3-2-4-16,-1-4-2 0,0 0 1 16,0-3 4-16,-5 0 5 0,1 0 1 0,-4-2-4 15,-2-2-16-15,-1-3-14 0,1 0-22 0,-1-2-32 16,2-1-63-16,0-1-191 0,5 4-639 16,-2 1-611-16</inkml:trace>
  <inkml:trace contextRef="#ctx0" brushRef="#br0" timeOffset="89634.731">7665 4584 0 0,'0'0'0'0,"0"0"159"0,0 0 6 0,0 0 16 0,0 0 26 15,0 0 16-15,0 0-1 0,0 0-11 0,0 0-28 16,0 0-30-16,0 0-14 0,0 0-8 15,-1 1-5-15,1-2-12 0,0-1-25 0,0-3-27 16,0 0-24-16,1-3-15 0,1 0-3 0,-1-1 6 16,1-1 5-16,3-3-1 0,-3 2-5 15,0-3-6-15,4 1-7 0,-4 0-4 0,-1-2-1 16,0 1-1-16,0-1-2 0,0 0-3 0,-1 0-1 16,0 1-2-16,0 3-1 0,0-1 2 15,0 4 1-15,0 2 1 0,0 1 0 16,3 3-3-16,-2 2-7 0,0 0-14 0,0 0-17 0,0 0-19 15,0 0-3-15,3 0 5 0,1 0 13 0,4 0 18 16,-1 2 11-16,3 0 9 0,1 1 3 16,-1-2 3-16,-1 0 1 0,3 2-1 0,-3-1 0 15,3-1 2-15,-5 0-3 0,0 1 0 0,0 0-2 16,-2 0-7-16,-2 1-14 0,-3-1-12 16,0 0-10-16,0 3-2 0,-1 0 12 0,0 1 9 15,0 4 9-15,-2 0 8 0,-3 1 5 0,-1 1 4 16,-1 2 4-16,3-1-1 0,-2 0 0 0,3 0-1 15,-1-2-5-15,0 1-1 0,4-3-7 0,0 0-6 16,0-1-4-16,7-1-2 0,-3 0-1 16,4-2 3-16,1 0-1 0,2-2 2 0,-1-1 4 15,1 1 8-15,5-3 8 0,-2 0 8 16,2 0 6-16,-2-3 5 0,4 0 4 0,-4-2 6 16,4-3 7-16,-5 0 8 0,3-1 5 0,-5-2 7 15,-1-1 0-15,0 0-2 0,-5-1-6 0,3-2-9 16,0 1-9-16,-4-1-6 0,2-2-4 0,-3 3-3 15,1 0-3-15,-3 1 4 0,0 2 2 0,-1 1 0 16,0 2 2-16,-1 4-3 0,-3 1-4 16,2 1-2-16,0 2-13 0,0 0-13 0,-4 0-12 15,2 3-13-15,-3 3 0 0,-1 2 6 0,2 4 5 16,-4 4 10-16,2 0 1 0,1 3-2 0,3 1-7 16,0 0-5-16,4 0-3 0,0-2-3 15,7-2 2-15,2 0 0 0,1-3 3 0,4-2 7 16,4-1 9-16,0-4 12 0,0 0 10 0,-2-4 7 15,4 0 7-15,-2-2 6 0,3 0 5 0,-1-4 4 16,-2-2 5-16,-2-2-2 0,1-1-3 16,0-2-2-16,-3-1-7 0,3-3-4 0,-4 0-7 15,4-2-4-15,-3-3-1 0,3-1-1 0,-4-3 0 16,4-1-4-16,-4 0-3 0,4-1-5 16,-3-2-11-16,4-1-6 0,-4-1-9 0,5 0-13 15,-1 0 0-15,-3 2 0 0,2-1 5 0,-5 4 14 16,-1 0 10-16,-1 2 6 0,-2 0 7 0,-1 3 1 15,-4 1 3-15,-2 1 3 0,-1 1 2 0,0 2 3 16,0 0 1-16,-3 1 1 0,-4 2 0 0,2 1 4 16,-2 2 3-16,-2 4 5 0,2 0 0 15,2 3-12-15,-3 2-13 0,-1 0-18 0,0 1-10 16,-1 6-5-16,-2 2 1 0,1 7 4 0,-3 4 5 16,-3 1 7-16,5 5 2 0,-3 2 5 0,3 3 2 15,2 2 0-15,1 2-2 0,5 0 2 16,1 2 2-16,-1 1 6 0,4 0 5 0,0 0 7 15,4-1 5-15,0-2 5 0,5-3 3 0,2-1 2 16,0-6 0-16,6-2 3 0,-2-3 5 16,4-4 0-16,1-4 0 0,0 1-4 0,1-5-6 15,-4-2-5-15,-2-3-4 0,0 0-6 0,-4-3-4 16,-1 0-4-16,-5 0-2 0,2 0-2 0,-4-4-6 16,4-3-17-16,-4 0-45 0,3-1-76 0,-2-3-156 15,1 4-319-15,-3 2-595 0</inkml:trace>
  <inkml:trace contextRef="#ctx0" brushRef="#br0" timeOffset="90228.5994">8852 4259 609 0,'0'0'562'0,"0"0"-224"0,0 0-80 16,0 0-41-16,0 0-31 0,0 0-34 0,0 0-39 15,0 0-35-15,0 0-27 0,-126 121-20 0,118-105-18 16,2 1-7-16,2 0-10 0,2 0-11 0,2-3-2 16,6-1-5-16,2-3 0 0,5-5 9 15,1-3 5-15,5-2 14 0,1-2 5 0,2-6 0 16,2-4 1-16,-5-1 0 0,-2-1 5 0,-1-1 3 16,-3 1 10-16,-4 0 4 0,-3 1 3 15,-3 3 7-15,-3 1-10 0,0 2-6 0,0 1-8 16,0 2-16-16,-2 2-2 0,-2 2-5 0,4 0-8 15,-1 0-8-15,1 0-21 0,0 0-7 16,0 5 0-16,4 2 9 0,-1 2 18 0,2 2 6 16,4-1 0-16,0 2-5 0,5-4 5 0,0 1 3 15,0-1 7-15,4-4 13 0,1-1 0 0,-1-3 8 16,0 0 4-16,0-4-2 0,0-4 6 0,-1-1-1 16,-3-1-1-16,-1-3-3 0,1-2-5 15,-2-1-5-15,0-2-3 0,-2-1 4 0,-2-1-4 16,1-1-1-16,-4-1-3 0,3-3-10 0,-2-1-1 15,-2-2-6-15,1 0-5 0,-1-1-4 0,-2-1-4 16,-1 0 0-16,0-2-2 0,3 1 1 0,-3-2-1 16,1 0-5-16,-1-1 8 0,-1 2 8 15,0 2 13-15,1 2 39 0,-1 3 16 0,0 4 7 16,0 5 0-16,0 4-23 0,-1 5-5 0,-2 3-7 16,0 4-10-16,-1 0-18 0,1 3-15 0,-5 7-5 15,-2 5 6-15,-1 7 11 0,-2 4 5 16,-1 7 4-16,4 4-3 0,0 2 0 0,6 3-2 15,-2 1-1-15,4 0 5 0,0-1 2 0,2-3 2 16,0 1 5-16,0-3-1 0,4-1-1 16,3-4 1-16,1-2-6 0,1-3-3 0,-1-5-4 15,2-3-8-15,3-1-25 0,-2-6-34 0,0-2-62 0,1-6-56 16,-2-4-101-16,0 0-238 0,-1-2-300 16,-6-2 252-16</inkml:trace>
  <inkml:trace contextRef="#ctx0" brushRef="#br0" timeOffset="90453.2857">9121 4114 401 0,'0'0'296'0,"0"0"-119"0,0 0 1 15,0 0 26-15,0 0 2 0,0 0-31 16,0 0-51-16,139-22-37 0,-112 22-12 0,-1 0 8 16,1 3 3-16,-4 4-4 0,-2 2-6 0,-3 0-22 15,-3 3-5-15,0 1-7 0,-3 2-12 16,-4 2-3-16,-3 2-10 0,1 2-3 0,-4 2-3 15,-2 1 3-15,0-1-8 0,0 1-3 16,0 1-2-16,0-4-18 0,-1 2-23 0,1-5-60 0,0-5-97 16,0-1-111-16,2-6-170 0,5-3-290 15,-5 0 158-15</inkml:trace>
  <inkml:trace contextRef="#ctx0" brushRef="#br0" timeOffset="90608.3812">9553 3972 1735 0,'0'0'285'0,"0"0"-122"0,0 0-36 0,0 0-8 16,0 0-25-16,0 0-35 0,0 0-38 0,0 0-49 15,0 0-82-15,0 0-140 0,0 0-158 16,0 0-305-16,0 0-381 0</inkml:trace>
  <inkml:trace contextRef="#ctx0" brushRef="#br0" timeOffset="92008.7006">9709 4066 949 0,'0'0'445'0,"0"0"-194"16,0 0-54-16,0 0-29 0,0 0-26 16,0 0-26-16,-50 122-27 0,50-101-21 0,1 1-17 15,7 0-12-15,2-1-10 0,2-4-9 0,4-3 2 16,2-5 7-16,4-2 9 0,-1-5 5 15,0-2-3-15,-1-4-6 0,0-4-10 0,-2-4-6 16,-2-2-3-16,0-2-5 0,-5-3 1 16,-4 0-8-16,-1-3-4 0,-6 0-9 0,-2 2-12 0,-6-2 2 15,-3 2 1-15,-3 2 10 0,-1 2 11 0,0 2 3 16,-1 3 4-16,-1 2-1 0,2 4-4 16,-1-1-1-16,3 2-3 0,1 3-2 0,0 1-4 15,3 0-6-15,1 5-9 0,0 3-6 0,4 2-3 16,0 1-4-16,1 3 1 0,3 0-2 0,0-3 1 15,9 0 10-15,5-4 15 0,3-4 17 0,4-1 8 16,3-2 1-16,1 0-2 0,-1-6-4 16,2-1 0-16,-1-1 3 0,-1-2-1 0,-3-2 3 15,-1 2-2-15,-2-1 1 0,-3 1-1 0,-2 1-4 16,-2 1-3-16,-3 1-4 0,0 3-3 0,-2 3-7 16,-1-1-9-16,-3 2-11 0,3 0-11 0,-3 2-10 15,0 3-3-15,-1 4 7 0,1 4 11 16,0 1 13-16,-2 4 12 0,0 1 3 15,0 1 3-15,0 2-1 0,-5 1 0 0,3 0 1 16,-2-2 0-16,1-2 1 0,2-5 3 0,1-4 0 16,0-4 6-16,0-2 17 0,1-4 28 0,1 0 35 15,1-3 2-15,0-5-13 0,1-3-31 16,2-5-33-16,2-1-6 0,-1-2-4 0,2-2 0 0,0 1 0 16,0-2 1-16,1 2 2 0,0 1 0 15,0 0-1-15,0 1-1 0,-1 0-2 0,2 4-1 16,-3 1-3-16,1 2-2 0,-2 4-7 0,0 2-6 15,-3 3-17-15,1 2-21 0,-3 0-17 16,3 3-5-16,-2 5 8 0,-1 3 18 0,2 5 18 16,-1 1 9-16,-1 3 4 0,-1 2 2 0,-1-1-1 15,4-1 1-15,2-4 2 0,2-4 6 0,4-3 10 16,-2-4 10-16,1-2 5 0,2-3 3 0,-4 0 0 16,-1-3 2-16,2-5 0 0,-1-1 3 15,-1-4 0-15,0-1 1 0,-2-1 2 0,1-2-1 16,-4 0 2-16,0 0-3 0,0-2-4 15,-1 3-5-15,0 1-6 0,4 2-4 0,-2 0-3 16,2 1-2-16,-2 3-2 0,4 2-3 0,-1 2-5 16,-1 2-8-16,2 2-12 0,-1 1-10 15,-2 0-9-15,5 5 3 0,-1 4 6 0,0 1 13 16,2 4 9-16,-1 0 4 0,-1 2 2 0,0 2-2 0,-5 3-4 16,0-1-3-16,-2 1-3 0,-2 1-7 15,-2-3-12-15,-2 0-22 0,0-5-11 0,-2-4 2 16,4-3 19-16,0-5 59 0,-1-2 69 0,2 0 18 15,1-2 3-15,-2-4-33 0,2 0-47 0,0-1-9 16,0-1-2-16,0 1-4 0,5-1-10 16,0 0-9-16,3 1-9 0,0-2-2 0,2 2 3 15,1 0 1-15,1-1 2 0,0 0 1 16,5-1 2-16,-2 0 7 0,3-1 8 0,-4-1 10 16,3-3 5-16,-3 0 3 0,2-3 1 0,-3 1-6 15,2-4-3-15,-4-2-6 0,0-2-7 0,-3-3-4 16,-2-2-11-16,-1 1-5 0,-1-3-1 0,-3 1 0 15,0-2 5-15,-1 1 4 0,0-2 5 16,0 1 7-16,0-1 15 0,-2 3 20 0,0 0 15 16,0 1 16-16,0 2 9 0,-3 2 6 0,4 3 9 15,-3 3 2-15,-1 1 5 0,-2 6-3 16,2 3-6-16,-1 3-14 0,2 2-23 0,1 4-31 16,0 0-33-16,0 1-17 0,2 8-3 0,-3 2 3 15,-1 7 10-15,4 4 4 0,0 7 8 0,1 5 4 16,0 3 8-16,0 5 7 0,0 2-1 0,-2 1 6 15,-2 0 3-15,0 3-4 0,-2-2 4 16,2-1-5-16,-2-2 2 0,2-4 0 0,2-4-3 16,1-6-3-16,1-5-3 0,0-10 2 0,2-1 3 15,0-8 11-15,2-2 15 0,0-1 21 0,-2-2 24 16,2-3-2-16,2-5-9 0,2-6-23 0,2-1-25 16,1-4-6-16,-1-1 1 0,1-4-3 15,-2 2 4-15,0-1 0 0,-2 0 0 0,2 3-1 16,-1 2-2-16,-1 2-5 0,-1 4 0 0,1 3 2 15,-1 3-1-15,-3 3 2 0,-1 1-19 0,-2 2-30 16,3 0-12-16,0 5-6 0,-1 5 11 16,2 2 25-16,2 5 7 0,-2 4 3 0,0 1 3 15,-1 2 1-15,1-1 4 0,3-5 4 0,2-3 1 16,1-4 5-16,1-4 9 0,3-4 6 16,0-3 13-16,0 0 5 0,-1-6-4 0,0-3 0 15,1-3-6-15,-4 0-4 0,1-3 2 0,0 1-1 16,-5-4 0-16,-2 0-3 0,0 1-1 0,-2 0 2 15,-2 4-1-15,1 0 5 0,-1 5 3 0,0 2 2 16,0 1 2-16,0 3-7 0,0 1-11 0,0 1-28 16,0 0-31-16,0 3-6 0,0 4 4 15,0 5 16-15,0 5 29 0,0 2 4 0,0 3 1 16,0 2 4-16,0-1-13 0,5-2-22 0,1-3-22 16,3-2-28-16,5-7-6 0,-2-3-5 15,4-3-37-15,3-3-142 0,-5-2-489 16,-4 0-582-16</inkml:trace>
  <inkml:trace contextRef="#ctx0" brushRef="#br0" timeOffset="92137.8915">11028 3628 1574 0,'0'0'417'0,"0"0"-196"0,0 0-68 16,0 0-45-16,0 0-44 0,0 0-39 0,0 0-49 0,0 0-77 15,0 0-160-15,0 0-175 0,0 0-341 16,0 0-186-16</inkml:trace>
  <inkml:trace contextRef="#ctx0" brushRef="#br0" timeOffset="92949.9244">11151 3881 643 0,'0'0'448'0,"0"0"-103"0,0 0-28 15,0 0-24-15,0 0-48 0,0 0-59 0,0 0-43 16,115-130-30-16,-104 108-23 0,0-1-14 16,-1-1-23-16,-1-1-15 0,0-4-11 0,-1 2-7 15,-1-3-3-15,-3 0-2 0,2-3-7 0,-3 0-1 16,-1-1-2-16,-2 0-5 0,0 1 0 0,0-1-1 16,0 3 0-16,0 0 1 0,0 6 6 15,0-1-3-15,0 3-1 0,-2 1 0 0,0 4-5 16,-1 4 3-16,1 3 0 0,0 4 0 0,0 3-4 15,0 2-17-15,0 2-25 0,1 0-10 0,-2 6 2 16,0 6 12-16,-3 3 25 0,1 4 11 0,0 6 1 16,2 2 3-16,2 3-3 0,0 3 2 0,1 2 2 15,0 5-3-15,0 3 1 0,0 3-4 16,0 6-3-16,-2 3 0 0,-1 6 3 0,-5 2 3 16,0 1 3-16,0 1 0 0,0-1 1 0,-1 1 0 15,2-2 0-15,2-1 0 0,-2-3-2 16,1-2-3-16,-3-2-5 0,0-3-3 0,-1-4-3 15,0-5-2-15,2-6-1 0,-1-6-2 0,5-7 2 16,-1-5 5-16,1-6 4 0,3-6 9 0,0-5 27 16,0-2 18-16,1-4 5 0,0-8-3 15,0-6-22-15,0-5-16 0,0-6 2 0,1-3 4 16,1-2 3-16,3-3 4 0,-1-1 0 0,0-1 5 16,1-2 2-16,0-1 2 0,1-2-2 0,3 0-6 15,-2-2-5-15,3-1-7 0,3-1-4 16,0-3-3-16,4 0-2 0,-1 2-2 0,5 2-4 15,1 3 0-15,0 5-1 0,1 7 0 0,-1 5 2 16,-1 8-1-16,-4 4-4 0,-3 6-2 0,-3 6-8 16,-2 3-17-16,-4 0-11 0,0 6-5 0,2 5 4 15,-2 8 18-15,1 3 15 0,1 4 8 0,-1 3 7 16,3 0 1-16,0 3-1 16,3-2 2-16,0-3-2 0,3-1 2 0,2-5 2 0,0-1 1 15,1-4 5-15,1-3 3 0,-3-2 2 0,0-4 8 16,-2-3 6-16,-1-4 7 0,0 0 2 15,0-7-2-15,-1-4-9 0,1-3-6 0,-3-4-6 16,1 0-3-16,-3-1 0 0,0-4-3 0,0 2-4 16,0-1-1-16,1 0-3 0,0 1 1 15,0 3 1-15,1 3 0 0,-1 4 3 0,1 4-1 16,-1 3-1-16,-3 3-3 0,-1 1-4 0,2 1-5 16,-3 8-1-16,2 0 0 0,-1 6 2 0,2 3 5 15,-2 2 2-15,1 2 1 0,-4 0 2 16,1-2 0-16,-1-2-3 0,1-4 2 0,-3-2 0 15,0-4 1-15,0-1 2 0,-1-1 0 0,-7-1 4 16,-4-3 1-16,-1-2-1 0,-5 0-5 0,-3 0-7 16,-2-6-15-16,-1-1-22 0,2-1-33 0,3 1-82 15,1-3-141-15,5 3-469 0,3 4-842 0</inkml:trace>
  <inkml:trace contextRef="#ctx0" brushRef="#br0" timeOffset="122747.3247">2107 5878 187 0,'0'0'480'0,"0"0"-158"16,0 0-63-16,0 0-44 0,0 0-10 15,0 0-10-15,0 0-28 0,0 0-43 0,0 0-43 16,0 0-32-16,0 0-31 0,0 0-22 0,1 4-6 15,-4 5 9-15,-4 3 16 0,-3 6 15 0,-3 5 8 16,-5 4-8-16,-3 4-8 0,-3 2-8 16,-3 2-5-16,-3 2-1 0,1 2-2 0,-1 1 1 15,0 0 0-15,2-3 0 0,1-4 0 16,0-4-2-16,5-4 0 0,6-4-3 0,2-3 0 0,5-3 1 16,5-4-1-16,1-3 0 0,1-2 2 15,2-1 1-15,0-3 10 0,4 1 10 0,0-1 13 16,3 0 12-16,3 1 9 0,4-2 1 15,6-1-3-15,2 0-7 0,6 0-9 0,4 0-7 0,5-4-4 16,2 1-7-16,2-1-3 0,-1-1-5 0,1 0-4 16,-6 1-4-16,-3 2-3 0,-3 0-4 15,-9 1-7-15,0-1-8 0,-6 0-17 0,-4 1-29 16,-3 0-47-16,-4 0-59 0,-2 0-65 16,-1-1-80-16,0-1-207 0,-3 1-318 0,2 0 71 15</inkml:trace>
  <inkml:trace contextRef="#ctx0" brushRef="#br0" timeOffset="122938.9445">2179 6246 0 0,'0'0'339'16,"0"0"-44"-16,0 0-132 0,0 0-42 0,0 0 43 15,0 0 66-15,0 0 35 0,0 0 8 16,0 0-42-16,0 0-55 0,0 0-40 0,0 0-30 16,-11 138-22-16,6-113-9 0,1 4-5 15,-2-2-8-15,2-2-14 0,1 1-17 0,-1-2-15 16,0-3-10-16,4-3 1 0,0-1-2 0,0-3-1 15,0-2-2-15,0-3-24 0,0-4-24 0,0-1-43 16,1-3-73-16,3-1-112 0,-2 0-210 0,-1 0-433 16,-1 0 2-16</inkml:trace>
  <inkml:trace contextRef="#ctx0" brushRef="#br0" timeOffset="123137.3459">2534 6281 1969 0,'0'0'277'0,"0"0"-98"0,0 0-31 0,0 0-23 15,125 3-24-15,-99-2-28 0,-5 0-29 0,-3 1-16 16,-4-2-16-16,-3 3-10 0,1-2-12 0,-4-1-25 16,0 3-48-16,0-2-100 0,-1 1-151 15,-2-1-336-15,-3 0-852 0</inkml:trace>
  <inkml:trace contextRef="#ctx0" brushRef="#br0" timeOffset="123910.9817">3510 5944 317 0,'0'0'227'0,"0"0"-116"0,0 0 22 0,0 0 45 16,0 0 31-16,0 0 2 0,0 0-33 0,0 0-42 15,0 0-26-15,0 0-14 0,0 0-15 16,0 0-6-16,0 0-13 0,-102 2-10 0,91-10-1 16,1 0 5-16,1-1 11 0,2-2 7 0,2 1 2 15,0-1-11-15,2 0-10 0,2-1-13 16,0-1-10-16,1-1-2 0,0-2-5 0,0-2-1 15,0 1 5-15,0-1-10 0,1 0 2 0,0-2 0 16,3 5 1-16,-1 1 7 0,0 4 4 0,-1 2 0 16,2 2-6-16,-1 2-1 0,-2 1-9 0,2 2-7 15,2 0-2-15,1 1-8 0,2 0-1 16,4 3-1-16,1 5-2 0,1 3 3 0,3 2 0 0,-1 3-2 16,1 4 2-16,-2 4-1 0,-1 0 0 15,-2 4-3-15,-2 3 0 0,-3 3-4 0,-2 2 1 16,-3 5 3-16,0 0-1 0,-2 3 7 0,0 0-1 15,-4-2 1-15,-4-2 6 0,2-5-9 16,-3-2 2-16,-1-5 0 0,0-2-1 0,-1-5 3 16,-1-2 1-16,0-4 2 0,-1-3 4 0,0-3 7 15,0-2 5-15,-3-2 3 0,3-2 6 16,-3-2-1-16,1-1-1 0,-2 0 0 0,3 0-8 16,-1-5 4-16,2-1 0 0,0 0-2 0,4-1-2 15,0-1-6-15,0 2-8 0,5-2-5 0,-2 1-6 16,4-2-19-16,1 2-22 0,1-2-40 15,0 1-75-15,5-1-161 0,2 4-510 0,-1 0-818 16</inkml:trace>
  <inkml:trace contextRef="#ctx0" brushRef="#br0" timeOffset="125052.6639">3788 6106 1138 0,'0'0'339'0,"0"0"-187"16,0 0-59-16,0 0-5 16,0 0-14-16,0 0-17 0,0 0-18 0,-95 132-23 0,95-113-15 15,0 1-22-15,0-2-27 0,8-1-20 16,4-3-5-16,1-4 8 0,5-1 30 0,0-6 31 16,2-3 23-16,0 0 21 0,1-5 11 0,-1-4 7 15,-5-3 12-15,1-1 17 0,-3-4 6 0,-2-2 3 16,-4-4-10-16,0 0-14 0,-3-2-12 15,-2-4-14-15,-1-1-10 0,0-4-11 0,-1-3-11 16,0 1-5-16,0-3 2 0,0-2 0 16,0 0 6-16,0-2 2 0,0 2-1 0,0-1 4 0,0 3 2 15,0 4 5-15,0 2 8 0,-1 6 7 16,-2 4 3-16,-1 6 1 0,0 4-3 0,0 5-8 16,0 3-11-16,2 4-12 0,2 1-21 0,-4 0-24 15,-1 12 0-15,0 6-2 0,-4 10 11 0,-3 7 17 16,0 7-4-16,0 7 3 0,1 4-3 15,2 1 1-15,4 2 2 0,2 0-1 0,3-3 3 0,0-4 4 16,6-1-1-16,5-6-6 0,4-5-2 16,0-7-8-16,5-2-6 0,1-8 4 0,0-5-3 15,4-5 4-15,0-5 6 0,1-4 3 16,0-1 9-16,-1-8 2 0,-1-3 4 0,0-4 2 0,-5-3-2 16,-2-5 1-16,-1 1 2 0,-5-3-1 15,-3 0 1-15,-3-2 3 0,-5 2-1 0,0 0 2 16,-2 2 3-16,-5 2 5 0,-2 3 1 0,0 3 3 15,-2 3 0-15,2 3-5 0,1 4-4 16,-1 1-5-16,2 3-7 0,-1 1-6 16,3 0-6-16,-2 7-4 0,3 0-1 0,0 6-1 0,3 4 1 15,1 1 0-15,0 5 1 0,6 1-2 0,4 1 1 16,0 3 0-16,3-3-4 0,-1 0-3 16,3-3-8-16,0-6-2 0,2-2 4 0,3-3 5 15,1-5 13-15,1-5 14 0,4-1 5 0,-1-7 5 16,-1-4 1-16,0-3-5 0,-3-2 2 15,-2-3 4-15,-3-3 1 0,-1-1 5 0,-5-1 0 16,-1-1-1-16,-4 2 2 0,-2 0-2 0,1 4-1 0,-3 4 0 16,1 1 0-16,-2 6-4 0,1 2-2 15,0 4-12-15,-1 1-17 0,1 1-18 0,-1 0-27 16,3 2 2-16,0 5 12 0,-2 4 16 16,5 1 25-16,-2 4 2 0,-2 1-1 0,2 3 1 15,-3 3-1-15,-1-2-1 0,0 2 1 0,0-1-1 16,-4-1-1-16,2-5-1 0,2-3-3 0,0-6 3 15,0-3 13-15,0-4 30 0,0 0 22 16,0-6-1-16,5-4-12 0,1-6-26 16,2-3-20-16,1-2 1 0,-1-3-1 0,1-1 1 0,-1 1-1 15,4 0-4-15,-1 3-2 0,1 3-5 0,0 1-3 16,-2 5-5-16,2 3-9 0,-3 3-4 16,-1 2-9-16,1 4-13 0,-3 0-4 0,-1 9-6 15,0 1 1-15,-1 3 8 0,0 7 7 0,-2 0 4 16,3 3 2-16,-2 1 4 0,-2 1-1 15,1-1 0-15,3 0-11 0,-1-6-16 0,4-2-2 16,2-5 12-16,0-2 29 0,1-5 40 0,2-2 38 16,0-2 26-16,1 0 6 0,-3-4 6 0,1-5-14 15,3-1-14-15,-2-3-2 0,-1-4-1 16,0-1-9-16,0-3-5 0,0-3-8 0,-2 0-11 0,-1-3-2 16,1 1-1-16,-4-1-1 0,3 1-9 15,-3-3 0-15,1-2-1 0,0-1-4 0,0 0-1 16,-1-2-2-16,2-3-3 0,-1-1 1 0,-1-1-2 15,1-1-1-15,-3 0 1 0,2 0-1 0,-5 4 2 16,0 0 2-16,-1 3 2 0,0 2 0 0,-1 5-1 16,-4 5-10-16,-1 3 0 15,1 5-1-15,-1 6-3 0,-1 5-4 0,0 2-8 0,0 7-6 16,-5 8 2-16,-1 6 5 0,-1 7 6 0,0 4-1 16,0 5-2-16,3 3 0 0,3 5 6 15,3 3 5-15,2 4 4 0,3 1 3 0,0 0 0 16,4-1 1-16,2-3-1 0,3-1-3 0,1-2-6 15,0-5-13-15,2-3-18 0,1-3-35 0,-1-5-50 16,2-5-66-16,1-7-127 0,-4-5-237 16,-1-6-320-16,-2-5 377 0</inkml:trace>
  <inkml:trace contextRef="#ctx0" brushRef="#br0" timeOffset="125247.7832">4842 5781 1143 0,'0'0'324'0,"0"0"-189"0,0 0-44 0,0 0 28 16,0 0 29-16,0 0-2 0,0 0-30 0,0 0-23 16,0 0-18-16,134 37-17 0,-115-20-12 15,0 3-14-15,-3 3-11 0,0 2-12 0,-2 2-3 16,-3 3-4-16,-4 0-8 0,-2 1-19 0,-2-2-46 16,-3 0-101-16,0-1-171 0,0-8-375 15,0-8-511-15</inkml:trace>
  <inkml:trace contextRef="#ctx0" brushRef="#br0" timeOffset="125401.0626">5067 5749 2056 0,'0'0'224'0,"0"0"-110"0,0 0-38 16,0 0-25-16,0 0-33 0,0 0-41 15,0 0-78-15,0 0-181 0,0 0-441 0,0 0-687 0</inkml:trace>
  <inkml:trace contextRef="#ctx0" brushRef="#br0" timeOffset="126243.9984">5179 6021 1364 0,'0'0'254'0,"0"0"-68"16,0 0 54-16,0 0-14 0,0 0-55 0,0 0-54 15,0 0-39-15,130-106-19 0,-109 84-5 0,0 0-9 16,-5-2-2-16,0 0-2 0,-3-2-5 0,-1 0-4 16,-3 0-6-16,-2-3-2 0,0-1-5 15,-4 0-5-15,1-1 1 0,-1 0 0 0,-2 0-1 16,-1 0-1-16,1-1-3 0,-1 0-3 0,0 2-6 16,0 3 0-16,0 0-1 0,-1 6 3 15,-2 2 4-15,-2 4 4 0,2 6 3 0,2 1-2 16,-2 5-2-16,0 0-14 0,2 3-22 0,0 0-26 15,-3 6-5-15,-2 5 9 0,-3 7 17 0,-1 5 22 16,-1 6 3-16,-1 7-3 0,1 5 0 0,-1 6 3 16,0 4 3-16,-1 6 3 0,1 4 1 0,2 3 3 15,1 1-2-15,1 1 3 0,4-2-2 16,0-1-3-16,3-1 2 0,1-3-5 16,0-3-1-16,0-3-5 0,0-2-11 0,0-2-7 0,1-6-26 15,3-6-31-15,0-2-32 0,4-10-33 0,2-9 4 16,4-7 37-16,0-9 36 0,-2-3 17 15,4-14-37-15,-2-6-62 0,1-9-33 0,-5-2 12 16,-3-3 63-16,0-2 70 0,-7-1 55 0,0 0 41 16,-2 1 47-16,-5 1 51 0,2 2 26 15,0 1 18-15,1 4-4 0,1 2-17 0,1 3-14 16,1 3-20-16,1 2-28 0,0-1-26 0,0 4-13 16,3 0-16-16,4 2-10 0,2 1-7 0,2 1-17 15,0 2-5-15,5-1-6 0,1 3-7 16,3 2 0-16,3 2-6 0,0 2-1 0,0 4-2 15,-3 0-2-15,1 0 0 0,-1 5-1 16,0 2 1-16,-1 2-4 0,-2 2 2 0,-2 2-2 0,1 3-1 16,-2-2 4-16,-1 1-3 0,-1 1 1 0,-1-2-2 15,2 0-2-15,-3-5 3 0,1-2 2 16,-3-1 5-16,-2-5 11 0,1-1 10 0,-2-1 6 16,1-7 1-16,-1-2-3 0,1-5-8 0,1-2-5 15,-4-2 0-15,-1-2-5 0,0 0 7 16,-2 0 1-16,0 0 1 0,-2 0 2 0,0 3-2 15,1 2 1-15,-3 2 4 0,1 2 4 16,1 4-1-16,1 3-4 0,1 1-6 0,0 3-16 0,0 1-17 16,0 1-27-16,0 7-2 0,0 6 14 15,0 7 11-15,0 7 24 0,0 8 1 0,0 8-7 16,-1 4 0-16,-5 9 2 0,2 3 0 0,-5 5 4 16,0 4 0-16,0 0 1 0,-2-1 1 0,0 0 2 15,0-4-1-15,-2-2-2 0,-2-5-5 0,1-5-5 16,-2-6-1-16,2-8 1 0,0-7 3 15,-2-9 5-15,4-7 4 0,-5-7 6 0,4-7 6 16,-5-1 7-16,3-11 9 0,-2-7 3 0,3-6 1 16,0-6 1-16,5-4-5 0,6-2 1 15,2-3-1-15,1 2-4 0,3 0-6 0,7-1-9 16,5 0-7-16,0 0-9 0,6 0-8 16,3-1-17-16,2 0-36 0,4-3-55 0,1-2-98 0,-3 10-230 15,-12 11-1042-15</inkml:trace>
  <inkml:trace contextRef="#ctx0" brushRef="#br0" timeOffset="126751.6191">7060 5603 1642 0,'0'0'235'15,"0"0"-121"-15,0 0-35 0,0 0 12 16,0 0 27-16,0 0 8 0,-134 49-15 0,110-29-21 0,-2 5-19 15,5 0-9-15,0 5-6 0,0 0-6 16,6 4-2-16,0 2-10 0,6 1-9 0,5 1-6 16,2 1-10-16,2-3-2 0,6-2 1 0,5-3-2 15,7-3-1-15,3-6-1 0,0-5-3 16,8-6-7-16,2-6-11 0,2-5-25 0,6 0-33 16,-1-9-36-16,-3-7-36 0,3-3-39 0,-6-4-81 15,-5 5-272-15,-12 5-609 0</inkml:trace>
  <inkml:trace contextRef="#ctx0" brushRef="#br0" timeOffset="128469.5672">7342 5681 0 0,'0'0'595'0,"0"0"-176"0,0 0-67 15,-22 126-60-15,17-91-71 0,3-1-63 0,2-3-39 16,0 0-32-16,9-3-21 0,1-4-4 0,7-3 1 15,-2-3-4-15,6-5 2 0,2-5 0 16,1-6-11-16,-1-2-3 0,3-7-8 0,-2-5-12 0,-3-6-2 16,0-2-18-16,-2-4-9 0,-3-3-7 15,-5 0-9-15,-7-1 3 0,-2-1 3 0,-2 0-1 16,-5 0 1-16,-9 4-1 0,-1 0 7 16,-5 4 8-16,-1 1 11 0,0 6 11 0,-2 2 1 15,-1 2 1-15,2 5-4 0,4 1-2 0,2 2-6 16,1 2-8-16,3 0-5 0,2 4-7 15,2 5-5-15,2 2 2 0,-1 4-1 0,3 3 3 16,1 3-1-16,3 2 2 0,3-2-3 0,6 0-4 16,4-4 3-16,1-3 6 0,7-5 12 15,3-3 7-15,1-5 6 0,0-1 2 0,-1-5-4 0,-1-4 6 16,2-3 0-16,-4-3-2 0,-1-3-1 16,-3 0-5-16,0-2-2 0,2 1-2 0,-6-2 0 15,2 1-6-15,-4 2-2 0,0 2-4 0,-2 3-6 16,-4 4 1-16,1 3-6 0,-3 3-12 0,-1 3-10 15,4 0-12-15,-3 3-6 0,4 5 7 0,-3 3 10 16,4 3 7-16,-2 6 8 0,-1 0-1 16,-3 4 1-16,2 0 1 0,-4 1-2 0,0 1 3 15,-3 1 3-15,-1-1-6 0,-5-2-3 16,4-3-1-16,-1-3-5 0,2-6 12 0,0-6 21 16,2-4 41-16,2-2 44 0,-1-2 4 0,1-7-12 15,0-3-28-15,0-6-38 0,0-3-3 0,0-3-8 16,3-2-1-16,5-2-4 0,0 1 1 15,3-2-3-15,1 2-2 0,-1 0-2 0,5 2-9 16,-3 4-3-16,1 2-2 0,2 4-5 0,-3 5-1 16,1 5-7-16,-3 2-11 0,-1 3-11 0,-1 2-5 15,-3 4 0-15,3 4 5 0,-3 3 10 16,-2 1 5-16,-2 3 5 0,-1 1 2 0,-1 2 2 0,0 0 2 16,-3 0-2-16,-4-1-9 0,1-3-7 15,-1-6-6-15,5-2 19 0,-1-4 53 16,0-4 77-16,3 0 33 0,0-7-2 0,0-2-33 0,0-2-62 15,0-5-13-15,3-1-4 0,0 2-3 0,0-2-3 16,3 3-8-16,-1 1-5 0,2 3-4 16,-4 3-1-16,4 3 0 0,-5 0-6 0,4 3-12 0,-2 1-15 15,-2 0-13-15,3 6-2 0,-2 2 6 16,2 2 15-16,-1 3 9 0,-1 2 11 0,5 1 6 16,-2 0 3-16,0 0 6 0,3-1 0 15,2-2 1-15,0-3 6 0,4-3 1 0,-1-2 10 16,4-2 10-16,-1-3 5 0,-3 0 9 0,4-3 1 15,-5-5 0-15,5-1-5 0,-3-1-4 16,1-4-4-16,-1-1-3 0,1-1 3 0,-4-2-7 16,1 0 0-16,1-1 1 0,-3 1-6 0,-1-2 6 15,-1 0 0-15,2 0-4 0,-2-2 2 0,-2-1-8 16,1-1-1-16,2-2 1 0,-1-1-5 16,-2-2 4-16,-1-1-6 0,2-2-1 0,-1 1-2 15,-3-1-2-15,2-2 1 0,-3 1-2 0,-1-1 4 16,2 1-4-16,-4 0 2 0,0 1 0 0,-5 0-5 15,1 2 3-15,-3 4 6 0,-2 0 4 0,0 2 9 16,2 6 6-16,-2 0-1 0,0 5-3 0,0 3-3 16,0 1-8-16,5 5-6 0,-2 0-7 15,3 4-14-15,-3 0-12 0,4 5-10 0,0 5-2 16,-4 6 9-16,4 7 11 0,-1 6 10 16,2 9 4-16,1 4 4 0,0 6-3 0,0 9-3 15,0 6 1-15,0 6-4 0,-4 3 8 0,0 3 4 16,-4 4 0-16,-1-2 9 0,4-2-4 0,-3-2 0 15,-1-3 0-15,2-3-7 0,3-5 2 0,-3-5-8 16,4-6-4-16,-3-5-3 0,2-7 0 16,1-7 3-16,-2-5 3 0,4-9 7 0,-1-5 1 15,0-7 8-15,-2-5 22 0,2-1 12 0,-1-5 10 16,-4-7-6-16,3-7-17 0,-2-5-9 16,4-7 0-16,1-3 4 0,1-6 6 0,0-2 3 0,2-1-2 15,4-4-2-15,1 1-6 0,3-2-8 16,4-1-4-16,1 0-6 0,2-1-1 0,2 5 1 15,-4 3-3-15,4 6 0 0,-1 7 1 0,-5 8-6 16,-2 6 3-16,-1 4-4 0,-1 6-11 0,-2 3-7 16,-2 2-8-16,4 5-5 0,0 5 2 15,0 6 6-15,1 5-2 0,-2 6 1 16,-2 3 0-16,1 6-4 0,-4 1 3 0,3 0-5 16,-4-1-7-16,0-4-1 0,5-4-1 0,-2-6 11 15,4-5 15-15,1-4 14 0,-1-6 10 16,0-3 11-16,2-3 10 0,-2-1 9 0,0-4 5 15,1-3-2-15,0-6-5 0,0-4-5 0,1-1-2 0,-1-3 2 16,0-3-6-16,0 0-5 0,-1-3-3 16,0 2-3-16,-4-4 1 0,3 3 3 0,-5 0-2 15,2 1-2-15,-4 1 2 0,-1 4 4 0,0 2-2 16,-4 4 4-16,1 1-1 0,0 3-6 0,-4 6-2 16,4 0-9-16,-3 2-14 0,3 2-7 0,-4 2-11 15,3 5-3-15,-5 4 8 0,0 3 5 16,2 2 7-16,3 2 4 0,-3 5 0 0,6-1-2 0,1 1 1 15,0 0 0-15,8-1 0 0,0-3 6 16,1-2 2-16,4-2 4 0,-2-4 5 0,6-2-1 16,-3-3 7-16,4-3 2 0,-3-1 2 15,5-2 5-15,-1-2-2 0,1-5 1 0,0-3 0 16,-2-1 1-16,-3-4-2 0,1-3-2 16,-3 0-3-16,2-4-3 0,-4 0-2 0,1-3 0 0,-2-2-2 15,1 0 3-15,-3-2-3 0,-1-3-1 0,0-3 0 16,2-1-3-16,-2-3-4 0,-1-3-4 15,1-1-2-15,0 0-3 0,1-1 1 0,-2-1 0 16,-2 1 0-16,1 3 4 0,-2 2-3 0,1 2 3 16,-3 6 1-16,-1 4-1 0,0 6 7 15,-5 5 1-15,3 3 0 0,-2 6 0 0,-1 2-11 16,3 5-14-16,-3 0-11 0,-2 3-5 0,-1 9 3 16,-3 6 11-16,-3 7 9 0,-1 6 2 0,-2 7 7 15,2 8-2-15,-3 3-1 0,4 5 1 0,-3 5 2 16,6 2 1-16,1 0 3 0,1 0 4 15,6-3-5-15,2-3 0 0,1-6-5 0,3-4-4 16,6-6-4-16,1-4-10 0,2-6-9 16,5-4-13-16,-2-7-26 0,3-5-31 0,2-7-30 0,-3-6-44 15,-1 0-65-15,2-12-151 0,0-4-274 0,-7 2-173 16,-4 3 656-16</inkml:trace>
  <inkml:trace contextRef="#ctx0" brushRef="#br0" timeOffset="128606.1846">8775 5407 82 0,'0'0'660'0,"0"0"-137"0,0 0-127 15,0 0-77-15,0 0-55 0,0 0-48 0,0 0-51 16,0 0-46-16,0 0-45 0,0 0-33 0,-71-120-29 16,85 117-20-16,5 1-14 0,5 1-17 0,1 1-38 15,5 0-81-15,1 1-113 0,2 6-240 16,-7-3-376-16,-9 1-11 0</inkml:trace>
  <inkml:trace contextRef="#ctx0" brushRef="#br0" timeOffset="129414.9978">9029 5559 761 0,'0'0'435'0,"0"0"-136"16,0 0-55-16,0 0-13 0,0 0-18 15,0 0-40-15,129-107-47 0,-117 90-36 0,-3 2-23 16,-6-2-16-16,0 0-8 0,-3 4-7 0,-2 0-7 0,-2 3-5 15,-4 2-8-15,0 1-11 0,-2 2-8 16,0 4-10-16,-1 1-5 0,-1 2-5 16,1 9 2-16,-3 2 3 0,0 6 2 0,4 3 3 0,-1 2 3 15,6 3 0-15,-1 0 4 0,5 3 1 16,0-2-2-16,1 0-3 0,2 0 0 0,7-6 3 16,1-1 3-16,2-5 7 0,4-2 7 0,-1-5 9 15,3-4 5-15,1-2 7 0,2-3 2 0,-1-1 1 16,2-8 0-16,-1-2-2 0,-3-3-2 15,1-3-1-15,-5-2-5 0,2 0-4 0,-4-3-5 16,-1 1-2-16,-2-3-2 0,0 2-3 0,-1 0-1 16,-1 0 0-16,1 4-3 0,-1 2-2 0,-3 2-1 15,3 5-1-15,-3 3-4 0,-3 3-5 0,4 3-16 16,-3 0-14-16,0 1-8 0,-1 6-3 16,3 2 9-16,-1 3 9 0,-2 1 8 0,-1 1 9 15,1 2 5-15,-1 1 3 0,0 1 1 16,-1-1-1-16,-3-1 2 0,-1 0-1 0,3-6 3 0,0-1 5 15,1-5 13-15,1-2 31 0,0-2 25 16,2-4 2-16,1-4-11 0,4-3-29 0,2-4-24 16,-1 0-3-16,2-3 0 0,1 1 1 0,0 0 0 15,-1 1 0-15,1 1-4 0,-3 1-2 16,0 4-1-16,0 2-5 0,1 2-2 0,-4 2-10 16,1 4-13-16,-2 0-14 0,1 5-8 0,-2 4 3 15,5 3 9-15,-5 2 11 0,3 3 9 0,-1 1 2 16,-1 3 0-16,-1-2-1 0,4 0-3 15,-3 0-6-15,2-5 4 0,-1-1 6 0,3-5 12 16,3-3 21-16,-2-4 16 0,1-1 6 0,0 0 4 16,-1-7-8-16,1-1-5 0,-2-2-6 0,0-1-4 15,-1-1-2-15,-1-3-1 0,-2-2 0 16,-3-1-2-16,2-3 1 0,-1 1-5 0,-2-2-2 16,2-3 1-16,-2 0-4 0,0-2 2 0,0-1 0 15,0 0-2-15,-2-1 1 0,0 0-1 0,-1-2 1 16,2-1-2-16,0-1 2 0,0-1-1 15,0 1-1-15,1-1-3 0,-1 2-1 0,1 1 2 16,-2 0-4-16,1 5 6 0,-2 4 2 0,2 5 5 16,-1 5 10-16,-1 5 3 0,2 3-8 0,-1 3-17 15,1 1-36-15,1 2-12 0,-1 6 2 0,-1 8 13 16,-4 6 26-16,3 3 4 0,0 8 4 16,-1 4-1-16,3 3-1 0,1 5 0 0,0 2-2 15,0 1 0-15,0 2 3 0,5-2-4 0,-2 0-5 16,0-1-17-16,5-6-39 0,0-4-50 0,3-7-78 15,2-6-82-15,5-9-128 0,-5-6-243 16,-3-4-446-16</inkml:trace>
  <inkml:trace contextRef="#ctx0" brushRef="#br0" timeOffset="129552.4873">9639 5166 1962 0,'0'0'342'15,"0"0"-220"-15,0 0-68 0,0 0-21 16,0 0-4-16,0 0 2 0,0 0-14 15,0 0-25-15,0 0-51 0,0 0-79 0,149 5-122 16,-125-2-330-16,-8-1-709 0</inkml:trace>
  <inkml:trace contextRef="#ctx0" brushRef="#br0" timeOffset="131024.134">10667 5156 883 0,'0'0'552'15,"0"0"-282"-15,0 0-132 0,0 0-34 16,0 0 7-16,0 0 6 0,0 0-1 0,48-120-25 15,-48 105-25-15,-2-2-26 0,-5 2-18 16,-2 3-4-16,-1 2-1 0,-2 3 6 0,0 2-5 16,-3 4-8-16,0 1-5 0,-2 2-7 0,-3 9-2 15,0 1 1-15,1 6-1 0,1 2 2 0,1 2-2 16,3 2-1-16,4 2 0 0,2-1-3 0,2 4-1 16,4-1-3-16,2 1-2 0,8-1-2 15,3-3 5-15,3-2 3 0,4-3 3 0,3-3 7 16,6-3-1-16,1-4 1 0,1-4 6 0,3-4 3 15,1-2 7-15,-2-4 5 0,-3-6 3 0,-2-3 0 16,-3-3 2-16,-1-4-1 0,-4 1 0 0,-1-6 0 16,0 0-6-16,-2-4-2 0,-3-1-4 0,3-1-6 15,-4 0 2-15,1 2-3 0,-3 3 3 16,-1 6 5-16,-2 3 4 0,-1 8 5 0,0 2-4 16,-1 4-8-16,-1 2-18 0,0 1-12 15,2 1-6-15,0 6-5 0,4 3 9 0,-2 3 6 16,1 5 5-16,-1 1 5 0,2 3-1 0,-2 3-1 15,-2 2-1-15,0 0 0 0,-4 3-1 0,-1 0 2 16,0 0 1-16,-1-2-1 0,-4-2 0 16,1-3 0-16,1-7 0 0,-1-4 4 0,0-6 8 15,4-2 22-15,0-4 30 0,0 0 17 0,0-4-3 16,0-8-21-16,3-3-29 0,3-4-19 0,-1-4-1 16,2-1-1-16,5-3 2 0,-2 1 0 15,1-3-1-15,3-1-4 0,-1 1 0 0,2-1-4 16,1 1-4-16,3 2-1 0,-3 2-2 0,0 4 3 15,-2 5-1-15,-1 5-6 0,-3 6-6 0,-3 2-9 16,1 3-5-16,-1 0-1 0,-2 7 0 0,1 3-1 16,-1 2 9-16,0 4 7 0,0 4 8 15,-1 0 7-15,-3 1 1 0,0 1 1 0,-1 3-2 16,0-3 0-16,-5 2 1 0,0-2 0 0,-1-5 0 16,1-1-2-16,2-8 0 0,1-3 12 15,2-4 24-15,0-1 27 0,0-1 3 0,2-8-8 16,1-2-19-16,2-6-24 0,3 0 1 0,2-1 2 15,-2-2-3-15,2 1 1 0,3 1-3 0,-3 2-3 16,1 2-2-16,3 2-5 0,-2 2-2 16,0 3-7-16,-2 1-3 0,-2 4-7 0,-1 0-4 15,0 2-7-15,-2 3-3 0,0 3 4 0,2 2 6 16,-2 5 7-16,2 2 8 0,0 1 2 0,-2 3 4 16,2 0 1-16,1 0 0 0,-1 0 3 15,1 0-2-15,2-2 0 0,-1-3 3 0,2-2-1 16,0-4 5-16,1-3 9 0,-2-4 9 0,3-1 10 15,-2-1 3-15,0-5-1 0,3-3-7 0,-3-1-6 16,4-3-5-16,-1-2-2 0,-2-1 2 16,2-1 0-16,-1-2 1 0,0-2-4 0,1 1-3 15,-1-2 0-15,0-3-4 0,-3 2-1 0,3-3-1 16,-1-1-2-16,-1-2-2 0,4-3-1 0,-4-1-2 16,5-2-5-16,-3 1 0 0,3-5-7 15,-1 0-3-15,1-4-4 0,-2 0 1 0,-1 0 6 16,-1 4 5-16,-4-2 6 0,1 5 4 0,-4 2-1 15,-3 2 6-15,-2 3-1 0,0 1 3 0,-2 4 0 16,-4 2-1-16,-2 3 0 0,1 5-3 0,-1 2 4 16,1 3-3-16,-2 3-4 0,3 5-3 15,0 1-12-15,-2 0-10 0,2 7-6 0,0 4-1 16,-2 7 5-16,3 4 10 0,0 6 10 0,3 7 2 16,0 4 9-16,2 6 3 0,0 3 7 0,0 7 12 15,0 4 13-15,-4 3 8 0,-1 4 6 16,-3 1-5-16,1 4-8 0,-3-1-11 0,0 3-9 15,0-4-3-15,-3-2-4 0,2 0-2 0,1-4-1 16,-2-2-3-16,2-5-2 0,1-6-1 16,-1-4-2-16,1-6 2 0,2-6-2 0,-1-6 2 0,1-5-1 15,2-6 0-15,1-5 1 0,2-5 0 0,-1-5 7 16,2-2 4-16,-2 0 1 0,1-6-13 16,1-5-23-16,-3-4-20 0,0-5-14 0,1-3-2 15,1-4-4-15,1-2-30 0,0-1-50 16,1-6-91-16,0 1-195 0,0 6-402 15,2 9-207-15</inkml:trace>
  <inkml:trace contextRef="#ctx0" brushRef="#br0" timeOffset="132909.7607">11816 4956 941 0,'0'0'887'0,"0"0"-664"16,0 0-80-16,0 0-24 0,0 0 5 0,0 0 4 16,0 0-22-16,0 0-28 0,0 0-28 15,0 0-18-15,0 0-10 0,0 0-5 0,0 0-3 16,0 0-1-16,109-129-2 0,-97 113-3 0,2 2-2 16,-2-3 0-16,2 0-3 0,0 2-2 0,0-1 0 15,-2 2-3-15,1 2-1 0,-3 2-2 0,-2 3-2 16,-1 3-2-16,-3 1-9 0,0 2-16 15,-2 1-13-15,1 1-6 0,-2 8-2 0,3 0 13 16,1 7 10-16,-2 2 7 0,3 5 6 0,-2 2 3 16,3 4 2-16,-2 1 3 0,1 1 0 0,3 0 2 15,3-2 3-15,0 0 3 0,3-3 2 16,0-3 3-16,3-3 2 0,1-5 5 0,-1-3-2 16,-1-5 0-16,0-1 3 0,3-5 2 0,-7-1 5 15,4-1 4-15,-5-6 2 0,4-2-3 0,-2-3-1 16,-1-2-2-16,1-4 0 0,-1-3-1 15,-1 0 1-15,-1-2-2 0,2-2-6 0,-5-2 0 16,2-2-1-16,-2 1-3 0,2-1-2 16,0-3-2-16,-2-1 1 0,0-3-1 0,-1-3-4 15,2-1-2-15,0-3-7 0,1 2 2 0,0-2 4 16,-2 3 2-16,0 1 4 0,-2 2 0 0,-1 3 1 16,-2 6 2-16,-3 5 6 0,0 5 6 15,-3 3 3-15,-3 5-3 0,1 3-9 0,-2 4-17 16,0 3-14-16,-1 2-11 0,-5 9-1 0,0 4 6 15,-7 7 10-15,1 9 15 0,-5 5 5 0,1 8 0 16,0 6 1-16,4 5-4 0,2 5 1 0,1 0-1 16,5 1 0-16,3-2 0 0,6-2 1 0,2-4 2 15,1-5-2-15,8-3-2 0,3-6 2 0,2-4-2 16,2-8 2-16,3-6 4 0,2-5 9 16,0-7 9-16,3-6 8 0,0-3 8 0,0-3-4 15,3-8-5-15,-3-4-4 0,1-5-6 0,-2-2-4 16,-5-2 0-16,-3-4-2 0,0 1-2 0,-5-2 2 15,-2 2-3-15,-2 0 0 0,-1 3 8 16,-4 3-1-16,0 4 7 0,-1 4 7 0,0 3 1 16,0 4 2-16,0 4-9 0,-1 1-19 0,1 1-30 15,0 0-24-15,-1 6 2 0,-2 4 12 16,1 5 20-16,2 3 19 0,-1 5-2 0,1 1-3 16,0 4-4-16,1 1 4 0,2 0-1 0,4-2-2 15,1-1 3-15,3-5-10 0,0-7 3 0,2-2 10 16,5-5 6-16,2-4 13 0,-3-3 3 15,2 0-2-15,-3-7-3 0,0-2-10 0,-3-4-8 16,-2-1-7-16,-1-4 3 0,-5-4-4 0,-2 1-1 16,-3-2-7-16,-3 0-11 0,-4 1 4 15,-6 1 0-15,0 1 6 0,1 2 12 0,-1 2 5 0,-2 3 9 16,1 3 4-16,3 2 0 0,-3 2-2 16,4 2-3-16,1 3-3 0,2 1-7 0,-1 0-3 15,3 1-9-15,3 5-4 0,0 1 1 0,2 0-4 16,2 1 7-16,5-2 12 0,5-1 10 0,5-1 16 15,3-2 6-15,4-2-4 16,4 0-4-16,2 0-6 0,-1-6-4 0,-5 1 2 0,3-2 2 16,-5 0-2-16,-2-2 0 0,-2 1-3 0,-5 0-7 15,-2 1 4-15,-3 1-2 0,-2 2-1 0,-1 2 2 16,-5 1-13-16,0 1-17 0,0 0-34 16,0 1-6-16,0 5 2 0,0 5 17 0,0 1 32 15,0 3 4-15,0 1 8 0,1 0 1 0,1 2-1 16,5-4 4-16,-2 1-5 0,2-3-1 15,4-3 3-15,1-3 1 0,1-3 11 0,0-3 9 16,-2 0 2-16,1-4 4 0,0-3-4 0,-4-2-4 16,2-3 0-16,-2-1 3 0,0 0-1 0,-5-1 2 15,1-1-1-15,-1 0-7 0,-3 1 6 0,0-1 0 16,0 1 2-16,0 0 4 0,0 2-3 16,0 1 0-16,0 2 0 0,0 1-3 0,0 3-2 15,0 3-8-15,0 1-18 0,0 1-31 0,0 0-21 16,2 6 0-16,0 4 12 0,2 4 28 0,0 4 16 15,2 5 2-15,-1 7 0 0,3 2-5 16,-4 8 2-16,2 3 2 0,-4 7 0 0,-2 2 2 16,0 3 0-16,0 4 0 0,-7 1-3 0,1-1-5 15,-4 2-9-15,-2-4-8 0,-2-2-11 0,2-5-3 16,-6-5 4-16,4-8 7 16,-6-3 11-16,1-7 7 0,-2-3 4 0,0-7 3 0,-3-6 5 15,1-5 4-15,0-5 7 0,-3-1 8 0,2-6 9 16,3-5 8-16,1-3 7 0,4-3-2 15,3-2-5-15,3-1-10 0,3-5-8 0,2 2-3 0,5-4 0 16,0 0 1-16,5-4 1 0,6 2-2 16,3-3-2-16,3 0-5 0,2 1-5 0,5 0-5 15,-1-1-4-15,5 0-5 0,2-1-4 0,2-2-8 16,6-2-5-16,1 0-9 0,5-2-4 0,-2 0-2 16,3-2-7-16,0 2 2 0,-3 3-1 15,0-1 10-15,-3 5 13 0,-4 1 9 0,-5 3 6 16,-4-1-1-16,-5 2 8 0,-6 1 7 0,-1 2 13 15,-8 2 11-15,-2 3 3 0,-4 1 2 16,0 4-6-16,-4 3-6 0,-1 3-7 0,-5 2-13 16,2 2-8-16,-3 3-11 0,-1 1-7 0,0 6-2 15,-6 5 2-15,3 7 3 0,-3 4 8 0,-1 5 4 16,0 1 1-16,0 4 0 0,6 2-2 0,2-1-5 16,2 1-1-16,7 0-5 0,2-3-1 15,4-4 7-15,11-2 6 0,0-5 13 0,6-2 15 16,3-6 8-16,2-3 6 0,4-3 1 0,2-4 0 15,5-2-2-15,-2-4-4 0,2-7-2 16,-4-1-6-16,-3-3-2 0,-1-4-2 0,-6-1-2 16,-3-2 0-16,-2-2-6 0,-4-1-1 0,-4 0-3 15,-3 0-4-15,-3 1-2 0,-4 1-2 0,0 1 0 16,-5 2 5-16,-4 3 7 0,1 2 6 16,-2 2 1-16,2 4-2 0,1 2-8 0,-1 4-8 0,-2 3-11 15,1 0-9-15,-1 5-3 0,-1 5-1 16,2 2 1-16,0 5 8 0,0 2 2 0,3 3 6 15,-1 3 4-15,4 0 1 0,1 0-4 0,2-1-5 16,4 0 1-16,6-3 6 0,5-3 11 0,1-2 9 16,6-5 6-16,2-3 4 0,1-3 3 15,-3-5-2-15,4 0 2 0,-3-5-4 16,-2-5-5-16,-2-2-1 0,1-5-3 0,-2-1 0 0,-3-1-2 16,1-3-3-16,-3-1-2 0,1-2-3 15,1-1-4-15,-4 1 0 0,2 0-1 0,0 1 1 16,0 2 1-16,0 2 2 0,-2 5-2 15,1 5 2-15,0 4-4 0,-3 4-3 0,2 2-5 0,-3 3-4 16,2 9 1-16,1 4 2 0,-1 6 4 16,-1 3 4-16,-1 3 2 0,1 3 0 0,-5 1 3 15,1 1 2-15,-3-2 1 0,-2 0 3 0,0-1-1 16,0-7-2-16,0-3 1 0,-2-4 0 0,-4-4 2 16,2-3 8-16,-4-4 6 0,-2-2 6 0,-1-3 5 15,-6 0-4-15,1-6-5 0,-6-3-11 16,1-1-15-16,1-4-19 0,0-1-31 0,3-2-44 15,0 1-75-15,2-2-163 0,3 5-514 0,6 5-684 0</inkml:trace>
  <inkml:trace contextRef="#ctx0" brushRef="#br0" timeOffset="135404.407">6671 6350 0 0,'0'0'452'0,"0"0"-173"0,0 0-98 16,0 0-34-16,0 0-2 0,0 0 7 0,0 0-18 15,0 0-22-15,0 0-16 0,0 0-7 16,0 0 2-16,0 0 2 0,-123 49-4 0,99-27-5 16,0 7-8-16,2 1-8 0,2 4 0 0,0 0-2 15,5 2-10-15,2-2-7 0,8-2-9 0,2 1-14 16,3-2-4-16,2-1-4 0,3-2-5 0,5 1 0 16,2-5-2-16,3 1-2 0,-1-4 0 0,2-1-4 15,-1-5-8-15,2 0-10 0,-1-5-34 0,0-3-48 16,2-1-70-16,-2-3-83 0,0-1-184 15,-4-2-390-15,-3 0-46 0</inkml:trace>
  <inkml:trace contextRef="#ctx0" brushRef="#br0" timeOffset="136515.9757">6961 6542 864 0,'0'0'407'0,"0"0"-129"0,0 0-66 16,0 0-19-16,0 0-16 0,0 0-32 0,0 0-42 16,0 0-35-16,-118 114-31 0,109-91-15 15,6 0-11-15,-1 0-6 0,4 1-2 0,0-2-7 16,5-2-6-16,2-2-4 0,3-3 3 16,4-3 3-16,-1-4 12 0,6-5 11 0,-1-3 9 15,2 0 12-15,0-8 3 0,-1-3 1 0,0-4 3 16,-2-2-2-16,0-3-4 0,-4-2-1 0,-2-2-9 15,-2-3-5-15,0-1-5 0,-5-4-4 0,1-1-4 16,-4-2-4-16,0-5-8 0,-1 0-3 16,0-3 1-16,0-3 0 0,0 0 5 0,1 3 3 15,0 1 1-15,0 6 5 0,-1 6 8 0,0 5 8 16,0 8 9-16,-2 5 9 0,1 4-7 0,-1 5-10 16,1 3-19-16,1 0-20 0,-2 1-8 0,0 11 2 15,-2 5 7-15,1 7 8 0,-4 7 3 16,4 6-1-16,-2 3 1 0,4 3 1 0,1 2-1 15,0 2 0-15,6-3 1 0,0-2-2 0,5-1-1 16,3-5 1-16,-1-4-3 0,5-1-1 16,-2-8 0-16,3-4-3 0,0-5-3 0,0-4 0 15,2-5 0-15,-2-5 4 0,-2 0 1 0,-1-10 7 16,1-4 6-16,-3-3 1 0,-3-2 3 0,-2-2 0 16,-1 0-1-16,-7-2 1 0,-1 0 0 0,0 1 2 15,-9 3 2-15,3 2 1 0,-5 2 2 0,-2 1 3 16,3 4 2-16,-1 2 2 0,-1 2-1 15,2 2-7-15,-1 4-4 0,-1 0-6 0,2 4-3 16,0 5-1-16,1 0-3 0,1 4 0 0,5 2-1 16,0 0 0-16,3 2-2 0,0 2-1 15,6 0 3-15,4 2-1 0,6-1-1 0,-2 0-2 16,5-5-6-16,2-2 1 0,0-4-1 0,5-5-1 16,-1-2 7-16,3-2 0 0,-3-4 3 15,3-3 1-15,-5-4-4 0,3-1 5 0,-4-1 0 0,-1-3-1 16,-4-3-3-16,-3 1 1 0,1-3-1 15,-3-1 3-15,-2 2 7 0,-5 1-6 0,2 2 3 16,-5 5 1-16,-1-1 0 0,-1 4 5 0,0 4 1 16,0 1-5-16,0 3-4 0,0 1-11 15,-1 0-14-15,0 3-2 0,-2 3 1 0,-3 6 8 16,3 1 9-16,-2 4 3 0,2-1-7 0,3 4 1 16,0 0-10-16,0 1-6 0,0-1-5 15,7 0-17-15,-3-1-18 0,5 0-10 0,1-5 1 16,0-4 14-16,7-3 24 0,-3-5 24 0,4-2 14 15,-4-1 16-15,3-5 3 0,-5-4 0 0,-1-1 4 16,-1-4-6-16,0-2-2 0,-1-5-1 0,0-2-5 16,-4 0 6-16,0-5 2 0,-3 2 3 15,-2-3 1-15,0 0-6 0,-2-2-1 0,-4 1-3 16,3-1 1-16,-4 0-4 0,3 1 1 0,-2-2-1 16,3 1-1-16,-1-2 3 0,-2 3 2 0,4 1 7 15,-5 5 12-15,5 5 11 0,-2 5 9 16,-1 8 2-16,4 2-18 0,-1 4-29 0,-2 1-20 15,1 8-12-15,0 7 1 0,-5 6 13 0,4 7 9 16,-3 8 3-16,-1 4 3 0,5 4 1 0,0 4 0 16,3 2-1-16,0 1-6 0,3-2-4 0,5-2-4 15,2-4-9-15,3-5-6 0,4-5-10 16,1-6-8-16,5-3 8 0,2-8 11 0,2-6 13 16,-2-4 12-16,2-6 3 0,-4 0 0 0,-3-7 3 15,0-3 0-15,-4-4 3 0,-3-4 6 0,-2 0-4 16,-3-1 1-16,-2-2 3 15,-1-1-2-15,-3 1 4 0,-2 0 3 0,0 2 2 0,0 3 6 16,0 2 7-16,0 3 8 0,-2 3 9 0,1 3 1 16,0 3-12-16,1 2-17 0,0 0-18 0,0 2-14 15,0 6 3-15,0 2 2 0,0 5 3 16,0 1 6-16,4 3-4 0,2 1 0 0,0 1-3 16,3 1-11-16,1-1-18 0,-2 1-36 15,1-3-61-15,1 0-78 0,-1-3-97 0,2-3-218 0,-4-6-449 16,0-3 148-16</inkml:trace>
  <inkml:trace contextRef="#ctx0" brushRef="#br0" timeOffset="136642.0921">8022 6293 1063 0,'0'0'533'0,"0"0"-401"15,0 0-102-15,0 0-77 0,0 0-143 0,0 0-231 16,0 0-266-16,0 0 274 0</inkml:trace>
  <inkml:trace contextRef="#ctx0" brushRef="#br0" timeOffset="136854.9756">8288 6383 848 0,'0'0'544'0,"0"0"-227"15,0 0-72-15,0 0-31 0,0 0-39 0,0 0-39 16,-96 121-38-16,91-100-35 0,5 0-16 0,0 1-15 16,9-2-17-16,1 0-7 0,9-3-15 0,2-3-18 15,-1-3-31-15,4-2-45 0,1-5-58 16,-2-3-127-16,-7-1-316 0,-4 0-554 0</inkml:trace>
  <inkml:trace contextRef="#ctx0" brushRef="#br0" timeOffset="137437.9416">8646 6367 1263 0,'0'0'355'16,"0"0"-137"-16,0 0-35 0,0 0-8 15,0 0-6-15,0 0-32 0,0 0-40 16,-122 82-31-16,110-66-24 0,2 2-18 0,5-1-8 15,-1 1-11-15,4-1-7 0,2-2-8 0,1 0-7 16,7-5-3-16,3-2-1 0,3-5 1 0,3-3-6 16,2 0-4-16,0-6-3 0,-3-3 7 0,3-2 9 15,-3-3 14-15,-2 1 10 0,-4 0 2 16,0 1 3-16,-3 0 6 0,-3 2 7 0,-3 1 8 0,-1 2 7 16,0 2 3-16,0 2-4 0,0 1-4 15,0 2-16-15,0 0-16 0,0 0-19 0,0 0-21 16,0 2 1-16,1 6 6 0,2 1 9 0,0 2 16 15,0 1 2-15,4 1-2 0,2-1 1 16,0 0-1-16,1-1-3 0,2-1 2 0,0-2 3 16,0-4 4-16,5 0 5 0,-3-4 7 0,4 0 2 15,-1-3-1-15,-2-3 0 0,3-4-5 16,-4 0 1-16,1-3-2 0,-2 1-2 0,-3-1-2 16,1-3 1-16,-3 0-1 0,-3-4 1 0,0 1 0 15,-2-4-3-15,2-1 0 0,-1-1-1 0,-3 0-2 16,4-1 3-16,-3-1-4 0,0-3 1 0,-1 0 1 15,4-2 0-15,-2-1 4 0,-1-2-2 0,4-1 1 16,-2 1 1-16,1 1 0 0,-3 3 4 16,0 5 1-16,-2 1 5 0,0 6 8 0,0 5 11 15,0 6 9-15,0 3-6 0,0 3-14 16,-1 2-33-16,-1 1-25 0,-3 7-3 0,1 6 8 16,-4 8 18-16,0 7 16 0,0 4 0 0,0 6 0 15,1 5 0-15,4 4-1 0,-2 0-1 16,4 4-2-16,0-2-2 0,1-2-5 0,0 1-7 15,0-5-11-15,2-1-23 0,6-6-20 0,3-7-32 0,5-6-49 16,0-8-50-16,3-7-84 0,2-5-174 16,-4-4-331-16,-6 0 103 0</inkml:trace>
  <inkml:trace contextRef="#ctx0" brushRef="#br0" timeOffset="137575.0388">8989 6189 968 0,'0'0'685'0,"0"0"-391"15,0 0-91-15,0 0-25 0,0 0-30 0,0 0-48 16,0 0-55-16,0 0-46 0,0 0-40 0,0 0-46 0,0 0-62 16,0 0-114-16,0 0-216 0,0 0-327 15,106-51 11-15</inkml:trace>
  <inkml:trace contextRef="#ctx0" brushRef="#br0" timeOffset="138288.1072">9141 6452 0 0,'0'0'363'0,"0"0"-187"0,0 0 72 15,0 0 87-15,0 0 37 0,0 0-8 0,0 0-100 16,0 0-92-16,124-129-47 0,-115 113-36 0,-1 1-16 16,0 0-12-16,-5 2-6 0,-3-1-3 15,0 5-7-15,0-1-8 0,0 2-9 0,-1 3-11 16,-2 0-12-16,-4 3-9 0,3 1-12 0,-2 1-8 15,-3 0-3-15,0 3 0 0,-1 5 4 16,-1 3 5-16,0 1 3 0,1 3 5 0,0 3 1 16,-1 0 0-16,1 2-3 0,6 0-2 0,-1-1-3 15,5 0 0-15,0-1 4 0,7-2 1 0,2-2 5 16,2 0 4-16,1-3 4 0,-1-3 8 0,6-2 4 16,-4-1 5-16,5-4 1 0,-1 0-2 0,-1-1-3 15,1 0 1-15,-2-4-4 0,2-3 4 0,-4-1-2 16,3 0 0-16,-4-4-2 0,-2 2 1 15,1-1-3-15,-3-2 0 0,-1 0-1 0,0 0-3 16,3-1-1-16,-1 1-2 0,0 0-2 16,1-2 2-16,0 1 1 0,0 1-2 0,2-1-1 15,-1 1-3-15,0 0-2 0,4 3 1 16,-4 1 2-16,0 2-1 0,-2 3-1 0,-4 1-1 0,1 1-7 16,-4 2-6-16,-1 0-21 0,-1 0-25 15,0 0-8-15,0 2-2 0,-2 5 17 0,-5 2 25 16,3 1 10-16,-3 3 12 0,-3 0 4 0,5 2 4 15,-2 0 1-15,-1 2 0 0,3 0-1 0,-3 2-4 16,1-2-5-16,5 1-14 0,1-4-16 16,1-1-8-16,0-3-1 0,3-2 21 0,4-2 20 15,3-4 24-15,-1-2 15 0,2 0-4 0,2-2 0 16,0-6-6-16,3 0-2 0,-4-3 5 0,4-1-1 16,-5-3 2-16,-1 0-4 0,1-1 1 0,-3-2 1 15,-3-2 2-15,2 0-3 0,-4-4-4 16,0 0-2-16,1-1-6 0,-4-3-4 0,1-1-2 15,-1-3-2-15,0-1-3 0,0-2 2 0,0 1-2 16,0-2 1-16,0 1 4 0,0 1 2 0,0 3 2 16,0 2 6-16,-1 6 13 0,1 6 14 0,-2 4 18 15,-1 6 3-15,1 4-17 0,1 3-39 16,1 0-39-16,-2 4-17 0,-2 8 3 0,0 4 24 16,1 8 24-16,-3 5 6 0,4 5 1 0,-2 5-3 15,2 4-2-15,0 2-2 0,2 1-3 16,0 1-7-16,0-2-34 0,0-2-53 0,0-5-86 15,4-5-147-15,1-5-251 0,1-10-296 0,-2-8 351 16</inkml:trace>
  <inkml:trace contextRef="#ctx0" brushRef="#br0" timeOffset="138512.9439">9855 5784 354 0,'0'0'334'16,"0"0"-3"-16,0 0 17 0,0 0-27 0,68 140-48 16,-57-97-47-16,-1 1-38 0,-4 4-38 0,-4 0-30 15,-2 3-34-15,-3 0-28 0,-11 0-20 16,-4 0-13-16,-6-2-12 0,0 1-17 0,-3-1-28 16,3-6-62-16,1-5-85 0,7-7-101 0,3-7-125 15,6-6-193-15,4-8-199 16,1-4 321-16</inkml:trace>
  <inkml:trace contextRef="#ctx0" brushRef="#br0" timeOffset="147982.1887">1998 7486 612 0,'0'0'379'0,"0"0"-142"16,0 0-55-16,0 0-13 0,0 0 10 0,0 0 6 15,0 0-16-15,0 0-29 0,0 0-33 16,0 0-32-16,0 0-20 0,0 0-14 0,0-14-12 16,0 14-6-16,0 0-10 0,0 0-4 15,0 0-5-15,0 2-8 0,-1-1-6 0,0 1-1 16,-2 4 0-16,-3 1 4 0,-1 3 7 0,0 3 2 15,-3 2 4-15,-1 1 0 0,-2-1-2 0,1 2 1 16,0-1-2-16,2-1-1 0,0-1 2 0,1-3-1 16,5-2 0-16,-2 0-2 0,4-3 0 15,1-1 1-15,1-1-1 0,0-1 3 0,0 0 0 16,0 0-1-16,2 0 0 0,5 1 1 16,-1-1 6-16,5 2 7 0,4-2 5 0,5 0 6 0,3-2-1 15,7-1-2-15,-1 0-6 0,4 0-4 16,-1 0-4-16,-4 0-4 0,1 0 2 0,-4 2-3 15,0 3 1-15,-3 0 1 0,-3 1-1 0,2 1 0 16,-4 1-3-16,-4-1 0 0,-3 2-1 0,1 0-2 16,-5 1 2-16,-2 0 2 0,-4-1 5 15,0 1 6-15,0 3 9 0,-4 1 9 0,-6 1 6 16,-6 2 3-16,-2 2-5 0,-5-2-4 0,-1 1-6 16,-6 0-4-16,-3 0-3 0,-2-3-1 15,-2 0-1-15,1-2-3 0,-2-3 0 0,6-2-1 16,0-3-1-16,2-1 1 0,1-3-1 0,6-1-2 15,0 0-1-15,4-2-3 0,0-2 1 0,2-1 0 16,4 0-1-16,1 1-1 0,3-3-3 0,1 2-2 16,0-1-3-16,6 2-5 0,1-2-7 0,0 1-17 15,1-1-18-15,0 0-36 0,2 0-45 0,5-3-64 16,1 0-99-16,4-1-181 0,-4 4-422 16,-1 2-324-16</inkml:trace>
  <inkml:trace contextRef="#ctx0" brushRef="#br0" timeOffset="148264.4108">2059 7397 788 0,'0'0'390'16,"0"0"-171"-16,0 0-36 0,0 0 11 16,0 0 16-16,0 0-4 0,0 0-28 0,0 0-39 15,122-25-37-15,-87 21-30 0,-1-1-24 0,2 0-15 16,-1 3-12-16,-4-2-8 0,-1 1-13 0,-4 2-17 16,-5 1-30-16,-7 0-53 0,-3 1-69 0,-5 4-150 15,-3-2-364-15,-2-1-778 0</inkml:trace>
  <inkml:trace contextRef="#ctx0" brushRef="#br0" timeOffset="148467.3394">2641 7645 1935 0,'0'0'326'0,"0"0"-120"0,0 0-35 15,0 0-22-15,0 0-23 0,140-47-35 0,-115 40-36 16,-5 2-27-16,-7 3-23 0,-2 0-17 0,-3 2-18 16,-6 0-33-16,-1 0-63 0,-1 0-96 15,-1 0-225-15,-1 3-597 0,0 0-104 0</inkml:trace>
  <inkml:trace contextRef="#ctx0" brushRef="#br0" timeOffset="150248.399">3718 7322 1030 0,'0'0'395'0,"0"0"-99"0,0 0-43 0,0 0-37 15,0 0-24-15,0 0-26 0,0 0-33 16,0 0-29-16,0 0-30 0,0 0-32 0,0 0-22 16,0 0-16-16,0 0-13 0,0 0-4 0,4-25 0 15,-1 34 7-15,2 2 5 0,0 3 3 0,1 3 5 16,0 3-1-16,-1 6-1 0,-1 0-1 15,0 2-2-15,-1 1 2 0,-1 2-2 0,-2 2 3 16,0 1 0-16,0 0-4 0,-4 0 2 0,-1-3-1 16,-1-3 0-16,-1-2 1 0,-1-2-1 0,-1-2-1 15,0-3 1-15,-2-1 0 0,0-3-1 16,-1-2 3-16,-4-1 0 0,1-2-1 0,-5-1 3 16,2-4-2-16,2-1 0 0,-1-4 4 15,4 0 2-15,1-2 0 0,3-4 0 0,2-4-2 16,2 0-6-16,1-3 0 0,3 1-6 15,1-3-2-15,0-3-2 0,1 2-5 0,6-4-1 0,2-1 1 16,4 4 0-16,0 0 1 0,4 3-2 16,-1 3-1-16,4 3-3 0,-1 4-1 0,2 2 0 15,-1 2 1-15,-1 0 1 0,1 4-2 0,-1 4 1 16,2 1 1-16,0 4 0 0,-2 1 4 0,0-1 2 16,0 2 3-16,-1-1 2 0,-2 0 0 0,0-1 3 15,0-3 2-15,-2 1 0 0,1-4 3 16,-4 0-1-16,1-1 0 0,-2-2 1 0,-2-2 1 15,-1-1 2-15,-1-1 3 0,-1 0 7 0,0 0 3 16,0-1 4-16,0-5 0 0,3-1-3 16,-1-3-2-16,3 1-6 0,0-3 0 0,3-1-1 15,-3-3-3-15,0 0 0 0,2-2 0 0,-2 0 0 16,1-2-2-16,-2-1-1 0,0-1-1 16,1-1-3-16,-2-1 1 0,-1-3-1 0,-1 2-2 15,-1-2 0-15,-1 0-6 0,-1-1 1 0,-2 1-3 16,-1-2-1-16,0 1 1 0,-7 1-4 0,0 2-2 15,-5 2-3-15,-3-1-1 0,-1 3-4 0,-4 0 1 16,-5 1-1-16,-1 2 9 0,-1 1 8 0,-4 2 8 16,1 3 9-16,-3 3-3 0,5 5 0 15,-4 2 0-15,4 2-2 0,-2 4-4 0,5 4-3 16,0 2-5-16,3 3-5 0,6 2-16 0,-1 2-39 16,7 1-61-16,3 2-100 0,3 2-202 0,3-5-429 15,-1-6-110-15</inkml:trace>
  <inkml:trace contextRef="#ctx0" brushRef="#br0" timeOffset="150999.4377">4275 7556 396 0,'0'0'716'15,"0"0"-501"-15,0 0-106 0,0 0-4 0,0 0 3 16,0 0 4-16,0 0 0 0,0 0 11 16,0 0 1-16,0 0-10 0,0 0-11 0,0 0-25 0,0 0-17 15,133 48-10-15,-115-57-8 0,-8 0 0 0,0 2 4 16,-7-1 5-16,0 1-4 0,-3 0-5 16,0 0-16-16,-6 0-15 0,-2 0-10 0,-1 1-13 15,-3 0-1-15,0 4 1 0,-5 1 2 16,1 1 8-16,-2 3 0 0,0 5 0 0,2 4-1 15,1 3-3-15,1 3 0 0,3 3 0 0,4 1 1 16,1 1-6-16,3-1-3 0,3 1-3 0,3 0-6 16,5-2 7-16,3 0-2 0,7-2-1 0,0-5 6 15,4-2-2-15,5-4 8 0,2-5 5 16,2-3 2-16,2-2 5 0,2-7 1 0,1-4 0 16,-2-1-1-16,-3-3 2 0,-3-1 3 0,-6-1 2 15,-1-2 7-15,-6-1-1 0,-1-2 2 16,-4-2 0-16,-5-1-6 0,0-1 3 0,-4 2-4 15,-1 0-1-15,1 3 6 0,-1 4-2 0,0 1 5 16,0 4 4-16,1 6 5 0,1 3-5 16,1 3-13-16,1 2-13 0,2 0-17 0,2 3 1 15,5 6-1-15,0 3 7 0,6 4 4 0,-3 4-3 16,0 1 0-16,0 3 0 0,-1 2-2 0,-4 4 1 16,-2 0-3-16,-3 0-4 0,-3-2-11 0,-3 1-10 15,-3-3-14-15,-4 0-15 0,-4-4-3 16,-3-4-8-16,0-4 11 0,2-5 20 0,-1-4 20 0,3-4 32 15,-1-1 20-15,4-2 15 0,0-4 3 16,4-1 0-16,1-1-4 0,2 0-11 0,0 1-6 16,3 0-17-16,5 0-12 0,0 1-4 0,5-2-3 15,-1 1 6-15,4-1 4 0,-2 0 2 16,3-1 4-16,0-1 0 0,1-1 1 0,1-1 3 16,0-1 1-16,-2-1 2 0,-3-1 1 0,2-3 3 15,-4 2 1-15,0-2 2 0,-2-2 2 16,-4 0 4-16,-1-1 6 0,-3 2-4 0,1 0-1 15,-2 0-1-15,-1 3-3 0,0 1 10 0,0 3 8 16,0 4 7-16,-1 4 3 0,-1 2-14 0,2 2-20 16,-1 0-25-16,0 3-7 0,0 6 2 15,0 5 6-15,-2 3 14 0,2 5-2 0,1 1 3 16,0 2 0-16,1 2-2 0,5-1 2 0,3 1-10 0,0-3-8 16,-1-1-27-16,1-4-50 0,2-1-74 15,-2-7-121-15,-3-4-331 0,-1-2-915 0</inkml:trace>
  <inkml:trace contextRef="#ctx0" brushRef="#br0" timeOffset="151150.3457">5099 7266 1772 0,'0'0'192'16,"0"0"-109"-16,0 0-35 0,0 0-34 15,0 0-66-15,0 0-82 0,0 0-173 0,0 0-473 16,0 0-56-16</inkml:trace>
  <inkml:trace contextRef="#ctx0" brushRef="#br0" timeOffset="152039.5467">5431 7333 1000 0,'0'0'490'15,"0"0"-188"-15,0 0-58 0,0 0-37 0,0 0-43 16,-127 68-45-16,114-54-41 0,5 2-29 0,3 2-16 15,1 1-14-15,4 3-12 0,0-3-10 16,5-1-9-16,6-4-5 0,3-2 3 0,3-6 4 16,2-2 9-16,2-4 6 0,-1-1 7 0,-2-7 6 15,0-2 1-15,-3-3 3 0,1-1 7 16,-4-2 5-16,-4 1 4 0,-3-3 2 0,-1 2-4 16,-3-1-6-16,-1-1-1 0,0 1-2 0,-3-1-2 15,1 4 1-15,-3 2-4 0,0 1-3 0,4 2-3 16,-1 5-3-16,-1 0-5 0,1 3-12 0,2 1-20 15,-1 0-14-15,0 6-4 0,0 6 6 16,-1 5 16-16,-3 7 15 0,2 3 2 0,-1 5 0 16,-2 4-3-16,4 5-1 0,-2 4 3 0,1 3-1 15,1 4 4-15,-2 1-2 0,-1 2 1 16,0 3 0-16,-2 2-1 0,-2-1 1 0,-1 1-2 16,-1-2-1-16,-3-3-2 0,-3-3-11 0,-2-4 0 15,-3-4-5-15,-4-5 0 0,1-3 4 0,-3-10 0 16,3-7 6-16,-1-7 7 0,2-6 8 15,1-5 6-15,4-1 11 0,2-4 9 0,3-8 3 0,3-6 2 16,7-3-5-16,3-6-9 0,1 0-4 16,1-3-11-16,8-3-1 0,2 0-3 0,2-1 0 15,4-2 2-15,-1-1 1 0,2-2-1 16,2-1-5-16,2-2-5 0,1 0-6 0,2-3-6 16,4-3-4-16,0 3-7 0,0-4-12 0,3 0-15 15,0-1-17-15,-1 1-11 0,1 2 3 0,-1 5 14 16,0 8 24-16,-3 5 21 0,-7 8 16 0,-2 6 5 15,-7 6-1-15,-2 5-9 0,-2 3-14 16,-5 1-15-16,1 6-7 0,-1 3 11 0,-2 7 23 16,-1 2 22-16,0 4 21 0,-2 4 5 0,-6 3-1 15,0 1-5-15,0 2-7 0,1 0-6 0,-2-3-2 16,1-3-2-16,3-6-1 0,1-5-2 16,3-6 3-16,1-4 13 0,0-3 31 0,1-2 26 0,5-2 2 15,-2-6-11-15,4-3-35 0,0-4-26 16,-1-2-5-16,3-1-1 0,-3-3 3 0,1 0-1 15,2 1 1-15,-4 0-1 0,0 2-1 0,3 0 0 16,-2 2-1-16,-1 3-1 0,1 3-1 16,-2 4-3-16,0 2-5 0,-4 3-18 0,1 1-8 15,1 1-7-15,1 6 0 0,-2 2 15 16,2 4 8-16,0 3 7 0,-2 4 5 0,2 0 0 0,1 3 3 16,0-1-2-16,1-1 1 0,3-3 0 15,1-4 2-15,3-5 8 0,3-4 8 0,-1-4 8 16,1-1 4-16,-2-3 0 0,-1-4-2 0,-3-1-2 15,0-5 1-15,-3-3-2 0,-1-2 0 0,-3-1 1 16,-2-1 0-16,-1-1 6 0,0 3 6 16,0 1-1-16,0 1 7 0,-2 3 8 0,1 4 4 15,0 2 5-15,-1 4-6 0,2 1-20 0,0 2-18 16,0 0-21-16,0 2-9 0,2 5 2 16,1 2 6-16,4 4 5 0,-1 3 2 0,2 1-3 15,2 3 0-15,2 2-4 0,1 3-9 0,1-3-19 16,-3 2-28-16,-1-4-40 0,3-5-52 0,-1-3-36 15,-1-6-56-15,2-5-146 0,-6-1-458 16,-2 0-305-16</inkml:trace>
  <inkml:trace contextRef="#ctx0" brushRef="#br0" timeOffset="152169.2691">5901 7286 824 0,'0'0'678'15,"0"0"-448"-15,0 0-78 0,0 0-37 16,0 0-54-16,0 0-54 0,0 0-64 0,0 0-78 15,0 0-181-15,0 0-578 0,0 0 229 0</inkml:trace>
  <inkml:trace contextRef="#ctx0" brushRef="#br0" timeOffset="152611.6026">5983 7639 1366 0,'0'0'252'0,"0"0"-108"0,0 0-3 16,0 0 16-16,0 0-3 0,0 0-15 15,0 0-24-15,0 0-23 0,0 0-22 0,0 0-11 16,0 0-10-16,96-132-6 0,-83 116-6 16,-3 1-3-16,2-2-9 0,-2 3-5 0,0-1-5 0,1 1-7 15,-1 0-2-15,0 1-6 0,-1 3-6 16,1 2-5-16,-2 4-12 0,-2 2-12 15,-1 2-8-15,-1 0-9 0,2 7-1 0,-3 2 10 0,1 6 7 16,-1 2 11-16,-2 1 14 0,1 0 2 0,-2 3 6 16,0 1 2-16,0 0-3 0,-1 0 4 15,-1-2 0-15,-1-2 0 0,0-3 6 0,2-5-3 16,1-5 18-16,0-3 35 0,0-2 29 0,0-3 7 16,1-5-11-16,4-3-31 0,-2-3-30 0,4 0 0 15,-1-4 0-15,2 0 3 0,2 0 7 16,0 0-6-16,2 2-2 0,2 0-1 0,0 0-8 15,-2 4 3-15,2 2-1 0,0 3-4 16,-2 3-1-16,0 3-5 0,2 1-3 0,-2 0-2 16,-1 6 1-16,0 2-3 0,2 4 0 0,2 2-1 15,-3 2-8-15,-1 2-4 0,0 0-11 0,-1 1-18 16,-1 0-25-16,-2 2-57 0,-3 0-97 16,2-2-204-16,-3-5-570 0,-2-6-276 0</inkml:trace>
  <inkml:trace contextRef="#ctx0" brushRef="#br0" timeOffset="152984.5089">6622 7325 1076 0,'0'0'592'0,"0"0"-367"0,0 0-62 16,0 0-14-16,0 0-34 0,0 0-31 0,0 0-38 16,0 0-16-16,0 0 0 0,0 0-4 0,0 0 2 15,0 0-4-15,0 0-4 0,-48 66-6 16,51-55 7-16,1-2 13 0,5-4 18 0,1-4 18 15,1-1-5-15,0 0-13 0,2-3-12 0,0-3-19 16,-3-1 3-16,-4 0 3 0,2-1 3 16,-3 1 6-16,-2 2-4 0,-1-1-4 0,-2 1-6 15,0 1-3-15,0 2-8 0,0 1-6 0,0 1-10 16,0 0-21-16,0 0-6 0,0 5-3 0,0 5 5 16,-3 5 21-16,-2 5 4 0,2 3 3 15,-4 4 2-15,4 3-8 0,-2 4 8 0,0 3 1 0,-2 5-1 16,1 3 2-16,-6 2-3 0,-1 4 1 15,-1 2-4-15,-5 2 4 0,-3 1-3 0,-5-2 0 16,2-2 3-16,-3-6-5 0,4-7-3 0,1-10-2 16,8-9 0-16,5-10 8 0,1-5 17 15,7-5 8-15,-4-4 2 0,4-7-9 0,2-7-18 16,0-3-16-16,2-5-18 0,8-1-29 0,5-3-64 16,1-1-161-16,-1 7-613 0,-4 8-707 0</inkml:trace>
  <inkml:trace contextRef="#ctx0" brushRef="#br0" timeOffset="153664.5632">8015 7033 1698 0,'0'0'329'0,"0"0"-147"15,0 0-61-15,0 0-34 0,0 0-23 0,0 0-19 16,0 0-26-16,0 0-15 0,0 0-1 0,0 0 0 16,0 0 8-16,0 0 5 0,0 0-1 0,-43 116 1 15,33-84 0-15,-1 1-5 0,0 1 2 16,-2 1-5-16,-2-1-1 0,4 0-1 0,-2-4 0 15,-1-1 2-15,6-6 2 0,-1-3 2 0,2-6 1 16,4-3 2-16,-1-4 1 0,4-2 5 0,0-3 10 16,0-2 11-16,4 1 13 0,0-1 12 0,6 0 2 15,7 0 0-15,5-2-13 0,7-3-12 16,7 0-11-16,8 0-8 0,2 0-5 0,2 1-3 16,1 0-1-16,-4 2-3 0,-2 2-6 0,-5 0-2 15,-3 0-7-15,-10 0-1 0,-3 0-2 0,-3 2-5 16,0 0-8-16,-2 1-21 0,-2-1-44 15,2 0-75-15,-3 1-125 0,-2-1-360 0,-5 0-994 0</inkml:trace>
  <inkml:trace contextRef="#ctx0" brushRef="#br0" timeOffset="154142.1149">8949 7191 1657 0,'0'0'229'0,"0"0"-142"0,0 0-9 0,0 0 34 0,0 0 23 16,0 0 5-16,0 0-24 0,0 0-28 16,0 0-18-16,-121-10-14 0,100 4-6 0,-1 1-6 15,-6-2-5-15,3-2-10 0,-5 1-5 0,-1-2-4 16,0 0-1-16,1-2 8 0,2 0 7 0,6-2 4 15,2 0 2-15,3 0-7 0,4 3-8 16,4-2-3-16,4 4-5 0,1-1-2 0,4 0-5 16,0 0-7-16,7-1-9 0,2 2-7 0,3-3-4 15,0 3-3-15,6-1 5 0,0 3-2 16,3 2 0-16,0 1 3 0,-2 3-2 0,1 1 2 16,-5 0 0-16,2 0-3 0,-5 6-4 0,-2 0-7 15,-5 4-6-15,-2 0-1 0,-3 4 7 16,-3 1 8-16,-4 4 12 0,-9 0 10 0,1 3 4 15,-9 3 3-15,-1 2-1 0,-5 2 0 0,-3 1 1 16,-4 2 2-16,2-3-2 0,-2-2 2 0,9-5-2 16,7-5 3-16,8-5 4 0,4-3 1 15,6-3 2-15,2-3-7 0,1 1-2 0,0-2 2 16,5 1 3-16,5 1 8 0,7-1-2 0,3 2-3 16,3-1-12-16,4 1-9 0,0 0-10 0,2-2-16 15,0 2-21-15,-1-1-41 0,-4 1-54 0,3 0-84 16,-4-2-220-16,-3 0-559 0,-9 1-141 0</inkml:trace>
  <inkml:trace contextRef="#ctx0" brushRef="#br0" timeOffset="154414.4593">9232 6808 2183 0,'0'0'150'0,"0"0"-83"0,0 0 18 0,0 0 36 16,0 0 26-16,-31 148-5 0,21-108-25 15,4 2-24-15,0 6-21 0,0-1-18 0,5 1-15 16,1-1-9-16,5-1-14 0,1-5-5 0,5-2-7 16,2-4-8-16,-2-4 6 0,0-6-3 0,-2-6-3 15,-4-2-2-15,3-6-12 0,-5-4-13 16,2-3-16-16,-4-4-15 0,-1 0-24 0,0 0-44 0,-3-7-85 15,-2-3-200-15,3 1-485 0,0 2-514 0</inkml:trace>
  <inkml:trace contextRef="#ctx0" brushRef="#br0" timeOffset="154692.3513">9242 6882 1290 0,'0'0'267'0,"0"0"-115"16,0 0-16-16,0 0 9 0,0 0 11 0,118 9-10 15,-92 6-25-15,3 1-19 0,1 3-17 16,-3 5-3-16,-4 0 0 0,-1 4 0 0,-5 0-2 16,-6 5-18-16,-6-2-11 0,-5 5-10 0,-5-2-4 15,-12 0 1-15,-3 1-3 0,-5-2-4 16,-5-1-6-16,-2-5-5 0,-4-4-4 0,3-4-3 16,-1-1-2-16,3-7-6 0,-2-2-3 0,8-4-5 0,-2-1-10 15,6-3-6-15,7-1-21 0,-1 0-33 16,9-2-50-16,1-2-99 0,4-4-243 0,1 2-664 15,0 3-97-15</inkml:trace>
  <inkml:trace contextRef="#ctx0" brushRef="#br0" timeOffset="157751.8506">10095 7091 1073 0,'0'0'426'0,"0"0"-146"15,0 0-67-15,0 0-24 0,0 0-5 16,0 0-17-16,0 0-30 0,0 0-27 0,0 0-19 15,0 0-20-15,0 0-15 0,0 0-7 0,0 0-12 16,0 0-3-16,108-135-5 0,-90 113-4 16,-1-1-1-16,0-3-4 0,-3 0-3 0,2-2-7 15,-5 1 2-15,0-2-2 0,-5 0-2 0,-1-1 3 16,-3 0-10-16,1 0-4 0,-1-3-3 16,-2-1-3-16,0 1 2 0,-2-1 1 0,-2 2 1 15,1 2 1-15,-3-3 1 0,2 6 3 0,-4 1 0 16,2 2 5-16,0 8-2 0,-1 2 0 0,1 5-1 15,1 4-7-15,1-1 3 0,-2 5-7 16,5 0-6-16,-1 1-6 0,-1 0-8 0,-1 5-1 0,1 5 5 16,-4 5 8-16,0 5 9 0,0 7 6 0,0 7 3 15,1 5 0-15,1 6 6 0,3 2 0 16,2 3-1-16,0 5 3 0,2 0-6 0,6 4 0 16,-3 2-1-16,3 2-1 0,-2 4 7 0,-2 1 3 15,0 0 2-15,-1 0 0 0,-1 0-7 16,-1-2-5-16,-1-1-1 0,0-2-1 0,0-4-1 0,-2-4-2 15,-6-4-1-15,-1-5-2 0,0-6 1 16,-3-5 2-16,2-7 2 0,-2-6 1 16,0-7 1-16,0-5 3 0,2-7 4 0,-1-3 8 15,3-2 5-15,-1-10 1 0,1-4 1 0,2-6-7 16,2-7-1-16,2-5-3 0,2-6-3 0,0-3 0 16,1-6-5-16,4 0 3 0,2-2 0 15,3-3 2-15,1 1 0 0,5-1 0 0,0-1-2 16,3 1-2-16,5 0-3 0,0 2-1 0,1 4-1 15,1 4 0-15,-4 4-2 0,-1 6 1 16,-1 7-2-16,0 8-1 0,-6 5-3 0,0 6-3 16,-4 6-7-16,-1 2-3 0,-2 4-5 0,0 9 1 0,2 5 7 15,-2 4 4-15,-1 6 7 0,2 1 1 16,-1 2 0-16,-3 2 0 0,4 0 0 0,0-1 2 16,-1-3 1-16,3-4 4 0,4-3-1 0,-2-6 0 15,0-5 2-15,4-4-3 0,-5-3 8 0,-1-4 5 16,0-1 5-16,-4-6 7 0,1-5-6 15,-1-3-2-15,-1-3-4 0,-1-3-4 0,0 0 1 16,-2-5-2-16,1 1 0 0,0-1-2 0,1-2 1 16,0 0 0-16,3-1-2 0,1-2 3 15,2 2-5-15,2 1 0 0,0 2 0 0,0 5 0 16,0 5 2-16,-2 3-1 0,-3 6 1 0,1 2-4 16,-2 3-4-16,-2 2-4 0,-1 0-4 15,1 6-3-15,-1 4 2 0,-1 3 2 0,-1 6 3 16,0 3-1-16,-1 4 3 0,0 3 0 0,-4 0 0 15,0 1 0-15,-2-5-1 0,4 0 2 0,1-6-1 16,1-3 4-16,0-4 0 0,3-4 0 16,1-4 4-16,2-2-1 0,3-1 5 0,-1-1 2 15,2-1 0-15,2-5 3 0,0-4-4 0,1-1-2 0,2-2 1 16,-1-2-1-16,-2 0 1 16,1-2 0-16,-2-1-2 0,0-2 0 0,-2-1 1 15,-2 1-2-15,0 2-1 0,1 2 2 0,-4 1-1 16,0 5-2-16,-2 3 5 0,-1 4-7 0,0 1-1 15,-1 2-8-15,0 0-11 0,0 3-2 0,0 4 1 16,0 5 7-16,0 4 8 0,2 5 3 16,0 2 2-16,1 4 0 0,1-2 1 0,1 3-3 0,1-2 0 15,-1-1 0-15,4-1-1 0,2-3-1 16,1-5-1-16,3-3 0 0,1-6 5 0,3-4 3 16,-2-3 1-16,2 0 2 0,-2-8-1 0,2-2-2 15,-3-4-1-15,-2-3-2 0,-2-1 2 16,-2-3-1-16,-6-3-3 0,-1 2-1 0,-3-3-7 15,-3 0-7-15,-3-1 0 0,-4 2-3 0,-1-1 5 16,0 4 5-16,-2 2 4 0,0 4 3 0,2 1 0 16,0 5 1-16,1 2 0 0,0 3-3 15,3 3-4-15,2 1-10 0,0 0-2 0,1 5-2 0,2 3 0 16,0 2 5-16,2 2-1 0,0 1 3 16,6-1 6-16,4-1 10 0,7-3 8 0,3-2 7 15,3-2 2-15,5-4-1 0,0 0-3 0,2 0-2 16,1-7-1-16,-1 1-2 0,-1-1 0 0,-1-2 3 15,-3 1 0-15,-2-3 1 16,-3-1 3-16,-5 2 2 0,-3-1-1 0,-4 3 3 16,-1 0-4-16,-4 2 0 0,-3 2 0 0,0 2-8 15,0 1-10-15,0 0-14 0,-4 1-13 16,-2 0-4-16,1 2 5 0,-3 5 12 0,0 0 9 0,-3 2 6 16,4 1-4-16,0 1-2 0,-1 4-3 0,2-1-7 15,3-1-8-15,0 1-10 0,3-3-8 0,0-1-2 16,1-4 13-16,5-3 18 0,2-3 21 15,3 0 14-15,-3-1 4 0,3-5-3 0,0-1-3 16,-1-2-2-16,1-2 3 0,-1 1 4 0,-4-1 5 16,-1-1 4-16,-1-1 0 0,-2 1 0 0,0-1 0 15,-2 0 1-15,0 2-1 0,0-2 2 16,-3 0-3-16,-1 2-1 0,1 1 1 0,0-1-6 0,-1 3-1 16,2 3-5-16,2 0-7 0,-2 3-5 15,2 2-11-15,0 0-21 0,0 2-9 0,2 8-1 16,0 4 8-16,5 5 18 0,-1 7 7 0,1 5 3 15,3 5-2-15,-1 5 3 0,0 5-3 16,0 5 0-16,-3 2 2 0,-3 2-2 16,-1 6 2-16,-2 2 0 0,0 2-1 0,0-1 1 15,-4 0-4-15,-1-2 0 0,-5-5 0 0,0-2-1 16,0-7-3-16,-2-6 4 0,-1-5-1 0,-3-6 1 16,1-5 8-16,-2-7 1 0,-2-3 2 0,-1-4 6 15,-2-5-2-15,0-3 7 0,-1-4 7 16,0 0 3-16,3-9 7 0,3-2 1 0,1-5 0 15,4 0 0-15,4-5-3 0,3-1-8 0,1-3-7 16,4-4-5-16,0-2-11 0,5-2 5 0,4-2 0 16,3-2-3-16,3 0 6 0,3-2-6 0,3-4-4 15,2 0-2-15,5 0-5 0,-1-4-1 0,3-1-3 16,1-1-4-16,1-1-7 0,-2 0-4 0,-1 1-6 16,0 1 1-16,-3 0 4 0,1 2 6 0,-3 5 8 15,-2 1 7-15,-2 6 1 0,-1 2 4 16,0 6 1-16,-4 3 1 0,1 5 4 15,-5 4-1-15,-1 4 1 0,0 1 1 0,-3 6-1 16,0 2-4-16,-2 1-5 0,-2 1-6 0,3 7-8 16,-3 4 2-16,-1 3 3 0,0 3 6 15,-2 3 10-15,0 4 2 0,0 2 1 0,-5 2-1 0,-5-1-4 16,1 3 2-16,-1 0-2 0,-2 0 2 16,3-3-2-16,3-4 0 0,1-6 0 0,3-5 0 15,2-3 6-15,0-6 2 0,2-1 8 0,1-2 11 16,2-1 6-16,3 0 5 0,6-6-4 0,1-5-12 15,7-3-10-15,3-2-8 0,3-2-4 16,0-4 2-16,1-1 3 0,-2 0-2 0,2-1 0 16,-3 0 0-16,0-2-3 0,0 1 1 0,-1-1-1 15,-1 1-3-15,-2 1 6 0,-2 3-5 0,-4 5 0 16,-1 2 2-16,-6 4-2 0,-4 3 2 0,-3 5-3 16,-2 1-16-16,0 1-30 0,-2 0-8 15,-4 7 0-15,-4 4 15 0,-4 5 28 0,0 3 10 16,-3 3 3-16,-1 4 1 0,0 2-3 15,-2 3 3-15,1 2-1 0,-1 2-3 16,3-2 2-16,4-2-7 0,5-3-6 0,4-8 0 0,4-7 4 16,2-3 5-16,5-5 10 0,1-2 7 0,2-3 0 15,1 0 6-15,6-7-2 0,-1-4-4 16,2-2 4-16,1-5-9 0,0-1 1 0,-2-4 2 16,-2 2-4-16,-2-3 3 0,-1 2 0 0,-4-2-4 15,-2 1-1-15,-1 2 0 0,-4 0 0 16,-1 3 0-16,0 1 2 0,0 3 1 0,-1 3 0 0,-3 4 3 15,2 3-9-15,-1 3-4 0,-1 1-10 0,2 0-10 16,-3 3 4-16,0 6 1 0,-3 2 7 16,2 6 7-16,1 1 3 0,1 4-3 0,1 2 1 15,0 0-1-15,2 4-3 0,1-2 0 0,2-2-2 16,5-3-1-16,4-2 8 0,5-4 4 0,0-6 9 16,4-4 7-16,1-4 1 0,1-1 2 0,-3-3 0 15,3-5-2-15,-2-7 2 0,-1-2-1 16,-1-1 0-16,1-4 1 0,-5 0 4 0,0-1-5 15,-4 0-3-15,0 2 0 0,-2-1-9 0,-1-1 3 16,1 2-1-16,-1 0-4 0,-1 0 3 16,1 2-5-16,-1 3-3 0,0 1 0 0,1 4-4 15,-3 4-1-15,0 4-7 0,-1 1-18 16,-1 2-13-16,-1 3-8 0,2 6 3 0,-2 4 16 0,2 3 16 16,-3 4 4-16,0 1 4 0,0 6 2 15,-3 0-2-15,-2 5 3 0,-3-1 2 0,1 0 0 16,0-2 3-16,0-4-1 0,5-6 0 0,2-5 3 15,0-6 7-15,0-4 8 0,0-3 19 0,0-1 20 16,0-1 2-16,0-6-4 0,2-5-16 16,2-2-22-16,1-5-3 0,2-1-5 0,1-1 1 15,1 0 0-15,-1-1-5 0,3 1 2 0,-1 1 0 16,2 0-1-16,-2 2-1 0,0-1-1 0,2 1-2 16,-1 2-3-16,1 1 3 0,0 1-6 15,-3 2-1-15,2 4-3 0,-1 3-12 0,-1 3-5 16,-3 2-9-16,-1 0-6 0,2 8 6 0,-3 4 3 15,0 2 10-15,-2 3 5 0,0 2 5 16,-2 3 2-16,0 4 5 0,-4-1 0 0,-4 2-2 16,-2-2 4-16,0 2-1 0,2-6 0 0,-2-4 6 15,5-5-3-15,2-5 6 0,1-3 17 16,2-4 17-16,0 0 18 0,0-4 2 0,0-5-12 16,0-4-18-16,0-4-15 0,2-3-7 0,3-1-1 15,0-1 1-15,4-3-2 0,0 0 0 0,1 3-1 16,2 0-6-16,-2 0 2 0,2 1 1 0,2-1-1 15,0 3 4-15,-1 3-5 0,3-2-4 16,-2 2-4-16,2 5-3 0,-3 0-3 0,-1 5-3 16,-3 2-4-16,0 3-15 0,-3 1-7 0,-2 5-2 15,-3 4 5-15,2 4 15 0,-3 3 5 0,0 5 6 16,0 3 2-16,-2 2-1 0,0 5 3 0,-3-2 3 16,1 1 1-16,4-3 5 0,0-6-1 15,9-2 4-15,1-6 5 0,6-2 6 0,0-4 3 16,3-3 4-16,2-4 2 0,-2 0-1 0,2-6-1 15,2-4 1-15,-1-1 0 0,-1-3 3 16,-1-1-1-16,-2-2-2 0,0-2-1 0,-2-1-6 16,-1-1 0-16,-3-2-3 0,2 0 0 0,-2 0-2 15,-1 0-2-15,-1 0-1 0,0 1-7 16,0 0 7-16,1 3-7 0,0 1 0 0,-1 4 3 16,0 2-9-16,-2 3 6 0,-3 3-5 0,2 4-11 0,-3 2-10 15,2 3-7-15,-1 7-1 0,0 4 8 16,0 3 12-16,1 4 7 0,-3 2 6 0,2 4 1 15,-3 0-3-15,-1 3 5 0,0-1-3 16,-1-1 4-16,0-2 7 0,1-4 0 0,-1-2 2 16,0-6 5-16,0-4 0 0,0-4 12 0,-1-5 7 15,-2-1 8-15,-6 0 1 0,-1-2-10 0,-7-4-10 16,-4-1-14-16,-2-2-6 0,-2-2-4 0,0-1-5 16,2 1-9-16,2 0-24 0,4 0-40 15,1 3-71-15,2 1-133 0,4 1-431 0,6 4-919 0</inkml:trace>
  <inkml:trace contextRef="#ctx0" brushRef="#br0" timeOffset="186852.1633">1691 8993 0 0,'0'0'0'0,"0"0"0"0,0 0 0 0,0 0 154 15,0 0 142-15,0 0-28 0,0 0-10 0,0 0-20 16,0 0-18-16,0 0-26 0,0 0-30 16,0 0-27-16,-9-28-30 0,9 28-33 0,0 0-32 15,0 2-30-15,0 2-11 0,-1 4-5 0,0 6 9 16,-2 4 17-16,-1 7 10 0,1 4 16 16,0 5-4-16,-3 4-10 0,3 3-8 0,-2 2-12 15,3 0 4-15,1-2 3 0,0-2-1 0,1-2-4 16,0-3-2-16,0-3-2 0,2-2 1 15,4-4 3-15,-2-3-2 0,3-4-3 0,-3-1-1 16,4-6-6-16,-5-1 1 0,2-5-2 0,-3 0-4 0,-1-4-5 16,0 0-11-16,0-1-7 0,-1 0-13 15,2 0-15-15,0-2-36 0,-1-3-57 0,0-3-109 16,0-1-266-16,0 1-337 0,-1 3 295 0</inkml:trace>
  <inkml:trace contextRef="#ctx0" brushRef="#br0" timeOffset="187093.6019">1620 8872 372 0,'0'0'522'0,"0"0"-165"0,0 0-46 16,0 0-30-16,0 0-44 0,0 0-43 0,0 0-51 15,0 0-35-15,0 0-17 0,0 0-13 16,0 0-6-16,0 0-13 0,143-95-14 0,-94 84-12 15,4-1-17-15,0 3-6 0,2-1-6 0,-4 2-4 16,-7 2-5-16,-4 3-5 0,-5 2-6 0,-9-1-16 16,-5 2-13-16,-2 0-41 0,-7 0-75 15,-3 3-135-15,-2 1-252 0,-6 1-444 0,-1-1 250 16</inkml:trace>
  <inkml:trace contextRef="#ctx0" brushRef="#br0" timeOffset="187264.2384">1630 9214 1415 0,'0'0'351'0,"0"0"-168"0,0 0-23 0,0 0-9 16,0 0-7-16,0 0-17 0,149-53-39 0,-109 44-34 16,1 1-33-16,2 0-34 0,-1 2-46 0,0 1-70 15,-2 2-144-15,-10 2-382 0,-10 1-857 0</inkml:trace>
  <inkml:trace contextRef="#ctx0" brushRef="#br0" timeOffset="187534.5001">2268 9421 1755 0,'0'0'218'0,"0"0"-105"0,0 0 6 16,0 0 26-16,0 0 18 0,0 0-7 0,22-137-32 15,-11 117-36-15,2-1-27 0,3 0-14 0,-1 4-8 16,2 0-7-16,3 0-7 0,0 3-6 0,0 3-6 16,-1 2-7-16,-2 2 0 0,-3 3-3 15,-2 3-4-15,-3 1-4 0,-4 1-8 0,0 5-3 16,-4 4 1-16,-1 2 2 0,0 5 10 16,-2 5 1-16,-6 2 3 0,-2 3 1 0,-1 1-2 15,2 4 2-15,-1-4-2 0,0 1 0 0,7-2-4 16,1-3-7-16,2-2-10 0,1-5-23 0,3-2-25 15,6-5-46-15,-1-3-78 0,1-2-186 0,-1-4-612 16,-4 0-251-16</inkml:trace>
  <inkml:trace contextRef="#ctx0" brushRef="#br0" timeOffset="190271.0781">2873 9146 1459 0,'0'0'373'0,"0"0"-114"0,0 0-45 0,0 0-39 16,-135 90-36-16,114-69-34 0,2 1-37 0,6 3-23 15,3 0-19-15,2 1-12 0,3-1-8 16,3-4-7-16,2-1-8 0,7-3-6 0,3-8 3 16,6-3 4-16,4-6 7 0,1 0 4 0,2-8-4 15,-2-4-1-15,1-3 2 0,-2-3 2 0,-4 0 2 16,-4-1 2-16,-2-2-2 0,-5-1 0 15,-1 0 0-15,-4 0 0 0,0 2 1 0,0 0 2 16,-4 2 1-16,-1 3 0 0,-2 2 2 0,2 4 2 16,-2 3 1-16,5 2-1 0,-2 4-6 0,1 0-7 15,1 3-3-15,0 5-2 0,-1 3 4 0,2 3 5 16,-1 3 1-16,2 3-2 0,0 0 2 16,6 0-6-16,-2 3 0 0,4-2 3 0,0 0-1 15,0-1 1-15,-1 1-4 0,2-4-3 0,4 0 0 16,0-6 0-16,0-4 4 0,1-5 8 15,2-2 9-15,0-6 6 0,2-8 1 0,0-3-1 16,0-2-7-16,-5-4 3 0,2-2 0 0,-3 0 2 16,-2-2 2-16,0 0-4 0,-2-1-2 15,-1 2-2-15,2 0-3 0,1-1-5 0,-1 4-3 0,0 2-3 16,1 4-2-16,-1 6 3 16,-2 3-3-16,0 4 0 0,2 3-2 0,-1 1-6 0,0 3 3 15,2 7 2-15,-3 1 0 0,2 4 6 0,0 1-3 16,-1 3-1-16,-2 0 1 0,-1 1-2 0,-2 1 2 15,0 0-2-15,-3 1 3 0,0 0-2 0,0-1-1 16,0-2 1-16,0-5-3 16,-1-4 5-16,1-4 4 0,0-4 9 0,0-2 21 0,0 0 2 15,0-7 0-15,0-4-5 0,1-3-19 16,2-4-5-16,0-2-3 0,2-1-3 0,1-1-1 16,1 0 3-16,0 0 0 0,2-1-1 0,3 1 3 15,1 0-7-15,0 1-1 0,1 3-1 16,1 3-6-16,-4 4 3 0,0 4-6 0,-1 5-2 15,0 2 0-15,-2 0-1 0,1 5 5 0,-5 5 3 16,3 3 3-16,-4 4 1 0,1 1 1 0,-2-1 0 16,-1 4 0-16,-1-2 2 0,0 2-1 0,-3-1 0 15,-3-1 0-15,-2-1-7 0,0-1-1 0,2-5-1 16,-1-3 1-16,3-5 13 0,0-3 10 16,2-1 6-16,1-2 1 0,1-7-8 0,-1 0-10 15,1-4-5-15,0-4 0 0,2 1-1 0,4-1 3 16,0 1 1-16,2 0-2 0,2 1 2 15,0 1-3-15,0 2-4 0,1 3 0 0,-1 2-4 16,-1 3 0-16,1 2 1 0,-1 2 1 0,-3 0 0 16,2 6 1-16,-1 4-1 0,-1 1 3 0,0 3 5 15,0 2 3-15,0 0 1 0,2 1 1 16,-1-1-4-16,0 0 1 0,2 0 2 0,2-2 2 16,2-4 4-16,2-1 0 0,1-3 5 0,4-3 4 15,-2-3-1-15,3 0 2 0,1-3 0 0,-4-4-3 16,1-2 1-16,-1-1 1 0,-1-3-1 15,-2-3-2-15,-4 0 5 0,-1-2-2 0,0 0-3 0,-3-2-1 16,-4 0-7-16,-2-4 1 0,-1 3 3 16,-1-1-1-16,-4 1 0 0,-3 3-1 0,0 3-2 15,-2 2 0-15,2 2 2 0,-2 4-2 0,2 3 0 16,-1 2 0-16,-2 2-7 0,-1 1 1 0,0 7 0 16,-2 5 0-16,1 3 4 0,-2 5 0 15,3 1-3-15,4 5 0 0,-2 1 0 0,5 1-1 16,2-1 0-16,3-1 3 0,0-2-4 0,6-2 1 15,6-2-4-15,-1-3 0 0,3-1 7 16,0-3-6-16,6-3 4 0,-2-2 0 0,3-4-5 16,-2-2 3-16,2-2 2 0,0-1-1 0,-2-2-1 15,-2-5 0-15,0-3-7 0,-3-2-5 0,-1-2-10 16,-3-1-10-16,-4-1-4 0,-1 0-3 16,-3 0 1-16,2-1 3 0,-1 1 1 0,-1 0 0 15,2-1 5-15,0 1 5 0,1 0 6 0,-2 0 8 16,4 0 7-16,-4 2 5 0,5-1 5 0,-5 2 6 15,1 4 4-15,-1 1 8 0,-1 3 9 0,0 3 4 16,-1 1 3-16,-1 1-9 0,0 0-12 16,0 0-11-16,0 5-3 0,1 4 8 0,-1 2 5 15,1 4 2-15,0 3 0 0,1 1-8 0,2 1-3 16,2-1-3-16,-3 1 0 0,4-2-1 16,-1 0 0-16,0 0 1 0,3-3-5 0,-1-2 4 0,2-4-2 15,3-3 2-15,2-2 6 0,-1-4-2 16,3 0 2-16,-1-8-5 0,0-3-1 15,-1-3-1-15,-2-4-2 0,-2 0 0 0,0-2-2 0,-3-4 1 16,-3-1-2-16,0-2-2 0,-2 1 4 16,-1-2-10-16,-2 3 8 0,0 3 1 0,0 1-2 15,0 6 9-15,0 2-3 0,0 3 1 0,0 6 1 16,0 1-5-16,0 3-13 0,0 1 0 16,0 8 1-16,0 4 2 0,0 3 11 0,0 7 2 15,0 4-4-15,1 3 5 0,-1 4-4 0,2 2-2 16,-2 2 4-16,0 1-6 0,0-3-4 0,4-1-10 15,1-3-15-15,5-7-6 0,6-5 4 0,3-7 14 16,3-5 14-16,2-6 12 0,1-2-7 16,-1-5-8-16,-2-5 0 0,-1-5-5 0,-3-4 12 15,-2-1 5-15,-4-5 1 0,-3-1 4 0,-4 0-4 16,-3-2 0-16,-2 2 1 0,0-1-4 0,-1 2 1 16,-1-1 0-16,-5 4 5 0,4 2 0 0,0 2 6 15,1 4 3-15,0 1-4 0,2 3 4 16,0-1-8-16,4 3-3 0,0 2-2 15,3 0-9-15,2 1 1 0,1 3-4 0,4-1-1 16,2 2 7-16,0 1-1 0,2 0 3 0,-1 0 2 0,-3 1-1 16,1 3-2-16,-3 1 1 0,-1 0 2 15,-3 2-3-15,-3 2 1 0,0 0 0 0,-3 4-2 16,0 2 6-16,-1 3 1 0,-1 3 2 0,0 2 1 16,0 2-4-16,-3 1 0 0,-1-1-3 15,2-1 0-15,2-2 0 0,0-3 2 0,0-3 3 16,6-2-3-16,2-4 6 0,2-1-3 0,0-3 0 15,3-2 6-15,0-1-8 0,-1-3 6 16,3-2-3-16,-2-5-1 0,1-3 2 0,0-3-4 16,0-1 0-16,-2-4-1 0,-2 0-1 0,0-3-1 15,-3-1-3-15,-6 0 1 0,-1-3-3 0,0 1 0 0,-3 0 2 16,-4 2-4-16,-4 2 6 16,1 2-1-16,0 2 1 0,-3 4 6 0,3 2-4 0,0 3 1 15,1 3-2-15,-2 1 0 0,1 3 0 0,-2 0 0 16,2 6 0-16,-1 4-1 0,0 1-1 15,3 3 0-15,1 2 0 0,-1 4 2 16,5 1-4-16,1 0 0 0,2-2-6 0,3-3-6 16,8-4 9-16,1-4 4 0,6-4 7 0,-2-3 6 15,0-1-4-15,1-1-2 0,-4-7 2 0,1-3-1 16,-3-3 1-16,1-1 3 0,-3-3 1 0,-1-1-1 16,-1 0 2-16,-2-1-2 0,-1 1 0 0,-1 0 3 15,1 2-5-15,0-2 1 0,2 2-2 16,0 0-2-16,2 1 0 0,1 1-1 0,2 2-2 15,0 2 0-15,0 2-1 0,3 4-2 0,-1 1-1 16,-1 4 0-16,-2 0-7 0,0 4 0 16,0 3-3-16,0 5-1 0,-3 2 3 0,-2 4 3 0,0 3 0 15,-1 2 3-15,-4 2 1 0,0 0 0 0,0-1 0 16,-4 1 2-16,2-3-1 0,-1 1 3 16,2-4-1-16,1-2-1 0,0-3 3 0,2-2-1 15,4-5 4-15,-1-2 5 0,3-2-1 16,1-1 2-16,2-2 4 0,0 0-7 15,4-4 2-15,0-2-2 0,2-2-5 0,-2-2 4 16,2 0 0-16,-3-2-1 0,2-2 4 0,-2 0 0 16,0-3-5-16,0 1 2 0,-3-2-2 0,3 0-4 15,-4-3 5-15,1-1-2 0,0-3-1 0,-1-1 1 16,-2-3-3-16,-2 0 1 0,1-5-5 0,-3-3 1 16,-2 1-2-16,1-1-5 0,0-3-2 0,-3 1-10 15,1-2 2-15,-1-2-4 0,0 2-1 16,0-1 3-16,0 1-6 0,-1 1 12 0,-3 1 7 15,-1 2 5-15,0 6 13 0,-2 5 2 0,-1 5 17 16,3 9 9-16,0 2-5 0,3 5-16 0,-1 5-29 16,0 0-11-16,0 11-3 0,-1 5 15 0,-1 6 14 15,1 9 1-15,-1 4 6 0,3 6-3 16,-1 4-1-16,1 3-2 0,-1 1-8 0,1 4 6 16,1 0 2-16,1 4 5 0,-1-1 8 0,-2 0-1 15,0 1-3-15,1-4-3 0,-3-3-1 0,1-3-1 16,2-4 1-16,-2-4 1 0,2-4-5 15,1-5 1-15,1-6-1 0,0-6-3 16,0-6 4-16,0-3-1 0,0-4 9 0,0-5 18 16,0 0 0-16,-2-9 2 0,1-4-7 0,0-7-17 15,-2-4-1-15,-1-4-5 0,2-6-3 0,-1 0 0 16,1-2 3-16,-1-1 2 0,3-1 2 0,0 1 2 16,0-1-7-16,4-1 4 0,1-2-1 15,4 4-2-15,3-2 3 0,2 4-3 0,3 3-2 16,1 2-2-16,1 6 1 0,-1 3-4 0,-2 6 2 15,3 4-2-15,-4 4-6 0,2 4 1 0,-1 3-2 16,-1 0-2-16,1 2 7 0,-3 6-4 0,1 3-1 16,-2 3 4-16,-3 1-4 0,-2 3 3 15,-1 0 3-15,-5 3-1 0,-1 0 0 0,-4 1 1 16,-5 1 0-16,-6 1 2 0,0-1 2 0,-3-5-1 0,1-2-1 16,3-4 3-16,2-5 0 0,5-5 10 15,-1-2 10-15,5 0 0 0,0-3 5 16,1-2-7-16,-1 2-6 0,3-1 0 0,0 2-1 15,0 1-1-15,0 1-2 0,0 0-8 0,5 0-2 16,-1 1-3-16,6 4-1 0,-1 2 1 16,1 2 5-16,2 0 1 0,0 3 0 0,5 1 3 15,-3-3-3-15,5-1 0 0,1-2 4 0,2-3 0 16,2-2 2-16,0-2-1 0,-2-2-3 0,1-6 0 16,-4-4 0-16,-2-1 1 0,-2-4 3 0,-4-2-1 15,-2-1-3-15,-2 1-2 0,0 0-1 0,-4-1 1 16,1 3 5-16,0 3 0 0,-3 3 0 0,1 4 0 15,1 2-1-15,1 2-1 0,-2 3-1 16,2 0-4-16,1 8 1 0,3 3 4 0,-3 6 4 16,5 4 5-16,-1 4 4 0,1 3 3 0,2 2 1 15,1 3 1-15,0 0-3 0,-2 0-1 16,-2-2-4-16,-4-2-5 0,1-3-2 0,-4-2-3 16,-2-4-6-16,0-5-1 0,-2-2-6 15,-7-3-9-15,-1-3-12 0,-5-4-30 0,-5-2-42 16,-6-1-55-16,-5 0-65 0,-3 0-107 0,7-1-321 15,7 0-904-15</inkml:trace>
  <inkml:trace contextRef="#ctx0" brushRef="#br0" timeOffset="190787.1465">1576 9701 536 0,'0'0'241'0,"0"0"-59"0,0 0 30 15,0 0 39-15,0 0 1 0,0 0-30 0,0 0-66 16,0 0-66-16,0 0-27 0,0 0 0 15,0 0 1-15,0 0-5 0,116-29-4 0,-64 25-2 16,8 0 0-16,6 0-3 0,5-2-7 0,4 0-8 16,7 0-3-16,3 1-4 0,3 1-4 15,3 0-2-15,1 1-9 0,0-1-4 0,2 1-3 16,1-1-2-16,0 1 2 0,2-1-4 0,1-2 0 16,4 0-1-16,0-2-4 0,3 1 3 0,-1-2-1 15,0-2 1-15,-2 3-1 0,-2-5-2 0,1 2 1 16,-6 1-2-16,0-2 6 0,-4 2 1 15,-2 0 2-15,-2 1 2 0,-3-1-2 0,-2 2 0 0,-2-2-3 16,-2 0-4-16,1 3 3 0,-3-2 0 16,1 0 1-16,-2 1-1 0,-1 1-2 0,0 1 5 15,-3 1-3-15,-2 1 6 0,-2 1-4 16,-6 1-3-16,-7 0 3 0,0-1-6 16,-6 2 8-16,-7-1 1 0,-4 2-2 0,-6 0 2 0,-8 0-6 15,-4 0-1-15,-5 0-1 0,-6 0-1 0,0 0-4 16,-8-1-16-16,0 1-29 0,0 0-59 15,-5 0-86-15,-3 0-157 0,0 0-509 0,0 0-406 0</inkml:trace>
  <inkml:trace contextRef="#ctx0" brushRef="#br0" timeOffset="191333.193">2223 10021 1644 0,'0'0'375'0,"0"0"-136"0,0 0-68 15,0 0-44-15,0 0-23 0,0 0-18 0,0 0-18 16,0 0-11-16,0 0 2 0,0 0 4 0,0 0 0 16,-64 137-2-16,60-91-6 15,-2 5-10-15,4-2-8 0,1 1-11 0,1-4-8 0,1-4-1 16,4-3-3-16,2-4-3 0,2-3 3 16,0-4-4-16,0-2-1 0,-3-4 4 0,1-3-7 15,-2-4 1-15,0-4-1 0,-4-4-4 16,2 0 5-16,-2-4-1 0,-1-2-1 0,0 1-1 0,0-2 1 15,0 0-4-15,2 0 0 0,-2 0-1 0,0 0-4 16,0 0-5-16,0 0-11 0,1 0-23 16,0-3-31-16,0-2-53 0,1-1-77 0,3-4-128 15,-2 0-273-15,2 1-497 0,-1 4 186 0</inkml:trace>
  <inkml:trace contextRef="#ctx0" brushRef="#br0" timeOffset="191536.8166">2492 10300 1499 0,'0'0'351'0,"0"0"-104"0,0 0 3 0,0 0-2 15,0 0-21-15,0 0-38 0,135-19-58 16,-103 17-39-16,2 1-25 0,0 1-26 0,-2 0-17 0,-2 0-8 16,-4 0-12-16,-3 0-4 0,-4 1-4 15,-4 1-13-15,-3 2-16 0,-5-2-23 0,1 1-55 16,-4 0-71-16,2 0-132 0,-3 0-339 0,0-1-970 0</inkml:trace>
  <inkml:trace contextRef="#ctx0" brushRef="#br0" timeOffset="192372.2678">3309 9936 1051 0,'0'0'482'0,"0"0"-195"0,0 0-78 16,0 0-34-16,0 0-38 0,0 0-32 15,0 0-21-15,0 0 2 0,0 0 8 0,0 0 4 16,0 0-8-16,0 0-23 0,-16 121-17 0,14-89 1 16,2 4-7-16,0 0-2 0,3 1-4 15,0 0-14-15,5 0-4 0,0-4-6 0,-2-3-6 16,1-3 0-16,1-2-4 0,-2-4 0 0,2-3 1 15,-4-4-1-15,1 1-3 0,-2-5 1 0,-1-3 1 16,0-1-4-16,-2-3 5 0,0-1 1 16,0-2 5-16,0 0 14 0,0 0 4 0,0 0 5 15,0-5-4-15,-4-4-10 0,0-5-6 0,-2-4-5 16,0-4-3-16,-3 0-1 0,0-5 0 16,0-2-1-16,-1-2-3 0,0-2 2 0,3-3-7 15,1 0 5-15,1 0 0 0,2-4-2 0,3 2 6 16,0 1-6-16,2 0 4 0,5 7 1 0,-1 2-2 15,2 5 0-15,-1 6-3 0,1 5 4 0,-2 4-6 16,1 3 1-16,1 4-3 0,3 1-7 0,0 1 6 16,2 8 0-16,2 4 1 0,0 5 4 15,2 5-6-15,-2 3 2 0,2 3 1 0,1 2 2 16,-2 1 1-16,1 2 4 0,-1 0 1 16,-1 0-3-16,-3-2 2 0,1-1-6 0,-2-2-1 15,-3-5 1-15,-2-5-5 0,0-3 1 0,-2-7 1 16,-3-3 0-16,2-3 8 0,-3-3 5 0,1 0 8 15,-1-2 0-15,0-5-7 0,0-5-1 0,0-4-8 16,0-4 2-16,-1-5 2 0,0-2-1 0,-1-2 1 16,1-1-2-16,1-2 5 15,0 0-5-15,0-3 1 0,1-1 3 0,6 1-10 0,0-1 6 0,2 1-1 16,2 4 0-16,-1 5 4 0,2 4 2 16,-1 6-3-16,-1 4-2 0,-1 7 0 15,-1 2-6-15,-1 3 1 0,2 6 4 0,-1 7-6 0,2 3 5 16,-2 4 2-16,3 4-1 0,-2 5 8 15,1 3-2-15,-2 4 4 0,2 3-1 16,-2 1 0-16,-1 1-1 0,0-2-1 0,0 1 2 16,1-2-3-16,-3-2 0 0,1-2-1 0,-1-4-6 15,3-1-1-15,-5-3 0 0,4-4-4 0,-3-2-3 16,0-6-12-16,0-1-11 0,1-3-15 0,-1-3-21 16,0-1-29-16,-1-3-40 0,0-1-44 15,-1-2-72-15,2 0-189 0,-1 0-550 0,-2-1-185 0</inkml:trace>
  <inkml:trace contextRef="#ctx0" brushRef="#br0" timeOffset="192639.164">4143 9821 1117 0,'0'0'346'15,"0"0"-206"-15,0 0-25 0,0 0 58 16,0 0 51-16,0 0 12 0,0 0-27 0,0 0-45 15,-9 137-33-15,8-103-31 0,1 0-28 0,0 3-15 16,0 1-15-16,4 0-10 0,0 2-6 0,2-4-10 16,-1 1-6-16,-3-3-5 0,3-5-1 15,-2-4-2-15,1-4-6 0,-2-3-5 0,1-5-15 16,-2-3-18-16,1-4-20 0,-2-3-32 0,0-2-31 16,0-1-50-16,0-1-92 0,-3-6-235 0,-1 0-413 15,1 2-87-15</inkml:trace>
  <inkml:trace contextRef="#ctx0" brushRef="#br0" timeOffset="193041.6859">4049 9893 1428 0,'0'0'278'15,"0"0"-128"-15,0 0-23 0,0 0 2 16,0 0 12-16,0 0-5 0,0 0-19 0,126-93-19 16,-102 93-14-16,2 0-5 0,3 5-9 0,1 3-7 15,0 4-9-15,-2 2-12 0,-4 1-6 16,-4 2-7-16,-5 2-8 0,-6-1-8 0,-6 3-7 15,-3 0-5-15,-5 0-4 0,-7 2 6 0,-9 2-1 16,-4 2 2-16,-5 0 1 0,-1-2-5 0,-2-2 1 16,5-2-2-16,3-5-1 0,7-5-1 15,7-2-1-15,4-5 2 0,4-3 0 0,3-1 0 16,0 0-5-16,3 0-12 0,4 0 1 0,4 0-1 16,6-1 7-16,6 0 10 0,5 1-1 0,2 0 2 15,1 0-1-15,0 1 0 0,-1 4 2 0,-3 1-1 16,-2 2 3-16,0 3 3 0,-5 2-1 0,-3 2 1 15,-3 2-2-15,-4 1 2 0,-5 3 4 16,-4 0 7-16,-1 2 3 0,-5-1 7 0,-7 3 5 16,-3-2-2-16,-6 1 2 0,-4-1 2 15,-4-1-3-15,-2-1 0 0,-4-2-1 0,-1-2-8 16,-4 0-3-16,-1-5 0 0,-1-1 3 0,0-6-3 16,2-3-2-16,2-2-3 0,5 0-7 0,3-4 2 15,3-2-2-15,6-4 0 0,5-2-1 0,2 1-11 16,7-1-14-16,4-3-22 0,3 2-28 15,0-1-33-15,10-3-51 0,7 3-84 0,6-2-222 16,-5 5-567-16,-3 3-328 0</inkml:trace>
  <inkml:trace contextRef="#ctx0" brushRef="#br0" timeOffset="193554.6176">4542 9879 718 0,'0'0'412'16,"0"0"-123"-16,0 0-19 0,0 0 2 0,0 0-6 15,0 0-32-15,0 0-53 0,0 0-43 16,120-24-33-16,-87 22-27 0,3-2-15 0,1 2-10 16,3-2-9-16,1 1-7 0,2-1-6 0,-2 0-7 15,-3 2-7-15,1 0-10 0,-4 0-6 16,-5 1-5-16,-6 1-2 0,-5 0-1 0,-4-1-8 16,-6 1-17-16,-4-1-25 0,-4 1-43 0,-1-1-64 15,-1 0-53-15,-6-1-56 0,-3 0-60 0,-3 1-89 16,-2 0-131-16,-4-1-88 0,0 1 225 0,0 0 416 15,-1 0 0-15,1-1 0 0,3 2 0 0,2 0 0 16,2 0 0-16,2 5 0 0,0 5 455 16,0 3 53-16,0 2-32 0,-1 8-63 0,-6 2-95 15,0 4-68-15,0 3-56 0,-3 3-47 16,2 2-35-16,-1 2-24 0,6 1-23 0,-3-2-7 16,4-1-7-16,4 0-9 0,3-2-5 0,1 0-15 15,3-3-6-15,1-2-6 0,0-2-6 16,0-3 1-16,2-3-7 0,1-3-6 0,-1-3-14 15,2-3-20-15,1-4-24 0,-3-3-37 0,3-2-53 16,-1-2-92-16,3-2-249 0,-4 0-551 0,1 0-31 0</inkml:trace>
  <inkml:trace contextRef="#ctx0" brushRef="#br0" timeOffset="193925.755">5738 9662 1205 0,'0'0'431'0,"0"0"-160"0,0 0-64 0,0 0-30 16,0 0-16-16,0 0-21 0,0 0-38 0,0 0-29 15,0 0-33-15,0 0-18 0,0 0-2 16,0 0 5-16,0 0 21 0,7 48 10 0,-6-25 7 16,0 7-5-16,0 4-8 0,0 4-4 0,-1 1 1 15,0 2 6-15,0 1-1 0,-1 0-7 0,-1-2-12 16,-2-1-17-16,1 1-7 0,1-3-4 16,1-5 1-16,1 0 0 0,-1-2-3 0,0-6 1 15,1-3-6-15,-2-4 0 0,2-3-1 0,-1-4-3 16,-1-3-1-16,1-1-14 0,0-4-14 0,0-1-17 15,-3-1-29-15,-1 0-44 0,-4-4-61 0,0-3-91 16,-1-3-161-16,1 3-413 0,4 1-535 0</inkml:trace>
  <inkml:trace contextRef="#ctx0" brushRef="#br0" timeOffset="194209.7549">5474 9700 1332 0,'0'0'477'0,"0"0"-204"15,0 0-70-15,0 0-22 0,0 0-11 0,0 0-20 16,0 0-23-16,120-32-34 0,-95 27-24 0,6 0-19 16,5 1-18-16,-1 0-7 0,2-1-6 15,2 2-6-15,-2 0 1 0,-1-1-4 0,-4 2-3 16,-3 0-2-16,-2-1-2 0,-5 3 2 0,-2-2-2 15,-7 1 4-15,0 0-8 0,-5 1-8 16,-2 0-11-16,-5 0-24 0,0 0-20 0,-1 0-33 0,0 4-39 16,0 1-48-16,-3 2-64 0,-6 3-72 15,-3 3-156-15,1-4-367 0,4-1 17 16</inkml:trace>
  <inkml:trace contextRef="#ctx0" brushRef="#br0" timeOffset="194419.1232">5188 10383 2257 0,'0'0'165'0,"0"0"-102"0,0 0-10 16,0 0 18-16,0 0 35 0,132-30 19 0,-90 19-5 16,9 3-19-16,1 0-28 0,6 2-22 15,-2 3-19-15,0-1-13 0,-5 2-5 0,-1-1-9 16,-2 2-1-16,-5 1-5 0,-6 0-12 0,-2 0-20 15,-10 0-46-15,-3 0-70 0,-6 0-121 0,-7 0-330 16,-4 0-1009-16</inkml:trace>
  <inkml:trace contextRef="#ctx0" brushRef="#br0" timeOffset="195191.2731">1793 11489 606 0,'0'0'614'0,"0"0"-251"15,0 0-105-15,0 0-59 0,0 0-37 0,0 0-20 16,0 0-18-16,0 0-23 0,0 0-16 0,130-57-20 16,-102 57-15-16,1 0-12 0,3 6-10 15,-3 3-6-15,-3 1-7 0,-4 3-6 0,-4 3-10 16,-7 1-3-16,-5 3-2 0,-6 3-1 0,-4 2 10 15,-9 4-3-15,-6 4 4 0,-5 2-1 0,-6 2-7 16,-6 0 3-16,1-1-2 0,-5-2-1 16,1 0-2-16,0-1 1 0,3-3 0 0,0-4 1 15,5-5 7-15,7-5 6 0,5-5 17 0,8-5 22 16,5-4 16-16,4 0 6 0,2-2-5 0,0 0-12 16,0 0-11-16,2 0-8 0,3 0-3 15,-1-3-6-15,6 0-6 0,8-2-2 0,2-3-5 0,7 0 0 16,4 0 0-16,3 0-5 0,0 1-2 15,-3 1-5-15,0 2-5 0,-3-1-7 0,-1 3-14 16,-4-2-19-16,-1 2-32 0,-2-1-46 0,0 0-71 16,-1 1-153-16,-7 0-573 0,-3 1-697 0</inkml:trace>
  <inkml:trace contextRef="#ctx0" brushRef="#br0" timeOffset="195377.7494">2413 11600 1172 0,'0'0'690'0,"0"0"-389"0,0 0-45 15,0 0-24-15,119-11-50 0,-86 9-54 0,3 0-48 16,-2 1-40-16,-3 1-23 0,-4 0-18 0,-3 0-18 16,-3 1-26-16,-2 1-36 0,-4 3-66 0,-1 0-141 15,-4-2-449-15,-6 0-860 0</inkml:trace>
  <inkml:trace contextRef="#ctx0" brushRef="#br0" timeOffset="195745.873">3309 11222 1028 0,'0'0'143'0,"0"0"-87"0,0 0 10 16,0 0 58-16,0 0 58 0,0 0 56 0,0 0 7 15,0 0-48-15,0 0-56 0,0 0-66 0,0 0-37 16,0 0-12-16,0 0 12 0,0 0 23 16,-12 4 20-16,9 19 13 0,-4 4-5 0,3 7-6 15,-5 2-5-15,1 2-13 0,1 1-9 0,1 0-12 16,-1 0-11-16,4 1-4 0,-1-2-4 0,3 2-3 15,1-1-6-15,0-1-5 0,0-4-3 16,4-3-1-16,0-2 0 0,5-4-3 0,-1-3-1 16,-2-4-5-16,1-4-4 0,0-3 4 0,-4-3-4 15,0-3-1-15,-1-2-1 0,0-2-12 0,-2-1-3 16,0 0-9-16,0 0-17 0,0 0-34 16,0-1-67-16,0-4-111 0,-3-3-203 0,0 3-474 15,2 0-424-15</inkml:trace>
  <inkml:trace contextRef="#ctx0" brushRef="#br0" timeOffset="196216.7495">3179 11208 1655 0,'0'0'314'0,"0"0"-110"0,0 0-28 0,0 0-11 16,0 0-7-16,0 0-20 0,128-35-30 15,-91 34-33-15,1 1-23 0,3 1-14 0,-1 6-11 0,1 2-6 16,-3 3-3-16,-3 1-10 16,-8 1-4-16,-5 2-5 0,-9 4-2 0,-8-2-4 15,-5 5 1-15,-6 0-1 0,-10 3-1 0,-5 0 3 0,-7-1-3 16,-2 1-6-16,-3-2-6 0,-1-1-12 16,3-3-5-16,2-2-2 0,7-5 7 0,6-5 12 15,5-3 14-15,8-3 8 0,3-2-1 0,0 0-6 16,4 0-7-16,8-1 0 0,4-3 5 15,5 0 3-15,4 1 3 0,3 1-3 0,2 2-4 16,-1 0 8-16,1 0-1 0,-2 5 4 0,-1 2 3 16,1-1-3-16,-4 5 2 0,0 0 1 0,-4 3 3 15,-4 2-1-15,-2 1 2 0,-6 2 0 16,-3 0-6-16,-5 2 9 0,-2 1 1 0,-9 0 6 16,-4 0 8-16,-7 0-6 0,-3-1 0 0,-5 1-3 0,-5-1-4 15,-7-2 5-15,-2-1 1 0,-4-3 2 16,-1-1 1-16,-1-4 1 0,1-3 1 0,4-2-1 15,3-1 2-15,5-4-10 0,7 0-2 16,6 0-9-16,5-3-9 0,5 0 6 0,2-1-4 16,7-1-8-16,2 1-11 0,3-1-31 15,0 0-37-15,6-3-42 0,6 0-60 0,4-2-98 0,6-1-259 16,-3 3-511-16,-5 3 129 0</inkml:trace>
  <inkml:trace contextRef="#ctx0" brushRef="#br0" timeOffset="196431.1341">4080 11441 1570 0,'0'0'155'0,"0"0"-113"0,0 0 60 16,0 0 78-16,0 0 33 0,0 0-1 16,-121 116-52-16,103-93-43 0,3 1-33 0,5 0-25 15,2 1-12-15,4 0-21 0,1-2-8 0,3 1-9 16,5-5-7-16,4 1-4 0,2-2-10 0,6-7-15 15,0 0-28-15,0-4-45 0,5-3-70 16,-1-2-160-16,-7-2-522 0,-6 0-596 0</inkml:trace>
  <inkml:trace contextRef="#ctx0" brushRef="#br0" timeOffset="196562.8576">4091 11234 1041 0,'0'0'425'0,"0"0"-442"0,0 0-54 0,0 0-9 16,0 0 9-16,0 0-18 0,0 0-131 16,0 0-340-16,0 0 202 0</inkml:trace>
  <inkml:trace contextRef="#ctx0" brushRef="#br0" timeOffset="197012.1846">4417 11490 1317 0,'0'0'212'0,"0"0"-67"0,0 0 41 16,0 0 23-16,-136 62-12 0,115-50-35 0,4-1-54 15,3 0-40-15,5 0-33 0,4 1-15 16,4-4-8-16,1 0 5 0,5-1 15 0,5-4 8 16,5-2 10-16,4-1-3 0,2-4-11 0,4-6-3 15,1 0-13-15,-4-3-1 0,1-1 0 0,-2 0-4 16,-5 0 3-16,-1 1-2 0,-2-2 3 0,-2 1 0 15,-4 0-2-15,-1 2 0 0,-1-1-4 0,-2 2 5 16,2 3 2-16,-4 1 0 0,0 3 1 0,-1 1-9 16,1 2-9-16,-1 1-13 0,2 1-4 15,-2 6-4-15,2 5 4 0,-1 5 8 0,2 5-1 16,-2 5 5-16,2 2 2 0,-3 6 0 0,2 2 4 16,-2 4-5-16,0 4 0 0,0 2-2 15,-1 5-1-15,-4 0 2 0,-4 1 0 0,-3 0 1 16,-3 0-1-16,-1-3 0 0,-3-2 1 0,-3-4-1 15,-2-3 2-15,0-5-2 0,0-3 1 0,0-6 0 16,-1-3 0-16,1-8 7 0,2-3 3 16,3-8 9-16,2-5 7 0,0 0 8 0,1-3 6 0,4-8 0 15,1-1 0-15,3-3-4 0,6-5-5 16,0-2-2-16,2-2-10 0,8-1-5 16,5-2-6-16,4 0-10 0,4-2-6 0,4-1-17 15,3-1-28-15,4-2-41 0,0-1-70 0,2 1-120 16,-8 7-320-16,-11 10-908 0</inkml:trace>
  <inkml:trace contextRef="#ctx0" brushRef="#br0" timeOffset="197289.2509">5239 10938 2214 0,'0'0'305'0,"0"0"-157"0,0 0-75 16,0 0-37-16,0 0-4 0,0 0 15 0,0 0 21 16,0 0 9-16,0 0 1 0,-40 137-10 15,29-93-17-15,1 4-12 0,0 4-9 0,0 0-10 16,4 0-6-16,1-3-1 0,0-3-4 0,0-3 0 16,4-5-2-16,-1-1-5 0,1-5-2 15,0-6-8-15,1-4-14 0,0-5-20 0,0-6-35 16,0-4-56-16,0-5-62 0,0-2-119 0,-2-1-346 15,2-3-924-15</inkml:trace>
  <inkml:trace contextRef="#ctx0" brushRef="#br0" timeOffset="197446.5873">5064 11088 1568 0,'0'0'338'0,"0"0"-177"0,0 0-41 0,0 0-4 16,0 0 4-16,0 0-2 0,140-85-17 0,-109 75-23 15,2 3-24-15,1 3-18 0,2 2-18 16,-3 2-13-16,-2 0-17 0,-2 0-30 0,-6 5-41 16,-4 3-83-16,-7 3-149 0,-4-1-304 0,-2-4-552 0</inkml:trace>
  <inkml:trace contextRef="#ctx0" brushRef="#br0" timeOffset="197611.7659">5082 11417 2296 0,'0'0'113'15,"0"0"-92"-15,0 0 9 0,0 0 34 16,0 0 29-16,0 0 11 0,0 0-21 0,0 0-30 16,0 0-27-16,116-29-17 0,-80 24-11 15,-1 0-21-15,1 0-26 0,-2 2-39 0,-3 0-56 0,-2 0-95 16,-2 1-200-16,-8 0-433 16,-4 1-164-16</inkml:trace>
  <inkml:trace contextRef="#ctx0" brushRef="#br0" timeOffset="197802.5716">5687 11208 985 0,'0'0'391'0,"0"0"-97"0,0 0 7 15,0 0-20-15,0 0-49 0,0 0-47 16,-121 123-40-16,109-100-34 0,4-1-21 0,5 0-25 16,2 2-19-16,1 1-10 0,0-1-15 0,4 2-6 15,5-1-7-15,2-1-6 0,3-2-8 16,1-4-10-16,-1-4-19 0,2-3-31 0,-4-6-39 15,3-4-51-15,-2-1-104 0,-4-1-276 0,-5-1-620 0</inkml:trace>
  <inkml:trace contextRef="#ctx0" brushRef="#br0" timeOffset="197893.4843">5673 10925 231 0,'0'0'-71'0,"0"0"-89"0</inkml:trace>
  <inkml:trace contextRef="#ctx0" brushRef="#br0" timeOffset="198428.1172">5891 11078 1945 0,'0'0'84'0,"0"0"-56"0,0 0 57 0,0 0 32 16,0 0 15-16,0 0 2 0,-6 142-15 0,6-112-15 15,2 2-12-15,0 3-24 0,1-2-17 0,0 2-16 16,1-3-12-16,-3-1-10 0,0-3-6 0,0-3-4 16,2-5-4-16,1-5-1 0,-1-7 2 0,3-4 5 15,-2-4 7-15,4-2-3 0,0-7-5 0,-1-6-9 16,0-4-12-16,3-3 0 0,-2-2 0 0,0-1 5 15,-3 0 9-15,3-2 3 0,-2 1 4 16,0-2-1-16,2 3 1 0,1-1-2 0,2 5-1 16,-1 1 4-16,0 3-7 0,2 4 8 15,-2 2-2-15,2 4-3 0,0 3 5 0,1 3-5 16,1 1 0-16,2 0 1 0,0 5-3 0,2 1 1 16,4 1-1-16,2 2 2 0,2-3-1 0,3 0 2 15,0-3 4-15,1-1-3 0,0-2 5 0,-5 0-4 16,3-5-1-16,-5-1 4 0,-2-4-6 15,-4-1 4-15,-3-2 3 0,-5 0-1 0,-3 0 6 16,-5-1-2-16,-1 0 2 0,-5-1-1 0,-4 1 0 16,-4 2 0-16,0 2 1 0,-5 2 5 15,3 3-5-15,-4 3 3 0,0 2-2 0,-1 4-4 0,1 5 4 16,2 4-5-16,2 0-1 0,4 5 1 16,2 0-4-16,4 2 3 0,5 1 0 0,0 4 3 15,6-4-1-15,5 3 4 0,7-3 4 0,2-3-3 16,1-2 6-16,7-3-8 0,0-3-7 0,2-3-6 15,3-1-21-15,-2-2-17 0,-1-2-30 0,-4-1-55 16,-1-1-71-16,-8 0-167 16,-4 0-672-16,-8 0-542 0</inkml:trace>
  <inkml:trace contextRef="#ctx0" brushRef="#br0" timeOffset="199429.7986">1580 12793 847 0,'0'0'385'0,"0"0"-122"0,0 0-19 15,0 0-21-15,0 0-21 0,0 0-48 0,0 0-55 16,0 0-32-16,0 0-20 0,0 0-5 16,0 0 7-16,0 0-4 0,0 0-5 0,123-32-7 15,-94 32-7-15,-1 0-10 0,-4 6-6 0,-3 0-7 16,-3 3-10-16,-7-2 2 0,-3 4-6 0,-6-1-1 15,-2 0 2-15,0 3-3 0,-3 1 5 16,-8 0 2-16,-2-1-1 0,-3 1 4 0,-2-1 0 16,-3-2 0-16,2 1-2 0,-1-3 2 0,5-1-2 15,4-1 3-15,3-2 4 0,2-3-4 16,5-1 4-16,1 0-6 0,0-1-12 0,2 0 4 16,5 0 3-16,1 1 9 0,5 2 13 0,4 0-2 0,3 0-4 15,1 3-2-15,1 1 1 0,-1 1-1 16,0 2 2-16,-2 1 0 0,0 2 1 0,-3-1 6 15,-1 2 5-15,-3 0 3 0,-3 2 3 0,-2-1 0 16,-5 2 6-16,-2 0 5 0,-1-3 1 16,-8 2 8-16,-2-1-1 0,-6 0-2 0,-3 1 0 15,-1-4-6-15,-6-2-3 0,-1-1 0 0,-5 0-3 16,-1-2-4-16,2-2 1 0,0-1-4 0,2-1-3 16,2-1 3-16,6-2-6 0,1 0-3 15,2 0-4-15,6-4-5 0,0 2-1 0,6-1-2 16,1 1 0-16,4 0-8 0,1 1-9 0,1-1-20 15,0 0-22-15,0 1-26 0,2-1-55 16,4-2-47-16,0-1-79 0,5 1-143 0,-2 1-307 16,-1 0-791-16</inkml:trace>
  <inkml:trace contextRef="#ctx0" brushRef="#br0" timeOffset="199646.5043">2258 12972 2101 0,'0'0'164'0,"0"0"-85"0,0 0 3 15,0 0 30-15,117-3 5 0,-89 3-19 0,-4 0-42 16,-4 0-38-16,-3 0-22 0,-1 0-14 0,-6 0-12 16,-3 1-24-16,0 1-42 0,0 1-94 15,-3 0-197-15,0-1-455 0,-1 1-364 0</inkml:trace>
  <inkml:trace contextRef="#ctx0" brushRef="#br0" timeOffset="200137.5787">3235 12606 941 0,'0'0'666'0,"0"0"-324"0,0 0-110 0,0 0-70 15,0 0-66-15,0 0-47 0,0 0-23 16,0 0 6-16,0 0 26 0,0 0 26 0,0 0 11 15,0 0-6-15,-41 129-17 0,32-93-13 16,3 2-12-16,2-2-5 0,0 1-9 0,2-2-6 0,2-1-6 16,0 0-3-16,0-3-8 0,5 0-7 0,-1-3 1 15,3-1-6-15,1-5-2 0,-2-2-2 16,0-6-13-16,1-1-9 0,0-4-21 0,-2-3-23 16,-3-2-36-16,1-3-41 0,-3-1-53 0,0 0-153 15,0-2-417-15,0-1-670 0</inkml:trace>
  <inkml:trace contextRef="#ctx0" brushRef="#br0" timeOffset="200432.3456">3082 12575 963 0,'0'0'178'0,"0"0"-36"0,0 0 41 15,0 0 44-15,0 0 12 0,143-14-20 16,-104 20-44-16,2 5-36 0,2 2-29 0,-1 5-23 15,0 3-17-15,-2 3-14 0,-2 4-11 0,-5 4-6 16,-5 4-10-16,-4 1-2 0,-8 3-5 16,-9 2-4-16,-5 0-1 0,-7 2-4 0,-9-1 1 15,-7 2-2-15,-6-1 5 0,-6-1-4 0,-1-3 0 0,-4-5 4 16,-3-5-5-16,-4-4 3 0,-1-7 4 16,-4-3-4-16,-1-5 3 0,3-3-3 0,1-3 0 15,3-4 3-15,7-1-6 0,3-1 2 0,8-5-5 16,4-1-4-16,5 0-8 0,7-2-12 15,3 1-13-15,5-2-28 0,2 2-24 16,4-4-41-16,8-1-63 0,8 0-142 0,-4 2-449 16,-3 3-806-16</inkml:trace>
  <inkml:trace contextRef="#ctx0" brushRef="#br0" timeOffset="200713.9802">4129 12539 2497 0,'0'0'114'0,"0"0"-94"0,0 0-17 15,0 0 8-15,0 0 37 0,0 0 35 0,0 0 17 0,0 0 2 16,0 0-12-16,-42 150-20 0,30-110-17 16,-1 2-12-16,2 1-13 0,0-1-9 0,3 0-3 15,1 0-5-15,2-2 2 0,-1-2-1 0,3-2-3 16,1-4 0-16,2-2-3 0,0-5 0 15,0-4-3-15,0-3 0 0,0-3-4 0,1-4-2 16,0-2 0-16,0-2-13 0,-1-2-4 0,2-3-10 16,-2-1-18-16,1-1-7 0,0 0-36 15,0 0-39-15,2-1-60 0,-1-4-221 0,1 0-596 16,-1 2-355-16</inkml:trace>
  <inkml:trace contextRef="#ctx0" brushRef="#br0" timeOffset="201097.3911">4823 12471 1262 0,'0'0'279'0,"0"0"-74"16,0 0 0-16,0 0 11 0,-128-25-14 0,100 26-31 15,-2 6-38-15,2 5-34 0,-1 1-23 0,3 5-20 16,2 2-22-16,4 2-9 0,7 3-8 0,4 1-6 15,5 1 6-15,4 3-5 0,3 0 1 16,7-3 0-16,6 1-3 0,3-2-1 16,2-2-3-16,4-1 3 0,-2-2-4 0,5-1 3 0,-2-4 2 15,2 2-4-15,-1 0 5 0,-6 1-5 16,-1-1-2-16,-5 2 2 0,-8-2-8 0,-3 0 4 16,-4 0 2-16,-5-2 5 0,-6 0 9 0,-9-1 6 15,-1-1 5-15,-8-1-1 0,-3-1 5 0,-5-4-12 16,-1-1-5-16,-2-2 0 0,-1-4-13 15,2-1 5-15,1 0 1 0,3-4-3 0,4 0 6 16,2-4-3-16,5 1-2 0,6-1-2 0,4 0-8 16,5 0-3-16,4 0-17 0,5 0-22 0,0 0-31 15,10 0-45-15,3-1-53 0,7 0-85 0,4 1-198 16,-5 1-531-16,-3 4-253 16</inkml:trace>
  <inkml:trace contextRef="#ctx0" brushRef="#br0" timeOffset="201354.7659">5605 12432 1211 0,'0'0'338'16,"0"0"-55"-16,-121 33 6 0,71-15-26 15,3 4-32-15,0 3-44 0,6 4-40 0,1 1-40 16,9 3-29-16,4 3-24 0,12 0-17 0,6-1-8 15,8 1-6-15,1-1 0 0,11-6-5 16,7-1 1-16,5-6-3 0,1-4-5 0,4-3 4 16,2-3-6-16,2-2-3 0,2-2-5 0,-2 0-15 15,1-4-17-15,-2-2-33 0,-3-1-54 0,-2-1-75 16,-3 0-137-16,-8 0-401 0,-6-1-895 0</inkml:trace>
  <inkml:trace contextRef="#ctx0" brushRef="#br0" timeOffset="202282.9287">1575 13924 346 0,'0'0'189'0,"0"0"-146"15,0 0 7-15,0 0 77 0,0 0 70 0,0 0 16 16,0 0-27-16,0 0-26 0,0 0-17 16,-65 136-17-16,50-109-9 0,-4 4-12 0,-2-2-11 15,-3 0-9-15,6-3-10 0,0-3 6 0,4-5-12 16,1-2-10-16,2 0-5 0,1 0-25 0,0-2-2 15,4 0-9-15,0-1 0 0,1-2 1 16,3-2 2-16,2-1 13 0,7 0 8 0,5-3 8 16,9 1-15-16,6-1-9 0,2-1-10 0,3-2-13 15,0-1 12-15,0-1-10 0,3 0-6 16,-4 2-10-16,-3-2-17 0,-2 1-23 0,-3-1-26 0,-3 0-24 16,-2 0-27-16,-2 0-30 0,-3 0-35 15,-3-1-50-15,-1-2-41 0,-4-1-15 0,1-1 41 16,-4-1 83-16,-2 0 97 0,0 2 98 15,0-1 66-15,0 3 55 0,0 0 35 0,-2-1 24 16,0 3 1-16,0 0-26 0,-1 0-39 0,3 0-48 16,-2 3-21-16,-1 2 4 0,-1 3 20 0,1 5 19 15,-2 3-1-15,0 2-14 0,-2 3-8 0,4 1-4 16,-5 0-2-16,4 0-7 0,-3 0-19 16,4 1-13-16,-3 0-17 0,3-3-8 0,-2 2-4 15,2-2-7-15,2-1-1 0,0 0-8 0,1-1-14 16,0-3-28-16,0-3-44 0,1 1-56 0,7-3-91 15,-3-1-126-15,2-3-341 0,-5-2-743 0</inkml:trace>
  <inkml:trace contextRef="#ctx0" brushRef="#br0" timeOffset="202491.9809">2102 14369 998 0,'0'0'902'15,"0"0"-718"-15,0 0-19 0,0 0 35 16,0 0 13-16,0 0-25 0,0 0-51 0,126-11-50 16,-101 11-35-16,1 0-21 0,-1 0-21 0,-1 1-9 15,-5 3-15-15,-4 1-16 0,-2 0-21 0,-6 1-55 16,1-1-100-16,-5 2-231 0,-3-2-653 16,1-1-144-16</inkml:trace>
  <inkml:trace contextRef="#ctx0" brushRef="#br0" timeOffset="202791.3538">3070 13953 1587 0,'0'0'909'16,"0"0"-667"-16,0 0-80 0,0 0-22 0,0 0-24 15,0 0-25-15,0 0-29 0,0 0-26 16,0 0-21-16,0 0-9 0,0 0-4 0,0 0 0 16,0 0 3-16,0 0 1 0,-21 27 5 0,22 9 2 15,0 3 2-15,-1 4 2 0,0 2-6 16,-4 3 1-16,-1 2-4 0,-1-2-8 0,-1 0 7 16,0-4-3-16,1-3-4 0,1-4 2 0,1-3-8 15,2-6-6-15,-1-2-11 0,3-4-8 0,0-5-27 16,0-2-26-16,0-3-40 0,0-5-62 0,0-1-82 15,0-2-163-15,0-3-491 0,0-1-414 0</inkml:trace>
  <inkml:trace contextRef="#ctx0" brushRef="#br0" timeOffset="203016.2014">3348 13743 1683 0,'0'0'319'0,"0"0"-152"0,0 0-62 16,0 0-19-16,0 0 22 0,0 0 21 0,0 0 16 16,0 0-11-16,0 0-19 0,26 130-17 0,-22-88-22 15,2 4-19-15,-2 4-13 0,2 2-9 0,-3 0-9 16,1 1-6-16,1-1-1 0,-2-2-13 16,-1-1-2-16,0-5-10 0,1-4-16 0,-2-3-7 15,-1-6-29-15,0-5-43 0,0-5-66 0,0-5-119 16,-4-8-182-16,0-3-558 0,2-4-187 0</inkml:trace>
  <inkml:trace contextRef="#ctx0" brushRef="#br0" timeOffset="203147.2352">3039 14191 2298 0,'0'0'91'16,"0"0"-113"-16,0 0-27 0,0 0-2 0,0 0 13 15,0 0-16-15,136-41-78 0,-96 36-193 16,-10 3-436-16,-9 0-196 0</inkml:trace>
  <inkml:trace contextRef="#ctx0" brushRef="#br0" timeOffset="204548.7794">3768 14096 963 0,'0'0'393'15,"0"0"-136"-15,0 0 1 0,0 0 0 16,-118 70-31-16,97-52-42 0,3 3-49 0,3 1-40 15,2 3-31-15,5 2-22 0,4-1-16 0,4 1-4 16,0-3-6-16,10-3 0 0,5-3-2 16,4-4 2-16,6-5 0 0,2-5-2 0,3-1-1 15,0-3-11-15,0-4-3 0,-1-2-3 0,-4-5-5 16,-5-2 6-16,-4-3 0 0,-5-1 1 0,-6-2-2 16,-5-4-8-16,0 2-6 0,-10 0-4 0,-4-1 0 15,-3 3 1-15,-5 1 8 0,1 3 2 16,-2 2 4-16,2 5 8 0,2 0 0 15,0 5 1-15,5 3 4 0,2 0-7 0,3 0 0 0,3 2-3 16,4 3-3-16,0 2 3 0,2-2 2 16,3 3 4-16,6-3 5 0,5 0 5 0,4-2 3 15,6 0 1-15,2-3-1 0,4 0-5 0,2-2-1 16,4-5-5-16,-3 0-1 0,2-2 6 0,-2-2 0 16,-1 0 3-16,0-2-1 0,-1 0-3 15,-1 1 0-15,-3-2-1 0,-3 0 3 0,-4 0-2 16,-2-1 0-16,-5 3-1 0,-1-2-3 0,-4 5 3 15,-2 2-1-15,-4 4 4 0,-2 2 0 0,0-1-9 16,0 2-9-16,-2 0-10 0,-4 4-1 16,-3 4 3-16,-3 4 9 0,-1 3 4 0,-4 2 2 0,0 3 0 15,0 2 0-15,1 2-1 0,0 1 0 0,2 2-5 16,4-1-9-16,5-3-12 0,5-4-12 16,3-6 9-16,8-3 9 0,0-5 16 0,2-3 12 15,1-2 0-15,1-3 0 0,-1-4-2 0,0-3 3 16,2-3-1-16,-4-2 3 0,1-2 0 15,-3-2 0-15,-3-1 2 0,-1-1 2 0,-2 0 3 16,-2 0 3-16,-2 0-1 0,0 0-2 0,-2 1 0 16,-4-1-1-16,1 1 1 0,-1 3 1 15,1 0-1-15,0 3 0 0,1 2 1 0,1 4-1 16,0 4-1-16,2 1-4 0,-1 3-13 0,2 0-13 16,-1 5-7-16,0 6-2 0,-2 7 11 0,1 6 11 15,-1 6 3-15,0 7-1 0,-1 3-2 16,1 5 0-16,-2 4 0 0,2 4 2 0,-2 5-1 15,0 0 2-15,0 3-3 0,0 0-3 0,-4 4 6 16,-1-2-4-16,-1-2 3 0,-4-2 1 0,-1-4-9 16,-6-2 3-16,1-7-3 0,-1-3 3 0,-3-6 2 15,0-6 0-15,0-8 2 0,-1-9-2 0,0-4 1 16,0-7 2-16,-1-3 5 0,3-2 5 16,1-7 0-16,5-5 1 0,1-6-2 0,5-4-2 15,3-2 3-15,2-3-2 0,5-4 2 0,2-1-1 16,6-3 0-16,6-3-2 0,3 1 2 15,5-6-1-15,5 1-3 0,2-3 1 0,5-1-7 16,5-4-4-16,1 0 3 0,6-1-8 0,3-3 2 16,5 0-2-16,2-2-9 0,1 2 3 0,0 1-4 15,-2 6 2-15,-4 4 4 0,-3 7 0 16,-6 4 0-16,-7 8 0 0,-7 4 1 0,-3 6 3 16,-8 5 6-16,-4 3 7 0,-6 4-3 0,-3 2 0 15,-2 2-15-15,0 0-15 0,-1 3 4 16,-5 7 4-16,-5 2 16 0,-2 4 14 0,-5 4-2 15,-1 3 0-15,-2 2-3 0,0 2-1 0,2 0 0 16,-2 1 4-16,0-1 2 0,6-2-4 0,0-1 3 16,6 0-8-16,5-2 3 0,2-1 1 15,2-5 0-15,2-2 2 0,6-5 3 0,5-5 4 0,1-3 4 16,5-1 2-16,1-5-1 0,1-5-5 16,1-3-3-16,2-3-4 0,-4 0-1 0,-2-3 0 15,-1 0-5-15,-2-1 6 0,-4-1-3 16,-2 1-3-16,-2-1 7 0,-2 1-6 0,-1 1 3 0,-3 4-1 15,-1 2-2-15,0 3 2 0,0 3-3 16,0 2 3-16,0 5-2 0,0 0-12 0,0 0-6 16,-1 5-5-16,-3 6 3 0,0 5 10 15,0 4 8-15,-2 6 2 0,3 0-3 0,-1 4 2 0,0 3-2 16,2 3 0-16,-1 0 4 0,2-3-4 16,1-4 0-16,4-7-2 0,6-5-1 0,2-7 3 15,3-2 4-15,1-4 7 0,-1-4-1 0,1 0 1 16,-1-5-3-16,-1-5-1 0,1-3 3 15,0-4-2-15,-2-2 1 0,0-4-2 0,1-2-3 16,-2-2 0-16,-1 1-1 0,-1 0 2 0,-1-1-2 16,1 3 2-16,-1 0 0 0,0 2-5 0,-1 2 5 15,1 5-6-15,-1 5 3 0,-1 3-1 0,-1 4-9 16,-1 1 3-16,0 2-8 0,-1 3-2 16,-3 5 10-16,1 2-4 0,0 4 7 0,-2 5 1 0,0-1-4 15,0 4 6-15,-5 1-1 16,-2 1 2-16,-1 1 0 0,-1-2-1 0,2-3-4 0,-2-5-5 15,4-6 3-15,4-5 7 0,1-4 15 0,0-1 3 16,5-9-2-16,2-1-7 0,2-5-9 16,1 1 0-16,4-4-1 0,-3 1 4 0,3-2-1 15,2 4-3-15,-2-1 7 0,2 2-6 0,-1 2 4 16,-1 3 4-16,1 1-4 0,-2 3 7 16,1 3-4-16,-1 2-2 0,0 1 3 0,-1 4-4 15,-1 4 1-15,1 4-3 0,-1-1-1 0,0 4-3 16,-2 0-2-16,2 2 0 0,-1 0-15 0,0 2-18 15,1-1-48-15,-1-1-73 0,-1-2-92 16,1-4-247-16,-7-5-874 0</inkml:trace>
  <inkml:trace contextRef="#ctx0" brushRef="#br0" timeOffset="205049.2251">5879 13359 1396 0,'0'0'453'0,"0"0"-226"0,0 0-111 15,0 0-44-15,0 0 10 0,0 0 26 0,0 0 26 16,0 0-6-16,-33 124-22 0,24-82-23 0,-1 1-24 16,1 4-12-16,1 2-9 0,-2 2-2 0,2 2-6 15,0-2-6-15,2 0-5 0,5-3-14 16,1-4-1-16,0-4-2 0,2-4-8 0,6-3 3 15,1-7-16-15,-2-7-23 0,3-3-30 0,-3-4-55 0,0-5-57 16,-4-5-113-16,1-1-284 0,-1-1-889 0</inkml:trace>
  <inkml:trace contextRef="#ctx0" brushRef="#br0" timeOffset="205297.5586">5813 13374 1507 0,'0'0'128'0,"0"0"-79"16,0 0 14-16,0 0 41 0,0 0 45 0,127-23 20 0,-97 25-8 16,1 7-28-16,-1 6-29 0,1 0-22 15,-5 5-19-15,-3 3-11 0,-4 2-17 0,-7 2-10 16,-5 1-5-16,-7 2-9 0,-4-3 2 16,-8-1-4-16,-6-2-2 0,-4-3 3 0,0-3-4 0,-3-4 1 15,-1-2-5-15,0-3-5 0,2-3-11 16,0-1-18-16,3-3-19 0,4-2-33 0,0 0-27 15,7 0-45-15,3-5-75 0,2 1-178 16,4-1-438-16,1 1-124 0</inkml:trace>
  <inkml:trace contextRef="#ctx0" brushRef="#br0" timeOffset="206579.0809">6204 13752 599 0,'0'0'441'0,"0"0"-69"0,0 0-31 0,0 0-56 16,0 0-66-16,127-25-76 0,-101 16-33 0,2-2-19 15,-4-1-10-15,0 0-8 0,-1 2-12 0,-8-1-13 16,1 1-11-16,-6 1-4 0,-7 1-7 16,0 1-4-16,-3 0-3 0,-4 1-15 0,-4 2-2 15,-5 1-7-15,-2 2-3 0,-3 1 10 0,-7 1-4 0,2 6 3 16,-2 5 1-16,-1 2-5 0,0 3 3 15,2 2-1-15,3 2 1 0,1 3-1 0,5 1 0 16,1 3 1-16,4 0-2 0,4 1 6 0,0 1-6 16,6-1 0-16,0-4-1 0,6-4-9 15,8-5 5-15,5-5 2 0,2-5 4 0,3-4 9 16,4-2-1-16,1-1 0 0,1-7-4 0,-3-1-1 16,0-2-1-16,1-3 0 0,-6-2 4 15,2-2-5-15,-3-2 5 0,-4-3-1 0,3 1-3 16,-1-3 6-16,-2 0-5 0,-1 1 0 0,0 0 2 15,-3 0-2-15,1 3 2 0,-1 4-2 0,-3 3-1 16,-1 5-4-16,-4 2 4 0,3 4 0 16,-4 3-4-16,1 0 8 0,-2 4-9 0,1 5 0 15,0 3 4-15,-3 2-7 0,1 4 7 0,-2 2-1 16,0 0-1-16,0 3 5 0,0 2-1 0,-2 0-2 16,-1 0 0-16,-4 0 0 0,4-3-3 15,1-3-2-15,2-4 0 0,2-6-4 0,4-5 7 16,4-3 2-16,3-1 3 0,1-3 3 0,-1-5-3 15,2-3-1-15,-1 1 1 0,0-6-4 0,-1-1 1 16,0-2-2-16,-3-2 2 0,0-3-1 0,-3 2-1 16,-1-3 2-16,1 1-2 0,1-1 5 0,-2-1-2 15,1 1-1-15,2 1 1 0,-1 1-6 16,0 3 4-16,-1 2 2 0,1 5 1 0,1 6 3 16,-2 1-5-16,0 5-1 0,2 1-3 0,1 2 0 15,0 7 2-15,-1 1 0 0,2 4 3 16,-3 5-2-16,0 1 1 0,-3-1 0 0,2 2-2 15,-4 0 5-15,-2 2-2 0,-1 1-1 16,-3 1 0-16,-7 1-6 0,-2 0 2 0,-6 0-2 0,0-2-4 16,-2-2-2-16,4-3-9 0,0-6 1 15,5-2 3-15,0-6 5 0,4-4 14 0,4-1 6 16,1 0 5-16,2-1 0 0,0-4-6 0,3-3-7 16,6 1-5-16,3-1-1 0,4-2-1 15,3 1 5-15,4 0 0 0,1-1 0 0,4-1 2 16,-2-1-1-16,1-2 3 0,0-1 0 0,-5-2-1 15,1-1 2-15,0 0-2 0,-4-3 4 0,-1 2-2 16,-1-1-1-16,-5 2 1 0,-2 0-3 0,-2 4 3 16,-5 2 2-16,-2 2 4 0,-1 4 4 0,0 1-1 15,0 4-5-15,-3 1-8 0,-4 0-3 16,1 5 0-16,-2 3 1 0,-2 6 4 0,-1 3 1 16,1 1 0-16,2 2 0 0,-2 5 1 0,5 0 1 15,1 4 0-15,2 2-1 0,0 1-2 0,2 0-3 16,0 1 0-16,0-6-3 0,3-2 1 15,7-7 1-15,7-4 0 0,-2-6 7 0,4-5 1 16,1-3-1-16,-3 0 5 0,0-8-3 0,0-2-2 16,1-2-1-16,-5-6-3 0,-1-2-1 15,-3-1 1-15,-2-2 4 0,-5-2-1 0,-2 1 1 16,0-1-3-16,-2 1-1 0,-6 0 1 0,-2 4-1 16,-2 1 3-16,0 1-1 0,-3 4 2 0,4 3 0 15,1 2-1-15,0 3 3 0,2 2-2 16,3 3-2-16,-2 1-1 0,4 1-5 0,-4 6 2 15,5 2-1-15,2 0 1 0,0 3 4 0,0 2-2 16,2 1 0-16,8-4-2 0,2 1 1 0,6-3 2 16,1-2 1-16,2-3 2 0,1-2-2 0,3-2-2 15,-5 0 1-15,1-5 0 0,-1-1 2 16,-5-1 1-16,2-1 2 0,-5 0-3 0,-2 1-1 16,-1 1 4-16,-6 0-2 0,2 3 4 0,-4 0-2 15,0 3-4-15,-1 0-7 0,0 0-5 16,0 4 2-16,-1 4 3 0,-3 3 7 0,1 3 2 15,1 0-5-15,-5 2 1 0,5-2-2 0,-1 1 2 16,-2 0 3-16,2 0-3 0,-4-1 1 0,4-2-4 16,-4-3-1-16,5-3 4 0,2-4 0 0,0-2 8 15,0-1-1-15,0-7-1 0,8-4-3 16,-4-1-4-16,4-2 3 0,2-1-1 0,1-1 2 16,0 2-1-16,4 0-1 0,-3 1 3 0,0 1 1 15,2 3 4-15,2 2 3 0,-3 2 2 16,3 4 1-16,-2 2 2 0,2 0 2 0,-2 5-2 15,2 3-2-15,-2 3-5 0,-3 2-6 0,3 0-3 16,-1 2-2-16,-1 0-3 0,-1 1 2 0,-1 1-12 16,0 0-16-16,-1-2-33 0,-5 1-59 0,1-2-97 15,-3-4-191-15,-1-3-466 0,0-4-618 0</inkml:trace>
  <inkml:trace contextRef="#ctx0" brushRef="#br0" timeOffset="207261.2909">7908 13641 1106 0,'0'0'756'0,"0"0"-634"0,0 0-64 16,0 0 8-16,0 0 16 0,0 0 27 15,0 0 15-15,0 0 5 0,0 0 0 0,0 0-16 16,0 0-17-16,0 0-19 0,0 0-27 0,0 0-19 16,-102 107-14-16,96-89-9 0,5 0-8 0,1-2-8 15,6-3-4-15,5-5-1 0,2-5 8 0,1-3 5 16,3 0 3-16,3-6 2 0,-3-4-7 15,-1-2 0-15,2 0-5 0,-6-2-3 0,-2 0 8 16,-1 0 1-16,-1 1 3 0,-6 2 1 0,0 1-2 16,-1 0 1-16,-1 5 0 0,0 1 2 15,0 2-8-15,0 2-9 0,-2 0-5 0,1 4-4 16,-2 5 10-16,-1 2 8 0,3 2 3 0,1 2 3 16,0-1-8-16,5 2-3 0,0 0-3 0,3-1-2 15,3 0 1-15,0-4 0 0,4 0-2 16,-1-5 3-16,4-3 5 0,0-3 4 0,-2 0 8 15,2-7 5-15,-3-2-3 0,2-3 1 0,-4-1-3 16,2-3-2-16,-4-1 4 0,0-2 0 0,-2-1 2 16,-1-2 2-16,-2-1-2 0,0-1-1 0,-4-3-1 15,-1 1 4-15,-1-3-3 0,0-3 2 0,0-2-1 16,-1 1-6-16,-1-3 6 0,1 0-1 16,1-1 3-16,0 0 2 0,1 1-4 0,2 3 1 15,2 3 1-15,-2 6 0 0,-2 6 8 0,-1 5 1 16,0 6-3-16,0 4-10 0,-2 3-9 15,-5 5-5-15,-2 8 1 0,-3 5 11 0,0 5-6 16,-5 7 3-16,3 4-5 0,-3 3-6 0,4 5 9 16,0 3-1-16,0 1 2 0,6 0 1 0,0-1-7 15,5-4-2-15,2-6-4 0,9-6-3 16,5-8 3-16,6-4 4 0,3-4 3 0,4-7 1 16,1-2 3-16,-1-4 1 0,2 0 1 0,0-7 5 15,-1-2-6-15,-4-4 1 0,1-1-1 0,-8-2-1 16,1 2 8-16,-7-2 4 0,-3 3 3 15,-6 3 2-15,-2 1 2 0,0 3-1 0,0 1 3 16,-1 3-1-16,-3 2-8 0,-1 0-4 0,0 4-7 16,-2 5-5-16,-3 4 8 0,2 1-1 15,4 3 1-15,-1 1 6 0,4 1-10 0,1 2-1 16,4 1-2-16,1 0-7 0,5 0-7 0,2-3-16 16,4-3-19-16,-1-3-22 0,3-5-19 0,2-4-19 15,0-4-28-15,-3 0-81 0,-3-6-177 0,-4 0-337 16,-3-1-357-16</inkml:trace>
  <inkml:trace contextRef="#ctx0" brushRef="#br0" timeOffset="207401.3915">8532 13535 361 0,'0'0'675'0,"0"0"-195"0,0 0-105 15,0 0-91-15,0 0-59 0,0 0-48 0,-45-120-46 16,38 113-21-16,5 2-20 0,0 2-25 0,2 3-29 16,0 0-36-16,0 0-24 0,3 3-22 15,4 6-23-15,-2 2-45 0,4 3-112 0,-1 3-251 16,-3-3-615-16,2-3 131 0</inkml:trace>
  <inkml:trace contextRef="#ctx0" brushRef="#br0" timeOffset="208028.4093">8573 13743 1795 0,'0'0'203'15,"0"0"-202"-15,0 0 3 0,0 0 31 0,78-130 33 16,-68 100 39-16,-6-1 23 0,3 0 0 0,-6-2-11 15,-1-2-26-15,0 1-23 0,0-2-12 0,0 1-11 16,-1-1-7-16,0 0-5 0,-2 0-8 16,0-1-4-16,3 2-2 0,0 0 1 0,0 4-4 15,0 2 3-15,0 7 3 0,0 6 3 0,0 6 8 16,0 7-14-16,0 3-22 0,0 2-5 16,0 11-15-16,-2 6 7 0,-1 8 12 0,-2 6-4 15,2 6 8-15,0 6-1 0,-2 1-2 0,4 6 0 16,1 1-1-16,0 1-3 0,0 0 2 0,7-1-2 15,-3-4-13-15,5-1-17 0,1-9-33 16,1-7-27-16,7-3-13 0,1-8-2 0,3-5 3 16,0-9 1-16,-1-3-13 0,1-4-10 0,-3-5-3 15,-2-6 11-15,-4-4 30 0,-4-3 35 16,0-3 40-16,-2-2 33 0,-2 0 27 0,-1 0 23 16,0 0 29-16,-2 0 19 0,0 1 11 0,3 4 2 15,-2 0-7-15,-2 4-11 0,3 2-5 0,-2 3-9 16,1 4-12-16,-2 3-19 0,-1 1-23 0,0 1-26 15,1 1-14-15,0 7-3 0,2 2-3 0,-1 3 8 16,0 5-3-16,0 1 0 0,4 1 3 16,-4 3-3-16,5-2 0 0,1-3 2 0,2-1-3 15,6-4 1-15,0-2 1 0,0-2 4 0,1-2-2 16,-3-3 2-16,0-2-2 0,-3 1-3 0,0-2 4 16,-6 0 1-16,2 2 2 0,-4-2 1 15,1 1-4-15,-2 2 1 0,-1 1 0 0,0 4 4 16,1 2 3-16,-2 3 3 0,0 2 2 0,0 4-4 15,-4 2 2-15,-3 5-2 0,1 2 1 16,-3 4 4-16,-4 0-1 0,0 3 0 0,-1 1-1 16,-3 1 0-16,-3 1 2 0,1 0-6 0,-3-2-2 15,-2-2-3-15,-3-2-9 0,2-6 2 0,1-8 0 16,3-8 5-16,6-6 7 0,1-5 9 0,4-7 4 16,3-6-1-16,1-5-6 0,3-3-7 0,3-4-8 15,0-3-9-15,4-3-12 0,6 0-17 16,-1-1-19-16,2-1-26 0,5-1-50 0,-2 0-88 15,-2 7-254-15,-4 10-1178 0</inkml:trace>
  <inkml:trace contextRef="#ctx0" brushRef="#br0" timeOffset="208570.863">10215 13153 1093 0,'0'0'640'0,"0"0"-362"0,0 0-121 0,0 0-57 16,0 0-13-16,0 0 18 0,0 0 19 0,0 0 4 16,0 0-15-16,0 0-27 0,0 145-23 15,-1-102-22-15,-2 3-10 0,0 4-4 0,2 0 0 16,0-1-2-16,-1-1-7 0,-1-2-2 0,2-2-11 15,-2 0-2-15,3-6-5 0,0-1-16 16,0-6-21-16,0-5-39 0,3-6-54 0,3-6-75 16,2-6-169-16,-4-4-536 0,2-3-491 0</inkml:trace>
  <inkml:trace contextRef="#ctx0" brushRef="#br0" timeOffset="208751.4575">9926 13290 2096 0,'0'0'125'0,"0"0"-90"0,0 0-19 16,0 0 16-16,0 0 35 0,0 0 33 0,0 0 15 16,0 0-6-16,133-87-27 0,-95 84-28 15,8 3-27-15,-1 0-21 0,4 3-21 0,-1 2-33 16,-5 3-46-16,-4 3-93 0,-6 0-134 0,-6 3-256 16,-12-4-380-16,-6-3 292 0</inkml:trace>
  <inkml:trace contextRef="#ctx0" brushRef="#br0" timeOffset="208884.648">9995 13770 834 0,'0'0'576'0,"0"0"-285"0,0 0-77 15,0 0-22-15,0 0-24 0,0 0-26 0,0 0-42 16,0 0-36-16,132 5-26 0,-96-9-22 16,-1 1-15-16,2-1-27 0,-4-1-48 0,-2 1-90 15,-2-1-206-15,-8 1-446 0,-10 1-370 0</inkml:trace>
  <inkml:trace contextRef="#ctx0" brushRef="#br0" timeOffset="209175.1337">10634 13461 0 0,'0'0'201'0,"0"0"-23"0,0 0 92 16,0 0 70-16,0 0 7 0,0 0-28 0,-37 123-70 15,33-99-50-15,0-2-26 0,-1 1-31 0,1 0-24 16,-3-1-24-16,5-1-21 0,-3-3-18 0,2-4-19 15,0-4-12-15,2-5 3 0,1-2 15 16,0-3 19-16,0 0 3 0,4-6-5 0,4-5-26 16,3-2-22-16,1-4-6 0,5-2-10 15,-1-2 9-15,2 2-2 0,0-2 0 0,1 1 6 16,0 2-7-16,-1 1 3 0,2-1-1 0,-1 4-4 16,0 4 6-16,1 1-6 0,-2 5 2 0,1 4 2 15,-4 0-4-15,1 3 1 0,-3 7-2 16,0 2 2-16,-3 4-2 0,-3 4 0 0,1 0 0 15,-3 1-12-15,-3 2-9 0,0-1-27 0,-2 1-48 16,0 0-79-16,-6-1-166 0,3-6-503 0,-1-6-735 16</inkml:trace>
  <inkml:trace contextRef="#ctx0" brushRef="#br0" timeOffset="210183.8651">10990 13440 1130 0,'0'0'95'0,"0"0"52"16,0 0 94-16,0 0 67 0,0 0 23 0,0 0-87 16,0 0-102-16,0 0-65 0,0 0-28 0,0 0 9 15,0 0 10-15,0 0 7 0,0 0-12 16,84 72-8-16,-69-39-14 0,0-3-9 0,-3 3-2 0,0-4-14 16,-2 2-4-16,-3-5-7 15,0-2-7-15,0-6 1 0,0-4-1 0,-1-6 0 16,1-4 0-16,-2-4-1 0,-2 0-3 0,2-6-11 0,-1-5-11 15,-1-5-17-15,-2-2-10 0,-1-3 8 16,0-1 4-16,0-1 16 0,-1-2 10 16,-2 2 4-16,1-1 8 0,2 2 3 0,0 3 3 0,0 1 1 15,0 5 3-15,0 1-1 0,5 3 2 0,-1 4 0 16,0 2-7-16,2 3 2 0,1 0-2 16,3 0-2-16,2 4 8 0,3 2-4 0,2 0 1 15,5 0 1-15,3-2-6 0,0-1 4 0,2-2 0 16,-1-1 2-16,0 0 3 0,-2-2 2 15,-5-5 2-15,-2-1 1 0,-5-1 4 0,-2 1 0 16,-5-1 3-16,-1 0 5 0,-4 1-5 0,0 0 4 16,-2 1-3-16,-5 0-5 0,-1 1 2 0,-4 4-10 15,-1 1-1-15,-3 1-1 0,-2 3-4 0,1 5 2 16,1 3-3-16,1 1 2 0,1 2-2 0,4 3 0 16,4 2 2-16,1 1-3 0,3 2 3 15,2 2 0-15,0 3-2 0,0 0 2 0,4-3-6 16,4-1 1-16,4-5 0 0,5-2 1 15,5-3 5-15,0-6-1 0,3-2 5 0,0-5-2 16,-1 0 2-16,-1-6-2 0,-2-4-1 0,-1-2 2 16,-1-2-5-16,-4-1 2 0,1-2 0 0,-3-1 0 15,-3-1 6-15,1-1-4 0,-1 2 1 0,-3 1-1 16,0 1-5-16,0 2 2 0,-3 1 0 0,1 3 2 16,-3 6 0-16,1 2-7 0,-1 2-1 15,-1 1-6-15,1 7 4 0,-2 2 2 0,0 4 3 16,0 3 2-16,0-1-4 0,0 2 1 0,-3 0 1 15,-2 0 1-15,0 0 3 0,-2-1-1 16,-3 1-2-16,1-4-2 0,3-2-2 0,1-3 0 16,1-5 5-16,4-4 8 0,0 0 1 0,0-5 2 15,2-3-4-15,5-3-7 0,2-1 2 16,1-2-1-16,2 1-1 0,0-2 2 0,1 1-4 16,-1 3 2-16,-2 2-2 0,1 1 2 0,-3 2-1 15,-1 4-5-15,0 1-3 0,-1 1-7 0,-3 1 1 16,2 7 2-16,-3 1 2 0,0 3 4 15,0 0-2-15,0 2 2 0,1-1-1 0,-1 0 1 16,2-1 4-16,2-2-2 0,0 1-1 0,2-2 1 16,2-2 0-16,2-2 3 0,1-4 3 0,0-1 0 15,2 0-1-15,-1-3 0 0,0-5-1 16,-1-1-2-16,0-2 3 0,-2-1 0 0,0-2 1 0,-2 0 2 16,-3-3-3-16,-2-1 1 0,0-3-1 15,-3-3 1-15,-1-1 0 0,0-4 1 0,-3-2 1 16,0-1-2-16,-4 0 3 0,2-1-1 0,0 0 2 15,2-1 1-15,-1 1-3 0,3 0 0 0,1-2-1 16,0 0 1-16,0 1 2 0,5 2-1 16,-4 2 1-16,0 4-1 0,-1 6 1 0,0 5 2 15,0 4-1-15,0 6-2 0,-2 3-15 0,-3 2-2 16,0 7 0-16,-3 8 0 0,1 4 17 0,-4 6-4 16,2 8 0-16,1 3 1 0,1 6-6 15,-1 4 3-15,5 2-1 0,1 3 0 0,1 2 3 16,1 0-5-16,0-1-7 0,0-1-18 15,0-4-33-15,3-8-47 0,2-5-62 0,2-8-49 16,2-5-17-16,2-6-20 0,1-6-83 0,-3-4-263 16,-3-4-405-16</inkml:trace>
  <inkml:trace contextRef="#ctx0" brushRef="#br0" timeOffset="210331.2023">11897 13377 1186 0,'0'0'498'0,"0"0"-351"0,0 0-83 16,0 0-39-16,0 0-13 0,0 0-6 0,0 0-3 15,80-118-8-15,-58 111-23 0,2 2-42 0,1 3-95 16,1 2-150-16,-1 0-149 0,1 7-134 16,-3 2 302-16,-1 2 296 0,-7-4 0 0,-7-1 0 15</inkml:trace>
  <inkml:trace contextRef="#ctx0" brushRef="#br0" timeOffset="210996.8141">12243 13344 0 0,'0'0'0'0,"0"0"0"0,0 0 471 16,0 0-9-16,0 0-102 0,0 0-92 0,0 0-72 15,-20 130-46-15,14-111-27 0,-1-3-22 0,0 3-18 16,4-2-11-16,0-1-15 0,2-2-8 0,1 0-9 15,4-3 1-15,3-4 1 16,4-3 1-16,2-2 2 0,-1-2-10 0,2-2-8 16,0-5-7-16,1-2-11 0,-1-4-2 0,-2-1-5 15,-2-4 0-15,-3 0 2 0,-1-3 1 0,-2 0-1 16,-1 2 0-16,-2-1 1 0,-1 2 1 16,0 1 2-16,0 2 6 0,0 3-3 0,0 3 4 0,0 1 0 15,0 2-2-15,0 4 4 0,0-1-6 16,0 3-13-16,0 0-7 0,5 1-5 0,2 3 3 15,4 2 9-15,3-1 5 0,1 2 0 0,4 1 0 16,0 1-2-16,-2 1-4 0,-2-1 4 0,-1 0-1 16,-3 1 2-16,-3-2 3 0,0 3-3 15,-2-1-1-15,-1-1 0 0,1 1-2 0,-2-1 4 16,0 0 0-16,1-2-1 0,-1 2 1 0,1-2-2 16,-2-1 0-16,5-3 3 0,-2 0 5 15,0-2 1-15,2-1 3 0,3 0-1 0,-2-1-7 16,1-5 4-16,2-2-4 0,0-3 0 0,2 1 4 15,-1-2-4-15,-3-2-1 0,2 1 2 0,-1 0 1 16,-2 2 1-16,1 1 2 0,-4 0 2 16,-1 4-1-16,-1 2 6 0,-1 0 1 0,-2 3 1 15,-1 0-1-15,0 1-13 0,0 0-11 0,0 0-6 16,0 2-1-16,0 4 6 0,0 1 8 16,0 1 0-16,0 2-1 0,0-2-1 0,0 0 0 15,3-1 3-15,5-1 5 0,2-1-1 0,-1-2 0 16,2-3-1-16,-1 0-5 0,1 0 6 0,2-1-1 15,-1-3 2-15,2-2 2 0,-3-1-5 0,-1 1-1 16,1 0 0-16,-2 1 1 0,-3 1 3 0,-1 1 2 16,-3 2-3-16,0 1-7 0,-2 0-5 15,0 0-3-15,0 6 1 0,0 3 8 16,-4 7-2-16,0 2 3 0,-1 5-2 0,0 4-5 0,-1 2 7 16,-3 5 0-16,0 1 0 0,-1 6 2 15,-3 3-3-15,-2 5-2 0,-4 3 2 0,-4 3 2 16,-1 1-3-16,-5-1 0 0,2-5-1 0,1-5-4 15,5-10 7-15,4-10-1 0,4-9 5 0,5-8 15 16,3-6 11-16,0-2 10 0,2-8 5 16,-2-4-6-16,3-4-15 0,2-5-5 0,2-3-9 15,7-3-7-15,4-2-1 0,2 1-6 0,0 1-2 16,2 1-5-16,0-1-18 0,-2 2-25 0,1 1-45 16,-4 0-64-16,-1 1-91 0,-3 1-221 0,-2 6-541 15,-1 5-197-15</inkml:trace>
  <inkml:trace contextRef="#ctx0" brushRef="#br0" timeOffset="211678.3406">1488 15492 794 0,'0'0'376'0,"0"0"-142"16,0 0-89-16,0 0-45 0,0 0-19 0,0 0-5 15,0 0-13-15,0 0-21 0,0 0-22 16,0 0-22-16,0 0-18 0,0 0-24 0,0 0-34 15,0 0-57-15,40 5-116 0,-29-4-243 0,-1 0-295 16,-1-1 671-16</inkml:trace>
  <inkml:trace contextRef="#ctx0" brushRef="#br0" timeOffset="211829.337">2240 15457 1714 0,'0'0'179'15,"0"0"-134"-15,0 0-49 0,0 0 2 0,0 0 6 16,0 0 5-16,0 0-9 0,0 0-28 0,0 0-55 16,0 0-155-16,0 0-356 0,0 0-408 15</inkml:trace>
  <inkml:trace contextRef="#ctx0" brushRef="#br0" timeOffset="211933.6391">3278 15305 1394 0,'0'0'-2'0,"0"0"-399"0,0 0-268 16,0 0 347-16,0 0 322 0</inkml:trace>
  <inkml:trace contextRef="#ctx0" brushRef="#br0" timeOffset="212115.4171">3646 15309 1323 0,'0'0'691'0,"0"0"-594"16,0 0-81-16,0 0-3 0,0 0 11 0,0 0 13 15,0 0-7-15,0 0-15 0,0 0-35 16,0 0-70-16,0 0-106 0,0 0-308 0,0 0-596 0</inkml:trace>
  <inkml:trace contextRef="#ctx0" brushRef="#br0" timeOffset="212241.4634">4422 15336 3267 0,'0'0'28'0,"0"0"-78"16,0 0-34-16,0 0-42 0,0 0-56 0,0 0-67 16,0 0-129-16,0 0-341 0,0 0-788 0</inkml:trace>
  <inkml:trace contextRef="#ctx0" brushRef="#br0" timeOffset="217002.2372">3096 10976 0 0,'0'0'0'0,"0"0"146"0,0 0 132 16,0 0-23-16,0 0-24 0,0 0-32 0,0 0-31 15,0 0-39-15,0 0-32 0,0 0-26 0,0 0-15 16,0 0 5-16,11-2 17 0,-5 3 16 15,1-1 12-15,3 0-4 0,1 1-22 0,2-1-15 16,4 0-14-16,3 0-8 0,2 0-4 0,4 0-4 16,4-1-4-16,5-1-3 0,0-2-5 0,4 0-3 15,1-1-3-15,1-1-2 0,2 1-3 16,0-1-3-16,2 1-2 0,-1-1-3 0,3 2 2 16,-2 0-2-16,1-2 1 0,3 0-1 0,-1 1-2 15,-1 1 2-15,6-1-1 0,-2 1 1 0,0 1-1 16,2-1-2-16,3 1-1 0,-2 0 0 15,2 1 0-15,0-1 2 0,3 1-1 0,-3-2 0 16,1 1-3-16,-5 0 0 0,3-3 2 0,-1 3-1 16,-2-1 4-16,-3-1-1 0,-1 2-2 15,-3-2 1-15,1 0-3 0,-2 1 3 0,-3-1 1 16,1 2 1-16,-1-2-1 0,1 1 0 0,-2 0 1 16,0 1-2-16,1-1 1 0,0 1-2 0,0-2-1 15,0 2 1-15,3-2-1 0,0 0-3 0,1 1 2 16,1-1-2-16,-1 1 1 0,-1-1 0 0,1 0-1 15,-5 2 0-15,1 0 1 0,-1 1 2 16,-3-1 1-16,-2 0 1 0,0 1-2 0,0-1 1 16,-2 2 0-16,3 0-2 0,-1 0 4 0,2-1-4 15,-1 1 2-15,3 1-2 0,1 0-1 0,1 0 2 16,1 0 1-16,-2 4 1 0,4 1-2 16,-6 0-2-16,1 1-1 0,1 0-1 0,-3 1 4 15,-3 2 0-15,-1-2 2 0,-1 1 2 0,-1 0-3 16,-3 0 1-16,0-1 0 0,-2 0 0 15,-1 2 3-15,-2-2-3 0,2 1 1 0,-3 0-3 16,-1 1 0-16,-1-1 2 0,0 0 1 0,-2 2 1 16,-2 1-3-16,-1-2 0 0,-2 0 0 0,-3 1-2 15,-1-2 0-15,-1 1 0 0,-3-2 1 16,3 2 2-16,-5 1 1 0,5 0 2 0,-5-1 1 16,2 3 0-16,-2 0 0 0,2 1 0 0,-2 0 1 15,-1 1-2-15,3 0 2 0,0 0-5 0,-3 0 3 16,4-1 0-16,-3 1-3 0,4-1 4 15,-5 0-2-15,4-2-1 0,-3 0 1 0,-1 1-3 16,-1 0 1-16,-1 0 0 0,0-2 2 0,0 2 2 16,0-2 0-16,0 1 5 0,-3-1-3 0,-2 1 4 15,0 0-1-15,-2 1-1 0,2 0 3 0,-4 0-6 16,0-1 3-16,-2 2 0 0,-1-2 0 0,1 3 3 16,-3-3 1-16,1 0-2 0,3 0-1 15,-2 0-3-15,1-1-1 0,0 1-1 0,-3 1 2 16,2-3-1-16,1 3 0 0,-3-1 2 15,-2 0-3-15,0 1 4 0,1-1-2 0,-4-1-1 16,2 2 1-16,0-2-5 0,-2 0 3 0,-1 1-1 16,-1-2 0-16,-2 1 1 0,-1 1-1 0,1-1 0 15,0 1 0-15,-4-1 0 0,0 1-2 16,-1 0 0-16,-2 0-2 0,-3 1-2 0,0 1 2 16,0-1 0-16,-4 1-1 0,1 0 4 0,-3-1-2 15,-1 1 1-15,0-2 0 0,-1 1-2 0,0-1 1 16,0-1-2-16,-4 1 3 0,1-1-2 0,2 0 2 15,-2-1-2-15,1 1-3 0,0-2 6 16,2 1-3-16,1 0 1 0,-1 0 2 0,3-1-5 16,0 0 1-16,-1-1 1 0,-1-1-1 0,4 0 3 15,1 0-2-15,2-1 0 0,3 1 0 0,1 0 0 16,0 0 0-16,2 1 0 0,0 0-1 0,-1 0-3 16,2-1 1-16,-1 0 0 0,-2 1-1 15,-2 1-1-15,-2-1-2 0,-2 2 0 16,-3 0 0-16,-1-1 2 0,-2 2 1 0,-2-1 0 15,-1 0 2-15,-1 0 1 0,0-1-1 0,0-2 1 0,-1 1-1 16,3-1 0-16,1 0-1 0,2-2-1 16,0 0 0-16,1 1-2 0,3-1-1 0,0-2 3 15,2 1-2-15,-1-1 3 0,2 0-2 0,-1 2 0 16,0-1-5-16,-1 0-6 0,1 0-9 16,-2-1-5-16,0-1 1 0,-2 0-1 0,-3-1 7 15,1 0 4-15,0 0 2 0,-1 0 5 0,4 0 4 16,1 0 3-16,0-1 0 0,1 0 1 15,1-2 0-15,2 1 1 0,1-2 1 0,0 1 2 16,1-1-3-16,0 2-2 0,-1 0-9 0,-1-2-4 0,1 2-2 16,1-2-2-16,-1 1 7 0,0-1 4 15,0 0 6-15,0 0 6 0,-1-3 1 16,1 2 4-16,0-1-2 0,1 1-1 0,2-1-1 0,1 0-1 16,2 0 0-16,-1-1-1 0,1-1 0 0,0 3 0 15,0 0-1-15,-3 1 0 0,4 0-1 16,-3 0 2-16,2 1 0 0,2-1 1 0,0 0 2 15,2-1-3-15,2-1 4 0,3-1 1 0,-2-1 2 16,3-1 3-16,1 0-1 0,-2-1 2 16,3-3-1-16,1 2 2 0,2-1 3 0,0 0 0 15,0-3 2-15,1 0-3 0,3-2-4 0,1 2-2 16,-2-3-3-16,3 0 2 0,2 0-1 0,-2 0 2 16,1-1-4-16,3 1-2 0,-2 1-1 15,1-3-1-15,0-1 2 0,1 1-2 0,0-3-1 16,0 1 0-16,0-4 0 0,1 1 4 0,2 0-1 15,1-2-1-15,1 1 0 0,2-3-4 16,1 0 0-16,4-3-1 0,2-3 1 0,3-1 3 16,5-2-3-16,5-1 2 0,6 0-2 0,8 1 0 15,7-1 2-15,10 3-1 0,9 1 0 0,6 2-4 16,7 4 1-16,5 5 1 0,5 2-3 0,1 4-2 16,2 2-27-16,-6 6-74 0,-4 2-136 0,-22 4-369 15,-22 1-892-15</inkml:trace>
  <inkml:trace contextRef="#ctx0" brushRef="#br0" timeOffset="217698.9591">6951 11096 338 0,'0'0'477'0,"0"0"-131"15,0 0-54-15,0 0-32 16,0 0-28-16,0 0-42 0,0 0-40 0,0 0-35 0,0 0-30 16,0 0-23-16,0 0-11 0,0 0-11 15,0 0-6-15,0 0-5 0,18-5-5 0,0 3 3 16,7-1 5-16,7 0 3 0,4 0 1 16,9 1-6-16,2-1-8 0,10 1-9 0,0 0-3 0,4 0-3 15,2 0 0-15,1 1 3 0,-1-1-5 16,4-1 0-16,-4 2-2 0,-2-1-3 0,-2-1 3 15,-6 2-2-15,-6 1 0 0,-6-1-4 0,-7 1-5 16,-7-1-7-16,-7 0-6 0,-7-1-10 0,-3 0-19 16,-8 1-30-16,-2 1-48 0,0-2-89 15,-2 1-151-15,-4 0-291 0,2 1-421 0</inkml:trace>
  <inkml:trace contextRef="#ctx0" brushRef="#br0" timeOffset="217954.9751">7871 10852 0 0,'0'0'465'0,"0"0"-39"15,0 0-48-15,0 0-19 0,0 0-66 16,0 0-56-16,137 67-54 0,-116-50-44 0,-1 1-26 16,-6 1-31-16,-4-1-17 0,-4 2-11 0,-5 0-15 15,-1 0-6-15,-5 1-12 0,-5 1-3 16,-5-2-5-16,-5 0-3 0,-7-1 3 0,-1-1-10 15,1-2-10-15,-2 0-19 0,0-4-30 0,5-1-37 16,1-2-74-16,5-1-103 0,2-2-240 0,4-2-439 16,4-1 83-16</inkml:trace>
  <inkml:trace contextRef="#ctx0" brushRef="#br0" timeOffset="219688.5121">8736 10607 497 0,'0'0'533'0,"0"0"-93"0,0 0-109 0,0 0-59 15,0 0-41-15,0 0-32 0,0 0-42 16,0 0-31-16,0 0-24 0,0 0-19 0,0 0-13 16,0 0-14-16,0 0-12 0,0 0-14 0,-3-61-10 15,3 61-9-15,0 0-7 0,-1 0-5 0,1 4-5 16,-3 3 0-16,-1 6 2 0,2 2 3 16,-3 4 2-16,1 3 1 0,-4 2 0 0,3 2 0 0,-3 5-2 15,-2 4 2-15,1 1 0 0,-2 3 3 16,0 2-3-16,1-1 0 0,-2-1-2 15,3-1 2-15,1-2 0 0,-1-4 0 0,5-3 1 16,-2-3-1-16,3-3 0 0,0-2-1 0,-1-3-2 16,2-3 1-16,1-1-1 0,-1-4 0 0,1-1 1 15,1-3-2-15,-4-3 4 0,4-1 0 0,0-2-1 16,0 0 2-16,0 0 0 0,0 0 2 0,0 0 2 16,0 0 5-16,0 0 3 0,0 0 8 15,0 0 6-15,0-1 1 0,0-3-3 0,4-2-7 16,-2-1-9-16,-1-3-3 0,1-3-2 0,3-3 0 15,-1 2 0-15,0-4-2 16,2 0 2-16,1-1 0 0,-3-2-2 0,5-2 1 0,-2 0-3 16,2-2-1-16,2 0-2 0,0-2 3 0,2 1-2 15,-1-3 0-15,2 0 0 0,0 0-2 0,-2-1 2 16,5 0 1-16,-4 1 0 0,3-1 1 16,-3 2-3-16,0-1-1 0,1 1 0 0,-1 1 0 15,-2 3 4-15,-2 4 1 0,-2 2-1 0,-2 6 0 16,-3 5-2-16,-1 4 0 0,2 0 0 15,-3 3-1-15,0 0-8 0,0 0-9 0,0 3-2 16,2 5 1-16,0 7 7 0,0 8 11 0,5 2 6 16,0 5 0-16,2 2-3 0,-1 1-1 0,2 3-1 15,4-2 2-15,-3 2 0 0,1-3-2 0,0 1 2 16,3-2-3-16,-1-1 2 0,-1-5 2 16,4 1-2-16,-5-2 1 0,4-2-3 0,-6-3 0 15,-2-3-1-15,-2 0-1 0,-1-4 0 0,-1-4 1 16,-2-1-1-16,-2-2-8 0,0-3-7 0,0-1-18 15,0-2-20-15,0 0-20 0,0 0-30 0,-4 0-48 16,-3-1-62-16,-3-2-111 0,0 0-245 16,1-1-388-16,0 3 96 0</inkml:trace>
  <inkml:trace contextRef="#ctx0" brushRef="#br0" timeOffset="219857.7366">8694 11006 823 0,'0'0'637'0,"0"0"-391"15,0 0-136-15,0 0-9 0,0 0 41 16,0 0 30-16,0 0-15 0,0 0-43 0,0 0-42 0,131-6-35 16,-104 5-16-16,-1 1-16 0,3 0-21 15,-5 0-44-15,-3 0-85 0,-5 0-145 0,-3 0-334 16,-5 0-755-16</inkml:trace>
  <inkml:trace contextRef="#ctx0" brushRef="#br0" timeOffset="220112.0764">9404 10697 1748 0,'0'0'358'0,"0"0"-141"16,0 0-47-16,0 0-14 0,0 0-1 0,0 0-14 15,-131 84-23-15,107-59-21 0,-2 0-16 0,6 2-14 16,2 0-13-16,4 2-15 0,3-2-12 15,4 0-6-15,6-1-6 0,1 1 0 0,8-2-4 16,3-3 0-16,6 1-5 0,4-4-3 0,2-3 1 16,-1-1-8-16,5-5 1 0,-4-3-5 15,2-1-12-15,-4-2-8 0,-5-3-20 16,2-1-21-16,-6 0-31 0,4-2-50 0,-5-4-69 0,1 0-152 16,-3 0-481-16,-4 3-731 0</inkml:trace>
  <inkml:trace contextRef="#ctx0" brushRef="#br0" timeOffset="221665.302">9693 10765 1242 0,'0'0'380'0,"0"0"-126"0,0 0-21 0,0 0-18 16,0 0-10-16,0 0-35 0,0 0-36 0,-119 128-32 15,109-106-31-15,1 0-21 0,4-1-20 0,2 1-6 16,3-1-10-16,0 1-2 0,0-3-3 15,7-3-8-15,-3-1 3 0,6-5 0 16,0-1 1-16,0-5 7 0,6-4 2 0,-3 0 2 16,0-9-1-16,3-3 0 0,-2-2-6 0,1-3-5 0,-2-1 1 15,-2-1-7-15,-3-1 4 0,-4 1 2 16,3 0-4-16,-6 0 4 0,-1 3-1 0,0 2-1 16,-1 3 1-16,-4 2-2 0,2 5-2 15,2 2-4-15,0 2-6 0,0 0-6 0,0 2 0 16,0 7 5-16,-1 2 4 0,2 4 8 0,0 0 0 15,0 2-3-15,5 0 2 0,2-1-8 0,2 0 0 16,1-1-2-16,4-1-4 0,-2-4 2 0,2-2-6 16,3-4 3-16,3-4 2 0,-1 0 6 15,2-6 5-15,0-5 4 0,-1-1 2 0,0-3 3 16,-2-1 3-16,-4-1 1 0,1-2 0 0,-3 2 1 16,-1-2 0-16,-1 0-2 0,1 1 1 0,-2-1-4 15,0 3-1-15,-1 1-1 0,-2 3 2 16,1 5 1-16,-4 1 4 0,-2 3-2 0,-1 1-7 15,0 2-8-15,0 0-13 0,0 5 0 0,-1 4 4 16,-2 4 7-16,-3 2 9 0,3 2 0 16,-2 1-3-16,2 3 5 0,-1-1-4 0,1 1 1 15,2 1-2-15,1 1-3 0,0-2-4 0,0-1-8 16,0-3-4-16,3-4-7 0,3-2 5 16,3-5 8-16,1-4 9 0,6-2 12 0,-3 0 0 0,5-7 2 15,-3-3 0-15,4-5-5 0,-1-2 5 0,-1-4-1 16,-1-1 2-16,2-2 2 0,-5-2-2 15,4-1 0-15,-5-2-4 0,-1 0 1 0,-1-4-3 16,-2 1-1-16,-2 0 0 0,0-4-4 0,-2 3 2 16,0-4 0-16,-2-2-3 0,1-2 2 0,1-1-2 15,-2-1 0-15,0-1 0 0,2 1-2 16,-1 1 1-16,-1 2-1 0,-1 2 4 0,-1 5 3 16,0 6 4-16,-3 6 5 0,-4 8-4 0,-1 6 0 15,-1 7-4-15,-4 2-5 0,1 12 2 0,-7 8-6 16,0 6 4-16,-3 9 1 0,0 5 0 15,0 5 3-15,2 4 0 0,3 4 1 16,6 3-2-16,3-1 3 0,8-3-4 0,0-2 0 0,9-3 3 16,4-4-6-16,2-4 4 0,2-5-1 15,4-6-3-15,1-4 7 0,2-8-3 0,6-4 2 16,1-6 5-16,0-6-4 0,5-2 2 0,-2-2-1 16,-3-8 1-16,-1-2 0 0,-5-3 0 0,-3-3 2 15,-8-3-2-15,-1-1 6 0,-3-2-5 16,-5-1-3-16,-4 0 2 0,-1 0-9 0,-5 2 1 15,-5 0-2-15,-2 5 1 0,-2 2 3 0,-4 2 5 16,-1 4 3-16,1 3 1 0,0 5 0 0,1 2-3 16,1 0-3-16,2 7 0 0,3 3-7 0,2 3 5 15,2 3 0-15,3 1-2 0,2 5 7 0,2 1-6 16,0 2 2-16,1 2-2 0,4 1 0 16,1 1-3-16,2-3-1 0,3-3-2 0,1-4-3 15,5-3 5-15,0-7 5 0,6-6 4 16,2-3 2-16,3-1 4 0,-2-6-4 0,1-6 2 15,1 0-1-15,-3-3 0 0,0-4 3 0,-4-2 2 16,-3-1 3-16,-3 0 0 0,-2-1 0 0,-3 0-3 16,1 0-3-16,-4 1-4 0,2-1-3 15,0 3 0-15,-1 5-4 0,-1 2 4 0,0 4-1 16,-1 4-4-16,-1 2 2 0,-2 3-7 0,0 1-5 16,0 4 0-16,0 4-3 0,2 3 6 0,-1 4 1 15,-3 2 4-15,2 4 1 0,-3 1 1 0,0 1 2 16,0 1-4-16,0 2-1 0,-4-4 0 15,1 2-5-15,0-5 1 0,0-4-5 0,3-2 5 16,0-6 4-16,0-4 6 0,5-3 17 0,0-1 0 16,3-6 2-16,0-5-4 0,2-1-10 0,1-3-1 15,-1-3-3-15,1-1 3 0,0-1-2 0,1-2 0 16,-1 2 0-16,4-3-3 0,-3-1 1 16,5 4 1-16,-3 1-2 0,4 2 2 0,-2 2-4 15,1 2-3-15,-3 3 1 0,0 5-3 0,-3 1-1 16,-1 5-2-16,-1 0-2 0,-4 6-2 0,0 4 1 15,-3 3 1-15,-1 2 1 16,-1 2 1-16,0 3 3 0,-2-1 1 0,-4 2 1 0,-2 2-2 16,-1-1-1-16,0-3-7 0,-1 0-4 0,1-4-4 15,3-6-2-15,3-4 8 0,2-3 18 16,1-2 19-16,0-3 6 0,0-4-2 0,1-5-8 16,4-3-11-16,3-1-1 0,-2-1 1 0,0-2-3 15,0 0 4-15,3 3-3 0,0 0 0 16,1 0 0-16,0 2-2 0,1 1 2 0,-1 3 0 15,1 1-1-15,0 5-4 0,-1 1-1 0,-1 3-2 16,1 0-2-16,-2 7 2 0,-1 3 1 0,0 2 0 16,2 1 3-16,-1 2-3 0,-1 1 3 0,1 1 0 15,-1 3-1-15,-2-1 3 0,1-3-4 0,-1 1-2 16,1-5 1-16,3-4 1 0,0-2 5 0,0-3 3 16,3-3 5-16,-1 0-1 0,0-5 0 15,3-4-1-15,-2-2-3 0,0-2 4 0,-2-1-4 16,-1-2 1-16,-2-2 1 0,2 1-2 15,-4-2 2-15,0 1-2 0,-1 1 1 0,-2-1-3 16,0 0-1-16,0 1 2 0,0 0-1 0,1 3 3 16,-2 1 2-16,0 4 0 0,0 3 0 15,0 3-3-15,-1 3-10 0,0 0-5 0,0 5-1 0,0 6 2 16,-1 4 5-16,0 2 4 0,-1 3 0 16,-1 0 0-16,2 3 1 0,0 0 1 0,-2 3-3 15,1-1-1-15,-2 2-1 0,3-3-7 0,1-1-13 16,0-2-10-16,4-4-14 0,8-3-23 0,3-5-23 15,5-5-45-15,0-2-59 0,1-2-133 0,-5-2-538 16,-6-1-618-16</inkml:trace>
  <inkml:trace contextRef="#ctx0" brushRef="#br0" timeOffset="221828.099">11453 10312 1589 0,'0'0'307'0,"0"0"-170"0,0 0-34 15,0 0-18-15,0 0-21 0,0 0-34 0,0 0-73 16,0 0-68-16,0 0-88 0,0 0-194 16,0 0-333-16,0 0-117 0</inkml:trace>
  <inkml:trace contextRef="#ctx0" brushRef="#br0" timeOffset="222026.8114">11719 10442 771 0,'0'0'481'16,"0"0"-94"-16,0 0-43 0,0 0-55 0,0 0-44 16,0 0-52-16,0 0-48 0,-65 136-33 15,65-114-24-15,8 0-17 0,2-1-13 0,2 0-15 16,6-2-7-16,3-5-9 0,1-1-11 0,6-2-1 16,-3-6-11-16,1 0-11 0,-4-3-16 15,-2-2-17-15,-1 0-25 0,-6 0-49 0,0-1-73 16,-6-3-122-16,-2 1-437 0,-3 1-848 0</inkml:trace>
  <inkml:trace contextRef="#ctx0" brushRef="#br0" timeOffset="224409.2067">6177 9560 0 0,'0'0'253'15,"0"0"167"-15,0 0-39 0,0 0-36 0,0 0-51 16,0 0-56-16,0 0-51 0,0 0-44 16,0 0-32-16,0 0-27 0,0 0-23 0,0 0-24 0,-5-29-14 15,1 26-16-15,-1 0-4 0,0-1 0 16,-1 1-2-16,-3-2 3 0,-1 2-5 0,-1-1-2 15,-3 1 0-15,0-1-1 0,-1 1 0 0,-3 0-2 16,-4-2-3-16,-4 2-4 0,-1-1 0 16,-4 1 0-16,-2-1 3 0,-1-1 2 0,-5 2-4 15,-1 0-2-15,-2 0 1 0,-2-1-1 0,-3 0 4 16,2-1 1-16,-3 2 1 0,-1-1-3 0,-2 2-2 16,1-2-2-16,3 2-2 0,1 1 3 15,1-1-1-15,0 2-2 0,3 0 4 0,-1 0-6 16,0 4 2-16,0 0 2 0,1-2-1 0,0 3 5 15,1 0 0-15,0 1-2 0,0-1 0 0,0 0 0 16,1 2-1-16,-1 0-2 0,1 0-3 16,1 0-3-16,2-1-2 0,2 1 2 0,1 0-3 15,2 0 1-15,-1 1-7 0,2-1-8 0,1 1-9 16,1 0-19-16,-1 1-6 0,-1-2-10 16,-2 1-3-16,0 0 7 0,-2 1 2 0,0-1 10 0,-1-1 17 15,0 0 15-15,-3-1 15 0,0 2 14 0,1-2 2 16,-2 0 2-16,1-1 2 0,1 1 0 15,-1 0 0-15,2 0 4 0,-1-1-1 0,2-1 0 16,3 0-1-16,-1 0 3 0,3-1 3 0,-1 1 1 16,2-2-1-16,-1 2 0 0,-1 0-5 0,3 0 5 15,0 1 6-15,0-1 8 0,2 1 7 16,2 1 0-16,0-1-2 0,4 1-5 0,-2 1-3 16,3-1 2-16,0 2-3 0,2-1 3 0,2 2-6 15,-1 0-6-15,4-1 0 0,-3 2-6 16,3 0 2-16,-3 0-3 0,2 2 1 15,-3-2-1-15,2 0 0 0,-4 0 4 0,-1 1-1 0,0 1 5 16,-2-3-4-16,0 3 0 0,0-1 2 16,0 1 6-16,1-1 16 0,1 0 13 0,4-1 6 0,-1 0-2 15,5 1-13-15,0 0-10 0,-1 1-8 16,3 2-3-16,0 0 1 0,1 0-2 0,0 1 2 16,0 0-4-16,2 1 4 0,-1 0 3 15,3 0 0-15,-2 1 6 0,4 2-8 0,-1-2-2 16,0 1-2-16,0 1-5 0,0-1 2 0,1 3 0 15,1-2 2-15,-2 1 3 0,1 1 2 0,1-2 0 16,0 2 0-16,-2-2-1 0,2 1-3 0,0-1-3 16,-1-2 0-16,1-2-5 0,2 2 2 0,0-1 0 15,0-1-1-15,0 0 1 0,5 1 0 16,-1 0-1-16,2 0 0 0,1 0 2 0,0-2-1 16,2 1 0-16,3-4-2 0,-2 1-2 0,4-1 1 15,-3 0 1-15,2-1-1 0,-2 1 1 16,4 0-5-16,-1-1 2 0,-1 0-2 0,2-1 0 15,-2 0 3-15,5 2-1 0,0-4 3 0,1 1 0 16,1-1 1-16,0-1 2 0,3-1-4 0,0 1 3 16,-2-3-2-16,3 1 0 0,2-1 2 15,0-1 0-15,3 0 1 0,-1-1 1 0,2 1-1 16,1 0-2-16,1-1-1 0,-3 2-2 0,3-1 1 16,-3 1 4-16,1 0-1 0,1-1-3 0,-1 0 1 15,1 0-4-15,-1 0 2 0,3 1 1 0,-1-1 0 16,2 0 0-16,-2-1-2 0,1 2 0 0,2-2 0 15,-2 1-2-15,1-1 2 0,-2 1-1 16,1-1 0-16,-1 0-1 0,-1 1 1 0,0 0-1 16,0 0-2-16,-1 1 1 0,-1-2-3 0,-3 0-2 15,0 0-1-15,-2-1 1 0,-5 0 1 0,2 0 4 16,0 0 1-16,-2 0 2 0,2-1-4 16,1-1 0-16,2-1-1 0,-1 1 1 0,2-2 2 15,3 1-1-15,-1-1 2 0,0 2-2 0,2-2 1 16,0 2 2-16,1-2 3 0,-2 1 1 15,1-2 0-15,-3 2 0 0,2-2-4 0,-4 1 0 16,4 2 1-16,-5-1 1 0,0 1 1 0,2-2-2 16,-2 2 1-16,4-2-1 0,-4 1 0 15,2-1 1-15,0 2-2 0,1-1 0 0,0-1 0 16,2 1 0-16,2 0 2 0,-2-1 0 0,1-1 1 16,-2 2-1-16,0-2-2 0,-3-1 4 0,1 1-1 15,-1 2 3-15,-1-2-1 0,0 1-3 0,0-1 0 16,-2 0-2-16,-4 0 4 0,2-1 0 0,-4 1-1 15,2 0 3-15,-3-1-4 0,2 0 1 0,-2 2 1 16,2-1 1-16,-1 0-2 0,5 2-1 16,0-1 1-16,1-1-5 0,1 2 2 0,3-1 0 15,-1 2-2-15,-4-2 4 0,1 1-2 0,0-1 0 16,-3 0 1-16,-1 0-1 0,-1 1 1 16,3-2 1-16,-3 1 2 0,2-2-2 0,1 0-1 15,0 0 0-15,1-1 0 0,1-2 3 16,-1 1 0-16,1 0 0 0,0-1 0 0,-1 1-1 0,1-1-1 15,2 1 1-15,-2-1-2 0,2 0 2 16,-1-1-2-16,1 1 0 0,2 0 1 0,-2 0 2 16,0-2 1-16,1 2 3 0,-1 0 4 0,-1-2-2 15,-2 1 2-15,0 0 1 0,1-1 1 16,-2 1 3-16,-2-1-1 0,1 1 1 0,-1-1 3 16,-2 1-6-16,0 0 1 0,-2 0-4 0,2-2-4 15,-2 1 0-15,5-1-3 0,-4 0-2 0,3 1 1 16,0-1-1-16,-2 1 0 0,3 0 0 15,-4-1 2-15,4 2-1 0,-6-2 1 0,1 2 3 0,-1-2 1 16,0 1 3-16,-2-1-3 0,0-1-1 16,-1 2-1-16,-2-1-1 0,1-1 5 0,-3 1 1 15,-1-3 0-15,1 3-2 0,0-2-1 0,-3 0-3 16,0 1 0-16,2-2 1 0,-3 2 0 0,0-1-2 16,-1 1 1-16,0 2-1 0,1-1 3 15,-1 1 4-15,0-2-1 0,0 2 1 0,0-1-4 16,-2 1-3-16,-3-1-2 0,2-1 0 0,-5 0 0 15,4-1-1-15,-4 0 1 0,-1 0-4 16,-1-1 2-16,-1 0 0 0,0 1-2 0,0-1 5 16,-3 2-4-16,-1-1 0 0,3 2 1 0,-2 1-3 15,-1-2 2-15,2 4 3 0,-3-1-2 0,3-1-2 16,-4 1-2-16,3-1-2 0,-5 2-2 16,-2-1 2-16,-3 0-2 0,-3-1-2 0,-4 1-2 15,-5-1-5-15,-2 2-4 0,-1 1-12 0,-6 2-26 16,-1 0-48-16,-7 3-68 0,-1-1-153 0,11 2-385 15,14 2-587-15</inkml:trace>
  <inkml:trace contextRef="#ctx0" brushRef="#br0" timeOffset="225420.1826">6336 9873 0 0,'0'0'301'0,"0"0"13"16,0 0-24-16,0 0-20 0,0 0-36 0,0 0-55 15,0 0-47-15,0 0-34 0,0 0-26 16,0 0-19-16,0 0-12 0,0 0-7 0,0 0-3 16,1 0 6-16,3 0 13 0,1 0 10 0,3 1 7 15,4 0 2-15,0-1-10 0,7 0-7 16,3 0-7-16,7 0-8 0,3 0-8 0,7 0-5 16,4 0-5-16,6-1-2 0,2-2 1 0,7 1-2 15,2 1-3-15,4-3-3 0,4 2-4 16,3-2 0-16,2-1 1 0,-1-1-2 0,3-1 5 15,-1-1-5-15,-2 1-2 0,-1-1 0 0,-4 1-1 16,1 0 3-16,-5 3 3 0,-3-1 3 0,-2 0 3 16,-7 2 2-16,-8 0 6 0,-5 1 1 0,-6-1 5 15,-9 1-1-15,-3 1-3 0,-5 1 0 16,-5 0-7-16,-6 0 0 0,-3-1-1 0,-1 1-3 16,0 0-1-16,0 0-6 0,0 0-4 0,0 0-5 15,0 0-4-15,0 0-8 0,0 0-13 0,-1 0-8 16,-3 0-27-16,-2 2-37 0,-2 0-60 0,2-1-99 15,-4 2-191-15,1-3-364 0,2 0-254 16</inkml:trace>
  <inkml:trace contextRef="#ctx0" brushRef="#br0" timeOffset="225701.0747">7657 9520 931 0,'0'0'522'0,"0"0"-226"0,0 0-98 0,0 0-23 16,0 0 4-16,0 0-6 0,0 0-24 0,0 0-29 15,132 41-27-15,-101-24-24 0,2 1-17 16,4 3-11-16,-3-1-6 0,4 4-6 0,-6-3-2 16,-1 3-5-16,-2-1 1 0,-8 1 3 0,-2 1-2 15,-6-2-2-15,-2 0-10 0,-4-3-7 0,-5-1-3 16,-2-1 0-16,-2-4 5 0,-9-1 0 0,-3 3-1 15,-10-3-3-15,-1 1-2 0,-8-3-3 0,-3 0-9 16,1-2-15-16,-1-1-34 0,2-1-53 16,0-3-84-16,4 2-124 0,8-2-350 15,10-3-915-15</inkml:trace>
  <inkml:trace contextRef="#ctx0" brushRef="#br0" timeOffset="227911.7834">8826 9165 348 0,'0'0'514'0,"0"0"-166"0,0 0-100 0,0 0-47 15,0 0-15-15,0 0-20 0,0 0-31 16,0 0-27-16,0 0-31 0,0 0-22 0,0 0-11 16,0 0-7-16,-110-8 5 0,93 19 0 0,-2 2 0 15,-2 1 1-15,-4 5-6 0,3 2 4 0,-2 4 4 16,-3 3-3-16,3 3-1 0,0-1-12 16,7 0-13-16,1-1-5 0,6 1-7 0,3-1 1 15,5 2 2-15,2 2 8 0,1-2 4 0,8 2 1 16,2 0 3-16,7-4-3 0,2-1 4 0,1-2 0 15,7-3-1-15,-1-1-1 0,5-3-4 16,0-5-3-16,0-2-1 0,0-3-1 0,-2-3 0 16,1-1 1-16,-4-2-1 0,-4-1-2 15,-5 0 2-15,-4-2-1 0,-4 0 2 0,0 0 6 16,-4-2 1-16,-4 0 3 0,-1-1 4 0,-1 0-9 16,0 1 1-16,1-2-9 0,-1 2-4 0,0-2-2 15,0 0-9-15,0 1-13 0,0-2-13 16,0 0-20-16,0-1-32 0,0 1-38 0,0-2-53 15,0-2-105-15,0 2-218 0,0 1-473 0,0 1-221 0</inkml:trace>
  <inkml:trace contextRef="#ctx0" brushRef="#br0" timeOffset="230564.9307">9132 9450 909 0,'0'0'790'0,"0"0"-466"0,0 0-155 16,0 0-41-16,0 0-11 0,0 0-7 0,0 0-9 15,0 0-16-15,0 0-13 0,0 0-18 16,0 0-17-16,0 0-11 0,-122 82-9 0,114-63-1 16,4 2-4-16,3 2-2 0,1 0 0 0,1-1-7 15,10 3 1-15,1-1 2 0,7 0-2 16,0 0 3-16,3-1-2 0,6-1-1 0,2-7 4 0,1-1 0 15,2-4 1-15,2-3-1 0,-2-4-1 16,-3-3-4-16,-2 0-3 0,-4-5 3 0,-3-3-4 16,-2-2 8-16,-4-2-1 0,-1-2-3 0,-4-3 2 15,-2-1-5-15,-2-1 1 0,-5 1-1 0,-1-3-5 16,0 0-3-16,0 1-3 0,-4-2 1 0,-5 1-3 16,-1-1 5-16,-1 2 1 0,-4 2 0 15,2 4 2-15,-1 0-1 0,-1 2 2 0,1 4 5 16,-3 1-1-16,3 4 2 0,-3 1-3 0,2 2-3 15,-1 0 1-15,4 0-2 0,1 4 1 16,3 2-2-16,2 3-4 0,1 0-3 0,5 3-3 16,0 0 0-16,0 1 3 0,8-1 5 0,1 0 4 15,2-3-2-15,3 0 3 0,2-4-2 0,0-2 1 16,2-2 4-16,1-1 0 0,-3 0 2 16,0-6-2-16,-4-2 0 0,4-3 2 0,-4-3 2 0,0 0 4 15,-2-1 0-15,0-1-1 0,0-1-3 16,-1 2 1-16,-1-2 0 0,-2 1 0 15,1 1 2-15,2-2-1 0,-2 2-2 0,0 0 2 16,1 5-3-16,1-1-3 0,-1 3 4 0,1 3-6 0,-1 0 0 16,1 1 2-16,-1 3-6 0,2 1 1 15,0 0 0-15,1 1-4 0,2 5 1 0,-3 1 0 16,0-1-2-16,0 3 2 16,-3 0-5-16,-2 2-4 0,-4 2 0 0,-1 1-1 0,-5 3 6 15,-1 0 3-15,-7-1 5 0,1 4-1 0,0-1 2 16,-1-1 0-16,2 2 0 0,-2-3 2 0,4-2 0 15,2 0 0-15,1-1 2 0,4-4-1 0,2 1-2 16,0-2 5-16,1-1-3 0,6 0 3 16,2-1 5-16,2-1-1 0,2 0 2 0,4 0-4 15,1-2 3-15,5-3 1 0,0-1 1 0,1 0 2 16,3 0-3-16,-2-5 0 0,2-1-3 16,-3-1 3-16,-1-3 0 0,-1 0 3 0,-1-3-1 0,-1-2-2 15,-2 0 1-15,-1-4 2 0,0-1 0 16,-1-1 2-16,-3 0-3 0,0-3-3 0,0 2 0 15,-1-1 1-15,-1-3 0 0,-2 1-1 0,1-1 1 16,-1-1-7-16,1 0 0 0,-1-2 1 16,1 0-4-16,0 0 4 0,-2 0-1 0,1 2-2 15,1-2 1-15,-2-1-3 0,-2 2 3 0,0-2 1 16,-1 3-2-16,0 0 2 0,-4 2 0 16,-1 3-2-16,0 1 2 0,0 1 6 0,-1 4 1 0,-5 0 1 15,0 3 5-15,-1 1 4 0,1 3 1 16,1 1 3-16,0 3-7 0,0 4-12 0,2-1-4 15,-1 2-9-15,0 2 1 0,-1 4-1 0,0 4 2 16,-3 4 3-16,2 6 3 0,-2 3-1 16,1 5 1-16,0 4 1 0,0 4 1 0,0 4 2 15,4 4-2-15,-4 3-1 0,3 1-1 0,-4 4-2 16,0 0 4-16,2 3 1 0,0-1 2 0,1 1 2 16,0 0-4-16,0 0-3 0,1-1-2 15,-3-2 2-15,1-1 1 0,-1-1 0 0,-2-7 0 16,5-1-3-16,-2-7 1 0,3-4 2 0,-1-3 0 15,0-4 2-15,3-5-2 0,-2-4 0 16,2-2-1-16,1-3-5 0,0-6 6 0,0 0 6 16,0-4 9-16,0 0 15 0,0 0 3 0,0-3-2 15,0-4-6-15,0-2-11 0,1-3-6 0,2-2-4 16,-2-2 0-16,3-4-4 0,0 0 4 16,-1-3 1-16,3-2 1 0,-2-1 5 0,3-4-8 15,2-2-1-15,1-3-1 0,2-3-5 0,1 0 9 16,3-2 1-16,1-2 1 0,3 0-1 15,0-1-6-15,3 0 2 0,0 1-2 0,-1 4 4 16,-1 5-1-16,2 5-2 0,-6 6 0 0,1 5-3 16,-6 5 3-16,0 3 1 0,-3 3 0 0,-1 4-3 15,0 2-4-15,-4 0-2 0,2 7-3 0,-2 3 6 16,0 4 1-16,2 4 0 0,-2 2 2 0,1 4-5 16,-3 4 2-16,0 1 4 0,-1 0-1 0,-1 1 4 15,1-2-5-15,-1-1-6 0,0 0 0 16,0-2-5-16,3-6 7 0,-1-2 2 0,1-6 0 15,2-5 3-15,-2-1-3 0,4-4 4 0,-3-1 3 16,4-3 5-16,0-5-2 0,3-3-3 0,-1-3-1 16,0-1-5-16,1-4 5 0,-1-2 3 0,-1 0 1 15,-1-3 4-15,-2 1-7 0,1-2-1 16,-4 1-1-16,3-1-2 0,-4 0 5 16,0 4-2-16,-2 1 2 0,2 3-3 0,-2 3 1 15,0 4 3-15,0 2-1 0,0 2 7 0,0 2-8 16,0 4-6-16,0 0-8 0,0 0-10 0,-2 6 9 15,0 5 2-15,-1 3 8 0,-2 4 0 16,4 5 0-16,-1 2 2 0,1 3-3 0,1 0 5 16,0 2-4-16,3-1-4 0,4-2-1 0,4-4-3 0,2-6 3 15,4-2 5-15,0-6 2 0,1-3 4 16,3-5-4-16,-2-1 1 0,1 0-2 0,-3-7-1 16,0-2 2-16,-2-3-1 0,-3-3 0 15,-2-1-2-15,-1 0 1 0,-5-4 1 0,1 2 1 16,-5-1 4-16,0 0-5 0,-1 0-3 0,-6 0-3 15,0 2-3-15,-2 2 6 0,0 0 2 16,-1 4 3-16,-2 0 5 0,0 3-6 0,2 2 1 0,1 4-3 16,2-1 0-16,-2 3 1 0,1 0-3 15,1 5-3-15,2 2-5 0,-3 4 5 0,5 0 2 0,-1 3 1 16,3 0 5-16,1 1-9 0,0 0-4 16,5-2-5-16,5-4-2 0,3-2 8 15,4-2 7-15,0-5 8 0,6 0 3 0,-5-6-3 16,1-1 1-16,-1-4-1 0,-4-2 2 0,1-1-1 15,-4-2-3-15,-2 0 1 0,-1 0-2 16,-3-1 5-16,2-1 1 0,-4 0-3 0,2-1 6 16,-1 2-5-16,0-1-1 0,2 2 0 0,-1 1 1 15,1 3-1-15,1-1-2 0,0 4 1 0,2 2-8 16,-1 1 2-16,1 3-2 0,1 3-2 16,-2 0 2-16,-1 7-6 0,-1 3-1 0,3 2 1 0,-5 4-3 15,0 1 7-15,-2 5 2 0,-2 1 1 0,0 6 2 16,-2 0-4-16,-4 2 3 0,-3 0-1 0,1-1 4 15,3-2-1-15,-1-6-2 0,3-1 1 16,3-7-1-16,0-1 1 0,0-4 6 0,0-1 0 16,6-5 2-16,-2 0 1 0,2-2 4 15,1-1-1-15,4 0 3 0,2-5-1 0,3-5-5 16,1 0-1-16,2-3-4 0,-1 0 0 0,1-2 1 16,0-3 0-16,-2 0 5 0,2-2-4 0,-4 1-2 15,2-3-2-15,-1 1-3 0,-1-1 4 0,2 1 2 16,-2-1 2-16,1 1-2 0,-1 3-1 15,-3 1 1-15,2 4 0 0,-5 2 4 0,-2 3 1 16,-1 1-2-16,-2 4 1 0,-1 0-7 16,-3 2 0-16,0 1-4 0,0 0-7 0,0 4 2 0,-7 3-3 15,1 3 5-15,-2 3 7 0,-2 5 0 16,-4 1 3-16,2 1-1 0,-2 4-1 0,0 1-1 16,0 3-2-16,2 1 0 0,1-1-1 15,1-2-2-15,5-5-6 0,5-5-5 0,0-5 1 0,7-6 7 16,4-3 9-16,2-2 6 0,3-2 0 15,0-6-4-15,3-2-2 0,2-4 0 0,-4-1 0 16,3-2 3-16,-6-2 1 0,0-1-2 0,-4 1-1 16,-3 0-6-16,-1-1 5 0,-1 3 0 0,-2 1 2 15,-2 0 3-15,-1 3-5 0,0 3-1 16,0 3-1-16,-1 1-1 0,-2 2-2 0,0 3-4 16,1 1-6-16,-1 1-5 0,-4 5 2 0,3 5 6 15,-3 3 6-15,-1 2 6 0,3 3-2 16,1 1-3-16,1 5-2 0,1 0 0 0,-1 0 1 15,2 2-1-15,1-2-4 0,1-4-6 0,8-5 1 16,5-3 9-16,2-5 11 0,5-5 11 0,3-2 1 16,-2-1-4-16,1-1-2 0,2-5-5 0,-1-3 3 15,-2-1 0-15,3-1 3 0,-3-3 0 16,0-1-3-16,-4-2-1 0,-2-1-2 0,-2 0-2 16,-1-2 2-16,-1 0-1 0,-2-1-1 0,1 0-2 15,-1-2-1-15,0-1 0 0,1 0-1 0,-1-2 5 16,1 0-7-16,3-3 0 0,-2-2-2 0,2-1-2 15,0-3 4-15,0 0 0 0,0-2 3 16,2 1 0-16,-2 0-2 0,1-1-2 0,-3 1-2 16,-1 2 4-16,-2 0 1 0,-4 2 0 0,0 4 1 15,-3 0-1-15,-1 4 2 0,-1 2 3 16,0 2 5-16,-1 2 6 0,-1 4-7 0,-1 3 0 16,-2 4-9-16,2 2-11 0,-3 4 2 0,1 1-7 15,-1 3 1-15,-4 6 1 0,-1 6 1 0,-1 6 7 16,-1 5 2-16,0 6 4 0,3 6 2 15,2 3-2-15,1 5 0 0,2 1-1 0,2 3 0 16,0 2 3-16,-1 2-1 0,2 0 2 0,-3 1-3 16,-1 0 0-16,2-2-2 0,0-1 3 15,2 0 1-15,0-5-1 0,2-6-1 0,0-5-4 16,7-6 2-16,5-9 4 0,2-6 4 0,4-4 5 16,2-8 4-16,2-3-1 0,1-2-4 0,0-9 1 15,0-3-3-15,0-2-1 0,-2-5-1 0,-1-3-2 16,-1 1 0-16,-7-4-2 0,-1-1 2 0,-3 2 0 15,-6 0-3-15,-1-1-2 0,-1 4-1 16,-3 2-2-16,-4 4 4 0,-1 2 3 0,-1 5 2 16,0 3-1-16,0 3-3 0,-2 4-4 15,1 0-3-15,-2 8 4 0,0 4 1 0,0 1 1 16,2 5 1-16,3 3-6 0,1 2 4 0,2 4 0 16,3 2 1-16,1 2 0 0,0 1 0 0,0 0-1 15,3 0-2-15,2-3 0 0,3-1-5 0,4-6 2 16,3-5 1-16,5-3 1 0,4-6 2 15,2-3-6-15,3-4-19 0,-2-1-25 0,2-1-43 16,-4-7-34-16,-2-3-34 0,-4-3-39 0,-2-2-64 16,-3-1-178-16,-4 2-381 0,-6 6-196 0</inkml:trace>
  <inkml:trace contextRef="#ctx0" brushRef="#br0" timeOffset="230745.0621">11499 9026 1069 0,'0'0'415'16,"0"0"-183"-16,0 0-23 0,0 0-7 0,120-2-21 15,-81 2-37-15,1 0-54 0,2 0-41 16,2 1-26-16,-3 3-20 0,-1-1-25 0,-5 1-54 16,-4-1-94-16,-4 0-221 0,-8-2-481 15,-9 0-214-15</inkml:trace>
  <inkml:trace contextRef="#ctx0" brushRef="#br0" timeOffset="239146.8052">15800 803 0 0,'0'0'0'0,"0"0"0"15,0 0 0-15,0 0 0 0,0 0 136 0,0 0 44 16,0 0-25-16,0 0-19 0,0 0-9 0,0 0-11 16,0 0-6-16,0 0-12 0,0 0-13 15,0 0-11-15,8-24-18 0,-9 23 15 0,1 0-3 16,-1 0-4-16,0 1-6 0,1 0-29 0,0 0-19 16,0 0-21-16,0 0-5 0,0 0-2 0,0 0 1 15,0 0 31-15,2 0 10 0,-1 0 21 16,1 0 20-16,4 1-8 0,-4 1 7 0,4 2-8 15,-2-1-6-15,2 1-6 0,-1 0-14 0,4 1-3 16,-2 0-13-16,-3 1-5 0,4 0-5 0,-4 1 1 16,4-1 2-16,-3 2 0 0,-1-1 5 15,-2 1-5-15,3-1-1 0,-2 1 7 0,-1 1-6 16,3 1 9-16,-2-1-1 0,-1 2-3 0,3 0 7 16,-3 0-5-16,0 2 7 0,1 0 5 0,2 1-4 15,-2-1 4-15,3 2-5 0,-2 1 5 16,3 0-1-16,-3 1 2 0,4 0-1 0,-1 2-8 15,-2-1 1-15,3 0-8 0,-1 2-3 0,-3 0 5 16,4 4-8-16,-3 3 3 0,2 2-3 0,-4-2 0 16,1-3 5-16,-3-4-1 0,-1-1 4 0,1-1-1 15,-1 1-1-15,0-1-1 0,0 1-1 0,0 0 0 16,0-1-2-16,-1 1 4 0,-1 0 0 16,-2-1-2-16,3 1 3 0,-1 2-2 15,0 1 1-15,1 0 3 0,-2 1-1 0,2 1-2 16,1-1 0-16,0 1 0 0,0 0-3 0,0-2 1 0,0 1-3 15,0 0 1-15,0-1-1 0,0 0-2 16,0 1 3-16,0 0-1 0,-1 0-1 0,1 0 0 16,-1 0-2-16,-1 0-2 0,0 1-1 0,-2 0 4 15,2 1 1-15,0-2-4 0,0 0-1 16,-1 3-1-16,3-2-1 0,0 0 6 0,0 3 4 16,0-3-2-16,0 1-1 0,0 1-1 0,3-2-2 15,-1 0 2-15,0 1 1 0,1 1 1 0,1-1 0 16,0 1-3-16,-3-1-1 0,4 0 1 0,-2 0 0 15,-2-3 0-15,4 2 0 0,-3-2-3 16,0 0 1-16,-1 0 0 0,4-1 1 0,-3 1 0 16,2 0 2-16,-2-2-1 0,3 1-3 15,-3 1 1-15,1 0-3 0,3-1 3 0,-4 3 2 0,4-2-1 16,-2 0 1-16,1 2-2 0,-1-2 0 16,-2 2 1-16,4-1 1 0,-3 0-1 0,-1 2-1 15,2-1 0-15,-1-1-3 0,-1 2 2 0,0-2 2 16,2 2 0-16,-2 1 0 0,-1 0-2 15,0 0 0-15,0 2 1 0,3-2-2 0,-3-1 2 16,1 1 0-16,-1-1 0 0,1 1-2 0,-1 0 1 16,3-1 2-16,-2 1-2 0,0 2 4 0,-1 0-1 15,0 1-3-15,2-1 1 0,-3 2-2 0,1 0 1 16,-1 1 0-16,0 0 0 0,0 1 0 16,0 0 1-16,0-1 0 0,-1 3-1 0,-2 1 2 15,2 0-1-15,0 0-1 0,-1 2 0 0,1 0-1 16,1 0 1-16,-1 0 2 0,0 2 0 15,-2-2 1-15,2 1-1 0,0 1-1 0,1 1-1 0,-1 1 1 16,1 1-2-16,0 0 1 0,0 2 0 16,0-1-1-16,0 3 3 0,0 0 0 0,0 3 0 15,1-1 0-15,0 4-2 0,3-2 1 16,-3 0-1-16,0 0 1 0,0 2 0 16,1-1 1-16,-2 0 0 0,0 3 0 0,0-2 4 0,0 0-5 15,0 4 2-15,0-3-1 0,1 2-6 0,-1 1 5 16,1-1 0-16,3 1 0 0,-2 1 0 15,0-2 0-15,0 1-1 0,3 1 1 0,-2 1-1 0,3 2 0 16,-1-1 1-16,3 2 1 16,0 1-1-16,-1 2 0 0,1-1 1 0,1 1-1 15,0 0 1-15,0 0 1 0,0 0-3 0,-4 1 0 0,3 2 1 16,-1-2 1-16,-1 1 1 0,2 1 1 16,-1 0-1-16,-2 0-2 0,2 1 0 0,2 1 0 15,-3-2-6-15,0 1 6 0,2 0 0 0,1 0 0 16,-3 2 2-16,2 0-3 0,1 3 0 0,1-1 1 15,-2 1-2-15,1 1 3 0,1-2-2 16,-4 1 0-16,3 0-2 0,-1 0 3 0,0 0 2 16,-2 2-1-16,1 0 4 0,0 1-6 0,-3-1-2 15,3 2 0-15,-3-2 1 0,1 0 1 16,-2 1 1-16,-1-2 2 0,-1 2-1 0,3 3 0 0,-3-2 1 16,0 0-2-16,0 0 3 0,0 0-4 15,-1-1 0-15,0 3 1 0,0-3 0 16,0 3 1-16,0-1 1 0,0 3 1 0,0-2 1 0,-1 3-1 15,0-1-1-15,1-2-2 0,-1 0 1 0,1 1-6 16,-1-1 7-16,1 2 0 0,-3-1-3 16,2 0 6-16,0 0-4 0,0 1 1 0,0-3 0 15,-1 2-1-15,-2-2-1 0,2-1-3 0,2 1 1 16,-2 0 5-16,1 1-2 0,0 1 4 16,-4-2-3-16,4 0-3 0,0-3 4 0,0 2 0 15,-1-2 3-15,1 1-4 0,-3-1 2 0,2 1-2 16,0-1-1-16,0 0 6 0,-2 0-4 0,3-2 1 15,0 0-1-15,0-2-4 0,1 0 1 16,-1 0-1-16,1-2 2 0,0 1 4 0,0-1-5 16,0 2 1-16,0-4-2 0,1-1-3 0,0-2 4 15,3 0 0-15,0-2-1 0,-2 0 1 0,-1 0 0 16,4-1-3-16,-3 0 2 0,-1-1 0 16,0-2-3-16,0 1 4 0,-1-3-1 0,0-1-2 15,1-1 4-15,-1-3-2 0,0-2 1 0,0 0 0 16,0-1-1-16,4-1 0 0,-3 1-1 15,0-1 2-15,1-1-3 0,-1-2 2 0,4 2 0 16,-2-3-2-16,-1-1 6 0,3 0-6 0,-2-2 2 16,-2 1 2-16,4-2-8 0,-2-2 5 0,-1-2-1 15,-1 0 1-15,-1-2 1 0,0 1 1 0,0-1 1 16,0-1-4-16,1-1 5 0,-1 0-4 16,0-2 0-16,0 1 4 0,0-1-8 0,0-1 7 0,0-1-3 15,0 1-1-15,0-1 5 0,0 0-4 16,0 0 2-16,0 1 1 0,0-1-5 0,0 2 2 15,-1-1 1-15,0 2 1 0,-1-3 1 0,-4-1-1 16,4 1 0-16,0-2-5 0,-4 0 5 16,4 1-3-16,-2 1 1 0,-1 0 4 0,1 0-5 15,-3 1 3-15,4-1-2 0,-2 1 0 0,2 1 2 16,0-2-3-16,-1 2 1 0,2 0-3 0,0-1 0 16,-2 1 1-16,-1-1 1 0,4 0 5 15,-1-1-1-15,1 1 1 0,-2 0-5 0,2-1-1 16,1 2 1-16,0 0-1 0,0-2 5 0,0-1-1 15,0-1-5-15,0-5 3 0,1 0-1 16,2-4 2-16,-1 0 6 0,0-2-4 0,-2-2-1 16,1 1-4-16,-1-2-3 0,1 1 3 0,2-2 4 15,-1 0 1-15,-1 1-1 0,0-3 1 16,1 1-5-16,-1-1 3 0,2-1 2 0,0 1-2 0,-1-1 2 16,-1 0-2-16,0-2-4 0,0 0 3 15,-1-1 0-15,2-1 3 0,-2-1 3 0,2 1-2 16,-2 0-3-16,0 0-2 0,0 0 4 0,0 2-2 15,0-2 3-15,0 2 1 0,-2 0-7 0,0 2 3 16,0 0-1-16,1-1 1 0,0 3 7 0,0-2-3 16,1 0-2-16,0 0-2 0,0-2-5 15,0 0 5-15,0 1 0 0,1-2 2 0,0 0 2 16,0 1-2-16,0-2-5 0,0 0-2 0,1-2-1 16,-2-1-6-16,0 0-3 0,0 0-23 15,0 0-31-15,0 0-23 0,-2-3-47 0,-1-3-53 16,-4 1-109-16,2-4-269 0,-3 4-439 0,4-1 383 15</inkml:trace>
  <inkml:trace contextRef="#ctx0" brushRef="#br0" timeOffset="242819.3552">12384 10549 0 0,'0'0'270'0,"0"0"42"16,0 0-82-16,0 0-37 0,0 0 2 15,0 0 8-15,0 0-18 0,0 0-32 0,0 0-27 16,0 0-29-16,0 0-26 0,0 0-11 0,1-1-11 16,2-1-13-16,2-1-3 0,0 1-8 0,2 0 3 15,2-2 12-15,2 2 4 0,5-2 4 16,3 1 1-16,4 0-4 0,4-1-7 0,5 1 1 16,6-2 0-16,6 2-5 0,4-2-1 15,7 1-7-15,3 1-6 0,6-3-3 0,0 2-4 16,3 0 0-16,-3 0 2 0,-5-1-3 0,-2 1 2 15,-5 2-1-15,-7-2 4 0,-4 2 4 0,-9-1 5 16,-4 1 1-16,-7 0 2 0,-5 1 3 0,-6 1-1 16,-4-2 2-16,-2 2-2 0,-3-1-1 0,1 1-5 15,-2 0-8-15,0 0-4 0,0 0-8 16,0 0-2-16,0 0-3 0,0 0-6 0,0 0 1 16,0 0-5-16,0 0 2 0,0 0 1 0,0 0-3 15,0 0 3-15,0 0-5 0,0 0-3 0,0 0 0 16,0 0-2-16,0 0 3 0,0 0-1 0,0 0-2 15,-2 0-9-15,2 0-11 0,-1 0-12 16,-1 0-17-16,-1 0-23 0,1 0-51 0,-2 0-68 16,0 0-126-16,2 0-272 0,1 0-485 15</inkml:trace>
  <inkml:trace contextRef="#ctx0" brushRef="#br0" timeOffset="243127.3013">13323 10253 847 0,'0'0'589'0,"0"0"-199"15,0 0-96-15,0 0-62 0,0 0-46 0,0 0-45 16,0 0-45-16,0 0-30 0,0 0-15 16,0 0-3-16,0 0-3 0,0 0-4 0,138 40-4 15,-108-23-10-15,0 1-6 0,0 4-1 0,-1 0-2 16,-4 0 4-16,1 1-5 0,-7 0-3 15,-4 2-2-15,-4-1-4 0,-4 2 2 0,-4-1-1 16,-3 2 3-16,-1-3-2 0,-9 0 0 0,-4 0 4 16,-8-2-2-16,-3-2-1 0,-4-1-2 0,0-4-7 15,-1 0-4-15,2-4-10 0,0-3-8 16,7-2-14-16,0-3-20 0,2 0-30 0,7-3-39 16,2 0-44-16,1 0-61 0,2-3-103 0,5 0-258 15,0 2-700-15</inkml:trace>
  <inkml:trace contextRef="#ctx0" brushRef="#br0" timeOffset="243682.4313">14223 10096 398 0,'0'0'675'0,"0"0"-243"0,0 0-115 16,0 0-67-16,0 0-41 0,0 0-46 0,0 0-50 15,0 0-47-15,0 0-27 0,0 0-14 16,0 0 2-16,0 0 13 0,0 0 2 0,0 0-1 0,-57 48-6 16,43-31-13-16,1 1-5 0,3-3-6 0,0 2-6 15,4-2-1-15,3-1-1 0,3 3 1 16,0-2 5-16,7-1 3 0,2-2 3 0,6 0 5 15,3 1-3-15,3-3-2 0,2 1-2 0,5 0-4 16,1-1 1-16,-1 0-4 16,3 1-1-16,1-1-2 0,-4 2-1 0,-2-1 2 0,-6 1 1 15,0 1 1-15,-8 1-2 0,-1 0-2 16,-5 0 1-16,-5 1 0 0,-1 1 7 0,-4 0 7 0,-3 1 6 16,-5 0 7-16,-3-1-1 0,0-3 0 15,-4-1-2-15,-2 2-3 0,-4-5-4 0,2 1-3 16,1-4-7-16,-4-2-4 0,3 1-2 15,2-4-5-15,2-1-8 0,-2 0-19 0,3 0-38 16,0-6-44-16,0-1-66 0,1-1-110 0,5 0-294 16,4 2-981-16</inkml:trace>
  <inkml:trace contextRef="#ctx0" brushRef="#br0" timeOffset="243845.0904">14253 10096 1940 0,'0'0'330'0,"0"0"-130"0,0 0-41 16,0 0-32-16,0 0-24 0,0 0-37 0,129-28-45 16,-103 28-30-16,2 0-38 0,-6 0-55 15,-2 0-85-15,-1 2-114 0,-8 2-297 16,-3-2-857-16</inkml:trace>
  <inkml:trace contextRef="#ctx0" brushRef="#br0" timeOffset="244536.8569">14835 10231 133 0,'0'0'583'0,"0"0"-207"0,0 0-82 15,0 0-34-15,0 0-8 0,0 0-18 0,0 0-48 16,0 0-39-16,0 0-35 0,0 0-32 16,0 0-20-16,0 0-13 0,0 0-6 0,0 0-9 15,27-10-8-15,-25 10-6 0,1 2-7 16,1 1-5-16,-2 2 0 0,2 4-4 0,1 2 6 0,-3 3 0 16,2 2 0-16,-3 1 0 0,-1 3-2 0,0 1 2 15,0 2 3-15,0 2 5 0,-5-1 3 16,3-1 2-16,-1-1-2 0,-2-3-7 0,4 0-2 15,-1-5-3-15,1-1-1 0,0-5 3 0,1-2-4 16,0-2 4-16,0-2 12 0,0-2 16 16,0 0 17-16,0 0 7 0,0-5-10 0,1-3-17 15,2-4-14-15,5-3-12 0,3-4-3 0,0 0 2 16,0-4-7-16,5 1 3 0,-2-2-1 0,2-1-2 16,-1 0 4-16,3 0-2 0,-1 0 0 15,0 0-2-15,2 3 0 0,-1 3-2 0,1 3-1 16,-5 4 0-16,3 4-5 0,-5 3 0 0,-2 3-2 15,0 2-6-15,-2 0 1 0,-3 5-1 0,2 4 0 16,-3 2 5-16,1 3-3 0,-3 1 5 16,-1 4 0-16,-1 2 1 0,0-1 4 0,-4 4-1 15,-4-4 1-15,0 0-2 0,3-2 0 0,-1-3-2 16,2-7-1-16,0-2 6 0,3-3 1 0,1-2 16 16,0-1 13-16,0-1-1 0,0-4 2 0,1-4-14 15,5-5-7-15,-2-2-2 0,4-2-3 0,0 0 1 16,1-2-3-16,1 1 2 0,0 0-4 15,1 1 4-15,1 1 0 0,-1 1-3 0,1 2 4 16,2 1-3-16,-2 3-1 0,-2 4 3 0,-1 3-3 16,-2 0 1-16,0 3-4 0,-4 0-3 15,3 1 4-15,-3 6 0 0,4 0 4 0,-4 6-1 16,5-1 3-16,-5 4-3 0,3 4-2 0,-4 0 4 16,3 1-9-16,-3 0 6 0,0 0 0 15,-1 0-5-15,-1 0 6 0,3-1-12 0,1-5-11 16,-2-2-17-16,0-3-38 0,-2-2-41 0,2-2-75 15,1-4-90-15,-2-1-170 0,-1-1-461 0,0 0-280 16</inkml:trace>
  <inkml:trace contextRef="#ctx0" brushRef="#br0" timeOffset="245763.9489">15606 10171 792 0,'0'0'589'16,"0"0"-319"-16,0 0-62 0,0 0-16 15,0 0 9-15,0 0-9 0,0 0-32 0,0 0-46 16,0 0-29-16,0 0-14 0,0 0-14 0,0 0-1 16,0 0-10-16,0 0-12 0,-114 112-11 0,105-98-13 15,6-1-2-15,-3-2-3 0,6-2-3 16,0 0 6-16,0-2-1 0,0-3 0 16,5 1 1-16,-2-3 1 0,-2-1 1 0,1 1 2 0,3-2 6 15,-4 0-1-15,0 0 2 0,0 0 1 16,-1 0-4-16,0 0 4 0,0 0-1 0,0 0-3 15,0 0 0-15,0 0-9 0,0 0 0 0,0-2-5 16,0 2 0-16,1 0 3 0,-1 0-3 0,0 0 2 16,1 0-3-16,-1-1 2 0,0 1-2 15,0 0-2-15,0 0 3 0,0 0-6 0,0 0 6 16,0-2-2-16,0 2-2 0,3 0 5 0,-3 0-1 16,0 0 1-16,0 0 1 0,0 0-5 0,1 0 1 15,-1 0-2-15,0-1 2 0,0 1 1 0,1 0 0 16,-1-1-1-16,0 1-2 0,0 0 4 15,1 0-2-15,-1 0-2 0,0 0 5 0,0 0-7 16,0 0 2-16,0 0 1 0,0 0-1 0,0 0 3 16,0 0 0-16,0 0-1 0,0 0-2 0,0 0-2 15,0 0-1-15,0 0 0 0,0 0 2 16,0 0-1-16,0 0 1 0,0 0 3 0,0 0-3 16,0 0 3-16,0 0-2 0,0 0 1 0,0 0 0 15,1 0-1-15,-1 1-2 0,0 0 1 0,2 2 1 16,-1-1 2-16,4 1 0 0,-3 1 1 15,0 1-3-15,0-2 3 0,3 2-2 0,-3 0 1 16,4-2 3-16,-2 1-3 0,2 0 0 0,-2-3 0 16,2 2 1-16,-2-2 1 0,3 0 1 15,-3 0 0-15,4-1-1 0,-4 0 0 0,3 0-1 16,-1 0 1-16,-1-1 6 0,1-2-4 0,-2-2 2 16,-1 0 0-16,2-1-2 0,-2-1 0 0,2 0 0 15,-3-1 0-15,0 1 2 0,0-3-3 0,-1 1-1 16,4 0-1-16,-3-2 0 0,-1 0 2 15,1 1-1-15,2-1 2 0,-2 2-6 0,0 0 2 16,-2 1 2-16,2 0-4 0,2-1 5 0,-3 4-1 16,1 1-3-16,-2 1 1 0,1 1 0 0,-1 1-1 15,0 1 1-15,0 0-3 0,0 0-4 0,0 0-8 16,0 0-4-16,0 0-3 0,0 3 5 16,-1 2 8-16,-1 2 3 0,1 2 3 0,0 0-2 15,-2 1-1-15,3 1 4 0,0-1-1 16,0 0 3-16,4 1-1 0,0-1 0 0,3-1-1 15,-1 1 3-15,2-1 2 0,1-2 1 0,2 0 3 16,-1 0-3-16,0-2-2 0,2-1 2 0,-2-2 0 16,-1-1 3-16,1-1 1 0,-1 0-1 0,-1 0 1 15,0-3-1-15,-1-2 1 0,1-1 1 16,1-1-1-16,0 1-2 0,-4-2-3 0,3-2 0 16,-1 2-2-16,-2-2 3 0,3-1 0 0,-5 0-1 15,4 0 0-15,-4 0-4 0,3-1 2 16,-4 1 1-16,4-1-1 0,-2 1 3 0,-2 2-2 15,2 0-2-15,-2 0 0 0,-1 2 2 0,0 0-2 16,-1 1 6-16,0 1 1 0,0 1-4 0,0-1 2 16,0 3-2-16,0-1-3 0,0 2 6 15,0 0-5-15,0 1-2 0,0-2-1 0,0 2-6 0,0 0 2 16,0 0-4-16,0 0-2 0,0 0 0 0,0 0-3 16,-1 3 3-16,0 1 5 0,-1-1 3 15,1 1 4-15,-3 0 1 0,3 1-2 16,-1 0 0-16,-1 2-1 0,-1 0 1 0,2 1 0 0,1 2 4 15,-1 0-2-15,1 2-2 0,1 3 0 16,0-2-3-16,0 5 4 0,0 0 0 0,0 4 2 16,0 2 0-16,0 0-4 0,1 4 3 0,-1-1-2 15,0 4 3-15,0 1-1 0,0 4-1 16,0 0 0-16,0 2-3 0,-4 2 1 0,1-1 2 0,-4 3 2 16,2-1-1-16,-5 1-1 0,0-1-3 15,-1-1-1-15,-5-2 1 0,5-3 5 0,-4-3-4 16,0-4 2-16,1-2-1 0,-1-7-6 0,2-3 9 15,2-5 1-15,0-6 5 0,0-3 10 16,0-2-5-16,-4-1-1 0,3-6 1 0,2-4-2 16,-1-4 4-16,2-1 4 0,5-4 1 0,3-1-4 15,1-3 1-15,0-2-4 0,6-1 0 0,4-1-1 16,5-2-8-16,-2-1-1 0,5-1-7 0,-4-2-4 16,5 2-3-16,0-4-18 0,0 3-37 15,1-3-61-15,2-2-78 0,0 0-194 0,-4 9-675 16,-6 10-553-16</inkml:trace>
  <inkml:trace contextRef="#ctx0" brushRef="#br0" timeOffset="245890.6154">15965 10163 0 0,'0'0'0'0,"0"0"0"16,0 0 0-16,0 0 0 0</inkml:trace>
  <inkml:trace contextRef="#ctx0" brushRef="#br0" timeOffset="246363.8738">16152 10204 1122 0,'0'0'537'0,"0"0"-264"15,0 0-69-15,0 0-27 0,0 0-19 0,0 0-23 16,0 0-42-16,0 0-29 0,0 0-14 16,0 0-8-16,-88 121-3 0,84-100-11 15,2-1-3-15,2 1-7 0,0-1-9 0,4-2 6 16,4-3 1-16,3-1 4 0,1-4 7 0,3-3-5 0,-2-2-1 16,0-2-1-16,-2-3 3 0,3 0-2 15,-4-5-2-15,-2-4-2 0,-2-1-11 0,2-3 5 16,-5-1-2-16,-2-3-5 0,-1 0-1 0,0-2-6 15,-1-1-2-15,-4 2-2 0,-4 1 1 16,1 0 4-16,-1 3 2 0,-2 1 2 0,3 3-3 16,3 2 3-16,-1 1 2 0,2 2-1 0,-1 3 5 15,4 0-13-15,-1 2-9 0,1 0-11 16,1 0-7-16,-1 5 10 0,1 0 7 0,0 0 9 0,1-1 8 16,4 1 2-16,3-3 7 0,2-1 6 15,2-1 5-15,3 0-7 0,-2-2-1 0,5-3-5 16,-2 0-5-16,1-1 6 0,3 1 1 0,-2-4 4 15,-1 3 7-15,-1 1-5 0,-4 0 3 0,-1 2-2 16,-3 0-3-16,1 2 1 0,-4 1-5 16,1 0-4-16,-2 0-7 0,1 6 2 0,2 2 0 15,-2 1-2-15,4 5 4 0,-1 2-5 16,2 3 0-16,0 0-3 0,2 4-12 0,0-1-10 16,3 1-34-16,-2 1-54 0,-3 2-123 0,-2-9-273 15,-4-4-1151-15</inkml:trace>
  <inkml:trace contextRef="#ctx0" brushRef="#br0" timeOffset="246918.2708">12653 11638 1096 0,'0'0'345'0,"0"0"-131"0,0 0-31 0,0 0-31 16,0 0-16-16,0 0-25 0,40-128-14 0,-28 101 6 16,-2 0-4-16,-1 0-12 0,-2-1-20 15,1-1-14-15,-1 0-8 0,-2 0-4 0,2-4-3 16,-4 1-5-16,5-2-6 0,-5 0-6 0,3 1-6 15,-3 0-2-15,1 1-2 0,0 3 0 16,-3 3 3-16,0 5 5 0,-1 6 10 0,0 7 8 16,0 4-5-16,0 3-14 0,0 1-24 0,-2 5-14 15,-5 8 1-15,0 8 9 0,-4 5 12 0,-1 9 2 16,1 3-1-16,1 3-2 0,4 8 1 0,1-1-1 16,3 1-1-16,2 0 2 0,0-1-3 0,0 0 0 15,0 0 0-15,2-3-1 0,5-3-1 16,2-3-10-16,1-3-19 0,3-5-33 15,3-7-45-15,-1-6-88 0,3-6-148 0,-6-7-442 16,-2-2-759-16</inkml:trace>
  <inkml:trace contextRef="#ctx0" brushRef="#br0" timeOffset="247078.0185">12702 11199 1976 0,'0'0'209'0,"0"0"-98"16,0 0-26-16,0 0-3 0,0 0-13 15,0 0-22-15,0 0-24 0,0 0-17 0,0 0-13 16,0 0-44-16,0 0-106 0,0 0-164 0,118 59-404 16,-106-49-622-16</inkml:trace>
  <inkml:trace contextRef="#ctx0" brushRef="#br0" timeOffset="247815.4115">13060 11497 1565 0,'0'0'292'16,"0"0"-71"-16,0 0-28 0,0 0-8 0,0 0-10 16,0 0-40-16,0 0-35 0,88-125-30 15,-69 114-19-15,0 1-14 0,1 2-15 0,-2 4-7 16,-4 1-10-16,-3 3-6 0,-1 0-5 0,-3 5-3 16,-5 3 0-16,-1 4 0 0,-1 0 3 15,-1 6-1-15,-4 1 3 0,-6 4 2 0,0 1-1 16,-4 3 2-16,0 0-1 0,-1 3 2 0,-1-1 0 15,4 0 1-15,1-3 0 0,3-2-1 0,2-4-2 16,6-3-1-16,1-6 1 0,2-3-1 0,5-4 4 16,3-3 5-16,4-1-3 0,4-3 5 15,4-6-2-15,5-4-3 0,0-4 3 0,3-2-3 16,0 0-1-16,-3-2 2 0,3-3-5 0,-1 0 3 16,-3-1 0-16,-1-1 0 0,0 1 5 15,-3 0-3-15,-2 1 0 0,-1 2-1 0,-4 2 2 16,-2 5 1-16,-3 3 0 0,-2 4 6 0,-6 3-6 15,2 2 3-15,-4 2-5 0,0 1-11 16,0 0-2-16,-4 5-3 0,0 4 3 0,-6 2 7 0,-2 3 2 16,-3 5 1-16,1 2-2 0,-3 1 0 15,2 3-1-15,-1 3 1 0,2 3 1 0,-2-2-5 16,5 1 4-16,1-2-12 0,8-6-7 0,2-4 1 16,1-5-4-16,10-8 10 0,0-2 8 0,5-3 3 15,0-1 2-15,3-8-1 0,0-2-1 16,1-3-2-16,0-2 7 0,-3-2-2 0,-1-3 4 15,1 0 1-15,-4 1-2 0,-2-2 3 0,-1 1 0 16,-1 1 1-16,-1 1 6 0,-5 2-2 0,1 2 2 16,-1 3 5-16,-3 4-2 0,0 2 2 15,0 4-6-15,0 1-8 0,0 1-14 0,0 0-4 16,0 5 1-16,0 3 2 0,-1 2 13 0,-1 4-3 16,1 1 0-16,1 2 1 0,0 1-6 15,0 0 4-15,4 0-2 0,0-1 0 0,5-1-1 16,0-3-1-16,3-4 0 0,5-4 1 0,-1-5 7 15,2 0 1-15,1-6 0 0,-2-4 5 0,-3-2-9 16,0 0 9-16,-1-2 1 0,-5-2 2 16,-2-1 7-16,1-1-7 0,-5 0 1 0,2-1-1 15,0 1-2-15,-3 0 1 0,0 0 2 0,-1 3 3 16,0 4 3-16,0 2 9 0,0 3 4 0,0 2-4 16,1 3-1-16,-1 1-18 0,1 0-12 0,-1 6-2 15,1 3-9-15,1 2 12 0,0 5 2 0,1 1-1 16,-1 3 6-16,5-1-5 0,-1 3 1 15,1 1-4-15,1 0-9 0,0 2-20 0,-1-4-37 16,1-1-42-16,1-4-66 0,1-4-63 0,1-6-90 16,0-5-198-16,-4-1-430 0,-2 0 92 0</inkml:trace>
  <inkml:trace contextRef="#ctx0" brushRef="#br0" timeOffset="247970.4906">13906 11119 803 0,'0'0'739'15,"0"0"-488"-15,0 0-60 0,0 0-14 0,0 0-9 16,0 0-26-16,0 0-53 0,0 0-48 0,0 0-60 16,0 0-41-16,0 0-34 0,0 0-66 15,0 0-102-15,0 0-379 0,10-79-724 0</inkml:trace>
  <inkml:trace contextRef="#ctx0" brushRef="#br0" timeOffset="248464.4463">14103 11443 1637 0,'0'0'423'0,"0"0"-289"0,0 0-5 16,0 0 14-16,82-119 14 0,-66 91-17 0,-2 1-38 16,2-2-28-16,-5 3-15 0,3-3-7 0,0 1-13 15,-2 0-7-15,-1-2-10 0,-2 0-5 16,0-2-2-16,-4-1-4 0,2-2-1 0,-5 2-2 15,1-2-4-15,0 1 0 0,-3 2-2 0,1 3 5 16,-1 3 3-16,0 7 5 0,0 4 3 0,-2 5 0 16,-2 4-5-16,2 4-12 0,0 2-7 15,-5 3-11-15,1 8 2 0,-5 5 6 0,-1 7 3 16,-1 7 7-16,1 5-4 0,-3 5 2 0,1 7 1 16,2 4-4-16,-4 5 4 0,6 0-2 0,1 2-1 15,5-1 4-15,1-3-3 0,3-2 3 0,0-4-2 16,5-5-2-16,4-5 1 0,0-8-3 0,2-4 4 15,6-5-2-15,-3-6 1 0,6-7 1 16,1-5 1-16,1-3 6 0,2-3 1 16,-1-8 3-16,-1-3 1 0,-3-4-2 0,-1-2 1 0,-5-2-1 15,0-1 0-15,-1-1 4 0,-1-1-2 0,-3 0 0 16,0 1-1-16,1 0 0 0,-1 2 0 16,-1 3 3-16,-1 6 5 0,3 2-2 0,-1 4 0 15,-3 5-6-15,3 2-5 0,-1 0-1 0,-2 6-3 16,4 7 1-16,0 2-1 0,-1 6-2 15,-3 3 2-15,3-1 0 0,-5 3 1 0,1 0-1 16,-4 1 0-16,0 0-3 0,-6-1-3 0,-3 1-1 16,-1-2-12-16,0-5-21 0,-2-3-36 0,1-4-45 15,1-6-42-15,-2-7-55 0,1-1-123 16,1-5-472-16,2 0-750 0</inkml:trace>
  <inkml:trace contextRef="#ctx0" brushRef="#br0" timeOffset="248614.9113">14203 11025 1759 0,'0'0'214'0,"0"0"-146"0,0 0-8 0,0 0 9 15,148-14 0-15,-106 14-14 0,0 0-38 16,-3 0-58-16,-4 3-86 0,-8-2-240 16,-13 2-640-16</inkml:trace>
  <inkml:trace contextRef="#ctx0" brushRef="#br0" timeOffset="261799.6996">18563 1976 0 0,'0'0'23'0,"0"0"338"0,0 0-87 15,0 0-47-15,0 0-7 0,0 0-14 16,0 0-16-16,0 0-30 0,0 0-27 0,0 0-26 15,0 0-23-15,0 0-20 0,-20-9-9 0,16 9-8 16,-1 0-2-16,-1 0-2 0,-2 0 4 16,-2 1 3-16,2 1-1 0,-3 1 3 0,1-1-5 15,-3 1-2-15,-2 1-1 0,3 1-6 0,-4-1-6 16,0 3-8-16,1 0-5 0,-2 0-4 0,-2 1-2 16,0 2 0-16,0-2-2 0,1 3 0 0,0 0-2 15,-1 2 0-15,0-1 0 0,4 2 3 16,-2 1 1-16,1 1 0 0,3 2-3 0,1-1-3 15,2 0-1-15,-1 2-1 0,2-1 1 16,1 1 6-16,0 1-6 0,2 0-1 0,-1 0-1 16,4 2-5-16,1 3 6 0,-1-1 3 0,1 1-3 0,2 0 5 15,0 1-3-15,0-2 0 0,0 0 0 16,5-1 0-16,-1-2-1 0,2 1-1 0,0-3 0 16,3 2-3-16,1-3 4 0,3 0-1 0,0 0 3 15,1-3 5-15,3-1-4 0,1-2-2 16,1 0 3-16,5-2-4 0,0-1 2 0,1-1 2 15,1 0-2-15,3-1-1 0,-1-2-4 0,-1 1 0 16,0-1 0-16,0-1 4 0,0-1-3 0,-2 0-1 16,-2-2-2-16,0-1-3 0,-1 0 4 15,-2 0 1-15,1-4 3 0,-2 0 2 0,0-3-2 16,-1 1 0-16,0 0 2 0,-3-3 1 0,2-2 0 16,-2 0 2-16,2-1-2 0,-3-2-4 0,3-2 4 15,1-2 0-15,-2 1-3 0,2-2 4 0,-3-2-4 16,0 1-3-16,0 0 1 0,-2-2-4 15,1 0 1-15,0-5 2 0,-2 1-1 0,0 0 1 16,-2-1 2-16,-2 2-1 0,-1-1 1 0,-2 2 5 16,-3-1-3-16,-1 2-3 0,-1-1 1 15,0-1-4-15,-1 1 3 0,-4-1 1 0,-4 1 0 0,-2-3 1 16,-3 3-3-16,-3 1-3 0,-3 1 2 16,-1 3 2-16,-6 0-4 0,-1 1-1 0,-5 3-6 15,-1-1-7-15,-3 3 3 0,0 3 0 0,1 2-4 16,-2 1-4-16,0 4-16 0,-2 1-4 15,0 2-38-15,2 2-70 0,1 5-64 0,1 5-167 16,11-3-360-16,8-1-784 0</inkml:trace>
  <inkml:trace contextRef="#ctx0" brushRef="#br0" timeOffset="262682.2593">18654 3430 0 0,'0'0'0'0,"0"0"181"0,0 0 252 15,0 0-53-15,0 0-62 0,0 0-46 0,0 0-54 16,0 0-34-16,0 0-27 0,0 0-23 0,0 0-29 16,0 0-24-16,0 0-18 0,0 0-14 0,-41-30-6 15,23 29-6-15,-3 0-1 0,-3 1-1 16,-4 0-4-16,-3 5 3 0,-2 4-6 0,-1 1 2 16,-2 2-2-16,3 3-7 0,-2 3 0 0,2 0-7 15,4 4-3-15,-1 2-1 0,1 1-5 0,4 6 0 16,1-1-1-16,2 4 2 0,3-1-2 0,4 1 1 15,3 0-1-15,6-2-5 0,6 2 5 16,0-2 1-16,10 0 4 0,6 0 8 0,2 0-2 16,6-3 3-16,5-1-1 0,2-2-7 0,6-5 4 15,1-3 0-15,2-4 5 0,4-4 6 0,1-4 4 16,0-4 3-16,1-2 0 0,-3 0 4 16,-4-6-2-16,0 0-5 0,-9-1-3 0,-6 1-9 15,-5 0 2-15,-2 1-3 0,-7 0 0 0,-1 0 0 16,-3-1-8-16,1 4-2 0,-2-2-6 15,0 2-8-15,0 0-17 0,1-1-27 0,-1 2-43 16,3-1-68-16,0 2-103 0,-1 0-228 0,-2 2-566 16,-1-1-246-16</inkml:trace>
  <inkml:trace contextRef="#ctx0" brushRef="#br0" timeOffset="263396.4292">18209 5005 1375 0,'0'0'529'0,"0"0"-245"0,0 0-82 15,0 0-41-15,0 0-26 0,0 0-42 0,0 0-43 16,0 0-42-16,0 0-9 0,0 0 1 16,0 0 8-16,0 0 22 0,0 0 4 0,-32 92 4 15,30-52-1-15,1 4-3 0,1 3-2 0,0 2-4 16,0 2-5-16,1 0-4 0,2-1-6 0,0-2-2 15,0-4-2-15,1-4 1 0,0-1-3 16,-1-4-1-16,-2-3-1 0,2-1-4 0,-3-6 6 16,0 0-1-16,0-5 1 0,0-4 2 0,0-3-1 15,-3-5 1-15,3-2-1 0,-1-1 0 0,0-3-1 16,1 0 1-16,-1-1 0 0,1-1-3 16,0 0 2-16,0 0-3 0,0 0 1 0,0 0-1 0,0 0-5 15,0 0-10-15,0 0-23 0,0-1-41 16,0-4-86-16,1-1-154 0,0-1-445 0,0 2-873 0</inkml:trace>
  <inkml:trace contextRef="#ctx0" brushRef="#br0" timeOffset="263691.3145">18214 4970 2135 0,'0'0'294'0,"0"0"-145"0,0 0-58 0,0 0-9 15,0 0 6-15,0 0 1 0,0 0-5 0,0 0-12 16,0 0-15-16,120-36-12 0,-90 33-12 0,1-1-11 16,1 1-7-16,-2 0-5 0,-2 2-7 15,-4 1 1-15,-4 0 0 0,-5 0-2 0,-2 0 5 16,-5 0-7-16,-2 0-4 0,-4 0-10 0,-1 0-34 15,-1 0-46-15,0 0-68 0,-3 1-77 16,-4 3-93-16,-3 3-213 0,4-2-431 0,0 0 104 0</inkml:trace>
  <inkml:trace contextRef="#ctx0" brushRef="#br0" timeOffset="263898.5527">18198 5352 1248 0,'0'0'523'0,"0"0"-197"0,0 0-77 16,0 0-35-16,0 0-22 0,0 0-38 16,0 0-36-16,0 0-30 0,0 0-27 0,125-45-22 15,-90 36-15-15,3 1-14 0,-1 0-8 0,-1 3-3 16,-5 2-5-16,-4 0-6 0,-5 2-13 16,-4-1-29-16,-6 2-51 0,-2 0-97 0,-6 2-185 0,-3 2-338 15,-1-2-834-15</inkml:trace>
  <inkml:trace contextRef="#ctx0" brushRef="#br0" timeOffset="264036.783">18104 5688 1364 0,'0'0'371'0,"0"0"-224"0,0 0 10 16,0 0 65-16,0 0 30 0,0 0-24 0,0 0-79 15,159 6-68-15,-112-9-40 0,3 0-24 16,2 0-13-16,-2 2-16 0,-2-1-33 0,-6 2-76 15,-5 0-146-15,-13 0-285 0,-8 2-808 0</inkml:trace>
  <inkml:trace contextRef="#ctx0" brushRef="#br0" timeOffset="264795.04">18325 6439 1344 0,'0'0'786'0,"0"0"-525"16,0 0-85-16,0 0-49 0,0 0-11 0,0 0-4 16,0 0-27-16,0 0-20 0,0 0-24 15,0 0-21-15,0 0-3 0,0 0-2 0,0 0 11 16,0 0 8-16,-46 110-1 0,29-69 2 0,-1 4-7 16,0 4-7-16,3 3-4 0,-2 2-6 15,1 1-2-15,2 1-4 0,1-3-1 0,0-4-1 0,5-2-1 16,-1-4 1-16,2-5-3 0,4-4 3 15,-1-5 0-15,3-6-1 0,1-5 4 0,0-4-3 16,0-5-1-16,0-3 1 0,0-3-5 0,0-2 11 16,0-1 8-16,0 0 12 0,0 0 12 0,1-1-2 15,1-5-9-15,0-4-14 0,1-5-11 16,4-4-5-16,0-4-2 0,2-5 2 0,0-2-2 16,-1-2 0-16,3-5 2 0,-1-2 0 0,-1-3-2 15,1-3-1-15,-1-4-3 0,1-2-2 16,0-1 0-16,0-2 1 0,0 2 0 0,1 0 4 15,-1 5 2-15,-1 2 0 0,1 6 3 0,-1 4-1 0,-2 8 1 16,-1 4 0-16,-1 8 0 0,-1 6-1 16,-2 6-1-16,-1 1-7 0,1 2-14 15,-2 0-6-15,4 9-3 0,0 5 10 0,2 6 13 16,3 11 6-16,2 3 3 0,0 8 1 0,3 8 0 16,0 3-1-16,3 4-2 0,-1 1 0 15,1-2-1-15,0-1 0 0,2-2 3 0,-1-5-4 16,-4-5-2-16,3-3-3 0,-5-4-9 0,1-4-22 0,-2-4-32 15,-5-8-53-15,-1-4-80 0,-2-8-119 16,-3-6-153-16,0-2-434 0,0 0-379 0</inkml:trace>
  <inkml:trace contextRef="#ctx0" brushRef="#br0" timeOffset="264934.6674">18293 6972 999 0,'0'0'582'0,"0"0"-186"0,0 0-103 0,0 0-85 0,0 0-69 15,0 0-65-15,0 0-46 0,0 0-12 16,0 0-4-16,0 0-4 0,156-36-6 15,-106 36-12-15,1 3-25 0,-1 2-76 0,-5 2-171 16,-10-2-305-16,-14-1-914 0</inkml:trace>
  <inkml:trace contextRef="#ctx0" brushRef="#br0" timeOffset="265688.3822">18131 8104 0 0,'0'0'116'0,"0"0"364"15,0 0-32-15,0 0-61 0,0 0-47 16,0 0-54-16,0 0-48 0,0 0-52 0,0 0-46 15,0 0-46-15,0 0-47 0,0 0-19 0,0 0-4 16,0 0 13-16,15-38 19 0,-14 65 14 0,0 6 2 16,-1 8-10-16,2 3-13 0,-2 6-15 0,2 3-11 15,0 2-8-15,2 0-5 0,1 0 0 16,2-1-4-16,-2 1 0 0,4-3-2 0,1 1-3 0,-1-4 3 16,2-4-1-16,0-5 1 0,-2-5-1 15,-1-8-2-15,-4-3-1 0,3-9-2 0,-4-3 1 16,-1-7 3-16,-2-1 18 0,0-4 22 0,0 0 16 15,0-6 5-15,0-4-15 0,-3-7-23 16,-2-6-13-16,-2-7-10 0,-1-6 0 0,-1-3 3 16,-2-4-6-16,1 1 3 0,1-3 2 0,-2-1-1 15,4 0 3-15,1-2-3 0,-1-1-1 0,5-3-2 16,0 0 1-16,0-2 0 0,2 4-1 16,0 3 1-16,0 7-2 0,2 8 3 0,1 7 0 15,0 8-1-15,1 7 0 0,0 6-9 0,3 4-5 16,4 6-1-16,4 9 0 0,5 6 6 15,5 9 7-15,1 7 1 0,2 6-3 0,4 6 3 16,0 3-4-16,-1 1-2 0,-2 1 3 0,-1-1-4 0,1-2 1 16,-1-2 3-16,-2-3-2 0,-1-4 4 15,-1-7 2-15,-2-7 1 0,-3-7-2 0,0-7 2 16,-5-6-2-16,0-7 7 0,-4-1 11 0,-3-9-3 16,1-6 5-16,-1-7-4 0,-2-5-5 15,-1-2 2-15,-3-6-2 0,-1-1 0 0,0-2 2 16,-6-1-2-16,-3-1-4 0,2 0-2 15,-1-2-2-15,0 1-2 0,-1-1 0 0,3 0-2 0,2 4-7 16,-1 4-11-16,1 3-20 0,3 4-35 16,1 2-71-16,0 0-163 0,0 8-630 0,0 5-789 0</inkml:trace>
  <inkml:trace contextRef="#ctx0" brushRef="#br0" timeOffset="266432.4408">19352 2352 1798 0,'0'0'317'0,"0"0"-145"0,0 0-48 15,0 0-10-15,0 0 11 0,0 0 2 16,0 0-19-16,151-45-26 0,-111 41-23 0,0 2-17 16,-2 0-12-16,-3 2-11 0,-6 0-6 0,-6 0-9 15,-6 3-1-15,-5-1-3 0,-6-1-2 0,-2 0-7 16,-3 0-12-16,-1 2-17 0,0-1-22 0,-2 1-32 15,-3 1-59-15,0 1-94 0,-1 1-177 16,-1-3-345-16,4-1-563 0</inkml:trace>
  <inkml:trace contextRef="#ctx0" brushRef="#br0" timeOffset="266846.2371">20428 1931 1603 0,'0'0'353'15,"0"0"-124"-15,0 0-47 0,0 0-20 0,0 0-14 16,0 0-29-16,0 0-27 0,0 0-32 0,0 0-23 16,-133-40-9-16,110 51-9 0,1 4-3 0,1 4-1 15,-1 2-4-15,-1 5-1 0,5 3 1 16,-1 1-2-16,2 3 0 0,4 2 1 15,3 4-3-15,2-1 0 0,5 1-1 0,3 0-4 16,0 0 2-16,2 0 3 0,7-4-3 0,3 1 2 16,5-2-2-16,1-4-2 0,6-2 1 15,5-8-1-15,3-1 2 0,3-7 1 0,4-2 0 0,4-4 1 16,1-5-2-16,0-1 3 0,3-4 0 16,-3-6-3-16,0-2 4 0,-3-4-3 0,-5-3 3 15,-5-3 0-15,-2-3 4 0,-8-6 0 0,-1-2 0 16,-5-4 0-16,-4-2-5 0,-6-2-2 0,-5-1-1 15,-2 0-3-15,-12-2 1 0,-5 1-5 0,-7 3 1 16,-4 2 0-16,-1 4-1 0,-1 5 1 16,-1 2-6-16,2 6-7 0,1 4-5 0,2 4-13 15,1 5-16-15,5 4-36 0,4 3-51 0,3 1-77 16,3 6-111-16,5 5-171 0,0-1-474 0,4-2 13 16</inkml:trace>
  <inkml:trace contextRef="#ctx0" brushRef="#br0" timeOffset="269173.8458">21037 2276 1208 0,'0'0'605'0,"0"0"-293"0,0 0-79 0,0 0-56 15,0 0-18-15,0 0-11 0,0 0-21 0,0 0-29 16,0 0-27-16,94-125-25 0,-81 100-10 0,-2 0-6 15,0-2-4-15,1-1-3 0,-4-1-4 0,0 1-3 16,-4-2-1-16,-1-1-6 0,-2-1-8 0,-1 3-2 16,0-1-1-16,0-1-2 0,0 1 7 15,-3 0-5-15,0 1 3 0,2 1-2 0,-1 1-1 16,0 3 4-16,-3 1-4 0,2 5 4 16,-4 5-2-16,2 4-3 0,-1 4 0 0,2 2-10 15,-3 3-2-15,-2 0-3 0,-2 10-2 0,0 5 11 0,-5 3 2 16,2 10 6-16,-2 3 3 0,1 2-1 15,0 4 1-15,4 4-2 0,-1 2 0 0,4 5 2 16,3 4-1-16,0 1 2 0,2 3-4 16,1 4-1-16,2 4-1 0,-1 1 1 0,-2 4 5 15,-1 1-4-15,2 2 6 0,-4-3-3 0,1-1 1 16,0-3 2-16,0-1-5 0,-2-3 0 0,2-6 0 16,-3-5-4-16,4-5 3 0,-1-10 1 15,3-6 0-15,-1-9 1 0,0-7 1 0,1-5 2 16,1-5 12-16,1-3 22 0,-5-1 5 0,1-10 3 15,0-5-9-15,-3-7-22 0,2-8-2 0,0-5-5 16,3-5 0-16,1-4 8 0,1-2-3 0,0-3 2 16,4 1-2-16,5-2-2 0,1-1-4 15,6 1-1-15,2-2-3 0,4-3-6 0,3 0 5 16,4 1-3-16,2 1 0 0,0 5 5 0,-1 7-8 16,0 6 2-16,-3 9 1 0,-1 9-9 15,-5 8 10-15,-1 5-6 0,-2 5-7 0,-4 3 2 16,0 6-5-16,-3 8 2 0,-4 3 7 0,-1 5 6 15,1 6-3-15,-4 2 2 0,0 3 1 0,0 1-7 16,1-2 9-16,-1-3-3 0,4-5-1 0,3-3 7 16,3-5-8-16,5-6 4 0,1-3-1 15,2-5 3-15,0-2 0 0,1-3-1 0,2-6 4 16,0-5-5-16,-3-3 4 0,1-4 0 0,0-1-2 16,-3-3 6-16,-2-1-6 0,-5-2 0 0,-3-2 2 15,-5 0-8-15,-2-2 4 0,-2 2-1 16,-3 2-1-16,-2-1 1 0,-6 4 1 0,-1 4 0 15,-1 2-2-15,1 5 6 0,0 4-10 0,-4 5-1 16,3 2 0-16,-5 1-10 0,3 7 9 0,-3 5 1 16,-1 4-1-16,5 2 9 0,-3 5-7 0,5 4 2 15,2 2 0-15,1 1-5 0,4 0 4 16,5-1-1-16,0-1 1 0,6-2 0 0,8-5 4 16,2-2 0-16,4-4 2 0,1-5 6 0,1-3-5 15,4-5 2-15,-2-3 0 0,4-4-5 0,-2-6 7 16,-1-2-1-16,-4-5-1 0,2-1 3 0,0-1-3 15,-2-2 1-15,-2-3-1 0,-3 2 0 16,-1-4-3-16,0 1 0 0,-4 0 1 0,0-1-7 16,1 2 7-16,-1 1 0 0,-3 5-3 15,1 3 8-15,-1 3-8 0,-4 5 0 0,2 4-1 16,-4 1-8-16,0 2-2 0,4 2-5 0,-4 6 3 16,-1 6 3-16,1 3 7 0,0 3 2 15,1 7 0-15,-3 1 5 0,0 2-5 0,0 1 2 0,-5 1 0 16,2-2-7-16,-5 0 8 0,5-5-1 15,-2-2-2-15,2-6 7 0,2-5-8 0,1-4 4 16,-1-5 0-16,1-3 7 0,0 0 10 0,-1-2 4 16,1-5 3-16,0-6-11 0,0-1-5 0,0-5-6 15,1-2-4-15,4 0 3 0,2-3-3 16,3 2 2-16,3-1 1 0,2-1-6 0,-2 3 4 16,5-1-1-16,-1 0 0 0,-2 1 0 0,2 0 2 15,-2 3-2-15,1 3-1 0,-2 2 3 0,-1 5-6 16,-3 4-1-16,-1 2-4 0,-1 2-8 15,-1 4 1-15,-3 5 0 0,1 5 5 0,-1 4 9 16,-3 4-3-16,2 4 4 0,-3 0-1 0,2 2-1 16,-2-2 0-16,1-3 0 0,1-2 1 15,1-5 0-15,4-2 4 0,0-5-1 0,3-2 2 16,-2-3 5-16,2-2-3 0,1-2 2 0,2 0 2 16,0-3-7-16,1-6 4 0,1-1-3 0,-1-2 2 15,1-1 0-15,-2-2-1 0,-2-1 1 0,3-3-2 16,-3 1 2-16,-4-3-2 0,4 1 1 15,-3 0 0-15,1-2-4 0,1 1 3 0,0 1-2 16,0 0-1-16,-2 2 11 0,2 3-4 0,-5 0 3 16,3 4-3-16,-1-1-5 0,-4 4 0 0,4 1-4 15,-4 1 4-15,-2 4-6 0,0-1 6 16,-1 2-2-16,1 1-5 0,-1 0 6 0,0 0-12 16,0 0 4-16,0 0 2 0,0 0-6 0,0 0 8 15,0 0-5-15,0 0 2 0,0 0 2 0,0 0 1 16,0 0 4-16,0 0-3 0,0 0 5 0,0 0-5 15,0 2 0-15,0 1 2 0,3 0-2 16,-3 1 3-16,1-1 0 0,1 1-1 0,-1 0 6 16,-1 2-5-16,0 1 3 0,1 0-3 0,-1 0-4 15,0 2-2-15,0 0-3 0,0 0 4 16,0 4-3-16,0-1 10 0,-1 4-1 0,0-1-2 16,0 2 2-16,0 3-3 0,-3 0 3 0,3 1 1 15,0 0-2-15,0 1 2 0,-2 0-2 0,-1-1 0 16,1-3 0-16,2-1 0 0,0-1 0 15,0-6-1-15,1-2 2 0,-1-4-1 0,1-2 0 16,0-1 5-16,0-1 3 0,-2 0 9 0,2 0 5 16,0-4-2-16,0-3-4 0,0 0-8 0,0-5-4 15,0-4-2-15,0 1 0 0,0-3-1 0,5-3-2 16,-1-2 1-16,4 0 0 0,0 1 1 0,0-1 1 16,3-1-3-16,-1-1 1 0,0 1-2 15,3 1 6-15,-2 0 1 0,6 3-4 0,-4-1 4 16,5 3-9-16,-5 1-1 0,5 6 3 0,-6 1-8 15,0 7 1-15,-1 2-7 0,-3 1-1 16,0 6-1-16,-5 3 2 0,4 6 3 0,-5 2 0 16,0 5 8-16,2 2-7 0,-2 2 1 0,0 4 4 15,0-3-4-15,3 3 9 0,-2-4 2 0,5-1 1 16,-3-4-1-16,3-5 0 0,2-2 0 16,5-4 2-16,-2-3 2 0,1-1 2 0,3-5-1 15,1-1 1-15,2 0-1 0,0-4-1 0,2-4 4 16,1-2 0-16,-3-3 0 0,2-3-3 0,-1-1-3 15,-3-2 0-15,2-1 1 0,-4-2 2 16,-2-1-1-16,-3-1 0 0,2-1-3 0,0 1 1 16,-3 0 4-16,-3-1-4 0,1 2 4 0,-5 2-3 15,0 1-3-15,-3 4 4 0,0 3-2 0,-5 3 0 16,1 2-1-16,-4 4-5 0,-4 3-3 0,0 1-2 16,-5 0 0-16,-1 7 3 0,-3 4 3 0,0 5 4 15,0 2-3-15,1 3 2 0,0 3-2 16,3 1 0-16,5 1-4 0,3-1-2 0,6 0 4 15,3 0-3-15,0-3 7 0,6 1 0 16,0-4 3-16,5-3 3 0,4-2 1 0,-1-3 1 16,5-2-5-16,1-6 1 0,2 0 1 0,-1-3 0 15,4-3 2-15,-2-4-2 0,-1-4-2 0,-1-3 0 16,0-3 1-16,-2-1-1 0,-1-5 1 16,-4 0 2-16,1-2-4 0,-4-4 1 0,1 1 1 15,-2-1-2-15,-1 2 2 0,1 0-3 0,-1 4-3 16,-3 2 2-16,1 4-1 0,2 4 3 0,-5 3 1 15,1 4-3-15,-3 2-1 0,-1 4-6 16,1 0-11-16,2 2 3 0,-1 5-1 0,5 5 8 16,-3 4 7-16,4 2 2 0,2 5 0 0,-1 1-4 15,1 0 4-15,-1 1-2 0,-1 0 0 0,-1 1-1 16,-4-1-2-16,1-1 0 0,-5 0 2 16,0 1 2-16,-5-5 0 0,-1 0 0 0,-5-3-1 15,-4-3-4-15,3-3 0 0,-1-4 0 0,2-3 3 16,1-2 2-16,0-2 2 0,2 0 0 0,0-2 2 15,1-2-1-15,3 2 1 0,1-1 4 16,2 1-1-16,1 1 1 0,0 1-4 0,0-1-5 0,3-1 3 16,2 1-2-16,4-3-1 0,6 0 4 15,0-5-5-15,5 0 0 0,1-1 1 0,4-3 1 16,-3-1 1-16,0-2 0 0,-1-2-1 0,-1-1-3 16,-1-1 2-16,-2-2 2 0,-4-2 4 15,-1-1 1-15,-2-2 0 0,-1-1-4 0,-1 0-4 16,-4 1-2-16,3 1 4 0,-3 5 0 0,2 2 0 15,-2 3 3-15,2 5-2 0,-3 2-1 0,2 4 3 16,-2 4-7-16,1 1-5 0,3 3-2 0,2 9 0 16,1 4 0-16,1 5 3 0,1 5 8 15,-2 4-3-15,1 3 6 0,-1 3 1 0,-1 2-8 16,-2-1 3-16,-4-2 3 0,0-3-1 0,2-2 7 16,-5-6 0-16,0-5-3 15,-1-4 5-15,-7-3 2 0,-2-5 3 0,-3-2 10 0,-6-4-9 16,-6-1-1-16,0-3-6 0,-4-3-11 0,-1-5 4 15,3-1-4-15,4 1-11 0,2-2-25 16,7 3-62-16,-2 0-126 0,6 2-303 0,2 3-1197 0</inkml:trace>
  <inkml:trace contextRef="#ctx0" brushRef="#br0" timeOffset="269731.05">19385 3443 1681 0,'0'0'297'16,"0"0"-157"-16,0 0-42 0,0 0 10 0,0 0 31 15,0 0 19-15,0 0-4 0,0 0-14 16,0 0-25-16,0 0-32 0,143 16-25 0,-102-16-19 15,4 0-17-15,-3-2-8 0,-2 1-6 0,-4 1-2 16,-4 0-2-16,-4 0-3 0,-4 0-6 16,-6 0-7-16,-2 0-14 0,-4 0-33 0,-6 3-51 15,-1-1-88-15,-3 0-157 0,1 1-326 0,-3-2-911 0</inkml:trace>
  <inkml:trace contextRef="#ctx0" brushRef="#br0" timeOffset="270017.061">20478 3107 1933 0,'0'0'284'0,"0"0"-127"0,0 0-31 0,0 0 2 15,0 0-1-15,-147 49-14 0,116-27-20 16,-1 5-19-16,1 3-14 0,1 1-12 0,1 4-7 15,5 2-2-15,3 2-7 0,1 3-3 0,4 0-6 16,5 2-6-16,3-3-1 0,6 5-1 0,2-4-4 16,9-2 1-16,3-2-3 0,7-2-2 15,2-5 0-15,1-1-3 0,5-5-2 0,2-3-2 16,3-4 0-16,0-4-13 0,1-4-15 0,0-4-20 16,0-6-33-16,1 0-26 0,-1-11-43 15,3-3-73-15,-2-4-114 0,1-4-242 0,-10 7-431 16,-6 4 179-16</inkml:trace>
  <inkml:trace contextRef="#ctx0" brushRef="#br0" timeOffset="271254.0133">20790 3391 1403 0,'0'0'228'16,"0"0"-109"-16,0 0 8 0,0 0 37 16,0 0 21-16,0 0-8 0,0 0-24 0,-94 132-27 15,82-107-20-15,1 2-17 0,3-1-17 0,1 1-17 16,5 0-13-16,2-1-10 0,0-1-9 15,9-2-5-15,1-4-1 0,4-3 0 0,3-5 3 16,4-4 6-16,0-4 2 0,0-3 1 0,2-1 7 16,-1-9-9-16,-1-3 0 0,-2-5-5 15,-1-3-12-15,-1-3 4 0,-1-1-2 0,-4-3-2 16,-5 0 1-16,-2 1-7 0,-5-2-3 0,-1 2-4 16,-8 1-1-16,-1 2 0 0,-5 2-1 0,0 3 1 15,-3 4 1-15,3 4 2 0,-3 3 1 0,1 2 0 16,2 4 1-16,-1 2-3 0,3 0-1 15,2 5-3-15,0 3-1 0,2 1 1 0,1 3 0 16,3 3 2-16,3 2-1 0,2 1 2 0,0-1 1 16,6-1-2-16,4-2 5 0,10-3-3 0,1-5 4 15,7-2 2-15,1-3-5 0,3-1 8 0,1-4 0 16,-2-3 0-16,3-4 2 0,-3-2-3 16,-4 0 0-16,-1-2 0 0,-5 0 1 0,-3 1-3 15,-3 1-1-15,2 3-2 0,-6 2-4 0,-1 2 3 16,-3 2-1-16,-1 2-4 0,-2 2 0 0,0 0-9 15,-3 3-1-15,1 3 2 0,-1 5-2 16,1 3 7-16,-2 1 3 0,0 2 1 0,0 1 1 16,-2 2 2-16,0-1 0 0,0-2-1 15,-4 1 4-15,2-2-5 0,-3-2 2 0,3-3 0 16,0-2-4-16,1-5 9 0,2-1 6 0,1-3 12 16,0 0 17-16,0-2-4 0,0-5-5 0,0-2-11 15,0-6-14-15,0-1-2 0,0-3-3 16,4-1 2-16,2-2-6 0,-3 0 6 0,5 2-1 0,-1-2-2 15,1 2 6-15,2 2-8 0,-1 2 1 0,1 3 0 16,-1 2-5-16,1 4 0 0,-1 2-6 16,-1 3-6-16,3 2 0 0,-2 2-2 0,0 6 3 15,2 2 2-15,-1 4 9 0,0 3 1 16,1 2 1-16,0 0 4 0,-1 1-10 0,0 1 5 16,0-3 3-16,0-2-3 0,0-2 10 0,-1-1-6 15,0-5 2-15,2-1 2 0,-1-4-2 16,0-3 3-16,1 0 3 0,-2-3 3 0,1-7 1 0,1 0 3 15,-2-1-2-15,-1-4-2 16,-2-2 0-16,3-2-5 0,-3 0 0 0,-1-1-1 0,3-1-8 16,-1 1 7-16,0-1-3 0,2 0 1 0,0 2 4 15,2 3-5-15,-1 4 1 0,0 1-4 16,1 4-1-16,0 2-5 0,-1 4-2 0,1 1-2 16,-1 0-6-16,0 7 3 0,1 3 2 0,-1 2 1 15,-1 4 10-15,0 0-5 0,-1 2 3 0,-5 4 0 16,0 0-3-16,-3 2 1 0,0 1 0 15,-6 2 2-15,-4-2-2 0,-2-2 1 0,-2 0-3 16,2-3-2-16,3-8 1 0,5-2 0 0,-2-5 6 16,4-4 9-16,2 0 5 0,-1-1 8 0,1 0-1 15,0 0-4-15,0-1-3 0,0-2-7 0,0 1-2 16,0-2-1-16,0 2-3 0,2 1-5 16,4-3-3-16,-2 2-5 0,5-1 1 0,4-1 3 15,2 2 3-15,0-1 5 0,4-2 3 16,2-1 1-16,5-1 2 0,-3-1 1 0,-1-2 1 0,3 2 1 15,-4-5 0-15,-2-1 1 0,0-1-1 16,-1-2 3-16,0 0-1 0,-1-1-1 0,-3 0 1 16,3-1-1-16,-4-1 1 0,0-1 2 0,1 0-8 15,-1 1 5-15,-2 2-3 0,-1-1 2 0,0 4 6 16,-3 3 2-16,-3 3 5 0,-3 3 2 16,0 4-1-16,-1 1-10 0,0 1-14 0,0 0-10 15,-2 6-7-15,-4 4 10 0,-3 4 8 0,0 7 3 16,-1 0 9-16,-1 5-9 0,2 3 2 15,1 2 0-15,1 0-5 0,5-1 5 0,1-3-2 0,1-3 1 16,1-3 1-16,7-4-1 0,2-4 3 0,2-2-2 16,2-6 5-16,2 0 0 0,1-4 2 15,-1-1 1-15,2-1 0 0,1-5 1 16,-1-2-1-16,-2-5 2 0,3 0 2 0,-3-1-3 16,-2-3 0-16,-3 0-2 0,-1-1-4 0,0 0 1 15,-1-2-2-15,-2-1 0 0,-4 1-2 0,3-1 1 16,-3 1 0-16,-2 2 0 0,2 4 3 0,1 2-3 15,-4 4 3-15,0 3 1 0,0 3-4 0,0 2-6 16,0 0-11-16,0 2-2 0,-5 7 3 16,1 2 6-16,-2 6 9 0,3 3 2 15,-3 3 0-15,4 4-4 0,-2 0 2 0,-1 2 0 0,4 0-6 16,1-3 1-16,0-3-13 0,6-3-11 16,2-3-12-16,6-6-15 0,2-1-27 0,2-7-41 15,0-3-78-15,1 0-153 0,-7-5-434 0,-4 0-780 0</inkml:trace>
  <inkml:trace contextRef="#ctx0" brushRef="#br0" timeOffset="271398.2322">22297 3098 1604 0,'0'0'314'0,"0"0"-155"0,0 0-42 0,0 0-25 16,0 0-37-16,0 0-56 0,0 0-76 0,0 0-118 15,0 0-266-15,0 0-455 16,0 0 225-16</inkml:trace>
  <inkml:trace contextRef="#ctx0" brushRef="#br0" timeOffset="272344.9584">22358 3532 1228 0,'0'0'224'0,"0"0"-83"0,0 0 25 0,0 0 39 15,0 0 23-15,135-69-20 0,-113 52-49 16,-2-1-42-16,-3 1-27 0,-3-5-20 0,-3 2-16 0,-1-1-7 16,-1 0-7-16,-7 0-7 0,2 0-6 15,-4 0-5-15,0 3-5 0,-6-1-1 0,-3 4 2 16,3 3 2-16,-3 1 0 0,1 3-3 16,-3 4-6-16,2 4-7 0,-1 0-5 0,-3 8-3 15,-1 3 0-15,0 5 0 0,1 3 0 0,-3 3 2 16,6 2 1-16,0 4-1 0,-1 1 2 15,4 0-1-15,4 1-2 0,0-1 0 0,3-3 0 0,0-3 1 16,3-3 1-16,5-4 2 0,4-5 1 16,-1-2 6-16,5-6 5 0,-2-2 5 0,4-1 3 15,-1-3 1-15,1-6-4 0,0-2-1 0,1-4-2 16,0-1 1-16,-4-1-2 0,3-3-3 16,-1-1-2-16,-2 0-3 0,1-2-2 0,-2 2 1 15,-2-1 1-15,3 2-2 0,-3 0-2 0,-1 2-1 16,0 3-2-16,-1 1 0 0,0 4 1 0,-1 3-1 15,-5 4-3-15,2 3-9 0,-3 0-7 0,3 0-1 16,-4 7-1-16,3 4 9 0,-2 2 6 16,-1 3 3-16,-1 3 2 0,-1-1-2 0,0 0 2 15,0 1 1-15,-4 3 2 0,-3-3-1 0,-1 1 1 16,3-2-2-16,-1-3-1 0,2-5 1 0,-1-3 3 16,3-3 10-16,2-4 15 0,0 0 12 0,0-4 0 15,0-5-6-15,1-2-15 0,5-4-10 16,-2-2-5-16,4-2-1 0,0 1-5 0,3-2 3 15,1 0 2-15,0 3 0 0,5-2 3 0,0 1-4 16,0 4-2-16,3 0-3 0,-1 3 2 16,0 3-3-16,-5 5-1 0,1 0-2 0,-4 3-8 15,-3 2-4-15,-3 5-2 0,0 3 1 0,-4 5 4 16,-1 1 8-16,0 5 3 0,-6 0 3 0,0 3 1 16,-2 0 0-16,-1 1-2 0,0 1 0 0,-1-3 3 15,1 1-3-15,6-6-1 0,1-2 2 16,2-4 3-16,1-4 2 0,3-4 6 0,5-2 1 15,1-2 1-15,1 0 6 0,4-1-1 0,1-4-2 16,3-5 0-16,-1 0-5 0,2-2-2 16,0-3 1-16,0-2-2 0,1-1 2 0,-2 0 0 15,-2-1-2-15,2-1-2 0,-1-1 1 0,1-1 0 16,-5-1-1-16,3-3 5 0,-5 0-6 0,0-4-1 16,-3-1-2-16,1-3-3 0,-1-3 3 0,-2-2 0 15,-2-2 0-15,0 0 4 0,-2-1-7 0,-1-5-1 16,-1 1 2-16,3 0-2 15,-2-1 5-15,0 2-1 0,-1 3 0 0,2 5-2 16,-3 7 0-16,0 3 2 0,0 9 2 0,0 6 0 16,-3 5-3-16,2 5-9 0,-1 2-15 0,-3 2 0 0,1 10 4 15,-4 5 9-15,-3 7 14 0,2 7 2 16,-2 6-2-16,4 4 1 0,2 2 0 0,2 5 2 16,-1 2 0-16,4 6 1 0,0-2 0 15,4 2-4-15,0 0 4 0,3 1-1 0,-3-2-1 0,3-4 3 16,-2-3-5-16,3-4-3 0,2-4 0 15,0-4-2-15,0-4 0 0,2-4-6 0,3-7-8 16,-1-4-16-16,-2-7-10 0,3-6-20 0,-3-4-36 16,-2-3-77-16,-1-11-132 0,-5-5-282 15,-4 4-439-15,0 3 78 0</inkml:trace>
  <inkml:trace contextRef="#ctx0" brushRef="#br0" timeOffset="272546.1237">23121 3009 568 0,'0'0'541'0,"0"0"-146"0,0 0-102 0,0 0-98 15,0 0-60-15,0 0-33 0,0 0-15 0,0 0-15 16,125-64-15-16,-94 64-13 0,5 1-2 16,-1 6 2-16,1 4 5 0,-1 1 9 0,-1 3 2 15,-1 3-1-15,-8 1-1 0,0 2-6 16,-8 2-2-16,-2 4-5 0,-3 1-8 0,-4 3-7 16,-4 0-6-16,-3 1-6 0,0 1-3 0,-1-1 1 15,0 0-8-15,0-2-3 0,0-3-2 16,0-2-11-16,4-4 4 0,0-5-2 0,5-4-6 15,-2-5-11-15,-2-4-46 0,1-3-78 0,-2-3-189 16,2-3-551-16,-4 2-723 0</inkml:trace>
  <inkml:trace contextRef="#ctx0" brushRef="#br0" timeOffset="272700.096">23570 2846 1886 0,'0'0'202'0,"0"0"-82"0,0 0-3 0,0 0-7 15,0 0-24-15,0 0-45 0,0 0-65 16,0 0-54-16,0 0-65 0,0 0-108 0,0 0-183 16,0 0-388-16,0 0 12 0</inkml:trace>
  <inkml:trace contextRef="#ctx0" brushRef="#br0" timeOffset="274512.9738">23792 3005 177 0,'0'0'546'0,"0"0"-201"0,0 0-19 0,0 0-31 16,0 0-47-16,0 0-39 0,-81 126-42 0,76-101-33 15,4 3-19-15,1 0-22 0,1 3-21 16,6-2-18-16,2 0-15 0,3-2-10 0,0-4-2 16,7-3 6-16,1-4 6 0,6-5 6 0,-1-6 1 15,-2-2-4-15,4-3-6 0,-6-4-8 0,3-6-5 16,-1-4-5-16,-4-3-5 0,-3-5-2 0,-1-1-3 15,-8-4-3-15,-1-1-5 0,-6-3 0 16,0 0-3-16,-9-2 0 0,-4 4 1 0,-3 1 0 16,0 1-1-16,-4 7 0 0,1 2-1 15,-1 4 3-15,2 3 2 0,-1 3-2 0,0 3 3 16,5 4-5-16,-1 1-2 0,2 2 0 0,2 5-2 16,1 3 1-16,2 1 1 0,5 2-2 0,2 1 2 15,1 1 2-15,7-2 3 0,8 1 4 16,4-4 3-16,4-1-1 0,6-4-1 0,1 0-1 0,1-4 1 15,1-1 1-15,-2 0 2 0,-1-4-1 16,-4-5 1-16,-5 0 1 0,-2-2-1 0,-1-1 2 16,-5-2-1-16,-1 2-2 0,-1-1-2 0,0 1-1 15,-3 2-4-15,-3 3 2 0,1 0 1 0,-3 4-1 16,0 1-4-16,-1 2-14 0,-1 0-14 16,0 4 1-16,0 6 3 0,-3 2 12 15,1 3 13-15,-3 5 0 0,3 0-1 0,-2 6 2 0,-1-1 0 16,2 0 0-16,-4 2 4 0,3-3-4 15,3-4-1-15,1-3 1 0,0-5 0 0,3-4 2 16,6-2 7-16,0-5 3 0,1-1 3 0,2-3 1 16,1-3-3-16,5-5-3 0,-3-2-3 0,1-3-1 15,-3-3-1-15,3-1-1 0,-5-3-2 16,-1-1 2-16,0 3-2 0,-4-1 1 0,0 1 1 16,0 5-2-16,-2 1 1 0,-1 3-1 0,1 4 2 15,-2 2-2-15,-2 1 1 0,1 4-6 16,-1 1-12-16,0 0-14 0,0 2 0 0,0 5 5 0,-2 4 11 15,-3 6 13-15,1 2-1 0,1 5 0 16,-3 3-2-16,5 2 1 0,0-3 1 0,1-1-2 16,3-4 0-16,8-4 3 0,4-6 1 0,-1-3 5 15,4-4 5-15,-2-2-2 0,0-2 2 0,1-2-2 16,-3-4-1-16,3-4-2 0,-3-2 1 16,2-3 1-16,-3-4-1 0,-2-1 1 15,-1-3-3-15,-2 0-1 0,-2 1 0 0,1-2-1 0,0 3-1 16,-2 1-1-16,3 3-1 0,0 1 1 15,1 2 0-15,-2 3 1 0,1 1-1 0,1 4-3 16,0 3-4-16,-2 3-5 0,-2 0-6 0,3 6-1 16,1 4 4-16,-1 3 3 0,-2 1 6 0,3 3 0 15,0 3 1-15,-5 2 0 0,-1 1-1 0,-3 1 0 16,-5 1 0-16,-6-1-4 0,-2 1-2 16,-5-5-6-16,1-3-7 0,1-4-7 0,4-5 1 15,4-3 8-15,1-3 16 0,6-2 17 0,0 0 8 16,0 0 0-16,0-2-3 0,0 0-7 0,1-2-1 15,0 2 2-15,0-1-4 0,2-1-2 16,3 3-4-16,3-3-3 0,2 2-3 0,6 0 0 0,-1 0 1 16,5 1 1-16,1-2 5 0,4 0 1 15,-2-1 0-15,-1-2 1 0,-2-1 0 0,1-2 2 16,-2-2 1-16,-2-3 2 0,-2-1 0 0,1-2-1 16,-2-2 0-16,-3 0-1 0,1-2 1 15,1 1 0-15,-3-3 1 0,-3 1-1 16,1 1-3-16,0 3 4 0,-3 2 1 0,1 0 5 15,-2 3 7-15,1 4-3 0,-3 2 1 0,-1 3-2 0,0 4-14 16,-1 0-17-16,2 0-15 0,-2 5 0 16,0 5 2-16,0 6 16 0,0 3 10 0,0 4-1 15,0 5 3-15,-3 2-2 0,-3 2 4 0,0 2-2 16,-3 1-3-16,2-2 2 0,1-2-1 16,-2-4 0-16,7-5 1 0,0-6 0 0,1-1 0 15,0-5 1-15,0-2 1 0,1-5 3 0,0-1 9 16,2-2 14-16,0-2 2 0,2-5-2 15,2-4-9-15,1-3-14 0,0-2 1 0,3-4-3 0,-1-1 2 16,0-1 1-16,3 0-2 0,-2-1 0 16,2 3-2-16,-2-1-3 0,2 0-1 0,3 3 0 15,-2 2-1-15,3 0 1 0,-3 3 2 0,2 4-1 16,-5-1 1-16,0 5 1 0,-4 2-8 0,-4 2-11 16,-1 1-9-16,-1 2-5 0,1 8 6 15,-1 1 9-15,-1 6 8 0,0 4 2 0,0 3 2 16,0 2 1-16,0-1 2 0,0-3 2 0,4-1-1 15,4-4 2-15,2-4 0 0,0-1-1 0,1-4 5 16,1-2-1-16,3-2 2 0,0-3 3 16,3-1-1-16,1 0 1 0,0-2-1 0,-2-6 1 15,2 0-1-15,-2-2-1 0,2-3 0 0,-5-2-2 16,4 0 3-16,-3-2-2 0,-2 0-2 0,-2-2 4 16,0 2-6-16,-4-2 2 0,-1 1 0 15,0 2-4-15,-4 1 4 0,-1 2 0 0,-1 1 0 16,0 1 0-16,-2 5-3 0,-5-1-4 0,0 3-6 15,-2 2-1-15,-5 2-3 0,2 0 1 16,-6 4 2-16,1 6-2 0,0 2 5 0,-2 2 1 16,3 3 0-16,1 3 4 0,3 0-6 0,3 2 3 15,3-1-1-15,4 1-1 0,2-3 6 0,6-1 0 16,-1 0 2-16,5-4 0 0,3-1 3 0,0-3 2 16,1-2 0-16,5-3 7 0,2-2-3 15,0-1 0-15,5-2 1 0,-2 0-3 0,3-7 2 16,-3-1 0-16,-1-3-2 0,-1-3 2 0,-1-1-1 15,-2-5 0-15,-1-1-2 0,-1-1 2 16,-4 0-6-16,0-1 0 0,2 0 1 0,-2 1-8 0,3 2 6 16,-2-1-1-16,2 1-1 0,-2 5 4 15,-1 2-4-15,-2 2 0 0,-4 5-3 0,1 3-9 16,-5 3-8-16,0 0-7 0,1 2-3 0,-1 8 4 16,2 1 10-16,-1 3 7 0,-1 2 2 15,2 2 7-15,-3 2-3 0,-1 2 0 0,-1 0 1 16,0 1-3-16,-2 2 5 0,-5 0-2 0,-2-3 1 15,0 0 3-15,0-4-5 0,-1-3 0 0,1-4 0 16,1-4-2-16,-1-2 3 0,3-3 1 0,3-2 3 16,0 0 1-16,2 0 11 0,1 0 0 15,0-2 2-15,0-3 0 0,2-2-14 0,5-1-1 16,1-3-5-16,6 0-3 0,-1-2 5 0,6-2-2 16,2 0 2-16,0 0 0 0,3-1 1 0,-1 1 1 15,0-2-2-15,-2 2 5 0,0 1-5 16,-2 2 3-16,-2 0 1 0,-4 4-8 15,-3 1 9-15,-3 3-2 0,-4 0-1 0,-1 4 3 0,0 0-15 16,-1 1 0-16,-1 8-3 0,2 2 3 16,-2 6 11-16,0 3 4 0,0 6 6 0,-5 1 5 0,3 0 3 15,-3 0-1-15,2-3-1 0,1-2-1 16,0-5-10-16,0-1 0 0,0-3-4 0,0-3-7 16,-3-3 7-16,-1-2-8 0,-2-4-16 0,-5-1-34 15,-6 0-79-15,-3-6-131 0,4 0-363 16,4 3-1011-16</inkml:trace>
  <inkml:trace contextRef="#ctx0" brushRef="#br0" timeOffset="275145.6864">19106 5253 1732 0,'0'0'326'16,"0"0"-158"-16,0 0-54 0,0 0-6 0,0 0 8 15,0 0-5-15,126-48-22 0,-85 43-24 16,-2 2-23-16,3 1-14 0,-3 2-15 0,-3 0-12 16,-3 0-11-16,-3 4-16 0,-4 1-30 0,-6-2-48 15,0 1-94-15,-4 0-186 0,-6-2-445 16,-4 1-477-16</inkml:trace>
  <inkml:trace contextRef="#ctx0" brushRef="#br0" timeOffset="275372.1302">19885 4797 1433 0,'0'0'690'15,"0"0"-476"-15,0 0-97 0,0 0-48 0,0 0-27 16,0 0-15-16,0 0-7 0,0 0 10 15,0 0 23-15,0 0 25 0,0 0 10 0,0 0-1 16,0 0-22-16,19 139-19 0,-18-99-12 0,0 0-15 16,2 0-3-16,2 2-6 0,-1-1-3 15,2 1 0-15,0-2-3 0,2-2-2 0,0-1-2 16,0-3-4-16,1-1-13 0,-3-4-19 0,1-4-45 16,-2-5-64-16,-1-5-126 0,-3-6-275 15,-1-3-500-15,0-2 34 0</inkml:trace>
  <inkml:trace contextRef="#ctx0" brushRef="#br0" timeOffset="275583.407">19847 4837 1497 0,'0'0'701'0,"0"0"-575"0,0 0-47 15,0 0 13-15,0 0 34 0,0 0 24 16,0 0-16-16,148-52-35 0,-111 45-34 0,3 1-29 15,3 1-17-15,0 2-10 0,-3 0-8 0,0 3-7 16,-6 0-10-16,-5 0-22 0,-5 3-42 0,-9 1-72 16,-4 2-134-16,-6 2-225 0,-2-1-395 15,-3-2-233-15</inkml:trace>
  <inkml:trace contextRef="#ctx0" brushRef="#br0" timeOffset="275749.9342">19902 5164 966 0,'0'0'769'0,"0"0"-628"16,0 0-10-16,0 0 23 0,0 0 28 16,0 0 9-16,122-55-42 0,-90 44-49 0,4-1-35 15,4 2-27-15,1 1-19 0,1 2-14 0,1 1-13 16,-7 2-18-16,-4 3-32 0,-7 1-59 16,-9 0-96-16,-6 1-194 0,-5 2-332 0,-4-1-603 15</inkml:trace>
  <inkml:trace contextRef="#ctx0" brushRef="#br0" timeOffset="275902.579">19906 5429 808 0,'0'0'350'0,"0"0"-114"0,0 0-2 16,0 0 31-16,0 0 5 0,0 0-22 16,0 0-51-16,0 0-60 0,132 26-52 0,-94-26-41 15,1 0-27-15,-1 0-27 0,-1-2-38 16,-4 1-74-16,-5-2-142 0,-4 1-281 0,-8-1-486 0,-7 1 160 0</inkml:trace>
  <inkml:trace contextRef="#ctx0" brushRef="#br0" timeOffset="276111.0231">20473 5070 1388 0,'0'0'186'0,"0"0"-121"16,0 0 35-16,0 0 83 0,0 0 43 15,0 0 15-15,0 0-41 0,97 129-44 0,-71-100-31 16,4 0-30-16,5 1-27 0,0 3-22 0,3-3-17 16,-1 1-11-16,-2-2-7 0,-8-4-11 0,-2-2-14 15,-4-3-25-15,-1-2-45 0,-7-5-54 0,3-4-103 16,-6-4-232-16,-3-3-521 0,-2-2-160 16</inkml:trace>
  <inkml:trace contextRef="#ctx0" brushRef="#br0" timeOffset="276282.0086">20861 4988 1891 0,'0'0'136'0,"0"0"-85"0,0 0 16 0,0 0 54 16,0 0 36-16,0 0 13 0,0 0-19 16,-84 135-32-16,60-105-32 0,-2 1-28 0,0 1-22 15,0 2-18-15,2-2-17 0,0 6-28 0,2-5-72 16,3 3-152-16,7-9-323 0,4-11-1036 0</inkml:trace>
  <inkml:trace contextRef="#ctx0" brushRef="#br0" timeOffset="276615.4656">21154 5292 1953 0,'0'0'735'15,"0"0"-636"-15,0 0-48 0,122-139-5 0,-92 102-1 16,-1 0 4-16,-5-1 2 0,-2-3-14 16,-1-2-5-16,-1 0-1 0,-4 0-10 0,2-2-4 15,-5 0-6-15,1 0-5 0,-3-2 1 16,-1 0-2-16,0 0 0 0,-2 4-1 0,-1 2 0 0,0 6 1 16,-5 8 6-16,-1 6 5 0,-1 7 5 15,0 7-1-15,-1 4-10 0,-5 3-16 0,2 2-9 16,-5 8-3-16,-4 8 5 0,-4 8 8 0,-3 7 3 15,-1 9 4-15,0 5-1 0,-1 6 1 0,-2 3 3 16,2 5 1-16,2-1-1 0,4 2-1 16,3 0-1-16,3 0-7 0,3-4 5 0,4-3-1 0,3-5-2 15,0-4 7-15,5-4-7 16,6-6-5-16,-1-3-11 0,5-7-28 0,-1-4-35 16,2-6-52-16,0-8-72 0,4-8-132 0,-1-4-314 15,-5-5-377-15,-4 2 275 0</inkml:trace>
  <inkml:trace contextRef="#ctx0" brushRef="#br0" timeOffset="276763.4607">21168 4881 1576 0,'0'0'401'0,"0"0"-175"15,0 0-63-15,0 0-38 0,0 0-30 0,0 0-37 16,0 0-33-16,0 0-13 0,0 0-9 0,0 0-3 16,0 0-6-16,148-58-12 0,-108 66-36 15,1 1-118-15,0 3-277 0,-11-3-508 0,-9-3-71 0</inkml:trace>
  <inkml:trace contextRef="#ctx0" brushRef="#br0" timeOffset="278513.2151">21555 5185 2400 0,'0'0'186'0,"0"0"-100"16,0 0-20-16,0 0 10 0,0 0 16 0,0 0 8 15,72-129-12-15,-58 107-22 0,-3 1-14 0,2-1-15 16,1 1-7-16,-1 3-1 15,2-2-10-15,0 5-2 0,4 0-6 0,-3 1-12 16,1 1 5-16,0 4-4 0,-4 3-3 0,-4 2-3 0,-1 3-11 16,-5 1-12-16,-2 1-8 0,-1 7 2 15,0 3 3-15,-2 6 11 0,-6 4 9 0,1 1 2 16,-3 6 7-16,-1 2 0 0,-1 4 0 16,1-2 6-16,1 0-5 0,3-1 1 0,3-3 1 0,3-3-4 15,1-4 1-15,1-6 1 0,5-2 0 16,-1-3-1-16,5-5 0 0,0 0-1 0,3-4 2 15,3-1 4-15,-1 0 2 0,3-7 2 0,2-3 1 16,-1-3-1-16,1-3 1 0,1-2 2 0,-4-2-1 16,-3-2 1-16,2 0 0 0,-3-1-2 15,-3 2-1-15,0-3 0 0,0 3 3 0,-4 1 1 16,0-1 4-16,1 7-2 0,-4 1 5 0,2 5-1 16,-4 2-4-16,1 3 3 0,-2 3-21 0,0 0-18 15,0 2-12-15,0 5-5 0,0 4 13 16,0 3 16-16,0 4 13 0,0 3 0 0,0 2-2 15,0 1 1-15,-2 3-2 0,2-1 1 0,0 1 1 16,0-4 1-16,3-3 0 0,2-2 0 16,1-6 3-16,4-5 5 0,1-3 5 0,2-3 7 15,0-1 2-15,1-6-3 0,0-5-2 0,3-2-5 16,1-4-5-16,-2-3-2 0,0-3-2 0,-6-1-3 16,-3 1-6-16,-4-2-5 0,-3 0-3 0,-1 0 0 15,-7 0-2-15,-3 4 0 0,-1 0-1 16,-4 3-1-16,2 1 4 0,-3 5 5 0,2 2-1 15,-1 3 2-15,3 2-1 0,2 4-6 0,-1 1-1 16,0 1 0-16,4 5-4 0,1 2 3 0,-2 1 3 16,7 2-7-16,1 2 8 0,1 1 0 0,0 1-2 15,8-1 5-15,5-2-3 16,3-1 6-16,7-5 11 0,0-2 6 0,4-4 8 0,-2 0 0 16,3-6-2-16,0-3-1 0,-4 0 2 15,-1-2 4-15,0-2 1 0,-5-1 3 0,0-1-6 16,-1 0-1-16,-2-1-2 0,0 1-6 0,-2-1 2 0,-2 1-5 15,-1 2-1-15,1 1 0 0,-3 2-4 16,0 3-1-16,-5 2-2 0,5 3 0 16,-6 1-11-16,-1 1-13 0,-1 0-11 0,1 3-8 15,2 2 9-15,0 5 12 0,0 2 10 0,-2 2 9 16,2 4-2-16,0 1 1 0,-3 3 3 0,0 0-5 16,0 2 4-16,0 1 2 0,0 0 0 0,0 1 3 15,-1-1-2-15,-1 3-1 0,2-1 0 0,0 1-1 16,0 0 5-16,0-3 0 0,3-2 0 15,1-2 2-15,5-3-1 0,-2-5 1 0,-1-2-1 16,2-3 5-16,1-2 1 0,-2-1 5 0,-1-3 7 16,2-2 1-16,0 0 2 0,1-5-3 15,0-5-10-15,-2-2-3 0,3-4-10 0,-1-4-4 16,-1-4 1-16,-1 0-3 0,-3-4 1 0,-2-1 3 16,2 2-2-16,-3-2 1 0,0 2 2 0,0 0 0 15,0 0 2-15,2 4 2 0,3 2-1 16,-3 4 2-16,5 2-2 0,-3 6 2 0,1 0-4 15,0 2-1-15,-2 3 0 0,3 1-7 0,-2 3-2 16,3 0-2-16,2 0-4 0,2 0 8 0,4 3 3 16,3 2 3-16,2 0 6 0,2-2-1 15,1 0 3-15,4-3 0 0,0 0 2 0,1 0 0 16,-2-4 0-16,1-2 0 0,0-2 1 0,-5-2 0 16,2-3 0-16,-7-1 0 0,-1 0-3 0,-1-3 1 15,-6 3 1-15,-4-3 1 0,-1 2 0 0,-4 1-1 16,-1 3-1-16,-1 1-3 0,-5 2-2 0,1 1-6 15,-3 2-3-15,-2 1-3 0,-1 4-3 16,-4 0-2-16,1 4 2 0,-2 5 1 0,1 3 4 16,-1 4 1-16,2 2-1 0,1 4 1 0,-2 2-3 15,4 4 3-15,-1 3 1 0,1 0 1 16,1 1-1-16,1 0 1 0,1-4-7 0,7 0-2 0,1-7-2 16,0-2-3-16,8-5 13 0,0-3 1 15,2-4 3-15,1-1 7 0,2-4-3 16,0-2 2-16,5 0 3 0,1-8 2 0,0-2-1 15,1-3-1-15,-1-2 1 0,-2-2 0 0,2-1 0 16,-2-3 0-16,-1-1-3 0,1 0-3 0,0-2 2 16,-3 2-4-16,4 0 2 0,-1 1 0 0,-1 3-4 15,2 3 2-15,-3 4-3 0,0 2-4 16,-3 5-1-16,-3 0-8 0,-2 4-13 0,-3 0-7 16,-1 4-6-16,-2 6 2 0,2 1 11 0,-3 4 9 15,0 2 10-15,0 1 5 0,0 3 0 16,-5 1 2-16,2 1-1 0,0 0 1 0,-2-1 0 0,4-1 0 15,0-4 1-15,1-4 0 0,2-2 2 16,6-3 2-16,2-4 7 0,2-3 2 0,1-1 2 16,4-1 4-16,1-6-9 0,1-3-1 0,2-3 1 15,-1-1-5-15,0-5 5 0,-3-3-2 16,1 1-1-16,0-4-1 0,-4 0 0 0,2-1 2 16,-4-1-1-16,1 0 0 0,1-1-1 0,-1 3-4 15,-2 0 4-15,0 0-4 0,5 2 3 16,-3 4 1-16,-1 2 0 0,0 4 0 0,-2 3-3 15,0 4-3-15,-2 4-9 0,0 2-7 0,-4 1-5 16,3 10-3-16,-4 3 5 0,3 3 6 0,-3 3 7 16,-1 4 3-16,1 0 4 0,-3 1 3 0,0 2-2 15,-4 0 2-15,-5 2-1 0,-4 0-2 16,-1 0 2-16,-6-2 0 0,-5 0-1 0,3-6-8 16,1 0-5-16,1-8-3 0,5-4 1 0,1-5 11 15,8-1 9-15,1-3 13 0,4 0 11 0,0 0-4 16,1-3 0-16,0-1-10 0,2 0-11 0,4-3-3 15,4 0-11-15,1-2-5 0,2 1 1 0,5-1 4 16,1 1 3-16,2 1 3 0,1-2 2 16,1 1 0-16,3-2 1 0,-4-1 3 15,0-1 1-15,0-3 4 0,-2-1-2 0,0-2-1 16,-1-1 1-16,-2-4-4 0,-3 2 2 0,1-3 1 16,-2-3-3-16,-1-1 2 0,-2 0-2 0,1-2 0 15,-1-1 1-15,0 1 2 0,1 1 1 0,-2 4 2 16,-2 4 5-16,-3 4 2 0,1 7 12 0,-4 2 2 15,-1 4-10-15,0 4-17 0,0 0-29 16,0 5-5-16,-6 7 3 0,3 7 13 0,-5 4 16 16,4 6 2-16,-3 8 0 0,-1 0 0 0,5 2 2 15,1 0 0-15,-2-1 2 0,4-3 3 16,0 0-3-16,4-2-1 0,0-3-1 0,6-3-3 16,0-2 4-16,4-3 1 0,3-6-3 0,-1-3-2 15,-2-5-12-15,2-7-15 0,-3-1-36 0,-2-6-104 16,-1-7-220-16,-3 1-615 0,-3 2-384 0</inkml:trace>
  <inkml:trace contextRef="#ctx0" brushRef="#br0" timeOffset="278647.2437">23887 4336 1134 0,'0'0'224'0,"0"0"-102"15,0 0-43-15,0 0-61 0,0 0-126 0,0 0-273 16,0 0-417-16,0 0 508 0</inkml:trace>
  <inkml:trace contextRef="#ctx0" brushRef="#br0" timeOffset="279195.0988">24149 4572 0 0,'0'0'439'0,"0"0"-137"15,0 0-12-15,0 0-6 0,0 0-16 0,-84 130-34 16,78-105-52-16,3 1-42 0,2 1-37 0,1-1-26 16,2 0-9-16,7-3-8 0,4-3 0 15,0-3 4-15,5-4-5 0,0-5 4 0,1-4-2 16,-4-4-3-16,3 0-2 0,-1-6-11 0,-2-5-8 16,1-5-7-16,-4-2-9 0,-2-3-6 0,-5-3-7 15,-1 1-7-15,-4-3-11 0,-1 1 0 0,-8 2 1 16,0-1-1-16,-3 4 9 0,-3 0-4 15,3 4 1-15,-1 4 2 0,2 1-3 0,1 3 3 0,0 4-6 16,2 2-7-16,1 2-7 0,3 0-7 16,-3 3-1-16,4 3 2 0,1 1 9 0,2 1 1 15,0-1 10-15,1 2 8 0,8-1 8 0,1-2 13 16,2 0 6-16,3-1 0 0,4-3 1 16,1-2-6-16,0 0-1 0,2 0-4 0,-2-5-2 15,1 0 0-15,3-3-4 0,-4-3 2 0,1 1-8 16,1 0 2-16,-3 1-1 0,1-1-4 15,-5 3 4-15,1 4-8 0,-4 0-1 0,-2 3-1 16,-4 0-4-16,0 3 1 0,-1 4-3 0,-3 2 2 16,0 4 3-16,-1 1 5 0,0 4 5 0,-1 0 1 15,3-1 4-15,-3 1-5 0,0-2-1 16,0-2 2-16,2-2-3 0,0-3 9 0,1 0 9 16,2-4 9-16,-1-1 14 0,0-1 8 0,2 0 5 15,2-2 1-15,-4 0-8 0,4 0-7 0,-2-1-8 16,-1 1-10-16,2 1-8 0,-3-1-6 15,3 1-5-15,-1 2-4 0,0 0-1 0,2 1-6 0,-4 4-8 16,4 1-20-16,-2 1-45 0,-1 4-85 0,-2-3-209 16,0 1-649-16,-2-6-666 0</inkml:trace>
  <inkml:trace contextRef="#ctx0" brushRef="#br0" timeOffset="279739.3325">18990 6813 1681 0,'0'0'322'0,"0"0"-133"15,0 0-40-15,0 0 12 0,0 0 12 16,0 0-15-16,0 0-36 0,0 0-36 0,123-11-32 0,-87 8-26 16,3 1-15-16,-2 2-8 0,-1 0-9 15,-4 0-9-15,-5 0-16 0,-5 0-34 0,-4 2-51 16,-5 2-83-16,-1-1-159 0,-5-2-330 0,-3 1-840 16</inkml:trace>
  <inkml:trace contextRef="#ctx0" brushRef="#br0" timeOffset="280185.1774">19915 6397 2408 0,'0'0'173'0,"0"0"-110"0,0 0-48 15,0 0-7-15,0 0 7 0,0 0 32 16,0 0 30-16,0 0 17 0,0 0 5 0,-56 149-20 15,49-109-25-15,0 3-17 0,5 0-11 16,2 2-7-16,0 0-6 0,1-1-4 0,5 0-1 16,-2-3-3-16,0-1-3 0,0-5 1 15,-3-4-1-15,-1-4 0 0,0-5 1 0,0-3 0 0,0-5-3 16,0-4 2-16,0-6-1 0,0 0 7 0,0-4 14 16,-1 0 17-16,1 0 13 0,-2-4-3 15,2-5-12-15,0-5-15 0,0-4-12 0,0-3-3 0,0-6 0 16,0-3-3-16,3-4-1 0,1-5 1 15,1-4 0-15,1-4 0 0,1-1-2 0,1-1 1 16,1-2-2-16,-2-2 1 0,3-1 1 0,0-2-3 16,1 2 2-16,2-1 0 0,-1 9 0 15,2 3 1-15,-3 8 3 0,-1 9-3 0,-2 6 0 16,-1 8 2-16,-2 3-5 0,-1 7-3 0,-3 2-5 16,2 1-5-16,5 9 3 0,-1 6 3 0,2 6 4 15,4 8 3-15,-2 5 1 0,1 7-1 16,2 4 1-16,-1 6 2 0,0 0-2 0,-3 3-2 15,1-3-1-15,2 0-3 0,-5-1-1 0,0-4-6 16,-4-2-19-16,-3-5-30 0,-1-3-49 0,0-5-72 16,-3-8-134-16,1-7-280 0,-2-8-1010 0</inkml:trace>
  <inkml:trace contextRef="#ctx0" brushRef="#br0" timeOffset="280333.6375">19843 6721 2327 0,'0'0'336'0,"0"0"-189"0,0 0-78 0,0 0-30 15,0 0-18-15,0 0-12 0,0 0-6 16,0 0-4-16,124-39 2 0,-77 39-4 0,0 0-14 16,5 4-50-16,2 1-168 0,-14-1-437 15,-14-2-945-15</inkml:trace>
  <inkml:trace contextRef="#ctx0" brushRef="#br0" timeOffset="283428.7179">20698 6562 1844 0,'0'0'404'0,"0"0"-217"0,0 0-56 16,0 0-15-16,-133 60-13 0,112-44-16 0,1 2-22 15,7 2-25-15,1 1-18 0,5 2-10 0,3-2-10 16,4 1 0-16,5-3-1 0,10-4 2 15,5-4 1-15,4-5 6 0,2-6 4 0,2 0 0 16,2-7 6-16,-1-5-6 0,-5-2-1 0,-1-4 3 16,-4-1-1-16,-2-2 7 0,-3-2 3 15,-4 0 1-15,-3 0 2 0,0-1-6 0,-4 0-1 0,0-1 0 16,0 3 2-16,-2 1 1 16,-1 3 0-16,1 4-2 0,-1 3-1 0,0 4-2 0,0 4-5 15,0 2-8-15,1 1-15 0,-1 2-10 0,0 8 3 16,0 8 2-16,0 6 11 0,0 6 4 15,1 8-2-15,0 4 1 0,1 3-1 0,0 5-1 16,-2-1 0-16,0 4-2 0,0 0 4 0,-7 2-3 16,0-2-1-16,-3 0-2 0,-3-3-5 15,-1 1 5-15,-5-2-3 0,-2-2-1 0,-4-2 1 16,1-4-8-16,-4-3-1 0,1-2 1 0,-3-6 2 16,1-5 4-16,0-6 5 0,0-6 4 0,0-3 1 15,3-7 6-15,0-3 2 0,1 0 4 16,1-7 6-16,5-3-3 0,3-3 1 0,4-1-1 0,2-2-2 15,5-1 3-15,4-1-3 0,1-2-1 16,2-3-4-16,9 1-3 0,4-2-3 0,5 1-1 16,0-3-4-16,5 0 5 0,1-2 1 0,3-2 0 15,1-3-3-15,-1-2 2 0,4-5-1 16,-2-1 0-16,2-3 6 0,-2-3-11 0,0-5-3 16,0 1-6-16,1-3-3 0,2-1-1 0,-1 2-4 15,0 1-2-15,-3 3-1 0,1 2 4 0,-1 3 6 16,-1 5 9-16,-5 3 8 0,-2 9-1 0,-5 6 3 15,-2 5-2-15,-4 3-3 0,-1 6 4 16,0 2 0-16,-1 1 0 0,1 3-2 0,4 1-2 16,-2 0 1-16,4 7-1 0,-1 2 3 0,4 5-3 15,-3 2-1-15,0 4-2 0,-1 1-5 0,-2 5 6 16,-8-1-1-16,1 0 2 0,-6 1 2 16,0 2-3-16,-8 1 2 0,-2 1-3 0,-4-1 1 15,-2 0 2-15,-1-2-1 0,3 0 1 0,-2-4 1 16,5-3 0-16,1-1-2 0,5-5 0 0,4-3 4 15,1-2-2-15,0-3 1 0,2-1 2 0,7-2-3 16,1-1 7-16,1-2 1 0,7 0 1 16,2-5 3-16,2-3-4 0,2-3 0 15,2 0-1-15,-3-3 2 0,-1 0-2 0,1-3-1 0,-3 0 0 16,-4-3-6-16,2-2 4 0,-5-1 1 16,2-2 0-16,-3 0 3 0,-2-2-6 0,-2 1-1 15,-3 4 0-15,-1 1-5 0,-4 3 6 0,0 2 0 16,-4 5 0-16,-2 2 2 0,-1 3 1 0,-1 3-3 15,-1 3-3-15,-2 0 1 0,-1 6-6 16,-2 5 2-16,-1 3 4 0,1 2-5 0,-1 2 6 16,4 3-1-16,2 1-2 0,2 2 6 0,3 2-6 15,3-1 1-15,1 0-1 0,3-2 0 16,7-2 0-16,5-4 1 0,1-3 0 16,4-3-2-16,3-4 6 0,2-2-1 0,3-5 1 0,0 0 3 15,3 0-4-15,-1-7 1 0,1-2-1 0,-4-4-2 16,1-2 4-16,-5-2 0 0,0-2 1 15,-4-5-2-15,-2 1 0 0,1-3-1 0,-6-1-3 16,0 1 4-16,-2-1-7 0,-1 1-2 0,-5 2 1 16,-1 2-4-16,-3 4 9 0,0 1 2 0,-5 7 1 15,0 2 5-15,-2 2-11 0,-3 4-4 0,0 2-6 16,-1 0-3-16,-2 8 4 0,-3 0 5 16,2 8 4-16,-2 0-1 0,3 4 2 0,1 1 2 15,0 3 2-15,3 1 1 0,0 2-2 0,3-1-3 16,5 1 1-16,1-4-1 0,2-1 3 0,5-3-1 15,5-4 1-15,4-4 0 0,-1-3 2 16,5-3 1-16,4-3-1 0,2-2 3 0,4 0-3 16,0-7 1-16,1-2 0 0,-2-4-1 0,-2-2 3 15,-3-4-2-15,-2-1 1 0,0-1 1 0,0-3-4 16,0 0 0-16,-1 0-1 0,-3-2-6 0,0 3 3 16,0 0-1-16,-5 2 1 0,-1 4 3 15,-4 1 1-15,-1 8 1 0,-5 2-1 0,-1 4 3 16,-1 1-12-16,0 1-16 0,0 0-10 0,-2 4-5 15,-6 4 13-15,-2 3 14 0,-1 5 12 16,0 0 3-16,-1 0-4 0,1 2 2 0,0 2-1 16,0 0-2-16,1 1 1 0,-1 1-1 0,3-1-2 15,0-3-4-15,6-2-3 0,2-6-8 16,0-1-3-16,6-5 8 0,4-4 4 0,3 0 7 16,0-6 2-16,1-3-8 0,3-2-2 0,0-3-1 15,-5-2 2-15,-1 2 5 0,-3-1 4 0,-5 1 3 16,-2 2 5-16,-1 2 4 0,0 2 4 0,0 3 0 15,0 3-4-15,-1 0-7 0,-1 2-6 16,0 0-5-16,-2 3-2 0,1 3 1 0,-2 3 5 16,1 3-2-16,3 1 4 0,0 1 0 0,1 0-1 15,1 1 1-15,6-1-1 0,-1 1-2 0,3-5 3 16,2 1-4-16,5-3 2 0,-2-3 4 0,5-4 0 16,2-1 6-16,-2 0 2 15,1-5 2-15,-3-2-1 0,-2-6 2 0,0 1 2 0,-2-3-2 16,-2-2 0-16,-1-3 0 0,0 0-2 0,-2-4 1 15,-3-1-3-15,3-1-2 0,-1-2 1 16,-3-5-5-16,2 1 2 0,-3-1-2 0,0-2-1 16,3 0 0-16,-2-3-3 0,3-1 0 0,-4-1 0 15,4-4-1-15,-3 0-1 0,2 0-1 0,-2 2 2 16,2 2-2-16,-4 4 5 0,-2 7 4 16,0 5 0-16,0 6 8 0,0 7-6 0,0 6-1 15,0 2-12-15,0 3-23 0,-2 5-1 0,-3 9-1 16,1 7 10-16,1 8 19 0,-3 6 3 0,3 7 0 15,-2 4 2-15,3 3-1 0,1 3-1 0,-1 2-1 16,-3-3 1-16,2 1-3 0,2-1 2 0,-2 0 1 16,-2-1-4-16,4-4 2 0,1-4-3 15,0-6-7-15,7-5-3 0,5-10-6 0,1-6 1 16,6-9 9-16,1-6 8 0,3-3 7 0,4-11 2 16,-5-4-4-16,-1-4-1 0,-1-3-1 15,-2-2 0-15,-7 1 1 0,-2-1 1 0,-5 2 1 16,0 0 1-16,-4 7 4 0,0 2 3 0,0 4 1 15,-5 3 2-15,3 3-3 0,2 3-4 0,-1 2-7 16,1 1-13-16,0 0-8 0,0 4-1 16,0 2 1-16,0 2 11 0,2 1 7 0,8 2 4 15,0-2 5-15,2 0 0 0,6-2 3 0,3-2 1 16,1-3-2-16,4 0-1 0,-1-2 1 0,2-3 2 16,-4-4 1-16,3-2 1 0,-5-4 1 15,-1-2-2-15,-5-2 0 0,3 1-2 0,-6-4-1 16,3-1-1-16,-4-2-2 0,0-1 1 0,-3-2-2 15,-3-3-1-15,4-3-2 0,-3-3 0 0,0-2-1 16,1-1-2-16,-3-2 1 0,2-1-2 0,-3 0 0 16,4-2-2-16,-4 2 0 0,-2 1 3 15,3 3 1-15,-2 5 1 0,-2 4 7 0,0 8-3 16,0 5-1-16,-1 7-3 0,-4 5-17 0,2 3-6 16,-5 3-7-16,2 9 2 0,-4 6 11 0,-5 7 11 15,4 7 4-15,0 4-1 0,-1 7 2 16,2 6-1-16,1 3 1 0,-1 6 1 0,1 1-1 15,0 1 0-15,5 0 0 0,-2-4 0 0,5-4-2 16,1-4 2-16,0-4 1 0,8-6 0 0,2-4 0 16,3-6 1-16,7-6 0 0,6-7 1 15,-1-7 4-15,5-3 1 0,1-5 1 0,-1-5 1 16,1-5-4-16,0-7-2 0,-4-5 0 0,-4-2 0 16,-3-4 2-16,-9 0-2 0,-1-1 2 15,-5-1-4-15,-5 2 0 0,0 2 3 0,-9 3-3 16,-1 3 2-16,-1 3 0 0,-4 6-4 0,4 1-2 15,0 6-3-15,-2 4-3 0,-2 0 0 16,3 7-1-16,0 5 1 0,-1 1 1 0,4 4 1 0,1 3 1 16,1 3 2-16,5 1 1 0,1 4 0 0,1 0 0 15,0 4-2-15,3-1-3 0,5 0 1 16,2-5-1-16,7-4-3 0,-1-6 7 0,9-3 3 16,-1-6 1-16,5-5 7 0,1-2-1 0,0-1-3 15,1-7 3-15,-2-4 1 0,0-1-2 0,-6-6 3 16,-1-3 0-16,-1-3-2 0,-4-5 3 15,-2 1-3-15,1-1-1 0,-3-1-2 0,2 1-1 16,-1 2-1-16,-2 0-1 0,4 4-1 0,-4 5 1 16,-2 4 0-16,-2 6-1 0,-4 4-4 15,-2 2-12-15,1 3-18 0,-3 1-5 16,0 8 1-16,0 3 11 0,0 5 19 0,0 3 6 0,0 1 1 16,-4 4 2-16,3 1-2 0,-3 2 0 15,-3-1 1-15,0 4-1 0,1-4 0 0,-2 1 1 16,-1-5 0-16,5-5 0 0,-1-5 6 0,4-6-3 15,1-3 12-15,0-2 19 0,0-2 0 0,0-3 10 16,0-6-9-16,0-4-21 0,6-3-6 0,-2-6-6 16,5-3 0-16,-1 3 2 0,1-3-1 15,2 1 1-15,1 0 0 0,0 3-2 0,1 0-2 16,3 1 4-16,2 2-2 0,-3 1-1 0,5 1 2 16,-1 3-4-16,-1 1-1 0,-2 5-2 0,0 3-6 15,-4 3-5-15,-2 1-6 0,-1 5-5 0,-1 3 2 16,-4 5 4-16,3 3 6 0,-4 1 5 15,2 1 5-15,-3 4 0 0,0-2 1 0,-1 4 1 16,2-4-2-16,3 1 3 0,0-4 1 16,1-2 1-16,3-2 3 0,4-4 1 0,0-2 3 15,2-5 3-15,-1-1 0 0,5-1 1 0,0-3 0 16,0-4 0-16,1-4-2 0,0-1 2 0,-1-3-2 16,-1-2-2-16,-1 0 5 0,-3-4-6 0,1 1-1 15,-3 0 0-15,-2-2-6 0,1 1 2 16,-3 1 0-16,0 0-1 0,-3 3 0 0,-1 2 3 15,-4 1-2-15,-1 3 1 0,0 2 2 0,-1 3-8 16,-4 3-6-16,-3 1-4 0,-1 2-7 0,-3 4 8 16,-2 4 4-16,-1 4 3 0,-4 1 5 15,0 4-2-15,3 1-2 0,-3 3 3 0,2 2-3 16,5 1 0-16,2 1 0 0,7-2-1 0,3 0-1 0,1-2 3 16,8 0 2-16,4-4 2 0,1-2 7 15,5-2-4-15,0-3 1 0,2-1 2 16,1-3-3-16,2-5 3 0,1-1 2 0,1-4-2 0,-1-7 4 15,2-1-3-15,-3-3-1 0,-4-2-2 16,0-2-1-16,0-2-1 0,-2 0 0 0,-3-2 1 16,1 1-7-16,-2-2 4 0,2-1 0 0,-1 1-2 15,2-2 4-15,0 2-3 0,-2 3 0 16,1 0 0-16,-3 4-1 0,-2 4 1 0,-1 4-2 16,-3 6-5-16,-3 1-13 0,-1 2-8 0,2 2-4 15,-2 7 4-15,4 5 14 0,-3 3 4 0,2 2 5 16,-3 4 2-16,3 0-4 0,-4 1 5 15,-1 2 1-15,-1-2 0 0,0 1 2 0,-3-1 0 16,-4-1-1-16,-2 1 0 0,-2-4 2 0,1-1 0 16,-2-4-3-16,0-3 2 0,-1-2-7 0,-1-3 4 15,4-1 4-15,-1-4-1 0,0 0 10 0,2-2-6 16,1 0 1-16,5 0 6 0,1 0-4 0,2-2 9 16,0-1-5-16,3-3-8 0,7-1-7 15,4-1-8-15,3 0 0 0,3-1 2 0,6 0 6 16,-3-2 0-16,4 0-1 0,-1-3 4 0,-2 2-7 15,0-5 4-15,-3 0 0 0,0 1-5 0,0-5 2 16,-1 3-2-16,0 0-2 0,0 0 3 16,-5 3 3-16,0 3 4 0,-5 4 4 0,-2 3 0 15,-5 3-6-15,-1 2-5 0,0 0-6 16,1 7-1-16,-3 3 12 0,0 4 6 0,0 2 9 16,0 5 5-16,0 0-2 0,-5 2 1 0,3-2-3 15,-1 0-1-15,-2-3-6 0,3-1-1 0,-1 0-2 16,-2-5-2-16,3-1 3 0,0-2-4 15,-3-3-1-15,0-3-6 0,-4-3-22 0,-3 0-26 16,-7-1-80-16,-3-7-172 0,4 1-550 0,4 2-788 0</inkml:trace>
  <inkml:trace contextRef="#ctx0" brushRef="#br0" timeOffset="284030.8221">18969 8449 1639 0,'0'0'314'15,"0"0"-116"-15,0 0-64 0,0 0-24 16,0 0-18-16,0 0-16 0,0 0-15 0,0 0-11 16,0 0-13-16,152-30-15 0,-111 28-13 0,2 2-10 15,-4 0-11-15,-2 0-24 16,-6 3-45-16,-3-1-80 0,-5 0-140 0,-7-1-255 0,-5 0-563 0</inkml:trace>
  <inkml:trace contextRef="#ctx0" brushRef="#br0" timeOffset="284585.0773">19892 7982 1371 0,'0'0'615'15,"0"0"-446"-15,0 0-95 0,0 0 4 0,0 0 37 16,0 0 22-16,0 0 6 0,-23 131-27 0,21-94-25 16,-1 3-20-16,3 6-14 0,-1 2-12 15,1 4-5-15,-1 4-8 0,-1-2-8 0,1 0-7 16,0-1-2-16,1-2-8 0,0-3-1 0,0-2 0 16,0-5-3-16,0-5 1 0,0-5-2 0,0-6 1 15,0-7-1-15,0-5-1 0,0-6 3 0,0-4 10 16,0-3 21-16,0 0 17 0,-1-5 4 0,-3-6-9 15,-1-3-23-15,-1-9-15 0,-1-4-7 0,1-5 1 16,-1-1 1-16,-3-4 0 0,1-2-1 16,2-2-4-16,-1-2 3 0,1 0 1 0,0-4-1 15,4 0 5-15,-2-2-5 0,3-3-2 16,1 0-2-16,1-1-1 0,1 3 5 0,5 1 1 16,-2 5 3-16,3 6-4 0,0 8-2 0,-2 7-1 15,3 8-1-15,-3 7-2 0,2 8-7 0,3 2-4 16,1 10 1-16,3 8-2 0,3 6 10 0,4 6 4 15,6 8 0-15,-4 4 10 0,5 5-9 16,-2 2 0-16,0 2-1 0,-1 3-5 0,-1-4 6 16,-4 0-1-16,-1-4 1 0,-1-2-3 0,0-4-1 15,1-7 3-15,0-4-2 0,0-7 6 0,-2-7-6 16,0-5 0-16,2-8 4 0,-4-4 4 16,-1-1 13-16,-1-10 3 0,0-6 2 0,1-5-3 15,-3-5-4-15,-1-4-4 0,-3-3-1 0,-2-3 1 16,-2-2 0-16,-3-3-3 0,0-3 0 15,-5-2-10-15,-5-5 4 0,1 1 0 0,1 0 0 16,1 0 4-16,1 3-15 0,4 3-9 0,-1 2-19 16,3 5-24-16,0 7-25 0,0 3-52 15,3 6-73-15,-1 6-144 0,-2 7-411 0,2 3-865 0</inkml:trace>
  <inkml:trace contextRef="#ctx0" brushRef="#br0" timeOffset="286662.477">20575 8379 1390 0,'0'0'135'0,"0"0"-8"0,0 0 50 0,0 0 38 16,0 0 15-16,0 0-30 0,123 11-47 16,-98-19-36-16,-1-3-20 0,-4-2-12 0,1 1-18 15,-7-4-2-15,0 1-10 0,-7 1-10 0,-2 1-6 0,-5-1-13 16,0-1-7-16,-4 3-8 15,-4 0-7-15,-8 1-1 0,2 3-5 0,-7 1 1 16,-3 4-2-16,1 3 2 0,0 0 1 0,-2 5 1 16,1 8 8-16,3 1-8 0,1 2 1 0,4 7-2 15,1 1-8-15,5 1 8 0,0 3 0 16,6 1 2-16,3-2 0 0,1 0-4 0,4 1 2 0,5-1-1 16,2-2 0-16,2-3 2 0,6-1-5 15,1-6 1-15,2-2-1 0,5-5 2 0,0-3 6 16,1-2 1-16,2-3 3 0,-1 0-4 0,0-5 0 15,-3-4 0-15,-1-2 0 0,-4-4 3 0,0-3 0 16,-2-2 0-16,-3 0-2 0,0-4-1 16,-1-1 1-16,0-2 0 0,-1-3 2 0,2-1-4 15,-5-3 0-15,3 1-4 0,0 1-2 0,-2 4 4 16,-1 3 1-16,-3 5 1 0,-2 6 3 16,-2 7-6-16,-3 2 0 0,0 4-9 0,0 1-10 15,-1 4-1-15,0 4-3 0,0 7 9 0,-1 4 8 16,-1 1 6-16,-2 6 2 0,1 1-2 0,2 3 3 15,1 1-3-15,0 0-1 0,0-1 0 16,0-1 0-16,2-1 0 0,5-3 0 0,1-3 0 16,3-4-2-16,1-4 3 0,3-3 2 0,0-5 0 15,4-4 3-15,-5-2-1 0,5-1-2 16,-3-7 0-16,-2-4-2 0,3-3 2 0,-3-2 2 0,-3-1 2 16,0-2-1-16,-3-2-1 0,-1-1 0 0,-3-1-1 15,0-3 1-15,0 1-1 0,-3-3-1 16,4 0 0-16,-2 2-2 0,-1 4 3 0,-1 3 1 15,0 5 1-15,0 5 3 0,1 3-4 0,-2 3-3 16,2 4-9-16,-2 0-11 0,0 3 0 0,0 6-1 16,0 5 9-16,0 4 7 15,-2 3 3-15,2 6 1 0,0 0-1 0,0 5 3 16,-2 0-2-16,2 0-2 0,0-1 0 0,0-2-4 16,0-1 5-16,0-3 1 0,5-5-1 0,0-3 0 15,5-4-1-15,2-3 0 0,1-4 2 16,0-4 3-16,2-2-1 0,1 0-1 0,2-5 2 0,-1-4-3 15,0-4 3-15,2-3 2 0,-2-2 1 16,-4-2 3-16,-3 0-2 0,1-3-3 0,-2-1-3 16,-3-3-2-16,-1 1 2 0,2-2-1 0,-4-1 2 15,0 4-1-15,1 2 1 0,-2 3 1 0,-1 4-1 16,1 5 1-16,-1 3-2 0,-1 3-3 16,2 2-3-16,-2 3-14 0,0 0-11 0,0 3-1 15,0 3 2-15,0 5 11 0,0 2 11 0,0 2 1 16,0 3 3-16,0 1 1 0,0 4 2 0,0-2-1 15,0 1 0-15,0-2-1 0,0-3 0 0,0-2 2 16,0-3 0-16,5-3 4 0,0-2-2 0,0-2-2 16,-2-1 0-16,3-2 1 0,-4 0 0 15,-1-2 4-15,2 0 1 0,-1 0 4 0,-1 0 2 16,0 0 1-16,0-1-2 0,0-1-2 0,0-1-2 16,0 1-4-16,4 0-1 0,-3-1-2 15,0 2 0-15,0 0 0 0,2 1 1 0,-3-1-1 16,1 1-1-16,-2 0-1 0,1 0-3 0,-1 0 3 15,0 0-1-15,0 0 0 0,0 0 2 0,0 0-4 16,1 0 3-16,-1 0 2 0,0 0 0 16,0 0 3-16,0 0-2 0,0 0-3 0,0 0 0 15,0 0 1-15,0 0 1 0,0 0 1 0,0 0 0 16,0 0-2-16,0 0 0 0,0 0 1 16,0 0-2-16,0 0 2 0,0 0-5 0,-1 0-2 15,0 0 0-15,0 0-2 0,-1 0-1 0,-3 0-4 16,2 0-12-16,-4 0-17 0,3 0-18 0,-3 0-11 15,3 0-2-15,-3 0 8 0,-3 1 10 0,4-1 12 16,-1 1 11-16,-1 0 8 0,3-1 10 0,-1 0 10 16,2 2 5-16,0-2 6 0,2 0 1 15,0 0 3-15,0 0 6 0,2 0 8 0,-1 0 12 16,1 0 11-16,0 0 11 0,0 0 6 0,0 0-3 16,0-2-7-16,0 0-10 0,3-3-8 0,0 0-7 15,-1-3-5-15,5 1-5 0,-1-3-3 16,-1 0 1-16,3-1 0 0,-3-2 1 0,2-1 0 15,-2-1-3-15,-1-2-4 0,-2 2-4 0,0-1-1 16,1 0-2-16,-1-2 0 0,-1 2 1 0,-1 0-4 16,0-1 2-16,0 1 1 0,0-1-3 15,0 2 3-15,0-2-3 0,0 4-3 0,-3 0 1 16,2 4-2-16,-2 1 0 0,2 3 2 0,-1 2-2 16,1 0-5-16,-1 3-5 0,2 0-8 15,0 0-4-15,0 0 2 0,0 0 4 0,0 3 9 16,3 0 9-16,0 0 4 0,5 0 2 0,1 1 3 0,3-2-2 15,0 0 3-15,6 0-6 16,0-1 0-16,2-1-2 0,2 1 1 0,0-1 0 0,1 0 2 16,4 0 0-16,-3 0-3 0,2 0 3 0,-4-1-2 15,2 1-1-15,-5 0 1 0,-1 0-3 16,-6 0 0-16,-2 0 0 0,-3 0-4 0,-5 1-2 16,1 2-2-16,-3 1 1 0,0 2 0 15,-4 3 4-15,-2 4 2 0,-3 1-2 0,-4 1 6 16,1 2-2-16,-1 2 0 0,-3 0-1 0,4 4-2 15,-1 1 2-15,2 0 0 0,0 4 2 0,3-3-1 16,0 0-2-16,5-4 0 0,1-1-1 0,2-4 0 16,0-4 3-16,5-3 2 0,3-2 1 15,0-4 3-15,1-2 0 0,1-1 2 0,3 0-1 16,0-2 2-16,1-5-2 0,3-2-2 0,2-2 2 16,-2-3-4-16,-1-2 6 0,1-2 0 0,-3-2 1 15,1-3-1-15,-3-2-2 0,-1 0-1 16,-2-1-2-16,2-2 2 0,-3 1-2 0,1 0-2 15,-1-1 1-15,0 2-3 0,1 2 4 0,-1 3-2 16,-4 3 0-16,2 6 3 0,-4 4-5 0,-1 3-2 16,-1 5-9-16,0 0-13 0,0 4-2 15,0 5 5-15,-3 5 7 0,-1 4 11 0,0 3 4 16,3 3-3-16,-1 4-1 0,1-1 5 16,-1 5-5-16,2-2 3 0,0 2 0 0,0 1-2 0,0-4 3 15,6-3-2-15,4-5 3 0,1-5 0 16,5-5 1-16,2-4 0 0,0-2 0 0,2-5 1 15,1 0-2-15,0-6 2 0,0-4 0 16,-4-5-3-16,0-2 5 0,-5-3-4 0,-4-3-1 0,-5-4 2 16,-2 0-7-16,-1 1 0 0,-1 0 0 0,-7 3-2 15,-1 2 1-15,-3 3-1 0,1 1 3 16,-2 2-1-16,-1 3 2 0,-1 2 0 0,4 3-1 16,0 3 1-16,0 2-6 0,3 2 1 0,3 0-4 15,1 2-6-15,4 4 8 0,0 2-2 0,0 0 5 16,6 3 5-16,4-2 0 0,3 0 1 15,0 0-1-15,7-4 4 0,1-2-1 0,0-2 4 16,5-1 1-16,-2 0-2 0,3-5 7 0,-4-3-3 16,4-2 2-16,-3-3-1 0,-2-1-5 0,2-2 2 15,-8-2-1-15,2-2-1 0,-5-1 3 0,1-2-1 16,-3-2 1-16,-2-3-5 0,1-2 1 0,-5-2-2 16,3-2-2-16,-5-3 2 0,3 0-2 15,-3-2 0-15,4 1 0 0,-4-2-3 0,1-2 2 16,0-1-1-16,-1 0-1 0,1 0 1 15,-2 3-1-15,-1 3 1 0,-1 7 5 16,0 6-5-16,0 4 2 0,-3 8-2 0,-2 7-6 16,1 3-6-16,-2 2-2 0,0 7-2 0,-2 10 5 0,-2 6 10 15,-5 8 3-15,3 7 2 0,2 9 1 16,-2 5-3-16,2 5 2 0,1 6 1 0,-1 1-4 16,4 3 3-16,0 2 0 0,0 0-2 0,3 0 3 15,1-1-4-15,2-2-11 0,0-5-9 0,2-6-34 16,7-7-56-16,3-8-35 0,7-8-38 15,2-11-37-15,0-7-90 0,-3-7-350 0,-8-3-792 0</inkml:trace>
  <inkml:trace contextRef="#ctx0" brushRef="#br0" timeOffset="286889.8072">22480 7857 513 0,'0'0'281'15,"0"0"-105"-15,0 0-38 0,0 0-18 0,0 0 5 16,0 0-8-16,134-125-5 0,-110 120 0 15,3 2 3-15,-3 3 9 0,2 5 7 0,-5 5-3 16,0 4-12-16,-1 5-10 0,-6 1-13 0,2 5-7 16,-6 2-3-16,-2 4-4 0,-3 2-3 0,-5 5-9 15,0 1-6-15,0 2-15 0,-5 3-13 16,-3 0-8-16,0 0-16 0,-2 0 1 0,2-3-4 16,5-2-7-16,2-5 5 0,1-4-11 0,2-7-10 15,6-5-18-15,2-7-43 0,-1-6-64 0,0-5-162 16,-4 0-425-16,2-3-854 0</inkml:trace>
  <inkml:trace contextRef="#ctx0" brushRef="#br0" timeOffset="287032.425">22779 7610 1462 0,'0'0'172'0,"0"0"-132"15,0 0-32-15,0 0-38 0,0 0-143 16,0 0-153-16,0 0-318 0,0 0 135 0</inkml:trace>
  <inkml:trace contextRef="#ctx0" brushRef="#br0" timeOffset="287403.9656">23173 7785 841 0,'0'0'510'0,"0"0"-299"15,0 0 3-15,0 0 24 0,-119 62-13 16,98-42-25-16,1 2-46 0,7 2-48 0,2 3-33 16,4 3-18-16,5 2-14 0,2 2-9 0,0 4-6 15,8-3-8-15,4 1-5 0,1-4 2 16,7-5 3-16,3-2 2 0,4-6 3 0,0-4-4 16,0-4 1-16,1-6-1 0,0-3 1 0,-5-2-1 15,-1-5 3-15,-1-7-1 0,-2-3-3 0,0-3 3 16,-2-3-5-16,-5-3-1 0,0 0-2 15,-3-4-5-15,-1 0-1 0,1-3-1 0,-4 1-1 16,3-1 0-16,-1 3-1 0,-3 0-2 0,4 5 0 16,-5 3 5-16,-1 7-1 0,1 4 4 0,-3 2-1 15,0 7-14-15,0 0-7 0,0 2-5 0,-3 6-1 16,1 4 11-16,-5 5 7 0,3 5 0 16,1 3 1-16,-3 4-3 0,5 2 2 0,0 2 0 15,1 2-2-15,0-2-5 0,1-2-16 0,6-2-19 16,5-6-27-16,0-3-27 0,7-7-38 0,-5-4-75 15,4-4-161-15,-8-4-481 0,-1-1-613 0</inkml:trace>
  <inkml:trace contextRef="#ctx0" brushRef="#br0" timeOffset="287540.6084">23428 7657 358 0,'0'0'521'0,"0"0"-366"16,0 0-96-16,0 0-53 0,0 0-127 0,0 0-92 15,0 0-193-15,0 0 47 0,0 0 359 0</inkml:trace>
  <inkml:trace contextRef="#ctx0" brushRef="#br0" timeOffset="288389.0308">23531 8200 2079 0,'0'0'43'0,"0"0"-21"16,0 0 17-16,0 0 33 0,0 0 33 0,81-124 24 15,-65 101-4-15,-2-2-20 0,-2 1-25 0,3 0-20 16,-4 0-15-16,1 1-11 0,1-1-7 0,2 3-3 16,0 2-5-16,1 0-6 0,0 4 2 15,2 2-6-15,0 4-4 0,-4 4-1 0,3 5-6 16,-5 0-2-16,1 10-1 0,1 1-1 0,-2 5 2 15,-2 4 2-15,-1 1-1 0,-4 4 1 16,1-1 0-16,-5 1 1 0,-1 1 4 0,-8-1 1 16,-3-1-2-16,-1 0-2 0,-6-1 0 0,-3-2-3 15,1 0 4-15,-1-5-2 0,2-2-2 0,7-3 2 16,3-4-2-16,2-3 7 0,4-3 7 0,2-1 8 16,1 0 9-16,0-1-4 0,0-3-6 0,0-1-8 15,0-1-10-15,8-2 1 0,-3 0-1 16,5-1 0-16,6 0-3 0,-3 1 1 0,6-3 0 15,-1-2 2-15,3 0 3 0,0-2-1 0,1 2 0 16,-1-5-1-16,1 1-3 0,-3-2 4 0,1-4 0 16,-1-1 1-16,-3-1 1 0,-2-2-4 15,-2 0 0-15,-1-2 1 0,3 4 0 0,-7 1 0 16,1 3-1-16,0 4 1 0,-5 3-2 0,0 3 2 16,-1 3 0-16,-2 4-6 0,0 2-8 15,0 2-20-15,-2 0-7 0,-1 5 2 0,-6 2 9 16,4 6 19-16,-4 3 6 0,1 3 4 15,-3 3-2-15,1 2 2 0,1 1-2 0,-2 4 0 0,2-4 3 16,3 4 0-16,0-3-1 0,3-3 2 16,2-3 1-16,1-4 3 0,1-3 6 0,3-5 5 15,3-2 9-15,-3-3 3 0,4-3 5 0,0 0-2 16,3-5-7-16,1-3-3 0,4-2-5 0,-1-3-4 16,5-2-4-16,-1-1 0 0,1-4-1 0,-1 1 1 15,-1-2 2-15,-2 1-2 0,1 1-1 16,-2 2-3-16,2-2-3 0,-2 5 2 0,-1 0-2 15,-1 2 0-15,2 3-2 0,-2 4-4 0,-2 1-4 16,-3 4-5-16,-2 0-5 0,1 2-5 0,-4 7 0 16,2 3 6-16,-3 2 3 0,-1 0 6 15,-1 4 2-15,0 2 2 0,-2 0 0 16,-5 1-1-16,0 1-1 0,-2-3 0 0,1-1-3 0,1-5 6 16,2-3 1-16,-1-4 5 0,6-4 7 0,0-2 12 15,0 0 11-15,0 0 3 0,0-5-1 0,3-2-17 16,5-3-8-16,0-1-7 0,2 0-1 15,2-2 6-15,5 0 1 0,0 0 3 16,0 1 2-16,3 2-1 0,1 2 0 0,-3 2-2 16,0 3 2-16,-3 2 0 0,2 1-4 0,-4 1-1 15,4 7-5-15,-5 1 0 0,1 1-1 0,1 4 0 16,-2 1 2-16,0 0-4 0,0 2-1 0,4 1-2 16,-2-2-3-16,3 1 0 0,-4 0-10 15,4-2-21-15,-5 0-36 0,-1-1-70 0,-3-3-124 16,-4-2-294-16,0-5-1105 0</inkml:trace>
  <inkml:trace contextRef="#ctx0" brushRef="#br0">26676 5166 1261 0,'0'0'237'0,"0"0"-100"0,0 0-55 16,0 0-12-16,0 0 16 0,0 0 3 0,0 0-6 15,0 0-10-15,0 0-16 0,0 0-7 0,0 0-9 16,0 0 6-16,21-5 5 0,-10 6 4 16,4 0-1-16,4 2-3 0,2-2-5 0,4 0-11 15,2-1 0-15,3 0-5 0,2 0-4 0,3 0 6 16,-1-2-11-16,3-1-1 0,-1 1-3 0,4 1-6 16,-3-2 2-16,2 1-1 0,0 1-1 15,-1-1-4-15,1 0-5 0,-3 0-1 0,-1 2-1 16,1-1 7-16,-2 1-3 0,-2 0-1 0,1 0 2 15,0 0-9-15,2 0 6 0,-3 0 0 0,4 0-1 16,0 0 7-16,2 0-8 0,2 0 0 16,-4 0 2-16,1 1-6 0,3 1 5 0,-1 1-2 15,-2 0 0-15,-1 0-2 0,0-1 4 0,-1 0-2 16,-3 1 0-16,2-2 8 0,0-1-7 16,-2 0 1-16,-1 0 2 0,0 0-8 0,0 0 6 0,0 0 1 15,3-1-2-15,1-2 5 0,3 2-4 16,-1-1-1-16,2 1-1 0,0-2 2 0,1 2-2 15,1 0 0-15,2 1 2 0,0-1-7 0,2 0 4 16,-3-2 0-16,2 2-1 0,2 0 5 0,-4-1-2 16,1 1 0-16,0 0 0 0,-1 0-3 15,0-2 2-15,-1 2 1 0,1-1 0 0,-2 0-2 16,1-1 2-16,1 0 0 0,-1 0-1 0,-1 1 4 16,3 0-3-16,2-1 0 0,-2 1-1 0,3-1-6 15,-1 0 6-15,0 1-1 0,2-1 1 16,-1 1 7-16,-1 1-7 0,-1-1 0 0,1 0-2 15,-1 1 2-15,-3-1 0 0,-2 1 0 0,-1 0 4 16,-2 0-6-16,0 0 4 0,-1-1-1 16,0-1-2-16,-1 1 6 0,-1-1-3 0,3 0 0 15,-1 0 0-15,2 1-8 0,-2-1 6 0,3 0 0 16,-1-1 0-16,0 2 2 0,2-2-2 16,-1 2 0-16,0-1-1 0,-1-1 4 0,2 1-3 15,-6 0 1-15,3 1 0 0,-5-2-7 0,-1 2 6 16,-2 0 0-16</inkml:trace>
  <inkml:trace contextRef="#ctx0" brushRef="#br0" timeOffset="296997.9402">27516 5163 0 0,'0'0'172'0,"0"0"255"0,0 0-36 0,0 0-1 0,0 0-38 15,0 0-70-15,0 0-63 0,0 0-51 16,0 0-33-16,0 0-26 0,0 0-18 0,0 0-19 16,0 0-19-16,19-49-16 0,-18 49-14 0,-1 0-15 15,0 0-9-15,0 2-14 0,0 2-9 0,0 3 6 16,2 3 6-16,1 6 12 0,1 5 12 15,-3 3-4-15,2 3 3 0,0 3-2 0,-2 0-1 16,1 2 0-16,-2-2-3 0,0-3 1 16,0-1-3-16,0-2 1 0,0-5-2 0,1-1 1 0,-1-1-1 15,2-3-4-15,0-2 3 0,0-1-1 16,1-3-6-16,-2-2-7 0,1-1-20 0,0 0-22 16,0-2-34-16,-1 0-50 0,2-1-67 0,-3 0-80 15,1-1-159-15,0 1-274 0,-1-2-229 0</inkml:trace>
  <inkml:trace contextRef="#ctx0" brushRef="#br0" timeOffset="297578.6267">28876 5094 815 0,'0'0'499'0,"0"0"-161"0,0 0-110 0,0 0-46 16,0 0-31-16,0 0-46 0,0 0-49 16,0 0-36-16,0 0-7 0,0 0 8 0,0 0 16 15,0 0 14-15,0 0-3 0,0 0-6 0,-19 124-8 16,19-95-9-16,0-2 1 0,-1 3 1 16,1 0 2-16,-1-3-1 0,0 1 0 0,-1-5-4 15,1-3-5-15,1-2-2 0,0-1-6 0,0-3-2 16,0-3-1-16,0-3-5 0,0-2 3 0,0-1-2 15,0-1-2-15,-2-2-6 0,2-1-13 0,0 1-20 16,0-2-29-16,0 1-31 0,0 1-53 16,0 0-78-16,0 0-100 0,2 0-249 0,1 1-386 15,-1-3 524-15</inkml:trace>
  <inkml:trace contextRef="#ctx0" brushRef="#br0" timeOffset="298021.8646">29963 5057 926 0,'0'0'534'0,"0"0"-205"16,0 0-134-16,0 0-57 0,0 0-44 15,0 0-39-15,0 0-31 0,0 0-10 0,0 0 6 16,0 0 22-16,0 0 15 0,0 0 1 0,0 0-1 16,-3 132-9-16,3-106-7 0,1 1-2 15,0-2-8-15,1-1-4 0,-2 1-6 0,1-2-5 16,0 2-6-16,1-3-1 0,-2 1-4 0,0-4-5 16,0 0-11-16,0-2-23 0,0 0-38 15,0-3-42-15,0 0-61 0,2-3-89 0,-1 0-160 16,1-4-294-16,-1-3-260 0</inkml:trace>
  <inkml:trace contextRef="#ctx0" brushRef="#br0" timeOffset="298534.0617">30804 5054 0 0,'0'0'0'16,"0"0"0"-16,0 0 114 0,0 0 326 0,0 0-38 16,0 0-57-16,0 0-67 0,0 0-57 15,0 0-53-15,0 0-29 0,0 0-20 0,0 0-22 16,0 0-19-16,0 0-13 0,-15-52-19 0,15 52-13 16,0 0-14-16,0 0-14 0,0 0-10 15,0 0-12-15,0 2-3 0,0 4 5 0,-1 2 14 16,-2 5 14-16,-5 3 12 0,4 5 5 0,-3 3 1 15,-1 4 2-15,3 0-1 0,-2 2 0 16,3 0-2-16,-1 1-3 0,3 0-6 0,1-1-3 0,0 0-3 16,1-1-4-16,0-1 1 0,0 0-2 0,0-5-1 15,0-2 2-15,0-2-1 0,0-4 1 16,0-1-2-16,0-3-4 0,0-2-3 0,0-2-3 16,1-1-8-16,-1-3-10 0,0 0-14 15,0-3-20-15,0 0-22 0,0 0-20 0,-1 0-31 0,0 0-46 16,-4-1-121-16,3-3-259 0,-1 2-316 15,-2-1 256-15</inkml:trace>
  <inkml:trace contextRef="#ctx0" brushRef="#br0" timeOffset="299115.066">30401 5100 495 0,'0'0'208'16,"0"0"-61"-16,0 0 8 0,0 0 26 0,0 0 36 15,0 0-12-15,0 0-33 0,142-19-45 16,-105 15-38-16,0 1-20 0,8 0-12 16,0 0-8-16,5 1-9 0,2-2-10 0,6-1-10 0,1 2-8 15,0-2-3-15,-2 1-2 0,2-2-2 16,-4 1-2-16,3 0-1 0,-6 1 0 0,3 1-1 15,-3 1 0-15,-6 0-1 0,3 0-3 0,-8 0-1 16,0 2-2-16,1 0 0 0,-3 0 1 0,0 0 2 16,-2 0 1-16,-4 0 0 0,-1 0-4 0,-4 3-1 15,-6 0-2-15,-1 0-2 0,-5-1 3 16,-4 1 1-16,-5-1-1 0,-1-1 1 0,-4 0-1 16,3-1-5-16,-5 2-1 0,1-2-2 0,-1 0 0 15,0 0 5-15,0 0 2 0,0 0 2 16,0 0 2-16,0 1 0 0,0-1-2 0,0 0 4 15,0 0 4-15,0 1 1 0,0-1 3 0,1 1 2 16,-1-1-2-16,0 0 5 0,1 2-1 0,-1-2 0 16,0 0 1-16,0 1 0 0,0-1-2 15,0 0 0-15,0 0 1 0,0 1 0 0,0-1 3 16,0 1 1-16,0 2-2 0,1-2 4 0,-1 0 0 16,0 1 1-16,0 2 3 0,0 0 2 15,0 3 1-15,1 2 2 0,-1 0 1 0,1 3 2 0,-1 3 4 16,0 3 1-16,0 3-2 0,3 1 1 0,-2 1-3 15,0 1-3-15,0 1 2 0,-1-1-3 16,1 1-1-16,0 0 2 0,0-2-7 0,3 1 0 16,-2-5-5-16,0 1-2 0,-1-5-1 0,4-1-5 15,-2-4-2-15,0-1-8 0,-2-1-19 0,3-2-38 16,-3-2-67-16,-1 0-119 0,0-2-175 16,0-2-379-16,0 1-276 0</inkml:trace>
  <inkml:trace contextRef="#ctx0" brushRef="#br0" timeOffset="299992.4977">27485 5773 0 0,'0'0'0'0,"0"0"0"0,0 0 326 16,0 0 10-16,0 0 2 0,0 0-22 15,0 0-47-15,0 0-44 0,0 0-42 0,0 0-36 16,0 0-22-16,0 0-21 0,0 0-14 0,0 0-12 16,10-6-13-16,-10 6-5 0,0 0-8 0,0 0-7 15,0 0-8-15,0 0-7 0,0 0-6 0,0 0-7 16,0 0-1-16,0 0-4 0,0 0-2 15,0 0 0-15,0 0 0 0,0 0-3 0,0 0 1 16,0 0-1-16,0 0-1 0,0 0 0 0,0 0-2 16,0 0-4-16,0 0 0 0,0 0-5 0,0 0-5 15,0 0-8-15,0 4-1 0,-1 3 2 0,-1 3 8 16,0 5 11-16,0 4 7 0,-1 2 2 0,2 3 0 16,1 0-4-16,0-1-2 15,0 1-4-15,1-2 3 0,4-1 1 0,-3 0-1 16,1-3 1-16,1 0 0 0,-2-3-1 0,1-1 0 0,-1-2 2 15,-1-1-1-15,2-1-1 0,-2-1 0 0,-1-3-2 16,1-3 2-16,-1 0 0 0,0-2 1 16,0 0 1-16,0-1-2 0,0 0-2 0,0 0-2 15,0 0-1-15,0 0-4 0,2 0-10 0,-2 0-22 16,1 0-32-16,0 0-40 0,5 1-46 16,-1 0-56-16,4 1-95 0,0-1-266 0,2-1-403 15,-6 1 422-15</inkml:trace>
  <inkml:trace contextRef="#ctx0" brushRef="#br0" timeOffset="300491.9595">28476 5816 0 0,'0'0'526'16,"0"0"-74"-16,0 0-98 0,0 0-55 0,0 0-58 15,0 0-62-15,0 0-43 0,0 0-40 16,0 0-24-16,0 0-18 0,0 0-15 0,0 0-2 16,0 0-5-16,0 0-5 0,113-23-3 0,-97 30-6 15,0 0-5-15,-3 2-6 0,-2 3-3 0,-3 0-11 16,-2 2-6-16,-4 2 0 0,-2-1-2 0,-6 0 11 16,-4 3 9-16,-2 2 4 0,-6-4 7 0,0 2-3 15,-6 0 0-15,1-2-2 0,-4 0 0 16,3-2-1-16,1 0-1 0,2-3-1 0,4-2-2 15,6-3 5-15,3-1 7 0,4-3 13 0,3-1 14 16,1-1 7-16,0 0 3 0,2 1-6 16,3-1-12-16,4 0-3 0,6 0-5 0,4 0-7 15,6 0-4-15,2 0-11 0,3-1-9 0,-1 0-14 16,0-1-22-16,0-1-41 0,-1 2-56 0,-4-1-73 16,0-2-149-16,-7 3-449 0,-6-1-630 0</inkml:trace>
  <inkml:trace contextRef="#ctx0" brushRef="#br0" timeOffset="301013.8419">29486 5803 1526 0,'0'0'310'0,"0"0"-112"0,0 0-29 15,0 0-22-15,0 0-12 0,0 0-27 16,0 0-29-16,0 0-21 0,0 0-22 0,0 0-13 0,120-30-11 16,-97 30-2-16,-1 3-3 0,1 1-5 0,-7 2 0 15,1 0-13-15,-8-1-3 0,-5 0-10 16,-2 1-13-16,-2 0 0 0,0 0 0 0,-5 2 6 15,-5 0 16-15,-7 3 6 0,1-2 8 0,-3 1 4 16,-3-4-3-16,4 3 1 0,-2-2-3 0,3 0-2 16,4 0-1-16,2 0-5 0,3 0-8 15,3-2-10-15,5-1-8 0,0 1 1 0,3 0 16 16,5-1 17-16,5 2 15 0,0 1 10 16,7 1-9-16,2-1-7 0,2 1-3 0,-2 1-5 15,-2 0 1-15,-5 2 1 0,3-1 2 0,-7 1 4 16,0 0 6-16,-4-1 3 0,-4-1 0 0,-2 1 7 15,-1-4 3-15,-1 2 7 0,-7-1 13 0,-3 2 7 16,-1 0 12-16,-3-1 3 0,-4 0-6 16,-2-1-11-16,-5-3-14 0,2 0-10 0,-4-1-9 15,-1 0 0-15,5-2-7 0,-3-1-4 0,6 1-2 16,3-1-8-16,3 0-1 0,4 0-14 0,1 0-25 16,2 0-33-16,4-1-46 0,3 0-52 0,1-2-63 15,5 0-270-15,1 1-482 0,-1 0 45 0</inkml:trace>
  <inkml:trace contextRef="#ctx0" brushRef="#br0" timeOffset="301422.7117">30340 5703 1369 0,'0'0'412'16,"0"0"-145"-16,0 0-69 15,0 0-49-15,0 0-34 0,0 0-47 0,0 0-43 0,0 0-14 16,0 0-11-16,0 0 5 0,0 0 14 16,0 0 5-16,0 0 9 0,0 0-1 0,-71 85-4 0,51-65 2 15,0 0-5-15,-1 0 2 0,-2 0-2 16,1 0-4-16,3-5-3 0,2-1-7 16,8-3-3-16,5-4-6 0,2-3 3 0,2-1 1 15,0-2 3-15,0 0 10 0,0-1 6 0,2 0 11 16,1 0 10-16,4 0 5 0,5 0-3 0,1-2-7 15,7-2-13-15,4-3-14 0,0 0-4 16,0 0-3-16,1 1-3 0,-4 0 5 0,-2 1-5 16,-4 2-1-16,-4 2-1 0,-3 0-1 0,-2 1-2 0,-3 0 0 15,-2 0-5-15,-1 0-2 0,0 4 0 16,0 1-2-16,2 4 4 0,-1 1 1 0,-1 3 2 16,3 0 1-16,-3 4 3 0,1-2-3 0,1 2 3 15,0-1 0-15,-1 1-1 0,3 1-1 16,-1-2-15-16,-1 0-22 0,3 0-33 0,-3-1-40 15,0-4-48-15,5 0-55 0,-3-3-56 0,2-3-101 16,-2-2-327-16,2-1-594 0</inkml:trace>
  <inkml:trace contextRef="#ctx0" brushRef="#br0" timeOffset="301882.6967">31518 5671 692 0,'0'0'600'16,"0"0"-318"-16,0 0-115 0,0 0-39 0,0 0-20 15,0 0-18-15,0 0-17 0,0 0-13 0,0 0-7 16,0 0 1-16,0 0-6 0,0 0-12 15,0 0-10-15,0 0-9 0,-65 40-4 16,58-31-3-16,-1-2 0 0,5 0 0 0,-2 0 0 0,2-1 3 16,3-1 4-16,0-1 0 0,0 2 4 15,3-1 1-15,2-1 0 0,-2 2 3 0,4-2 1 16,-3 1 2-16,4 1 2 0,2-1-1 0,0 1-2 16,1 1-7-16,5 0-3 0,-4 1-7 0,2 1-2 15,0-2-2-15,-1 1-4 0,-3 0 2 0,-2 1-2 16,-3 0-2-16,1 0 2 0,-3 0-1 0,-3 1 3 15,0 1 5-15,0 0 5 0,-8 0 8 16,3 0 7-16,-3 2 6 0,-2-3 5 0,-2-1 3 16,-3 0-2-16,3-2-2 0,-1-2-2 0,1 0-5 15,-3-2-5-15,4-1-4 0,-1-1-5 0,-1-1-3 16,-1 0-4-16,2 0-11 0,2 0-13 16,0-1-22-16,1-2-30 0,4-1-37 0,-2-2-45 15,0-2-59-15,3-2-114 0,0 1-252 0,0 0-410 16,3 1 149-16</inkml:trace>
  <inkml:trace contextRef="#ctx0" brushRef="#br0" timeOffset="302050.2033">31627 5623 1314 0,'0'0'325'0,"0"0"-87"0,0 0-6 15,0 0-26-15,0 0-50 16,0 0-52-16,132-10-45 0,-112 9-28 0,-3 1-20 15,0 0-18-15,-5 0-39 0,-1 0-95 0,-3 0-192 0,-2 0-526 16,-4 0-431-16</inkml:trace>
  <inkml:trace contextRef="#ctx0" brushRef="#br0" timeOffset="308463.6117">17687 9701 1830 0,'0'0'319'15,"0"0"-118"-15,0 0-44 0,0 0-53 16,0 0-24-16,0 0-20 0,0 0-17 0,0 0-13 16,0 0-17-16,0 0-9 0,0 0-6 0,0 0-4 15,-12-11 10-15,10 34 8 0,-1 6 6 16,0 7 5-16,-1 3 0 0,-2 2-7 0,2 3-4 16,-2 1 0-16,1-2-3 0,-1 3 6 0,-1-3 2 15,3-1-3-15,-1-3 6 0,1-2-7 0,3-3 0 16,-1-4-1-16,1-4-6 0,-1-5 4 15,1-4-2-15,1-6 0 0,0-3 5 0,0-3 2 0,0-1 7 16,0-3 9-16,0-1 12 0,0 0 11 0,0 0 6 16,0-3-5-16,0-4-11 0,0-3-16 15,0-5-15-15,0-4-6 0,0-2 0 0,0-2 3 16,0-2 1-16,0-1-1 0,0-1-4 0,0-2-4 16,-2-3-2-16,1-1 3 0,1-2-1 15,0-2 1-15,0 3 0 0,0-5-3 0,0 0 4 16,0-1-2-16,6-2-1 0,-2 2 2 0,2-3-7 15,-1 5 4-15,5 2 0 0,0 3-1 0,2 2 4 16,-1 6 1-16,-3 8 1 0,0 4-4 16,-2 5 0-16,-1 3-5 0,-2 4-4 0,1 1 1 15,0 1-5-15,3 9 4 0,4 4 2 0,1 7-1 16,4 5 11-16,1 5-4 0,1 3 0 16,1 6 0-16,0 0-6 0,-1 4 4 0,-1 0-1 15,1-1 4-15,-1-4-1 0,-2-1 2 0,3-5 1 16,-3-2-6-16,1-1 5 0,-1-3-2 15,-2-4 0-15,0-1 2 0,-3-5-4 0,-1-2 0 0,-1-4 0 16,-1-2 1-16,-2-2 4 0,-3-3 0 16,2-2 1-16,-2 0-4 0,-1-1 2 0,-1 1-1 15,0-2 2-15,0 0 5 0,0 0-3 16,0 0 4-16,0 0 1 0,0 0-3 0,0 0 6 0,0 0-2 16,1 0 0-16,-1 0 4 0,1 0-5 15,-1 0 4-15,1 0-2 0,1-3-2 16,1 0 2-16,0-1-6 0,0-2-2 0,3 0-3 0,-2 0 0 15,1 0 2-15,-2 0-1 0,1-1 2 0,0-2-4 16,0 2 1-16,-1-1 1 0,0-2-4 16,0 0 6-16,1-2-2 0,1 0 2 0,0-4-1 15,3 0-4-15,1-5 1 0,1-1-2 0,0-2 3 16,4-1 0-16,-2-3 0 0,1-1 1 0,1-2-4 16,-1-3 2-16,2-2 1 0,0-2 0 15,0 1 2-15,1 3-4 0,-1 4 0 0,-4 1 0 16,2 7-1-16,-3 5 4 0,-3 4 1 0,0 6 0 15,-4 2-4-15,-2 3-6 0,2 2-3 16,-1 0-6-16,-1 3 3 0,2 7-2 0,0 4 6 16,2 3 4-16,1 7-1 0,0 5 6 0,-2 4 2 15,0 7-1-15,-3 3 0 0,0 3-4 16,-1 1 0-16,0 1-1 0,0 1 5 0,-1 0 0 16,0-2 1-16,-2-1 1 0,2-2-6 0,0-1-1 15,-1-5 3-15,1-1 0 0,1-4 4 0,-1-3 2 16,-1-3-6-16,-1-3 0 0,1-3-3 15,-1-4 4-15,1-4 2 0,1-1 2 0,-1-4-4 0,2-1-5 16,0-3 1-16,0-2-6 0,0-2-3 0,0 0-7 16,0 0-27-16,0 0-22 0,0 0-33 15,0-1-40-15,4-3-50 0,0 0-107 0,4-2-261 16,-1 0-521-16,-3 3 1 0</inkml:trace>
  <inkml:trace contextRef="#ctx0" brushRef="#br0" timeOffset="308723.5906">19005 9622 1985 0,'0'0'263'0,"0"0"-103"0,0 0-85 0,0 0-6 16,0 0 28-16,0 0 20 0,0 0 9 15,-46 120-11-15,35-84-18 0,1 1-25 0,-2 2-21 16,1-1-11-16,4 0-10 0,-1-1-2 0,3 0-4 15,2-3-9-15,0-2-4 0,3-2-3 0,0-2-5 16,0-3 1-16,4-2-4 0,1-2-6 16,0-3-9-16,0-2-5 0,1-5-11 0,-1-1-17 15,0-4-22-15,-1-1-52 0,-2-2-53 0,-1-3-60 16,-1 0-76-16,0-3-156 0,-1-2-319 0,-1 3-318 0</inkml:trace>
  <inkml:trace contextRef="#ctx0" brushRef="#br0" timeOffset="309150.592">18948 9717 378 0,'0'0'493'0,"0"0"-78"0,0 0-79 16,0 0-69-16,0 0-46 0,66-127-34 0,-50 117-37 15,1 1-32-15,6 0-19 0,0 7-15 16,3 0-12-16,2 2-13 0,0 4-5 0,1 6-6 16,-1 3-7-16,-5 3-2 0,-2 3-9 15,-4 1-11-15,-8 4-4 0,-5 0-6 0,-4 3 1 16,-5 1-2-16,-10 5-3 0,-3-1 0 0,-7 2-5 0,-5 2 2 15,-4-4 2-15,-1 1-3 16,2-3-3-16,0-5-3 16,8-5-8-16,6-5 1 0,9-5 5 0,6-4-2 0,4-4 0 0,0 0 3 15,8-2-4-15,6 0 2 0,6 0 2 0,5 0-2 16,1-1 3-16,3 0-4 0,-3 1 1 16,-1 0-1-16,-1 1 1 0,-3 5 5 0,-4 2 0 0,1 0 4 15,-5 2-1-15,2 3-2 0,-4 1 2 0,-2 0 0 16,-3 4 5-16,-2 0 2 15,-4 1 3-15,-1-1 4 0,-9 1 2 0,-4-2 12 0,-3 1 4 16,-3-2 7-16,-6 1 9 0,-3-4-8 16,-3 2-3-16,-3-2-5 0,-5-2-10 0,1 0 2 0,-2-2-5 15,3-3 0-15,2-1-6 0,5-1-4 16,4-3-2-16,4 0-5 0,5-1 0 0,7 0-8 16,3-2-16-16,3-2-25 0,5-2-51 15,0-1-61-15,8 0-107 0,6-4-242 16,-1 2-591-16,-3 4-149 0</inkml:trace>
  <inkml:trace contextRef="#ctx0" brushRef="#br0" timeOffset="309350.0833">19620 9603 1963 0,'0'0'370'0,"0"0"-197"0,0 0-82 15,0 0-35-15,151-27-10 0,-106 25-5 0,2 0-13 16,4 2-13-16,-6 0-15 0,-3 0-17 0,-5 2-28 16,-6 3-57-16,-8-2-106 0,-7 2-178 15,-7-2-281-15,-4 0-298 0,-2-1 572 0</inkml:trace>
  <inkml:trace contextRef="#ctx0" brushRef="#br0" timeOffset="309484.5386">20024 9601 792 0,'0'0'511'0,"0"0"-127"0,0 0-66 0,0 0-51 15,-55 127-40-15,37-91-42 0,1 3-44 0,-1 1-27 16,4 0-23-16,-2-1-17 0,3 0-15 16,2 0-14-16,-1 0-9 0,1 0-9 0,1-2-5 15,3 0-10-15,-1 0-11 0,5-2-13 0,-1-1-22 16,3-4-27-16,1-4-53 0,0-5-70 16,3-5-125-16,0-7-296 0,1-3-936 0</inkml:trace>
  <inkml:trace contextRef="#ctx0" brushRef="#br0" timeOffset="309773.3517">20691 9547 1371 0,'0'0'977'16,"0"0"-735"-16,0 0-120 0,0 0-66 15,0 0-18-15,0 0 19 0,0 0 20 0,0 0 17 16,0 0-7-16,0 0-13 0,-67 154-14 0,48-110-13 16,0 4-6-16,5-1-8 0,-4 0-8 0,6-1-4 15,0-1-10-15,1-5-3 0,5 2 0 16,-1-4-4-16,5-3 0 0,2-3-3 16,0-5-2-16,0-4-3 0,0-4-1 0,1-4-8 0,2-6-14 15,-2-1-15-15,2-6-12 0,-2-2-8 0,-1 0-30 16,1-6-48-16,2-4-96 0,-1-5-181 0,1 3-336 15,-2 2-478-15</inkml:trace>
  <inkml:trace contextRef="#ctx0" brushRef="#br0" timeOffset="309963.0312">20430 9668 1474 0,'0'0'345'0,"0"0"-98"0,0 0-60 15,0 0-19-15,0 0-17 0,0 0-18 0,0 0-29 16,0 0-25-16,122-123-23 0,-90 115-21 15,5 2-12-15,3 0-9 0,5 3-6 0,2 3-9 16,-2 0-6-16,0 3-14 0,-5 4-24 0,-4 1-44 16,-6 2-97-16,-7 2-178 0,-5-2-319 15,-9-3-678-15</inkml:trace>
  <inkml:trace contextRef="#ctx0" brushRef="#br0" timeOffset="310130.2186">20199 10231 744 0,'0'0'906'16,"0"0"-609"-16,0 0-102 0,0 0-36 16,0 0-1-16,0 0 9 0,0 0-20 0,0 0-40 15,0 0-41-15,139 27-32 0,-94-28-21 0,3-3-16 16,2 2-26-16,-7-2-53 0,-1 3-90 0,-4-5-194 16,-15 5-584-1,-6-1-441-15</inkml:trace>
  <inkml:trace contextRef="#ctx0" brushRef="#br0" timeOffset="310319.6984">21098 9926 1527 0,'0'0'431'0,"0"0"-163"0,0 0-49 0,0 0-20 0,0 0-18 15,139-4-36-15,-102 4-45 0,-3 0-38 16,3 0-33-16,-4 2-13 0,-3 2-9 0,-1-1-10 15,-8 2-9-15,-3-2-25 0,-5 0-40 0,-4-1-72 16,-6 0-128-16,0-1-220 0,-3-1-475 16,0 2-188-16</inkml:trace>
  <inkml:trace contextRef="#ctx0" brushRef="#br0" timeOffset="310544.0683">21366 9653 849 0,'0'0'638'0,"0"0"-378"16,0 0-84-16,0 0-7 0,0 0 15 16,0 0 8-16,0 0-25 0,143 59-33 0,-113-36-27 15,-1 3-15-15,-2 2-15 0,-2 1-13 0,-5 1-4 16,-7 0-12-16,-3-1-10 0,-3 0-10 16,-7 0-7-16,-5 1-8 0,-8 0-2 0,-6 0-3 15,-3-3-4-15,-6-1-11 0,0-4-16 0,0-2-25 16,-1-5-37-16,1-5-54 0,5-4-81 15,4-4-118-15,5-1-345 0,6-1-895 0</inkml:trace>
  <inkml:trace contextRef="#ctx0" brushRef="#br0" timeOffset="311080.761">22582 9342 1470 0,'0'0'620'0,"0"0"-379"15,0 0-103-15,0 0-55 0,0 0-29 0,0 0-15 16,0 0-9-16,0 0-6 0,0 0 8 0,0 0 9 16,0 0 4-16,0 0-3 0,0 0-5 15,-40 130-5-15,35-94-5 0,2 6-2 0,0 3 4 16,-3 2-1-16,2-1 4 0,-2 0-1 0,4-2-8 15,0-5-3-15,0-5-9 0,2-2-6 0,0-5-1 16,0-2-1-16,0-5-4 0,0-2-4 16,2-4-14-16,-1-2-32 0,0-4-46 15,0-3-85-15,0 0-145 0,-1-4-324 0,0 0-895 0</inkml:trace>
  <inkml:trace contextRef="#ctx0" brushRef="#br0" timeOffset="311518.03">22577 9424 1159 0,'0'0'717'0,"0"0"-413"0,0 0-89 0,0 0-30 16,0 0-18-16,0 0-17 0,0 0-30 0,0 0-34 16,0 0-28-16,0 0-22 0,0 0-17 0,0 0-10 15,0 0-6-15,0 0-1 0,80-52-3 16,-72 70 4-16,0 3-1 0,-2 1-1 0,3 0 5 15,-2-2-7-15,-2 1 5 0,3-3-1 0,-1-1-7 16,-3-3 4-16,2-2-6 0,-3-4 0 16,3-4 2-16,-2-1 1 0,0-3 2 0,3 0 5 15,-1-5 3-15,0-4-5 0,3-5 5 0,1-2-5 16,-1-2-1-16,1-2 5 0,0-1-8 0,-2 1 3 16,0-3 1-16,-3 0-2 0,5-2 5 15,-1 0 1-15,0 0 0 0,3 1 1 0,-1-1-3 16,-1 6-1-16,2 3 1 0,-2 4 0 0,-1 5-1 15,1 4 0-15,0 3-1 0,0 0-5 0,2 10 3 16,2 4 2-16,1 5 2 0,2 5 3 0,-1 5-1 16,2 2-1-16,2 4 1 0,0 2 0 0,-3 2 5 15,-3 0 1-15,-2 1 2 0,-2-3-7 16,-2 1 0-16,-2-1-6 0,-5-2-2 0,-1-3 2 16,0-3-11-16,0-2-7 0,-5-6-16 15,1-4-29-15,-3-3-34 0,3-3-67 0,-3-6-97 16,3-3-167-16,-2-2-511 0,5 0-441 15</inkml:trace>
  <inkml:trace contextRef="#ctx0" brushRef="#br0" timeOffset="312540.8005">23461 9460 1713 0,'0'0'281'0,"0"0"-109"16,0 0-3-16,0 0 13 0,0 0 0 0,0 0-31 15,0 0-36-15,0 0-30 0,-62 126-23 0,60-106-16 16,2-1-15-16,0 0-6 0,0-2-9 0,7-4 2 16,3-4 2-16,4-3 4 0,0-3 5 15,9-3-8-15,-1-4-2 0,1-5-5 0,0-3-6 0,2-2 5 16,-3-2-2-16,-3-1 2 0,-4 2 0 16,1-1-4-16,-5-1 1 0,-3 3 0 0,-4-1 2 15,2 1-1-15,-4 0 2 0,0 3 1 16,-2 2-2-16,1 1 6 0,0 3-6 0,-1 3-4 15,4 1-4-15,-4 1-13 0,1 0-6 0,1 4-2 16,0 7-1-16,-1 5 9 0,0 6 5 0,3 6 4 16,-2 4-2-16,-1 4 2 0,0 4-2 15,1 3 0-15,1 3 4 0,-3 4-4 0,0-1 2 16,-4 0-1-16,-2 0-5 0,-4-2 4 0,-5 2-4 16,2-2-3-16,-5-2-6 0,-2-3-9 0,1-2 4 15,-3-6 0-15,-1-3 6 0,-4-7 11 16,2-4-1-16,-4-6 2 0,-1-6 0 0,0-5-1 15,1-3 5-15,4-3 3 0,1-6 2 0,9-6 2 16,3-2-4-16,3-3 0 0,5-2-1 0,4-3 0 16,7-1-1-16,3 1-1 0,7-2-2 0,3 1-4 15,2-2 2-15,6 0 1 0,4-1 1 16,1-1-1-16,6-1-2 0,1-2 0 0,0-1-2 16,3-3 3-16,-1-1 1 0,0-2 1 0,4-1-4 15,-5-4-2-15,0 4 0 0,-6 0-2 16,0 2 3-16,-8 0 1 0,-1 5 1 0,-8 2 3 15,-5 4-2-15,-6 3 5 0,-6 3-1 0,-1 2 1 16,-5 4 4-16,-2 3-5 0,-6 3 0 0,1 4 1 16,-3 3-1-16,-2 3 1 0,-3 5-1 0,-1 8 0 15,0 3-2-15,-1 7 3 0,-2 2-2 16,2 2-2-16,3 5 6 0,2 2-6 0,2 2 2 16,2 1 1-16,4-1-3 0,5 0 1 0,4-4 1 15,0 0 2-15,5-1 0 0,6-6-3 0,6-3 0 16,-1-5-2-16,6-5 4 0,2-3-1 15,0-6 1-15,4-3-1 0,0-1-3 0,-4-10 4 16,5-2 1-16,-3-6 4 0,-1-3 2 0,-4 0 0 16,-1-6-4-16,0 0 1 0,0-1-2 15,-3 0-1-15,1-4 3 0,-2 1-2 0,4-1-2 16,-2 3-2-16,-1 1-1 0,0 5 0 0,-2 4 2 16,-3 4 0-16,-1 6 0 0,-3 4 1 0,-3 2-8 15,1 4 5-15,-3 0-9 0,3 4 0 0,-3 7 4 16,-1 2 0-16,-1 6 3 0,1 2 2 0,-2 1 3 15,0 4-1-15,0 2 1 0,0 3-3 16,0-1-1-16,0-1-2 0,0-4 3 0,4-2 1 16,4-7 3-16,3-3-1 0,2-5 0 0,4-4 1 15,-2-4-2-15,4-2 2 0,-1-7 2 16,1-1 0-16,-4-4 0 0,3-2-3 0,-6-2-1 16,4-2 3-16,-5-1-1 0,1-3 3 0,-2 0-3 15,-1 0-3-15,2-1 1 0,-2 2-2 0,0 0 2 16,0 3 0-16,-1 2 1 0,0 4-5 15,2 3 0-15,-2 2 1 0,-2 5-3 0,0 3 4 16,0 1-6-16,-1 4-2 0,2 7 0 0,-4 4 3 16,3 4 6-16,-3 3 4 0,-2 2 3 0,2 1-1 15,-1 1-4-15,-2 1-1 0,-2 0 0 16,-3-2-1-16,-5 1 5 0,-3-2 1 0,-3-1-3 16,-4-3-1-16,0-2-2 0,0-2-1 0,-1-6 2 0,1-4 2 15,3-3-5-15,1-3-6 0,0 0-11 16,3-3-16-16,1-4-23 0,3-6-42 15,0 2-47-15,6-3-78 0,3 2-170 0,0 2-463 0,0 3-730 16</inkml:trace>
  <inkml:trace contextRef="#ctx0" brushRef="#br0" timeOffset="312711.35">24790 9517 1956 0,'0'0'314'0,"0"0"-122"16,0 0-14-16,0 0-4 0,0 0-18 15,0 0-33-15,136-24-43 0,-112 23-34 0,-1 1-24 16,-1 0-16-16,-4 0-16 0,-3 0-16 0,-2 0-28 16,-2 0-66-16,-1 0-124 0,-4 0-351 0,-1 1-1051 0</inkml:trace>
  <inkml:trace contextRef="#ctx0" brushRef="#br0" timeOffset="313203.598">25404 9003 1883 0,'0'0'385'0,"0"0"-164"0,0 0-115 16,0 0-55-16,0 0-20 0,0 0 14 0,0 0 19 16,0 0 14-16,0 0 3 0,0 0-15 15,0 0-19-15,39 147-16 0,-33-112-10 0,2 2-3 16,-3 4 1-16,2-1-1 0,-2-1-3 0,1-1-5 15,-2-3-3-15,1 0-5 0,-3-4-1 0,-1-4-6 16,-1 0-16-16,0-5-26 0,0-4-58 16,0-4-83-16,0-4-147 0,-2-6-306 0,1-1-870 0</inkml:trace>
  <inkml:trace contextRef="#ctx0" brushRef="#br0" timeOffset="313603.0969">25359 9004 1520 0,'0'0'468'16,"0"0"-266"-16,0 0-64 0,0 0-9 0,0 0 0 16,0 0 1-16,0 0-11 0,133-80-17 0,-106 80-19 15,3 0-12-15,1 7-18 0,-1 4-15 16,-3 1-7-16,-2 3-12 0,-5 2-4 16,-8 3-9-16,-4 0-5 0,-8 2-7 0,-1 1-1 15,-12 0 5-15,-2 0 1 0,-7 0 7 0,-5 0-4 16,-3 1-4-16,-1-3-3 0,1 0-9 0,3-3 4 15,3-4-1-15,11-3 0 0,4-4 4 0,7-2-7 16,2-2 2-16,4-1 2 0,9-1 5 0,5 1 1 16,9-2 0-16,3 1-3 0,1 1-6 15,1 1 2-15,-1 0 2 0,-1 3 5 0,-1 1 8 16,-4 1-4-16,0 2-3 0,-3 1 0 0,-3 2-6 16,-4 0 9-16,-4 2 0 0,-3 1 0 0,-6 1 3 15,-2 0 0-15,-5-1 5 0,-5 0 6 16,-2 0 5-16,-3 0 3 0,-3 0 3 0,-3-1 1 15,-1 1-3-15,-4-1 5 0,-3-3-1 16,-2 1-1-16,-4-4 0 0,2 0-8 0,3-2-8 16,3-2-3-16,1-1-1 0,3-1-2 0,3-1-4 0,4-2-9 15,4 0-28-15,4 0-41 0,5 0-60 16,3-4-75-16,1 2-194 0,4-2-574 16,0 3-533-16</inkml:trace>
  <inkml:trace contextRef="#ctx0" brushRef="#br0" timeOffset="314016.8005">25961 9352 2149 0,'0'0'217'0,"0"0"-79"0,0 0-25 16,0 0 11-16,0 0 12 0,108-131-6 0,-86 116-23 16,-1 3-33-16,3 3-28 0,-4 5-17 15,2 2-18-15,-5 2-1 0,-3 4-5 0,-4 3-4 16,-3 6 2-16,-3 0-9 0,-3 6-1 0,-1 2 2 15,-4 1 1-15,-4 4 4 0,-2-1-1 0,0 2 0 16,-3 0-4-16,2 0 5 0,1 0-2 16,-1-4-2-16,5-1-2 0,2-3-9 0,1-3-3 15,3-5 0-15,1-5 5 0,5-3 10 0,2-3 5 16,5 0 5-16,0-4-1 0,4-5-2 16,-1-3 1-16,2-2 0 0,-1-1 3 0,-1-1 1 15,-2-2-2-15,-1 0 0 0,-2-2-3 0,-1-1 0 16,0 0 5-16,-2-1 0 0,-2 1 4 0,2 1-5 15,-2-1 0-15,-1 4-1 0,0 2 5 0,-2 5 7 16,-1 2 3-16,-1 4 2 0,-1 2-8 0,0 2-7 16,1 0-9-16,-1 2-6 0,0 6 0 15,0 3 1-15,0 4 2 0,0 2 1 0,3 4-1 16,0 0 3-16,2-1 2 0,0 1 1 0,0-1-7 16,2 0-15-16,-4 0-26 0,2-2-48 0,0-3-66 15,0-2-92-15,-1-4-172 0,0-3-525 16,-2-4-499-16</inkml:trace>
  <inkml:trace contextRef="#ctx0" brushRef="#br0" timeOffset="314123.5137">26410 9090 944 0,'0'0'678'0,"0"0"-522"16,0 0-100-16,0 0-27 0,0 0-32 0,0 0-43 15,0 0-87-15,0 0-247 0,0 0-673 0</inkml:trace>
  <inkml:trace contextRef="#ctx0" brushRef="#br0" timeOffset="315168.0829">26689 9154 982 0,'0'0'638'0,"0"0"-415"0,0 0-58 15,0 0 19-15,0 0-4 0,-122 39-22 0,106-28-35 16,5-1-37-16,0 2-28 0,4 2-18 15,4 3-16-15,3-3-3 0,0 2-3 0,6-3 2 16,9-3 7-16,2-3-2 0,6-5 0 0,0-2-4 16,3 0-5-16,-2-4-3 0,2-4-1 15,-3-2 0-15,-4-3 1 0,-2 1 5 0,-2 0 6 16,-5 1 2-16,-3-2 7 0,-2-1-3 0,1 2-2 16,-3 1 0-16,-2 0 0 0,0 0 2 0,1 1-2 15,-2 3-2-15,1 1-11 16,0 3-5-16,-1 2-8 0,0 1-13 0,0 0-9 0,0 6-1 15,0 6 2-15,0 5 9 0,0 4 4 0,0 5 4 16,0 5 3-16,0 5 2 0,0 2 3 0,0 5-6 16,4 3-2-16,-4 2-1 0,0 4 2 15,0 1 0-15,-9 2 0 0,-3-1-3 0,-2-2-8 0,-6 1-4 16,-1-6-8-16,-4-4-7 0,-5-7 1 16,-1-4-3-16,0-7 4 0,-5-6 8 0,0-3 5 15,1-9 9-15,0-4 8 0,1-3 8 0,4-8 5 16,2-4 8-16,5-3 1 0,6-2-1 15,1-2-1-15,6-3-6 0,5-1-4 0,2-4-3 16,3-1-7-16,1 0 3 0,8-1 0 0,5-2 0 16,4 1 1-16,6-1-5 0,6 1-3 15,6-2-2-15,3-1 2 0,5-4-5 0,2-1 0 16,3-3-6-16,1-2-7 0,5 0-3 16,0-1-3-16,-2-1-2 0,3 0 1 0,-2 4 1 0,-2 1 2 15,-2 3 6-15,-10 3 6 0,-5 6 8 16,-9 5 7-16,-9 3 9 0,-6 8 3 0,-7 2 3 15,-4 4-4-15,0 4-14 0,-4 2-8 0,-4 0-7 16,-6 5 1-16,-1 5 6 0,-6 3 4 0,-1 5 3 16,-1 2 1-16,2 0 1 0,-2 3 0 15,2 0-2-15,4-1-2 0,1 1-5 0,3-3-10 16,7-4-5-16,5-4 3 0,2-5 11 16,8-5 11-16,6-2 16 0,2 0 0 0,3-6-4 0,-2-1-4 15,0-2-3-15,0-2-1 0,-1 1 0 0,-1-1 3 16,-2-1 2-16,-3 1 4 0,-1 0 3 0,-1 1 3 15,-3 0-2-15,-2 0-2 0,1 2-1 16,-3 1 0-16,2 2 0 0,-3 2-2 0,-1 0-4 16,1 2-11-16,-1 1-11 0,2 0-15 15,-2 5-2-15,1 6 6 0,0 6 9 0,2 6 12 16,-2 5 1-16,1 6 0 0,0 6 2 16,0 6 2-16,-2 1 2 0,0 3-6 0,-5 4 2 0,-4 0-3 15,-4 3-2-15,-5-1 4 0,-3-2-9 16,-1-1-4-16,-4-2-1 0,1-5 0 0,-3-4 2 15,2-8 6-15,-3-5 1 0,1-6 0 0,-3-5 5 16,1-6-1-16,1-2 3 0,2-4 8 0,2-5 1 16,5-1 9-16,1-2 7 0,7-6 1 15,3-3 8-15,7-4-5 0,2-2-6 0,7-4-6 16,5-4-13-16,7 0-3 0,4-7-3 0,4-1 0 0,4-3 1 16,3-3 1-16,1 1 3 0,2-5-6 15,-3-1 5-15,-1-2-9 0,0-4-7 0,-1 0 5 16,-1-2-6-16,0 1 2 0,-1 2 0 15,-1 1-6-15,-3 8-2 0,-1 6 7 0,-5 7 4 16,-4 7 9-16,-1 6 4 0,-4 4-3 0,-2 7-1 16,1 3-1-16,-3 0-5 0,2 8 0 0,-3 4 3 15,2 5 0-15,-3 4 8 0,0 4 6 16,-1 3 2-16,-1 3 9 0,-2 1 0 0,-1 0-1 16,-1 1-1-16,-7-3-6 0,-3-1-1 0,-1-4-1 15,-4-4-2-15,3-4-5 0,0-7 0 0,1-4-5 16,2-2-3-16,1-4-7 0,0 0-34 0,0-5-41 15,3-2-69-15,-2-3-119 0,6 2-327 16,1 2-1002-16</inkml:trace>
  <inkml:trace contextRef="#ctx0" brushRef="#br0" timeOffset="315647.8945">27906 8818 1791 0,'0'0'312'0,"0"0"-135"16,0 0-29-16,0 0-5 0,0 0 5 15,127-35-2-15,-80 26-28 0,4 0-30 16,6 1-25-16,4 1-22 0,5 0-14 0,-2 2-8 16,2 0-4-16,-9 0-9 0,-5 2-5 0,-5 0-19 15,-11 0-21-15,-7-2-23 0,-6 1-47 0,-8-2-53 16,-8 0-101-16,-6-2-199 0,-1 4-445 0,0-1-314 15</inkml:trace>
  <inkml:trace contextRef="#ctx0" brushRef="#br0" timeOffset="315819.8159">28378 8643 235 0,'0'0'561'0,"0"0"-175"0,0 0-52 0,0 0-25 16,-38 118-38-16,34-79-39 0,-4 3-38 0,1-2-32 15,2 3-34-15,-1-1-35 0,3-2-22 16,-2 0-28-16,1-3-14 0,-4-2-11 0,0-2-12 15,1-3 0-15,-1-2-16 0,0-5-29 16,3 1-46-16,-1-6-78 0,4-1-131 0,-1-5-272 16,2-5-466-16,1-4 143 0</inkml:trace>
  <inkml:trace contextRef="#ctx0" brushRef="#br0" timeOffset="316818.1408">28549 8964 725 0,'0'0'760'0,"0"0"-417"0,0 0-113 15,0 0-51-15,0 0-46 0,0 0-35 0,0 0-29 16,0 0-1-16,0 0 13 0,0 0 1 0,0 0-4 16,0 0-11-16,0 0-17 0,74 80-9 15,-55-62-10-15,2-3-7 0,0-2-4 0,1-6-3 16,4-2-5-16,-3-4-5 0,-1-1 4 0,1-4-4 16,-3-5 5-16,-3-3 3 0,-2-3 3 15,-3 0 6-15,-5-1 2 0,-1 1 0 0,-4 1-1 16,0 0-3-16,-2 2 0 0,0-1 0 0,0 3-1 15,0 1-4-15,-2 4-3 0,1 0-4 16,0 4-5-16,1 0-5 0,0 1-11 0,0 0-6 16,0 9 1-16,0 3-1 0,0 5 8 0,0 6 7 15,1 5-2-15,3 7 2 0,1 2 2 0,0 5-3 16,0 1 3-16,3 3-2 0,-5 3 0 16,-2 2-1-16,-1 0 4 0,0 1-1 0,-7 1-6 15,-4-1-4-15,-3-2-9 0,-6-1-5 0,-2-5-1 16,-3 1 2-16,1-6 1 0,-3-4 8 0,0-5 3 15,-2-6 3-15,0-6 8 0,-2-7-1 0,1-5 3 16,-1-4 1-16,1-2 1 0,5-3 1 16,2-5 7-16,8-5 2 0,4-2 5 0,3-3-3 15,8-4-6-15,1-3-1 0,11-1-9 0,6-1 2 16,6 0-2-16,4-1-4 0,6-1 4 0,2 1-3 16,5-3 4-16,-1-2-2 0,0-1 2 15,1-2-1-15,-1-2-4 0,-1-2 1 0,-1-1-4 16,0-3 2-16,0-4-3 0,-2 2-3 0,1-2-4 15,3-3-6-15,-2-1-4 0,-3-2 0 0,2-2 1 16,-3 1 5-16,-2-1 3 0,-5 2-2 16,1-1 1-16,-6 4 7 0,-5-1 2 0,-3 2 5 15,-4 2 1-15,-4 3-4 0,-4 3 3 0,-2 2 3 16,-2 5 4-16,-6 4 8 0,-1 4 2 16,-1 6 1-16,0 7 1 0,3 6-5 0,1 6-11 15,-2 4-6-15,-1 12-3 0,0 6-5 0,0 10 9 16,-1 6 4-16,5 5-1 0,-2 9 8 0,3 8-4 15,-4 7-1-15,0 7 5 0,1 6-9 0,-3 5 6 16,-3 3 2-16,2-3-1 0,-3 2 5 0,1-6-3 16,-1-2-4-16,1-3-1 0,-3-7-1 15,1-7-2-15,-2-4-1 0,-1-8 1 0,0-6-1 16,0-6-1-16,-2-7 1 0,2-7 0 0,-1-7 3 16,6-7 9-16,-1-8 8 0,5-2 12 0,3-12 0 15,-2-7-1-15,6-6-2 0,0-7-10 16,2-3 1-16,0-4-5 0,1-4-5 0,8-1 2 15,2-2-2-15,1-2 2 0,8-1 1 0,3 2 1 16,6 1-5-16,5-1-1 0,3 1-1 16,3 3-5-16,2 6-2 0,-2 6-4 0,-3 7-7 15,-4 10-2-15,-5 6 1 0,-5 7 2 0,-5 3 3 16,-4 4 0-16,-2 8-3 0,-1 6 1 0,-4 3 1 16,1 5 4-16,-1 2 7 0,-1 4 0 15,1 1 0-15,-1-3 0 0,3 0-2 0,2-6 0 16,4-3 4-16,3-6 1 0,3-6 5 0,2-3 0 15,4-6-1-15,-3 0 4 0,1-7 1 16,-3-5 3-16,-4-4 1 0,-2-4-2 0,-3-3-5 16,-2-4-2-16,-4-1-1 0,-1-3 1 0,-5 0 1 15,-1 3 1-15,-7 3 0 0,2 1 4 0,-4 6 6 16,-1 4 5-16,0 4 7 0,0 4-4 0,0 5-5 16,-2 1-13-16,-2 7-7 0,1 6-2 15,0 4 2-15,1 5 3 0,3 3 1 0,4 4 2 16,4 2-6-16,1 5 1 0,4-2 1 0,3 1-3 15,3-1 1-15,0 0-10 0,1-1-15 0,4-5-15 16,-1 0-24-16,1-6-30 0,0-6-48 16,3-4-70-16,-3-6-177 0,1-3-607 0,-7-2-557 15</inkml:trace>
  <inkml:trace contextRef="#ctx0" brushRef="#br0" timeOffset="317092.6059">30194 8403 2467 0,'0'0'224'0,"0"0"-105"0,0 0-53 16,0 0-36-16,0 0-11 0,0 0 5 0,0 0 21 15,0 0 17-15,0 0 4 0,-4 122-8 16,7-78-12-16,0 1-9 0,3 7-6 0,1 2 1 15,2 1-9-15,-1 3-4 0,1-2-5 0,-5-1-8 16,2 0 0-16,-5-6-12 0,-1-4-13 16,0-6-21-16,0-8-34 0,0-6-32 0,-2-9-54 15,-2-7-98-15,3-6-121 0,-2-3-475 0,2 0-644 16</inkml:trace>
  <inkml:trace contextRef="#ctx0" brushRef="#br0" timeOffset="317259.4476">30079 8500 1159 0,'0'0'520'16,"0"0"-300"-16,0 0-36 0,0 0 7 0,0 0-13 15,0 0-29-15,0 0-42 0,0 0-46 16,119-79-29-16,-92 78-22 0,2 1-14 0,1 2-15 0,-3 5-26 16,1 3-54-16,-5 2-104 15,-2 2-216-15,-5-4-501 0,-7-3-182 0</inkml:trace>
  <inkml:trace contextRef="#ctx0" brushRef="#br0" timeOffset="317424.052">30022 9099 1945 0,'0'0'231'0,"0"0"-133"0,0 0-20 16,0 0 31-16,0 0 21 0,0 0-11 15,0 0-35-15,145-14-38 0,-114 8-31 16,0-1-20-16,-3 2-28 0,-4-2-30 0,1 0-48 15,-5-3-100-15,-5 0-231 0,-4 2-513 0,-3 2-80 0</inkml:trace>
  <inkml:trace contextRef="#ctx0" brushRef="#br0" timeOffset="317714.5538">30440 8720 285 0,'0'0'556'0,"0"0"-423"15,0 0-79-15,0 0 15 0,0 0 60 0,0 0 55 16,0 0 5-16,0 0-4 0,0 0-22 0,0 0-17 15,0 0-20-15,10 129-12 0,-10-109-10 16,0 1-12-16,0-1-12 0,0-4-17 0,0-2-15 16,0-1-11-16,0-4-15 0,0-3 2 0,0-4 15 15,0-2 25-15,0 0 25 0,1-2-2 0,1-6-19 16,6-3-30-16,1-1-27 0,3-3-4 16,-1-1-1-16,4-1 4 0,-1 0-3 0,3 3 0 15,-2 1-1-15,2 3 0 0,-3 3 6 0,4 3 2 16,-6 2 2-16,4 2-6 0,-3 0-3 15,-2 7-2-15,0 4-4 0,0 2 4 0,-1 1-5 16,1 1 0-16,-2 3-1 0,1 0-12 0,0 1-5 16,0-2-16-16,0 3-34 0,0-1-52 0,-1-2-100 15,-2 0-178-15,-4-5-535 0,-1-6-580 16</inkml:trace>
  <inkml:trace contextRef="#ctx0" brushRef="#br0" timeOffset="318238.8811">30912 8758 570 0,'0'0'348'16,"0"0"-88"-16,0 0-41 0,0 0-48 0,0 0-44 15,0 0-20-15,0 0-4 0,0 0 5 0,0 0 0 16,0 0-11-16,0 0-11 0,0 0-16 0,-84 117-14 16,84-95-14-16,0-1-12 0,9-2-2 15,3-3 4-15,3-5 8 0,1-1 2 0,3-5-2 16,0-3-4-16,-2-2-5 0,-2 0 3 0,3-9 2 15,-4-1-1-15,2-4-1 0,-3-3-7 16,-3-3-5-16,2-3-4 0,-3-3-1 0,-1-2-2 16,-2-4-2-16,-4 1-2 0,1-2-8 0,-3-2 1 15,0 1-1-15,0-2 2 0,0 0 3 16,0 0-4-16,0-1-2 0,0 2 0 0,0-2-4 0,1 1 6 16,4 2 0-16,-2 1 2 0,-1 1 3 15,-2 8 2-15,1 6 8 0,-1 6 0 16,0 6-6-16,0 5-24 0,-1 1-22 0,-2 6-3 15,-4 7 2-15,-3 7 21 0,-1 5 14 0,0 7 2 16,-2 4 2-16,-1 1-4 0,2 6 0 0,2 2 2 16,2 2 1-16,4-3 4 0,3-1-1 0,1-3 0 15,8-5-2-15,5-6 0 0,5-5 4 16,1-4 4-16,3-5 6 0,0-7 0 0,0-5-1 16,-1-3-1-16,1-3-4 0,-1-8 2 0,1-2-2 15,-6-5 4-15,0 2-5 0,-4-4 1 0,-4 0 0 16,-4 1-3-16,1 4 4 0,-4 1-2 0,-1 2 1 15,0 4 0-15,0 3-1 0,0 3-4 16,-1 2-10-16,-2 0-14 0,2 0-7 0,0 5-3 16,-2 5 7-16,-3 2 11 0,4 3 5 0,0 2 3 15,1 3-4-15,1 1-4 0,0 0-11 0,4 2-16 16,3-1-28-16,2 1-40 0,2-4-46 16,2-3-63-16,4-5-73 0,-3-4-208 0,-1-4-482 15,-5-1 95-15</inkml:trace>
  <inkml:trace contextRef="#ctx0" brushRef="#br0" timeOffset="318377.688">31290 8490 823 0,'0'0'627'0,"0"0"-474"0,0 0-43 16,0 0-4-16,0 0-37 0,0 0-97 16,0 0-200-16,0 0-356 0,0 0-464 0</inkml:trace>
  <inkml:trace contextRef="#ctx0" brushRef="#br0" timeOffset="318593.1008">31525 8526 635 0,'0'0'590'15,"0"0"-278"-15,0 0-4 0,0 0-35 16,0 0-40-16,0 0-50 0,0 0-41 0,0 0-34 0,-52 134-26 15,46-111-20-15,1 4-18 0,1 0-11 0,1-1-9 16,1 0-7-16,2-3-4 0,0 0-2 16,3-4-7-16,5-4 1 0,-2-3-7 0,4-3-11 15,1-2-21-15,-1-2-41 0,3-4-69 16,-1-1-145-16,-3 0-421 0,-4 0-875 0</inkml:trace>
  <inkml:trace contextRef="#ctx0" brushRef="#br0" timeOffset="319137.2326">31781 8590 942 0,'0'0'462'0,"0"0"-196"0,0 0-19 16,0 0-7-16,0 0-25 0,0 0-40 0,0 0-40 16,0 0-36-16,0 0-26 0,0 0-22 15,0 0-12-15,-80 116-8 0,80-100-5 0,0 0-4 16,6-4-3-16,-1-2-2 0,4-3 1 0,1-2 2 15,1-3 4-15,1-2 2 0,3 0 2 0,-2-4-5 16,-1-5-4-16,4 1-5 0,-4 0-3 16,0-3-1-16,-2 2-1 0,-2 1 0 0,-3 1 2 15,0 1-4-15,-3 2 0 0,-2 3-3 0,1 0-10 16,-1 1-10-16,0 0-20 0,0 1-8 16,0 4 5-16,0 4 13 0,0 2 17 0,0 2 12 15,0-1 1-15,6 3-4 0,-2-2 4 0,5 2-3 16,2-3 1-16,0-1 4 0,3-1-4 0,-1-3 1 15,-1-4 1-15,4-1 2 0,-3-2 3 0,0 0 3 16,2-8 0-16,-1-2-1 0,-3-2-1 16,-1-3-3-16,1-1-5 0,-1 0 2 0,-2-4-2 0,-1-2-6 15,-2-2-2-15,-2-1-6 0,0-2-2 16,-2-1 4-16,0 1 0 0,-1 0-2 0,0-3-6 16,0 0-5-16,0 0-2 0,-2-2 3 0,1 0 4 15,-3-2 5-15,3 1 4 0,0-2 0 16,-2 6 6-16,2 1 4 0,0 6 1 0,-1 4 7 15,0 5-1-15,1 5-2 0,1 4-3 0,-1 3-13 16,1 1-30-16,-1 4-6 0,-1 6 1 16,-3 5 13-16,3 7 29 0,-5 5 8 0,4 7 1 15,-3 5-2-15,2 6 1 0,0 0-1 0,-1 5 0 16,2 0 1-16,-3 2 1 0,4 0 3 0,1-2 0 16,1-1-4-16,2-4-13 0,8-4-21 15,5-5-24-15,1-8-27 0,4-4-35 0,1-8-81 16,-3-7-278-16,-7-5-653 0</inkml:trace>
  <inkml:trace contextRef="#ctx0" brushRef="#br0" timeOffset="319789.367">32081 8440 719 0,'0'0'308'0,"0"0"-90"0,0 0-32 15,0 0-25-15,0 0-59 0,119-51-43 0,-91 47-40 16,1 2-26-16,0 2-18 0,-1 0-13 15,-2 2-7-15,-3 3-8 0,-4 2-6 16,-1 0-1-16,-6-1-14 0,-2 3-24 0,-6-3-24 16,-1 1-16-16,-3 1 10 0,0 3 36 0,-5-1 51 15,-2 1 52-15,-1 2 48 0,-1 0 44 0,0 1 21 16,0 0 8-16,-1 4 0 0,3 1-4 0,1 0 0 16,-2 2-5-16,2 2-14 0,2-2-17 15,1 3-20-15,0-1-11 0,1-2-10 0,2-1-6 16,0-2 2-16,0-5 6 0,6-3 9 0,0 0 12 15,2-6 4-15,0 0 1 0,0-3-2 0,0-1-6 16,1-2-11-16,3-6-11 0,-1-3-16 0,1-2-8 16,-2-3-6-16,-2-3-6 0,-3-3 0 0,2 0-7 15,-4 0-5-15,-3 0-5 0,0 3-1 16,-1 1 0-16,-2 2 2 0,-4 3 1 0,4 2-1 16,-1 3 2-16,0 2-2 0,1 2-10 0,-2 3-9 15,1 1-9-15,-3 0-2 0,2 0 5 0,-1 5 3 16,-2 1 8-16,4 2-1 0,0 1-1 15,0-2 4-15,4 1 2 0,0-1 9 0,2-1 10 16,3-1 16-16,-1-4 15 0,2 1 11 0,-1-2 13 16,4 0-2-16,1 0-4 0,-1-5-9 0,2 0-13 15,-1-1-1-15,-1-1-7 0,0 1 8 16,-2 1 2-16,2-2-7 0,-1 0-3 0,2 0-14 16,1 0-5-16,1-1-4 0,1 1 1 0,-2 0-1 15,0 2-6-15,-1 0 0 0,-1 1-14 16,-2 3-8-16,0 1-3 0,2 0-8 0,-5 1 10 0,2 5 8 15,-2 2 2-15,1 2 12 0,3 2 0 16,-3 1 2-16,3 1 3 0,1-1 4 0,1 1 0 16,1 0 3-16,1-1 1 0,2-3-2 0,0-1 8 15,-1-3 3-15,0-2 3 0,1-1 10 0,-3-3-5 16,0 0-5-16,0 0-3 0,-1-5-10 0,-2-1-2 16,2 0 2-16,-3 0-4 0,0 0-1 15,-1 2 1-15,-2 0-4 0,2 1-5 0,-4 1-2 16,0 1-26-16,1 1-15 0,0 0-25 0,0 3-54 15,0 1-83-15,2 4-207 0,-2-2-517 16,0-2-433-16</inkml:trace>
  <inkml:trace contextRef="#ctx0" brushRef="#br0" timeOffset="320754.2696">27276 9905 918 0,'0'0'506'15,"0"0"-126"-15,0 0-70 0,0 0-74 0,0 0-43 16,0 0-39-16,0 0-40 0,0 0-29 16,0 0-22-16,0 0-22 0,0 0-14 0,37-58-12 15,-37 58-12-15,0 3-7 0,0 4-3 0,-1 6 1 16,0 7 10-16,-2 5 10 0,0 9 9 0,1 3 2 15,0 5 0-15,1 3-9 0,-1 2-1 0,1 0-1 16,-2 3-2-16,2 0 2 0,0 1-5 16,-3 0 0-16,0 1-1 0,2-2 0 0,1-3 0 15,-2-3-1-15,2-4-1 0,1-5-6 0,0-7-1 16,0-3-15-16,0-7-20 0,0-1-28 0,0-4-47 16,0-4-49-16,0-2-73 0,-3-3-76 0,-1-1-132 15,-3-2-392-15,5 0-208 0</inkml:trace>
  <inkml:trace contextRef="#ctx0" brushRef="#br0" timeOffset="321007.6209">27037 10487 1286 0,'0'0'381'0,"0"0"-173"16,0 0-132-16,0 0-49 0,0 0 3 0,0 0 33 16,0 0 40-16,0 0 30 0,0 0 6 15,0 0-18-15,0 0-20 0,57 126-22 16,-43-98-12-16,-1 1-7 0,4 1-17 0,-3 0-6 15,1-2-10-15,-1 0-5 0,0-2-3 16,-2-3-2-16,1-4-2 0,-5-5-8 0,0-3 4 16,-1-5 7-16,1-4 11 0,2-2 15 0,2-2 4 15,3-8-5-15,4-7-11 0,2 0-11 0,4-6-5 16,-1-1-5-16,0 1-2 0,-2-1-4 0,-1 1-3 16,0-1-2-16,-2 0-7 0,2 4-11 0,0-1-32 15,0 1-57-15,2 1-86 0,0-1-198 16,-7 6-734-16,-3 5-334 0</inkml:trace>
  <inkml:trace contextRef="#ctx0" brushRef="#br0" timeOffset="321911.4599">22188 11348 394 0,'0'0'802'16,"0"0"-320"-16,0 0-137 0,0 0-87 15,0 0-62-15,0 0-42 0,0 0-39 0,0 0-31 16,0 0-28-16,0 0-24 0,0 0-19 15,0 0-11-15,11-52-4 0,-10 61 3 0,-1 5 8 16,1 3 9-16,-1 6 11 0,0 2 6 0,0 2 2 16,0 4-1-16,1 2-8 0,1 0-3 0,1 1-5 15,-1-1-3-15,0-2-1 0,3-1-6 0,-2-2-3 16,0-2-4-16,2-1 0 0,-2-2 0 16,-1-1 3-16,1-2-2 0,1-4-1 0,-3-3-2 15,2-3-3-15,1-3-2 0,-2-1-11 0,-1-3-18 16,1-2-26-16,-1-1-39 0,-1 0-36 0,0 0-48 15,0 0-53-15,0-2-200 0,0 0-502 0,0-1-171 0</inkml:trace>
  <inkml:trace contextRef="#ctx0" brushRef="#br0" timeOffset="322262.0836">22125 11369 888 0,'0'0'565'15,"0"0"-179"-15,0 0-110 0,0 0-62 0,0 0-39 16,0 0-37-16,0 0-36 0,0 0-20 16,0 0-18-16,0 0-11 0,0 0-6 0,0 0-7 15,154-105-5-15,-109 105-9 0,7 8-6 16,2 3-5-16,0 5-5 0,-2 4-3 0,-6 2-3 16,-4 4-1-16,-8-1-3 0,-4 2 2 0,-8 3 0 15,-4 1-2-15,-8 3 2 0,-2 1-2 0,-8 1 0 16,-4 0-1-16,-7 0-1 0,-1-2 3 0,-4 0 1 15,-3-4 3-15,-5 0 4 0,1-3 3 0,-6-3 6 16,-1-3 1-16,-3-3 5 0,-3-2-3 16,-3-4 1-16,-6-1-1 0,3-4-3 0,0-2 2 15,1-3-5-15,2-1-1 0,7-1-2 0,3 0-2 16,8-3-4-16,4-1-3 0,8 2 0 0,5-1-12 16,2 1-8-16,2 1-20 0,0-1-31 15,2 0-35-15,9-1-56 0,0 1-79 0,8 0-118 16,-5 0-309-16,-4 1-895 0</inkml:trace>
  <inkml:trace contextRef="#ctx0" brushRef="#br0" timeOffset="322517.5244">22943 11546 787 0,'0'0'727'16,"0"0"-369"-16,0 0-162 0,0 0-55 0,0 0-9 15,0 0 9-15,0 0 6 0,0 0-15 0,0 0-25 16,0 0-20-16,0 0-23 0,-62 134-12 16,58-107-10-16,0 1-10 0,3-3-1 0,1 0-11 15,0-3-1-15,8-1-3 0,0-5-5 0,0 1 4 16,0-3-9-16,0-3-6 0,1-3-7 16,-3-3-18-16,-1-1-18 0,-3-4-27 0,2 0-42 15,-1-2-65-15,-2-3-113 0,1-2-323 0,2 3-928 16</inkml:trace>
  <inkml:trace contextRef="#ctx0" brushRef="#br0" timeOffset="322650.2178">22963 11350 1634 0,'0'0'348'16,"0"0"-129"-16,0 0-62 0,0 0-53 0,0 0-45 15,0 0-64-15,0 0-29 0,0 0-18 0,0 0-30 16,0 0-53-16,0 0-119 0,0 0-256 15,0 0-443-15,-1 67 457 0</inkml:trace>
  <inkml:trace contextRef="#ctx0" brushRef="#br0" timeOffset="324288.1479">22975 11825 1005 0,'0'0'487'16,"0"0"-226"-16,0 0-37 0,0 0-9 0,0 0-5 15,0 0-25-15,0 0-41 0,54-119-26 0,-47 99-15 16,2 0-24-16,0 1-17 0,-2 0-14 16,-3 1-13-16,3-1-2 0,-3 0-4 0,4 2-7 15,-1-1-3-15,-2 0-5 0,3 3-4 0,3 1-5 16,-2 2 1-16,1 4-7 0,1 2 2 0,2 3-2 16,3 2-4-16,2 1 7 0,2 4-6 15,0 4 3-15,1 5 1 0,0 1-6 0,-2 4 3 16,-3 2 0-16,-1-1 0 0,-3 3 2 0,-5 0 0 15,-5 1 0-15,-2-2-3 0,-1 3-1 0,-9 0-4 16,-6-1-1-16,-3 1 4 0,-3-1-1 0,-1 0 0 16,-4-3-1-16,2-3-4 0,0-3 2 0,3-3-2 15,2-3-1-15,7-3 3 0,1-3-2 16,3 0 6-16,2-2 4 0,5 0 2 0,1-2 2 16,1 0-3-16,2 0-5 0,5-1-9 15,4 0 0-15,3-1 1 0,6 0 4 0,0 1 6 16,3 1 0-16,5-3 1 0,-1-1 2 0,-1-2 0 15,4-2 3-15,1-3 1 0,0-2 1 0,3 0-1 16,-3-1 0-16,-1-2 0 0,-4 2-1 16,1-2 1-16,-5-2-1 0,-1 0 1 0,-4-1 4 15,1-1-3-15,-4 0 1 0,-1-2-1 0,1 0-1 16,-2-1 1-16,-1-2-4 0,-1 0 0 0,0-1-2 16,-5-1 1-16,3-1-1 0,-1-1 0 15,-4-2 2-15,4-1-2 0,-4 0 2 0,-2 0 0 16,3-1-2-16,-3 3 2 0,0 0-5 0,-1 3 3 15,0 1 3-15,0 3-1 0,-2 2 8 0,-3 4 0 16,1 3 1-16,-3 6 2 0,0 2-3 0,3 4-1 16,-3 3-5-16,3 1 0 0,-4 1-4 0,3 6 0 15,-3 4 1-15,0 3-1 0,-2 5 7 16,2 5-1-16,2 3 1 0,0 5 2 0,2 4-5 16,-2 3 4-16,3 7 1 0,-3 2 1 15,4 3 1-15,-5 2 2 0,4 2 1 0,-5 0 0 0,3 1 5 16,-2 1-6-16,-2-1-5 0,0-1 0 15,3-1-6-15,-3-3 3 0,0-2 1 16,-2-3-1-16,1-1 3 0,0-4-2 0,-2-2 1 0,2-4-1 16,0-6-3-16,0-4 1 0,1-5 0 0,1-6 2 15,-1-2 2-15,6-5 1 0,-3-4 11 16,4-3 11-16,1 0 8 0,0-8 1 0,0-5-9 16,1-2-12-16,0-5-7 0,0-5-3 0,4-2-3 15,4-4 1-15,2-1 4 0,1-2-4 16,3 1 1-16,3 0-2 0,2-3-2 0,1 0 2 15,2 0-3-15,1-2 6 0,4 2-7 0,0-2 2 16,-2 3 1-16,3 6-6 0,-4 3 6 16,1 5-4-16,-5 8-1 0,-5 6-2 0,-4 3-6 15,-1 4-2-15,-3 0-4 0,-4 6 1 0,1 6 1 16,-4 4 7-16,0 4 3 0,-4 3 1 0,0 3 6 16,-3 1-4-16,-3 3 1 0,2-2 0 0,1 1-3 15,-1 1 1-15,0-4 0 0,3-1-1 16,0-4 1-16,4-5-3 0,1-3-1 0,0-5-2 15,2-4 1-15,7-4 6 0,1 0 2 0,1-5 4 16,6-6 0-16,-3-4-3 0,5-3 0 0,-1-1-2 16,0-1 3-16,-3-4-1 0,3 2 2 15,-5-3-1-15,2 1-4 0,-3-1 2 0,0-1-1 16,-3 0 2-16,0 0 0 0,0 1 0 0,-3 3 0 16,2 3-3-16,-5 2 3 0,2 5 1 0,-2 3-1 15,-3 4 1-15,1 3-6 0,-1 2-7 0,0 0-6 16,0 4-1-16,0 7 7 0,-1 2 4 15,-3 5 8-15,-1 4-1 0,2 3-2 0,-3 3 1 16,4 1-3-16,-2 2 3 0,1 1 2 0,1-3-3 16,2 0 2-16,0-3-4 0,2-4 0 0,5-3 3 15,2-5 2-15,1-5 2 0,2-4 0 16,4-5 1-16,0-1-1 0,2-8 2 0,0-4 1 16,-4-3-4-16,3-1 1 0,-4-3-4 15,2 0-3-15,-5-3 6 0,0 1-3 0,-3 1 3 0,0 0 0 16,-6 1-3-16,-1 0 0 0,0 1-2 15,0 3 2-15,-4 0 0 0,-5 5 0 0,1 1-3 16,0 2-2-16,3 4 0 0,-2-1-2 16,-1 4 1-16,5 1-3 0,-4 0 0 0,5 1 1 15,-2 5-2-15,0 2 3 0,3 1 2 0,0 2-1 0,1-1 5 16,0 3-3-16,6-2 0 0,-1 1 0 16,5-3 0-16,6-1 5 0,2-6 0 0,4-2 5 15,1 0-3-15,-1-6-2 0,3-1 4 0,-3-4-3 16,-1-2 5-16,-3 0-1 0,-3-2-2 0,-5-1 0 15,0-1-1-15,0 2 2 0,-2-3 3 16,0 2 0-16,-3 0-1 0,4 1-2 0,-2 3-2 16,-2 2-3-16,2 3 2 0,1 2 0 15,-3 4-3-15,2 1-1 0,-1 0-6 0,1 1 3 0,3 7 1 16,-2 4 1-16,1 2 4 0,1 2-4 16,-1 2 1-16,-3 1-1 0,1-1-1 0,-1 0 4 15,-3 3 0-15,-3 0 0 0,0 1 0 16,-8 0-10-16,-2 2 6 0,-1-2 0 0,-3-2 0 15,-1 0 7-15,3-5-11 0,2-5-1 0,2-3 1 16,6-3 2-16,0-4 13 0,2 0 5 16,0-2-2-16,0-5-4 0,3-3-7 0,4 0-3 15,0-2 3-15,6 0 5 0,-1 1-5 0,0 0 1 0,4 0-3 16,-1 0 2-16,1 1 5 0,-2-1 0 0,5 0 2 16,-6-1-4-16,4-2-2 0,-5 1 0 15,0-2 0-15,-2 1 3 0,-1-1 0 0,1 0 2 16,-2 0-3-16,-1 0-2 0,-2 2 2 0,1 1-2 15,-3 1 5-15,-1 4 1 0,-1 2 1 16,-1 2-3-16,0 2-5 0,0 1-3 0,0 0-5 16,0 4 1-16,-1 4 2 0,-1 2 1 0,-4 5 7 15,3 0 0-15,0 4 1 0,2-1 3 16,1 1-2-16,0 3 0 0,0 0-3 0,1 1-4 16,2 0 1-16,3-1-2 0,-2-2 0 0,2-4-3 15,-2-4-14-15,2-2-14 0,-2-6-17 0,3-4-13 16,-3 0-39-16,4-8-51 0,-1-4-72 15,-1-3-119-15,3-5-213 0,-2-3-308 0,-3 4-85 16,-3 7 904-16</inkml:trace>
  <inkml:trace contextRef="#ctx0" brushRef="#br0" timeOffset="324401.8517">24639 11343 205 0,'0'0'789'0,"0"0"-258"0,0 0-174 0,0 0-101 0,0 0-66 16,0 0-51-16,0 0-35 0,0 0-30 0,0 0-25 15,0 0-32-15,0 0-46 0,0 0-52 16,0 0-101-16,0 0-146 0,6-79-360 0,-1 84-715 0</inkml:trace>
  <inkml:trace contextRef="#ctx0" brushRef="#br0" timeOffset="324738.2176">24679 11604 1743 0,'0'0'148'16,"0"0"-77"-16,0 0 7 0,0 0 39 0,0 0 27 15,0 0 20-15,138-121-26 0,-118 102-34 0,-2-2-27 16,0 2-15-16,-1-2-15 0,-3 1-6 16,0-3 4-16,-1-1-12 0,-3-1-3 0,-2-1-10 15,-3-2-12-15,0-1 0 0,-4 0-4 16,1-2-1-16,-2 2 5 0,0-3-8 0,-2 3 2 0,-1-2 0 16,-1 4 0-16,1 1 1 0,-3 5 1 15,3 5-2-15,-3 5-6 0,3 3 1 0,-5 6-7 16,5 2-2-16,-4 2 4 0,2 9-4 15,-3 6 5-15,-2 6 4 0,0 6-5 0,0 6 10 0,-1 8 0 16,2 3 0-16,0 6 3 0,1 4-5 16,3-1 0-16,-1 1 0 0,4-5 2 0,0 1-8 15,0-7-12-15,-2 0-34 0,3-6-56 0,1-4-76 16,0-8-89-16,1-6-61 0,8-10-88 0,1-6-129 16,0-4-144-16,-2-1 284 0</inkml:trace>
  <inkml:trace contextRef="#ctx0" brushRef="#br0" timeOffset="324940.0322">24804 11380 0 0,'0'0'247'0,"0"0"242"0,0 0-123 16,0 0-81-16,0 0-61 0,0 0-54 0,0 0-41 15,0 0-33-15,0 0-21 0,0 0-18 16,0 0-12-16,124-100 5 0,-106 108 7 0,0 3 16 16,0 5 16-16,-3 0-3 0,-2 4-3 0,-3 2-10 15,0 1-10-15,-5 4 0 0,0-1-7 16,-2 3-10-16,-1-2-14 0,-1 3-10 0,1-1-9 15,0-2-4-15,0-1 0 0,2 0-20 16,-1-5-19-16,2-3-33 0,-1-6-36 0,1-5-28 16,-2-3-37-16,3-4-88 0,-2-1-393 0,-3-3-853 0</inkml:trace>
  <inkml:trace contextRef="#ctx0" brushRef="#br0" timeOffset="325072.6778">25123 11194 1569 0,'0'0'290'0,"0"0"-171"0,0 0-43 0,0 0 3 16,0 0-14-16,0 0-23 0,0 0-49 16,0 0-104-16,0 0-164 0,0 0-336 0,0 0-586 15</inkml:trace>
  <inkml:trace contextRef="#ctx0" brushRef="#br0" timeOffset="325510.4073">25272 11317 749 0,'0'0'291'0,"0"0"-155"0,0 0 0 16,0 0 31-16,0 0 15 0,0 0 16 0,-87 121-28 15,80-102-27-15,2 0-23 0,4 2-28 16,1-2-18-16,1-3-12 0,7-4-2 0,2-1 3 16,4-6 2-16,-1-3-9 0,4-2-13 0,-1-2-6 15,1-6-9-15,1-3-2 0,-1-4-2 16,-1-3-4-16,3-1 3 0,-4-3 1 0,1-2 4 15,-4 2 3-15,1-3-1 0,-4 1-3 16,-2 0-6-16,1 1-8 0,-1 0-3 0,0 2-2 16,1 4 0-16,0 2-4 0,1 3-1 0,-4 5-3 15,2 3-6-15,-4 4-4 0,4 0-4 0,-4 4-3 16,5 5 3-16,-3 3 1 0,2 4 6 0,-1 0 1 16,0 3 2-16,0 2 3 0,-3-3-1 15,2 2 0-15,-3-2-2 0,-2 0 3 0,0 1-1 16,0-2 0-16,-2-2 3 0,-1-3-4 0,1-4 2 15,2-5 6-15,0-3 11 0,0 0 9 0,3-3-1 16,4-6-4-16,3-3-12 0,2-2-5 0,2 0 2 16,0 0-3-16,-1 1 3 0,1 1 0 0,-3 2-2 15,0 2 2-15,1 2-2 0,-1 3 3 16,-1 3-2-16,0 0-1 0,2 0-1 16,-1 6-5-16,2 0-1 0,-1 5-1 0,1-1-5 0,0 1-12 15,1 2-45-15,-2-2-91 0,-2 0-165 16,-1-2-465-16,-6-6-834 0</inkml:trace>
  <inkml:trace contextRef="#ctx0" brushRef="#br0" timeOffset="325794.5487">26239 10891 2058 0,'0'0'268'0,"0"0"-175"0,0 0-39 0,0 0 44 16,0 0 39-16,0 0 20 0,-44 149-13 0,24-103-17 15,-3 4-28-15,-6 5-22 0,-1 3-23 16,-1 2-17-16,-4 1-12 0,0-1-10 0,1-1-5 16,-2-2-4-16,2-2-1 0,-1-2-8 15,2-3-14-15,7-7-16 0,2-4-25 0,6-6-19 16,4-8-38-16,4-3-50 0,6-9-97 0,2-7-145 15,2-4-443-15,0-2-627 0</inkml:trace>
  <inkml:trace contextRef="#ctx0" brushRef="#br0" timeOffset="326355.1049">26516 10969 1094 0,'0'0'589'0,"0"0"-214"0,0 0-130 0,0 0-75 15,0 0-60-15,0 0-40 0,0 0-26 16,0 0 5-16,0 0 14 0,0 0 20 0,0 0 6 16,0 0-10-16,-11 131-13 0,2-87-14 0,2 4-9 15,1 3-3-15,-1 2-6 0,2-3-6 16,2 0-5-16,1-2-7 0,2 1-6 0,0 0-3 16,0-4 0-16,2-2-4 0,-1-4 0 0,-1-4-1 15,2-7-3-15,-2-9 6 0,2-8-2 0,-2-5 8 16,1-6 15-16,-1-1 0 0,0-11 3 0,0-2-9 15,0-8-11-15,0-5-5 0,1-5-1 16,0-4 2-16,0-3-4 0,1-2 3 0,-2-4-2 16,2 2 0-16,2-1 4 0,1-1-5 0,4-1 1 15,3-2-2-15,4 1-2 0,5 3 2 0,3 4 1 16,3 3-2-16,1 7 0 0,-3 6-2 0,2 7-3 16,-4 8-2-16,-5 5 0 15,-3 4-6-15,-2 3 2 0,-3 6-3 0,-3 4 2 16,-2 2 6-16,-2 5 2 0,-3 0 4 0,0 2 1 0,-5 2-2 15,-5-3 2-15,-5 2-1 0,-1-2 0 16,-3 0 3-16,-1-4-2 0,-1-2 1 0,0-2-2 16,3-3 0-16,-1-2-7 0,1-5-7 0,5 0-14 15,1-3-16-15,1 0-12 0,4 0-18 0,3-1-24 16,2-2-32-16,2 2-48 0,0 0-104 16,8-1-184-16,-1 2-387 0,-2 0-358 0</inkml:trace>
  <inkml:trace contextRef="#ctx0" brushRef="#br0" timeOffset="326957.1015">26895 11439 1785 0,'0'0'384'0,"0"0"-170"15,0 0-61-15,0 0-25 0,0 0-9 0,0 0-6 16,89-132-8-16,-71 106-17 0,-2 3-14 0,3 2-21 16,-3 2-13-16,1 4-10 0,2 0-8 15,1 3-7-15,0 4-5 0,1 2-1 0,-2 4-9 16,1 0 2-16,-7 2-2 0,1 3-10 15,-5 5 5-15,-3 3-8 0,-5 2 0 0,-1 5 6 16,0 1-1-16,-1 4 5 0,-4 2 1 0,-3 1 0 16,-3 0 0-16,1 3-2 0,-1-3 0 15,0-1-3-15,2 0 0 0,3-5-5 0,5-2-7 16,1-4 3-16,1-3-3 0,8-6 9 0,3-3 9 16,1-2 2-16,4 0 9 0,-1-7-8 0,1 0 0 15,2-5 0-15,0-2-6 0,2-1 8 0,-5 0-1 16,0-4 2-16,-1 0 0 0,-1-2 0 0,-3 2 2 15,1-3-2-15,-3 2 4 0,0 1-4 16,-1-2-2-16,-3 6 4 0,0-1-7 0,-2 6 5 16,0 2 1-16,-3 3-2 0,0 3 0 0,0 2-10 15,0 0-9-15,0 1-2 0,0 5 2 16,-2 5 6-16,1 1 7 0,1 3 3 0,0 1-5 16,0 0 5-16,4 3-1 0,2-3 0 15,2 1 6-15,1-1-4 0,3-4 0 0,-1 0 1 0,4-3-3 16,-1-3 4-16,3-1 0 0,-3-4-1 15,1-1 1-15,-1 0 2 0,-3-1-1 0,0-5 3 16,-1 0 3-16,-1-4-4 0,-1 2 2 0,-4-1 1 16,0 0-8-16,-2 0 3 0,0 1-1 0,-1 1-2 15,-1 0 5-15,0 3-3 0,1 1-1 0,0-1 0 16,1 2-2-16,-2 1 0 0,1 1-3 0,-1 0 0 16,0 0-6-16,1 0 3 0,-1 0-1 15,0 0-1-15,0 0 5 0,0 0-2 0,0 0 1 16,0 0 2-16,0 0-2 0,0 0 1 0,0 0 0 15,0 0 1-15,0 0 1 0,0 0-1 16,0 0-1-16,0 0-5 0,0 0-3 0,0 0-19 16,0 0-47-16,0 0-65 0,0 0-99 0,-1 0-103 15,-3 0-185-15,2 0-417 0,-1 0-5 0</inkml:trace>
  <inkml:trace contextRef="#ctx0" brushRef="#br0" timeOffset="328757.9486">27427 11336 715 0,'0'0'374'16,"0"0"-143"-16,0 0 44 0,0 0 12 0,0 0-25 16,0 0-41-16,0 0-76 0,0 0-37 15,0 0-27-15,124-88-5 0,-102 71-2 0,1 0-7 16,-3 1-3-16,-4-1-13 0,-2 1-13 16,-4 0-11-16,-4 0-10 0,-2-2-2 0,-3 1-4 0,-1 1 0 15,0 1-1-15,0 1-1 0,-7 2 2 16,3 2-6-16,-4 4 1 0,-3 1-2 0,0 5-5 15,-3 0 0-15,-2 4-5 0,-2 3 3 0,2 5 0 16,-1 3 1-16,2 2 5 0,0 4-3 16,1 3 1-16,3 2-1 0,0 1-1 0,3 4 1 15,2-1-2-15,5 0 2 0,1-1 0 0,2-4 0 16,8-2 2-16,4-4 0 0,1-4 7 16,6-4-1-16,-1-1 0 0,4-5 3 0,3-2-5 15,2-2 2-15,1-1 0 0,1-3 1 0,0-3 2 16,0-5-1-16,-2-2 2 0,-2-3-3 0,-1-1 3 15,-5-4 1-15,2-1-3 0,-2-5 3 16,-4 1-7-16,2-2 1 0,1-2-2 0,-5-1-5 16,2-2 4-16,0-1-2 0,-2-2 0 0,2 0 0 15,2-1 3-15,-3-2-4 0,1 0-1 16,3-1 2-16,-2-2-9 0,0 2 4 0,-2-1-2 16,3 0-4-16,-3 1 5 0,-1 1-2 0,-4 3-1 15,0 2 4-15,-4 3-3 0,-5 5 0 0,-2 5 0 16,0 5-1-16,-1 3-1 0,-1 7-2 15,-4 1-5-15,2 5-8 0,-4 0 1 0,0 10 1 0,-2 5 6 16,-3 6 9-16,1 7-2 0,-3 5 7 0,1 7 0 16,-2 5-1-16,2 4 7 0,-1 6-2 15,1 4 2-15,2 4-1 0,-3 4-3 0,1 4-2 16,1 2-1-16,-1 2 4 0,-1 0 0 16,1-1 3-16,-2-3-2 0,4-6-3 0,-5-4 2 15,5-3-3-15,2-6-6 0,-1-5-2 0,2-5-13 16,4-6-19-16,0-12-20 0,4-5-12 0,1-10 14 15,1-8 22-15,7-3 27 0,2-14 17 16,2-5-3-16,-1-7 2 0,0-5 0 0,-1-2 6 16,-1-3 3-16,-5-1 5 0,-1-1 3 0,-2 0 6 15,-1 2 11-15,0 0 9 0,0 4 4 0,0 0-3 16,0 4-6-16,1 1-10 0,4 1-6 0,3 5-4 16,2 3-4-16,3 1-5 0,3 4-3 0,4 3-7 15,0 0-2-15,5 3-1 0,1 1-2 16,2 2 0-16,0 1-2 0,2 1-4 0,-2 0-4 15,1 1-1-15,-1-1-5 0,-1 1-4 0,-2 0-1 16,0-2-5-16,-1 1-1 0,-4-2 4 16,-3-2 5-16,-1-1 9 0,-4-1 5 0,0-1 4 15,-5 0 0-15,1 0 2 0,-6-1 2 0,0 1 1 16,-2 1 4-16,0 0-1 0,0 2-1 16,-1 0 1-16,0 1 0 0,-2 1 2 0,-2 2 0 0,1-1-1 15,-1 3 0-15,1 1-7 0,-4 1 0 16,2 0-2-16,-3 0-2 0,0 3 4 0,-3 3-4 15,0 2-1-15,0 2 1 0,-1 3-1 16,2 3 5-16,-4 1-1 0,1 4-1 0,4 3 1 16,0 1-4-16,1 1 3 0,3 0 0 0,1-1 2 0,4 0 2 15,1-1-3-15,0-5 3 0,8-1-2 16,3-5 4-16,5-2 4 0,4-4 2 0,1-1 0 16,4-5-4-16,-2-1 0 0,3-3-2 15,-4-5 1-15,0-4 3 0,-1-3-3 0,-1-3 0 16,0-1-3-16,-1-4-4 0,-4 0 4 0,0-1-1 0,-4 0 2 15,1-1 1-15,1 0-5 16,-1 0 1-16,1 1-1 0,-2 0-2 0,0 5 4 0,2 0 0 16,0 6-1-16,-1 1-1 0,-1 3-2 15,-1 2-5-15,0 5 3 0,-4 2-7 0,0 0-5 16,0 6 1-16,-3 3-2 0,3 3 2 16,-3 4 5-16,-3 2 2 0,0 2 3 0,-1 4 0 15,-7 0 2-15,-2 2-2 0,0 0 2 0,-2-1 4 16,1-1-2-16,2-2 2 0,1-4-4 0,6-2-3 15,1-1 5-15,1-7 0 0,0 0 4 0,3-3 5 16,6-2-5-16,1-1 3 0,2-2-3 0,7 0-2 16,1-3 3-16,1-1-1 0,3-3 0 15,1 0-3-15,-1-2 1 0,2-1 1 0,-4-1 2 16,-1 0 6-16,0-2-7 0,-2 1 1 0,-1-4-3 16,-4 0-5-16,3 0 6 0,-4 0 0 15,1-1 2-15,0 1 2 0,-1-2-5 0,-3 2-2 16,0-1 1-16,0 2-1 0,-2 1 1 0,-4 0 4 15,1 3-4-15,-4-1-2 0,-1 1 5 0,0 1-7 16,0 0 1-16,-6 1-3 0,2 3-3 0,-4 0 0 16,-3 2-3-16,2 2 3 0,-2 2 1 15,-4 0 1-15,1 1 4 0,1 4-5 0,-1 4 2 16,-1 0 0-16,5 3 2 0,-1 2 3 0,1 1-3 16,1 4 0-16,0 2 0 0,5 1-3 15,-2 3 4-15,4 0 3 0,2 0 0 0,1-2 3 16,8-2-4-16,1-1 0 0,1-5 2 0,4-2 3 15,1-1 0-15,3-5 3 0,1-1-2 0,0-3-4 16,0-3 7-16,1 0-1 0,-3-7 4 0,-2-3 7 16,1-2-10-16,-1-2-2 0,-2-4-3 15,-1 0-6-15,0-2 7 0,-1-1 0 0,0 0 0 16,-1 0-2-16,1 1-2 0,0-3-1 0,4 3 1 16,0-2 4-16,2 4-4 0,1 1 3 0,1 0-6 15,0 4-3-15,-1 4 1 0,-3 3-2 0,-2 4-1 16,-4 2-4-16,0 2-6 0,-5 7-2 15,2 3 3-15,0 3 7 0,-4 3 2 0,2 1 1 16,-3 1 0-16,-2 1-7 0,0 2 7 16,-2 0 2-16,-4 0 3 0,-3 0 11 0,0-2-11 15,0-3 1-15,1-6-3 0,3-1-6 0,2-5 12 16,-2-3 4-16,4-3 14 0,1 0 8 0,0-3-3 16,0-5-4-16,0-2-10 0,2-4-5 0,6-1-3 15,0-3 0-15,2-2-4 0,2 2-7 0,1-1 9 16,3 1-1-16,1 1 2 0,-1 3 5 15,4 0-6-15,-2 2-3 0,-1-1 0 0,0 5-1 16,1 0-1-16,-5 3-1 0,1 3-3 0,-4 2-5 16,-4 0-3-16,3 1 1 0,-3 5 2 0,-2 1 7 15,4 0-1-15,-1 3 2 0,0-2-3 16,2 3-2-16,2 0 7 0,2-2 2 0,1-2 2 16,0 0 3-16,3-2-2 0,-1-4-1 0,0-1 3 15,0 0 6-15,-3-2-2 0,-1-5 0 16,-1-1-3-16,0-2-8 0,-1-2 7 0,-2 0 2 15,0 0 5-15,-6 0 1 0,-1 1-6 0,-1 0-6 16,-2 0-3-16,-7 3-2 0,0 2 4 0,-4 3 1 16,-1 3 0-16,-1 0-1 0,2 5-2 0,-2 5 2 15,7 1 0-15,3 2 8 0,3-1-7 16,2 0-1-16,1-1 0 0,8 2-4 0,4 1 7 16,3-1-5-16,3 2-7 0,5 0-19 15,-2 0-54-15,1 0-85 0,-3-2-142 0,-4-3-363 16,-8-4-990-16</inkml:trace>
  <inkml:trace contextRef="#ctx0" brushRef="#br0" timeOffset="329253.8826">27181 11761 1553 0,'0'0'443'0,"0"0"-148"0,0 0-88 15,0 0-75-15,0 0-57 0,0 0-36 0,0 0-18 16,0 0 6-16,0 0 21 0,0 0 14 0,0 0 3 15,14 121-6-15,-13-86-13 0,2 6-12 16,-2 0-3-16,1 2-5 0,2 1 0 0,0-2-3 16,-2 0-7-16,2-2-6 0,-3-1-7 0,-1 1-6 15,0-4-19-15,-2 0-27 0,-7-3-53 16,0-3-60-16,-3-6-96 0,-3-3-137 0,5-8-401 16,1-5-658-16</inkml:trace>
  <inkml:trace contextRef="#ctx0" brushRef="#br0" timeOffset="329457.4124">26768 12298 1382 0,'0'0'439'0,"0"0"-262"16,0 0-116-16,0 0 3 0,0 0 39 15,0 0 23-15,0 0 4 0,0 0-11 0,0 0-19 16,0 0-10-16,0 0-14 0,86 129-10 0,-64-110-14 16,2 1-6-16,2-2-6 0,2-2-9 15,2-1 0-15,2-3-15 0,0-4 3 0,2-2-5 16,-1-3-5-16,-3-3 4 0,-3 0-7 0,-4 0-1 15,-5-7 2-15,-4-2 0 0,-4-3 1 0,-1 1 0 16,-4-2-4-16,-1 0-11 0,-3 0-11 16,0-1-25-16,-1 0-36 0,0 0-43 0,0 0-60 15,-2 0-84-15,-1 1-224 0,2 2-530 0,1 5-2 16</inkml:trace>
  <inkml:trace contextRef="#ctx0" brushRef="#br0" timeOffset="330022.0781">25444 12769 1144 0,'0'0'368'0,"0"0"-142"0,0 0-82 15,0 0-62-15,0 0-9 0,0 0 5 0,0 0 17 16,0 0 17-16,0 0-3 0,0 0-14 0,-105 139-13 15,82-102-1-15,1 3 3 0,-2 2-9 16,3-2-9-16,3 2-24 0,3-1-17 0,-1-4-10 16,4 0-8-16,-2-2 1 0,2-4-2 0,2-1-1 15,-2-5 3-15,6-4-5 0,1-5 1 0,3-3-2 16,2-7 4-16,0-4 8 0,3-2 8 16,7-6 3-16,6-11-4 0,3-6-9 0,3-8-3 15,4-6-2-15,-3-2 4 0,-4-2 3 0,-2 0 2 16,-4 1-2-16,-1-3-1 0,-4 1-2 0,-1-1-4 15,0 0 2-15,1 0-5 0,0 0 1 0,2 0 0 16,1 0-3-16,0 5 3 0,0 3 1 0,0 11 3 16,-3 5 6-16,-2 10-4 0,0 4 0 15,0 5-8-15,1 5-6 0,1 9 2 0,2 6 0 16,2 5 2-16,0 6 0 0,2 1-1 0,-2 2 0 16,0 3-1-16,-1-2 2 0,-1 1-3 15,0 1-7-15,0-2-12 0,-3 2-32 16,-1-3-50-16,-1 1-90 0,-3-4-140 0,1-9-321 0,0-7-962 0</inkml:trace>
  <inkml:trace contextRef="#ctx0" brushRef="#br0" timeOffset="330173.1156">25302 13161 2602 0,'0'0'118'0,"0"0"-86"16,0 0-35-16,0 0-4 0,0 0 4 0,0 0 6 15,0 0 3-15,0 0-4 0,0 0-14 0,0 0-24 16,0 0-45-16,0 0-69 0,136-3-100 15,-112 3-130-15,3-3-138 0,-4-2-178 0,-4-1 69 16,-7 1 627-16</inkml:trace>
  <inkml:trace contextRef="#ctx0" brushRef="#br0" timeOffset="330368.1302">25683 12978 0 0,'0'0'146'0,"0"0"453"0,0 0-89 16,0 0-89-16,0 0-75 0,0 0-80 0,0 0-87 16,0 0-66-16,0 0-39 0,0 0-13 0,117-88 5 15,-98 102 2-15,2 3 1 0,1 1-4 0,-1 2-7 16,-2 4-12-16,-3 0-14 0,-7 1-9 0,-4-2-5 15,-3 1-2-15,-2-3 3 0,-5 0-1 16,-5-4 1-16,-2-2 0 0,-4-2-2 16,-1-2 1-16,0-2-9 0,-1 0-5 0,-2-4-10 15,6-2-18-15,-1 0-13 0,7-2-30 0,1-1-33 16,4 0-47-16,1-2-86 0,2-3-206 0,2 2-589 16,0 1-190-16</inkml:trace>
  <inkml:trace contextRef="#ctx0" brushRef="#br0" timeOffset="330676.7331">26769 12894 2029 0,'0'0'163'0,"0"0"-72"16,0 0 19-16,0 0 29 0,-121-5 20 15,88 13-10-15,-4 3-23 0,-1 2-23 0,3 2-25 16,-1 3-19-16,5 0-16 0,3 0-12 0,6 1-4 15,2-1-13-15,7 0-3 0,4-1-5 0,5-1-8 16,4-1 5-16,1-1 0 0,11-3 0 0,6-5 3 16,7-1-3-16,5-5 1 0,2 0-1 15,5-2 2-15,0-6-1 0,-5 3-1 16,-6-2 0-16,-3 0-3 0,-9 2 9 0,-5 1 3 16,-6 2 7-16,-3 2 2 0,0-2-7 0,0 2-5 0,-5 0-5 15,-2 2-4-15,-1 2 2 0,-1 3-2 0,4-2-1 16,0 4-8-16,5-2-14 0,0 0-24 15,3 0-31-15,4-1-42 0,3 0-75 0,4-2-116 16,-3-2-345-16,-5-2-972 0</inkml:trace>
  <inkml:trace contextRef="#ctx0" brushRef="#br0" timeOffset="331297.2294">27073 13086 163 0,'0'0'643'0,"0"0"-147"0,0 0-121 0,0 0-62 15,0 0-53-15,0 0-58 0,0 0-53 16,0 0-40-16,122-14-23 0,-100 0-15 16,2-3-11-16,-3-1-6 0,1-3-12 0,1-1-1 15,-3-1-7-15,1-1-3 0,-1-1 3 0,-4-1-10 16,0-3-1-16,-2-2-3 0,-2-2-7 0,-2-1 4 16,0-2-6-16,-2-1-2 0,0-2-5 0,0-1 1 15,-3-2-2-15,3 1 0 0,-3-1 5 0,1 3-2 16,-3 3 1-16,1 4-2 0,-3 5-2 15,1 8 5-15,-2 5 2 0,0 7-2 0,0 5-9 16,-3 2-10-16,-1 6-6 0,1 8 1 0,-6 7 13 16,3 6 2-16,-3 9-1 0,0 4-1 0,1 5-7 15,-1 5 6-15,1 3 4 0,3 5 0 16,1-3 8-16,0 0-9 0,4-2-1 0,-1-4 1 16,1-4-6-16,0-4 5 0,0-4-1 0,0-6-6 15,1-4-9-15,5-8-2 0,-1-6-6 16,2-6 7-16,2-7 15 0,3-2 2 0,1-10 9 15,3-4-3-15,-2-3-9 0,2-2 9 0,-2-3 1 0,-4 0 2 16,3-1 3-16,-3-1-4 0,3 0 0 16,-2 1 4-16,0 0 3 0,2 1 4 15,-3 5 1-15,0 2 1 0,0 4-3 0,-4 4 4 16,-1 5-4-16,-3 2-3 0,2 2 0 0,0 6-11 16,-2 6 0-16,4 6 0 0,-1 2 0 0,3 1 3 15,0 2 1-15,-1 0-2 0,0 0-1 16,0 1-3-16,-3-4-4 0,2 1-1 0,-4-1-3 15,-1-2-25-15,-1-3-32 0,0-1-70 0,0-5-114 16,-2-4-144-16,-1-2-370 0,1-2-841 0</inkml:trace>
  <inkml:trace contextRef="#ctx0" brushRef="#br0" timeOffset="331438.8386">27725 12601 1493 0,'0'0'454'16,"0"0"-328"-16,0 0-89 0,0 0-13 0,0 0-8 15,0 0-31-15,0 0-36 0,0 0-17 16,0 0-15-16,0 0-22 0,0 0-61 0,0 0-190 16,0 0-352-16,0 0 110 0</inkml:trace>
  <inkml:trace contextRef="#ctx0" brushRef="#br0" timeOffset="331783.0685">27758 12919 2422 0,'0'0'138'0,"0"0"-78"0,0 0-13 0,0 0 9 16,0 0 15-16,78-128 11 0,-63 108-4 16,3 0 3-16,-6 4-8 0,1 3-12 0,-1 3-8 15,-1 6-19-15,-1 3-12 0,-3 1-12 0,0 1-8 16,-4 7-4-16,-1 3 1 0,-2 3-1 16,0 1-2-16,-4 2 3 0,-1 0-2 0,-1 1 3 15,-3-4 3-15,0 1-4 0,2-1 0 16,-1-3-2-16,1 0-4 0,-3-2 4 0,6-2-3 0,-1-3 3 15,4-3 3-15,1-1 6 0,0 0 3 16,0-7-1-16,2-1-1 0,5-2-6 0,-2-3 2 16,3 0-3-16,1-1 0 0,0 0 2 0,3 1-1 15,-1 0 4-15,4 3 2 0,-1 0-6 16,0 5 3-16,2 2-4 0,-1 3 0 0,2 0 0 16,2 6 0-16,-1 2 1 0,-3 2-4 15,2 2 1-15,-4 1-3 0,0-1-6 0,-2 0-7 0,-1 0-29 16,-1-2-39-16,-3-1-62 0,3 1-107 0,-4-2-134 15,-1-1-423-15,-2-3-723 0</inkml:trace>
  <inkml:trace contextRef="#ctx0" brushRef="#br0" timeOffset="332674.9771">28493 12646 1109 0,'0'0'498'16,"0"0"-206"-16,0 0-72 0,0 0-17 0,0 0-48 15,0 0-50-15,0 0-26 0,0 0-4 0,0 0 8 16,0 0 2-16,0 0-8 0,0 0-12 16,0 0-16-16,0 0-13 0,-104 95-10 15,99-76-8-15,0 1-7 0,5-2-6 0,0-1-1 16,6-2-3-16,4-2 1 0,4-5 3 0,5-2-2 16,1-2 1-16,-2-4-2 0,4 0-3 0,-3-4 2 15,-1-3 0-15,0-4 1 0,-2-2 1 0,-3-2 0 16,-3-2 1-16,-3 0-2 0,-4-2 4 0,-2 1-2 15,0 1 2-15,-1 2-2 0,0 4-2 16,0 2 3-16,-1 4-2 0,1 2 0 0,-1 3-7 16,1 0-9-16,0 2-2 0,0 4 2 0,0 4 6 15,0 1 5-15,0 3 3 0,1 3-2 0,6-1-1 16,-3 0 2-16,4 1-3 0,-2-1 3 0,1-1 1 16,2-2-4-16,1-3 2 0,0-2-4 15,2-2 0-15,0-2 4 0,0-4 3 0,-1 0 2 16,-3-5 2-16,3-4 0 0,-2-3-1 15,-2-1 5-15,2-2 2 0,1-4-2 0,-3-1 6 16,-2 2-1-16,3-4 2 0,0 2 4 0,-3 1-1 16,3-1 0-16,2 2-3 0,0 1-6 0,2 0-3 15,4 4-4-15,-2 1-1 0,3 5-1 0,-4 1-1 16,4 4-1-16,-5 2-3 0,-1 0 1 16,-1 5-4-16,0 3 3 0,-3 2 2 0,-2 2-2 15,3 4 1-15,-3-2-1 0,-1 2 0 0,-2 0 2 16,-2 0 1-16,1 0 0 0,-1-1 0 0,0 1 0 15,0-2-2-15,3-3-1 0,0-1 4 0,-1-4-1 16,1-4 5-16,4-2 1 0,-2 0 0 16,1-6 2-16,4-3-5 0,1-3 2 0,0-2-1 15,4-2-1-15,-1 1 1 0,-2 0-4 0,4-1 1 16,-4-1 0-16,-1 1 1 0,-1 5 1 0,-3-1-2 16,-2 3 3-16,2 2-3 0,-4 2 1 0,0 3 0 15,0 2-7-15,-1 0-1 0,0 0-3 16,3 5-1-16,-1 1 5 0,3 1 2 0,1 4 4 15,-1-2-1-15,3-1 3 0,3 1-3 16,-1-1-1-16,0-2 5 0,0-1-6 0,2-3 5 16,0-2 1-16,-2 0-3 0,-1-3 6 0,0-6-4 15,-1 0 3-15,1-1 1 0,-1-3-5 0,-1-1 3 16,0 1-2-16,0 0 0 0,-5 0 2 0,3 0 1 16,-4 2 0-16,3 1 0 0,-4 2 3 15,0 5-5-15,1 0 1 0,-1 2-3 0,-2 1-16 16,1 0-2-16,-1 7 0 0,0 4 0 0,1 5 13 15,-1 4 2-15,0 1 2 0,0 4-1 16,-2 1-1-16,-3 3 0 0,2 3-2 0,0 4 4 16,-3 2-3-16,3 0 1 0,-4 1 1 0,-2 0-2 15,-3-1 3-15,-5 1 0 0,-2-3-1 0,-6-1 1 16,-4-2-1-16,-3-3 0 0,-3-5-1 0,-1-4 1 16,-2-6-4-16,6-6 4 0,6-4 6 15,7-5 1-15,7-2 13 0,7-9-5 0,5-5-2 16,0-1-3-16,5-5-14 0,7-4-4 0,4-1-10 15,6 0-14-15,4-1-12 0,2 1-32 0,0 1-53 16,0-1-94-16,-3 8-244 0,-12 5-1201 0</inkml:trace>
  <inkml:trace contextRef="#ctx0" brushRef="#br0" timeOffset="333320.6145">30279 12705 487 0,'0'0'383'0,"0"0"-116"15,0 0-37-15,0 0-7 0,0 0-9 16,0 0-21-16,0 0-26 0,0 0-26 0,0 0-26 15,0 0-18-15,0 0-6 0,0 0 0 0,0 0-8 16,0 0-3-16,51-53-7 0,-41 38-11 16,3-2-1-16,1 0-12 0,-2-3-6 0,0-1-7 15,3 0-12-15,-1 0-3 0,-2-2-5 0,4-1-4 16,-2 1-3-16,2-3 0 0,-1 2 0 0,1-5-4 16,-3 2 5-16,-1 1-5 0,3 1-3 15,-4 3 2-15,-1 5-4 0,-5 3 2 0,1 4 1 16,-3 4-1-16,-2 4 0 0,0 2-8 0,3 0-8 15,-2 3-2-15,0 7 0 0,6 2 6 0,-3 6 6 16,3 3 2-16,1 3-1 0,2 2 2 16,-3 0 0-16,1 1 0 0,-4 0 5 0,3 0-4 15,-6 1-1-15,-2-2 2 0,0-1-3 0,0-1 2 16,-5-3 2-16,-5-2 0 0,-1-2 6 16,-6-5-1-16,3-1 3 0,-5-5-1 0,-1-3 3 0,-5-3 1 15,2 0-3-15,-5 0 1 0,5-6-9 0,0-2 5 16,1-1-2-16,3 2-1 0,3-1 5 15,4 1-6-15,3 2-4 0,4 0-10 0,0 2-15 16,4 0-26-16,1 2-39 0,0 1-49 0,1-1-92 16,5 1-160-16,-2 0-406 0,2 0-779 15</inkml:trace>
  <inkml:trace contextRef="#ctx0" brushRef="#br0" timeOffset="333586.9042">31002 12267 673 0,'0'0'460'16,"0"0"-187"-16,0 0-66 0,0 0 3 0,0 0-12 15,0 0-16-15,0 0-24 0,0 0-35 16,-123 77-23-16,107-54-15 0,1 2-17 0,0 1-2 16,2 0-5-16,5 1-9 0,1 0-5 0,5 0-12 15,2-2-6-15,3-1-6 0,9-4-2 0,5-2 3 16,5-3-2-16,2-5 1 0,6-3-7 15,0-4-5-15,0-3-3 0,0 0-7 0,-2-4 1 16,-6-5-10-16,-1-4-10 0,-1-2-13 0,-3-4-29 16,-3-1-31-16,2-3-41 0,-2-1-48 0,1-2-63 15,1 1-129-15,2 0-264 0,-4 8-308 16,-4 5 481-16</inkml:trace>
  <inkml:trace contextRef="#ctx0" brushRef="#br0" timeOffset="334276.2426">31405 12344 0 0,'0'0'0'0,"0"0"0"0,0 0 0 15,0 0 211-15,0 0 221 0,0 0-1 0,0 0-57 16,0 0-53-16,0 0-61 0,0 0-45 16,0 0-33-16,0 0-30 0,0 0-20 0,0 0-21 15,-115 41-14-15,96-36-17 0,1 1-11 0,-1 1-8 16,1 1-13-16,1 0-1 0,-2 3-9 16,2 0-7-16,3 1-6 0,0 2-11 0,4-1-5 15,4 1-5-15,1 1-1 0,3-2 2 0,2 2-2 16,0-1 1-16,0 1-1 0,7-1-1 15,-2-2 0-15,3 0-2 0,0-2 2 0,1-1 0 16,1 1 0-16,-4-3 0 0,3-3-1 0,1 0 1 16,-1-1 2-16,2-2-1 0,0-1 3 0,5 0-4 15,0-5 0-15,3-2-2 0,2-3 1 16,3-3 1-16,-3 0 0 0,0-1 0 0,-1-3-2 16,-4-2 2-16,3 0 0 0,-2-1-2 0,-3-1 3 15,0 2-3-15,-2 1 0 0,-4 1 1 0,-3 4-1 16,-3 2 4-16,3 4-2 0,-4 2 1 0,-1 2-3 15,0 3-2-15,0 0-6 0,0 0-10 16,0 0 2-16,0 3-3 0,0 4 6 16,-3 0 9-16,-1 5 1 0,3 1 4 0,1 2-1 15,0 0 0-15,0 1 1 0,1 0-2 0,5-2 0 16,3-1 0-16,1-2 1 0,1-2 4 0,3-2-1 16,4 0 1-16,1-4-2 0,1-1-2 0,0-2 4 15,2-2-1-15,1-5 3 0,-3-3 0 0,1-2-4 16,0-2 2-16,-2-3-1 0,2-2 5 15,-2-2-1-15,-2-1 1 0,-2-2 3 0,0 1-6 16,-1-6-1-16,-2 1-2 0,5-3-2 0,-4 1-1 16,3-3 0-16,-2 1 1 0,3 0-2 0,-3-2 2 15,4-1-2-15,-1-1-2 0,-1-1 1 0,2 1-4 16,-3 0 1-16,-2 4 1 0,-1 5 2 16,-6 6 5-16,-1 6-2 0,-4 7-4 0,-1 5-10 15,-2 3-9-15,-5 0-2 0,-5 8 2 0,-1 6 10 16,-6 6 6-16,0 7 7 0,-3 6 1 15,1 7 0-15,-3 2 2 0,2 5-1 0,1 3 1 16,-1 2 1-16,1 1-1 0,-1 0 1 0,3-2-1 16,3-2-5-16,10-7 2 0,6-5-2 15,4-5 0-15,16-8 3 0,6-5 1 0,6-6 4 16,2-6-2-16,5-6 0 0,-1-1-2 0,-4-1-4 16,-5-6 0-16,-6 0 2 0,-8 0 4 0,-6-2-2 15,-8 1-8-15,-1 0-14 0,-6-1-23 0,-6 2-25 16,-6 0-41-16,-1 1-63 0,-3 1-105 0,-5 4-201 15,5 1-541-15,9 0-107 0</inkml:trace>
  <inkml:trace contextRef="#ctx0" brushRef="#br0" timeOffset="335662.0642">20793 14295 0 0,'0'0'453'0,"0"0"-44"0,0 0-79 0,0 0-78 16,0 0-50-16,0 0-29 0,0 0-26 16,0 0-10-16,0 0-7 0,0 0-10 0,0 0-8 15,0 0-30-15,0 0-23 0,5-92-24 0,-6 92-27 16,0 5-5-16,-6 5-6 0,0 8 9 0,-6 4 9 15,0 9 12-15,-7 7 7 0,0 4 1 0,-5 8 5 16,0 4-6-16,-2 7 8 0,0 0-1 16,-1 0-9-16,7-2 3 0,1-4-14 0,6-7-1 15,3-2 3-15,6-8-10 0,4-3 0 0,1-4-6 16,0-7-4-16,1-3 0 0,1-7 0 0,4-5 1 16,-4-3-2-16,0-4 4 0,2 0-4 15,-3-2-1-15,1 0 5 0,0-1-15 0,2-5-17 16,1-1-35-16,2-4-44 0,2-4-38 0,-1-2-50 0,0 2-69 15,1-1-214-15,-4 3-474 16,-3 4 58-16</inkml:trace>
  <inkml:trace contextRef="#ctx0" brushRef="#br0" timeOffset="336021.9676">20637 14261 257 0,'0'0'449'0,"0"0"-135"0,0 0-24 0,0 0-24 16,0 0-20-16,0 0-24 0,0 0-37 0,0 0-27 15,0 0-36-15,0 0-31 16,0 0-24-16,0 0-13 0,0 0 6 0,0 0-1 0,76-22 8 15,-48 16-4-15,8 0-13 0,-2 0-2 0,6 0-12 16,3-1-4-16,2 1-3 0,-1 1-9 16,3 0-2-16,-5 0-7 0,0 2 0 0,-3-1-6 15,-8 1-2-15,-2 1 3 0,-8 1-8 0,-3 0 6 16,-8-1-2-16,-5 2-4 0,-1-1 5 0,-4 1-8 16,0 0-6-16,0 0-16 0,0 0-27 15,0 0-16-15,-3 0-21 0,-1 3-22 0,-3 0-42 16,0 1-68-16,-1 0-105 0,-3 2-217 0,3-1-350 15,1-2 168-15</inkml:trace>
  <inkml:trace contextRef="#ctx0" brushRef="#br0" timeOffset="336311.515">20508 14705 0 0,'0'0'289'0,"0"0"99"0,0 0-32 16,0 0-23-16,0 0-21 0,0 0-45 15,0 0-53-15,0 0-48 0,0 0-44 0,0 0-31 16,0 0-15-16,0 0-3 0,0 0 2 0,0 0-6 16,120-29-9-16,-86 21-12 0,0 1-9 0,1 1-11 15,0 1-8-15,-5 2-9 0,-3 1-7 16,-3 0-7-16,-7 0-2 0,-1 1-2 0,-3 0-12 15,-4 0-25-15,-1 1-51 0,-4 0-89 0,-3 0-117 16,-1 0-141-16,0 1-332 0,-1 0-393 0</inkml:trace>
  <inkml:trace contextRef="#ctx0" brushRef="#br0" timeOffset="336470.4617">20365 15044 1620 0,'0'0'373'0,"0"0"-153"0,0 0-92 15,0 0-1-15,0 0 11 0,0 0-7 0,0 0-13 16,134 0-27-16,-89-8-28 0,6-1-24 0,1 1-20 16,5 0-15-16,-3 1-35 0,-1 1-67 15,-1 3-106-15,-1 0-178 0,-14 0-586 0,-10 2-420 16</inkml:trace>
  <inkml:trace contextRef="#ctx0" brushRef="#br0" timeOffset="337178.2415">29224 13795 801 0,'0'0'823'0,"0"0"-463"0,0 0-146 15,0 0-50-15,0 0-37 0,0 0-31 0,0 0-30 16,0 0-26-16,0 0-23 0,0 0-8 0,0 0 1 16,0 0-1-16,-16 2 7 0,8 19 0 0,0 1-1 15,0 4 4-15,3 5-2 0,0-1-1 16,2 4 2-16,3 1-9 0,-1-1-1 0,1 5-1 16,0-3-3-16,0-1 2 0,0 1-1 0,0-1-2 15,0-2-5-15,0-3 4 0,0-2-1 0,0-3 1 16,0-4 3-16,0-1-8 0,0-5-6 0,0-1-16 15,0-1-32-15,0-3-42 0,0-2-69 16,1-2-81-16,0 0-108 0,0-4-287 0,-1 0-648 16</inkml:trace>
  <inkml:trace contextRef="#ctx0" brushRef="#br0" timeOffset="337420.4337">28971 13941 1417 0,'0'0'565'15,"0"0"-262"-15,0 0-104 0,0 0-40 16,0 0-29-16,0 0-14 0,0 0-21 0,0 0-16 16,152-93-12-16,-112 86-22 0,3 4-16 0,1 2-10 15,-4 1-12-15,-6 0-2 0,-2 0-2 0,-4 3-7 16,-6 1-9-16,-3-1-9 0,-2 0-34 15,-6 3-57-15,-3 0-95 0,-3 1-148 0,-4 0-295 16,-1-4-883-16</inkml:trace>
  <inkml:trace contextRef="#ctx0" brushRef="#br0" timeOffset="337612.9264">28793 14465 2485 0,'0'0'194'0,"0"0"-112"0,0 0-44 0,0 0-16 16,0 0 8-16,146-39 11 0,-92 32 8 16,5 2 5-16,6 1-13 0,0 2-14 0,-2 2-13 15,-4 0-14-15,-7 3-25 0,-3 2-55 0,-10 1-94 16,-7-1-152-16,-11 0-447 0,-9-3-816 0</inkml:trace>
  <inkml:trace contextRef="#ctx0" brushRef="#br0" timeOffset="338628.0176">22088 14713 307 0,'0'0'438'0,"0"0"-260"0,0 0-86 0,0 0-12 0,0 0 25 15,0 0 42-15,0 0 17 0,0 0-1 16,0 0-15-16,0 0-25 0,0 0-24 0,0 0-21 15,0 0-13-15,58 3-15 0,-40-5-8 0,3-1-4 16,1 1-2-16,3-2 2 0,4 1-3 0,3-1 4 16,6-2-8-16,3 0-1 15,6 1 3-15,4 0-15 0,1-1 9 0,2 0-6 16,3 1-4-16,-2 1 2 0,5 0-5 0,-1 1-3 16,2 0-2-16,1 2-7 0,2-2 2 0,5 2 1 15,0 1 0-15,2 0 6 0,0 0-6 0,0 0-1 16,-2 0-5-16,-3 0 5 0,3 0-4 0,-5-1 2 0,-2-1 0 15,-1-1-9-15,0 0 7 16,0-1-4-16,-1 0 0 0,1-3 5 0,0 2-2 16,-3-2 1-16,3 0 0 0,-2-1-5 0,-1 2 6 15,0-1 1-15,0 1 3 0,-1 0 2 0,1 1-3 16,-1 1-2-16,-2-1-1 0,4 2 3 0,0-1-2 16,0 2 3-16,-3 0-1 0,4 0-2 15,-1 1 0-15,0 1-6 0,-2-2 2 0,1 2-2 16,0-1 2-16,0 1 4 0,1 0-3 0,1-1 5 15,-2 1-5-15,-1-2 1 0,-1 2 4 0,-3-1-7 16,1-1 6-16,-1 1-4 0,-3 0-1 0,-2 0 8 16,1-2-5-16,0 1 1 0,-3-1-2 15,1 1-2-15,0-1 2 0,-1 0-1 0,2 0 3 16,-1 2 0-16,0-1 0 0,-1 1-2 0,0 1-2 16,-2-1 2-16,0 1-2 0,0-2 4 0,-1 1 1 15,0-1-3-15,-1 0 1 0,2 0-2 16,-3 0 2-16,0 0 1 0,1-2 0 0,-2 0 2 15,-1-1-3-15,3 1 3 0,-2-2-2 0,0 0 0 16,-1 0 4-16,1 2-5 0,-1-2 4 16,2 1-1-16,0 0-1 0,2 0 6 0,0 0-6 15,-1-1 0-15,5 3-2 0,-1-3 0 0,1 1 2 16,4 0-2-16,0 1 3 0,-1-1-2 0,1-1 2 16,0 1 0-16,-1 1-2 0,-3-1 3 15,-2-2-1-15,0 3 1 0,-4-2 1 0,-1 3-6 16,-3-2 4-16,-6 3 0 0,-1 0 4 0,-8-1 9 15,-2 3 6-15,-3-3 3 0,-6 2 0 0,-5-2 1 16,-1 3-8-16,-4 0-7 0,0 0-4 0,-1 0-9 16,0 0-3-16,0 0-4 0,2 0 0 15,-2 1 3-15,1 2 2 0,0 0 1 0,-1-2-4 16,0 3-3-16,0-2-9 0,0 2-12 0,0-3-25 16,0 2-59-16,-6-1-105 0,-2-2-203 15,1 0-611-15,2 0-63 0</inkml:trace>
  <inkml:trace contextRef="#ctx0" brushRef="#br0" timeOffset="340588.2771">19562 10434 0 0,'0'0'0'16,"0"0"380"-16,0 0-99 0,0 0-65 0,0 0-43 15,0 0-41-15,0 0-38 0,0 0-30 16,0 0-21-16,0 0-14 0,0 0-10 0,0 0-8 16,0 0-6-16,0 0-4 0,-47-20-1 0,44 20 3 15,-2 0 4-15,2 0 7 0,0 0 8 0,0 0 4 16,2 0 9-16,-3 0 9 0,1 0 6 16,0 0 7-16,-2 0 4 0,-1 0-2 0,-1 0-1 15,1 0-3-15,0 0-3 0,-2 0-1 0,0 0-2 16,0 0-2-16,1 0-5 0,-2 1-5 15,3 1-4-15,0-1-2 0,-2 0-2 0,2 1-2 16,-1 1-3-16,0-1-3 0,2 1-3 0,-1 1-1 16,0 0-4-16,-3 1 0 0,2 1-1 0,-3 1 0 15,-3 0-1-15,-1 2 0 0,0 0 2 0,-3 1-1 16,-1 1 1-16,-1 1-4 0,-3 1-2 16,-2 2 0-16,0 0-1 0,-1 3 2 0,-1-1 1 15,-1 0 3-15,-3 4 2 0,-1 0 5 0,0 3 3 16,1-1-1-16,-1 3 4 0,1 0-4 0,-1 0-3 15,1 0-3-15,-1 2-6 0,1 1-1 0,-2-1 0 16,1 1-1-16,1 2 0 0,1-1-4 16,-3 4-1-16,3 0-1 0,-1 2-1 0,-1 1 2 15,1 0 0-15,1 2 0 0,1 1-2 0,0 0 3 16,-1 1-1-16,5-2 0 0,-3 0 0 0,-1-1-1 16,3-1 1-16,-1 0 1 0,2 2 0 15,2 0 2-15,-2 1 1 0,4 0-2 0,1 4 1 16,2-2 5-16,0 1 0 0,3 0 1 0,0 1 3 15,2-1-10-15,1 2 3 0,-1-1 0 16,3 0-2-16,1-4 5 0,2 0 0 0,0-1 1 16,2-1-1-16,0 1-2 0,1 1-1 0,2 0-2 15,0-1 1-15,1-1-2 0,0-2 2 0,1-2 1 16,3 0-1-16,4-5 4 0,2 2-1 16,0-4 2-16,3-2-1 0,0-1-4 0,0-2 2 0,1-2-3 15,0-1-1-15,0-1 5 0,0-2-3 16,0 0 0-16,-2-2-2 0,-1-1-1 0,0-1 0 15,1-1-2-15,-5-3 1 0,3-1-2 0,-3 0 0 16,-3-2-1-16,3 0-3 0,-4-3-8 16,0 1-19-16,0-2-34 0,-3 0-45 15,0-1-56-15,0 0-62 0,-2 0-82 0,-3 0-206 0,2 0-355 16,-1 0 101-16</inkml:trace>
  <inkml:trace contextRef="#ctx0" brushRef="#br0" timeOffset="340897.044">17948 12733 1000 0,'0'0'386'0,"0"0"-90"15,0 0-82-15,0 0-29 0,0 0-10 16,0 0-15-16,0 0-27 0,0 0-30 0,0 0-31 16,0 0-28-16,0 0-19 0,0 0-7 15,0 0 0-15,0 0 7 0,42 3 0 0,-27 14 0 16,2 1-2-16,4 1-7 0,3 2-2 0,-1-2-4 15,1 2-3-15,-1-1-1 0,-1-2-2 16,-1 0-1-16,-2-3 0 0,-3-3 0 0,1-1 0 16,-4-3 1-16,0-4 5 0,-1-3 6 0,1-1 12 15,0-5 6-15,5-7 0 0,1-4-5 0,3-5-9 16,3-1-5-16,-2-5-3 0,1-2-3 0,-2 0-1 16,2 0-4-16,-1 3-4 0,-5 0-8 15,2 4-14-15,-4 3-28 0,-1 3-46 0,-5 3-57 16,-2 4-88-16,-1 2-174 0,-4 4-508 15,-3-1-366-15</inkml:trace>
  <inkml:trace contextRef="#ctx0" brushRef="#br0" timeOffset="341224.7497">17606 13377 918 0,'0'0'512'15,"0"0"-183"-15,0 0-80 0,0 0-62 16,0 0-27-16,122-71-15 0,-86 56-32 0,0 1-29 15,2 3-23-15,-6 3-33 0,-3 2-20 0,-7 1-19 16,-6 4-21-16,-5 0-22 0,-5 1-52 0,-2 0-88 16,-4 0-113-16,0 0-92 0,-6 0-164 15,-4 0-148-15,2 0 294 0,3 1 417 0</inkml:trace>
  <inkml:trace contextRef="#ctx0" brushRef="#br0" timeOffset="341346.4375">17822 13278 0 0,'0'0'442'0,"0"0"7"15,0 0-82-15,0 0-73 0,0 0-57 16,0 0-48-16,-2 128-39 0,11-104-28 0,0 0-20 15,2 2-19-15,-1 2-10 0,0 0-3 0,1 0-14 16,-3-2-9-16,0-2-18 0,-3-4-18 0,2-2-12 16,-3-1-20-16,2-4-48 0,-4-1-81 0,-1-3-110 15,2-3-186-15,-2-1-382 0,1-3-118 0</inkml:trace>
  <inkml:trace contextRef="#ctx0" brushRef="#br0" timeOffset="342265.125">18110 13403 757 0,'0'0'443'0,"0"0"-216"0,0 0-86 16,0 0-12-16,0 0 41 0,0 0 27 15,0 0-5-15,0 0-21 0,0 0-33 0,0 0-28 0,0 0-27 16,0 0-17-16,0 0-22 0,0 0-9 0,122 49-11 16,-111-48-10-16,1-1 6 0,-1 0-1 15,-1-5 5-15,1-1 3 0,-2-4-3 16,-1-2-3-16,-1 0-3 0,-1 2-4 0,-3-1 1 15,0 4 2-15,-3-1-2 0,0 2-1 0,0 1 3 16,0 2-2-16,0 2 1 0,0-1 1 16,0 2-13-16,0 0-10 0,0 0-9 0,3 4-6 0,2 5 9 15,3 2 5-15,4 5 9 0,3 3 0 16,0 6-2-16,2 1-2 0,1 4 0 16,-1 2 3-16,-1 1-3 0,1 3 2 0,-5-2-1 15,-1 2-3-15,-2 1 2 0,-5 0 0 0,-2 1 0 16,-2-1 4-16,0-1-8 0,-2-1-1 0,-4-2-2 0,-4-4 0 15,0-2 1-15,-5-4 1 0,0-5-1 16,-5-4-6-16,0-1 3 0,-4-4 1 0,0-2 5 16,1-6 7-16,2-1-1 0,1-2 2 0,2-9 0 15,5 0-1-15,2-4 1 0,3 0 1 16,5-4-1-16,3-3-4 0,0-2 1 0,8-2-1 16,5-2 2-16,1-3 3 0,6 0-2 0,1-1 2 15,-1 0-1-15,6-3-3 0,-1 2 3 16,1-3-2-16,-2-1 0 0,0-1 2 0,1-2-5 0,-2-2 1 15,0-1-1-15,-2 0-1 0,0 0 3 16,1-2 1-16,-5 1 0 0,1 1-3 16,-4 0 2-16,1 1-1 0,-2 2 1 0,-4 1 5 15,0 3-4-15,-4 4 3 0,0 3-1 0,-2 6-4 16,-1 4 10-16,1 6 2 0,-2 4 6 0,-1 4 1 16,1 4-13-16,-1 1-9 0,1 1-7 0,1 8 3 15,3 6 4-15,0 7 7 0,1 5 3 16,2 6-4-16,3 3 4 0,-1 8-2 0,2 4 1 0,-1 1 3 15,0 3-5-15,0 2 0 0,-3 1-2 16,-3 0-1-16,-1-1 2 0,-4-2-1 0,0-2 0 16,-5-5-3-16,-3-6 0 0,0-7-3 0,-1-3-1 15,0-6 1-15,2-7-6 0,-1-5 3 0,2-6 2 16,1-5 4-16,2 0 8 0,0-12 0 16,2-4-1-16,-1-5-4 0,2-5-2 0,0-2-1 15,5-3 3-15,0 1 2 0,2-4-1 0,4 2 3 16,-3-1-4-16,4 4-1 15,-1 3 1-15,3 6-2 0,-1 3 2 0,0 6-1 0,-1 4-4 16,4 5-4-16,-2 2-4 0,3 0 3 0,1 4 0 16,1 4 4-16,1 3 2 0,1 0 0 0,1 1 2 15,2 0-2-15,2-1 2 0,-1-1 2 16,1-3-3-16,0-3 5 0,3-4-3 0,-1 0-1 16,0-8 3-16,-2-4 0 0,0-4 2 0,-5-4 1 15,-2-1 1-15,-5-1-1 0,-3-4 0 16,-5 0 1-16,-2-1-2 0,-4-1 3 0,-1 3 0 15,-7 2-2-15,-4 4 4 0,-2 4 0 0,-3 3 7 16,-1 5 4-16,0 5 0 0,0 2 5 0,-1 5-3 16,2 6-2-16,2 4-4 0,4 3-3 15,2 4-1-15,5 2-2 0,4-2 2 0,8 3-1 0,5-2 4 16,9 1 1-16,3-3-3 0,6 0-2 16,2-2-7-16,3-3-7 0,2-5-7 0,-2-1-19 15,1-6-22-15,-2-3-32 0,0-1-48 0,-4 0-78 16,-7-5-172-16,-6-1-696 0,-6 2-400 0</inkml:trace>
  <inkml:trace contextRef="#ctx0" brushRef="#br0" timeOffset="346792.9031">21301 14155 760 0,'0'0'243'16,"0"0"-125"-16,0 0-49 0,0 0-10 0,0 0 10 15,0 0 16-15,0 0 10 0,0 0-10 0,0 0-3 16,0 0-12-16,0 0-5 0,0 0 0 0,3-58-9 15,-4 51-7-15,-1 1-9 0,-1-2-7 0,0 1-4 16,2-1-7-16,-3-1-3 0,-1 0-6 16,0-1-3-16,0 1 4 0,-3 1-3 0,0-2 2 15,-1 1-2-15,-2-1-4 0,-3 1-3 0,2 1-2 16,-5 0-1-16,2 1-1 0,-4 0 1 0,1 2 0 16,-3 0-2-16,0 1 2 0,-1 0-2 15,-1 4 1-15,-2-1-2 0,1 1 0 0,-4 0 2 16,2 0-2-16,1 1 5 0,-4 2-2 0,1 3 3 15,-1 0 1-15,-3 1 0 0,0 0 4 0,0 4-1 16,-3 1 5-16,-1-1 7 0,1 2-2 16,0 2 8-16,2 0-4 0,-1 1-2 0,0 3-1 15,3-1-6-15,1-1-3 0,3 3-4 0,1-1 1 16,2 2-3-16,2 2 0 0,-2 0 1 0,3 2-3 16,0 1 6-16,1 0-2 0,0 0-3 15,1 1 5-15,2 0-7 0,-2 0 1 0,3 0 0 16,-2 0-3-16,4-1 3 0,-3 0-2 0,5-1 3 15,-2 0-1-15,3-1 0 0,1 0 2 0,0-1-8 16,3 1 5-16,-1 1-4 0,4 1 3 0,1 1 4 16,1 2-5-16,1-2 5 0,1 0-3 15,0 1 0-15,3 0 7 0,2-1-5 0,-2 1 3 16,3 0 0-16,-3 1-4 0,2 1 3 0,0 0-1 16,1-5 1-16,-1 2-4 0,3-3 4 15,-1 0-2-15,3-1-4 0,0-2 8 0,2 0-5 0,0-2 2 16,3 0 0-16,1-1-5 0,-1-2 3 15,2-2 0-15,3 0 4 0,-1-3 3 0,3 1 2 16,1-3 2-16,-1 0-3 0,2-1 2 16,-1-1-4-16,4-1 0 0,-1-1 1 0,-1-1-5 0,5 0 3 15,0-2-4-15,0 1-1 0,1-1 4 16,0-1-3-16,-1 1 0 0,0-1-1 0,0 0-4 16,-1-1 1-16,0 0 1 0,-1 0 4 0,1-4 2 15,-4-1 1-15,0-2-1 0,-3-3 0 16,2-3 2-16,0-2 1 0,-1-3 1 0,1-2 2 15,2-3-5-15,3-2 3 0,-2-4-2 0,3-2-1 16,0-3 2-16,4-6-4 0,-1-4 0 0,6-4-3 16,0-6 2-16,-1-2-2 0,-2-4-2 15,1-1 4-15,-4-1 2 0,-3-1 8 0,-6 4 8 16,-4 0 5-16,-9 2 9 0,-5 6-5 0,-6 2 0 16,-9 3-6-16,-10 2-11 0,-1 2-3 0,-5 2-6 15,-3 3 1-15,-3 5-7 0,-1 3 2 0,-1 4-7 16,-1 4-14-16,2 5-4 0,0 3-32 15,-1 7-41-15,1 5-78 0,0 2-168 0,9 5-515 16,7 0-565-16</inkml:trace>
  <inkml:trace contextRef="#ctx0" brushRef="#br0" timeOffset="348232.2464">29475 13661 55 0,'0'0'338'0,"0"0"-64"0,0 0-25 0,0 0-29 16,0 0-30-16,0 0-33 0,0 0-31 0,0 0-20 15,0 0-13-15,0 0-17 0,0 0-14 0,0 0-15 16,-50-65-15-16,42 62-14 0,-1-1-9 15,-1 0-4-15,-2 2 0 0,1-1-1 0,-3 3-2 16,-2-1 0-16,2-2 1 0,-3 1 0 0,-3 1 3 16,1 0-2-16,-2 1 0 0,-1 0-3 15,-2 0-2-15,-1 0 4 0,1 0-2 0,-4 0 1 16,0 2-1-16,0 0 0 0,2 2-1 0,0-1 1 16,2 1 1-16,3-1-1 0,-1 3 1 15,2 0-2-15,-1 1-4 0,-2-1 3 0,2 2-4 16,-1 2 4-16,0 0 2 0,1 3-3 0,0 0 3 15,-2 1-1-15,1 3 1 0,1 1 8 0,1 3 3 16,-1 1 2-16,1 1-1 0,0 1-2 16,-1 1-2-16,1 0-1 0,0 1 0 0,2-2-5 15,1 1-2-15,1 0-2 0,3-1-5 0,1-1 6 16,3-2 0-16,0 3 2 0,1-1 4 16,-2-1-4-16,1-1-1 0,1 1-1 0,-2 0-1 15,2 0 3-15,0-1 0 0,4 1-3 0,-3-2-1 16,3 1 2-16,0-1-3 0,1-1 4 0,2 1 2 15,1-2-5-15,0 2 0 0,0-2-1 16,1 2-2-16,4-1 5 0,-1 1 0 0,5-1 0 16,-2 2 1-16,2-1-4 0,2 0 1 0,0 2 1 15,3-2 3-15,-1 0-1 0,3-2 0 0,1-2-1 16,0 2-3-16,4-4 6 0,2 3 0 0,2 0 3 16,-2-2 1-16,5-1-3 0,0 0-3 0,-1 0-2 15,0-1-1-15,2-2-1 0,0-1 4 16,-2 0-3-16,0-2-1 0,-3-1 1 15,1 0-1-15,-3-3 2 0,0-1 4 0,0-2-3 0,1-1 5 16,-1 0-1-16,1-6 3 0,-2 0 6 16,5-3 0-16,-2 0 1 0,0-3-1 0,1 0-1 15,-2-1-3-15,5-2 1 0,0-1 0 16,0-1-2-16,0-2 2 0,1-1-3 0,2 1 0 0,-3-2 2 16,-1-1 1-16,-2 0 1 0,0-5 5 15,0 0-4-15,-2 0 1 0,3-3-2 0,-4-1-2 16,0 0 4-16,0-3 1 0,-2-2-2 0,-1-2-3 15,-4-3-3-15,-3-1-3 0,-5 0 0 0,-2 0 2 16,-5 2-3-16,-2 0-2 0,-12 5-6 16,-7 1-9-16,-4 2-4 0,-9 2-10 0,-6 3-4 15,-6 1-10-15,-2 3-19 0,-4 4-22 0,1 2-40 16,-1 6-94-16,-1 4-231 0,14 4-421 0,12 2 340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31:52.5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2349 2115 0 0,'0'0'0'16,"0"0"0"-16,0 0 0 0,0 0 0 15,0 0 232-15,0 0 37 0,0 0-19 0,0 0-11 16,0 0-14-16,0 0-20 0,0 0-18 0,0 0-27 16,-7-31-22-16,7 30-16 0,0 1-9 0,0-1-11 15,0 1-6-15,-1 0-7 0,1 0-18 16,0 0-16-16,0 0-16 0,-1 0-13 0,1 0-13 15,-1 0-4-15,1 0-7 0,0 0-10 0,-1 3 2 16,1 2-5-16,-2 6 4 0,1 1 9 0,-1 6-5 16,1 6 4-16,1 2-1 0,0 3 1 15,0 6 6-15,-1 5 0 0,-1 3 4 0,-5 5 19 16,2 3 13-16,-3 3 9 0,-1-2 1 0,-1-5-15 16,4-2-14-16,1-10-5 0,3-2-3 15,-1-4-1-15,3-3 6 0,0-4-5 0,0-1 1 16,0-3-1-16,0-3-6 0,0-1 3 0,1-3-5 15,1-3-1-15,-1-2 0 0,1-2-2 16,-2-1-1-16,1-2 0 0,-1 1 0 0,1-1-1 16,-1-1 3-16,2 0 3 0,-2 0-1 15,0 0 5-15,0 0-1 0,0 0-2 0,0 0-3 0,2 0-10 16,-2-1-9-16,0-1-15 0,0-1-37 16,1-3-51-16,1-1-87 0,0-5-146 0,4 0-231 0,-3 2-400 15,-2 5 182-15</inkml:trace>
  <inkml:trace contextRef="#ctx0" brushRef="#br0" timeOffset="475.1734">2779 2102 1209 0,'0'0'326'0,"0"0"-130"0,0 0-42 16,0 0-4-16,0 0-15 0,0 0-37 0,0 0-18 16,0 0-11-16,0 0 11 0,0 0 8 15,0 0-11-15,-30 119-17 0,23-85-20 0,1 2-8 16,-2 3-8-16,3 2-2 0,-3 5 1 0,0 3 8 16,-1 2 4-16,1-2-1 0,2-5-5 15,0-1-12-15,5-8-8 0,1-3-3 0,0-4 0 16,0-1-2-16,0-4 0 0,0-2 1 0,0-3-3 15,1-2-1-15,1-3 0 0,1-3 1 0,-2-2 0 16,1-2 0-16,-1-2-1 0,0-2-7 0,1 0-1 16,-1-2-5-16,-1 0-10 0,2 0 0 0,-1 0-15 15,1 0-19-15,0-3-20 0,1-2-37 16,2-1-69-16,-1-3-134 0,2 0-266 0,-2 0-437 16,-1 3 415-16</inkml:trace>
  <inkml:trace contextRef="#ctx0" brushRef="#br0" timeOffset="689.1054">2304 2596 1782 0,'0'0'198'0,"0"0"-94"0,0 0-11 0,0 0 28 15,0 0 24-15,0 0-9 0,0 0-34 16,0 0-41-16,132-13-26 0,-91 8-20 0,6 3-11 15,3-3-17-15,-2 2-33 0,-3 1-62 0,-4 0-115 16,-5 1-244-16,-11 1-524 0,-9 0 43 0</inkml:trace>
  <inkml:trace contextRef="#ctx0" brushRef="#br0" timeOffset="1474.9122">3071 2439 820 0,'0'0'514'0,"0"0"-241"16,0 0-22-16,0 0-26 0,0 0-37 0,0 0-32 15,-101 121-38-15,90-101-38 0,1 2-24 0,1 3-23 16,3-3-11-16,2 0-5 0,1 0-7 16,3-1-2-16,0-2-5 0,0-3-3 0,4-2-1 15,3-3 4-15,3-3 1 0,2-3 5 16,3-3 3-16,1-2-2 0,2-2 3 0,1-8-4 15,2-1-5-15,0-5-6 0,-4 1-6 0,0-4-5 16,-5 1-2-16,-4 0-1 0,1-2-1 0,-5 0-2 16,-3 1-1-16,-1-1-3 0,0 2-2 15,-5 3-1-15,-5 0 2 0,0 2 4 0,-1 1 1 16,-2 4 2-16,0 4 2 0,0-2 0 0,3 4 8 16,0 2 3-16,-1 0 1 0,2 0 1 0,2 0-4 15,2 1-5-15,1 3 1 0,2-1 3 0,2 1 0 16,0 0 1-16,1 0 2 0,5 0-1 15,3-1 9-15,2-1 6 0,4-1 3 0,4-1 4 16,2 0-6-16,3-4-2 0,-1 0-2 0,-3-2 0 16,1 0 6-16,-1 1 3 0,-3-1 2 0,-3 1-1 15,-2-1-3-15,-2 3 2 0,-2-1-1 0,-2 2 4 16,-3 1-4-16,-2 1-7 0,-1 0-7 16,0 0-14-16,0 0-14 0,0 5 7 0,0 0 2 15,0 5 11-15,0 1 13 0,-1 3-5 0,0 1 0 16,0 2 0-16,-2 0-1 0,3 1 0 15,0 1 0-15,0 1-4 0,0-2 2 0,2 1 0 16,2-2 1-16,0-2 4 0,2-1-5 0,2-2-2 16,-2-2-3-16,1-3-6 0,0-2 2 15,-1-2 5-15,3-3 7 0,-1 0 10 0,1-2 3 16,2-5 1-16,-2-3-5 0,1-1-1 0,1-3-2 16,-3-3 2-16,-2 2 3 0,-1-2-2 0,-3 1 4 15,1-2 1-15,-2 1 1 0,-1 0 4 0,0 2-1 16,0 4-1-16,0 1 4 0,0 1-2 15,-1 4 3-15,0 2-1 0,1 1-10 0,0 2-12 16,0 0-16-16,0 0-18 0,0 0-8 0,0 5 8 16,1 3 10-16,5 2 16 0,-1 3 9 0,2 2-2 15,4 1-2-15,1 2-1 0,-1-4-2 0,4 2-5 16,0-2 3-16,2-1 0 0,2-4 2 16,2-1 6-16,0-3 0 0,-1-2 0 15,-1-3 2-15,-2 0-3 0,-2-1 6 0,-2-6 4 16,-2-2 4-16,-3-4 10 0,-3 1 2 0,-2-3 4 15,-1 1 5-15,-2-1 1 0,0 1 6 0,-3 1 4 16,-2 1 5-16,1 4 0 0,-1 0-1 0,2 1-5 16,1 1-9-16,1 1-3 0,1 0-16 0,0 0-17 15,3 0-19-15,4-1-25 0,3-1-22 16,4 2-38-16,4-3-82 0,0 3-239 0,-7 2-1065 0</inkml:trace>
  <inkml:trace contextRef="#ctx0" brushRef="#br0" timeOffset="2192.1942">4651 2416 1036 0,'0'0'328'0,"0"0"-151"0,0 0-27 15,0 0-10-15,0 0-12 0,0 0-25 0,0 0-34 16,0 0-31-16,0 0-25 0,0 0-14 16,0 0-6-16,0 0-5 0,0 0-1 0,0 0 0 15,-121 28 2-15,108-15 2 0,-5 2 3 0,3 2 3 16,-2 2 4-16,2 0 3 0,-1 2-1 0,2 1 0 15,3 0-2-15,3 0 0 0,2 1 0 16,4-3-4-16,2 1-8 0,0-3-8 0,2 2-8 16,7-6 7-16,3 0 6 0,4-3 3 0,3-2 13 15,0-2 9-15,2-2 6 0,0-4 10 16,0-1 3-16,1 0 2 0,-1-2 3 0,-1-4 3 16,0-3 2-16,-2-1 2 0,-2-2 8 0,2-1 2 15,-5-3 6-15,0 0 2 0,-2-1-5 0,-2-2-7 16,-2-1-10-16,2-1-7 0,-1-3-4 15,-2 0-4-15,0 0-7 0,1-3-3 0,0-1-5 16,0-1-1-16,1-4 0 0,-1 0 0 0,2-2-3 16,-3 1-3-16,3-2 0 0,-2 2-2 15,2-2 0-15,-2 0-1 0,0 1 0 0,0-3 2 0,-1 5 9 16,-2 2 3-16,0 1 7 0,-4 5 6 16,0 2 2-16,0 4 7 0,0 5 1 0,-1 2 1 15,-3 3-4-15,0 2-5 0,3 3-8 0,-3 2-9 16,3 2-12-16,-2 0-14 0,1 2-4 0,-2 4 0 15,-3 6 2-15,-1 3 10 0,-3 6 6 16,2 5 3-16,-1 5 5 0,2 4-6 0,2 0 0 16,-1 3 1-16,3 3-3 0,-1-2 9 0,0 1 1 15,-2 1 5-15,2 1 5 0,0-1 0 0,4-1 1 16,0 2-5-16,1-7-2 0,0 0-3 16,3-4-5-16,5-3 0 0,2-4-4 0,0-3 0 0,0-5 3 15,4-3 3-15,0-4 7 16,0-1 2-16,0-3 1 0,-2-3-2 0,2-2-3 15,-2 0 2-15,1 0 1 0,-3-6-4 0,-2-1-6 16,2-1-13-16,-2-3-23 0,-1-1-35 0,-2-3-51 16,3 1-92-16,-2-1-206 0,-2 4-603 0,-3 4-350 0</inkml:trace>
  <inkml:trace contextRef="#ctx0" brushRef="#br0" timeOffset="2740.099">5051 2435 798 0,'0'0'457'0,"0"0"-216"0,0 0 9 15,0 0 9-15,0 0-15 0,0 0-42 0,-66 125-49 16,66-108-39-16,0 1-30 0,3 0-25 16,4 0-20-16,2-3-6 0,2-2-6 0,-1-4 1 15,2-3 2-15,-1-3 2 0,2-2 2 0,-1-1-1 16,1 0-3-16,-3-5-8 0,3-5-4 0,0-2-8 15,-1-4-7-15,-3-2-4 0,-3 1-7 16,-1-2-6-16,-3 2 1 0,-2 1-4 0,-2-2 2 16,-4 4 2-16,-2-1 2 0,0 3 2 0,-3 1 3 15,0 3 2-15,0 1 1 0,1 0 6 16,2 4-3-16,0 1 1 0,0 0 4 0,3 2-7 16,1 0 2-16,4 0-6 0,0 0-3 0,0 0-3 15,0 0-4-15,5 0 9 0,3 0 9 0,6 0 14 16,3 0 7-16,5-3-3 0,4-3-5 15,4-2-6-15,0-3 6 0,0 0 3 0,-2-1 2 0,-2-1 4 16,1 0-4-16,-5-1-2 0,0 1-1 0,-2 2-3 16,-3 0 2-16,-4 1-1 0,-3 3 3 15,-2 0 1-15,-2 3 0 0,-2 0 3 0,-3 2-3 16,-1 1-3-16,0 1-9 0,0 0-5 0,0 0-8 16,0 0-8-16,0 0 2 0,0 0-6 0,0 0-1 15,0 0 2-15,0 0-1 0,0 1 5 16,0-1 0-16,0 0 9 0,0 0-1 0,0 0 3 15,0 0 4-15,0 0-5 0,0 0 7 16,0 0-1-16,0 0-1 0,0 0 2 0,0 0-3 16,0 0 1-16,0 0 0 0,0 0-2 0,0 0-1 15,0 0-6-15,0 0-4 0,0 0-10 0,0 0-15 16,0 0-22-16,0 0-33 0,0 0-56 0,0 0-54 16,0 0-109-16,0 1-317 0,0 0-913 0</inkml:trace>
  <inkml:trace contextRef="#ctx0" brushRef="#br0" timeOffset="4297.5544">5970 2226 611 0,'0'0'274'15,"0"0"-267"-15,0 0-24 0,0 0 51 16,0 0 32-16,0 0 51 0,0 0-26 0,0 0-18 0,0 0-23 16,0 0-14-16,0 0-11 0,-70 127-10 15,65-108-2-15,4 0-1 0,1-3 2 0,0 1 3 16,6-3 5-16,2-1 11 0,2-4 11 0,2 0 15 16,1-3 9-16,5-3 8 0,-1 0 7 15,1-3 1-15,0 0 1 0,2-1-2 0,-1-6-4 0,0 0-2 16,-1-3-5-16,-4-1 1 0,1-3-7 15,-2-1-1-15,-2-1 0 0,-1-1-7 0,-2 0 1 16,-4 0-8-16,0 1-4 0,-1 1-4 0,-3 0-5 16,0 2 3-16,0 3-2 0,0 1-1 0,-3 2 0 15,-1 1-4-15,3 3-1 0,0-1-7 16,0 3-2-16,1 1-13 0,0 0-9 0,0 0-8 16,0 0-18-16,0 0-9 0,0 5-2 15,0 2 7-15,0 3 13 0,0 5 12 0,1 3 4 16,4 3 0-16,0 3-4 0,1 4 0 0,-1 1 0 15,2 5 1-15,-4 3 0 0,2 2 7 0,-1 3 3 16,-2 0 2-16,2 3 5 0,-1-2-7 0,-3 3-3 16,0-1-1-16,0 0-4 0,-8 1 0 15,0 0 0-15,-1-1-1 0,-2-3-1 0,-2-3 1 16,1-1-1-16,-4-1-1 0,2-5 1 0,-5-4-1 16,1-3 2-16,-4-3 1 0,0-6 1 0,-5-2 1 15,2-3-1-15,-2-4 2 0,-2-3 2 16,4-3 2-16,-2-1 3 0,5 0 0 0,2-6 3 15,1-3 2-15,3-1-1 0,2-4 3 0,4-2 0 0,1-3-1 16,6-1-2-16,2-3-1 0,1 0-4 16,0-1-1-16,4 0-1 0,5 0-4 0,2 1-1 15,5-2-2-15,-2 0-1 0,5-2 0 0,1-2-1 16,2-1 1-16,5 0-3 0,-2 1 1 16,3-3-1-16,2-2-5 0,2 0 3 0,3-2-1 15,1-1 1-15,3-4 5 0,4-1-1 16,1-1 0-16,0 0 3 0,-3 1-2 0,-7 2 4 0,-3 4-1 15,-4 4 2-15,-8 7 1 0,-6 3 6 16,-4 7 8-16,-4 3 2 0,-2 6 8 0,-3 2-2 16,0 2-7-16,0 2-7 0,-1 0-13 0,-1 0-10 15,-1 0-12-15,1 1-8 0,-5 5 4 16,1 5 2-16,-7 5 7 0,0 6 10 0,1 4 3 16,0 3-1-16,2 2-3 0,1 2-4 0,4-3-5 15,2-2-5-15,3-1 3 0,0-3 3 0,3-1 8 16,2-2 6-16,3-3 1 0,-2-2 1 15,3-4-3-15,4-2 5 0,0-4 3 0,-1-3 7 16,4-3 5-16,0 0 3 0,3-4 0 0,2-6-5 16,-3-1 0-16,1-1-4 0,-5-5-1 0,3-1-3 15,-5-2-4-15,-1-2-4 0,-2-1-1 0,-6 0-6 16,-2 0 1-16,-1 0-2 0,-2 1 1 16,-6 3 3-16,-1 2 1 0,-1 3 4 15,-2 2-3-15,1 4 4 0,0 2-3 0,1 2-1 0,-1 0 1 16,2 4-6-16,0 0 1 0,-1 0-4 15,2 4-4-15,1 1 0 0,-1 4 0 0,0-1 0 16,5 2-1-16,1-1-2 0,2 1-6 0,0-2 0 16,3-1 6-16,7-1 13 0,0-2 12 0,2-2 11 15,5-2 4-15,-3 0 0 0,5-5 0 16,1-3 1-16,0-2 0 0,0 0-2 0,1-3-1 16,-3-1-4-16,1-1 0 0,-5 1-2 0,3-2 1 15,-5 1-3-15,1 1-2 0,-3 2 0 0,-2 2 1 16,-3 2 0-16,0 2 4 0,-4 2-1 0,-1 3-2 15,0 1-7-15,0 0-9 0,0 0-14 16,0 0-15-16,0 1-13 0,-1 5 6 0,-1 5 12 16,-3 3 17-16,2 5 13 0,0 3 0 15,-2 3-1-15,3 4 0 0,-1 0-1 0,-3 3-1 0,5-2-1 16,0-3-1-16,1-4 1 0,2-4 0 0,7-4 2 16,1-6 2-16,1-3 2 0,-1-3 1 15,0-3 5-15,2 0 3 0,-1-1 4 16,3-6 1-16,-1-3-1 0,-2-1-1 0,2-4 0 15,-1-1-1-15,-4-1 0 0,2-3-3 0,-2-1-3 16,-1-1-1-16,-3-3-3 0,4 3 1 0,-5-2 1 16,3 5 0-16,-4 3 5 0,-2 3 5 0,1 4 5 15,-1 4 0-15,0 4-3 0,0 0-8 0,0 1-12 16,0 0-11-16,0 1-12 0,0 5 2 16,0 4 6-16,0 5 7 0,0 5 13 0,0 3-2 15,4 3-2-15,1 1 0 0,3-1-1 0,3-1-2 16,0-1-5-16,7-4-9 0,-2-3-10 0,8-4-14 15,0-2-27-15,3-4-41 0,2-4-76 16,1-3-139-16,-6 0-422 0,-9 0-849 0</inkml:trace>
  <inkml:trace contextRef="#ctx0" brushRef="#br0" timeOffset="5593.6724">7707 2142 1196 0,'0'0'286'16,"0"0"-137"-16,0 0-54 0,0 0-21 16,0 0-7-16,0 0-33 0,0 0-49 0,0 0 7 15,0 0 6-15,0 0 14 0,0 0 40 16,0 0-12-16,0 0-1 0,0 0-1 0,-40 123-10 16,31-100-5-16,0-1-7 0,6 1-2 0,0 0-3 15,2-1 0-15,1-2-3 0,0-2-2 0,4-3 3 16,5-2 6-16,1-3 7 0,1-4 6 0,2 0 3 15,4-2-1-15,1-2 3 0,-1-2-1 16,3 0 5-16,-1-1 4 0,-1-4 2 0,-3-2 5 16,0-3 4-16,-3 0 4 0,-2-2 2 0,0-2 3 15,-2-1-11-15,-2-2-7 0,1-1-6 0,-2-1-12 16,-1-1-2-16,-3-1 1 0,4 1-5 16,-4 1 5-16,0 0-4 0,1 2-3 15,-2 3 0-15,0 2-2 0,0 3 2 0,0 1 3 0,0 5-2 0,-2 1-4 16,2 0-4-16,-1 2-9 0,1 0-13 15,-1 0-11-15,1 0-26 0,-4 5 1 0,3 3 9 16,-1 4 7-16,0 3 28 0,-2 2 1 0,3 3-1 16,1 1 4-16,0 1-8 0,0-1-1 15,4 3-2-15,0-4-4 0,2 0 2 0,1-2-4 16,1-2 1-16,2-2 1 0,1-4 9 0,-1-2 7 16,1-3 5-16,1-2 8 0,1-1 1 15,-3-2 1-15,2 0 3 0,-1-2 2 16,0-3 0-16,0-2 0 0,0-3 0 0,0 0-5 0,-1-2 1 15,-1 0-2-15,0-1 0 0,1 0 9 0,-3-2-6 16,-2 1-1-16,2 0-4 0,-2-1-12 16,2-1 4-16,0 0-3 0,-3 0 2 0,3 0 1 15,-2 0-5-15,1 3 1 0,-3 1-1 0,3 1 1 16,-3 3 0-16,-2 2 2 0,0 2-2 0,0 2-5 16,2 2 0-16,-2 0-4 0,0 0-11 0,0 0-7 15,0 0-6-15,2 2 1 0,4 4 10 16,0 3 10-16,3 0 9 0,1 4 0 0,1-1-1 15,-1 4-1-15,2-1 1 0,1 2 0 16,-1 1 0-16,-2-2 5 0,-1 4-1 0,1-1-2 16,-2 1 1-16,-1 0-2 0,-5-1 0 0,-1 0 2 15,-2-2-2-15,0-2 2 0,-1-2 0 0,-3-2 2 16,-4 0 3-16,-2-3 4 0,-2-1 2 0,-3-2 3 16,1-3-1-16,2-1-2 0,-3-1 2 15,2 0 0-15,2-3-2 0,-1-2 4 0,2-1-4 16,1 0-2-16,0 0-1 0,5 0-4 0,-2 2 2 15,6-1-1-15,-1 2-1 0,1 1-4 0,0 0-8 16,0 1-11-16,0 0-10 0,1 1-12 0,2 0-7 16,3 0 5-16,2 0 10 0,1 0 14 15,2 1 9-15,2 0 3 0,-1 2 3 0,5-2 3 16,-3 0 2-16,5-1 1 0,0 0 1 0,1 0 2 16,1 0 1-16,0-3 4 0,2-3 1 15,4-3 0-15,-3 2 0 0,3-3 2 0,-6-1 4 16,-1-2 4-16,-2-1-1 0,-5 0-1 0,-2-1-2 15,1-3-4-15,-2 1-3 0,-2-1-2 16,2-1-2-16,-7 1-1 0,2-1 3 0,-3 3 1 16,-2 0 4-16,0 4 0 0,0-1 0 0,-2 4-1 15,-3 2-3-15,2 1-3 0,-5 2-3 0,5 3-3 16,-5 0-3-16,2 1-3 0,-3 2-2 16,-2 7-3-16,-2 1 5 0,0 2 1 0,2 4 4 15,0-1 4-15,-1 3-2 0,3-1 1 0,1 1-1 0,4 2 1 16,-1 0 4-16,5-2 1 0,0 1 1 15,7-2 0-15,-2 0-1 0,3 0-3 0,2-1 0 16,1-3 0-16,0-2-5 0,3-1 0 0,-2-2-4 16,0 0-7-16,1-2-6 0,2 1-16 0,-1-1-24 15,3-2-39-15,1-2-64 0,-3 0-106 16,5-1-237-16,-8 1-494 0,-1-2-34 0</inkml:trace>
  <inkml:trace contextRef="#ctx0" brushRef="#br0" timeOffset="5862.0011">9069 2178 1340 0,'0'0'343'16,"0"0"-174"-16,0 0-19 0,0 0 16 15,0 0 6-15,0 0-14 0,0 0-26 0,-49 120-13 16,42-93-13-16,-2 1-19 0,1 2-15 0,1 1-26 15,6 0-18-15,1-3-8 0,0-1-4 0,1-3-5 16,7-2-5-16,0-2-5 0,3-5-4 0,-1-1-4 16,0-4-1-16,1-3-5 0,-1-3-15 0,1-3-23 15,1-1-39-15,-1-1-49 0,4-7-77 16,-3-4-120-16,0-2-205 0,-3 3-312 16,-5 3-4-16</inkml:trace>
  <inkml:trace contextRef="#ctx0" brushRef="#br0" timeOffset="5983.6199">9218 2113 1043 0,'0'0'442'0,"0"0"-220"0,0 0-37 0,0 0-17 0,0 0-36 15,0 0-33-15,0 0-44 0,0 0-34 16,0 0-42-16,0 0-58 0,0 0-58 0,0 0-95 16,0 0-229-16,-37-35-486 0</inkml:trace>
  <inkml:trace contextRef="#ctx0" brushRef="#br0" timeOffset="6450.3173">9200 2472 513 0,'0'0'336'15,"0"0"4"-15,0 0 50 0,0 0-44 16,0 0-51-16,0 0-76 0,0 0-68 0,0 0-38 15,0 0-26-15,0 0-18 0,127-67-10 0,-110 54-6 16,2-2-4-16,-1-2-1 0,-3 1-8 0,3-3-4 16,-1-2-7-16,-2 0-6 0,1 0-4 0,-2-3-4 15,2 0-5-15,-2-1-3 0,-2-2 1 16,3-5-3-16,-4 1-3 0,1-1 2 0,0-2-6 16,-1 2-1-16,4-4 2 0,-4 2-4 0,0 2 0 15,-1 1-2-15,-2 3 0 0,-3 5 2 16,-2 2 5-16,-1 5 5 0,-2 1 2 0,0 5 0 15,-2 3-4-15,-1 0 0 0,-1 3-5 0,-2 1-3 16,2 2-3-16,-4 1-7 0,-1 0-1 0,0 5-1 16,-3 5 4-16,0 2 7 0,-3 5 7 0,1 2 2 15,-2 5-1-15,2 2-2 0,1 3 0 0,-3 3 2 16,5 2 0-16,-1 1 3 0,3 2-6 0,0 1 2 16,1 1-2-16,1 1 4 0,-1 2 7 15,0-1-1-15,-1-2 1 0,7-1-3 0,1-2-2 16,1-3-1-16,0-3-2 0,3-2 1 0,6-4-4 15,1-3 2-15,0-5-4 0,1-2-4 16,2-4-1-16,1-2-7 0,-1-2-5 0,0-5-12 16,2-1-25-16,-2 0-40 0,5-5-65 0,-5-4-124 15,2 1-272-15,-10 2-556 0</inkml:trace>
  <inkml:trace contextRef="#ctx0" brushRef="#br0" timeOffset="6643.0044">9406 2146 1772 0,'0'0'441'0,"0"0"-247"16,0 0-31-16,0 0-23 0,0 0-23 0,0 0-22 15,0 0-42-15,0 0-21 0,0 0-13 0,0 0-10 16,0 0-6-16,124-19-9 0,-99 19-24 16,-2 0-42-16,3 0-66 0,-4 0-111 0,-3 0-231 15,-5 0-574-15,-5 0 45 0</inkml:trace>
  <inkml:trace contextRef="#ctx0" brushRef="#br0" timeOffset="7155.2782">10044 1601 288 0,'0'0'748'0,"0"0"-401"0,0 0-54 16,0 0-18-16,0 0-26 0,0 0-40 0,0 0-67 16,0 0-55-16,0 0-33 0,0 0-15 15,0 0-9-15,0 0-3 0,0 0-3 0,82 1-8 16,-73 4-4-16,0 1-6 0,1 4-2 15,-1 0-1-15,0 2-3 0,-1 1 2 0,-1 1-2 16,0 0-4-16,-4 0 1 0,-2 0-1 0,-1-2 1 16,0 2-1-16,-1 0 2 0,-5 1 0 0,-1-1 0 15,-5 2 5-15,-3-1-2 0,1-1 4 16,-3-2-5-16,-2-1 2 0,2-3-1 16,1-2-2-16,0-1 4 0,0-1 0 0,2-2 2 0,0-1-1 15,3 0-1-15,1-1 2 0,1 0-2 0,3 0 11 16,2 0 4-16,3 0 2 0,0 0 7 0,0 0-4 15,1 0-1-15,0 0-3 0,0 0-8 16,0 0-3-16,0 0-5 0,0 0-6 0,0 0 1 16,0 0-7-16,0 3-4 0,0-1 7 0,0 3 5 15,0 1 4-15,0 2 9 0,1 3-2 16,1 1-2-16,-1-1 6 0,4 1 1 0,-1 0 0 16,2 3 4-16,0-1-8 0,1-1-1 0,-2 0-3 15,1-1-5-15,-2 0-12 0,0-1-16 0,-1-1-30 16,0 4-59-16,0-3-99 0,-2 0-229 0,0-4-908 0</inkml:trace>
  <inkml:trace contextRef="#ctx0" brushRef="#br0" timeOffset="7311.6023">9919 2441 2682 0,'0'0'-38'0,"0"0"-5"0,0 0 18 15,0 0 9-15,0 0 30 0,0 0-9 0,0 0-30 16,0 0-64-16,0 0-137 0,0 0-272 16,0 0-696-16</inkml:trace>
  <inkml:trace contextRef="#ctx0" brushRef="#br0" timeOffset="15416.168">2412 3380 0 0,'0'0'0'0,"0"0"0"0,0 0 42 16,0 0 201-16,0 0-41 0,0 0-29 0,0 0-36 16,0 0-36-16,0 0-28 0,0 0-16 0,0 0-7 15,0 0-5-15,-6-7-1 0,4 7-5 16,2 0-7-16,0 0-5 0,-1 1-2 0,1 0-4 16,-1-1 0-16,0 0-2 0,0 2-1 0,0-1 3 15,-1-1 0-15,1 0-1 0,1 0-2 0,0 0-3 16,0 0-4-16,0 0 2 0,0 0 2 15,0 0 0-15,0 0 4 0,0 0-5 0,0 0-2 16,0 0-3-16,0 0-2 0,0 2 3 0,0-2 1 16,0 0 5-16,0 0 1 0,0 0 1 15,0 0 1-15,0 0 3 0,0 0 4 0,0 0 1 16,0 0-1-16,0 0-1 0,0 0-6 0,0 1 1 16,0-1-2-16,0 0-1 0,0 0 1 0,0 0 0 15,0 1-1-15,0 1 1 0,0-1 1 16,0 1-1-16,-2-1-1 0,2 2-3 0,0-1-1 15,0 0 2-15,-1 1 1 0,1-1 1 0,0 1 3 0,0 2-1 16,0 3 2-16,-1-2 1 0,1 4-2 16,0 3 2-16,0 2-1 0,0 3 3 0,0 5-2 15,1 4 0-15,0 7 1 0,2 8 11 16,-3 4 17-16,0 3 10 0,0 2 2 0,0-2-13 16,0-2-19-16,0-2-12 0,-1-2-4 15,-1-4-3-15,2-2-1 0,0-4 0 0,0-1-3 0,0-4 2 16,0-2-2-16,0-1 2 0,0-1 5 15,0-2 2-15,0-3 2 0,0-4 0 0,0-3-4 16,0-2-3-16,2-3-2 0,-1-1-1 16,-1-2 0-16,0-2-1 0,2-1 3 0,-2-1 1 15,0 1 6-15,0-1 5 0,0 0 5 0,0 0 3 16,0 0 2-16,0 0-2 0,0 0-1 0,0 0-5 16,1 0-7-16,-1 0-5 0,1 0-4 15,-1 0-9-15,1 0-11 0,0-3-35 0,-1-3-42 16,3-2-68-16,1-2-89 0,1 0-117 0,3-2-247 15,0 2-361-15,-5 5 342 0</inkml:trace>
  <inkml:trace contextRef="#ctx0" brushRef="#br0" timeOffset="15725.4665">2389 3850 1277 0,'0'0'336'0,"0"0"-88"0,0 0-122 15,0 0-55-15,0 0-17 0,0 0-6 16,0 0 3-16,0 0 11 0,0 0 13 0,0 0 10 16,0 0 3-16,0 0-8 0,115 28-15 0,-74-22-11 15,3-1-14-15,3-1-8 0,-2 1-8 0,1 0-5 16,-2-2-3-16,-3 0-4 0,-3 0-3 15,-3-1-2-15,-6 1-3 0,-5-1-2 16,-3 0 0-16,-5 0-1 0,-3-1-2 0,-6 0-4 0,-1 0-7 16,-5-1-11-16,2 0-16 0,-3 0-23 15,0 0-51-15,-3-2-148 0,-1-3-228 0,0 3-436 16,1-1-33-16</inkml:trace>
  <inkml:trace contextRef="#ctx0" brushRef="#br0" timeOffset="15939.9762">2954 3674 583 0,'0'0'458'0,"0"0"-91"0,0 0-69 16,0 0-38-16,0 0-38 0,106 116-51 16,-95-92-37-16,-6 0-30 0,-2 2-19 15,-3-2-13-15,-3-1-17 0,-3 0-9 0,-7-1-7 16,-1-3-8-16,-1-1-8 0,-6-2-8 0,0-2-10 0,-1-3-17 15,0-2-11-15,4-2-29 0,5-2-51 16,2-3-91-16,5 0-198 0,3-2-421 16,3 0-566-16</inkml:trace>
  <inkml:trace contextRef="#ctx0" brushRef="#br0" timeOffset="16482.6794">3614 3435 1242 0,'0'0'418'0,"0"0"-117"0,0 0-57 15,0 0-47-15,0 0-26 0,0 0-27 0,0 0-36 16,0 0-26-16,0 0-35 0,0 0-27 0,0 0-22 16,0 0-3-16,0 0 5 0,0 0 11 0,-25 57 15 15,15-21-4-15,2 3-7 0,4 3-4 0,0 0-12 16,2 2 6-16,1 0-3 0,0 4 3 0,-2-1 8 15,-1 0-1-15,2-2 2 0,2-7-2 16,0-6-5-16,0-4-2 0,2-7 0 16,0-3 0-16,3-4-2 0,-3-4 1 0,2-2-4 15,-1-3-4-15,-2-3 1 0,-1-2-9 0,0 0-6 0,0 0-16 16,0 0-33-16,0-3-106 0,0-4-138 16,1 0-352-16,0 1-827 0</inkml:trace>
  <inkml:trace contextRef="#ctx0" brushRef="#br0" timeOffset="16716.3653">3943 3316 1402 0,'0'0'205'0,"0"0"-142"0,0 0 22 0,0 0 79 15,0 0 69-15,0 0 24 0,0 0-36 0,5 123-67 16,-5-88-50-16,1 2-35 0,0 2-24 15,2 4-13-15,-3-1-4 0,0-1-7 0,0 0-2 0,0-3-3 16,0-2-7-16,0 2-2 0,1-5-5 16,0-2-6-16,0 0-7 0,-1-6-21 0,0-6-42 15,0-2-65-15,-1-6-107 0,-5-4-170 16,2-4-306-16,0-2-753 0</inkml:trace>
  <inkml:trace contextRef="#ctx0" brushRef="#br0" timeOffset="16966.8554">3613 3776 1009 0,'0'0'409'0,"0"0"-144"0,0 0-66 16,0 0-24-16,0 0-1 0,0 0-13 0,0 0-34 15,0 0-36-15,120-24-24 0,-90 22-13 0,1 0-10 16,2 2-6-16,-2 0-8 0,-2 0-10 16,-2 0-7-16,-5 2-5 0,-4 3-5 0,-3 1-5 15,-3 0-4-15,-1 2-5 0,-2 4-2 0,-1 1 1 16,-1 4 2-16,-2 3 4 0,0 2 1 0,-1 1 1 15,-2 2 2-15,2 0 2 0,-2-1 0 16,2-1 2-16,0 0-1 0,1-5-2 0,1 0-3 16,0-2-11-16,2-3-34 0,1-3-82 0,3-2-153 15,-4-4-406-15,-2-1-850 0</inkml:trace>
  <inkml:trace contextRef="#ctx0" brushRef="#br0" timeOffset="17111.9046">4158 3599 1560 0,'0'0'452'16,"0"0"-259"-16,0 0-44 0,0 0-17 0,0 0-31 15,0 0-39-15,0 0-43 0,0 0-67 0,0 0-108 16,0 0-68-16,0 0-203 0,0 0-501 16,0 0 43-16</inkml:trace>
  <inkml:trace contextRef="#ctx0" brushRef="#br0" timeOffset="17521.0269">4197 3857 1587 0,'0'0'408'0,"0"0"-153"0,0 0-45 0,0 0-19 16,0 0-20-16,0 0-26 0,0 0-34 15,0 0-36-15,0 0-32 0,0 0-22 0,0 0-16 16,0 0-8-16,0 0-5 0,0 0-11 0,79-72-6 15,-72 80-6-15,-5 4-3 0,3 3 6 0,-2 2 6 16,1 4 5-16,0 0 4 0,0 0 5 16,1 2 0-16,0-5 0 0,2-1 3 0,3-4-7 15,0-3 1-15,2-3 5 0,0-3-1 0,2-3 9 16,2-1 3-16,-1 0 0 0,2-7 6 0,1-2-4 16,2-4 1-16,-4 1 4 0,-1-5 1 15,-5-1 4-15,1-3 2 0,-6 3-4 0,-1-2-2 16,-4 0 1-16,0 3 3 0,-4 2 2 0,-4 1 8 15,0 4-4-15,-1 1 3 0,3 2 0 16,-1 4-5-16,0 1-1 0,1 2-7 0,0 0-7 16,-2 5-7-16,-1 3-2 0,2 2 1 0,1 4 0 15,-1 2 4-15,4 2-1 0,3 2-3 0,0 2 0 16,6 0-5-16,3-1 6 0,4-1-2 16,1-5-4-16,5-3 0 0,1-1-13 0,5-5-14 15,1-2-29-15,0-3-47 0,2-1-83 0,1-1-141 0,-5-3-455 16,-9 1-794-16</inkml:trace>
  <inkml:trace contextRef="#ctx0" brushRef="#br0" timeOffset="18212.2443">3683 3796 112 0,'0'0'447'0,"0"0"-163"0,0 0-40 0,0 0-17 15,0 0-11-15,0 0-15 0,0 0-31 0,0 0-28 16,0 0-27-16,0 0 16 0,0 0 5 15,0 0-2-15,0 0-3 0,0 0-44 0,129 13-34 16,-93-12-17-16,3-1-13 0,3 0-9 0,-1 0-3 16,-1 0-7-16,1 0-2 0,-4 0-10 0,-3 0-14 15,-2 0-33-15,1-1-61 0,0-1-80 0,0 0-135 16,-6 1-369-16,-8 0-792 0</inkml:trace>
  <inkml:trace contextRef="#ctx0" brushRef="#br0" timeOffset="18524.7676">5083 3488 1469 0,'0'0'732'15,"0"0"-501"-15,0 0-129 0,0 0-67 0,0 0-19 16,0 0-3-16,0 0 12 0,0 0 21 15,0 0 4-15,0 0 4 0,-57 119-7 0,52-87-7 16,0 2-4-16,3 3-10 0,-2 1 1 0,-2 1 2 16,3 0 2-16,1-1 1 0,-1-3-6 15,3-2-9-15,0-4-4 0,1-4-3 0,3-2-2 16,-1-3-1-16,3-3-5 0,-1-2-7 0,1-4-12 16,-1-3-23-16,1-1-33 0,1-1-40 0,0-3-56 15,-1-1-70-15,2-2-117 0,-3 0-335 16,1 0-730-16</inkml:trace>
  <inkml:trace contextRef="#ctx0" brushRef="#br0" timeOffset="18772.8671">5394 3446 1171 0,'0'0'643'0,"0"0"-327"16,0 0-130-16,0 0-80 0,0 0-45 0,0 0-6 15,0 0 10-15,0 0 16 0,0 0 15 16,0 0 11-16,0 0-16 0,0 0-22 0,-22 144-19 16,19-107-19-16,-1 2-7 0,0 0-3 0,-1 0-3 15,2 1-1-15,2-3-2 0,1 0-4 16,0-4-4-16,1 0-3 0,3-5-1 0,0-5-2 16,1-2 0-16,0-4-9 0,1-4-13 0,-2-1-24 15,1-5-38-15,-1-2-59 0,-3-2-88 0,0-3-140 16,-1 0-457-16,0 0-697 0</inkml:trace>
  <inkml:trace contextRef="#ctx0" brushRef="#br0" timeOffset="19064.4226">5163 3867 1027 0,'0'0'279'0,"0"0"-33"0,0 0 25 16,0 0-17-16,0 0-59 0,0 0-72 0,0 0-55 15,131-21-31-15,-103 19-22 0,1 0-15 16,0 1-14-16,-5 1-12 0,2 0-17 0,-5 0-12 16,-4 0-15-16,-2 0-12 0,-3 1-7 0,1 1-5 15,-5 2 4-15,0-1 7 0,0 3 12 0,-5 1 16 16,1 1 14-16,-1 1 19 0,-1 2 14 16,-2 1 11-16,1 1 13 0,0 0 8 0,1-2 16 15,-1 0 9-15,0-1 7 0,2-1 5 0,-2 0 0 16,3 0 2-16,2 0 1 0,0-2-6 15,0 1-7-15,2-1-8 0,3 0-12 0,-1 0-14 16,2-2-19-16,4-2-27 0,-3 0-38 0,3-2-47 16,-2-1-82-16,1 0-172 0,-5 0-358 0,-4 0-81 0</inkml:trace>
  <inkml:trace contextRef="#ctx0" brushRef="#br0" timeOffset="19278.054">5668 3652 1852 0,'0'0'346'0,"0"0"-166"16,0 0-60-16,0 0-37 0,0 0-22 0,0 0-27 16,0 0-28-16,0 0-8 0,0 0-20 15,0 0-29-15,0 0-47 0,0 0-109 0,0 0-162 16,0 0-391-16,-4-16-413 0</inkml:trace>
  <inkml:trace contextRef="#ctx0" brushRef="#br0" timeOffset="19820.433">5692 3964 1832 0,'0'0'297'0,"0"0"-171"0,0 0-48 0,0 0 50 16,0 0 9-16,0 0-7 0,0 0-31 15,0 0-26-15,0 0-18 0,0 0-12 16,0 0-6-16,0 0-3 0,0 0-6 0,55-116-4 16,-45 105-7-16,0 3-6 0,2-2-8 0,1 2-4 15,1 2-4-15,-3 0-4 0,-1 3 2 0,-3-1-4 16,-1 3-3-16,-2 1-6 0,-1 0-11 0,-2 0-6 15,-1 2-7-15,1 4-8 0,0 2 7 0,0 3 2 16,-1 2 6-16,0 1 10 0,0 4 0 16,-2-1 5-16,1-1 1 0,0 4 3 0,1-4-4 15,0-2-4-15,0-2-3 0,1-2-4 0,5-1 2 16,1-4 7-16,3-1 10 0,0-2 16 16,3-1 9-16,2-1 6 0,1 0 5 0,2-4-5 0,1-3 7 15,0-2 2-15,1 1 5 0,-2-3 1 0,-3 0 1 16,1-1 0-16,-3-2-2 0,-3 1 6 15,0 0-3-15,-3-1-1 0,-4 0-1 0,1 0-9 16,-3 1 4-16,-1 1-5 0,0 2-3 0,0 0 4 16,-4 2-4-16,2 3 1 0,-3 0 1 0,1 2-3 15,0 0-5-15,-2 2-7 0,2 1-4 16,-3 0-9-16,0 4 3 0,-2 4-2 0,2 1 1 16,-2 2 10-16,1 2-7 0,2 1 2 0,1 1-1 15,4 0-5-15,1 1 4 0,0-1 0 16,0-1 2-16,4 0-2 0,5-3-1 0,1 0-4 15,3-4-7-15,3-1-5 0,3-1-12 0,2-4-20 16,5-1-33-16,0 0-44 0,4 0-53 16,-1-2-179-16,-9-2-546 0,-7 1-408 15</inkml:trace>
  <inkml:trace contextRef="#ctx0" brushRef="#br0" timeOffset="20452.289">6831 3666 902 0,'0'0'509'0,"0"0"-184"0,0 0-43 0,0 0-26 0,0 0-22 16,0 0-39-16,0 0-50 0,0 0-38 16,0 0-31-16,0 0-20 0,0 0-4 0,0 0-7 15,112-130-5-15,-102 112-7 0,0 0-10 0,-1-1-6 16,0-2 0-16,-2-1-3 0,1 0 1 0,-5 0-2 16,2-1-4-16,-2 0-4 0,-2-2-2 15,1 0 1-15,0-1-10 0,0 0 10 0,-2-1-4 16,0 1-2-16,0 0 10 0,0 4-10 0,0 1 0 15,-4 3 2-15,1 3-2 0,-1 5 2 0,-1 3 1 16,3 3 0-16,1 1-5 0,0 3-8 0,-2 0-12 16,-1 4-6-16,-2 3 3 0,-6 8 2 15,1 5 12-15,0 7 4 0,-1 4-3 0,3 4 10 16,-1 5-2-16,5 3 4 0,-1 6 3 0,-1 4-2 16,4 5 3-16,-5 7 5 0,2 5 2 0,-2-1 3 15,0 1-2-15,-1-1-4 0,0 0-1 16,4-4 1-16,-3-3 0 0,3-4-2 0,0-4-3 15,-1-6-3-15,1-4 0 0,2-5-3 0,-2-6 0 16,2-4-5-16,-1-8-8 0,0-3-11 16,3-5-28-16,-2-5-37 0,1-4-41 0,2-4-53 15,0 0-170-15,0-4-385 0,0-1-819 0</inkml:trace>
  <inkml:trace contextRef="#ctx0" brushRef="#br0" timeOffset="20694.1491">6930 3673 1862 0,'0'0'260'0,"0"0"-84"0,0 0-7 0,0 0 11 15,0 0 0-15,0 0-24 0,0 0-39 16,0 0-41-16,0 0-31 0,0 0-20 0,0 0-11 16,0 0-6-16,0 0-3 0,0 0-1 0,87-21-1 15,-80 33-1-15,-3 4-2 0,3 0 0 0,-2 5-1 16,2-1 0-16,0 1-1 0,-2 0-2 15,3-2-6-15,0 0-12 0,-3-2-22 0,3-2-43 16,-1-2-75-16,-2-4-138 0,1-3-429 16,-3-3-884-16</inkml:trace>
  <inkml:trace contextRef="#ctx0" brushRef="#br0" timeOffset="21070.1443">7200 3650 655 0,'0'0'382'0,"0"0"-124"15,0 0 47-15,0 0-3 0,0 0-12 0,0 0-37 0,0 0-64 16,0 0-57-16,0 0-39 0,0 0-27 16,0 0-15-16,129 25-8 0,-111-31-1 0,-1 0-3 15,0 0 1-15,-5-2-2 0,-1-2-5 0,0-1-1 16,-2 1-5-16,-1-1-5 0,-4-1-3 15,2-1-6-15,-4-1-3 0,-2 0-3 0,0 1-2 16,-1 0-2-16,-6 2-3 0,3 1-2 0,-3 1 0 16,2 2-1-16,-2 1-1 0,-1 5 0 0,3-2-5 15,-2 3-2-15,-1 0-9 0,2 3-3 16,-4 4 0-16,1 3 3 0,-1 5 6 0,0 1 6 16,2 3 1-16,-1 4 2 0,5-1 0 0,-3 1 0 15,6 2 6-15,1-2-3 0,0-1 1 0,7-2-1 16,-2-2 0-16,4-2 3 0,1-2-2 15,1-3-2-15,0-2-1 0,5-2-4 0,-3-2 2 16,4-2-5-16,-3-2-12 0,5-1-26 16,-5 0-44-16,3-2-64 0,0-4-109 0,-2-2-256 0,-4 3-493 15,-3 0-6-15</inkml:trace>
  <inkml:trace contextRef="#ctx0" brushRef="#br0" timeOffset="22401.4982">7664 3576 104 0,'0'0'597'15,"0"0"-259"-15,0 0-51 0,0 0-29 0,0 0-25 16,0 0-45-16,0 0-39 0,0 0-30 16,0 0-22-16,-50 127-7 0,54-113-11 0,5-2 0 15,1 0-1-15,1-3-6 0,5-1-1 0,-1-2-10 16,4-3-7-16,1-2-10 0,0-1-10 15,1 0-7-15,-2 0-5 0,-1-4 0 0,-3-4-2 0,1-3-5 16,-2 0-2-16,-3-5-12 0,-1-1-9 16,-1 0-6-16,-2-3-4 0,-6 1-1 0,-1-1-2 15,-2 2-1-15,-5 1-3 0,-3 2 4 16,0 0 5-16,0 1 4 0,-1 6 4 0,0 0 1 16,-1 1 1-16,1 3-1 0,1 3-4 15,-1 1-1-15,2 0-4 0,0 4-9 0,0 4-5 0,0 1-5 16,2 3 2-16,4 1 8 0,3 4 7 15,0-2 3-15,3 2-3 0,6-2-2 0,7-1-5 16,-2-3 8-16,6-3 9 0,1-1 7 0,3-4 13 16,-1 0-1-16,1-3 2 0,3 0 3 15,-3-3 1-15,1-2 4 0,-2-2 1 0,-1-2 1 0,-3-2 0 16,1-1 3-16,-2-2 1 0,-4-1-1 16,-2-1 0-16,2-3-1 0,-4 1-4 0,1-2-3 15,-1 0-8-15,-4-1 0 0,4-1-1 0,-2 0 0 16,1-1-2-16,-2 0-1 0,0-1 0 15,1 0-2-15,-1-2 3 0,-2 1-4 0,2 0-2 16,-3 1 1-16,1-1 1 0,-3 3 6 0,-1-2 3 16,-1 2 0-16,0 2-1 0,0 1-3 0,-1 1 3 15,-1 4 5-15,-3 3 4 0,1 3 4 16,2 2-2-16,-3 1-6 0,3 3-9 0,1 1-7 16,-2 1-6-16,-1 0-4 0,1 0 1 0,-4 1-7 15,0 5-2-15,-1 2-3 0,-1 2-3 0,-1 3 5 16,2 4 4-16,2 3 0 0,-1 2 0 0,0 2-1 15,2 5 3-15,-1 2 6 0,2 5 7 0,-3 3 0 16,-2 4 0-16,-1 4-2 16,-1 4-1-16,1 5 1 0,-4 1 1 0,-1 1 2 0,1 1 3 15,-1 0-5-15,2-1 1 0,2-1-1 0,1-2-1 16,0-4 3-16,1-4-4 0,0-4-1 16,2-4-5-16,-1-7 0 0,0-4-2 0,1-5-3 15,4-7 2-15,-2-5-6 0,1-4 3 0,3-4 12 16,1-3 13-16,0-3 3 0,0-8-1 0,1-4-9 15,5-4-9-15,-2-3 4 0,3-1 5 16,-2-4 5-16,2-2 3 0,1-2 4 0,1-1 0 16,-3-2 3-16,2 0-1 0,2-3 8 0,-1 1 0 15,1 0-2-15,2-3-4 0,0 3-10 0,4-1-3 16,-1 1-4-16,4 4-1 0,-2 4 1 16,-3 7 0-16,1 3 3 0,-5 6-2 0,0 4-4 15,-5 5-8-15,1 2-18 0,-3 1-10 0,-2 0-10 16,3 6-6-16,-1 4 7 0,-1 5 4 0,1 2 8 15,1 3 10-15,-4 3 6 0,0 2 8 0,0-1 4 16,0 2 1-16,0-2 3 0,2-3 0 16,1-3 2-16,5-3 0 0,-1-4 1 0,3-1 1 15,-1-3 4-15,-2-3 3 0,4-1 7 0,3-3 4 16,-1 0 3-16,5-7 2 0,-2-1-1 16,1-3-1-16,2 0 2 0,-5-3-2 0,4-2-2 15,-2-2-1-15,-1 0-4 0,0-3 0 0,-1-1 0 16,-1 0-1-16,4-3-2 0,-3-1-5 15,3-2 2-15,-3-3 1 0,2-2-3 0,-3-2 1 16,3 0-3-16,-4-3-6 0,0 0 3 0,0 1-1 16,-2-1 0-16,-2 1 3 0,1-1-2 0,-6 2 0 15,1 1 1-15,-4 6 2 0,0 1 7 0,-4 8 9 16,2 3 4-16,-2 7 4 0,-2 4-6 16,4 2-9-16,0 4-12 0,-2 0-19 0,1 3-2 0,-6 6 3 15,-2 6 2-15,-1 4 9 0,-5 9 1 16,4 5 1-16,-6 3 4 0,5 6 5 0,-5 1-6 15,2 3-1-15,4-1-1 0,1 5-3 0,3-1 5 16,1 1-2-16,1-2-2 0,4 0 2 0,2-6-4 16,1-6 4-16,1-5 1 0,6-8 0 15,5-5 4-15,0-5 4 0,6-5 5 0,1-4 7 16,2-4 4-16,2 0 0 0,-2-8-1 0,5-4-5 16,-3-4-4-16,-2-2-4 0,-2-3-2 0,0 0 1 15,-6-2-1-15,0-2 1 0,-1 1-4 16,-5-2-1-16,2 0 0 0,-7 3-1 0,2 3 3 15,-4 1 0-15,0 5-1 0,-4 1-2 0,1 5 0 16,-1 3-5-16,-1 2 2 0,3 3-5 16,-5 0-3-16,2 8-2 0,-4 2-3 0,-3 4 4 15,2 4 2-15,-1 3 4 0,4 4-2 0,0 0 3 16,6 4-2-16,1 0-1 0,0 1 5 16,2-3 0-16,6-2 0 0,3-3-2 0,1-3-1 15,5-4-5-15,-2-3-4 0,4-3-4 0,1-4-12 16,4-2-22-16,0-3-38 0,1 0-65 0,2-4-100 15,-8-2-315-15,-6 3-1054 0</inkml:trace>
  <inkml:trace contextRef="#ctx0" brushRef="#br0" timeOffset="23263.1728">9365 3257 944 0,'0'0'994'0,"0"0"-698"0,0 0-110 16,0 0-50-16,0 0-30 0,0 0-19 0,0 0-30 15,0 0-27-15,0 0-24 0,0 0-19 0,0 0 7 16,0 0 5-16,0 0 15 0,-2 42 13 0,-5-22-9 16,2 4-4-16,-3-1-6 0,5 2-4 0,-2 0-1 15,4-1-2-15,1 2-1 0,0-3 1 16,0-1-2-16,0-3 1 0,6-3 0 0,-2 0 0 15,5-2 4-15,0-5 2 0,0-3 2 0,1-2 2 16,0-3 5-16,0-1 1 0,1-1 3 16,-1-5 1-16,-1-1-2 0,0-4-1 0,0 0 0 15,-2-3-1-15,0-1-4 0,-1 0-4 0,1-2-5 16,-3 0 2-16,1-1 0 0,-2 0 0 16,2 4 1-16,-3 1 1 0,-1 3 1 0,0 3 3 15,1 4-2-15,-2 0-3 0,1 3-9 0,-1 0-17 16,0 0-21-16,3 0-29 0,-2 3 7 0,2 4 13 15,0 3 21-15,3 2 30 0,1 1-4 0,-2 3 0 16,4 2-3-16,-2 0-3 0,-1 1 1 0,1-1-5 16,2-2-4-16,0 0-5 0,0-2-11 0,2-3-2 15,0-3 1-15,-2-5 4 0,2-1 12 16,-3-2 13-16,-3 0 7 0,2-4 7 0,-3-2 6 16,3-2-2-16,-4-3 2 0,3 1 0 0,-3-3-2 15,0 0 1-15,1-1 1 0,-1-1 0 16,0 0 1-16,2 0 0 0,-2 1-2 0,2 0 3 15,-1 0 0-15,2 2 1 0,-1 2 3 0,3 0 4 16,-3 4 4-16,0 2 5 0,-3 3-7 0,1-1-8 16,-2 2-13-16,-1 0-20 0,4 2 7 0,-2 2-1 15,2 2 1-15,3 4 11 0,-1 0-7 16,-2 3-1-16,3 1 3 0,-2 1-2 0,1 3-1 16,-3-3 0-16,4 5-1 0,-4-4-4 0,3 1-10 15,-2 0-30-15,2-3-73 0,-1-3-147 16,0-3-459-16,-2-3-847 0</inkml:trace>
  <inkml:trace contextRef="#ctx0" brushRef="#br0" timeOffset="23407.8459">9801 3227 1609 0,'0'0'713'0,"0"0"-587"0,0 0-64 0,0 0-18 0,0 0-15 16,0 0-24-16,0 0-63 0,0 0-145 15,0 0-209-15,0 0-811 0</inkml:trace>
  <inkml:trace contextRef="#ctx0" brushRef="#br0" timeOffset="23703.7219">10023 3459 1802 0,'0'0'377'0,"0"0"-189"16,0 0-37-16,0 0-7 16,60-127-13-16,-49 100-19 0,-2-1-32 0,-1-3-22 15,1 1-10-15,-2-2-15 0,2-3-8 0,-1 0-4 16,-1-1-8-16,-1-1-3 0,1 1 0 0,-2 1-8 16,0-2-1-16,-2 4-2 0,3 4-3 15,-4 6 5-15,-1 3-1 0,-1 8 6 0,0 4-2 0,0 5-10 16,0 3-18-16,-1 0-37 0,-3 3 3 0,0 8 3 15,0 3 19-15,-3 9 31 0,1 4-3 16,0 7 3-16,-2 2-3 0,4 6-5 0,-2 1-13 16,3 5-22-16,-1 4-23 0,-1-3-51 0,1-1-129 15,0-12-417-15,3-13-868 0</inkml:trace>
  <inkml:trace contextRef="#ctx0" brushRef="#br0" timeOffset="24155.1744">10247 3254 1008 0,'0'0'415'0,"0"0"-116"0,0 0-41 16,0 0-39-16,0 0-33 0,0 0-32 0,123-136-25 16,-110 111-21-16,-3 1-23 0,1-1-9 0,-4 0-15 15,1 1-10-15,-3-2-5 0,1 0-11 0,-2 0 3 16,-1 0-5-16,-1 2-6 0,-1 2-3 0,0 2-5 15,-1 4 2-15,1 6 2 0,-1 2 2 16,2 5-6-16,-2 2-10 0,0 1-19 16,1 0-30-16,-1 4 0 0,2 6 4 0,0 5 10 0,-1 7 29 15,0 6-5-15,1 4-1 0,-1 3 2 16,-1 5-8-16,0 4 6 0,-6 3 1 0,-4 3 2 16,-1 0 0-16,-5-1 1 0,3-1-2 0,-4-8 0 15,5-6 4-15,1-7-3 0,3-9 1 0,5-5 1 16,0-5-3-16,2-6 13 0,1-2 20 0,0 0 23 15,0-3 6-15,0-8-7 0,1-3-20 16,5-2-22-16,0-4-3 0,2 0-8 0,1 0 1 16,-1-1 0-16,1 4-4 0,1 2 6 0,-3 3 3 15,-3 2-1-15,2 4 5 0,-3 2-4 16,-2 3-6-16,1 1-2 0,2 0-15 0,-2 1-3 16,1 6 1-16,6 3 4 0,0 3 5 0,3 4 1 15,0 0-11-15,2 6-20 0,-1-1-26 0,0 0-54 16,2-1-71-16,-1-1-116 0,-1-6-363 0,-4-5-942 0</inkml:trace>
  <inkml:trace contextRef="#ctx0" brushRef="#br0" timeOffset="24818.8046">11240 3260 1128 0,'0'0'353'0,"0"0"-154"0,0 0-38 16,0 0-6-16,0 0 0 0,0 0-18 0,0 0-40 0,0 0-19 15,40-134-12-15,-36 115-7 0,4 1-8 16,-3 0-13-16,1 0-8 0,-1 1-8 15,0 0-5-15,1 1-4 0,2 1-7 0,-2 1-4 16,0 3-5-16,1 3-5 0,0 3-4 0,-2 3-9 16,0 2-4-16,-1 0-7 0,2 4-4 15,-2 6 5-15,4 2 0 0,-3 3 8 0,1 3 4 0,1 3 3 16,-3 2 1-16,-3 1 1 0,-1 4 2 16,0-1 3-16,-1-2 3 0,-3 1 5 0,-4-2 4 15,1-2 2-15,-4-3 10 0,1-1 13 0,-2-4 11 16,1-1 8-16,1-4 3 0,1-3-2 0,-2-4 0 15,3 1-6-15,-2-3-5 0,-2 0-9 0,4 0-10 16,0 0-8-16,0 0-11 0,0-3-13 16,1 1-27-16,3-1-52 0,0 1-106 0,3 0-234 15,0 1-550-15,1-1-124 0</inkml:trace>
  <inkml:trace contextRef="#ctx0" brushRef="#br0" timeOffset="25955.8004">11728 2977 683 0,'0'0'454'0,"0"0"-149"16,0 0-57-16,0 0-24 0,0 0-24 0,0 0-44 16,-130 66-48-16,112-47-36 0,0 1-26 0,4 4-17 15,1 3-9-15,-1 2-7 0,3 2-4 16,0 1-2-16,2-2 0 0,5-5 2 0,4-3 2 15,3-6 4-15,7-4 12 0,5-4 9 0,0-3 12 16,1-4 0-16,0-1-5 0,1 0-3 0,-2-6-8 16,1-2-2-16,0-3 0 0,-2-2-4 0,-2-4 0 15,1-1 4-15,-3-2-4 0,-2-1-1 16,2-4-6-16,-4 1-6 0,-2-2-2 16,1 2-3-16,-2 2 0 0,0 2-1 0,-2 4 0 0,-1 5-1 15,0 1 1-15,0 4-3 0,0 4-4 16,0 1-13-16,0 1-26 0,0 0-25 0,-2 3-7 15,-1 6 11-15,-2 2 23 0,0 4 24 0,-1 4 7 16,2 2-3-16,-2 3 1 0,2 1 0 0,-1 1 1 16,3-1 4-16,0 0-1 0,2-4 2 0,0-2 4 15,7-5 5-15,0-3 11 0,3-4 13 16,0-1 7-16,-2-4 5 0,3-1 6 0,-3-1-2 16,1 0 4-16,4-4-1 0,-3-3-5 15,1-3-8-15,4-2-7 0,-3-1-6 0,1-2-3 16,-1-1-2-16,-1 0-3 0,3-2-3 0,-1-3-2 15,-2 0 0-15,1-1-6 0,1 1 0 0,-1 0-2 16,1 0-3-16,-2 5 0 0,-1 1-2 0,-2 3 0 16,0 4-1-16,-2 2-5 0,0 4-7 15,-3 0-11-15,1 2-13 0,-1 0-9 0,0 4-4 16,-1 2 1-16,2 5 10 0,0 2 6 0,-2 3 8 16,-1 2 9-16,2 4 3 0,-2 0 7 0,-1 1 4 15,0-1 2-15,0-2 0 0,0-1 2 16,0-4 0-16,0-4 0 0,0-1 5 0,0-4-2 0,0-3 4 15,0-1 6-15,0-2 12 16,0 0 23-16,0 0 20 0,0 0 11 0,0-2-5 0,3-4-22 16,-1-4-23-16,3-2-17 0,0-2-6 15,3-2 1-15,-2 0 0 0,1-1-3 16,1-2-2-16,-1 3-2 0,2-3 0 0,0 0 0 16,-1 0 5-16,2 2-5 0,2-2-2 0,-2 2-2 0,2 2-7 15,-1 1 3-15,-1 3 1 0,-1 2-2 0,-4 3-3 16,0 4-11-16,-3 2-18 0,1 0-15 15,-3 1-7-15,2 6 1 0,1 4 11 0,-2 1 14 16,0 5 9-16,-1 1 11 0,0 3 9 0,0 2 1 16,-2 2 6-16,-3-1-5 0,-3 0-1 0,2-1 1 15,0-3-1-15,0-5 2 0,2-5 4 16,3-3 0-16,1-6 5 0,0 1 18 0,0-2 20 16,0 0 21-16,0 0 10 0,0-6-18 0,3-4-21 15,3-1-23-15,1-4-14 0,2-2 3 16,-1-2 1-16,2 1-2 0,1 1 4 0,1-2-9 15,1 2-1-15,0 1 0 0,0 1-2 0,1 1 2 16,-1 2-2-16,0 1-4 0,-1 2-7 0,-1 2-3 16,-4 2-2-16,-2 4-7 0,-2 1-7 15,-1 0-17-15,-1 0-5 0,-1 5 0 0,2 3 5 16,0 2 20-16,1 4 11 0,-2 1 9 0,3 2 8 16,-2 3 2-16,2 0 0 0,-2 0 3 15,5-1 4-15,0-3 1 0,4-3 4 0,1-2 1 16,-1-3 2-16,4-3 8 0,0-3 5 0,-1-2 4 15,2 0 10-15,-2-1-1 0,2-6 2 16,-2-2 0-16,0-3-2 0,1-2-5 0,-4 0-2 0,3-4-4 16,-3 1-7-16,-1-3 0 0,0 1 1 15,-3-1-1-15,-1 2 5 0,-5-1-1 0,-1 2-3 16,0 2 1-16,-3 1-8 0,-3 2 6 0,-4 2-2 16,2 2-4-16,-2 3 0 0,-2 1-7 0,1 4-2 15,-3 0-2-15,0 7 2 0,1 3-4 0,2 3-2 16,1 2-1-16,1 1-3 0,5 1 3 15,3 0 2-15,1-2 2 0,5 2 4 0,5-1 2 16,5 0-3-16,1 0-1 0,4-1-8 0,5-1-10 16,0-1-24-16,5-3-38 0,1-1-62 15,0-1-79-15,0-2-169 0,-9-3-562 0,-5 0-507 16</inkml:trace>
  <inkml:trace contextRef="#ctx0" brushRef="#br0" timeOffset="28707.9099">4445 5055 133 0,'0'0'492'0,"0"0"-77"0,0 0-48 0,0 0-33 16,0 0-62-16,0 0-59 0,0 0-54 0,0 0-55 15,0 0-22-15,77-134-11 0,-62 108-7 16,-1-3-4-16,3-1-8 0,-1 0-10 0,-2-1-7 16,2-1-5-16,-4-2-5 0,1-2 0 15,-3-1-4-15,-2-1-3 0,-3 1-2 0,0-1-5 16,-3 4-2-16,-2 0 0 0,0 2 0 0,0 4-1 15,-5 2 3-15,0 5 2 0,-3 4-1 0,3 3 4 16,-1 4-3-16,2 2 0 0,-1 3-7 16,3 3-1-16,1 1-7 0,-1 1-8 0,2 0-8 15,-1 0-24-15,0 4-3 0,-3 7 4 0,2 6 9 16,-4 8 23-16,3 8 6 0,-3 5 2 16,2 7 2-16,3 8-2 0,-2 4 1 0,1 3-1 15,-1 2 1-15,1 1 0 0,-1 1 1 16,-1-1-1-16,1 0 0 0,-6 2 3 0,3 0-1 0,-3-3 2 15,1-4-1-15,-1-4-1 0,0-5 0 16,1-4-1-16,1-7 1 0,-2-3 0 0,2-10-1 16,-1-4 2-16,3-6 2 0,0-7 3 0,2-4 11 15,3-2 13-15,0-2 19 0,0 0 22 0,0-3-3 16,-3-8-14-16,1-4-17 0,-2-4-26 16,3-5-5-16,-2-6 2 0,2 1 0 0,1-3 3 15,0-1-1-15,0 0-1 0,4-2-3 0,2-1 5 16,1-3-3-16,4-1-3 0,2-1-1 0,2-2-11 15,1 0-4-15,4 4-1 0,0 5-2 16,-1 5 1-16,-1 6 1 0,-3 9-2 0,-2 4 0 0,-6 5-7 16,-3 2-10-16,0 3-9 0,1 0-5 15,-3 5 0-15,4 6 7 0,-2 5 9 16,2 4 5-16,-2 3 9 0,1 2 2 0,-1 3 1 0,1-2 3 16,1 1-3-16,1-6 4 0,1-1 3 0,2-4 1 15,4-4 3-15,-1 0-2 0,5-4 0 16,-1-2 0-16,2-4 3 0,2-2 4 0,-2-2 1 15,0-6 7-15,1-2 0 0,-3-2 4 0,1-2 1 16,-5-1-3-16,0 0 2 0,-3-5-2 16,-1 0-1-16,0 0 3 0,-4-2-4 0,0-1-1 15,-4-1-2-15,1 1 1 0,-2 3 1 0,0 1 3 16,-1 5 3-16,-2 1-2 0,-3 2 1 16,3 5-2-16,-3 1-4 0,2 2-3 0,2 1-6 0,-1 1-6 15,0 1-3-15,0 0-8 0,-2 5-3 16,-4 4-1-16,0 5 2 0,-1 2 3 0,2 4 4 15,-2 1 2-15,5 3-1 0,0 0 1 16,5 2-1-16,0 1-3 0,0-2-4 0,7-1-9 16,2-6 1-16,3-3-1 0,1-3 4 0,0-4 12 15,3-5 3-15,-1-1 6 0,2-2 6 0,-1-4 2 16,0-3 2-16,3-2 0 0,-1-3-3 0,-3-2 0 16,2 0-1-16,-3-3 0 0,2-2 0 15,-3-2 6-15,2 0-2 0,-1 1-1 0,0-1-1 16,1-3-7-16,-2 2-1 0,2 2-1 0,-2 2 0 15,-2 3 0-15,-1 3 1 0,-1 2 0 0,-6 4-1 16,0 3 2-16,-2 2-9 0,-1 1-15 0,0 0-28 16,0 3-25-16,-3 4 12 0,0 6 15 15,0 2 28-15,-3 5 23 0,0 3-4 0,-3 2-1 16,3 1 0-16,-2 1-3 0,5-1 0 0,0-2 0 16,3-2-6-16,2-6-2 0,5-4 0 0,2-5 5 15,2-3 5-15,0-2 10 0,2-2 0 16,0 0 3-16,2-7 4 0,1 0-2 0,1-5 4 15,-3-2 1-15,0-3 2 0,-1 1 3 0,-2-2-2 16,-2-2-1-16,1 1-4 0,-2-2-2 16,0 0-4-16,-2 0 0 0,3 2 0 0,-3 1-6 15,-1 3 5-15,0 1 0 0,0 2 2 0,-2 3 3 16,1 3-5-16,-1 4-2 0,-2 0-9 16,1 2-20-16,1 0 1 0,2 4-3 0,0 3 2 0,2 3 10 15,3 3-1-15,-2 2 1 0,1-1-1 16,-2 2 9-16,-2 2-4 0,-1 0 0 0,-4 2 2 15,0 2-7-15,-2 0 5 0,-2 3 0 0,-5-3-3 16,1-1 1-16,2-4-10 0,1-6-1 16,3-5 9-16,0-4 17 0,2-2 19 0,0 0 17 15,0 0 2-15,2-2-22 0,4-3-10 0,1-3-15 16,3-3-7-16,3 0 14 0,1-2-2 0,-1 2 2 16,2-3-1-16,1 1-2 0,1-3 5 0,0 4 1 15,-2-5-1-15,0 1-1 0,0-1 1 16,-2 0 1-16,1-2 1 0,0 1 8 0,-3-1-8 15,-1 0-1-15,1 0 0 0,-2 3-4 0,-4 4 8 16,-1 2 7-16,-3 3 6 0,0 4 6 16,-1 2-7-16,0 1-9 0,0 0-16 0,0 0-20 15,0 0-25-15,-1 4 6 0,-1 6 6 0,-4 2 13 16,4 4 24-16,-3 3 0 0,2 2-1 0,2 1 7 16,1 3-6-16,0 0-1 0,0 3 0 15,4-3-4-15,2-3-3 0,4-5-3 0,4-3 2 0,1-5 0 16,4-3 12-16,-2-5 5 0,3-1 1 15,-1 0 4-15,-1-8-7 0,1 0 0 0,-6-6-4 16,3 0-4-16,-5-1 5 0,-3-1 1 0,-3-1 2 16,-1-2 3-16,-4 1-4 0,0 0-2 0,-5-1-2 15,-4 4-3-15,-1-2-1 0,-2 3-1 16,0 1 4-16,-4 4-5 0,3 0 7 0,-1 2 1 16,-2 3-2-16,5 3 6 0,-4 1-10 0,3 0-3 15,2 3-3-15,-1 4-9 0,6 2-1 0,-2 1 1 16,5 2 1-16,2 1 4 0,0-1 3 15,2-2 0-15,7-1 0 0,3-2 7 0,5-3 6 16,0-1 3-16,3-3 3 0,2 0-6 0,2-3 5 16,-2-4 0-16,0 0 2 0,0-1 6 0,-3-2-4 15,-2 1 2-15,-1 0 0 0,-3 0 2 16,-2 1-3-16,-1 1-3 0,-4 2-3 0,-1 0-4 16,0 2-2-16,-3 2-4 0,-1 1-11 15,-1 0-18-15,0 1-7 0,0 5 0 0,1 3 7 16,-1 0 19-16,2 6 6 0,-2-1 1 0,0 0 2 15,0 2 1-15,0 0 1 0,-6 1 1 0,1 0 0 16,-3 1 1-16,1-4-4 0,1-1-3 0,-1-4 1 16,5-4 4-16,1-3 24 0,1-2 27 0,0 0 33 15,0-5-10-15,0-4-22 0,1-3-25 0,3-2-28 16,1-2 5-16,2-1 4 0,0-1 0 16,2 1-1-16,2 1 0 0,-1 1 3 0,0 2 1 15,1 2 1-15,-1 1 1 0,1 2-4 0,0 4 1 16,-3 2-3-16,1 1-3 0,-1 1-1 15,1 0-2-15,-4 2-2 0,2 3 0 16,2 5-2-16,1-1 1 0,-3 3-1 0,2 2-2 0,0-1-5 16,0 2-8-16,0 2-14 0,0 2-29 0,1-1-47 15,-1 1-97-15,1-4-140 0,-3-5-296 16,-2-3-639-16</inkml:trace>
  <inkml:trace contextRef="#ctx0" brushRef="#br0" timeOffset="29431.8324">6473 4673 1699 0,'0'0'218'15,"0"0"-125"-15,0 0-16 0,0 0 9 0,0 0 3 0,0 0 11 16,0 0 5-16,0 0-8 0,0 0-6 0,0 0-15 16,-117 84-18-16,109-62-12 0,4 1-14 15,-1-1-10-15,4 0-13 0,1-2-7 16,4-4-4-16,5-3-2 0,4-3 3 0,-2-5 4 15,1-2 5-15,5-3 3 0,-3 0 2 0,4-5 1 16,-4-3-1-16,3-3 2 0,-5 0 8 0,-1-3 1 16,-2 3 0-16,-2-3 1 0,-4 1-4 0,-2 0-1 15,-1 5-1-15,0 0 1 0,0 2-4 16,0 1-3-16,-1 4-6 0,1 0-14 0,0 1-24 16,-1 0-31-16,0 2-1 0,0 5 10 0,-1 2 21 15,2 2 27-15,0 2-1 0,0 0-10 0,5-2-4 16,5 0-2-16,0-2 1 0,3-1 7 15,4-2 6-15,-2-3 4 0,1-1 4 0,2-2 4 16,-4 0 4-16,4 0 8 0,-6-4 8 0,0-2 6 16,1-2 4-16,-2-1 5 0,-3-3 1 0,0-1-1 15,0 0 1-15,-1-4-7 16,-3-1-6-16,3-1-5 0,-3-3-7 0,2-3-2 0,-2-3 1 0,2-3-2 16,-2-2 3-16,4-3-3 0,-4-2-1 15,3-1-1-15,-2-2-1 0,1 1 0 0,4-1 2 16,-1-1-2-16,-1 2 0 0,1 1 1 0,-3 3-2 15,1 4 1-15,-4 5 5 0,0 8 3 16,-1 4 2-16,-2 8 1 0,0 2-9 0,0 5-12 16,0 0-21-16,-4 3-8 0,1 9 3 0,-4 7 7 15,-2 6 14-15,-3 9 5 0,1 6-1 0,-1 4-1 16,1 6 1-16,0 3-3 0,0 6 1 16,2 2-1-16,1-2 0 0,0-2-2 0,6-7-5 15,2-7-6-15,2-9-7 0,9-8 3 0,2-8 5 16,1-4 7-16,1-4 10 0,1-6 4 15,2-4 2-15,1 0 4 0,-1-6 0 0,2-5 2 0,1-1 1 16,-3-5 3-16,1 0 3 0,0-2 4 16,-7 0 1-16,2 0 0 0,-3 0 1 0,-5 2-2 15,1 3 1-15,-5 1 2 0,1 4 0 0,-1 4-1 16,-2 1-6-16,0 3-8 0,0 1-14 0,0 0-21 16,0 2-18-16,1 5 2 0,-1 3 8 15,1 4 15-15,1 3 19 0,0 3-2 16,3 0-4-16,-2 2-1 0,4 1-13 0,-3 0-20 15,6-1-34-15,-1-3-44 0,2-4-43 0,6-4-27 16,-2-4-18-16,4-5-56 0,-5-1-375 16,-5-1-862-16</inkml:trace>
  <inkml:trace contextRef="#ctx0" brushRef="#br0" timeOffset="29560.7081">7149 4481 1882 0,'0'0'371'0,"0"0"-261"0,0 0-41 0,0 0-15 0,0 0-16 15,0 0-32-15,0 0-62 0,0 0-110 16,0 0-134-16,0 0-415 0,0 0-578 0</inkml:trace>
  <inkml:trace contextRef="#ctx0" brushRef="#br0" timeOffset="29843.9365">7319 4652 2141 0,'0'0'89'0,"0"0"-8"0,0 0 35 16,19-122 26-16,-17 89 3 0,-2 0-15 15,1 1-24-15,-1 0-16 0,0 1-15 16,0 0-14-16,1 0-12 0,0 0-10 0,3 1-6 16,-1 1 1-16,-1 5-3 0,-1 5-1 0,0 5 2 15,0 4-3-15,-1 6-9 0,0 3-16 0,0 1-27 16,0 0-25-16,0 8 0 0,-1 6 9 0,-1 6 19 15,-1 7 22-15,-3 7-2 0,5 5 0 0,-2 4-2 16,-3 3-3-16,4 3 1 0,-4 3-8 16,3 1-13-16,-1-1-21 0,-2 0-50 0,5-6-87 15,1-6-102-15,7-8-57 0,5-7-127 0,-1-10-353 16,-2-5-188-16</inkml:trace>
  <inkml:trace contextRef="#ctx0" brushRef="#br0" timeOffset="30277.6887">7490 4414 1936 0,'0'0'164'0,"0"0"-24"16,0 0 26-16,0 0 8 0,0 0-9 15,0 0-36-15,0 0-46 0,0 0-40 0,0 0-43 16,0 0-12-16,0 0 0 0,0 0 10 0,0 0 13 16,31 3 2-16,-27 19 0 0,4 1-2 15,-3 0 2-15,5-1-1 0,5 0 4 0,-2-3 4 16,5-4-2-16,0-3 6 0,-1-2 1 15,1-4-2-15,2-2 5 0,-4-3 2 0,-1-1 5 0,0-4 6 16,-1-3 2-16,-3-3-2 0,0-1-3 16,-1-3-6-16,-2 0-6 0,0-1-2 0,-3 0-4 15,1 0 0-15,-3 3 3 0,0 0-6 0,1 3 0 16,-2 3-1-16,-1 2-7 0,-1 1-3 0,1 3-8 16,-1 0-16-16,0 2-14 0,1 6 1 0,-1 4 2 15,0 7 12-15,0 6 14 0,0 7-4 16,-2 5 3-16,-2 6-1 0,-4 2-4 0,-1 5 6 15,-5 2-1-15,-2 2 1 0,-5 1 2 0,-1 0-2 16,-5 0-1-16,5-4 1 0,-1-7-5 16,-1-7 1-16,8-9 1 0,0-7 2 0,5-6 1 15,2-5 5-15,6-6 1 0,0-3 5 16,-1-1 15-16,3-2-2 0,0-6 0 0,1-5-6 16,0-3-14-16,0-4-2 0,7-4-4 0,-2-1-2 15,6-1-5-15,3-3-10 0,0 1-13 0,3-3-33 16,-1 0-43-16,3-2-105 0,-2 10-297 0,-7 6-1172 15</inkml:trace>
  <inkml:trace contextRef="#ctx0" brushRef="#br0" timeOffset="32147.2386">8692 4707 497 0,'0'0'667'0,"0"0"-425"0,0 0-56 15,0 0-11-15,0 0 12 0,0 0 5 16,0 0-13-16,0 0-20 0,0 0-36 0,0 0-35 15,0 0-18-15,0 0-15 0,0 0-3 0,0 0-4 16,58-117-6-16,-47 98-10 0,0-2-6 16,0 0-3-16,1-3-1 0,-2 0 1 0,0 0 2 15,0-3-5-15,-2 1-1 0,-3-3-5 0,3-1-4 16,-3-1 3-16,0-2-3 0,-2-3 0 0,1-1-5 16,-3-2-1-16,-1 0-1 0,0-2-1 15,0 2 7-15,0-2-7 0,-5 1 0 0,3 2 0 16,-2 0-3-16,-1 7 5 0,3 1 1 0,0 9 3 15,0 5 5-15,-2 5-1 0,2 6 1 0,2 1-7 16,-1 4-11-16,1 0-19 0,-1 0-24 0,0 6-1 16,-2 6 1-16,0 7 22 0,1 6 21 0,-2 7 4 15,-1 6 4-15,4 4-7 0,0 4 2 16,1 2 0-16,0 7 2 0,-1 2 6 16,0 4-2-16,-3 7 6 0,1 1 8 0,-5 5 2 0,2 1 2 15,-2 0-5-15,0-2-5 0,-2-5-6 16,0-2-2-16,1-4 0 0,-1-5-4 0,-2-4 0 15,1-4-2-15,-1-5 0 0,-3-7 3 16,4-6-2-16,0-6-1 0,6-8 0 0,-1-6-1 0,3-4 3 16,2-5 7-16,-2-2 11 0,3 0 21 0,0-4-3 15,0-5-6-15,0-7-12 0,0-3-20 16,3-5 4-16,1-1 3 0,0-4 5 0,2-2 2 16,3-4 2-16,0-2 1 0,2-2 1 0,1-2 0 15,2-4 0-15,3-1-3 0,1-2 0 0,2-3-3 16,1 0-5-16,0-3 2 0,1 1-3 15,3 5-1-15,-4 4 4 0,1 7 0 0,-4 6 2 16,-4 7 2-16,-3 7-3 0,-1 5-2 0,-3 5-3 16,-4 4-5-16,-1 2-6 0,1 1-12 15,-1 0-5-15,2 7 0 0,1 4 5 0,-1 5 10 16,4 6 4-16,-4 6 1 0,3 3 0 0,-4 4-1 16,2 1 1-16,-4 1-1 0,0 0 2 0,0-3 3 15,0-1-3-15,1-5 4 0,3-4-2 16,-2-6 0-16,4-4 0 0,-3-5 0 0,1-3 1 15,-2-4 4-15,-2-1 4 0,1-1 12 0,2-2 5 16,0-6-3-16,4-6-4 0,2-4-11 0,0-3-3 16,0-4-1-16,0 2 2 0,-1-4-2 15,-3 1 1-15,2-2 0 0,2-2 0 0,-1 1 2 16,0 0-2-16,2-1-2 0,-1 0 1 0,2 3-1 16,0 1 1-16,0 0 2 0,2 4-1 0,-3 3-2 15,-1 2-1-15,2 3-2 0,-3 6 1 0,-2 1-4 16,-3 4-3-16,1 2-10 0,-3 1-13 15,-1 2 3-15,1 7-5 0,-1 2 5 0,-1 5 10 16,0 6-2-16,0 4 6 0,-9 3 6 0,-1 5 3 16,-1 0 2-16,-1 3 2 0,1-3-1 0,2 0 2 15,1-3-5-15,6-4 3 0,2-6 2 16,0-2-1-16,2-4 4 0,7-3-3 0,-1-4 0 16,0-2 0-16,4-2 1 0,-1-3 2 0,2-1 3 15,5-5 3-15,-2-4 1 0,0-2 1 16,3-4 2-16,-4-3-1 0,1 0 1 0,-2-3-1 15,1 0-2-15,-4-1-1 0,0-3-2 0,0 1 2 16,-1 0 1-16,-1-1 0 0,1 3 0 0,-5 1-5 16,0 3 2-16,-3 5 3 0,1 4 1 0,-3 2 3 15,0 4-3-15,0 3-9 0,0 0-16 16,0 0-19-16,0 1-18 0,0 7 3 0,0 1 16 16,0 5 13-16,-2 4 17 0,2 3-1 0,0 1-5 15,0 2 3-15,2 0-1 0,2-1 1 0,1-1 1 16,3-4-4-16,1-3-1 0,1-3 2 0,3-5 3 15,1-4 4-15,-1-2 3 0,-1-1-2 16,5-3-7-16,-4-6 4 0,1-4-4 0,0-3 3 16,-4 0 3-16,-2-3 0 0,-4-1-3 0,-3 0 1 15,-1-1-4-15,0 2 2 0,-9 0 0 16,1 3 0-16,-2 1 1 0,-3 4 2 0,2 0 2 0,0 4 3 16,-1 1 3-16,1 4-7 0,1 1-3 15,0 1-7-15,2 3-9 0,1 6-5 16,3 1 0-16,2 2 3 0,-1 4 5 0,3 0 4 15,5-2-4-15,4-1-2 0,2 0 1 0,3-4 1 16,4-2 10-16,2-2 7 0,1-4 2 16,-2-1 7-16,2 0 3 0,-1-6 4 0,-2-2 8 0,-1-3 0 15,0-1 2-15,-1-3 3 0,-3-2-3 0,-1-2 0 16,-2-1-2-16,0-3-4 0,0-3-1 16,-3 0-4-16,-2-4-3 0,3-2-1 0,-2-1-5 15,0-2-1-15,2-2-3 0,-1 0 0 0,0-2-1 16,2-1 0-16,0-1 1 0,0-1-2 15,2 2 1-15,-2 1 1 0,0 2 0 0,-2 6 2 16,-2 4 6-16,-3 6 7 0,-2 9 4 0,0 4-3 16,0 4-9-16,0 4-18 0,-1 0-23 0,-2 4-4 15,-5 8 5-15,1 6 8 0,-3 7 18 0,-3 9 1 16,3 9 0-16,-1 9 2 0,-1 9-2 0,1 9 1 16,-1 9 1-16,2 7-1 0,-2 4-1 15,-2 6-2-15,3 3-5 0,-2 1-16 0,-2-3-22 16,4-5-21-16,1-6-32 0,3-9-40 0,3-10-72 15,1-8-100-15,3-12-93 0,0-10-36 16,4-12 77-16,6-9 134 0,3-11 162 0,-1-5 116 16,1-10 40-16,-1-8 27 0,1-5 24 0,0-6 27 15,-3-4 21-15,-2-2-7 0,-1-2-18 0,-3-1-10 16,-1 0 1-16,-3-1 6 0,0 0-15 16,0 3-19-16,-1-2-27 0,-2 0-13 0,1-1-9 15,2 1-5-15,0 0-7 0,3 3-12 0,3 0-9 16,3 2-7-16,3 1-5 0,1 2-1 0,3 3-7 15,-1 1-1-15,3 3-8 0,0 2-2 16,3 4 0-16,-3 3-5 0,1 4-3 0,-1 1-1 16,-2 4-1-16,0 3-1 0,-3 2 0 0,-2 0-1 15,1 6-2-15,-2 2-1 0,2 3 0 16,-5 4 0-16,2 4 6 0,-2 2-5 0,-3 2 0 0,3 4 1 16,-3-1-5-16,-1 2 0 0,0-1-2 0,-1-1-11 15,0 1-18-15,1-2-32 0,1-5-45 16,2-1-49-16,0-6-63 0,2-6-131 0,-2-4-577 15,-1-2-441-15</inkml:trace>
  <inkml:trace contextRef="#ctx0" brushRef="#br0" timeOffset="32307.2048">10242 4003 2358 0,'0'0'162'0,"0"0"-97"0,0 0 1 16,0 0 9-16,0 0 2 0,0 0-21 0,0 0-51 15,0 0-83-15,0 0-46 0,0 0-38 16,0 0-59-16,0 0-132 0,0 0-494 0,-17 1-232 0</inkml:trace>
  <inkml:trace contextRef="#ctx0" brushRef="#br0" timeOffset="32872.1918">10340 4484 2354 0,'0'0'49'16,"0"0"-24"-16,0 0 32 0,0 0 47 0,99-136 35 15,-80 106 14-15,-3 1-23 0,0-4-28 16,-4 0-29-16,5-2-16 0,-4 0-13 0,0-2-13 16,1-2-4-16,-1-3-7 0,1 0-6 0,-3-2 3 0,-1-1-9 15,0-1-1 1,-1 2 0-16,-1 3-9 0,0 3 10 0,-3 6 3 0,-1 4 2 0,-2 6 7 15,-2 6-3-15,0 6-1 0,0 4-4 16,-1 3-9-16,0 3-23 0,-3 0-15 0,-1 10-7 16,-4 5 2-16,-1 5 20 0,-2 8 12 0,-3 5 3 15,1 7 10-15,-1 6-8 0,1 6 2 0,0 4 0 16,0 3-5-16,1 2 6 0,5 0-1 16,3 0 0-16,1 0 1 0,4-3-2 0,0-3-1 15,5-5-1-15,4-9-2 0,4-6-5 0,3-6-3 16,3-8 0-16,4-7 3 0,1-3 8 0,3-8 6 15,0-3 4-15,2-2 3 0,0-10 1 16,-1-2 0-16,-3-5-1 0,-2-4 2 0,-2-3-1 16,-1-6 2-16,-4 1 0 0,0-4-3 0,-4 0-1 15,-3 0 0-15,0 0-2 0,-4 1 4 0,-5 2-5 16,0 4 2-16,0 2 1 0,-8 5 0 16,0 3 6-16,-1 4 0 0,0 5-2 0,0 2-6 15,-1 3-4-15,0 4-5 0,0 4-2 0,-1 5 0 16,0 4-1-16,1 4 0 0,1 3 1 0,3 5-5 15,3 0 6-15,3 1 3 0,6 2-2 0,6-1 6 16,2 1-4-16,5-3-1 0,3-1 1 16,2-3 1-16,2-2-1 0,-1-3 1 0,0-4-1 15,-2-2-1-15,2-3-1 0,-1-3-1 0,-6-3-5 16,3-1-7-16,-3 0-7 0,-3-2-12 0,0-3-10 16,-3-2-19-16,-2-1-32 0,0-2-59 0,-3-2-139 15,-3 3-320-15,-1 3-989 0</inkml:trace>
  <inkml:trace contextRef="#ctx0" brushRef="#br0" timeOffset="39279.7558">2251 4171 0 0,'0'0'0'0,"0"0"0"0,0 0 0 16,0 0 0-16,0 0 0 0,0 0 0 0,0 0 0 16,0 0 16-16,0 0 170 0,0 0-40 15,0 0-44-15,0 0-52 0,6-2-83 0,-5 0-103 16,1 1-96-16,-1-2 133 0,3 1 99 0,-2 1 0 15,0-2 0-15,-1 2 0 0,-1 0 0 0</inkml:trace>
  <inkml:trace contextRef="#ctx0" brushRef="#br0" timeOffset="40569.0032">2301 4054 0 0,'0'0'0'0,"0"0"0"0,0 0 0 16,0 0 200-16,0 0 53 0,0 0-16 15,0 0-26-15,0 0-17 0,0 0-18 0,0 0-20 16,0 0-17-16,0 0-25 0,0 0-38 0,0 1-28 16,0 0-21-16,0-1-18 0,0 3 3 0,1-1 9 15,-1 0 8-15,2 2 16 0,-1 1 0 16,2 1-5-16,-2 1-2 0,1 0-1 0,-1 1 2 16,1-1 0-16,1 0-1 0,-2 3-6 0,1 0 4 15,-1-1-3-15,0 1-5 0,3 0 2 0,-2 1-9 16,0-1-2-16,0 0 0 0,-2 1-3 0,1-2 0 15,1 2 0-15,1-1 1 0,-2 1-1 16,0 0 2-16,-1 1 3 0,1 0 0 0,-1-1 5 16,1 2-7-16,-1-1-1 0,1 3 7 0,3 1 2 15,-3-2 7-15,1 3-2 0,-1-4-8 16,0 2-8-16,0-1-3 0,4 0-2 0,-4 0 0 16,-1 0 4-16,1 0-1 0,-1 0 0 0,0 0 1 15,0 0-4-15,0-1 1 0,0 0 0 0,0 0-1 16,0-2-1-16,0 1-1 0,0 0-3 0,0 0 0 15,0 1 1-15,0 0-2 0,0-1-1 16,0 1 1-16,0 0-2 0,0 2 3 0,0-3-1 16,0 2 0-16,0 0 2 0,0-2-1 0,0 2 0 15,0-1-1-15,0 1-1 0,0 0 1 0,2-2 2 16,-2 2-2-16,3 0 1 0,-2 0-3 0,1 0-1 16,0 0 0-16,-1 1 1 0,0 0-1 15,0 0 1-15,2 1-2 0,-1-1-1 16,-1 3 3-16,-1-1-1 0,0 1-1 0,1 0 4 0,-1 1-1 15,0-1 1-15,0 3 1 0,0-1-1 0,0 2-2 16,0-1 2-16,0 1 0 0,-1 1-1 16,0 0 2-16,-2 2-1 0,0-1 2 0,3 0-1 15,-2 0-1-15,0 1-1 0,-1 2-1 0,0 0 0 16,1 1 0-16,0-2 2 0,-4 2-2 16,4 0 0-16,-3-2 3 0,1 1-1 0,-1 0 1 0,1 0 0 15,0 0-1-15,-2 0-2 0,4 1 0 16,-1-1 0-16,-3 1 1 0,4 1 3 15,-3-2-1-15,1 2 0 0,-4 0 4 0,5 0-7 16,-4 2 0-16,3 0 0 0,-3 2-6 0,1-2 7 16,-2 3-1-16,0 0-1 0,-1 1 5 0,-2 1-3 15,0 0 1-15,1 1 1 0,-2-1 0 0,2 0-1 16,0-1-1-16,0 1 2 0,1 1-2 0,-1 2 2 16,0-1 0-16,1-1 0 0,0-1 5 0,-1 2-4 15,3-3-1-15,1-1-1 0,-2 1-3 16,2-3 1-16,-1 0 0 0,0-3-3 0,3 1 2 15,-3-1-1-15,3-2 0 0,-2 0 0 0,2-1 0 16,-2-3 0-16,3-3 2 0,-3-2 0 16,4 0-4-16,-1-3 2 0,-1-1-2 15,1-2 0-15,3 0 3 0,-1-3-2 0,0 0 1 0,0 0-1 16,1-3-1-16,0 0 1 0,0-4-1 16,0 0 2-16,0-2-1 0,0 0 1 0,0 2-1 15,0-2-1-15,0 0 4 0,0 0-1 0,0 0 3 16,0 0 1-16,0 0-1 0,0 0 1 0,0 0 1 15,0 0 0-15,0 0 1 0,0 0-2 16,0 0-2-16,0 0 1 0,0 0-2 0,0 0-1 16,0 0 1-16,0 0-1 0,0 0-1 0,0 0-1 15,0 0 0-15,0 0-1 0,0 0 1 0,0 0 0 16,0 0 0-16,0 0 1 0,0 0-3 0,0 0 1 16,0 0-1-16,0 0 0 0,0 0 2 15,0 0-2-15,0 0-2 0,0 0 0 0,0 0 1 16,0 0 1-16,0 0 0 0,0 0 1 15,0 0-3-15,0 0 0 0,1 0 0 0,0 0-1 0,-1 0 1 16,1 0 1-16,-1 0-1 0,0 0 1 0,0 0-3 16,3 0 1-16,1-2-2 0,0 1 1 15,5 0 4-15,2-1 1 0,5-2 2 0,3 1 0 16,1 0-1-16,5-1-2 0,-3 1 2 0,5-1 0 16,-3 2-3-16,5-2 3 0,-1 0-3 0,1-1 1 15,-1 0 1-15,1 1-1 0,3-1 0 16,-1-1-1-16,3 2-1 0,-1 0 3 15,2-1-1-15,2 0 1 0,2 1 1 0,-3-1-2 16,0 2 0-16,-4 0 1 0,1 1 1 0,-3 0 0 16,-2 1 0-16,1 1 0 0,-2 0 0 0,-4 0 0 15,-2 0 2-15,-2 0 0 0,-3 0-1 0,-2 0-1 16,-3 1 0-16,-1 0 0 0,-2 0 1 0,-1 1 2 16,-1-2-1-16,-3 0 0 0,2 0 0 0,-4 0 0 15,-1 0 1-15,1 0-1 0,-1 0 3 0,0 0-4 16,0 0-2-16,0 0 0 0,0 0-3 15,0 1-1-15,0-1-1 0,0 0-6 0,0 0-15 16,0 0-23-16,0 0-31 0,0 0-50 16,0 0-69-16,-1-1-86 0,-2-1-156 0,2 1-495 0,-1 0-252 15</inkml:trace>
  <inkml:trace contextRef="#ctx0" brushRef="#br0" timeOffset="40959.9338">2851 6746 1262 0,'0'0'501'0,"0"0"-207"16,0 0-68-16,0 0-28 0,0 0-15 16,0 0-35-16,0 0-34 0,0 0-38 0,0 0-33 0,0 0-20 15,0 0-14-15,0 0-10 0,0 0 1 16,0 0 3-16,8 3 3 0,0 2 7 0,3 3 4 15,2 1-2-15,2 3-2 0,0-2-2 0,2 3-5 16,0-2 5-16,-1 1-1 0,2-1 2 0,-2 1 2 16,-1 0-8-16,-3 1-2 0,1-1-1 0,-2 1 0 15,2-1 0-15,-3-1-1 0,-2 0 2 16,2 0-4-16,-3 0 1 0,2-1 2 0,-4 1-2 16,-1-2 2-16,-2 1-2 0,2-1 1 0,-4 1 0 15,0-1-3-15,0 1 8 0,-1 0-1 16,-3 1 3-16,-1 0 3 0,0 1-3 0,-2-1 3 15,-1 1 0-15,-1-1 4 0,-1 1-3 0,-2 0-3 16,-2-1-2-16,2 0-5 0,-4 1 1 0,2-1-1 16,-3-1-4-16,1-1-4 0,-2 0-23 15,0 0-28-15,1 0-43 0,-2 0-74 0,0-1-117 16,2-2-325-16,7-2-1012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33:16.5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4129 6562 0 0,'0'0'0'15,"0"0"0"-15,0 0 0 0,0 0 175 0,0 0 104 16,0 0-2-16,0 0-49 0,0 0-44 16,0 0-43-16,0 0-19 0,0 0-9 0,0 0-4 15,-28-12-2-15,27 11-10 0,-1 1-20 0,1-1-22 16,-3 0-11-16,2 0-7 0,0-2-3 15,-1 2-1-15,-3 0-5 0,2 0-7 0,-1 0-8 16,0 0-3-16,-1-1-3 0,-3 2 0 0,-2-1 0 16,1 1 1-16,-4 0-1 0,0 0 0 0,1 4 3 15,-3-1-4-15,2 2 1 0,-2 1-4 0,-1 0-1 16,5 2-1-16,-2 1-1 0,1 1-1 16,1 0 1-16,0 1-2 0,2-1 1 0,2 1-1 15,1-1-1-15,2 0 1 0,3-1-1 16,-1 1 3-16,3-1 1 0,0 0 4 0,0-1 1 15,1-1 4-15,3 1 2 0,1 0 3 0,0-2-1 16,0 0 4-16,2-1-1 0,0-2-1 0,0 0 6 16,1 1 2-16,0-1 5 0,5 1 3 0,-3-2-2 15,4 0-2-15,2 0-2 0,-3-1-4 0,5 2-2 16,-4-2-1-16,2 1-5 0,-1 0-2 0,1 1-3 16,-2 0-3-16,0 2 0 0,-2 0-2 15,1-1-2-15,0 1-1 0,-2 0 0 0,0 1-1 16,-1 0 0-16,-1 1-1 0,-1 1-1 15,0 0 0-15,0 1-1 0,-3 1 0 0,0-1 2 16,-1 1 0-16,1 1-2 0,-2 0 1 16,-1 1-2-16,1 0 1 0,-2-2 4 0,-1 2 0 0,0-2 0 15,0 1 2-15,0-1 0 0,-4 1 4 16,-1-1 5-16,-1 1 3 0,-1 0 1 0,-2-3 6 16,0 3-1-16,-2-4 3 0,0 2 4 0,-2-1 2 15,-1-1 1-15,1-1 1 0,-3-1-2 0,1-2 1 16,-4 1-1-16,2-2 0 0,-3 1 1 15,3-2 0-15,1-1-2 0,-1 0-2 0,2 0-2 16,-1 0-5-16,1-3 0 0,-1 1-5 0,3 0-4 16,-1-1 2-16,1-1-3 0,3-1-1 0,0 1 0 15,3 2-2-15,1 0-1 0,3 1-1 0,-2-2-4 16,3 2-2-16,1 0-6 0,-1 0-11 16,2 0-23-16,-1-1-31 0,1 0-44 0,0 0-72 15,0-1-159-15,4 1-294 0,-2 0-491 0</inkml:trace>
  <inkml:trace contextRef="#ctx0" brushRef="#br0" timeOffset="669.1517">4295 7025 1323 0,'0'0'295'0,"0"0"-115"16,0 0 8-16,0 0 36 0,0 0-1 0,0 0-39 16,0 0-57-16,0 0-38 0,0 0-33 0,0 0-9 15,0 0 2-15,0 0-2 0,0 0-4 16,56-47-7-16,-47 37-6 0,-1 1-4 0,1-1 0 16,0-3-4-16,1 2-3 0,-1-1-1 0,-3-3-9 15,0 1 0-15,3-2-2 0,-3 0-5 16,-1-1 3-16,3-2-1 0,0-1-2 0,0-3 0 15,0 0-2-15,1-2-2 0,1 0 2 0,-2 1 0 0,-2-2-3 16,-1 3 2-16,-3-1-1 0,2 1-5 16,-4 2 6-16,0 1 0 0,0 2-2 0,0 3 6 15,0 0-5-15,-5 3-2 0,1 1 2 0,0 2-3 16,1 0 1-16,-2 1 2 0,0 2 0 0,2-1-1 16,-3 4 3-16,2-2 0 0,1 2 0 15,0 3 2-15,1-1-2 0,0 1-3 0,1 0 1 16,0 0-4-16,-2 0 0 0,1 0 0 0,-1 1-3 15,-2 4 2-15,2 1 1 0,0 4 0 16,-1-1 4-16,1 2-1 0,-2 1 1 0,1 2 2 16,0 1 2-16,-2 1-4 0,2 0 4 0,-1 1-2 15,2 2 0-15,-1 1 7 0,-1 2-5 0,2 2 1 16,-2-1-1-16,3 2-5 0,0 0 5 0,-2 2 1 16,1 0 0-16,1 1 0 0,-2-1-3 0,1 1 0 15,1 0-2-15,1 2 6 0,-3 2-3 16,-1-1-1-16,1 0 3 0,-1 0-6 0,2-4 5 15,-1 0 1-15,0-4-2 0,2-1 4 0,-4-2-2 16,2-2 1-16,0-3-1 0,0-1 1 16,2-1-2-16,-1-4 0 0,1 0 0 0,-1-4-7 15,2 0 6-15,1-1-1 0,0-2 0 0,0-2 7 16,0 1-5-16,0-1 2 0,0 0 3 0,0 0-4 16,0 0 6-16,0 0 3 0,0 0 0 15,0 0-3-15,0 0 2 0,0 0-5 0,0 0-6 16,0 0 1-16,0 0-18 0,0-1-17 0,0-3-37 15,1 0-55-15,2-3-79 0,0-1-136 0,-1 2-300 16,0 2-852-16</inkml:trace>
  <inkml:trace contextRef="#ctx0" brushRef="#br0" timeOffset="1467.9093">4407 6816 910 0,'0'0'427'0,"0"0"-134"0,0 0-53 0,0 0-18 15,0 0-14-15,0 0-35 0,0 0-49 16,0 0-42-16,0 0-32 0,0 0-13 0,0 0-4 15,0 0 3-15,112-124-3 0,-94 115-1 0,-1 1-4 16,-1 1-10-16,2 1 1 0,-1 0-4 16,-2 2-5-16,1 1-1 0,-3 2-6 0,-3 1-2 15,1 0-2-15,-5 0-3 0,0 5 0 0,1 1-1 16,-4-1 0-16,3 3-1 0,-3 1 2 0,-1 1 2 16,0-1 1-16,-2 4 5 0,0-1-1 15,0 1-1-15,-4 1 3 0,-2-1-5 0,0 3 4 16,-3 0-2-16,-2-2-1 0,-4 4 1 0,1-1-2 15,-5 1-1-15,1-1-6 0,0-1-3 0,-3-1-3 16,2-3-2-16,1-1 0 0,-1-3-2 16,4-1 4-16,0-1 1 0,5-3 1 0,1-1 6 15,4 0 2-15,-1-2 3 0,5 0 5 0,0 0 3 16,1 0 5-16,0 0 0 0,0 0 1 0,0 0-4 16,0-3-6-16,0 0-5 0,3-1-6 0,2 1 1 15,-1-2-3-15,2 1 0 0,-1 2 2 16,2 1-6-16,1-1-1 0,0 2 0 0,-2 0 0 15,3 2 4-15,-2 3 2 0,1 2 3 0,-1 1 5 16,1 1 0-16,0 3 0 0,-2-1 2 0,2 2 0 16,0-1-1-16,-3 1 2 0,2-2 0 15,0 1-2-15,0 0 3 0,0-1 0 0,3 0 0 16,-1-1 3-16,1-2-1 0,1 0 3 0,-2-2 1 16,1-2 3-16,1 0 5 0,-1-2 2 0,0-1 3 15,0-1 1-15,-2 0 3 0,0-1 3 16,-2-2 0-16,3-3 2 0,-2 1-5 0,-2-2-4 15,3-4-3-15,-4 0-5 0,3-3 0 0,-5 0-4 16,2-1-1-16,-1 2-2 0,-1-2-2 16,1-1-1-16,1-2 0 0,-2 0-2 0,3 1 0 15,-1 2-1-15,-2 3 1 0,-1 1-1 0,-1 2 1 16,1 4 1-16,-1 3-4 0,0 2-1 0,0 0-7 16,0 0-9-16,0 0-8 0,0 1-6 0,0 4 5 15,0 5 9-15,-1 2 10 0,1 1 8 16,0 3 0-16,0 2 0 0,0 0 0 0,0 2-1 15,1 1 0-15,3-2 0 0,0-1 1 0,2 1-2 16,-1-3 3-16,4-3-2 0,0 0 0 0,1-2 0 16,1-3-4-16,-1-1-4 0,-1-4-16 0,-1-1-27 15,2-2-41-15,-2 0-68 0,-1-1-109 16,2-4-252-16,-3-1-494 0,-2 1 25 0</inkml:trace>
  <inkml:trace contextRef="#ctx0" brushRef="#br0" timeOffset="1621.0109">4913 6716 1527 0,'0'0'284'0,"0"0"-119"0,0 0-27 0,0 0-23 16,0 0-34-16,0 0-44 0,0 0-54 0,0 0-82 16,0 0-167-16,0 0-220 0,0 0-377 15,0 0 247-15</inkml:trace>
  <inkml:trace contextRef="#ctx0" brushRef="#br0" timeOffset="2341.6722">4892 7115 1229 0,'0'0'351'0,"0"0"-97"0,0 0-2 16,0 0-7-16,0 0-31 0,0 0-49 0,0 0-49 15,0 0-31-15,0 0-22 0,0 0-14 16,122-72-7-16,-109 58-8 0,3 0-6 0,-3 0-8 16,3-4-2-16,-2 1-5 0,0-4 1 15,1 0 0-15,-4-4-1 0,2-1-1 0,0-2-6 16,-1-3-1-16,1-2-2 0,0-2-3 0,1-1 3 16,-1-1-4-16,0 0-2 0,0-2-1 15,0 1-2-15,-3 0 4 0,0 2-1 0,0 1 1 16,-4 2 1-16,2 4-5 0,-4 0 1 0,0 4 4 0,-3 6 2 15,-1 2 1-15,0 7 0 0,0 1-1 16,-3 4-2-16,1 3-3 0,-1 2-7 0,1 0-7 16,-2 0-5-16,-1 3-1 0,-5 7 8 0,0 3 5 15,-1 7 7-15,-3 4 2 0,0 4 1 0,1 2 2 16,3 4-5-16,0 0 2 0,2 1-1 16,2 1 0-16,0 0 4 0,2 3-3 0,-2 1 0 15,1 2-1-15,-4 3-3 0,2 2 6 0,-1-2 0 16,3-3 2-16,1-2-2 0,3-4 0 0,1-5 0 15,1-4-1-15,5-3-2 0,1-4 1 16,0-2-2-16,4-3 4 0,2-5 0 0,0-2 4 16,5-3 6-16,1-3 5 0,1-2 8 0,2-2-4 15,2-6 0-15,-3-3-1 0,1-2-1 16,0-4 1-16,-4-3 1 0,1 0-4 0,1-5-4 16,-1-3 1-16,-2-3-2 0,-1-4 0 0,2-2 2 15,-2-4-7-15,-1 0-3 0,1-3-3 0,-1-1-8 16,-3-1 6-16,4-1-2 0,-5 0 1 15,1 0 1-15,-2 2-3 0,-4-1 1 0,-1 5-2 16,-2 5 1-16,-3 4 1 0,0 6 0 0,-6 6 1 16,-2 4 1-16,0 6 3 0,2 2 2 0,-1 4-2 15,0 4-1-15,2 0-6 0,-4 7-2 16,-4 6 3-16,-1 4 1 0,0 8 5 0,-2 4 3 0,1 7 1 16,1 6 2-16,0 3 3 0,5 3-1 15,0 0-3-15,5 0 5 0,-3 1-6 0,4-2 2 16,3-3 3-16,0-5-5 0,2-3 6 15,7-4 0-15,1-1-3 0,0-3 4 0,3-1-7 16,1-4 1-16,2-5-2 0,2-1-1 0,-1-4-2 16,-1-4-5-16,1 0-8 0,-4-5-16 0,2-3-11 15,-2-1-25-15,1 0-40 0,1-3-68 16,-2-4-137-16,-4 0-286 0,-1 2-842 0</inkml:trace>
  <inkml:trace contextRef="#ctx0" brushRef="#br0" timeOffset="3498.9816">6237 6709 974 0,'0'0'239'0,"0"0"-103"16,0 0 5-16,0 0 30 0,0 0 21 0,0 0 2 15,0 0-33-15,0 0-31 0,0 0-31 0,0 0-25 16,0 0-12-16,0 0-10 0,0 0-1 0,0 0-1 16,107-124-6-16,-96 107-10 0,0-2-3 15,-2 1-9-15,0-3-3 0,0 0-5 0,-2-2-4 16,1-1-3-16,1-2-1 0,0 1-1 0,-4-2-5 0,3-1 1 16,0 1-2-16,1-2-2 0,-4 1 5 15,2 1-6-15,1-1-4 0,-4 2 1 16,2 0-7-16,-4 3 7 0,-1 3 2 0,-1 1 3 0,0 4 5 15,0 2-4-15,0 2 2 0,-2 3 0 16,-1 1 5-16,-1 1 1 0,2 3-1 0,2 0 3 16,-1 2-8-16,0 1 3 0,1 0-7 0,-1 0-7 15,-1 0-3-15,0 0-11 0,1 0 1 16,-1 4 5-16,-1 1 3 0,-3 5 10 0,1 2 2 16,-1 4 0-16,-2 0-1 0,3 5 3 0,-3 1 2 15,-1 1 1-15,3 0 4 0,0 1-1 0,-2 0 3 16,3-1 1-16,-1 3-3 0,0 1 5 0,2-1-1 15,1 2 0-15,-2 0 2 0,3 2-1 0,1 2 0 16,-1 2 0-16,0 0 1 0,-1 4 0 16,1 4 9-16,-1 3 15 0,-4 1 0 0,2 0 1 15,0 0-8-15,0-2-13 0,-1 3-3 16,4-2-2-16,-5 1-4 0,4-4-1 0,-4 0-3 16,3-1-3-16,-4-3-1 0,5 1-3 0,-3-2-7 15,3-3 1-15,0 0-3 0,0-7 0 0,2-1-2 16,1-4-5-16,0-4-6 0,2-3-5 0,5-4 3 15,0-5 0-15,0-2 11 0,3-4 13 0,2-4 7 16,3-6 10-16,4-5-4 0,0-3-8 16,-1-4-4-16,-2-3-13 0,1-1-5 0,-5-3-5 15,-1-3-7-15,-1-1 4 0,-2-3-2 0,-4-1 4 16,-1-1 2-16,-1 2 1 0,-2 1 5 0,-5 4 5 16,0 2 6-16,-6 2 4 0,-3 2 4 15,2 4 6-15,-1 3 7 0,-2 1 11 0,2 4 8 16,2 1 7-16,2 1 5 0,-1 2-1 0,4 0 2 15,1 1 2-15,5 0-3 0,0 0-1 0,0 0-5 16,5-3-7-16,2 0-5 0,5-2-5 16,4-2-5-16,4 0-2 0,1-1 0 0,1 1-4 15,6-1 3-15,1 0 0 0,-1-1-1 0,2 3 4 16,-2 0 1-16,1 1 3 0,-1 2 2 0,-5 0 2 16,-3 4-3-16,-1 1 2 0,-7 1-4 15,-2 2-1-15,-5 0-4 0,-2 2-5 0,-2 1-7 16,-1 0-2-16,0 0-8 0,0 1-3 0,0 5 6 15,0 2-2-15,0 4 5 0,0 6 6 0,0 3-5 16,-1 1 1-16,-2 4 0 0,0 0-2 16,1 0 3-16,2-1 0 0,0 0-1 0,0-2 2 15,0-1-2-15,0-1-2 0,3-2 2 0,4-4-1 16,-1 1-2-16,-1-3-1 0,4-1-8 16,-1-3-15-16,-1-2-22 0,0-3-39 0,2-1-40 15,0-3-63-15,-1-1-140 0,-3-3-449 0,2 0-824 0</inkml:trace>
  <inkml:trace contextRef="#ctx0" brushRef="#br0" timeOffset="3680.1094">6836 6300 1852 0,'0'0'284'0,"0"0"-158"0,0 0-57 16,0 0-24-16,0 0-26 0,0 0-44 0,0 0-72 15,0 0-55-15,0 0-113 0,0 0-339 16,0 0-648-16</inkml:trace>
  <inkml:trace contextRef="#ctx0" brushRef="#br0" timeOffset="4119.2892">6823 6839 1804 0,'0'0'315'0,"0"0"-98"16,0 0-29-16,0 0-19 0,0 0-20 0,0 0-29 15,0 0-33-15,0 0-21 0,130-105-17 16,-109 86-16-16,1 0-9 0,-1 0-3 0,-2-2-8 16,0 1 3-16,-4-2-1 0,0-2-3 0,-2 1 2 15,-1-3-7-15,-1-1-6 0,0-2-2 0,-1-2-1 16,0-3-2-16,0 0 1 0,0-2-2 15,0-1-2-15,1-1 1 0,-1-1-2 0,-1 0-1 16,-1 0 1-16,1-1-2 16,-5 1 3-16,2 4 2 0,-4 2-3 0,-1 6 1 15,-1 2 0-15,0 2 7 0,-1 4 7 0,-2 5 3 0,-3 4-4 16,3 5-7-16,-5 1-4 0,3 4-1 16,-3 1-1-16,-4 8 3 0,-5 6-3 0,2 6 3 15,-1 6 3-15,-3 5 0 0,6 2 1 0,0 4 1 16,1 1-1-16,6 2 2 0,0-1-1 0,3 1 0 15,0 0 3-15,0 2 0 0,0 0 3 0,2 3 5 16,-3 1 4-16,1-1 1 0,3-3 1 16,0-2-5-16,1-4-3 0,6-4-4 0,4-3-4 15,-1-3 2-15,0-4-1 0,3-4-2 0,1-3-4 16,-2-3-7-16,-1-2-9 0,-1-6-13 0,2-2-11 16,-3-3-20-16,2-3-32 0,2-6-57 0,-4-5-112 15,-1-3-238-15,0 2-523 0,-6 5-99 0</inkml:trace>
  <inkml:trace contextRef="#ctx0" brushRef="#br0" timeOffset="4298.4444">6968 6383 774 0,'0'0'931'15,"0"0"-617"-15,0 0-109 0,0 0-47 16,0 0-21-16,0 0-14 0,0 0-10 0,0 0-27 16,0 0-25-16,0 0-24 0,145-47-17 0,-109 44-12 15,5 1-12-15,1-1-18 0,-2 1-38 16,-1-1-81-16,-7 2-121 0,-2 0-208 0,-9 1-447 15,-7 0-174-15</inkml:trace>
  <inkml:trace contextRef="#ctx0" brushRef="#br0" timeOffset="6070.6388">7258 6645 1251 0,'0'0'514'0,"0"0"-169"16,0 0-77-16,0 0-38 0,0 0-40 0,0 0-34 16,0 0-45-16,0 0-39 0,0 0-27 0,0 0-13 15,0 0-2-15,85-125-13 0,-70 105-1 0,-3 4-1 16,0-2-12-16,-1 2 8 0,-1 0-1 16,1 0-5-16,-2 2 0 0,1 1-3 0,0 2-3 15,-2 1 1-15,-3 3-2 0,2 1-1 0,-4 2-4 16,3 1-6-16,-4 3-10 0,1 0-5 15,2 3-3-15,-2 5 3 0,2 3 9 0,-2 5 3 16,-2 2 5-16,0 2 2 0,-1 6 0 0,0 1 5 16,-3 1 2-16,-5 1 1 0,1 2 3 0,1-2-3 15,-2-1 0-15,0-3 0 0,5-3 4 16,1-4-3-16,-1-7 0 0,3-1 2 0,0-5-3 16,0-2 9-16,0-3 10 0,0 0 16 0,0 0 12 15,0-4-2-15,0-4-12 0,5-4-13 16,-3-3-13-16,5-3-3 0,-3-3 1 0,5-1 0 0,-1-1-5 15,1-1 4-15,2-1-2 0,0 0-2 16,1-2 6-16,1 0-7 0,3 1 0 0,-2-2 2 16,4 3-5-16,1-2 3 0,1 2-1 0,-1 4-1 15,1 3-4-15,-4 4 1 0,2 4-4 16,0 4-2-16,-6 4 2 0,-1 2-8 0,-1 1-1 16,-1 7-1-16,-3 4-5 0,-3 4 9 15,-3 4 2-15,0 6 4 0,-2 3 6 0,-7 4 0 16,-6 5 3-16,2-1 3 0,-5-1-1 0,5-1 0 15,1-8 1-15,2-4-1 0,3-6-1 0,5-4 2 16,0-3 0-16,1-4-1 0,-2-2 5 0,3-3 7 16,-1 1 13-16,1-2 15 0,0-2-1 0,0-5-4 15,0-3-11-15,1-3-15 0,5-4-1 16,-2-3-3-16,4 1-1 0,2-3-3 0,0 0 3 16,2-1-4-16,3 0-1 0,-2 1 1 0,1-3-6 15,3 0 5-15,0 1 2 0,-2 0-2 0,4 2 5 16,0 1-7-16,-1 5-3 0,-2 2-1 0,1 3-3 15,-3 4-2-15,0 3-1 0,-4 4-3 0,-3 0-5 16,0 5 1-16,-2 4 2 0,-3 6 3 0,-1 3 10 16,-1 5-1-16,-2 4 2 0,-5 3 1 15,-1 2-4-15,-1 0 5 0,4-1 2 0,3-6 0 16,2-3 3-16,0-1-1 0,5-6-2 16,5-1 1-16,0-3 1 0,1-1 1 0,4-5 3 15,-1 0 3-15,4-4-1 0,1-1 1 16,1 0 0-16,3-3 2 0,-2-5 3 0,0-2-2 15,1 0-1-15,-3-4-2 0,1 1-2 0,-2-4 3 16,-4-2-4-16,2 0 0 0,-4-2-4 0,-2-1 1 16,0-1 1-16,-3-3-2 0,-3 2 7 0,-1 1-6 15,0 1 1-15,-3 1 2 0,0 3-7 16,-4 2 6-16,0 1 0 0,-3 3-1 0,-1 3 2 16,2 2-1-16,-2 3-3 0,0 1-5 0,-1 3 1 15,-2 0-6-15,0 3-3 0,-2 5 3 0,-3 3-3 16,2 4 7-16,-3 3 3 0,3 6 0 0,-1 1 5 15,4 3-7-15,1 2-1 0,6 3-1 0,1-3-3 16,0 0 5-16,3-3 1 0,3-4-1 16,2-1 3-16,4-4-1 0,4-2 1 0,3-2 1 15,2-5 2-15,0-2 3 0,5-2 0 0,0-5 2 16,-1 0-1-16,1-3-2 0,0-4 1 16,-2-2 1-16,-1-4 1 0,-6-1 0 0,3-1-1 15,-6-2-1-15,0-1-2 0,-1-2-3 0,0-1 1 16,-1-2-1-16,2-1-2 0,-1-1 3 0,1-1 0 15,2-1-2-15,2 2 3 0,0-1-1 0,-2 4-4 16,4 3 1-16,-5 3-4 0,-1 2 0 16,3 6-1-16,-7 1-6 0,0 5-6 0,1 1-7 15,-5 1-3-15,3 2-3 0,-3 6 6 0,-2 3 5 16,1 4 5-16,-2 3 4 0,0 2 0 16,0 1 4-16,-3 1 2 0,-4 1 4 0,2 0 2 15,-4 0 2-15,0 0 0 0,2-1 1 0,2-4 1 16,-3-2 1-16,6-3 1 0,0-2 2 0,-2-5 1 15,4 0 1-15,0-4 4 0,-1-1 9 16,1-1 10-16,0 0 16 0,0 0 6 0,0-3-7 16,0-5-14-16,1-2-16 0,5-5-12 0,-3-2-3 15,6-3-1-15,-1-1 0 0,0-1 0 16,2 2-2-16,-3-1 1 0,3 0 0 0,0 1 0 16,4-1-1-16,-3 1-2 0,1 0-1 0,0 0-2 15,5 1-2-15,-3-1-1 0,4 4-3 0,-4 0-4 16,3 5-3-16,-6 2 1 0,0 3-4 15,-1 3-5-15,-3 3-9 0,-4 0-5 0,-1 3-1 16,2 7 2-16,-3 3 8 0,-1 4 4 0,-1 5 5 16,-6 3 4-16,-2 2 2 0,-3 2 3 0,1 0 5 15,0-2 2-15,1-1 2 0,2-1 2 0,4-2 0 16,-1-2 0-16,5-3 1 0,0-2 0 0,0-4 6 16,0-2 2-16,5-2 4 0,-1-3 6 15,4 0 2-15,2-1 7 0,0-4 2 0,1 0 2 16,2 0-3-16,3 0-3 0,-1-5-4 0,2-1-9 15,-3-1-1-15,3-4 1 0,-1 1-1 0,-1-3 2 16,-1-2-1-16,2-1-2 0,0-2-2 16,-2-1 1-16,-1 1 1 0,-3-3-2 0,3 0 0 0,0 0-6 15,-2-3 2-15,0 1-1 0,1-4 0 16,0-1 2-16,4-1-3 0,-3 0 0 16,4-3-2-16,-3-1-1 0,5-2 1 0,-2 2 1 15,-1-1 0-15,1 0-1 0,0-1-1 0,-3 0 1 16,-1 5-1-16,1-4 2 0,-3 2-1 15,-5 3 0-15,1 0 0 0,-6 1-1 0,-1 1-2 0,0 1 0 16,0 2 2-16,-3 3-1 0,-3 3 2 16,2 4 0-16,-4 1 0 0,2 5-1 0,1 4-5 15,-4 1-7-15,1 3 0 0,1 0-2 0,-3 4 5 16,-4 5 3-16,2 4 2 0,-1 4 0 0,-4 3 3 16,5 6 1-16,-3 3 0 0,1 1 1 0,3 3-1 15,0 2-1-15,1 2 2 0,0 2-2 16,1 0 1-16,5 2 2 0,-2 4-3 0,2-1 3 15,-1 1 0-15,2 0 1 0,2-1 1 0,1-2-2 16,0-4 2-16,3-2 0 0,3-4 1 16,0-2 3-16,3-3-4 0,2-3 2 0,0-4 0 15,3-3 1-15,-1-2 5 0,0-3 1 16,3-4 2-16,-3-1 0 0,4-4 2 0,-3-1 0 16,4-2-1-16,-5 0 3 0,5 0-3 0,-6-3-2 15,4-2-2-15,-5-2-3 0,-1 0 0 0,0 0-2 16,-1-4-1-16,-3 3 0 0,2-1-5 0,2-2 0 15,-3 2-3-15,0 1-5 0,-1-1-7 16,2 0-11-16,-5 1-14 0,4 0-19 0,-4 1-17 16,1-1-30-16,1 0-31 0,-4 0-58 0,1 0-117 15,-2 1-289-15,3 2-758 0</inkml:trace>
  <inkml:trace contextRef="#ctx0" brushRef="#br0" timeOffset="6307.6358">8873 5999 1226 0,'0'0'394'0,"0"0"-153"0,0 0-22 0,0 0-3 16,0 0-17-16,0 0-32 0,0 0-48 0,129-14-31 16,-102 14-23-16,1 0-19 0,1 0-14 15,-1 0-12-15,4 0-8 0,0 0-6 0,-2 0-4 16,-2 1-7-16,-3 1-10 0,-4 0-15 0,-4-1-25 15,-4 1-40-15,-2 1-62 0,-3-1-112 0,-5 0-240 16,2 1-436-16,-4-1-27 0</inkml:trace>
  <inkml:trace contextRef="#ctx0" brushRef="#br0" timeOffset="23248.8037">1949 7118 0 0,'0'0'0'16,"0"0"0"-16,0 0 0 0,0 0 0 0,0 0 0 16,0 0 0-16,0 0 0 0,0 0 0 0,0 0 0 15,0 0 17-15,0 0 187 0,0 0-14 16,-2-11 0-16,2 10-11 0,0 1-7 0,0 0-8 16,0 0-17-16,0-2-20 0,0 2-28 0,0-1-22 15,0 1-19-15,0 0-15 0,0 0-10 16,0 0-5-16,2 0-6 0,-2 0-1 0,0 0 0 15,0 0-4-15,0 0-2 0,0 0-2 0,0 0-3 16,0 0 1-16,0 0 1 0,0 0 0 0,0 0 1 16,0 0-2-16,0 0 0 0,0 0-2 15,0 0 1-15,0 0-5 0,0 0-1 0,0 1-2 16,0 1-4-16,0-2 9 0,0 3 11 0,0 2 11 16,0 2 12-16,0 1 6 0,-2 1-3 15,0 1-3-15,0 0-10 0,0 0-4 0,-3 2-4 16,4-1-2-16,-1 1-3 0,1 0 0 0,0 1 0 15,-1 1-3-15,2 0 3 0,0 0-7 16,0-1-1-16,0 1-3 0,0 0-3 0,0 1 3 16,0 1 1-16,0 0 1 0,2 2 2 0,-2 0 1 15,0-1 4-15,0 1 1 0,1-1 3 0,-1 0-5 16,0 2 0-16,0 0 0 0,1 2-1 16,-1 0 5-16,1-1 0 0,-1 2-3 0,0 0-2 15,0 1-2-15,0-1-2 0,0 1 1 0,0 0 6 16,0 0 5-16,0 0 2 0,0 0 0 0,0 0-5 15,0-1-3-15,0-1-3 0,1-1-1 0,0 1-1 16,2-1-4-16,1-1-1 0,-2 1-1 16,-1-1-1-16,4 1 2 0,-3-2 1 0,-1 0-2 15,0 0 0-15,1-1 1 0,-1 1 0 0,-1-2-1 16,2 2 1-16,-2-2-2 0,0 0-3 16,0 0 1-16,0-2 1 0,0 0-2 0,0 0 3 0,0-3-1 15,0 1-1-15,0-1 0 0,0-3 0 16,0 1-1-16,0 1 2 0,-2-3-1 0,1 1 0 15,1-1-1-15,0 0-1 0,-2-1 1 0,2 1 2 16,0-2 0-16,0-1 0 0,0 1-2 16,0-1-1-16,0-2-1 0,0 1 2 0,0 0-1 15,-1 0 2-15,1 1 0 0,0-1-3 0,-1-1 3 16,1 3-1-16,0-1-1 0,-1 1 2 0,1 0-2 16,0 1 0-16,0-3 0 0,0 4 0 15,0 0 0-15,0-1 1 0,0 1-1 0,0 1 0 16,0-1 0-16,0-2 1 0,0 2-1 0,0 0 2 15,0 0-2-15,0 0 1 0,0 1-2 16,0 0 0-16,0 0 1 0,0 0 1 0,0-1 1 0,0 1 0 16,0-1 0-16,0 0-4 0,0 1 1 0,0 0 0 15,0 0 1-15,0-1 0 0,0-2 2 16,0 1-2-16,0-2 0 0,0 0-1 0,0 0 0 16,0-1 3-16,0 1 0 0,0-3-3 15,0 1 0-15,1 0-1 0,-1-1 0 0,0-1 4 16,0 0 3-16,0 0-2 0,0 0 6 0,1 0 1 15,-1 0 1-15,0 0 8 0,0 0-2 0,0 0 3 16,0 0-1-16,0 0 0 0,1 0-3 0,-1 0-1 16,0 0-5-16,0-1-6 0,0-2-1 15,2 1-3-15,-1 1-1 0,1 0 2 0,-2-1-3 16,2 0-2-16,-1 1 2 0,1-1-4 0,-1-1 5 16,2 1-2-16,0 0 1 0,-1-1 0 15,0 2 0-15,4-1-3 0,-1 0-1 0,3 0 0 16,-1 1 1-16,1-1 3 0,5 0 2 0,-2 1-2 0,2-1 2 15,3 0-2-15,-1 0-1 0,4 1 6 16,2 0-5-16,-1 0 7 0,2-1-1 0,4 1-1 16,1 0 4-16,1-1-7 0,5 1 3 15,2-1 0-15,1 0-1 0,4 1-1 0,4-1-1 16,-2 1 2-16,2-1-2 0,2 2 3 0,-3-1 0 16,-3 1-3-16,-3 0 5 0,-3 0-2 15,-3 0 1-15,-5 0 2 0,-1 0-3 0,-3 0 0 16,-4 0 1-16,-4 0-1 0,-2 0 2 0,-5 0 0 15,1 0 0-15,-5 0-2 0,0 0 1 0,-2 0-2 16,1 0-2-16,-2 0 6 0,0 0-6 0,0 0 2 16,0 0 1-16,0 0-6 0,0 0 4 15,0 0-1-15,0 0 0 0,0 0 0 0,0 0-4 16,0 0-9-16,0 0-10 0,0 0-20 0,1 0-31 16,-1-2-32-16,0 0-45 0,0-1-77 0,0-1-164 15,1 0-310-15,0 2-685 0</inkml:trace>
  <inkml:trace contextRef="#ctx0" brushRef="#br0" timeOffset="23814.6059">2839 8172 361 0,'0'0'469'15,"0"0"-98"-15,0 0-45 0,0 0-36 16,0 0-37-16,0 0-48 0,0 0-55 0,0 0-43 15,0 0-36-15,0 0-23 0,0 0-11 0,0 0-7 16,0 0-6-16,0 0-4 0,-6-2 7 0,9 4 1 16,-1 2 6-16,-1 1 6 0,3-3-9 0,1 3 2 15,0-1-3-15,0-1-6 0,-2 1 6 16,4-1-8-16,-3 1-1 0,1-1-2 0,-1 1-9 16,2-2 1-16,-3 2-1 0,1-2-1 0,1 1 0 15,-1 2 2-15,2-2-2 0,-1 1-2 0,1 0 7 16,1-1-6-16,-3 2-1 0,4-2 3 15,-1 0-7-15,1 2 3 0,0-1 1 0,1 1-1 16,1-1 2-16,-1 1 0 0,0 0-3 0,1 1 0 16,0-2 2-16,0 1-3 0,1 2-1 15,0-1 1-15,-1 1-6 0,2 0 6 0,-2 0 0 16,-1 1-4-16,1 0 11 0,-1-1-9 0,-3 1-3 16,1-1 4-16,1 0-7 0,-2-2 5 15,0 1 4-15,0-3-3 0,-2 2 1 0,0-2 0 16,-1 0-1-16,0 0-1 0,-2-1 6 0,1 0-7 15,-1 0-1-15,-1-1 4 0,0 1-11 0,1-1 8 16,-1-1-1-16,0 1-1 0,0 1 7 0,0 1-3 16,0-1 0-16,0 3 2 0,0 0-2 15,0 2 1-15,-2 0 1 0,-2 1 2 0,-1 3-4 0,-1-1 5 16,-2 2 0-16,-1 1 0 0,-3 1 7 16,-1 2-3-16,-5 1-3 0,-1 2 4 0,-3 0-5 15,-3 0 0-15,0 1 3 0,-1-1-4 0,-1-1 0 16,2-2 1-16,2 0-3 0,4-5-1 15,1-1 2-15,2-3-8 0,2-2-8 0,1 0-15 16,1-3-32-16,2-1-25 0,1 0-41 0,1-1-60 16,3 0-118-16,1 0-380 0,1-2-945 0</inkml:trace>
  <inkml:trace contextRef="#ctx0" brushRef="#br0" timeOffset="25779.4515">3765 8277 0 0,'0'0'179'16,"0"0"101"-16,0 0-8 0,0 0 2 0,0 0-1 15,0 0-36-15,0 0-29 0,0 0-40 0,0 0-39 16,0 0-24-16,0 0-12 0,0 0-7 0,0 0-7 15,0 0-4-15,-83 15-8 0,75-19-4 16,1-2-9-16,2-2-8 0,-1-3-5 0,2-1-10 16,-2-1-3-16,2-1-5 0,3-3-3 0,0-1-1 15,0 0-5-15,1-2 2 0,0 1-2 0,0-2-1 16,3 2-2-16,1-2-3 0,2 1-3 16,-2 0-1-16,2 0-1 0,-1 2 1 0,2 0 1 15,0 2 0-15,-2 2 0 0,2 2 2 0,-3 3 2 16,1 2 3-16,-4 2 4 0,2 2 1 0,-3 2-5 15,1 1-7-15,-1 0-5 0,0 0-7 16,0 0-6-16,0 3 2 0,2 1 1 0,1 3 5 16,0 4 8-16,0 2-1 0,1 1 4 0,1 5 0 15,0 2-1-15,0 0 0 0,2 4-2 16,1 1-2-16,-2 1 3 0,1 0 1 0,0 1 1 0,0 0-4 16,0 1-2-16,-1 2 0 0,0-1-3 15,1 4 4-15,-1 4 4 0,-2 0 4 0,0 0 0 16,1-1 1-16,-2-2-2 0,-1-2-4 0,1 2 2 15,-2-2-3-15,1 1-1 0,-2-1-1 16,0-1-7-16,0-2 2 0,0 1 2 0,-3-2 0 0,-1 1 5 16,2 1-6-16,-5-2 1 0,2 3 0 15,-5 1 0-15,-1-1 4 0,-1-4 0 0,-1-3 0 16,2-4-5-16,0-2 1 0,0-2 5 0,1-3 0 16,0-1 6-16,-4-3-4 0,2-2-1 15,-3-1 3-15,2-1 4 0,-2-3 2 0,1 0 2 16,-1-2-4-16,-1-1 2 0,2 0 0 15,0-1 3-15,2-5 2 0,1-1 2 0,1-1-2 16,1-3-6-16,1-1-4 0,1-2-5 0,0-1 3 16,1-2 1-16,2 1-1 0,1-2 2 0,0 1-5 15,2 0-3-15,1-1-2 0,0-2-1 0,6-1 3 16,-1 1-1-16,2-4 1 0,3 2-6 16,3-3 5-16,-1 0 0 0,4 0 0 0,0 0 5 15,2-2-4-15,1-2-1 0,5 0 0 0,0-2-3 16,3-2 1-16,2-1 1 0,4 0 1 0,-1-2 1 15,2 1-1-15,-2 0 0 0,-1-1 1 0,-2 2 3 16,-3 0-2-16,-2 5 0 0,-7 6 2 16,-4 3-7-16,-3 5 9 0,-4 4 2 0,-2 2 2 15,-4 4 3-15,1 3-4 0,-1 0-4 16,0 2-5-16,0 0-5 0,0 0-4 0,0 0-8 16,0 5 3-16,-1 4 0 0,-3 5 8 0,-1 4 11 15,-1 7-1-15,1 1 4 0,-4 5-7 0,4 0-2 16,-1 1 0-16,3 0-3 0,1 0 5 0,0 0-1 15,2 0 2-15,0-2-1 0,4-3-2 16,3-2 0-16,1-5-1 0,3-2 3 0,3-4-1 16,1-5 1-16,2-3 1 0,3-5-1 0,2-1 5 15,0-5 2-15,2-5 0 0,0-3 5 0,-2-3-8 16,-1-1-2-16,-1-4 0 0,-6 0 1 16,0-1 0-16,-5-2 0 0,-3-1-3 0,-3-2-10 15,-3 2-1-15,-1 1-5 0,-8-1-3 0,-4 6 6 16,-1-2-4-16,-3 4 5 0,-3 2 1 0,1 3-1 15,-2 5 8-15,0 2 1 0,-1 4 1 16,2 1 1-16,-1 0-4 0,1 5 1 0,2 1-1 16,4 2 3-16,1 4-2 0,2-1-3 0,5 2-3 15,4 1-4-15,2 1 0 0,0 0 2 0,8-2 1 16,6 0 7-16,2-2 2 0,6-3 4 16,3-2 2-16,4-3 2 0,1-3 4 0,2 0 0 15,3-6-1-15,-1-2 0 0,0-2 1 0,0-3 2 16,-3-2 1-16,-2-1 2 0,-3-2-2 0,-2-4-3 15,-2 1-2-15,-3-6-3 0,-1 3 2 0,-1-4 1 16,-3 0 1-16,0-2 0 0,-1-1-5 0,-3-1 1 16,-3-2-3-16,-1 1 4 0,0 0-3 15,-2-1-3-15,0 2 0 0,-1 0-5 0,-2 0 5 16,1 3 2-16,-2 0 0 0,0 3 7 0,0 3-7 16,0 3 0-16,-2 3 1 0,-2 3-3 0,-2 2 6 15,2 2 0-15,-2 3 3 0,2 1-3 16,-1 4-1-16,1 0-1 0,-1 2-6 0,2 0 3 15,-5 4-5-15,2 5-1 0,-3 2 2 0,0 5-3 16,0 3 6-16,-1 3 2 0,2 6 0 0,3 2 3 16,-1 5-4-16,5 0-1 0,-2 4 3 15,2 4-1-15,-2 2 2 0,1 1-1 0,-1 3-3 16,2 1-4-16,0 0 2 0,1 0 1 0,1 1 1 16,4-4 3-16,2-5-6 0,1-4-1 0,1-7-3 15,3-5-3-15,2-6 2 0,1-7 2 16,2-6 5-16,0-5 0 0,3-2 3 0,-3-11 0 15,-1-4-3-15,2-4 2 0,-7-5-5 0,0-1 0 16,-4-1 0-16,-4-1 1 0,-3 3 6 0,0 0 1 16,-6 2 4-16,0 0 2 0,-2 5 1 15,2 1 1-15,1 4 3 0,1 3 3 0,-1 2 8 16,4 1-2-16,1 1 0 0,0 1-9 0,2 1-7 16,6 0-4-16,1 0-6 0,2-2-3 0,7 1-7 15,5 1-10-15,2 1-22 0,3 1-43 16,5 1-76-16,2 0-120 0,-10 0-372 0,-7 0-1005 15</inkml:trace>
  <inkml:trace contextRef="#ctx0" brushRef="#br0" timeOffset="27853.7608">5278 8374 130 0,'0'0'324'0,"0"0"-125"0,0 0 10 0,0 0 31 15,0 0 22-15,0 0-21 0,0 0-56 16,0 0-54-16,0 0-34 0,0 0-19 0,0 0-4 16,0 0-7-16,0 0-19 0,0 0-15 0,-2-3-11 15,4 0-5-15,-1-2 9 0,0 0 1 0,2 0 0 16,0-2-6-16,1-3-7 0,0-1-3 0,2 0-4 16,0-3 3-16,0 1 2 0,4-4-2 15,-1 0 2-15,0-1-3 0,1-3-2 0,-1 0-2 16,-2-1 1-16,-1-1-1 0,3 0 1 15,-4 1 1-15,0 0-3 0,0 4 2 0,0 1 1 16,-3 3 4-16,2 3 5 0,-3 3 1 0,1 2-2 16,-2 2-1-16,1 1-3 0,-1 2-3 15,1-1 0-15,0 1-5 0,3 1-7 0,1-1-1 16,1 1-3-16,4 0 1 0,3 0 8 0,0 0-1 16,6 0 2-16,2 0-1 0,0 1-3 15,2 3 3-15,-1-1 0 0,-1 1 1 0,-5 0-4 0,1 2-2 16,-7 1-3-16,-3 1-3 0,-3 0 3 0,-3 3 2 15,-1 0 2-15,0 1 3 0,-3 3 1 16,-5 2 3-16,-2 1-1 0,-2-2 0 0,-1 2 1 16,-1 2-4-16,2-2 1 0,1 0 2 15,0-1-3-15,2-1 4 0,1-2-1 0,7-3 0 0,1 0-1 16,0-2 1-16,8-1 1 0,2-1 2 16,2 0 6-16,1-2-3 0,5-2 3 0,1-1-1 15,2-2 0-15,2 0 2 0,3-3 2 16,-4-3 1-16,4-1 2 0,-1-2 3 0,1-2 2 15,-1-1 3-15,-3-1 4 0,1-1 2 0,-4 1 0 16,-2-2 6-16,-1-2-8 0,-3-1 3 0,-2 1-4 16,-2-3-8-16,-2 0 2 0,-2 1-7 0,-4-1-2 15,0 4 0-15,-1-2 1 0,0 4 0 0,-3 1 4 16,-4 3 0-16,1 3-2 0,0 2-3 16,-4 1-6-16,1 3-5 0,0 1-4 0,-1 0-7 15,-1 6 3-15,0 1 0 0,-1 5-1 0,0 3 6 16,-1 1-2-16,3 3-3 0,3 3 1 0,1 3-2 15,4-2-3-15,2 2 0 0,3-1-2 0,5 0-4 16,4-2 4-16,4-5 0 0,-2-1 2 16,5-4 10-16,1-4-1 0,-1-4 4 0,3-3 1 15,2-1-5-15,-3-1 4 0,2-6 2 0,-2-3-1 16,-2-2 3-16,-3-2 0 0,2 0-2 16,-7-3 2-16,0 0 4 0,-2-3-3 0,0 0-2 15,-2-2 1-15,-3 0-13 0,3 0 7 0,-2 0 1 16,2 0-3-16,-4 2 9 0,4 2-6 0,-5 2-1 15,4 5 2-15,-4 1-6 0,2 4 0 16,1 3-1-16,-3 3-6 0,5 0-2 0,-3 0-3 16,5 3 0-16,1 5 3 0,-1 2 8 0,0 3-2 15,2 0 0-15,-2 5 4 0,-2 0-8 0,0 1 5 16,0 2 2-16,-5 1-4 0,-2-1 3 0,0 2-3 16,-5-1-4-16,-3-1-2 0,1-3-7 0,-2-3-8 15,5-3 2-15,-3-4 1 0,5 0 1 16,-1-5 15-16,2-2 4 0,1 0 4 0,0-1 13 15,0 0-2-15,0 0 0 0,0 0 1 0,5-4-9 16,3-2-2-16,0-3 0 0,6-2-3 16,2 0 2-16,0-3 0 0,4 0 0 0,1-1 2 15,0-2 4-15,0-1-1 0,0-2 1 0,-1 0 4 16,0-3-7-16,0-1 6 0,-1-2 2 0,1-5-6 16,0 1 9-16,-3-3-5 0,-2-5 1 15,-1 1 0-15,0-3-2 0,-5-2-3 0,-2-1-1 16,-1 0 2-16,1-2-5 0,-4 0 4 0,0 0 0 15,2 1 0-15,-3 2 5 0,-2 3-1 16,0 3 3-16,0 1 0 0,-1 5-3 0,-5 4 3 16,3 3 3-16,-5 4 7 0,3 4 4 0,-2 7-1 15,4 2-9-15,-2 2-9 0,2 4-10 0,1 0-8 16,-5 5-2-16,3 5 1 0,-3 6 0 16,-2 6 8-16,0 6 2 0,5 6-1 0,0 6 5 15,1 4-4-15,3 4-1 0,0 3 3 0,0 3-5 16,1 4 2-16,-1 2 2 0,0 3 0 15,-4 2 3-15,-6 4-1 0,-4 2 2 0,1-2-4 0,0 2 2 16,1-2 0-16,2 0-2 0,-1-2 3 0,1-3-6 16,1-7 1-16,-1-4 1 0,0-6 0 15,1-5 0-15,0-8 1 0,5-6-4 0,-2-7 2 16,4-8 3-16,1-3 0 0,0-8 12 0,1 0 10 16,0-2 7-16,0-3 5 0,0-6-3 15,0-5-11-15,0-5 1 0,3-1-2 0,1-5 0 16,2-1 1-16,0-2-4 0,1-1 2 15,1-2 1-15,2-1-1 0,2-3-4 0,1 1 1 0,1-5-5 16,-2-1-4-16,6-1 6 0,-4 0-7 16,4 2-2-16,-1 0 2 0,0 2-8 0,1 1 4 15,1 3 0-15,0 3-2 0,-3 5 2 0,0 2 1 16,-1 5-2-16,0 2 2 0,-4 5-3 16,0 2-5-16,-1 5-2 0,-1 2-5 0,-4 2-9 15,1 0 5-15,2 8 1 0,-4 2 4 0,4 5 10 0,-4 2-1 16,1 5-1-16,-2 4 2 0,1 0-4 15,-2 2 0-15,-1-1 3 0,0 0-1 0,-1-3-2 16,3-2 0-16,3-2-5 0,-3-6-2 0,4-1 0 16,-4-2-13-16,4-4-13 0,-4-1-19 0,2-2-25 15,-2-4-12-15,-1 0-25 0,3 0-37 16,0-7-83-16,4-2-182 0,-2 0-306 16,-4 4-622-16</inkml:trace>
  <inkml:trace contextRef="#ctx0" brushRef="#br0" timeOffset="29038.0226">6972 7871 957 0,'0'0'448'0,"0"0"-222"0,0 0-93 15,0 0-19-15,0 0 27 0,0 0 25 0,0 0 7 16,0 0-3-16,0 0-27 0,0 0-20 0,0 0-17 16,0 0-17-16,-59 123-13 0,50-97-15 15,0 3-17-15,2-2-10 0,4 4-10 0,-1-3-9 16,2 0-5-16,2-3-5 0,5-3 0 0,4-2 4 15,2-7 3-15,2-2 4 0,5-2 4 16,3-5-1-16,0-3 2 0,-1-1 2 0,2-6-3 16,-1-3 0-16,-1-4-4 0,-1-2-6 0,-1-2 0 15,-4-3-3-15,0-1 2 0,-3-4 0 0,-5 0-2 16,0-3-6-16,-5 1-6 0,-1-2-1 0,0 0-4 16,-7 2 2-16,0 2 0 0,-7 2 0 15,2 5 1-15,-2 1 3 0,-3 4 1 0,3 2 1 16,-2 0 1-16,-2 5-4 0,3 3 3 0,-3 3-1 15,4 0-1-15,-3 2 3 0,4 7-3 16,-2 4-2-16,7 2 0 0,2 2-5 0,0 3 3 0,4 1 0 16,2 1 0-16,4-2 2 0,6-1 1 15,6-1 1-15,3-2 2 0,3-4 3 0,5-2 3 16,-2-3 2-16,3-4 1 0,0-2-1 0,2-1 0 16,0-1 1-16,-3-4 0 0,3-5 2 0,-3-1 0 15,-5-2-1-15,-2-2 0 0,0-2 2 16,-3-1-1-16,-4-3 0 0,-2 0 0 0,0 0-7 15,-2 1 2-15,0 1-2 0,0 3 0 0,-4 1 1 16,2 3 0-16,-4 6-4 0,3 1 1 0,-4 3-6 16,-1 1-6-16,0 1-5 0,2 0-4 15,0 2-1-15,-1 5 4 0,-2 4 5 0,2 7 3 16,-1 0 7-16,-1 3 0 0,0 3 3 0,-1 1 1 16,-2 0-1-16,-6 1 0 0,2-1 1 0,2 0-1 15,-3-3 2-15,4-1 0 0,-2-3-2 16,4-6 0-16,1-2-5 0,1-3 7 0,-1-3 0 15,1-3 3-15,0 0 10 0,0-1 6 0,-1 0 12 16,1-1 2-16,-3-5-4 0,3-3-9 0,0 0-13 16,0-6-2-16,0 0-5 0,0-2 0 0,5-2 0 15,-2 0 0-15,5-2 3 0,-3 0-5 16,4 1-1-16,-1 0-2 0,3-1-1 0,-1 2 3 16,0-2-3-16,2 2 4 0,2 0-7 0,-1 4-1 15,-2 3 1-15,-1 1-5 0,0 4 2 0,-2 2-5 16,-4 4-6-16,2 1-3 0,-3 1-3 15,-1 5 4-15,3 2 6 0,-2 5 6 0,-2 1 3 16,1 4 3-16,2 1 1 0,-2 2-1 0,-1 1 4 16,1 0 0-16,2-3 3 0,0-3-1 15,3 0-1-15,-3-3 1 0,5-3-2 0,-1-2 3 16,1-3 5-16,-2-1-1 0,2-4 2 0,0 0 3 16,1 0-5-16,0-6 5 0,1-2 0 0,0-2-2 15,-2-1 1-15,1-3-8 0,0-2-2 0,-2 0-1 16,0 0-3-16,-4-3 6 0,4 1-2 15,-5 0 0-15,4 2-4 0,-4-4 2 0,3 2 1 16,-3 4 0-16,5 0 1 0,-4 4-2 0,3 2-1 16,-4 2-5-16,4 4-2 0,-3 1-5 0,4 1-4 15,0 2 3-15,0 4-1 0,-1 3 3 16,3 2 4-16,-2 2 1 0,2 1 5 0,-3 3 0 16,-1 2 2-16,0-1 0 0,-4 1-1 0,-1 0 4 15,-1 0-1-15,0 0 2 0,-2 0 4 0,-5-2-5 16,1 0 0-16,-3-2 1 0,-1-1-5 15,0-4 1-15,0-2-1 0,1-3 5 0,2-2 0 16,4-3 8-16,2 0 5 0,-2 0 0 0,3 0 5 16,-1 0-8-16,1-3-4 0,0 2-3 15,0-3-10-15,4 2 0 0,0-1-4 0,4-2-1 16,1 0 3-16,4 0 0 0,2-2 4 0,-2 0 3 16,4-1 1-16,-2-1 0 0,1 2 0 0,-2-2 1 15,1-2-3-15,-4 0 5 0,0 0 1 16,-3-2 0-16,-2 0 4 0,1-2-5 0,-3-2-1 15,2 1-1-15,-4-2-1 0,1 1 4 0,1 2-2 16,-2 0 1-16,-1 1-1 0,0 3 1 16,-1 1 3-16,1 2 1 0,-1 4 5 0,0 1-6 0,0 1-3 15,0 2-7-15,0 0-14 0,0 2 1 0,0 4 2 16,0 4 3-16,0 4 10 0,-1 4 1 16,1 2 0-16,0 4-1 0,0-1 3 0,0 0-1 15,1 4-1-15,3-5 0 0,1-3-6 0,-2 0 1 16,4-6-2-16,1-1-5 0,1-3-8 15,2-3-30-15,1-6-75 0,5 0-149 0,-6-3-454 16,-6-2-943-16</inkml:trace>
  <inkml:trace contextRef="#ctx0" brushRef="#br0" timeOffset="29168.6594">7958 7541 1700 0,'0'0'263'0,"0"0"-166"0,0 0-43 15,0 0-37-15,0 0-57 0,0 0-90 0,0 0-231 16,0 0-664-16</inkml:trace>
  <inkml:trace contextRef="#ctx0" brushRef="#br0" timeOffset="30116.837">8011 8082 522 0,'0'0'659'16,"0"0"-359"-16,0 0-66 0,0 0 0 0,0 0-6 16,0 0-31-16,0 0-54 0,0 0-50 0,0 0-24 15,0 0-8-15,134-118-4 0,-112 96-1 16,2 0-5-16,-3-1-7 0,-1 0-3 0,0-5-8 0,-4 3-3 16,2 1-6-16,-5-1-4 0,3-2-4 15,-4 1-5-15,-1-4-3 0,0-1-9 16,0-3 4-16,-1-1-1 0,-1-1-2 0,0-1 3 15,-1 2-5-15,-4 0-1 0,2 2 1 0,-4 2 1 16,-1 5 4-16,-1 3 1 0,0 5 1 0,-2 2-2 16,-4 3 1-16,3 5-3 0,-4 2-2 0,4 4-1 15,0 0-12-15,-2 2-4 0,2 2-4 0,-4 7 0 16,1 5 10-16,-4 4 7 0,1 5 4 16,0 5 2-16,0 3-1 0,5 3 0 0,-1-2-1 15,4 4 1-15,1 1 1 0,0 1-1 0,0 1 2 16,0 2-2-16,0-2 5 0,0 0 3 0,0-1-1 15,0-1 1-15,1-4-6 0,4 2-1 16,-1-5-3-16,4-4-1 0,-2-4-1 0,2-5 2 16,1-4 0-16,1-6 0 0,-1-3 6 0,0-2 5 15,1-2 7-15,-1-6 2 0,1-3-3 0,3-3-8 16,-2-2-4-16,1-4-1 0,0-2 2 0,1 1 2 16,-2-1 0-16,-5-2 2 0,2 4-2 0,0-1 0 15,0 3 0-15,-4 2 0 0,2 4 1 0,-2 2 0 16,-3 4-1-16,1 0-4 0,1 3-1 15,-2 1-4-15,0 0-6 0,0 0 1 0,0 5 0 16,1 3 5-16,3 2 3 0,-2 4 0 16,-1 2 3-16,3 0-1 0,-2 1 0 0,3 2-3 15,-2-2 1-15,4 0 0 0,-3-2-1 16,2 0 0-16,-2-2-10 0,1-1-16 0,1-5-34 0,-3-1-54 16,2-2-76-16,-3-3-128 0,-3-1-345 15,1 0-904-15</inkml:trace>
  <inkml:trace contextRef="#ctx0" brushRef="#br0" timeOffset="30369.6144">8532 7488 160 0,'0'0'758'0,"0"0"-384"16,0 0-89-16,0 0-32 0,0 0-36 0,0 0-40 16,0 0-54-16,0 0-44 0,0 0-31 15,0 0-25-15,0 0-18 0,0 0-16 0,0 0-30 16,0 0-48-16,-11-20-52 0,11 20-87 16,-1 2-229-16,0 0-624 0</inkml:trace>
  <inkml:trace contextRef="#ctx0" brushRef="#br0" timeOffset="30800.2881">8574 7935 2064 0,'0'0'298'0,"0"0"-238"0,0 0-40 15,0 0 10-15,0 0 32 0,0 0 34 16,0 0 7-16,0 0-12 0,0 0-23 0,127-114-25 16,-108 97-13-16,1-1-7 0,-4 2 0 0,3-2-1 15,-2-1 2-15,-2 1-4 0,2-1-4 0,-5-2-1 16,0-1-5-16,2-1-2 0,-4-3 0 0,-2-3-3 16,0-1 1-16,1-1-2 0,-3 0-3 15,-2-1 0-15,1-1-2 0,-2-3-1 0,0 3-1 0,-1 0-2 16,2 0 1-16,-2 2 0 0,-1 1 2 15,-1 4 2-15,0 4 1 0,-1 4 2 16,-2 3 0-16,-2 6 1 0,2 2-3 0,1 4-6 0,-2 3-11 16,2 0-8-16,-1 4 0 15,-4 6 6-15,-3 5 12 0,-1 6 10 0,1 3 1 0,-1 6 2 16,1 2-1-16,2 5-1 0,5 2 0 0,-1 4-1 16,0 4 2-16,3-1 0 0,-2 3 5 15,0 0 2-15,0 0-2 0,2-2 2 0,1-4-8 16,0-3 0-16,0-3-2 0,0-2-4 0,0-3 0 15,2-2-12-15,5-5-11 0,-3-4-30 0,3-5-43 16,0-3-84-16,-1-6-146 0,3-4-438 16,-4-2-813-16</inkml:trace>
  <inkml:trace contextRef="#ctx0" brushRef="#br0" timeOffset="31352.1704">8954 7522 1163 0,'0'0'438'0,"0"0"-144"0,0 0-61 0,0 0-11 16,0 0-25-16,0 0-39 0,0 0-41 0,0 0-29 15,0 0-22-15,0 0-12 0,0 0-14 16,0 0-13-16,126 103-5 0,-116-83-9 0,-1 0-4 16,2 1-1-16,-2-1-3 0,0-2-2 0,2-2 2 15,1-3 2-15,0-3 3 0,2-3 8 16,-2-3 3-16,0-4 6 0,-3 0 7 0,0-3-4 15,0-4 1-15,-3-1-6 0,2-4-8 0,-1-1-2 16,-2 0-6-16,4-2 1 0,-3 0-3 16,-2-1-1-16,1 2 1 0,-1 0-1 0,-2 0 0 15,4 1-3-15,-4 2 2 0,-1 0-2 0,-1 0 0 16,1 4 5-16,0 0-3 0,-1 4-1 0,2-1 0 16,-2 3-5-16,0 1-6 0,0 0-7 15,0 0-9-15,0 6-3 0,0 3 8 0,0 4 5 16,2 3 8-16,-2 3 8 0,0 5-4 0,0 1 1 15,0 2 2-15,0 2-9 0,0 5 6 0,-4 3 0 16,2 2-2-16,-2 7 5 0,-3 1-4 0,-1 3 0 16,2 2 0-16,-3-1-1 0,-2 2 0 15,-3-2 0-15,1 1 0 0,0-2-4 0,-4-4 2 16,-1-3-4-16,2-7-1 0,-1-4 8 0,-2-6-4 16,4-4 2-16,-3-6 2 0,-1-4-5 0,0-5 6 15,-1-4 6-15,0-3 0 0,-2-5 8 0,2-5-1 16,0-4-1-16,3-3 3 0,4-4 2 15,2-3 0-15,9-3 2 0,2-1-2 0,1-4-8 16,10-1 2-16,3-1-2 0,4-2 1 0,6 4 5 16,2-2-6-16,4 0-3 0,2 1-2 15,5-3-5-15,2-1-3 0,1-2-5 0,1 2-16 16,-2 1-27-16,-2 3-27 0,-4 2-44 16,-5 2-47-16,-2 4-114 0,-11 8-419 0,-5 5-920 0</inkml:trace>
  <inkml:trace contextRef="#ctx0" brushRef="#br0" timeOffset="34700.2945">5799 8139 0 0,'0'0'0'0,"0"0"219"0,0 0-6 16,0 0 8-16,0 0 14 0,0 0-1 15,0 0-13-15,0 0-33 0,0 0-34 0,0 0-29 16,0 0-34-16,0 0-24 0,86-25-10 15,-71 25-11-15,-3-1-5 0,5 1-4 0,-3 0-11 0,4 0-4 16,1 0-5-16,0 0-4 0,-2 0-3 16,3-2-3-16,1 2-1 0,1 0-1 0,0-1 1 15,0 0-1-15,1 0 1 0,2-1 0 0,2-1-2 16,1 0-1-16,2-2 0 0,4 0-1 16,0 1 2-16,0-1-2 0,3 0 1 0,-4 1-2 15,2-1-1-15,0 2 0 0,-1-2 0 0,3 2 1 16,-4 0 0-16,4-1 1 0,-4 1-2 0,-2 0-1 15,1 0 3-15,-1 1-2 0,1-1 2 0,-4 1-2 16,1 0-2-16,0 0 1 0,-5 0-1 16,3 0 0-16,-1-1 4 0,0 1-1 0,-1 1-2 15,1-1 0-15,-4-1-3 0,3 1 3 0,-2-1 1 16,-2 1 1-16,2-2 0 0,1 1-2 0,0-1 1 16,-4 2 0-16,1-2 5 0,0 0-3 15,-2 1-2-15,1 1 1 0,-1-2-4 0,-4 2 2 16,3 1 1-16,-1-2-1 0,-2 1-1 15,3 0 2-15,2 1-1 0,0-1 1 0,0 1 3 16,1-1-3-16,1 1 1 0,3 0-1 0,-3 0-3 16,1 0 3-16,3-2-1 0,-1 1 0 0,0 2 3 15,0-3-2-15,2 2 0 0,-1-1 0 0,2-1 0 16,0 2-2-16,-3-1 2 0,1 0 1 0,-2-1-4 16,2 1 3-16,-2 0-1 0,-1 0 0 15,1 0 5-15,-1 0-4 0,0-1 1 0,3 1 0 16,-2 0-3-16,1-1 3 0,0 1 0 0,2-2-1 15,-2 2 1-15,5-1-1 0,0 1-1 16,1-1 1-16,0 0 1 0,1 1 0 0,2-2-1 16,-1 0 3-16,-1 1-4 0,1 0 3 0,3 0-1 15,-4 0 0-15,0-2 2 0,0 1 1 16,1 0-1-16,-2 1-1 0,1-1 0 0,-1 1 0 0,0-1-2 16,1 1 2-16,0 1-2 0,-1-1 3 0,1 0 0 15,3 1-2-15,-3-1 4 0,0 0-4 0,-1 1-1 16,0 0 3-16,-2-1-6 15,1 0 3-15,-2-1 3 0,-3 2-3 0,1-2 3 16,-2 0-2-16,2 3 0 0,-4-1 0 0,-2-1 3 0,-1 1-2 16,-4 1 1-16,1-1-1 0,-4 1-1 15,0 1 3-15,-3 0 0 0,-1-2 1 0,1 2 2 16,-5 0-1-16,3 0 1 0,-3 0 0 0,1 0 3 16,-3 0 1-16,-1 0 2 0,0 0 2 15,-1 0-2-15,0 0 0 0,0 0 0 0,0 0-2 16,0 0 5-16,0 0-1 0,0 0 1 0,0 0 0 15,0 0-4-15,0 2-4 0,0-2-2 0,0 0-4 16,1 0 1-16,0 0-1 0,4 0-3 16,-4 0-3-16,1 1-9 0,-1 1-29 0,2-1-68 15,1 0-132-15,-1 0-318 0,-2-1-908 0</inkml:trace>
  <inkml:trace contextRef="#ctx0" brushRef="#br0" timeOffset="37550.8087">10022 7764 300 0,'0'0'392'16,"0"0"-95"-16,0 0-19 0,0 0-6 15,0 0-16-15,0 0-38 0,0 0-56 0,0 0-43 16,0 0-35-16,0 0-20 0,0 0-9 0,0 0-3 15,0 0 5-15,-10-60-2 0,12 47-9 16,4-2-9-16,-3-1-10 0,0-1-8 0,0-2-2 0,1-1-4 16,-2 0-2-16,-1-1-2 0,2 2 0 15,0 0-1-15,-1 1 1 0,2 1 0 0,1 1-5 16,0 1 1-16,2 2-4 0,0 2 2 0,-1 0 1 16,3 1-2-16,1 2 2 0,2-1-4 15,1 3-3-15,0 1-3 0,-2 4 0 0,4 1 0 16,-2 0-1-16,-1 1 1 0,-2 4-5 0,-2 4 2 15,-1-1 1-15,-2 1 1 0,-3 3 5 0,-1-1-1 16,-1 5 0-16,0-2 2 0,-1 4-2 0,-3 0 4 16,-3 1 1-16,-2 1 0 0,2 0 1 15,-1 0-3-15,0-2 0 0,0-2-1 0,4-2 1 16,-1-1 1-16,4-2-1 0,1-3 1 0,0 1-3 16,0-2 3-16,7-2 3 0,1 1 2 0,3-1 5 15,1-1-4-15,0-2 3 0,7-1-2 0,-1-1 1 16,-1 0 2-16,1 0 0 0,1-3 3 15,2-2-3-15,0-1 3 0,-1-2 1 0,4-2-1 16,-3 2 4-16,-2-3-2 0,-2-1-1 0,1 0 1 16,-5-3-3-16,0 0 2 0,0-2 0 0,-3-1-2 15,-3 0 3-15,0 1-6 16,-4-1 1-16,-1 3 0 0,-2 1 0 0,0 0 1 0,-1 4-4 16,-3 3-2-16,-3-1-6 0,2 3 2 15,-3 3-2-15,2 1-3 0,-2 1 1 0,-2 0-7 16,1 5 1-16,-1 2 0 0,-1 3-2 0,1 3 5 15,2 1-2-15,1 2 0 0,2 1-2 16,3 2-3-16,0 1 2 0,2 0-2 0,2-1 5 0,3-3-1 16,5 0 1-16,0-4 3 0,3-2 0 15,1-5 6-15,-1 0 4 0,2-4 4 0,0-1 1 16,1 0-1-16,-1-3 2 0,0-5-3 0,-1-2 2 16,1-1-1-16,-1-2 0 0,-1-1 0 15,-2-3-3-15,-1 0 2 0,0-1 1 0,-2-1-1 16,-2-1 4-16,1 1-8 0,0-2-2 0,-2 2-2 0,0 0-4 15,0 1 5-15,0 1-1 0,-2 2 3 16,1 5-3-16,2 2-1 0,-3 2 1 0,1 2-5 16,0 3 1-16,1 0-7 0,1 1-5 0,-1 0-1 15,3 5-3-15,0 3 10 0,2 3 3 0,-1 3 2 16,1 2 3-16,-1 2-3 0,0-2 0 16,-3 2-1-16,-1 2 1 0,-4-1 0 0,-1 4-3 15,0 0-2-15,-2-2-6 0,-6 0-4 16,-1 0-1-16,0-7 0 0,3-3 8 0,-1-4-1 15,0-2 6-15,3-4 5 0,1 0 2 0,-1-1 9 16,2 0 0-16,0 0 2 0,1 0 0 0,1 0 1 16,0-1 1-16,0 0-5 0,0-1-5 15,5 0-8-15,3-1-4 0,3-1 1 0,1 0-1 16,2-2 8-16,2-1 2 0,2-1 2 0,-1-1 4 16,1-1-3-16,1-3-1 0,1 0 0 0,1 0-1 15,-2-4 1-15,2 1 2 0,-1-1 0 0,-2-3-4 16,0 0 3-16,-2-1 1 0,1-2-1 0,-3-2 2 15,1-2-4-15,-2 0-3 0,0 0 0 16,-1-2-4-16,-2 0 3 0,0-4 0 0,-2 1 0 16,0-1-2-16,0 0 0 0,0-1 1 0,-2 0-1 15,0 2 6-15,-2 1-2 0,-1 2 3 0,-2 2 3 16,-1 0-3-16,0 3 5 0,-5 2 0 16,0 2 1-16,-2 4 0 0,1 3 2 0,0 5 1 15,1 1 2-15,1 3-2 0,1 2-9 0,-1 2-10 16,1 0-12-16,-1 7-3 0,0 3 8 15,-5 6 8-15,3 5 4 0,-1 5 7 0,0 6-4 16,1 2 0-16,1 7 1 0,1 2-6 0,1 5 6 16,-1 4-2-16,1 5 0 0,-2 1 2 0,0 3-4 15,0 1 2-15,0 4 0 0,-2-4 2 16,-1 3-2-16,-5 0 0 0,-2 1 1 0,-5-4-2 16,-2-2 5-16,3-5-1 0,0-5 0 0,5-6 0 15,2-4-2-15,2-7 1 0,3-5 0 16,-1-7 0-16,3-3-2 0,1-8 3 0,2-3 3 15,1-3 10-15,-1-3 20 0,2-1 19 0,0-1 8 16,0-7-6-16,0-5-15 0,2-4-19 0,1-3-8 16,2-2 1-16,1-4 0 0,0 1 0 15,0-2 1-15,-2-1-5 0,0 1-2 0,4-2 0 0,-1-1-3 16,-1 1 0-16,4-1-2 0,1-1-2 0,2-1-1 16,1-3-2-16,2 1 2 0,3-2 0 15,-2-1-1-15,2 3 1 0,1 3-4 16,1 3 1-16,-1 4-1 0,-1 3 0 0,-3 5 1 0,-1 0 0 15,-1 5-1-15,-3 3-2 0,-3 4-3 16,0 0 0-16,-3 4-5 0,0 0 1 0,-2 1-3 16,-1 6 1-16,2 3 1 0,-2 2 3 0,0 4 5 15,0 2 1-15,0 2 1 0,-2 3 2 0,0-1-2 16,0 3 2-16,0-2-2 0,0 2 1 16,0-2-4-16,0-5-1 0,3-3 0 0,2-3-3 15,-3-3 5-15,4-2 2 0,-2-3 3 0,2-1 3 16,2-2 0-16,-2-1 2 0,1 0 0 15,3-4 0-15,2-2 1 0,-2-3-1 0,0-3-1 16,1-2-2-16,-1-1 0 0,0-1 0 0,1-2-1 16,-2-1 3-16,1 0-5 0,-2-2 2 0,-1 0-1 15,-1-2-3-15,0 1 3 0,-2-2 1 16,2 1 0-16,-2 2-1 0,-4 1 1 0,1 4 1 16,-1 3-2-16,0 3 4 0,0 3-2 0,0 3-1 15,0 2-3-15,0 2-8 0,-1 0-10 0,1 0-3 16,-3 6 0-16,1 4 7 0,-2 5 5 15,3 2 4-15,0 5 2 0,1 5 0 0,0 0 1 16,6 1 0-16,-1 3 1 0,-2-1-2 0,4-2 1 16,1 0-2-16,3-5-3 0,1-4 3 0,4-6 0 15,0-2 6-15,3-5 3 0,-2-3 1 0,2-3 3 16,-3 0 1-16,2-6 1 0,-2-4-1 16,-1-3-2-16,-3-4-2 0,1-1-3 0,-5-4-1 15,-1-1-4-15,-4-1-7 0,-3-1-3 0,0 0-7 16,-5 0 2-16,-5 1 1 0,-2-1 2 0,-4 2 5 15,-2 4 0-15,3 1 3 0,-3 3 1 0,3 3 4 16,-1 2 0-16,1 3-2 0,0 2 1 16,1 2-5-16,0 3 0 0,2 0-2 0,2 6-1 15,0 3-1-15,4 2-4 0,1 0-3 0,1 4 2 16,4 0 3-16,0 1 2 0,4-1 7 16,6-1 3-16,1-2 3 0,1-3 9 0,4-2 3 0,0-2 3 15,1-3 5-15,0-2 0 16,2 0 0-16,-3-3-1 0,3-3-4 0,-1-2 0 0,-2-2 0 15,0 0-1-15,-4-2-1 0,1 0-2 16,-1-1-3-16,0 0-3 0,1-2 1 0,-4 1-3 16,2 1-1-16,0 0 0 0,-1 0-2 0,-1 4 0 15,1-1-2-15,-4 4 0 0,-2 2-2 0,2 3-7 16,-2 1-6-16,1 0-5 0,1 1-4 0,0 6 3 16,-1 2 3-16,1 4 4 0,-2 1 2 15,1 4 6-15,-1 2-1 0,-1 1 3 0,0 2 0 16,-2 2 2-16,-1 1 0 0,0 1 1 0,0 0-1 15,-5-1 2-15,1 0-1 0,-2-3 1 16,3-1 2-16,-1-6-1 0,0-4 0 0,3-2 2 0,-1-5 2 16,0-4 4-16,1 1 11 0,-1-2 10 15,1 0 12-15,-1 0 3 0,2-5-3 0,-5-2-10 16,2-2-8-16,1-5-10 0,1 0-2 16,-1-1-4-16,1-1-1 0,1 0 0 0,0 0 0 15,0 0-1-15,3-1-2 0,2-1 1 0,1 1-2 16,1-1-1-16,0 0 2 0,0 0-3 15,3 0 1-15,-1 1-1 0,1 1-4 0,1 2 1 0,-1 3-3 16,-1 2-1-16,-3 3 0 0,0 3-8 16,-2 1-8-16,-1 2-5 0,-1 2-3 0,1 5 3 15,1 3 10-15,0 2 6 0,0 3 3 0,0 1 4 16,-1 4-1-16,1 1 0 0,0-1 4 0,1-4-2 16,1 0 1-16,1-4 2 0,4-2 1 15,-1-2 3-15,3-4 2 0,-2-1 3 0,0-3 1 16,0 0 4-16,1-3 0 0,-4-4 0 0,2-2 0 15,-1-3-4-15,-1 0-1 0,-3-4-2 0,1 0-4 16,-4-2 3-16,1 0-2 0,-1 1-1 16,-1-1 2-16,1 1-3 0,-1 1 1 0,1 2 2 15,1 1-3-15,1 2-1 0,-1 2 0 0,1 2-6 16,1 2 0-16,-1 2-6 0,0 3-11 16,-1 0-3-16,4 1-2 0,-2 6 1 0,3 2 12 15,0 4 7-15,1 2 1 0,-2 2 5 0,0 1-2 16,0 2 1-16,-6 2-1 0,-1 2 1 0,0-1-2 15,-4 2-2-15,-6 1 0 0,-1-2-8 0,-3-1 1 16,1-5-4-16,0-2-4 0,5-7 7 16,1-4 6-16,5-3 18 0,2-2 19 0,0 0 2 15,0-6-4-15,0 0-10 0,0-2-10 0,0-1-4 16,3-2 0-16,5 1 0 0,-3-1-2 0,2 2 1 16,3 0-3-16,3 0 1 0,-1 0 2 0,2-2-2 15,0 1 2-15,1-1 1 0,-1-1-1 16,0-1 4-16,0-1-3 0,-2-2 2 0,2 2 0 15,-1-4-2-15,-2 1 1 0,0-1-1 0,-1-1 3 16,-2 1-2-16,-1 2 0 0,-1 0 0 16,0 0-1-16,-3 4 6 0,-1 2 1 0,-1 2 4 15,1 3 0-15,-2 1-4 0,0 3-3 0,0 1-10 16,0 0-11-16,0 0-7 0,0 6 2 0,0 3 2 16,0 2 10-16,0 5 11 0,0 2-1 15,0 4 0-15,0 1 2 0,0 1-9 0,5 0 4 0,0 1 1 16,2-3-4-16,2-2 5 0,2-4-7 15,3-3-2-15,0-3-3 0,0-4-17 16,2-3-44-16,-2-3-71 0,1 0-145 0,-4-1-429 16,-4-3-901-16</inkml:trace>
  <inkml:trace contextRef="#ctx0" brushRef="#br0" timeOffset="37697.7635">12227 6975 1295 0,'0'0'670'0,"0"0"-424"0,0 0-123 0,0 0-56 16,0 0-54-16,0 0-42 0,0 0-32 16,0 0-49-16,0 0-89 0,0 0-220 0,0 0-522 15,0 0 286-15</inkml:trace>
  <inkml:trace contextRef="#ctx0" brushRef="#br0" timeOffset="38254.1792">12287 7416 0 0,'0'0'273'0,"0"0"216"0,0 0-26 16,0 0-62-16,0 0-84 0,0 0-91 0,0 0-62 16,0 0-39-16,123-70-27 0,-107 53-18 0,1 2-4 15,-5-4-4-15,2 1-7 0,-3-3-8 0,0-1-6 16,-4-1-3-16,0-2-7 0,-1-1-7 15,-2 1-12-15,-2-1-5 0,1 0-4 0,-1-3-4 16,1 2 2-16,-2-1-2 0,1 0-3 16,2-2 0-16,0 2-3 0,1-1 0 0,-1 5 1 15,-2 4 2-15,2 4 4 0,-3 5 2 0,-1 4 0 16,0 3-3-16,0 3-7 0,0 1-15 0,0 0-19 16,0 1-5-16,0 6 2 0,-1 6 12 0,-4 5 16 15,1 6 5-15,-1 5 1 0,0 5 1 16,-1 0-1-16,1 3-1 0,-1 1 2 0,2 3-2 15,-2 0 1-15,2 2 1 0,-2 2-5 0,-2-3 3 16,4-2-2-16,-2-3-8 0,4-4 2 0,1-3-7 16,1-5 2-16,0-6 9 0,2-4 2 15,5-5 8-15,-3-4 8 0,4-5 10 0,-2-1 7 16,0-5 2-16,2-5-4 0,2-3-8 0,-3-3-1 0,1-3-5 16,-1-2 0-16,2 2 0 0,0-3-2 15,-3 3 6-15,1-2 0 0,2 2 3 16,0 2-2-16,1 1 0 0,0 1-3 0,0 1-1 15,0 3-1-15,1 3-2 0,-2 2 2 0,-2 3-5 16,-1 3-8-16,3 0-2 0,-4 4-5 0,0 4 1 16,1 3 4-16,-1 4-2 0,3 4 0 0,-4 2 3 15,2 4-2-15,-3 2 1 0,2-2-1 0,-2 1-5 16,3-2-6-16,0-3-4 0,3-4-1 16,0-3 3-16,1-5 2 0,-2-3-29 0,1-5-48 15,0-1-64-15,-1-1-121 0,-1-5-298 16,-4 2-1005-16</inkml:trace>
  <inkml:trace contextRef="#ctx0" brushRef="#br0" timeOffset="38371.8593">12755 7007 641 0,'0'0'783'0,"0"0"-565"16,0 0-138-16,0 0-98 0,0 0-109 0,0 0-53 15,0 0-156-15,0 0-513 0</inkml:trace>
  <inkml:trace contextRef="#ctx0" brushRef="#br0" timeOffset="38901.5782">12791 7378 963 0,'0'0'202'0,"0"0"-24"0,0 0 37 16,0 0 44-16,0 0 15 0,0 0-37 15,0 0-56-15,0 0-42 0,113-124-29 0,-103 105-23 16,0 2-13-16,-1-2-8 0,0-1-10 0,-3-1-13 16,1-1-8-16,-1-1-8 0,-2-1-10 0,2-1-4 15,-3-3-3-15,3 3-4 0,-2-3 3 16,1-2-8-16,0 1 0 0,2-3-2 0,-3 1-6 16,4 1 4-16,-2 2 0 0,-1 2 2 0,-1 5 2 15,-1 5 1-15,-2 5-2 0,-1 3-5 0,0 4-12 16,0 4-20-16,-1 0-15 0,-5 3 0 15,0 5 7-15,-5 5 20 0,-2 7 17 0,-2 5 5 0,-3 7 8 16,-1 6-5-16,1 3-2 0,1 3 2 16,1 1-3-16,0 1 3 0,1-1 0 15,4-1 0-15,1-2-3 0,3-3 0 0,5-5 0 0,2-5 0 16,4-6 3-16,4-4 2 0,4-5 6 16,2-4 8-16,-2-3 2 0,3-4 7 0,0-3 3 15,1 0-1-15,-1-7 1 0,2-3-5 16,-1-1-5-16,1-5-2 0,-4 0 0 0,2 0 2 0,-2-1 1 15,-4-2-1-15,-1 2-3 0,-2 0-2 16,1 0 0-16,-4 2 0 0,0 3 5 0,0 2-2 16,-1 4-1-16,-1 3-2 0,-1 0-7 0,0 3-7 15,0 0-12-15,0 0-15 0,0 4-3 16,0 4 3-16,0 4 9 0,0 5 14 0,0 1 5 16,1 3-1-16,0 5-2 0,1 1-6 0,0-1-8 15,1 2-10-15,0-4-18 0,4-1-19 0,5-6-14 16,2-1-15-16,6-6-22 0,-3-6-63 0,2-4-223 15,-8 0-604-15,-2-1-171 0</inkml:trace>
  <inkml:trace contextRef="#ctx0" brushRef="#br0" timeOffset="39038.7602">13145 6993 747 0,'0'0'702'0,"0"0"-459"0,0 0-93 0,0 0-64 16,0 0-51-16,0 0-98 0,0 0-85 0,0 0-101 15,0 0-262-15,0 0-481 0</inkml:trace>
  <inkml:trace contextRef="#ctx0" brushRef="#br0" timeOffset="39394.0378">13230 7272 0 0,'0'0'441'16,"0"0"-26"-16,0 0-2 0,0 0-56 16,0 0-51-16,0 0-72 0,0 0-65 0,91-132-46 15,-85 110-30-15,-3 1-18 0,0 1-15 16,-2-3-13-16,-1 2-10 0,2-1-9 0,-2-3-5 16,0 2-7-16,0-4-3 0,0 1-2 0,0-3-4 15,0 0-1-15,1 1-2 0,0 2 1 16,1 1 0-16,1 4 2 0,1 3 2 0,-3 2 4 15,1 6 6-15,-2 2 2 0,0 4-6 0,0 3-17 0,0 1-28 16,0 0-16-16,0 7 0 0,-1 4 14 16,0 4 24-16,-4 4 14 0,1 9 4 0,1 4-3 15,-2 6-1-15,2 5-1 0,-1 3-1 16,1-1-2-16,1 0 0 0,2-2-2 0,0-1-2 0,0-2 0 16,8-3 0-16,-1-5-4 0,2-1 1 15,5-6-9-15,-2-2-11 0,3-4-26 0,-2-6-65 16,-3-3-69-16,-1-4-102 0,-4-6-168 0,-1 0-288 15,-2 0-214-15</inkml:trace>
  <inkml:trace contextRef="#ctx0" brushRef="#br0" timeOffset="39803.9286">13420 7098 62 0,'0'0'669'16,"0"0"-279"-16,0 0-108 0,0 0-67 16,0 0-32-16,0 0-17 0,0 0-3 0,0 0-16 15,0 0-26-15,0 0-28 0,0 0-41 0,0 0-26 16,0 0-15-16,111-70-9 0,-110 77 6 0,0 2 3 15,0 4 4-15,2 1 2 0,0 1-1 0,-2 1-2 16,1 0-4-16,2 0-2 0,1-1 0 16,2-1 2-16,4-3 7 0,0 0 5 0,1-5 8 15,3-1 3-15,-1-4 1 0,-2-1 1 0,-1 0-5 16,-1-2 1-16,1-4-2 0,-2-2-6 16,0 1-2-16,0-3-5 0,-5 2-2 0,2 1-2 15,-4 3 1-15,0-1 0 0,-2 3-5 0,2 2-3 16,-2 0-19-16,0 0-12 0,0 4 0 0,0 5 1 15,0 4 16-15,-2 3 11 0,-1 4 3 0,-4 1 3 16,0 3-2-16,-4-1 1 0,-2 2 2 16,-2 0 2-16,-5 2 2 0,-6-1 1 0,2-1-2 15,-3-3-3-15,4-4 1 0,5-6 6 0,5-4 19 16,3-7 26-16,2-1 10 0,-1-1 4 16,4-6-14-16,-3-2-22 0,1-1-2 0,4-3-5 15,1 0-4-15,2-2 0 0,0 1-11 0,0 0-5 16,3-1-5-16,2 2-2 0,-1 1-5 15,1 0-8-15,0 2-7 0,-2-1-15 0,3 3-16 0,-4 0-28 16,-2 1-47-16,0 0-75 0,0 3-201 16,0-1-685-16,0 3-564 0</inkml:trace>
  <inkml:trace contextRef="#ctx0" brushRef="#br0" timeOffset="60067.9388">1945 8611 0 0,'0'0'0'0,"0"0"17"16,0 0 180-16,0 0 22 0,0 0 9 15,0 0-18-15,0 0-32 0,0 0-32 0,0 0-35 16,0 0-22-16,0 0-10 0,0 0-8 0,0-8-2 15,0 8-7-15,0 0-5 0,0 0-8 0,0 0-3 16,0 0-7-16,0 0-4 0,0 0-3 16,0 0-9-16,0 0-2 0,0 0-7 0,0 0-5 15,0 0-2-15,0 0-8 0,0 1-6 0,0 3 6 16,0 1 3-16,0 3 8 0,0 3 9 0,0 0-4 16,0 4-2-16,0 1 1 0,0 3 1 15,0 0 3-15,2 3 10 0,2 0-1 0,-2 2 1 16,0 0 6-16,5 5-7 0,-4 1 5 15,-1 3 18-15,1 3 11 0,-1 2 8 0,-2-1-5 16,1-1-23-16,-1 2-16 0,0-3-9 0,1 2-5 16,-1 0 2-16,0-2 0 0,0 0-4 0,0-1 2 15,0-2-2-15,0 2-1 0,0-2 4 0,0 1-2 16,0-2-3-16,0 0 3 0,0-1-5 0,0-2 3 16,-2-1 1-16,0-3-2 0,-1-1 4 15,2-2-5-15,1-1-2 0,-1-2-3 0,0-2-4 16,0 0 6-16,-2-4 0 0,1 1 0 0,1-3 0 15,1-1-2-15,-2-3 1 0,2-2-2 0,0 0 5 16,0-2-3-16,0-1-1 0,0-1 4 16,0 0 2-16,0 0 10 0,0 0 8 0,0 0 5 15,0 0 6-15,0 0-6 0,0 0-3 0,0 0-4 16,0 0-3-16,0 0-1 0,0 0-4 16,0 0-1-16,0 0-8 0,3 0-6 0,-1 0-3 15,0 0-7-15,1 0-3 0,1 0-5 0,3-1 3 16,9 0 7-16,2-3 3 0,7 2 10 15,5 0-1-15,3-1 2 0,6 1 1 0,3 1-4 16,2-1 2-16,4 0-2 0,1 0 4 0,2 0-3 16,1 0-2-16,-1 0-2 0,3 1-4 0,-3-1 4 15,-4 2 4-15,0-1 0 0,-9 1 4 0,-2-2-7 16,-6 2-1-16,-4-1 0 0,-5 1-2 16,-6 0 5-16,-4 0 0 0,-3 0-1 0,-5 0-4 15,-1 0 4-15,-1 0 3 0,-1 0 3 0,0 0 5 16,0 0-8-16,0 0-5 0,0 0-2 0,0 0-7 15,0-1 1-15,0 1-12 0,0 0-25 0,0-1-34 16,0 0-44-16,0-1-76 0,0-1-110 16,0-3-189-16,0 3-340 0,0 0-121 0</inkml:trace>
  <inkml:trace contextRef="#ctx0" brushRef="#br0" timeOffset="60281.8513">2819 9404 214 0,'0'0'324'0,"0"0"-91"0,0 0 18 16,0 0 11-16,0 0-14 0,127 40-16 16,-103-26-34-16,-2 0-28 0,-3 2-19 0,-2 0-22 15,-2 1-20-15,-5 2-18 0,0-2-24 0,-2 1-11 16,-6 0-12-16,-1-1-11 0,-1 1 1 0,-3 1-8 16,-8-2-3-16,-3 1-3 0,-3 0-10 15,-2-2-5-15,-3 0-13 0,-4-3-12 0,2 0-16 16,0 2-33-16,1-6-48 0,1 1-87 0,3-2-136 15,5-2-375-15,6-2-706 16</inkml:trace>
  <inkml:trace contextRef="#ctx0" brushRef="#br0" timeOffset="61065.2283">3531 9201 611 0,'0'0'350'0,"0"0"-217"0,0 0-86 15,0 0 7-15,0 0 48 0,0 0 54 16,0 0 22-16,0 0 21 0,0 0 2 0,-27 125-12 0,20-84-17 16,-2 0-49-16,1 3-41 0,5-1-20 15,0 1-15-15,2-2-9 0,1-1-5 0,0 0-5 16,0-2-4-16,4-4-3 0,1-1-5 16,1-4-3-16,-1-5-3 0,2-3-2 0,-1-5 0 0,-2-3-2 15,0-3 0-15,0-4-2 0,-2-1-5 16,0-2 0-16,-1-1-2 0,-1-2-1 0,1-1-3 15,-1 0-8-15,0 0-9 0,0 0-13 0,0 0-14 16,0-3-45-16,0 0-69 0,0-5-115 16,0 0-202-16,-1 0-379 0,1 2-33 0</inkml:trace>
  <inkml:trace contextRef="#ctx0" brushRef="#br0" timeOffset="61369.3311">3510 9365 693 0,'0'0'668'16,"0"0"-293"-16,0 0-122 0,0 0-39 0,0 0-28 0,0 0-24 15,0 0-31-15,0 0-34 0,0 0-25 16,0 0-22-16,124-57-15 0,-98 57-13 0,0 3-6 16,0 5-1-16,-3 2-4 0,-2 3 0 0,-1 1-2 15,-6 1-4-15,-3 1-2 0,-1 1 2 16,-7 1 2-16,-2-1 1 0,-1 2 1 15,-2-2-1-15,-7 1 3 0,-3-3 3 0,-3 2 1 0,-1-3 3 16,-2-2-3-16,-3-3-1 0,0-1-1 16,-2-1 2-16,-1-3 0 0,-4-1 0 0,0-2 1 15,-1-1-12-15,2 0 2 0,2 0-2 0,6-4-3 16,1 0 3-16,6 0-9 0,2-1-14 0,4 1-18 16,2 0-29-16,3-1-37 0,1 1-64 15,0-3-158-15,0 2-333 0,2 1-906 0</inkml:trace>
  <inkml:trace contextRef="#ctx0" brushRef="#br0" timeOffset="62906.2585">3951 9607 956 0,'0'0'534'16,"0"0"-295"-16,0 0-49 0,0 0 1 0,0 0 2 0,0 0-16 15,0 0-27-15,0 0-26 0,0 0-30 16,132-39-15-16,-115 29-15 0,-4-1-11 0,0-1-7 16,-5 1-12-16,-1 0-6 0,0 1-4 15,-5 0-2-15,-2 0-1 0,0 1 0 0,0 1-5 16,-6-1-9-16,-2 2-6 0,-1 0-7 0,-2 3-7 16,-4 2 3-16,0 2 0 0,-5 0 0 0,-1 5 1 15,-1 5-1-15,1 4 0 0,2 5 2 16,1 1-1-16,1 4 6 0,4 3-1 0,2 0-1 0,3 2-2 15,6 1-2-15,2-1-2 0,0 1 0 16,4-3 2-16,4 0-2 0,4-3 3 0,0-3-1 16,3-4 0-16,1-4 6 0,3-4 0 0,1-5 5 15,-2-3 3-15,4-1 3 0,-2-4 3 0,0-3 4 16,-3-5 0-16,-2-2 0 0,1-1 1 16,-3-2-2-16,-3-1-1 0,-2 0 1 0,-2 0-5 15,1-3-3-15,-2 0-2 0,0-1-4 0,3 0 1 16,-3-1 2-16,3 0 0 0,1 1-1 15,0 3-1-15,0 2-4 0,0 3-1 0,-1 2 3 16,1 3-5-16,-1 2 4 0,1 3-2 0,2 0-6 16,-4 3 3-16,2 1-8 0,-3 0 1 15,3 6 3-15,-4 2-8 0,-1 2 4 0,-2 3-3 16,-1 3-1-16,-1 2 6 0,0 3-1 0,-3 3 4 16,-5-1-1-16,0 0 1 0,1-1-2 0,2-1-1 15,1-3 3-15,3-2-2 0,1-1 5 0,0-2 2 16,3-3-1-16,0 1 5 0,4-3-2 15,0-2 1-15,1-3 3 0,2-2 1 0,3-1 3 16,0 0 2-16,3-4 7 0,0-4-2 0,3-3 4 16,-2-1-1-16,1 0-4 0,-1-3 6 0,1-1-1 15,-5 0 1-15,1-2 2 0,-3 0-5 16,-1-1 0-16,-3-1-2 0,0-1-4 0,-1 0 0 0,-1 1-1 16,1-2 0-16,-2 1-3 0,1 3 0 15,-1 0-3-15,-2 5 0 0,1 3 5 0,-1 2-3 16,-1 3 1-16,1 4-3 0,-2 0-12 15,2 1-10-15,1 0-4 0,2 4 2 0,-2 4 8 16,5 2 8-16,-2 5 3 0,2 3-1 0,0 2 3 16,0 2-1-16,-3 3 0 0,0-2 3 0,-2 2-4 15,-3-1 2-15,0 0-3 0,0-1-4 16,-7 0-2-16,-1-3-12 0,-3 0-1 0,-3-4-3 16,1 1 0-16,-1-7 6 0,0-1 3 0,1-4 6 15,3-2 4-15,0-2 6 0,2-1 6 0,3 0 5 16,2 0 6-16,0-2-5 0,2 0-1 15,1 0-2-15,0 1-9 0,0 1-3 0,4-1-16 16,1 0-10-16,2 0 1 0,0 0 0 0,3-1 13 16,4 1 7-16,0-1 4 0,3-2 3 0,-1 2 4 15,3-3 3-15,0-2-1 0,2-2 5 0,-1-2-1 16,0-1 2-16,0 0 4 0,-2-1-3 0,-3-2 1 16,2-1 3-16,-5 0 2 0,-1-2 3 0,0-1-1 15,-3 1-1-15,0-2-3 16,-5 2-2-16,1-1 0 0,0 3 2 0,-3 1 7 15,-1 3-1-15,0 1 4 0,0 4 0 0,0 1-6 0,0 3 4 16,0 1-7-16,-1 2-9 0,1 0-12 16,-3 0-20-16,2 2-1 0,-2 5 2 0,0 3 10 15,0 4 15-15,-1 5 0 0,1 1 3 16,2 3-6-16,-1 3-1 0,2 0-1 0,0 2-1 16,3-3 1-16,2 0-4 0,1-3-2 0,4-5 1 15,1-2 2-15,2-2 7 0,3-5 4 0,-3-4 4 16,4-3 2-16,-2-1 3 0,1-3 0 0,1-4-4 15,-1-5 6-15,0-1-5 0,-4-1-1 16,0-1-1-16,-1-1-6 0,-3-3 4 0,-2 0-3 16,-3 0-4-16,-2-1 1 0,-1 1-9 0,0-1 0 15,-5 1 3-15,-1 1 1 0,-2 2 6 0,1 0 0 16,-2 3 0-16,0 3-3 0,0 2-1 0,-2 1-2 16,3 2 0-16,-1 1 3 0,-2 2-2 15,2 2-3-15,0 0 1 0,-1 3-7 0,3 3 5 16,-2 2 1-16,-1 3 0 0,3 1 0 0,0 2-3 15,3 0-1-15,1 1-1 0,0-2 3 16,3 0 1-16,0-2 2 0,6-2 5 0,0-2 5 16,1-3 8-16,3-2 9 0,1-1 1 0,1-1 3 15,3 0-7-15,-3-3-2 0,3-2-1 0,-3-1 1 16,0-1 2-16,0-1 2 0,-3 0-1 16,2 1-3-16,-2-2-1 0,-2 0-2 0,-1 1-3 15,1 0 2-15,1-1-3 0,-3 0-3 0,3 2-3 16,-3 0-2-16,0 1 3 0,-1 1 2 0,2 1-2 15,-4 1-1-15,2-1-3 0,0 2-1 0,-3 0-1 16,1 1 2-16,0-1 1 0,-2 1-4 16,1 1 1-16,-1 0-3 0,0 0 0 0,0 0 1 15,0 0-2-15,0 0 1 0,0 0-5 0,0 0-1 16,0 0 0-16,0 0-2 0,0 0 3 0,0 0 2 16,0 0 1-16,0 1 2 0,-1 1 1 15,1-1 4-15,0 0-2 0,-2-1 5 0,2 1 0 16,0-1 0-16,0 0 0 0,0 0-2 0,0 0 0 15,0 0 2-15,0 0-2 0,0 0 3 0,0 0-2 16,0 0-3-16,0 0 4 0,0 0-3 16,0 0 2-16,0 0 0 0,0 0 1 0,0 0-4 15,0 0 0-15,0 0 3 0,0 0-5 0,0 1 6 16,0 0 0-16,0 1-4 0,0-1 2 0,-1 0-1 16,1 0 1-16,0 0 1 0,-1 0-5 15,1 2-7-15,-1-1-19 0,-2-1-29 0,0 1-58 16,0-1-92-16,-1 1-166 0,-1 0-511 15,2-2-464-15</inkml:trace>
  <inkml:trace contextRef="#ctx0" brushRef="#br0" timeOffset="63169.6242">3606 9678 736 0,'0'0'186'0,"0"0"8"0,0 0 74 0,0 0 41 16,0 0 4-16,0 0-56 0,0 0-75 0,0 0-45 15,120-13-31-15,-49 5-34 0,15 1-22 0,8 0-11 16,9 1-10-16,2-2-2 0,3 1 0 16,4 0-2-16,-3 0-5 0,-2-2-8 0,0 0-7 15,-6 0-6-15,-7 0-5 0,-10 4-6 0,-8-1-13 16,-12 3-16-16,-10 0-26 0,-8-1-34 0,-12 1-51 15,-6-1-91-15,-7 0-173 0,-10 3-392 16,-3-1-314-16</inkml:trace>
  <inkml:trace contextRef="#ctx0" brushRef="#br0" timeOffset="63661.0573">5949 9070 948 0,'0'0'902'0,"0"0"-575"0,0 0-102 15,0 0-56-15,0 0-43 0,0 0-33 0,0 0-45 16,0 0-30-16,0 0-5 0,0 0 4 16,0 0 15-16,0 0 16 0,0 0 2 0,-28 120-6 15,25-74-7-15,-4 3-5 0,4 6 4 0,-5 2 7 16,2 2-5-16,1-3-8 0,3-5-13 0,2-2-11 16,0-5-1-16,0-4-1 0,2-3-4 0,3-5-5 15,1-3-8-15,1-7-6 0,-4-5-14 16,2-6-23-16,-1-2-24 0,-3-7-29 0,1-2-7 15,0 0-25-15,-2-7-82 0,0-6-162 0,0 1-346 16,0 2-650-16</inkml:trace>
  <inkml:trace contextRef="#ctx0" brushRef="#br0" timeOffset="63899.2705">5803 9083 710 0,'0'0'696'0,"0"0"-409"16,0 0-92-16,0 0-45 0,0 0-16 0,0 0-6 0,0 0-14 15,0 0-11-15,143-83-14 0,-110 84-11 16,0 6-6-16,4 2-10 0,-2 4-4 0,-1 1-9 16,-3 4-7-16,-7-2-8 0,-3 1-9 15,-10-1-6-15,-2-1-9 0,-9-1-4 0,0 0 5 16,-9-1 3-16,-4-1 8 0,-6 1 4 0,-3-1-5 16,-6-2-4-16,-1-2-9 0,0-3-3 15,1 0-5-15,2-1-1 0,1-3-7 0,8 0-13 16,0-1-18-16,8 0-34 0,6 0-54 0,2 0-124 0,1-1-270 15,1 0-603-15,2 1 104 0</inkml:trace>
  <inkml:trace contextRef="#ctx0" brushRef="#br0" timeOffset="65767.9069">6324 9366 1335 0,'0'0'362'0,"0"0"-134"0,0 0-26 0,0 0 4 16,0 0-15-16,116-20-31 0,-86 12-45 16,3-1-35-16,-2-1-17 0,-1-1-12 0,-4 1-6 15,-5-1-5-15,-4 0-1 0,-6 2 0 0,-7 0-2 16,-1 1 2-16,-3 1-9 0,0 0-12 0,-5 0-10 16,-6 0-20-16,-1 1 2 0,-6 3-2 0,-2 0 3 15,-5 3 9-15,-1 0-3 0,-3 5 1 16,4 2 0-16,-2 7-1 0,6 1 0 0,0 3-2 15,2 5 0-15,7 0-7 0,2 2 3 0,1 3 2 16,6 2 0-16,1 3 2 0,2-1-10 0,6 3-4 16,6-1 1-16,5-3 5 0,3-4 7 0,4-6 0 15,4-4 1-15,4-8 0 0,0-3 3 0,1-5 5 16,-1-1 0-16,-5-4 5 0,0-5 0 16,-6-4-2-16,-1-2 2 0,-1-3-3 15,-7-4 2-15,-1-1 2 0,-1 0 0 0,-2-2 1 16,-1-4-4-16,-4 3-2 0,2-4-1 0,1 2-2 0,-3 0 2 15,4 2 0-15,1 2-1 0,-3 2-2 16,4 6-2-16,0 2 2 0,0 4 0 0,1 3-1 16,-1 4-5-16,-4 1-6 0,2 2-4 0,2 3-7 15,-6 4 4-15,3 3 3 0,-3 6 1 16,-2 0 3-16,-1 6-5 0,0 2-1 0,-2 2-3 16,-6 3 0-16,-3-1-6 0,1 3-8 0,0-3-3 15,0-2-6-15,5-4 3 0,1-2 2 16,4-4 6-16,0-4 7 0,6-3 9 0,0-2 5 15,2-4 7-15,1 0 5 0,2-3 6 0,6 0 6 16,-1-5 0-16,5-3 1 0,3-2 3 0,0-2 3 16,3-3 5-16,-1 0 6 0,0-2 0 0,1-1 3 15,-4-2-2-15,-2-2-2 0,-1-1 3 0,-1-2-3 16,-4-1 1-16,3-3-5 0,-2 0-4 0,-1-4-2 16,-3 0-3-16,3-2-1 0,-5-1-1 15,-2-5-5-15,-3 0-1 0,3-4-3 0,-5 0 0 16,3 1 0-16,-3 1 1 0,0 0 4 0,1 5-3 15,-3 1 0-15,-1 6 1 0,0 4-1 16,0 5 8-16,-1 5 3 0,-3 5 5 0,2 3-6 16,1 4-5-16,0 3-10 0,-1 2-11 0,-2 0-1 15,1 9-6-15,-1 5 3 0,-4 8 5 16,-1 6 3-16,4 9 7 0,0 8 2 0,2 5 1 16,-1 6-3-16,2 4-4 0,1 3 3 0,-2 3-2 15,-2 2 5-15,3 2 0 0,2-1-3 0,0 0 1 16,0 1-5-16,0-1 0 0,0 0 0 15,0-6-3-15,0 1-6 0,1-4-10 0,0-5-7 16,4-6-7-16,-2-4-12 0,2-9-13 0,0-7-23 16,0-8-19-16,0-7 4 0,3-9 25 0,-4-5 37 15,5-5 33-15,-3-11 20 0,-2-5 0 0,-1-6-6 16,0-4 1-16,-3-4 1 0,-4-3 10 0,-1-4 12 16,-5-1 11-16,-2-2 8 0,-2 4 6 0,0 1-3 15,-1 3-7-15,1 1 3 16,4 4-3-16,2 2-2 0,5 1-2 0,3 2-6 15,0 4-6-15,3 2-3 0,6-2-5 0,8 2-8 16,-1 2-9-16,9 0-7 0,1 2-4 0,6 1 0 16,3 1 3-16,2 0-3 0,0 3 1 0,4 2-3 15,-2 2 0-15,-2 2 1 0,-5 4 1 16,-4 1 4-16,-6 1-1 0,-9 0-2 0,-2 0-2 16,-5 0-2-16,-4 0-1 0,-2 3 3 0,0 3 3 15,-1 5 1-15,-6 3 2 0,2 2 2 0,-4 4-2 16,0 2 2-16,0 0-1 0,-1 2-2 0,1 2-1 15,1 1-3-15,4-2 4 0,1 0 2 16,3-4 0-16,1-3 3 0,5-5 0 0,9-2-1 16,0-4 3-16,3-5 3 0,3-2-2 0,1 0 2 15,3-7-3-15,-4-3-4 0,0-2 2 0,-1-4-1 16,-3-2 0-16,-3-2 4 0,-4-2-4 16,-2-2-2-16,-5 0 0 0,-2 0-5 0,-1 0 3 15,-2 1-1-15,-6 2 2 0,-2 2-4 0,-2 1 0 16,0 3 3-16,-5 2-3 0,5 4 4 15,-5 1 0-15,5 3-2 0,0 2-1 0,1 3-4 16,1 0 0-16,2 0 3 0,0 8 0 0,4 1 1 16,-2 3-3-16,4 1-1 0,1 1 1 0,1 3 0 15,0-1 0-15,7-2 1 0,5-3 1 16,2-3-1-16,7-2 5 0,3-5 3 0,0-1 2 0,3-2 2 16,-4-5-2-16,-1-4-3 0,-4-1-1 15,-4-2 2-15,1-2 1 0,-2-2 4 0,-2 2-3 16,-2-3 0-16,2 0-4 0,-2 0-1 0,0 0 0 15,0 1 0-15,1 1 0 0,-1 0 0 0,-3 4-2 16,3 1-2-16,-2 5-2 0,-3 4-3 16,1 3-6-16,-2 0-4 0,-1 2-2 0,3 9 0 15,-2 2 5-15,1 5 3 0,1 3 5 0,-2 4 1 16,-2 1 0-16,3 3-2 0,-4 1 1 0,0 4 2 16,0-2 0-16,0 1 5 0,0-4-2 15,1-3-5-15,4-5 2 0,5-5-1 0,0-5 3 0,0-4 6 16,1-3 3-16,-2-4 3 15,-1 0 4-15,0-8-3 0,2-1 0 0,-3-4 5 16,3-3-2-16,4-5-1 0,-4-2 0 0,0-1-4 16,0 0-1-16,-3-1 1 0,2-2 1 0,-1 3-1 15,1 0-3-15,-1-1-1 0,1 2-3 0,-1 1 0 16,2 2-1-16,0 0 3 0,1 3 0 0,2 2-7 16,-4 4 0-16,-1 3-4 0,0 3-4 0,0 5-2 15,-1 0-5-15,-3 7-1 0,4 4 1 16,-5 5 5-16,3 1 3 0,-3 5 3 0,-1 0 2 15,-1 4 0-15,-1 1 0 0,0 4 1 0,-3-2-1 16,-4 4 3-16,2-5-2 0,-3-1-3 16,5-7 1-16,-1-5 2 0,3-5 2 0,1-5 5 15,0-2 7-15,0-3 9 0,0 0 9 16,0-3 0-16,0-5-5 0,1-3-9 0,6-4-8 16,0-5 0-16,-1-3 1 0,4-1-3 0,0 0 0 15,5-3 0-15,-2 3 0 0,0 0 0 0,3 2-1 16,-1 0-3-16,2 0 2 0,1-1-3 0,1 1 0 15,-2 0 2-15,2 1 0 0,-1 2-3 16,0 3 0-16,-5 5-3 0,0 4-5 0,-3 2-1 16,-2 5-7-16,0 0-5 0,-5 5 1 0,-1 5-2 15,2 3 8-15,-4 5 6 0,0 3 3 16,0 2 4-16,-5 2-2 0,-1 1-2 0,-5 0 1 0,-4 2-1 16,1-3-2-16,-1-2-2 0,3-6-2 15,7-4 0-15,0-7 12 0,4-3 21 0,1-3 13 16,0-5 6-16,2-4-7 0,4-4-16 0,3-3-11 15,-3-2-3-15,4 0 4 0,0-2 3 0,4 1 4 16,-2-1 0-16,0 1 0 0,-1 1-2 0,0 2-4 16,4 2 2-16,-4 2-3 0,1 2-2 15,-1 5 1-15,-2 1-4 0,1 4 0 0,-2 0 1 16,-2 2-3-16,2 7 0 0,1 2-1 0,-1 3-3 16,-2 4-1-16,3-1 0 0,1 5-8 15,-2-1-11-15,0 1-21 0,-4 0-49 0,5-1-60 16,-2-1-103-16,1-5-160 0,-1-3-421 0,1-5-751 0</inkml:trace>
  <inkml:trace contextRef="#ctx0" brushRef="#br0" timeOffset="66463.8355">9037 8900 1106 0,'0'0'360'0,"0"0"-69"0,0 0-9 15,0 0-23-15,-123 35-31 0,95-19-38 0,-1 3-45 16,4 4-37-16,-2 3-30 0,4 3-25 16,-2 4-20-16,9 0-14 0,0-2-11 0,12-2-12 15,4-5 0-15,4-5 4 0,14-4 4 0,0-3 8 16,4-4 1-16,0-4-4 0,0-3 3 0,-1-1 1 16,0-2-1-16,3-7 5 0,-8-4-3 0,2-2-1 15,-4-2-2-15,0-2 0 0,-5-1 0 16,-3-2 0-16,0-1 0 0,-2 1-5 0,0 2 0 15,-3 0-3-15,-1 4-2 0,0 3 2 0,0 4-2 16,0 3 0-16,0 5-3 0,0 1-14 16,0 0-12-16,-4 1-4 0,2 7 3 0,-1 5 10 15,0 3 14-15,-2 4-1 0,4 2-1 0,-1 1 3 16,1 1-2-16,-1 1 2 0,0 0 1 0,1-2-5 16,1-4 1-16,0-2-6 0,6-3 2 15,2-5 9-15,3-2 2 0,-1-5 10 0,1-2 2 16,2 0 1-16,-2-8 3 0,1-2 1 0,3-4 0 15,-3-2-1-15,0-3 2 0,-1 0-5 0,0-2 1 16,-2 1 1-16,0-4-5 0,1 2 1 0,0-1-4 16,0-1-3-16,0 3 2 0,1 0-3 0,1 1 1 15,3 5-4-15,-4 1-2 0,0 1-2 16,0 7-2-16,-3 2-2 0,-3 3-11 0,2 1-1 16,-5 0-3-16,4 8-2 0,-3 3 13 0,-2 3 1 15,1 3 4-15,1 4 6 0,-3 2-4 16,0 1 3-16,0 2 0 0,-5-3 1 0,-1 2 0 15,0-5 3-15,1 0-2 0,1-6-1 0,3-3 4 16,0-5-1-16,1-2 5 0,-1-4 19 0,1 0 6 16,0 0 5-16,0-7-3 0,0-3-17 15,0-2-3-15,1-4-4 0,1 0 1 0,5-2 3 16,-2-2-1-16,4 1 2 0,0-1-2 0,0 2 0 16,2 1-5-16,0 1 1 0,-1 1 2 15,4 2-7-15,-1 1 5 0,1 3-7 0,-2 4-1 16,3 1 1-16,-4 3-8 0,-1 1-2 0,-1 3-2 15,-3 6-2-15,2 2 6 0,-2 4 2 0,-2 3 3 16,3 4-1-16,-5 2-2 0,-1 2-8 0,-1-1-9 16,0-1-10-16,0-2-30 0,-2-1-25 0,1-4-38 15,-1-2-54-15,2-5-69 0,0-3-149 16,0-2-503-16,0-3-503 0</inkml:trace>
  <inkml:trace contextRef="#ctx0" brushRef="#br0" timeOffset="66866.8027">9781 8857 470 0,'0'0'219'0,"0"0"-73"0,0 0 25 16,0 0 66-16,0 0 45 0,0 0 5 0,0 0-48 16,0 0-63-16,-134 54-34 0,116-32-22 0,-2 2-18 15,5 4-15-15,-1 1-14 0,5 1-19 16,2 0-11-16,8-4-2 0,1-4 1 0,11-1 8 15,0-4 4-15,7-3-5 0,0-3-4 0,3-3-5 16,1-2-7-16,2-2-1 0,3-4-5 16,0 0-2-16,-1-2 0 0,0-5-1 0,-2-2-2 15,-4-4 0-15,1-1 0 0,-1-2-5 0,-2-4 2 16,-3-1-2-16,-1-3-6 0,-3-2-1 16,0 0 0-16,-3 1-7 0,-4 1 5 0,3 1-3 0,-4 3-3 15,-2 4 1-15,-1 3 3 0,0 4 2 0,0 2 0 16,-5 5-3-16,-3 2-7 0,-2 1 0 0,-6 7 0 15,0 5 1-15,-3 1 4 0,1 6-6 16,1 0 3-16,4 1 0 0,2 6-1 0,6-4 2 16,0 1 1-16,5 1 0 0,5-5 2 0,5-1 1 15,5-3-2-15,6-3 0 0,5-3-3 16,3-1-10-16,0-2-18 0,1-1-36 0,0-3-57 16,-1 0-78-16,0-2-157 0,-8 0-575 15,-8-1-718-15</inkml:trace>
  <inkml:trace contextRef="#ctx0" brushRef="#br0" timeOffset="68776.1572">10926 8712 1414 0,'0'0'343'0,"0"0"-114"0,0 0-61 16,0 0-23-16,0 0 2 0,0 0-7 0,0 0-23 15,0 0-15-15,-134-23-19 0,107 31-23 0,-2 3-16 16,1 2-12-16,2 3-6 0,-1 0-2 15,5 0-2-15,3 2-6 0,4 2-7 0,3 0-5 16,2 2-3-16,6-2 1 0,4 1-3 0,0-1-3 16,7-4-1-16,5-2-2 0,2-3 5 0,6-5 6 15,4-2 3-15,1-4 3 0,1-1-3 16,0-6 0-16,0-4-2 0,-3 0 0 0,-2-4 3 16,-1-2 1-16,-3-2 0 0,-4-1 0 0,-2-1 0 15,-3-1 3-15,-6 0 2 0,-2 3 6 0,0 3-3 16,-1 3-3-16,-6 4-2 0,1 0-4 0,-1 5-2 15,1 1-1-15,3 2-6 0,0 1-8 0,1 0-4 16,0 4-1-16,2 4-1 0,0 1 8 16,2 3 3-16,3 5-1 0,4-1 1 0,2 1-4 15,5 0 1-15,-1-1 3 0,2-2 1 0,2-2 3 16,-1-3-3-16,5 0 1 0,1-5 1 16,0-3 2-16,0-1 7 0,-1-3 2 0,3-4 1 15,-2-2-4-15,-1-2 0 0,-5-3 2 0,2-2 1 16,-3-2 6-16,-1-2-2 0,-2-2-3 0,0-2-3 15,-2-1 0-15,0-4 1 0,-1-1 1 0,-1-2 2 16,1-2-3-16,-2 0-4 0,0-3 0 16,0-1 0-16,2 0 0 0,-5-1-1 0,0 0 0 15,-1-2-1-15,-1 2-2 0,0 0 2 0,-2 2 1 16,-1 2-1-16,-1 1 2 0,0 3-1 16,0 3 0-16,-1 3 0 0,-3 5 2 0,0 3 2 15,-1 4 2-15,-1 6-1 0,3 2-5 0,0 3-2 16,1 1-4-16,-1 1-3 0,1 0-1 0,-3 8-1 15,1 5-3-15,-3 7 5 0,0 8 1 16,1 6 3-16,-3 6 4 0,3 7-2 0,0 6 1 16,0 3-1-16,1 5-1 0,-1 2-1 0,-1 3 3 15,4 2 0-15,-2 2-1 0,1 5 2 0,0 2-4 16,-1 5 2-16,-3 1 1 0,-1 1-1 0,-1 0 3 16,-3-4-3-16,2-4-5 0,1-2 1 15,-1-8-4-15,2-6 2 0,-1-8 0 0,0-8-5 16,3-9 1-16,-1-12-2 0,2-6 5 0,0-9 6 15,1-8 12-15,1 0 3 0,-2-11-1 0,2-7-3 16,-1-7-6-16,3-8-1 0,-1-6 4 16,3-3 5-16,0-5 0 0,7-3-4 0,0-1-5 15,3-4-2-15,4 1 0 0,2-3 3 0,4-2 2 16,2-2-3-16,2 0-4 0,3 1-3 0,2 4 2 16,-1 5-4-16,0 8 1 0,-3 9 1 15,0 8-5-15,-5 8-2 0,-3 6 1 16,-2 7-4-16,-3 5-5 0,-3 2-1 0,-2 9-3 0,-3 4 2 15,-1 5 9-15,1 5 3 0,-3 2 4 16,0 4 2-16,1 1-2 0,0 0 0 0,3-3-3 16,1 0 2-16,2-3 5 0,3-1 1 0,0-6 4 15,4-3-5-15,-1-3 0 0,-1-5 0 16,3-3 1-16,-3-5 6 0,2 0 2 0,-1-8 1 0,3-5-1 16,-1-2-1-16,2-4 3 0,-5-1-1 15,2-2 7-15,-2-3-9 0,0-2-2 0,-1-3-3 16,0-1-5-16,-2-3 8 0,0-1 0 0,1-2-2 15,0-1-3-15,-1-2-1 0,1-2 0 0,1 1 1 16,-2-4 3-16,2 0-2 0,-1-1-1 16,-1-1 1-16,3-4-7 0,-4 3 7 0,-2 0 0 15,0 3 2-15,-4 2 6 0,-2 4-8 0,-1 6 2 16,0 3-2-16,-1 5 1 0,-5 7 5 0,1 4-1 16,0 5 0-16,0 2-4 0,2 5-5 15,1 0 1-15,-1 2-11 0,2 0-3 0,0 3-6 16,-2 8 2-16,-2 8 5 0,0 7 4 0,-1 11 9 15,1 10 1-15,-1 6 1 0,3 8 2 0,1 4-5 16,2 4 1-16,0 3 0 0,2 1 2 0,0 3 0 16,0 2 0-16,-2 2-1 0,0 4-3 15,-7 0 3-15,-3-2 0 0,-4 0 2 0,-1-4 0 16,-2-6-6-16,1-5 0 0,0-5-5 16,2-9-2-16,0-6 4 0,3-9-1 0,2-7 2 0,3-7 3 15,1-10 0-15,1-5 5 0,0-6 10 16,2-3 10-16,1-5-2 0,1-9-2 0,-3-4-9 15,3-7-6-15,0-4 3 0,0-4 1 0,4-6 1 16,6-1 2-16,0-3-4 0,1-4 2 0,3 1 0 16,-1-1 1-16,2-3 0 0,0-2-4 15,4-2-3-15,0-3-4 0,4 3 2 0,2 0 2 16,1 2 0-16,2 8 3 0,-4 8-7 16,-2 7-1-16,-2 6-3 0,-7 11-2 0,0 3 3 15,-6 5-8-15,0 4-5 0,-5 2-4 0,1 9 1 16,-1 4 8-16,-2 5 6 0,0 6 9 0,0 4-2 15,-1 2-2-15,-3 4 0 0,2-1-2 0,-2-1 2 16,3-3 1-16,1-3-1 0,1-6 1 16,4-4-2-16,2-4 1 0,2-5 0 0,-4-2 4 15,1-5 4-15,-2-2 2 0,1-1 4 0,0-7 0 16,1-7 0-16,0-3-2 0,2-5-1 0,-2-2 0 16,1-2-2-16,0-3 1 0,0 0-2 15,-1-2 2-15,2 2-1 0,1-1-1 0,-1 0 1 16,4 0-2-16,1 0-2 0,1 2 3 0,2 1-2 15,-1 3 3-15,1 4-3 0,-2 4-2 0,0 5-2 16,-4 5-5-16,-2 2 6 0,-2 4-3 0,1 1-2 16,-4 2 2-16,3 6-5 0,-4 6 1 15,3 3 2-15,-2 6 3 0,-2 2 2 0,-1 4-2 16,0 2-1-16,0 2 0 0,0-2 3 16,-1 1 1-16,-1-2 1 0,2-1-2 0,0-2-4 0,0-2-6 15,3-5-8-15,0-3-11 16,2-2-19-16,-2-3-36 0,1-4-54 0,1-3-81 0,1-2-121 15,-1-1-358-15,0-2-912 0</inkml:trace>
  <inkml:trace contextRef="#ctx0" brushRef="#br0" timeOffset="69337.9531">12705 8561 1154 0,'0'0'467'0,"0"0"-327"0,0 0 37 0,0 0 54 0,0 0 27 15,0 0-18-15,-143 19-54 0,117-7-54 16,-3 0-33-16,2 6-25 0,0 0-18 0,-1 5-13 16,4 1-15-16,1 1-5 0,2 3-6 15,4-2-7-15,6 0-5 0,6-3-7 0,5-4 0 16,7-3 1-16,5-4 8 0,3-5 2 0,1-2 0 16,3-3 2-16,-1-2-1 0,1-2 1 0,-3-5 4 15,2-4-1-15,-3-2 3 0,0-3-5 0,-4-4-6 16,-1 0-1-16,1-2-2 0,-3-1 4 15,-4 1 1-15,3-1 1 0,-5 2-5 0,2 2 1 16,-3 4 0-16,-1 2 3 0,0 5-1 0,0 2 0 16,0 4-3-16,0 1-6 0,0 1-13 0,0 0-1 15,0 6 0-15,0 4 3 0,0 4 11 0,1 4 0 16,1 1 0-16,0 2 1 0,3 3 0 16,0 0 2-16,3 0-1 0,0-1-1 0,2 0-5 15,3-4 2-15,1-5 4 0,3-3-1 16,2-6 5-16,-1-3-2 0,-2-2 1 0,3-5 2 15,-4-5-1-15,0-4 3 0,-3-2 2 0,0-5-2 16,-1 0-1-16,-3-1 1 0,-1-1-5 16,-2-2 1-16,0 0 3 0,-4 1-2 0,1-1-2 0,1-1 1 15,0 3-4-15,-1 1 2 0,-1 4 3 0,2 2 2 16,-2 5 0-16,-1 3-1 0,0 5 0 16,1 0-4-16,-1 3-7 0,0 0-6 0,0 5-2 15,0 6 4-15,-2 1 4 0,-1 5 5 16,2 4 0-16,-1 3 1 0,-1 4 2 0,0 2-2 15,2 1-2-15,0 1 0 0,1-1-4 0,0-2-3 16,2-1-4-16,6-6-9 0,2-2-11 0,2-6-17 16,2-3-28-16,1-4-44 0,-3-5-56 0,1-2-98 15,1-2-193-15,-6-4-410 0,-3 0-482 16</inkml:trace>
  <inkml:trace contextRef="#ctx0" brushRef="#br0" timeOffset="69472.7387">12843 8353 1085 0,'0'0'388'0,"0"0"-89"0,0 0-89 16,0 0-33-16,0 0-26 0,0 0-37 16,0 0-41-16,0 0-55 0,0 0-86 0,0 0-75 15,0 0-52-15,0 0-45 0,0 0-83 16,0 0-359-16,0-70-182 0</inkml:trace>
  <inkml:trace contextRef="#ctx0" brushRef="#br0" timeOffset="70356.211">12942 8690 2179 0,'0'0'69'16,"0"0"-12"-16,0 0 30 0,0 0 34 0,10-133 24 16,-8 107 8-16,2 2-25 0,1 1-25 0,1 3-26 15,2 0-25-15,1 3-21 0,0 5-14 0,1 3-7 16,3 2-7-16,-2 4-4 0,1 3-3 15,1 0-9-15,-2 5 2 0,3 5 1 0,-1 5-1 16,0 4 4-16,-3 2-3 0,-1 3 1 0,-3 1 0 16,-3 3-1-16,-3 1 2 0,-3 2 0 0,-8 0 2 15,-3 1-5-15,-6 0 2 0,-1-2-4 0,-4-1-6 16,2-4-5-16,4-5-8 0,5-5 6 16,3-8 17-16,4-5 20 0,4-2 17 0,0-2 6 15,1-5-5-15,2-3-8 0,0-3-7 0,0-1-6 16,5-1-5-16,5 0-1 0,2-1-4 0,2 0 1 15,3-1 1-15,2 2-2 0,3-1 4 16,1 0 0-16,-2 0 1 0,3 2 5 0,-2-2-4 16,0 0 1-16,0 0-1 0,0 0-2 15,-1-2 3-15,-2 1 1 0,-1 3 1 0,-2 1 1 16,-4 3 1-16,-3 1 3 0,-4 4 2 0,-1 2 3 16,-3 1-4-16,-1 1-6 0,0 1-12 0,0 0-19 15,-1 0-2-15,-6 6 2 0,0 1 8 0,-4 4 15 16,-2 3 3-16,1 2-2 0,-3 2-1 15,1 2-1-15,-2 3-1 0,1 1 2 0,0 1 0 16,4-1-6-16,5-4-3 0,3-1-2 0,3-6 2 16,3-3 10-16,3-3 6 0,4-5 5 0,1-2 3 15,2 0-5-15,-1-7 1 0,5-2-1 16,0-5 1-16,0-2-1 0,0-2 0 0,-3-2-1 0,-1 1-3 16,-3-1 3-16,-2 3-4 0,-1 0 1 15,-4 0 1-15,0 4-3 0,-3 2 4 16,0 3-3-16,0 2-2 0,0 2-1 0,0 3-11 0,0 1-16 15,-3 0-6-15,1 5 1 0,-2 4 3 0,-1 4 17 16,-2 2 5-16,4 3-1 0,-1 0 5 16,3 1-3-16,1 0 1 0,0-1-2 0,3-2 0 15,4-1 3-15,3-4 3 0,2-3 8 0,2-5 6 16,2-2 5-16,-1-1 3 0,4-1 0 0,-1-6 0 16,-2-3-3-16,2-1-3 0,2-4 2 15,-1-1-1-15,-3-1 3 0,0-3 1 0,1 0-2 16,-3-1 1-16,-2-4-3 0,-1 0-4 0,-2-2 1 15,-1-2-4-15,-3-1-4 0,-2-2 0 16,-2-6-3-16,-1-3-3 0,0-2 1 0,0-1-1 16,-2-1-2-16,-3-1 3 0,2-3-2 0,-2 3-1 15,1-2 4-15,1 2-5 0,-4 3 3 0,4 4 1 16,-3 3-1-16,0 7 4 0,0 9 1 16,-2 5 1-16,4 5-2 0,-4 6-11 0,3 4-9 15,-1 1-4-15,-4 11 1 0,-1 5 7 0,0 6 8 16,-5 7 5-16,5 8-1 0,0 3 3 0,3 6 0 15,5 5 0-15,1 2 3 0,2 3-3 0,4-2 0 16,10 0-3-16,3-4 3 0,7-4 0 16,2-3 4-16,3-8-1 0,2-2-3 0,0-6 3 15,1-2-6-15,-1-4-4 0,-1-3-5 0,0-4-20 16,-1-2-18-16,-1-4-42 0,-5-2-76 0,-2-1-131 16,-4-3-426-16,-8 0-911 0</inkml:trace>
  <inkml:trace contextRef="#ctx0" brushRef="#br0" timeOffset="104455.9779">1915 9829 0 0,'0'0'0'0,"0"0"0"0,0 0 0 16,0 0 0-16,0 0 0 0,0 0 0 16,0 0 159-16,0 0-11 0,0 0-18 0,0 0-15 15,0 0-11-15,0 0-3 0,4-19 2 0,-4 19 5 0,0 0 9 16,0 0 8-16,0 0 4 16,0 0 2-16,0 0-3 0,0 0-7 0,0 0-8 0,0 0-16 15,0 0-12-15,0 0-12 0,2 0-10 0,-2 0-4 16,0 0-10-16,1 0-7 0,-1 0-10 15,1 0-6-15,-1 0-3 0,0 0-4 0,1 0-4 16,-1 0-4-16,0 0-2 0,0 0-6 0,0 0-2 16,0 0-5-16,0 0-3 0,0 0-4 15,0 0-6-15,0 1-6 0,0 0 3 0,0 2 3 16,0 0 2-16,-1 1 10 0,1 3 0 0,-1 0 3 16,1 1 5-16,-1 3 1 0,-1 1 6 0,-1-1 2 15,2 1 4-15,0 1 1 0,-1 0 3 16,-1 0-2-16,0 2 3 0,2-2-3 0,-1 3-5 15,1-2 0-15,1 2-7 0,0-2 3 0,-1 2-1 0,1 1 3 16,0 0 0-16,0-1-2 16,0 1-1-16,0 1-1 0,0-3 0 0,0 3 1 0,0-2 1 15,0 1 0-15,0-1-1 0,0 2-1 0,1-2 2 16,0 2-1-16,0-2 3 0,-1 2-1 16,1 0-1-16,-1-1 1 0,0 2 4 0,0-1 11 15,0 2 2-15,0-2 3 0,-1-3-5 0,0 0-10 16,0-1-4-16,0 0-5 0,-1-1-1 0,-1 0 1 15,2 0-1-15,-1-1 1 0,0 1-2 16,-1-1 1-16,1 2 0 0,0-1 0 0,1 3 4 16,-2-3-5-16,-1 2 0 0,2-1-3 0,1 0-2 15,-2-2 6-15,-1 1 0 0,2-2 1 0,-2 0 0 16,-1 2-2-16,3-2 0 0,0 0 1 0,-3 2-1 16,3-1 0-16,-1-2-1 0,0 0-1 0,0-1-4 15,2 1 4-15,0-1 0 0,-1-1 1 16,1 0 3-16,1-2-5 0,0-1-2 15,0-2 1-15,0 0-2 0,0-1 4 0,-1 0-1 16,1-2 1-16,0 1-2 0,0-1 0 0,0 0 1 16,0 1 0-16,0-1 3 0,0 0-4 0,0 0-2 15,0 0 0-15,0 0-2 0,0 1 3 0,0-1 2 16,0 1 1-16,0 2-1 0,0-1-1 16,0 0 1-16,0 2-1 0,0-1 1 0,0 0-1 15,-2 1 0-15,2 0 0 0,-2 0-3 16,2 0 3-16,-1 3 2 0,0-2 0 0,1 1 3 0,-2-1-5 15,1 1-1-15,0 1 0 0,-1-1-2 16,0 1 4-16,1 0-2 0,0-1 0 0,1 0-1 16,-1-1 1-16,1 2 2 0,0-1-1 0,0-1 2 15,0 0-2-15,0-1-3 0,0 0 1 0,0 0-2 16,0-1 1-16,0 0 4 0,0-1-1 16,1 0 0-16,-1 1-2 0,1-2-1 0,0 1 0 15,1-1 0-15,-2 0 2 0,2-1 0 0,-2 0-1 16,1 0-2-16,-1 1 3 0,1-1 2 0,1 0 1 15,-2 1 1-15,4-1-2 0,0 1 2 16,0-1 1-16,3 2 1 0,-3-2 1 0,4 0 0 16,0 0-1-16,2 0-3 0,0 0 2 0,1 0 0 15,1 0 0-15,5-2 2 0,0 1-1 0,6 0-4 16,0 1 1-16,6-1 2 0,3 1-1 16,6-1 4-16,2-1 3 0,2 1-5 0,2-1 0 15,2 0 1-15,-1 0-5 0,3 1 3 0,-3 1-3 16,2 0-1-16,-4 0 2 0,-2 0-5 0,-1 0 5 15,-6 0 1-15,-1 1 2 0,-6 1 1 0,-2 0-3 16,-3-1 2-16,-3 0-1 0,0 0 1 16,-2 0 0-16,-3-1 1 0,-1 1 2 0,-2-1-3 15,-2 1 7-15,-1-1-3 0,-1 0 1 0,-2 1 4 16,-1-1-4-16,-1 0 0 0,-1 0-1 16,0 0-1-16,-2 1-1 0,3-1-1 0,-2 0 0 15,1 0-1-15,-1 0-1 0,0 0-2 16,2 1-2-16,-3-1 1 0,3 0-2 0,-2 2 3 0,2-2-1 15,-2 0-1-15,1 1 2 0,-2-1-3 16,1 0 0-16,1 0-1 0,1 0-5 0,-2 0-11 16,0 0-16-16,-1 0-29 0,1 0-40 0,-1 0-54 15,0-1-105-15,0-3-195 0,0 1-455 0,0 1-251 16</inkml:trace>
  <inkml:trace contextRef="#ctx0" brushRef="#br0" timeOffset="104902.2644">2737 10713 1137 0,'0'0'376'0,"0"0"-117"0,0 0-14 0,0 0-23 16,0 0-28-16,0 0-35 0,0 0-37 15,0 0-33-15,0 0-21 0,0 0-21 0,0 0-15 16,0 0-12-16,0 0-9 0,0 0-5 15,-24-13-6-15,26 13 6 0,0 2 2 0,4 4 6 16,0 1 7-16,3 2-1 0,4 0 1 0,3 2-1 16,-1-2 0-16,2 2 0 0,1 0-3 0,2-1-2 15,0 2-3-15,-1-2 2 0,1 0 0 0,-1 1-2 16,-3-1-1-16,3 1-5 0,-1-2-1 16,-2 3 1-16,0-2-2 0,-1 1 1 0,-2 1-1 15,0-1-3-15,-2 0-1 0,-2-1 0 0,1 1 4 16,-2-3-2-16,-1 0 4 0,0 1-4 0,0-1 0 15,-3-2-1-15,0 1-2 0,-1-1 4 0,-1 0-8 16,-2-2 7-16,1 0 0 0,-1-1-1 16,0 2 10-16,-1 1-1 0,-4-1 3 0,0 4 6 15,-5-2 1-15,-1 4 0 0,-4-2-3 0,-3 3 0 16,-3-2-4-16,-1 1 1 0,-2 0-1 0,-1-2-5 16,1-1 4-16,2-1-7 0,2 0-4 0,-1-1-1 15,1 0-11-15,0-2-5 0,3 2-18 16,1-2-26-16,-2 1-28 0,6 0-51 0,-1-1-72 15,3 0-121-15,2-2-265 0,3 1-988 0</inkml:trace>
  <inkml:trace contextRef="#ctx0" brushRef="#br0" timeOffset="106341.8577">3853 10618 0 0,'0'0'0'15,"0"0"0"-15,0 0 0 0,0 0 0 0,0 0 301 16,0 0-14-16,0 0-13 0,0 0-25 15,0 0-30-15,0 0-14 0,0 0-24 0,0 0-13 16,0 0-10-16,-16-49-16 0,14 48-10 0,2 0-18 16,-2-2-8-16,1 2-10 0,-2 0-11 15,2 0-14-15,1 1-9 0,-1 0-9 0,1 0-12 16,0 0-5-16,0 0-12 0,0 0-10 0,0 0-8 16,0 1-10-16,0 4-1 0,-1 2 0 0,-1 2 5 15,1 5 7-15,-1 4 0 0,-1 4 2 16,0 1-3-16,3 2-1 0,-2 1-1 0,1 2-1 15,-3 2 2-15,1 1-2 0,0 1 5 0,-1 2 7 16,0-1 5-16,1-2 6 0,0-3-1 0,2-2-3 16,0-3-6-16,1-4-5 0,0 1-3 0,-2-5-1 15,2-1 0-15,0-2 4 0,-1-2-5 0,1-2-1 16,0-1-4-16,-1-1-3 0,1-1 3 16,-1-2 2-16,1 1-1 0,-2-1 3 0,2-2-3 15,0-1-2-15,0 0 2 0,0 0-1 0,0 0 1 16,0 0 0-16,0 0-2 0,0 0-3 15,0 1 4-15,0-1 0 0,0 0 2 0,0 0 3 16,0 0-7-16,0 0-2 0,0 0-2 0,0 0-4 16,0 0-4-16,0-1-12 0,0 1-19 0,0-1-36 15,0-1-34-15,0-1-86 0,0-2-168 16,0 1-377-16,0-1-838 0</inkml:trace>
  <inkml:trace contextRef="#ctx0" brushRef="#br0" timeOffset="106752.7365">3783 10616 0 0,'0'0'432'0,"0"0"-78"0,0 0-55 0,0 0-29 0,0 0-7 16,0 0-19-16,0 0-48 0,0 0-51 0,0 0-34 15,0 0-19-15,0 0-7 0,0 0 3 16,0 0 1-16,0 0-4 0,89-12-9 0,-63 10-9 0,1 0-11 16,4-2-13-16,2 1-5 0,0 1-9 0,-2-1-4 15,-1 1 1-15,-3 1-3 0,-3-1-1 16,-4 0-2-16,-3 1-6 0,-1 0-4 15,-6 0-1-15,-2 1-1 0,-3-2-1 0,-2 2-1 16,-3 0-2-16,0 0-5 0,0 0 2 0,0 0-1 16,0 0-2-16,0 0-4 0,0 0-6 0,-2 0-3 15,1 0-8-15,0 0-6 0,0 0-8 0,-1 0-17 16,1 0-28-16,-2 0-45 0,-2 0-76 16,0 0-98-16,-4 2-177 0,4 0-396 0,-1 1-119 0</inkml:trace>
  <inkml:trace contextRef="#ctx0" brushRef="#br0" timeOffset="107027.837">3849 10867 586 0,'0'0'621'16,"0"0"-354"-16,0 0-109 0,0 0 15 0,0 0 36 15,0 0 19-15,0 0-26 0,0 0-46 0,0 0-45 16,0 0-24-16,0 0-10 0,0 0-14 16,0 0-10-16,0 0-18 0,134-13-5 0,-105 10-8 15,3 1-1-15,-3-1 3 0,-1 3-11 16,-3-2-1-16,-3 2-10 0,-6 0-6 0,-1 0 4 0,-4 0-7 16,-3 0-2-16,-4 0-12 0,2 0-25 15,-4 0-36-15,-1 0-72 0,-1 0-108 0,0 0-170 16,0 0-296-16,0 0-677 0</inkml:trace>
  <inkml:trace contextRef="#ctx0" brushRef="#br0" timeOffset="107221.5061">3805 11147 1080 0,'0'0'339'0,"0"0"-139"0,0 0-11 16,0 0 32-16,0 0 14 0,0 0-19 0,0 0-34 15,0 0-33-15,0 0-25 0,0 0-33 16,0 0-25-16,130 20-21 0,-96-20-21 0,-2 0-13 16,3 0-12-16,-3 0-12 0,-3 0-15 0,-4 0-30 15,-2 0-61-15,-5-1-113 0,1-1-212 0,-9 0-521 16,-4 1-347-16</inkml:trace>
  <inkml:trace contextRef="#ctx0" brushRef="#br0" timeOffset="108197.2471">4362 10851 680 0,'0'0'520'16,"0"0"-226"-16,0 0-67 0,0 0-12 0,0 0-3 16,0 0-27-16,0 0-34 0,0 0-31 15,0 0-34-15,0 0-21 0,0 0-17 0,56 122-13 16,-56-101-4-16,0 3-4 0,0-1 2 0,-2 0-5 0,-1-1 0 15,-2-1-3-15,2-2-5 0,0-4-3 16,1-1-4-16,-1-5 0 0,2-2 0 16,-2-3 2-16,2-1 2 0,1-2 9 0,0-1 15 15,0 0 14-15,0 0 16 0,0 0 5 0,0-4-13 16,0-3-18-16,0-3-20 0,3-4-14 16,0-2-1-16,4-4-1 0,1 0 1 0,2-3-6 15,1 0-3-15,1-1-1 0,3-1 0 0,-2 3 0 16,2 0 1-16,0 1 1 0,0 3 0 0,-2 4-4 15,-1 3-1-15,-3 4-5 0,-2 4-3 0,0 2-1 16,-4 1-3-16,2 0 2 0,-1 6-1 16,-2 3 5-16,2 2 4 0,-3 4 5 0,1 1 0 0,-2 2 1 15,0 1 0-15,0 2-2 0,-4 0 3 16,-1-1 1-16,-2 1-1 0,0-3 4 0,0-1-5 16,3-5 3-16,-1-3-1 0,2-2 1 0,1-6 4 15,0 1 5-15,2-2 8 0,0 0 3 16,0-3 0-16,0-5-5 0,0-1-7 0,0-5-6 15,3-2-4-15,2-2-3 0,3-1 0 0,2 1-2 16,1 0 3-16,1 0-3 0,3 2 2 16,-1 0-2-16,0 1 0 0,1 1 2 0,-3 3 2 15,-1 0 1-15,-2 4 1 0,0 2-4 0,-4 4-7 16,1 1-6-16,-5 0-3 0,2 3 5 0,-1 3 3 16,1 3 7-16,-1 4-1 0,1 1 2 0,1 0 3 15,-1 2-1-15,3 1 5 0,-1-3-2 16,3 0 0-16,-1 1 0 0,4-2 1 0,1-1 2 15,-2-3 2-15,4 0 1 0,0-2 0 0,0-3 3 16,1-1 1-16,0-1 3 0,-3-2 5 0,2 0 0 16,0-2 1-16,-3-4 3 0,2-2-5 15,-1-1 3-15,1-1-1 0,-1-3-4 0,0-1 0 16,3-1-6-16,-1-1-3 0,1-1 0 0,0-1-3 16,-1-2 1-16,0 0 0 0,1-2-1 0,-1-1-1 15,0-1 0-15,-1-1 2 0,0-1-3 0,-1-2 3 16,0 1 0-16,-2-3-1 0,-2 2-3 15,-1-3 0-15,0 1-1 0,-2-2 2 0,-1-1 0 16,-1-1-2-16,-2 1-1 0,-1 2-1 16,0 0-3-16,0 2 5 0,-3 0 0 0,-1 2-1 15,0 1 2-15,1 4-3 0,-3 2 2 0,3 4-1 16,-2 2 0-16,-1 5 3 0,2 3-3 16,0 1-2-16,2 3-3 0,-1 1-4 0,1 1-3 0,-1 0-3 15,1 0 2-15,-1 6-2 0,-2 2 5 16,-1 6 7-16,0 4 1 0,1 7 4 0,0 3 1 15,-2 4-2-15,3 4 1 0,1 3-1 0,1 4 2 16,0 3 4-16,1 4 0 0,0 3 0 16,0 4-3-16,-6 4 0 0,-1 1 0 0,-6 2 3 15,0 1 1-15,-2 0-2 0,1 0-1 0,-1-3-4 0,4-1 2 16,-2-2-1-16,3-4 0 0,-1-6 2 16,1-1-4-16,2-7 1 0,2-3 0 0,0-4 0 15,-2-7 1-15,4-6 2 0,0-1-1 0,1-8-1 16,2-2 2-16,-1-4-2 0,1-1 0 15,2-4 2-15,0 0 3 0,0-1 3 0,0 0 2 16,0 0-3-16,0-3-11 0,0-3-26 0,0-4-42 16,0-2-63-16,2-3-98 0,2-1-186 0,0 2-592 15,-3 5-516-15</inkml:trace>
  <inkml:trace contextRef="#ctx0" brushRef="#br0" timeOffset="108885.1107">5015 10964 1904 0,'0'0'326'0,"0"0"-122"0,0 0-38 0,0 0-16 0,0 0-6 16,0 0-19-16,0 0-22 0,0 0-21 15,0 0-22-15,92-131-16 0,-77 116-14 0,1 2-7 16,2-1-5-16,-1-1-3 0,0 3-2 0,1 1-5 15,-2 2-3-15,-1 3-4 0,-5 1-1 16,0 4-1-16,-5 0-1 0,-1 1-7 0,-3 0-8 16,1 2-5-16,-1 4-1 0,-1 4 4 0,0 2 5 15,0 3 6-15,0 5 1 0,0 1 0 16,-3 5 1-16,-2-1 0 0,0 0 0 0,1 1 1 16,-1-2 2-16,4-2-4 0,0-2 5 0,1 1-1 15,0-2 2-15,1-2 2 0,4-2-4 0,0-3 3 16,1-1 0-16,1-2 0 0,1-2 6 15,3-5-2-15,0 0 2 0,4-2 0 0,-1 0 1 16,4-1 0-16,-4-4-1 0,4-3 3 0,-2-2-8 16,0-1 6-16,2-3 2 0,-2-1-3 15,-1-2 7-15,1-2-3 0,-2 0 1 0,2-2 0 0,-1-2-6 16,-2 0-1-16,3-4-3 0,-3 0 3 16,1-2 0-16,1-1 2 0,-3-1-1 0,3-1-7 15,-1-3 4-15,-2 1 0 0,2-3-2 0,0-2 2 16,-2-1-5-16,-1-2-1 0,0 0-2 0,1 1 0 15,-4-1 1-15,-1 0 2 0,-2 3 1 16,-1 0-2-16,-4 1 0 0,0 4-2 0,-4 6 2 16,-2 1 3-16,-3 7 0 0,0 2 0 0,-1 4 0 15,2 5 0-15,1 4-1 0,1 1 0 0,-4 4-5 16,2 0-2-16,-3 7-4 0,-2 6 1 16,-5 5 6-16,-1 5 3 0,-2 5 6 0,2 3 1 15,1 3 0-15,2 1-4 0,1 5 3 0,3 2 0 16,1 4 1-16,4 1 3 0,2 1-1 15,1 1 2-15,2 2-2 0,2-1 1 0,0-2 1 16,0 3 2-16,1-3 1 0,2-1-4 0,-1 1 2 16,3-4-3-16,0-3-3 0,6-3 2 0,-2-5-7 15,3-4 3-15,2-2 1 0,0-7-2 16,-1-4 7-16,1-3-5 0,1-5-1 0,-3-2 0 0,4-4-8 16,-4-2-7-16,-1 0-19 0,3-2-29 0,-1-6-50 15,-1-2-82-15,-1-3-138 0,-3 2-396 16,-4 3-908-16</inkml:trace>
  <inkml:trace contextRef="#ctx0" brushRef="#br0" timeOffset="110177.5745">5861 10737 744 0,'0'0'497'0,"0"0"-115"16,0 0-49-16,0 0-50 0,0 0-45 0,-71 116-52 15,63-93-61-15,3 0-37 0,1 1-32 16,4-3-14-16,0 2-9 0,5-1-8 0,4-3 1 16,1-2-4-16,2-3 2 0,2-6 2 0,3-3 2 15,1-4 2-15,2-1-1 0,1-4-3 16,-2-6-9-16,1-3-4 0,-3-3-4 0,-1-3-5 0,-2-1 5 16,-3-2-5-16,-6 2-4 0,-4-1-3 15,-1-1-5-15,-3 2-1 0,-7 0-3 0,-3 2 3 16,-2 2-1-16,0 2 5 0,0 2 2 15,2 2 1-15,2 3 5 0,-1 1-1 0,6 3-2 0,1 0 4 16,2 1-6-16,2 2 1 0,1 0-4 16,0 0-7-16,0 0 2 0,0 0 2 0,7 0 6 15,1 0 8-15,6 0 4 0,7 0-1 0,4-1-3 16,5-3-2-16,3-2-5 0,0 0 1 0,-1-1 2 16,-3 1-4-16,-1-1 8 0,-5 2-4 15,-3 2 0-15,-7 1 0 0,-2 2-4 0,-4 0-3 16,-6 0-5-16,-1 0-4 0,0 0-2 0,0 7 5 15,-1 2 4-15,-6 2 4 0,2 1 5 0,-3 3-3 16,-1 2 0-16,3 1 3 0,0 0-7 16,1 2 5-16,1-1-2 0,4 2-3 0,0-4 1 15,1-1-5-15,7-4 2 0,2-4 3 0,1-5 8 16,4-3 4-16,0 0 2 0,3-5 1 0,-3-3-6 16,3-4 2-16,-1-1 2 0,-3-1-1 0,-2 1 9 15,1-3-4-15,-5-1 0 0,0 1 2 16,1 0-6-16,-6-1 1 0,4 1 0 0,-6 0 1 15,1 1 1-15,1 1-1 0,-1-1 2 0,-2 4-1 16,0 0 6-16,1 1 1 0,-1 4 1 16,0 1 2-16,0 2-11 0,0 2-1 0,0 1-9 15,0 0-11-15,0 0-4 0,0 4-1 0,0 6 4 16,0 2 6-16,0 4 3 0,0 5 1 16,0 1-2-16,0 3 5 0,-1 3-5 0,-3 4 6 0,1 3 2 15,1 4-2-15,-5 3 4 0,4 3-3 16,-4 3-2-16,3 1-1 0,-4 1-1 0,-1 2-1 15,-1-1-1-15,-1 0 0 0,-2-3 2 0,-3 0-2 16,-1-1 4-16,0-4-5 0,-4 0-2 16,1-4 2-16,0-2-4 0,-1-3 3 15,0-6-1-15,2-4-3 0,-1-5 2 0,-1-7 2 16,1-2 1-16,-3-5 5 0,0-2 1 0,2-3 0 0,-1 0-3 16,1 0 2-16,3-7 0 0,3-2 1 15,2-1 4-15,1-3-5 0,5-1 1 0,2-2-4 16,4-4 1-16,1 2 3 0,0-1-1 0,6-1 5 15,4 1-4-15,4-2-2 0,-1-1-1 16,5-1-2-16,3-1 2 0,1 0 1 0,6 0 1 16,0-2-5-16,2-2-1 0,3-1 1 0,2-3-1 15,4-4 2-15,4 0 0 0,2-2-3 0,0 0 1 16,2 1-1-16,-3 3-1 0,1-2 6 0,-3 2-1 16,-5 2 0-16,-1 2-1 0,-5 1 1 0,-3-1-1 15,-6 1 5-15,-3 4 2 0,-5-1-1 16,-2 4 2-16,-5-1-4 0,0 4 2 0,-5 1 3 15,-2 1 0-15,0 2 3 0,0 4-3 0,-3 2-2 16,-4 1 0-16,3 1-3 0,-2 2 1 0,-1 2-1 16,2 3-2-16,-5 0-7 0,1 1 2 15,-2 6-1-15,-4 3-2 0,1 1 7 0,0 4-2 16,-1 3 2-16,2 1 2 0,4 0-4 0,0 3 5 16,5 0-1-16,-2 4 0 0,5 0 2 15,1-1-5-15,0 0 0 0,9-3 4 0,0-3 1 16,2 0 7-16,3-4-4 0,3-3-1 15,2 1-2-15,2-7-4 0,0 0 7 0,4-6-1 0,1 0 3 16,3 0 2-16,-2-7-5 0,0-2 0 16,1-4 0-16,-5 0 2 0,2-2 1 0,-4-2-1 15,-2 0-1-15,-3-4-6 0,1-1 3 0,-3-2-1 16,1-1 3-16,-3-1-3 0,-2 1 0 16,-2 1 1-16,-3 0-5 0,1 2 5 0,-5 1 1 15,-1 4-1-15,0 3 3 0,-7 1-5 0,2 3-1 16,-3 2 0-16,-1 2-1 0,0 3 2 15,-3 3-2-15,-2 0 0 0,-2 8 0 0,-2 4-1 0,-1 3 2 16,2 4 0-16,0 1 2 0,2 6-1 0,2 0-1 16,4 2 1-16,5 2-1 0,1 2 5 15,3-2 2-15,4-1 3 0,4-2 1 0,2-1-4 16,3-3 5-16,1-4 1 0,2-1 1 0,2-3 7 16,2-2-10-16,1-5 1 0,1 0-6 0,6-3-6 15,-4-1 5-15,4-3-2 0,-5-1-1 16,-2 0-7-16,-1-1-5 0,-2-5-13 0,-1-1-15 15,-4 1-17-15,-1-2-41 0,-1-1-44 16,0 0-80-16,-1-2-205 0,-3 3-660 16,-4 1-498-16</inkml:trace>
  <inkml:trace contextRef="#ctx0" brushRef="#br0" timeOffset="111264.2712">7644 10596 1262 0,'0'0'199'15,"0"0"-122"-15,0 0-12 0,0 0 56 16,0 0 54-16,0 0 27 0,0 0-15 0,0 0-34 16,0 0-27-16,0 0-29 0,0 0-19 0,0 0-17 15,0 0-10-15,134 20-3 0,-113-26-2 0,0-1 2 16,1 0-5-16,-2-4 0 0,-1 0-7 15,0-3-7-15,-7 1 0 0,-1-1-4 0,-2 0-1 16,-1 0 0-16,-6 2-9 0,-2-2-4 16,0 0-5-16,-2 2-5 0,-7-1-1 0,-3 2-5 15,-5 2 0-15,-2 0-3 0,-1 3 7 0,-1 2 0 16,-1 2 5-16,1 2 3 0,0 1-7 0,-1 6 4 16,0 3-7-16,1 2-2 0,3 3 5 0,0 3-1 15,6 1 2-15,2 3-1 0,1 3-2 16,5 0-1-16,1 2 1 0,3 0 4 0,4 1-2 15,7-3-3-15,2-1-1 0,5-1-4 0,3 0 6 16,3-3 1-16,4-1 5 0,1-2 5 16,1-2-4-16,2-2 0 0,0-5-1 0,5-4 3 0,-3-2 1 15,-1-2-2-15,0 0 1 0,-5-6-8 0,-2-1 5 16,-4-2 4-16,-3-3 1 0,-1-3 6 16,-5-1-3-16,0-3-2 0,1-1-3 15,-3-3-5-15,-1 0 6 0,-1-1 0 0,-2-1-1 16,1-3-2-16,1 1-3 0,-1-1 0 0,2 0 1 15,-1 4 4-15,-3 3-4 0,3 4-1 0,0 3-1 16,-2 3 0-16,-3 6-1 0,2 0 2 0,-2 4-4 16,-3 1-2-16,5 0-4 0,-4 3 0 0,0 4 0 15,3 6 3-15,-1 5 3 0,-2 4-2 16,-1 5 4-16,2 3-6 0,-3 3 5 0,0-1 3 16,-5 2-1-16,1 0 7 0,-2-3-8 0,-3 4 0 15,4-4-2-15,-3 0-6 0,-1-2 12 16,0-1 0-16,4-5 3 0,-2-1-1 0,-1-5-3 15,3-4-1-15,-2-2 0 0,4-3 5 0,-2-3-1 16,3-4 4-16,2 1 10 0,0-2 7 0,0 0 14 16,0-2-2-16,0-7-7 0,0-2-6 0,0-3-15 15,0-5-1-15,3-2-4 0,3-1-1 16,-1-1 2-16,2-1-5 0,1-2 4 0,0-1-5 0,2 0 1 16,0-5 2-16,2 2 0 0,1-2 4 15,4-2-8-15,-1 0-3 0,3-2 0 0,5 3-8 16,-2 4 11-16,0 5 1 0,-1 4 1 0,-3 7-2 15,-5 5-2-15,0 2 1 0,-5 5-2 16,0 1 1-16,-5 0-5 0,4 8 0 16,-5 2 1-16,1 5-3 0,1 4 8 0,-2 2 1 0,-2 4 2 15,1 2 6-15,-1 0-8 0,0 1-1 0,0-1-1 16,0-1 0-16,0-1 1 0,2-1-2 16,2-1-2-16,-1 1-8 0,0-2-11 0,5-3-15 15,-2-2-23-15,0-3-29 0,2-2-60 0,2-3-103 16,-3-3-236-16,-3-2-876 0</inkml:trace>
  <inkml:trace contextRef="#ctx0" brushRef="#br0" timeOffset="111887.5534">9004 10443 1582 0,'0'0'366'15,"0"0"-129"-15,0 0-42 0,0 0-19 16,0 0-17-16,0 0-30 0,0 0-31 0,-118 0-25 16,97 10-14-16,0 2-16 0,2 2-11 0,0 3-8 15,3 0-11-15,1 4-2 0,3 1-2 16,1 0-2-16,3 0-1 0,5-3-4 0,2-1-3 16,1-5-2-16,3 0 0 0,5-3 4 0,1-4 3 15,4-1 4-15,-1-4 1 0,0-1 3 0,3 0 2 16,-1-5 1-16,-3-1 1 0,4-4-2 0,-3 0-1 15,-2-2-1-15,0 0 0 0,0-2 2 16,-5 0-1-16,2-2 0 0,-1 0 1 0,-3-1-3 16,0-1 1-16,-2 1-2 0,0 0 3 0,2 1-2 15,-3 0 1-15,1 3 1 0,-1 0-2 16,0 4 5-16,0 3-1 0,0 2 1 0,0 0-2 0,0 3-5 16,0 0-5-16,0 1-6 0,0 0-6 15,0 1-3-15,1 5 0 0,1 4 3 0,0 4 3 16,4 6 3-16,-3 7 2 0,2 2 0 15,-2 4 0-15,-1 3 0 0,-1 3-3 0,-1 4-1 16,0 2-2-16,-5 2 2 0,-2 2 1 0,-3 2 0 16,1 0-3-16,-4-1-2 0,-1 1-3 0,-2-3-5 15,-1-2 2-15,1-2-4 0,-1 1 3 0,-3-5 2 16,1-2 2-16,0-3 5 0,2-5 3 16,0-5 2-16,-2-5 2 0,1-6-1 0,4-2 0 15,-5-3 1-15,0-4 1 0,-1-3 5 0,-1-2 3 16,2-1 3-16,-2-6 1 0,5-2 3 0,-2-3 2 15,0-3 0-15,7-1 4 0,1-3-4 16,1-4 2-16,6 0 0 0,2-3-2 0,1-1 1 16,4-2-2-16,8-3-3 0,4 0-3 0,3-1-2 15,3-2-3-15,1-1 0 0,6-1-1 16,1-2-4-16,6 0-1 0,0 0-4 0,3 1-6 16,-1 0-10-16,0 3-18 0,0 3-30 0,0 2-43 15,-5 3-62-15,-1 3-97 0,-3 5-192 0,-7 4-587 16,-8 6-434-16</inkml:trace>
  <inkml:trace contextRef="#ctx0" brushRef="#br0" timeOffset="114224.8651">9482 10339 1459 0,'0'0'598'0,"0"0"-329"0,0 0-90 0,0 0-22 0,0 0-13 15,0 0-13-15,-139 34-28 0,118-19-24 0,-4 4-18 16,0 2-14-16,-3 2-8 0,3 5-12 16,-3 1-8-16,5 3-8 0,1-1-7 0,5-1-2 15,7-3 0-15,5-6-3 0,5-3 0 0,3-6 2 16,7-2 2-16,4-5 2 0,2-3 6 16,2-2-2-16,1-2 1 0,2-5-1 0,0-4-3 15,-3 0 2-15,1-3 0 0,-1 0 1 0,-6-2 0 16,-1-2-4-16,0 0-1 0,-2-2-2 0,-3 2 3 15,-3-1-2-15,-1 3 2 0,3 3 0 0,-5 1-3 16,1 4 2-16,-1 1 0 0,0 4-3 0,0 1 3 16,0 2-8-16,0 0-8 0,1 0-4 15,0 1-3-15,0 5 6 0,1 5 8 0,4 1 4 16,-3 3 0-16,4 2-1 0,0 1-2 16,0 0-1-16,3-2 3 0,0-1 0 0,6-4 0 0,-3-3 2 15,7-2 0-15,1-4 4 0,-1-2 0 16,2 0 1-16,1-4 1 0,-3-5-1 0,0-1-3 15,-2-3 1-15,0-3 2 16,-1-1-2-16,-3-2 3 0,3-1 0 0,-3-1-3 0,0 0 1 16,0 1-2-16,-1-2-1 0,0 3 3 0,2 0-3 15,-4 0 0-15,-2 3 1 0,-3 6-4 0,0 2 6 16,-4 3-1-16,-2 3 1 0,0 0-2 0,0 2-9 16,-1 0-3-16,-6 4-2 0,-1 5 2 15,-6 2 7-15,0 3 4 0,-4 3-1 0,1 0-4 16,-1 4 4-16,0 1-2 0,-1 1 1 0,6 2-1 15,0 2-8-15,7-4-7 0,5-2-8 16,1-3 3-16,10-5 5 0,2-5 8 0,1-4 9 16,5-2 0-16,-1-2 2 0,1 0-1 0,0-6 0 15,1-2 2-15,-1-3 1 0,-3-3 2 0,1-2 1 16,-4-2 1-16,-1 0 3 0,-1-1 0 0,-1-2 2 16,-1 0-2-16,-1 0 1 0,-2-1-2 0,-3 3 0 15,1-3 2-15,-1 2-2 0,-2 0 1 0,0 3 2 16,0 1-4-16,0 4 2 0,0 3 1 15,0 2-3-15,0 2-1 0,0 3-6 0,0 2-14 16,0 0-12-16,0 6 1 0,0 7 3 0,0 3 10 16,-3 7 11-16,0 3-3 0,1 5 3 15,-5 5-1-15,1 4-2 0,-2 5 3 0,-2 4-3 16,-2 3 2-16,-3 3 0 0,-1 2-2 0,-2 3 2 16,-4-2 0-16,-1 2 0 0,1 0-2 15,0 1 0-15,1-4-3 0,-1-2-3 0,0-1 3 0,-3-5-7 16,3-4 6-16,1-5 2 0,-1-8-1 15,0-7 10-15,-1-5-5 0,0-8 3 16,0-3 1-16,-2-4-3 0,0-5 4 0,2 0 1 16,0-3 2-16,5-7 6 0,2-1 1 0,5-2 0 15,2-2-1-15,7-3-1 0,2-3-6 0,0-2-3 16,5-2 1-16,8-2-8 0,1-2 5 0,6 0-2 16,2-2-1-16,6 2 6 0,3-4-3 15,1-1 1-15,7-2-3 0,-1-1-3 0,0-1-1 16,5-2-5-16,0 0 3 0,-1-2-5 0,7 0 2 15,-1 0 1-15,-2-2-4 0,3 3 5 0,-7 1-3 16,-2-1 0-16,-4 2 4 0,-8 0-3 0,-4 3 2 16,-7 4 1-16,-6 3 1 0,-5 1 5 0,-5 5 3 15,-1 1 2-15,-1 5-2 0,-5 3 4 16,-1 4-5-16,-3 2 0 0,-1 3 1 0,-2 3-10 16,-1 2 3-16,0 3 1 0,-3 8-1 0,-1 3 5 15,0 5-2-15,1 4 0 0,0 2 0 16,3 4-1-16,0 2-2 0,2 3-1 15,1 0-1-15,7-1-3 0,1-1 2 0,3-5 3 0,0-2-1 16,7-3 8-16,3-6-1 0,1-2 2 0,4-5 1 16,0-3-4-16,6-3 5 0,-2-3 2 15,5-4 1-15,0-5 3 0,0-4 1 0,-1-1-3 16,0-3-4-16,-1-3 3 0,-2 0-5 0,0-2-1 16,-3-2 3-16,-2 0-7 0,-3-2 3 0,2 2-1 15,-2 1 3-15,0 2 4 0,-3 1-7 0,-2 4 2 16,0 2-4-16,-1 4 0 0,-3 3 2 15,-2 4-3-15,0 2-2 0,-1 1-11 0,2 0-3 16,-2 5 1-16,0 6 0 0,0 2 14 0,0 4 1 16,0 4-1-16,-3 2 3 0,0 2-6 0,-4 3 4 15,0 0 0-15,0 2 0 0,-1-1 2 0,0-5 1 16,6-3 0-16,1-6-2 0,1-5 3 16,1-4-1-16,1-2 6 0,4-4 7 0,-3 0 1 15,2-4 2-15,4-4-1 0,2-5-10 16,2-1 3-16,-1-6-1 0,2-1-2 0,-1-3 2 15,0-2-3-15,-2 1-3 0,0 0 0 0,0 1 0 16,1 1-3-16,0 1 4 0,1 0-1 16,0 1-2-16,1 1 4 0,0 2-6 0,0 4-1 15,1 2 3-15,-2 4-12 0,-3 3 3 0,-1 3-3 16,-3 2-7-16,1 2 4 0,-3 7-3 0,-1 3 6 16,-1 4 2-16,-2 3 3 0,0 1 5 0,0 5-3 15,-3-1 4-15,-3 1-2 0,-4 0 1 0,3-1 2 16,0-2-4-16,1-4 8 0,3-4-2 15,-1-3-1-15,4-5 3 0,0-3-2 0,0-3 10 0,0 0 9 16,0-2 4-16,0-6-1 0,6-5-8 16,-2-4-10-16,3 1-3 0,3-5 3 0,0 1-3 15,0 0 0-15,0-1 3 0,4 1-7 16,-1 3 2-16,1-3-1 0,0 4-1 16,2 0 3-16,1 2 1 0,-1 3-1 0,0 2-3 0,0 2-2 15,-1 3-1-15,-1 3-4 0,-3 1 3 16,-2 0-9-16,0 6 2 0,-2 3 1 0,-2 4-4 0,1 1 9 15,-1 4 0-15,1 2 4 0,-2 1 2 16,1-1-4-16,0 0 0 0,2-4 0 0,2-2 2 16,0-3 2-16,1-3 2 0,1-2 3 15,0-3-2-15,0-1 2 0,2-2 0 0,1 0-1 16,0-5 3-16,0-3-3 0,2-2 2 0,-2-2-1 16,-1-1 1-16,0-2 1 0,-3 0 0 0,-1-1-1 15,-3-1-1-15,-1-2-4 0,-2 1 0 0,-3 0-2 16,0-1 2-16,0 3 0 0,-3 3 1 0,-2 0 1 15,1 3-5-15,-2 3 2 0,1 2-3 16,-2 2-3-16,1 3-2 0,-3 0-3 0,1 3 1 16,-2 5 2-16,1 2 3 0,-2 3 3 0,4 2 0 15,2 3 0-15,-1 3-2 0,3 1 2 0,0 2-1 16,3 0 1-16,0-1 2 0,0-2-3 16,6-2 2-16,2-5 0 0,4-2 1 0,2-4 4 15,-1-2 2-15,2-3 0 0,2-2 1 0,1-1-1 16,0-2-3-16,0-6 2 0,1-2 1 0,-1-2 1 15,0-3 0-15,-3-2 0 0,1-1-3 16,-4-1 0-16,2-2 0 0,-4 2 1 0,0-1-2 16,-1 0 0-16,-1 2-2 0,0 1-3 0,1 1 1 15,1 1 2-15,-3 5-1 0,1 1 2 0,-1 3-7 16,-2 5-6-16,0 1-4 0,-1 0-6 16,-3 7 4-16,2 3 3 0,-1 2 2 0,-2 5 7 15,0 1-1-15,0 3 3 0,-1 2 3 0,-4-1-1 16,-4 5 0-16,-1-4-1 0,0 1-1 0,1-4-2 15,1-4 4-15,3-6-1 0,3-3 2 0,2-4 9 16,0-3 10-16,0 0 3 0,0-6 2 16,6-5-7-16,-2-2-10 0,6-3-5 0,2-2-1 15,0-3-1-15,2 1 3 0,-1-1 0 16,5 1 1-16,-2 0 0 0,0 2-4 0,0 1 0 16,1 2 0-16,-2 1-1 0,-1 2 2 0,1 2 1 15,-2 3-5-15,-2 2 0 0,-1 4-7 0,-4 1-4 16,0 1 0-16,-2 8-2 0,-1 3 2 0,-1 3 2 15,0 3 2-15,-2 3 4 0,0 0 2 0,0 3 2 16,0 2-3-16,0 0-3 0,0-4-5 16,0-1-3-16,0-3 4 0,9-5 5 0,0-4 7 15,2-2 4-15,2-4 1 0,-1-3 1 16,3 0-2-16,0-4 4 0,4-5 2 0,-3-2-1 16,1 0 0-16,0-3-2 0,1-2 1 0,-4-1 2 15,1-2 1-15,-3-4 2 0,-2 1-5 0,-2-4-1 16,-2-2-4-16,-1 1-3 0,-2-2 3 0,0-2 0 15,1 1 0-15,-3-1-1 0,2-1-3 0,-3-3-1 16,0 1 1-16,0-1 1 0,0 0 1 16,0 0 0-16,2-1-3 0,1 2 1 0,2-2 1 15,-1 4 1-15,-1 2 3 0,1 5-3 0,-1 5 0 16,-2 8-1-16,-1 3-5 0,0 7-4 16,0 0-10-16,0 2-4 0,0 8-3 0,0 5 5 15,0 9 11-15,-3 9 5 0,-1 4 7 16,1 5 1-16,-2 5-2 0,2 3 0 0,2 2-5 15,0 2 4-15,1 2 2 0,0 0 0 0,1 0 2 16,3-1-6-16,1-3 2 0,4-7-2 0,3-4 2 16,3-9 4-16,5-5-4 0,0-7 0 15,1-7-5-15,0-6-16 0,-1-5-26 0,-1-3-42 0,-5-11-78 16,-1-7-158-16,-8-4-260 0,-1 4-336 16,-4 6-263-16</inkml:trace>
  <inkml:trace contextRef="#ctx0" brushRef="#br0" timeOffset="114330.4935">11575 10058 218 0,'0'0'803'15,"0"0"-215"-15,0 0-168 0,0 0-120 0,0 0-96 16,0 0-79-16,0 0-60 0,0 0-46 16,0 0-23-16,0 0-16 0,0 0-32 0,135-37-69 15,-91 46-132-15,-12-2-324 0,-9-2-925 0</inkml:trace>
  <inkml:trace contextRef="#ctx0" brushRef="#br0" timeOffset="117548.55">4038 12247 784 0,'0'0'175'15,"0"0"-48"-15,0 0-11 0,0 0-6 16,0 0-1-16,0 0-6 0,0 0-12 0,0 0-4 16,0 0 6-16,93-131 5 0,-81 106 3 0,-1 0-4 15,1-2-13-15,-3-2-19 0,0 1-17 0,-1-1-14 16,-2-2-9-16,-2 0-7 0,0-1-4 15,-2-1-3-15,-2-2-3 0,0-2-2 16,-6 0-1-16,-1 0 2 0,0 0 1 0,-3 4 8 16,-2 1 9-16,0 7 9 0,-1 3 14 0,0 5 9 15,2 1 2-15,-1 7 1 0,3 1-6 0,1 3-7 16,2 4-10-16,2-1-14 0,2 2-15 0,-1 0-9 16,1 6-3-16,-1 5 2 0,0 2 6 0,0 5 5 15,1 5 4-15,2 3 4 0,0 4 1 16,0 5 3-16,2 5-1 0,6 2-1 0,-2 1 1 15,2 6-3-15,1 0-2 0,-1 4-3 0,-1 2-1 16,1 1-2-16,-3 1 0 0,0-2-1 16,-2 1-2-16,-1 1 0 0,-2 1-2 0,0 3-2 15,0 2 1-15,-2 0-5 0,-1-3 2 0,-1-3-1 16,1-5-1-16,1-5 5 0,-2-2-1 0,1-8 0 16,-1-4-1-16,0-5 2 0,2-6-3 0,-1-7 0 15,1-5 3-15,-1-5 2 0,2-4 26 16,1-1 24-16,0-3 3 0,0-8 1 0,-2-7-28 15,1-7-24-15,0-8-6 0,1-6-2 0,0-4 5 16,1-4 2-16,2-2 3 0,2-4-1 16,-1-1 0-16,2-2-1 0,0-1-4 0,1 1-1 15,1 1 0-15,-2 4-3 0,2 5 3 16,0 7-4-16,-1 6 2 0,-2 11 2 0,-3 5-2 0,1 7 0 16,-1 5 0-16,-2 3-6 0,1 2-14 15,1 0-5-15,-2 7-2 0,3 5 4 0,1 7 16 16,0 4 3-16,1 6 4 0,0 0-1 0,0 4-1 15,0 0 5-15,3 1-4 0,-1-1-1 0,0-5-2 16,2-5-4-16,2-3-1 0,-1-8 0 0,0-4 4 16,0-2 1-16,-3-5 5 0,-2-1 6 15,2 0 5-15,-3-3 8 0,1-8 0 0,0-4-4 16,2-4-2-16,1-6-14 0,2 0 4 0,-1-5 0 16,0 1-2-16,1 0 6 0,0 1-4 0,0-1-1 15,2-1-1-15,1 0-1 0,-3-1-1 16,3 2-1-16,0 3 1 0,-1 4-4 0,-1 4 3 15,-3 6 0-15,-3 5-2 0,1 4 4 0,-5 3-10 16,0 0-9-16,-1 3 2 0,0 4-3 0,0 6 7 16,0 4 8-16,0 4 1 0,0 4 1 0,-1 0 3 15,-1 2 1-15,-2-2-3 0,3 0 5 16,0-3-4-16,1-1 0 0,0-2 0 0,3-5-6 16,5-1 4-16,-3-5 0 0,1-1 2 0,2-3 2 15,-1-3 0-15,0-1 5 0,3 0 0 16,0-6 2-16,4-4-1 0,0-2-2 0,-1-1 0 15,1-3 2-15,0 0-5 0,-2 0 1 0,0 0-2 16,-3-2 1-16,0-1 2 0,-1 1-1 16,0-1 0-16,-3 2-4 0,0 1 2 0,-1 3-1 15,-2 3 1-15,1 3 1 0,-3 3-1 0,1 3-2 16,-1 1-7-16,0 0-4 0,0 1-5 0,2 6 1 16,-1 5 6-16,1 1 0 0,2 3 8 0,2 0 0 15,0 2-2-15,1 0 7 0,0 3-4 0,3 1 0 16,-1-1 0-16,1 3-4 0,2-2-1 0,-1-3-4 15,3-3 1-15,0-4-9 0,1-5 8 16,0-3 3-16,-3-4 0 0,2-1 13 0,-2-7-6 16,-2-4 1-16,0-3 2 0,-5-1-8 0,-1-1 3 15,-3-3-1-15,-1 0 0 0,-5 0 2 16,-2-2-1-16,-6 2 2 0,1 0-4 0,-3 0 4 16,-1 3-1-16,0 1 2 0,1 2 2 0,-2 2-5 15,5 3 5-15,2 2-1 0,1 3 1 16,4 0 5-16,1 3-4 0,3 0-4 0,1 1-7 15,0 0-13-15,1 0 1 0,6 2 1 0,4 2 7 16,1-1 7-16,7-2 4 0,4-1 1 16,4 0 0-16,4-5 3 0,1-5-3 0,4-2 1 0,-1-1 2 15,2-2-5-15,-4-1 1 0,-1 0 1 16,-2 1-2-16,-3 1 6 0,-9 3-1 0,-4 1 1 16,-4 3 1-16,-6 3 3 0,-3 1 0 0,-1 2 0 15,0 1-4-15,-5 0-13 0,-2 0-1 0,-1 5-4 16,-6 3 2-16,2 2 7 0,-6 3 1 0,3 1 3 15,-1-1-1-15,4 3-2 0,-2-1 2 0,4 0-4 16,1 3 3-16,2-1-1 0,2 0-4 16,2-1-1-16,3-3-6 0,0-3 2 0,6-5 3 15,1-3 5-15,-1 0 7 0,3-2-1 16,2-2 4-16,-1-4 1 0,0-4-1 0,1-1 4 0,-2-1-1 16,0 0 4-16,-3 0-4 15,-1 1 3-15,1-2-3 0,-2 1-1 0,-3 1 3 16,1 0-4-16,1 0 1 0,-3 2 0 0,0 3-1 15,0 1 5-15,0 2-4 0,0 3-1 0,0 0-6 16,1 0-15-16,1 2-2 0,-1 3-1 0,2 5 6 16,3 5 10-16,-1 5 1 0,3 4 1 0,1 3-2 15,1 5 0-15,2 3-1 0,-2 2-1 16,1 5 3-16,-2 2-6 0,0 5 1 16,-3 2-2-16,-2 5-1 0,-1 1 1 0,-3 2-6 0,0 1-5 15,-4 0-6-15,-5 0-8 0,-1-5 2 16,-6-2 1-16,0-4 1 0,-7-6 4 0,-2-4 1 15,-2-5 7-15,-4-3 5 0,-3-5 5 0,1-5 8 16,-3-5 3-16,2-5 6 0,3-3 1 0,0-5 5 16,2-3 0-16,4-3 4 0,4-5 5 15,6-3-6-15,1-4-1 0,7-3-5 0,3-1-9 16,4-3 2-16,0-4-3 0,6-2 1 0,8-3 1 16,1-5-5-16,6-4 0 0,4-3-2 0,2-5 2 15,3-2-1-15,4-2 1 0,1-4-1 16,-1 0-7-16,4-1 2 0,1-4-2 0,0 0 2 15,-2 2 3-15,2-1-4 0,-1 1 0 0,-5 3-4 16,1 4 4-16,-8 7 5 0,-1 7 2 16,-4 6 1-16,-6 6 0 0,-1 5 0 0,-3 3 0 15,-4 2 3-15,1 7 1 0,-2 1-2 0,-3 6-2 0,-2 1-9 16,-1 1-9-16,0 3-2 0,0 8 1 16,-1 6 9-16,-7 4 8 0,-1 6 2 0,-2 5 2 15,0 3-4-15,-4 2 2 0,1 2-1 0,0 2-1 16,0-2 0-16,0-1-3 0,4-2 1 0,4-6 0 15,3-6-1-15,3-7 2 0,3-5-1 16,7-5 0-16,2-5 3 0,2-2 4 0,6-4 1 16,0-6 1-16,5-5-1 0,3-3-4 0,5-3 1 15,2-3-2-15,-3-2 2 0,0-3 1 0,-1-1-3 16,0 0 1-16,-1-4-2 0,-1 1-2 0,0 0 2 16,-3 1 0-16,-2 0 0 0,-3 4 2 15,-7 3-4-15,2 4 1 0,-9 9 1 0,-2 1 3 16,-3 5 2-16,-2 5-1 0,0 1-7 15,0 0-10-15,-3 2 0 0,-5 5-3 0,-4 5 7 16,0 4 11-16,-7 2-3 0,2 4 2 0,-1 1-2 16,2 2-4-16,-4 3 4 0,3 1 0 0,3 2 1 15,-1-3-1-15,3 0-1 0,5-6-2 0,2-6 0 16,5-4 3-16,0-5-3 0,0-2 4 16,5-4 1-16,1-1 0 0,2-1 6 0,3-8-3 15,1-1 2-15,2-5 1 0,1-4-5 0,0-1 2 16,0-2-2-16,-5-1 3 0,1 1-2 0,-3 1 1 15,-4 4-1-15,1 1-1 0,-3 3 1 16,-1 3 2-16,-1 1 1 0,0 4 4 0,0 2-4 16,0 1-2-16,0 2-7 0,0 0-12 0,0 0-1 15,0 5 1-15,-1 2 4 0,0 4 6 16,-2 1 3-16,2 4-1 0,-1 1 0 0,2 2 3 16,0 0-1-16,0 1 1 0,0 2-2 0,5 0-4 15,-3-3 5-15,1-3-3 0,5-3 3 0,-2-4 4 16,1-3-2-16,2-5 2 0,4-1 3 0,-2-3 0 15,3-5 2-15,-3-5 1 0,2-2 0 16,3-2-5-16,-4-3 5 0,0-3-2 0,-1 1-2 16,-2 0 8-16,1-2-9 0,-1 0 1 0,0 1-3 15,2-1-5-15,-2 1 6 0,-2 0-2 0,2 3 1 16,-1 3 2-16,-1 3-7 0,1 4 1 16,-4 4-3-16,2 3-2 0,-4 3-3 0,2 0-2 15,1 5-2-15,-3 4-4 0,0 4 11 0,1 3 1 16,-1 0 4-16,-2 2 4 0,1 2-5 0,-1 1 0 15,0 0-1-15,0 2-1 0,0 0 4 0,-3 3 1 16,-1-3-2-16,2 0-2 0,-2-4-1 0,2-5 0 16,1-5 2-16,1-6 8 0,0-2 3 15,0-1 8-15,0-1 0 0,1-7-8 16,5-4 0-16,-2-5-8 0,4-2 1 0,2-1 2 16,-1-1-4-16,1 0 2 0,0 1-2 0,1-1 2 15,-1 1-1-15,3 2 0 0,0 0-1 0,1 1-8 16,0 2 7-16,1 3-1 0,-2 1 0 15,-2 4 3-15,0 2-8 0,-3 4-3 0,-3 1-5 0,0 0-3 16,-4 7 6-16,2 2 4 0,0 4 3 16,-3 2 1-16,0 2 1 0,0 3 0 0,0 0 3 15,-3 3 4-15,-2-1-6 0,-4 4 2 0,-1 0-3 16,1 0-5-16,0-6 4 0,4-3-2 16,0-6 2-16,2-6 7 0,3-2 4 0,0-3 10 0,0-1 3 15,0-7-1-15,0-4-6 0,0-2-9 16,5-4-3-16,0 0-4 0,4 1 5 0,-2-4 0 15,5 3 1-15,-1 0 8 0,1 0-7 0,1 2 0 16,3-2-2-16,-2 2-8 0,4 0 8 16,-2 4-1-16,1 2 0 0,1 3-1 0,-3 4-2 15,-2 1-3-15,-3 2 1 0,-2 4 3 0,-1 4-4 16,1 2 1-16,-3 2-1 0,1 1-4 0,3 2 7 16,-2 1 1-16,-2-2 0 0,3 1 10 15,1-3-13-15,0 1-2 0,2-5 2 0,1-2-2 16,3-5 8-16,1-1 1 0,2-3 1 0,-1-4-5 15,-2-3 4-15,1-2 0 0,-2 0 1 16,-2-2 6-16,-1 0-7 0,0-4 3 0,2 1-4 16,-1-1-3-16,0 3 6 0,-1-2 1 0,0 5 1 15,1 1-2-15,0 4-1 0,-2 4-4 0,3 1 0 16,-2 2 4-16,1 5-4 0,-1 3 3 16,1 2-1-16,1 4-6 0,-3 1 8 0,-2 3-4 0,0-1 4 15,-1 3 2-15,-4-1-6 0,-1 0 1 16,-2 0-3-16,0 1 1 0,-4-1 0 0,-6-1-2 15,-7 0-7-15,1-3-12 0,-4-2-21 0,-5-2-53 16,1-4-102-16,5-3-282 0,6-1-1208 0</inkml:trace>
  <inkml:trace contextRef="#ctx0" brushRef="#br0" timeOffset="223529.3096">18172 2472 0 0,'0'0'0'16,"0"0"289"-16,0 0 89 15,0 0-28-15,0 0-33 0,0 0-50 0,0 0-53 0,0 0-38 16,0 0-27-16,0 0-25 0,0 0-18 0,0 0-14 16,-24-77-22-16,23 77-11 0,1 0-14 15,0 0-17-15,0 0-13 0,0 0-17 0,0 4-2 16,-1 3-2-16,-2 8 2 0,-2 8 14 0,-2 4 3 15,-2 5 4-15,-1 5-2 0,0 1-4 16,0 1-5-16,1 0-3 0,3-1 2 0,3-4-6 16,1 0-1-16,2-1 3 0,0-6-5 0,0 0 5 15,2-5-1-15,3 0-2 0,-1-5 3 0,-1 0-3 16,1-3 1-16,0-3 1 0,-2-1-1 16,0-2 1-16,0-3-1 0,-1 0 2 0,0-2-3 15,0-1 0-15,0 0-2 0,-1-1-7 0,0 0-5 0,0-1-19 16,2 0-28-16,-1 0-43 0,1 0-57 15,-1-1-77-15,2-3-220 0,-2 0-336 0,2 0-39 0</inkml:trace>
  <inkml:trace contextRef="#ctx0" brushRef="#br0" timeOffset="224052.6455">18150 2528 62 0,'0'0'573'0,"0"0"-127"0,0 0-107 16,0 0-72-16,0 0-77 0,0 0-51 0,0 0-53 15,0 0-35-15,0 0-14 0,0 0-7 0,0 0 11 16,0 0 10-16,0 0 4 0,0 0 3 0,86 47-12 16,-69-29-9-16,-4 3-8 0,2 2-8 15,-1-1-4-15,-2-1-6 0,0-1-2 0,-2 1-7 16,-2-3 4-16,1 0-4 0,-2-1-1 0,-2-3 5 15,1-4-6-15,-1-1 4 0,-2-4-1 16,0-1-3-16,-1-3 8 0,-1-1 13 0,1 0 27 0,-1-1 11 16,3-6 0-16,-1-3-13 0,4-4-27 15,0-3-7-15,0-2-5 0,0-2-2 16,-1 1 1-16,2-1-6 0,0-3 4 0,0 0-2 16,2-1-2-16,2-1 3 0,1 1-4 0,2 0 0 0,-1 0 0 15,3 1-3-15,-2 2 1 0,0 4 0 16,-3 3 2-16,-3 5-2 0,-2 3 0 0,1 4-6 15,-1 3-8-15,0 0 1 0,0 7-3 0,3 5 6 16,-3 3 10-16,1 4 0 0,-2 5 11 0,1 2 1 16,-3 3 0-16,0 2 4 0,-2 4-2 15,-2 1-2-15,0 0-1 0,0 2-1 0,0-1-2 16,0-1-4-16,0-3 1 0,-1-1-4 0,0-2 2 16,1-3 2-16,0-5-2 0,0 0 0 15,0-5 1-15,0 0-1 0,0-3 1 0,1-4-1 16,0-1-4-16,1-4 0 0,-2-1-2 0,1-2-3 15,-1 0-2-15,0-2-7 0,1 0-15 16,-1 0-26-16,0-2-76 0,2-4-151 0,1-1-277 16,0 0-367-16,-2 1 86 0</inkml:trace>
  <inkml:trace contextRef="#ctx0" brushRef="#br0" timeOffset="224323.1528">19035 2448 1081 0,'0'0'532'0,"0"0"-211"16,0 0-145-16,0 0-80 0,0 0-25 15,0 0 22-15,0 0 25 0,0 0 21 0,0 0 5 16,0 0-29-16,-11 121-30 0,5-87-24 0,-1 3-21 16,2-1-14-16,-1 1-10 0,3-2-7 15,1-2-4-15,-1-2-3 0,3-2-4 0,0-3-2 16,0-2 0-16,0-3-1 0,0-3-4 0,0-3-6 15,0-3-19-15,0-3-25 0,0-3-36 0,0-2-51 16,-2-3-75-16,-3-1-125 0,-1 0-241 16,0-1-360-16,2-2 291 0</inkml:trace>
  <inkml:trace contextRef="#ctx0" brushRef="#br0" timeOffset="224717.4689">18960 2410 333 0,'0'0'498'15,"0"0"-190"-15,0 0-43 0,0 0 1 16,0 0 1-16,0 0-27 0,0 0-53 0,131-15-48 16,-108 21-40-16,-1 2-30 0,-1 1-24 0,-5 1-16 15,-2 1-14-15,-7 1-5 0,-2-3-5 16,-5 3-1-16,0-1 3 0,-9 2 2 0,-3 3 1 16,-4-2 3-16,-4 4-6 0,-3-2-3 0,0 2-6 15,-1-3-9-15,3-2-1 0,5-2-5 16,5-1-4-16,3-4-2 0,5 0-6 0,1-1-2 15,2-1 2-15,5-1-2 0,6 0-1 0,3 0-1 16,6 0-1-16,1 0 3 0,2 0 7 0,-1 0 4 16,1 1 6-16,-1 1 5 0,-2 1 2 15,0 2 3-15,-3 2 4 0,-2 1 4 0,-2 1 5 16,-2 4 6-16,-4-2 2 0,-3 2 5 0,-4 3 8 16,0-2 9-16,-6 1 11 0,-6 1 6 15,-3-3 1-15,-2 2-5 0,-3-1 0 0,-4-3-1 16,0-1-1-16,-5-2 1 0,-2 1-10 0,0-2-5 15,-5-2-7-15,1-2-12 0,1-3 2 0,3-1-4 16,3-1-3-16,2-1 4 0,7 0-10 0,2 0-4 16,6-3-6-16,1-2-16 0,5 1-24 0,3-2-46 15,2-1-86-15,0-1-154 0,0 2-303 0,2 1-595 16</inkml:trace>
  <inkml:trace contextRef="#ctx0" brushRef="#br0" timeOffset="225058.247">19424 2432 839 0,'0'0'813'0,"0"0"-519"0,0 0-88 16,0 0-35-16,0 0-16 0,130-4-22 15,-96 4-42-15,-1 0-31 0,4 0-26 16,-3 0-19-16,1 2-10 0,-5-1-13 0,-6-1-15 15,-3 0-21-15,-6 0-25 0,-3 0-26 0,-4-3-37 16,-3 0-58-16,-5-2-86 0,0 1-100 0,0-2-80 16,-1-1-9-16,-5 2 75 0,2-2 135 0,-4 1 218 15,-1 1 37-15,2 2 47 0,-2 3 152 16,0 0 61-16,1 0 28 0,-1 8-19 0,1 3-32 16,1 3-24-16,-2 6-16 0,1 1-13 0,-1 1-10 15,1 3-15-15,2 0-18 0,-1 1-16 16,-1 3-6-16,-2 0-10 0,2 1-19 0,-1-1-21 15,1-2-33-15,1 1-20 0,2-1-9 0,1-1-10 16,2-2-11-16,-2-2-29 0,3-1-48 0,1-4-89 16,0-2-158-16,0-5-358 0,1-4-833 0</inkml:trace>
  <inkml:trace contextRef="#ctx0" brushRef="#br0" timeOffset="225398.9344">20186 2380 1193 0,'0'0'457'0,"0"0"-180"0,0 0-88 16,0 0-72-16,0 0-41 0,0 0-15 0,0 0 6 16,0 0 21-16,0 0 17 0,0 0-4 0,0 0-21 15,-16 138-15-15,12-102-6 0,-4 3 2 0,-2 2 4 16,1 1-12-16,-1-2-15 0,0 0-15 16,4 0-14-16,0-4-3 0,1-1 0 0,0-3-5 15,-1-3-7-15,2-5-12 0,2-3-27 0,0-5-37 16,2-5-64-16,0-4-112 0,0-3-233 0,0-3-776 15</inkml:trace>
  <inkml:trace contextRef="#ctx0" brushRef="#br0" timeOffset="226288.6885">21069 2950 0 0,'0'0'481'0,"0"0"-16"0,0 0-117 0,0 0-41 15,0 0-22-15,0 0-31 0,0 0-50 16,0 0-67-16,0 0-66 0,0 0-43 0,0 0-5 0,0 0 3 16,0 0 3-16,58-114 5 0,-42 88-3 15,-3 1-2-15,2-1-7 0,-2-1-7 16,-3-2-6-16,1 0 0 0,-2-2-2 0,-4-5-1 0,0 0 1 16,-2-3-6-16,1-2 0 15,-3-4-2-15,0-2-2 0,0-2 3 0,2 1-3 16,0 1 3-16,1 2-2 0,-3 7 2 0,0 4 5 0,0 9 2 15,-1 8 7-15,0 6 0 0,0 7-7 16,0 3-10-16,0 1-24 0,0 2-7 0,0 8 4 16,-3 10 12-16,-5 7 24 0,1 10 10 0,-2 7 1 15,3 6-3-15,-2 3-2 0,4 2-3 0,0 2-5 16,2-1 0-16,1-2-3 0,1-4 1 16,0 0 0-16,4-7 0 0,6-1 0 0,4-6-2 15,5-6-4-15,2-6-3 0,1-5-6 0,4-7-7 16,0-5-3-16,2-6-9 0,-3-2 3 0,2-9 7 15,-4-5 8-15,0-2 10 0,-3-5 7 0,-4-1 0 16,-5 0 3-16,-1 2 5 0,-4 2 5 16,-4 2 6-16,-2 4 5 0,0 3-4 0,0 2-3 15,0 4-4-15,-1 3-6 0,1 0-5 0,0 1-10 16,0 0-13-16,0 0-6 0,1 0 4 0,3 2 11 16,4 2 15-16,7 0 14 0,1 0-1 15,8-2-1-15,2-1-6 0,5-1-3 0,1-1 0 16,1-5 2-16,-3-1 2 0,-3-2 1 0,-5-2 2 15,-4-1 2-15,-6-4 7 0,-3 3 3 0,-3 0 8 16,-4 1 3-16,-2 1-4 0,-4-1-6 16,-4 3-5-16,-5 0-8 0,-1 3 3 0,-5 1 2 15,2 3 1-15,-4 2 2 0,-3 1-1 0,3 7 2 16,1 3-2-16,0 3-5 0,7 1-3 16,0 0-8-16,5 4-4 0,3 2 0 0,5 1-3 15,5 1 1-15,6-1 0 0,2 4-2 0,7-1-2 16,7-1-8-16,0 0-15 0,7-3-24 0,0-4-37 15,4 0-53-15,-1-4-84 0,1-2-174 16,-9-4-519-16,-9-2-592 0</inkml:trace>
  <inkml:trace contextRef="#ctx0" brushRef="#br0" timeOffset="227455.6671">22645 2475 1678 0,'0'0'342'16,"0"0"-160"-16,0 0-76 0,0 0-3 0,0 0 19 15,0 0 16-15,0 0-2 0,0 0-25 0,0 0-24 16,0 0-25-16,0 0-21 0,-83 141-15 0,74-113-8 16,1 2-4-16,5-1-4 0,-2 0-3 15,4-1-6-15,1-1 1 0,0-7 0 0,9-4-4 16,1-4 8-16,2-5 1 0,4-5 6 0,-1-2 7 15,3-1-7-15,3-9-1 0,-1-3-7 16,0-4-9-16,1-3 3 0,-2-3 0 0,-2-1 1 16,-2 0 1-16,-5-1 2 0,0 1-2 0,-1 2 2 15,-6 4 0-15,1 3-1 0,-3 5 2 0,-1 1-1 16,0 5-2-16,0 0 1 0,0 3-8 16,0 1-7-16,0 0-14 0,0 1-7 0,0 5 5 15,0 2 7-15,0 5 15 0,0 4 5 0,0 1 0 0,3 1 1 16,0 3-2-16,4-1 0 0,3-1-1 15,0-6-5-15,2-3 2 0,6-4 0 0,1-2 6 16,0-5 7-16,2 0-1 0,0-7 3 16,-2-3-1-16,-2-3-2 0,1-2 2 0,0-3 2 15,-5-3-3-15,3-2 1 0,-5-1-2 0,1-2-4 16,-3-1 2-16,0 4 0 0,-4-1-2 16,3 2 2-16,0 2-3 0,-4 4 1 0,3 5 2 0,-4 3-4 15,5 2-3-15,-2 4-7 0,-1 2-3 16,5 0-4-16,0 7 2 0,1 3 6 0,3 4-1 15,-2 3 5-15,-2 2-1 0,-4 0-3 16,1 3 5-16,-7 0-5 0,0 2 3 0,-4 2 2 16,-10-1-2-16,0-1 0 0,-4 0-5 0,-1-3-4 15,6-4-4-15,0-5-1 0,4-2 7 0,3-6 6 16,4-3 10-16,1-1 7 0,1 0 6 0,0 0 10 16,0 0-9-16,0 0-5 0,4-2-16 0,6-4-18 15,7-1 3-15,2 0 0 0,4 0 10 16,7 0 6-16,0 0 3 0,1-1 0 0,0 0 0 15,-1-2 1-15,-1 2-1 0,0-4 4 16,-3 0-1-16,2-2 1 0,-7 0 4 0,1-2-4 0,-2-1 2 16,-3-2 2-16,-4 2-3 0,-4-1 7 0,-1-2 2 15,-6 4 2-15,-1-2 3 0,-1 2-1 16,-1 1-1-16,-4 1 0 0,-2 3 2 16,-1 0-5-16,-3 3-3 0,2 5-3 0,-2 1-10 0,-3 2 5 15,-1 4-2-15,2 5-4 0,-3 4 7 16,3 2-6-16,2 3 1 0,1 2 2 0,-1 3-2 15,3 1 3-15,5 0-2 0,2 0 3 16,1 0-4-16,4-3 4 0,5-3 1 0,3-1-1 0,2-3 8 16,1-4-6-16,1-1 5 0,1-3 3 0,3-1-5 15,1-4 7-15,3-1-2 0,-2 0 0 16,-1-7 2-16,-1-3-2 0,1-1-2 0,-3-3-1 16,1-1 0-16,-4 0-2 0,3-1-2 15,-6-2 0-15,4 0-5 0,-5 2 2 0,1-2-1 16,-2 3-2-16,-2 1 6 0,-3 4-4 0,2 1 1 15,-5 3 3-15,-1 3-7 0,-1 0 2 0,0 3-9 16,0 0-13-16,0 0-14 0,0 3 5 0,-2 4 5 16,-5 4 13-16,2 1 16 0,-2 4-4 15,-2 0 1-15,0 4 0 0,2 1-4 0,-1 1 0 16,1-1-7-16,4-2-6 0,3-1-5 0,0-5 1 16,5-2 4-16,8-4 9 0,1-5 7 0,-1-2 5 15,5 0 2-15,-1-8 0 0,0-3-5 0,1-1 6 16,2-4 0-16,-1-3 0 0,-2-2 8 15,-2-5-6-15,0 1 0 0,-4-3-1 0,-4-4-5 16,0-6 1-16,-3 1-2 0,-1-4-2 0,-2-1 2 16,0-2-2-16,0 1 0 0,3-1 0 15,3 0 2-15,-1-2-4 0,-1 1 0 0,4 1 6 16,-2 2-5-16,-1 5 5 0,0 6-2 0,-5 7-1 16,0 8 7-16,-1 6 6 0,0 6-4 0,0 4-8 15,-3 5-7-15,-5 11-3 0,-3 9 4 16,-1 5 8-16,-4 8 1 0,4 5-3 0,2 5 1 0,0 2-3 15,6 6 4-15,0-2-3 0,4 0 1 16,5-2-2-16,7-4-5 0,1-3 1 0,6-7-9 16,1-5-18-16,1-4-46 0,1-4-105 0,-2-5-228 15,-2-5-636-15,-8-6-366 16</inkml:trace>
  <inkml:trace contextRef="#ctx0" brushRef="#br0" timeOffset="228635.0689">24726 2440 0 0,'0'0'0'0,"0"0"44"0,0 0 327 0,0 0 28 0,0 0 24 16,0 0-16-16,0 0-48 0,0 0-87 16,0 0-89-16,0 0-74 0,0 0-53 0,0 0-3 15,0 0 4-15,0 0 0 0,103-141-6 0,-84 115-11 16,-4-3-8-16,5-1-7 0,-2-3-3 15,-1-2-3-15,0-4-5 0,1-1 2 0,1-4-6 16,-2-1-1-16,-1-3-9 0,-1 0-4 0,-1-1 2 16,-3 3-4-16,0 4 10 0,-2 4-2 0,-5 4 4 15,0 6 5-15,-2 6 3 0,-2 7 4 0,0 4 3 16,0 6-3-16,0 4-4 0,0 1-8 16,0 0-12-16,0 1-9 0,-1 11 5 0,-4 8 2 15,-1 7 10-15,-2 9 11 0,-2 5-8 0,0 8 7 16,0 5-2-16,-3 6-2 0,-2 6 3 0,-1 5-8 15,-1 3-1-15,2 2-1 0,1 1-2 16,2 0 3-16,5-3-1 0,0 0 0 0,1-3-2 16,1-1 1-16,0-6 0 0,4-1-4 0,1-5-5 15,0-4-5-15,0-2-13 0,3-6-37 0,3-6-18 16,-4-6-22-16,4-10-22 0,-2-8 14 16,2-8 23-16,-2-8 48 0,5-3 46 0,-2-11 28 15,-2-7 3-15,3-5-19 0,-1-8-8 0,-2-4-2 16,1-3 2-16,-3-5 0 0,-2-4 0 0,-1-1 5 15,0 0 6-15,0 0 12 0,-1 2 9 16,-3 3 15-16,-1 3 7 0,0 2 3 0,-1 3-6 0,2 3-11 16,-1 3-11-16,3 5-6 0,2 3-1 15,0 3-5-15,2 1-5 0,7 2-4 0,5 0-4 16,3 1-3-16,4 1-1 0,5 0-2 0,4 1-5 16,2 4-3-16,4 2 1 0,0 2 2 15,-1 4 4-15,-4 1 2 0,-4 2-1 16,-7 0-1-16,-6 0-4 0,-7 3-1 0,0-1 0 0,-6 2-3 15,-1 1 1-15,0 4-1 0,-1 3 2 16,-6 5 2-16,0 4 0 0,-1 3 1 0,-2 3-1 16,-5 1-1-16,5 2 0 0,2 1-3 0,1 2-1 15,4-2 1-15,3-1 0 0,4-5-2 0,6-4-1 16,2-4-1-16,5-7 3 0,0-1 1 0,2-4 4 16,0-2-2-16,2-3-1 0,2-2-1 15,-2-6-3-15,-1-4 1 0,0-2 4 0,-3-5 0 16,-1-3 3-16,-4-4-2 0,-1-5-2 0,-6 0-2 15,-1-2-2-15,-4 0 1 0,0 3-1 16,-6 3 1-16,-5 2-1 0,3 1 2 0,-4 5 3 16,0 2 0-16,-1 3 4 0,0 0-3 0,0 5-2 15,2 3 1-15,1 0-2 0,3 4 1 0,4 0-3 16,1 2-9-16,2 0-6 0,0 3-4 16,0 0 3-16,2 1 11 0,4 0 11 0,4 0 5 15,2 0 5-15,4-1 1 0,3-3 0 0,3 0 0 16,3 0 0-16,-1 0 0 0,3-5 1 15,-1-1 3-15,0 1-2 0,-2-2 4 0,-1 1-1 16,-6 3 0-16,1 0-1 0,-6 2-4 0,-4 1-8 16,1 0 2-16,-4 1-4 0,-1 5 1 0,-2 2 2 15,-1 3-5-15,-1 5-1 0,0 1 0 0,0 2-1 16,0 3 1-16,-2 0 0 0,1 1-5 0,0-1-4 16,1-1-8-16,2-2-11 0,5-1-13 15,4-1-14-15,0-2-27 0,2-1-42 0,4-3-60 16,-1-1-120-16,-2-4-252 0,-5-1-762 0</inkml:trace>
  <inkml:trace contextRef="#ctx0" brushRef="#br0" timeOffset="232273.0099">26743 2020 1149 0,'0'0'378'0,"0"0"-175"16,0 0-60-16,0 0-15 0,0 0-20 0,0 0-27 15,0 0-32-15,0 0-21 0,0 0-1 16,0 0 8-16,0 0 6 0,0 0 6 0,-126 51-9 15,105-27-6-15,-2 3-6 0,1 4-7 16,0 1-1-16,4 1-3 0,3 0-5 0,3-1 0 16,3-1-8-16,3 0-1 0,5-3-3 0,1-3-5 15,3-5 2-15,5-4 0 0,2-5 6 0,5-4 8 16,0-5 13-16,3-2 7 0,3-1 6 0,2-8-1 16,4-5-4-16,-1-4-2 15,2-3 1-15,-2-3-1 0,-2-2 6 0,-1-3 3 0,-2-2-4 16,-2-2-3-16,1-3-11 0,0-2-6 0,-3-4-4 15,1-1-1-15,-1-1-2 0,2-2-4 0,1-1-2 16,-1-2-4-16,-1 3-1 0,-1-3 3 16,0 1-1-16,-1 0-1 0,-1-1-3 0,-2 3-2 15,-4 4 3-15,-1 4 3 0,-4 6 3 0,-3 8 3 16,-1 5 3-16,0 3-5 0,-4 7 5 0,-1 3-6 16,-1 5-5-16,-4 1 0 0,-1 4-7 0,-5 8-2 15,-1 7 3-15,-4 7 6 0,-1 8 1 16,1 7 7-16,-2 6 0 0,3 6-4 0,4 2 3 15,1 1-1-15,6 0-1 0,2-1 1 16,2-1 1-16,4-2 0 0,-1-4-1 0,2-2-4 16,5-6 2-16,7-3 0 0,4-6 1 0,0-6 1 15,5-3-4-15,2-6 0 0,-1-5 2 0,3-4 3 16,0-4 7-16,0-3 7 0,-2-8 2 0,0-4 1 16,-2-4 0-16,0-2-1 0,-2-5 2 0,-3-4 3 15,-2-1-3-15,-3-5-2 0,-4 1-6 16,-3 0-6-16,-3 1 2 0,-1 2 2 0,-1 3 2 15,-4 3 5-15,-2 6-3 0,-3 2-3 0,1 4-1 16,0 3-3-16,-1 4-4 0,3 2-5 0,-1 2-6 16,0 3-10-16,-2 8 4 0,0 4-1 0,1 4 5 15,0 5 9-15,4 2-6 0,0 4 0 16,3 1-2-16,2 2-2 0,0 0 1 0,6 2 2 16,3-4-1-16,3-2-1 0,2-4-5 0,6-5-3 15,1-3 5-15,-2-4 3 0,4-3 6 16,0-4 2-16,-1-4 1 0,-1-2 1 0,-1 0 2 15,-2-5 7-15,0-6 4 0,-1-4 4 0,-1-2 2 16,-2-3-3-16,-2-4 2 0,-2-1-4 16,-1-1 0-16,1-4 1 0,-3 0-7 0,-2-1 1 15,3 3 4-15,-2 1 0 0,-1 3 2 16,-3 3 3-16,2 5-3 0,-1 3 0 0,-2 5 0 0,-1 3-8 16,1 4-5-16,-1 1-10 0,0 0-23 0,0 2-6 15,1 6 2-15,2 6 7 0,-1 4 20 0,1 6 6 16,3 3 1-16,-1 3-3 0,-1 3-4 15,1 2 0-15,-2 3-2 0,4-1 3 0,-1-3-4 16,0-3-8-16,2-3-4 0,-1-6-8 16,3-5-1-16,-1-5 5 0,-1-5 4 0,0-5 14 0,3-2 7 15,-2-2 6-15,0-9 0 0,0-4-2 16,0-2-1-16,0-3 2 0,-2-4 2 0,2 0-1 16,-3-1 1-16,0-1-3 0,1 2 0 0,1 0 3 15,-1 3-3-15,-1 3 4 0,2 0-1 0,-1 6 0 16,-1 3 5-16,-1 1-2 0,0 4-3 15,1 1-6-15,-1 0-9 0,5 2-6 0,-1 1 2 16,3 0 2-16,5 0 4 0,-3 0 8 0,6 1-2 16,3-1 0-16,0 0 2 0,0 0-2 15,3 0 6-15,-1-4 6 0,-2-3-4 0,0 0 6 16,-3-4 0-16,-3 3 4 0,-3-4 6 0,-1-1-1 16,-7 0-1-16,-1-2-1 0,-4 0-3 15,-1 0 0-15,0 1 2 0,0 3-2 0,-5 0-1 16,0 2-7-16,-5 2-2 0,1 1-5 0,0 4-2 0,-2 1-3 15,-1 1-1-15,1 1-5 0,-4 7-4 16,1 2 0-16,-1 7-1 0,0 1 4 0,3 4-2 16,1 3 4-16,1 3-7 0,1 0-2 0,4 3 0 15,4 0-7-15,1 0 7 0,1-2 0 16,6-3 4-16,3-2 2 0,3-3-3 0,3-4 1 16,-1-4 1-16,3-1 2 0,3-4 6 0,2-2 2 15,2-4 3-15,0-2 5 0,1 0 3 16,2-7 3-16,-6-2 2 0,3-3 1 0,-3-1 4 15,-2-2-3-15,0-4 2 0,-1 0 0 0,-2-4-2 16,1-2-1-16,-3 0-2 0,2-3-3 0,-2 0 0 16,0-2 2-16,0-2-1 0,1-1-2 0,1-1-3 15,1-2-5-15,0-1-2 0,1 2 0 16,1-4-2-16,-1 0 1 0,0 1-2 0,-4-5 0 16,1 2-2-16,-4-1-1 0,0 2-1 0,-4 1 0 15,-1 0 0-15,-4 4-2 0,-3 1 3 16,0 2-3-16,-1 6 6 0,-4 5 5 0,1 4 10 15,-1 5 2-15,0 0-6 0,-3 1-1 0,1 2-9 0,1 0 1 16,-2 3-11-16,1 3-5 0,-4 3-4 16,-2 8 0-16,-4 11 6 0,0 7 5 15,-4 8 4-15,2 4 4 0,1 5 7 0,2 2-1 16,1 5-1-16,-2 1-1 0,3 4 0 0,-2 3 0 16,2 1 1-16,4-2-3 0,0 0 2 0,5-2 1 15,2-2 3-15,2-3-1 0,1-1-3 0,0-6-1 16,7-3-5-16,0-6 1 0,6-4-1 0,-1-8-1 15,4-5 0-15,2-7 2 0,1-4 13 16,2-6 4-16,1 0 9 0,1-8 3 0,0-6 0 16,-3-4 3-16,0-3-3 0,-3-6-4 0,-2 0-1 15,0-2-3-15,-2-2 1 0,-3 0 2 16,-2 1-3-16,-1 2-4 0,0 3 0 0,-2 3 1 16,0 4 2-16,-4 7 6 0,0 1-3 0,2 4-6 15,-3 3-5-15,0 3-16 0,0 0-19 16,0 0-22-16,0 6 4 0,-5 6 8 0,1 3 16 0,-1 6 21 15,0 5-2-15,0 3 4 0,2 3-1 16,-4 1 1-16,5 0-3 0,0-1-5 0,0-3-5 16,2-1-2-16,4-6 1 0,5-4 5 15,1-6 6-15,1-3 6 0,1-4 11 0,2-4 5 16,2-1 6-16,-2-7 2 0,2-4-4 0,-1-3-8 16,1-4-5-16,-4-1-4 0,2-5-4 0,-4 2 3 15,-1-1-1-15,-3-1 4 0,-1 2-6 0,-4 2-3 16,-1 1 2-16,0 5-7 0,-1 0 5 0,-4 3-3 15,-1 3-4-15,0 1-1 0,-2 3-7 16,-1 2 1-16,4 1-8 0,-3 1-7 0,0 0-2 16,2 5-4-16,-1 4 1 0,0 1-1 0,5 2 7 15,1-1 1-15,1-1 2 0,3-1 6 0,6-2 5 16,6-2 11-16,0-3 11 0,5-2 5 16,1 0 3-16,-1-2-4 0,1-5-1 0,1-2 2 15,0 0 2-15,0-3 7 0,0-3 4 0,-5-1 2 16,0-3-1-16,1 1-4 0,-5-4-2 15,0 0-4-15,1-2-5 0,-3-1-2 0,-1-4-4 0,-1-1-3 16,-2-2 0-16,-1-4 0 16,3-3-6-16,-5-2-1 0,3-1 1 0,0 0-6 0,-2 0 5 15,4 0 3-15,-1 1-3 0,-2 6 4 0,-1 2-2 16,-2 6 2-16,3 2 0 0,-4 0 2 16,0-1 6-16,-1 0-2 0,2 1 7 0,-1 2 1 15,-2 5 0-15,1 2-4 0,-1 4-29 16,0 5-12-16,0 7-12 0,0 0-1 0,0 12 26 15,0 13 13-15,-4 16 3 0,-1 16 4 0,-4 9-4 16,0 3 2-16,-1 3-1 0,-2-1 2 0,1 4 0 16,-4 2 2-16,0-1 2 0,-3-2-2 0,1 2 4 15,-5 0-5-15,-2 1-2 0,2 2 1 0,-3-3-4 16,1-1 4-16,1-5-2 0,3-4 2 0,2-8-1 16,3-9-5-16,1-7 0 0,3-10-3 15,1-4 3-15,3-10 3 0,3-7 1 0,-1-6 13 16,2-5 19-16,2 0 18 0,0-9-1 0,1-8-11 15,-1-5-15-15,1-7-18 0,0-3 3 0,2-3 2 16,6-8-2-16,1-2 5 0,3-2-2 16,0 0-1-16,5-2-3 0,-1 1 0 0,4 0-2 15,4-3-3-15,-1 3 4 0,4 0-5 16,1 2 0-16,-1 5-1 0,1 7-3 0,-6 5 3 16,-5 10 1-16,-4 6 0 0,-4 5-3 0,-6 4-10 15,0 4-31-15,-1 0-13 0,-2 11-4 0,0 5 6 16,0 7 29-16,-4 9 14 0,-1 2 3 0,-3 8 7 15,-2 0 0-15,1-1 1 0,6-2 4 16,2-2-5-16,1-7 1 0,4-5 3 0,5-4-4 0,3-5 9 16,-1-4 0-16,-1-5 2 0,2-3 10 15,-4-3 4-15,4-1 6 0,0-1 4 0,2-9-3 16,2-3-3-16,1-3-5 0,2-4-3 0,0-2-5 16,-3-2 2-16,0-1-2 0,1-3-1 15,-2 2 4-15,2-1-5 0,1 0 3 0,-4 0-7 16,5 2-4-16,-1 0-1 0,-2 2-6 0,2 4 1 15,-1 3-2-15,-3 4 2 0,-4 5-3 16,-1 1-5-16,-2 4-8 0,-4 2-21 0,-1 1-10 16,1 6-3-16,0 6 6 0,-2 6 19 0,-1 3 13 15,0 5 5-15,-3 3 1 0,-4 1 3 0,-2 1-3 16,0 0 1-16,3-6 5 0,2-4-2 16,1-5 3-16,2-5 3 0,1-6 0 0,0-2 16 15,0-4 23-15,0 0 24 0,2-3 9 0,2-5-20 16,3-5-21-16,1-6-24 0,2-3-9 15,3-2 6-15,-1-1 0 0,5-3 1 0,-1 1 1 16,1-1 0-16,2 1-2 0,1 0 0 0,1-1 0 0,0 4-8 16,2 1 3-16,0 3-1 0,-4 6-4 15,-3 1 5-15,-2 4-4 0,-6 2-2 16,-1 6-2-16,-5-1-10 0,1 2-12 0,0 2-8 0,-2 5 1 16,1 4 2-16,-1 5 11 0,0 1 8 0,-1 5-2 15,-1 2 10-15,-6 3-1 0,-1 0 0 16,-7 0 5-16,4-2-10 0,1-5 4 0,4-4-4 15,1-8 0-15,3-4 11 0,2-1 11 0,0-3 25 16,0 0 18-16,0 0 9 0,0-6-6 16,4-2-21-16,5-3-13 0,0-4-17 0,1 0-3 15,3-1 4-15,3-1-6 0,-2 2 3 0,3 1-2 16,-1 0-4-16,0 2 1 0,-3 2-3 16,1 5 1-16,-2-1-2 0,-2 2-4 0,-2 3-4 15,-3 1-9-15,4 0-3 0,-3 4-5 0,-1 1 6 16,4 4 7-16,2 2 5 0,-1 1 12 0,6 1-2 15,-2-1 4-15,6 0 2 0,0-2-1 16,1-1 4-16,0-2 0 0,-1-3 2 0,0-1 3 16,1-3 5-16,-4 0 4 0,2-6 0 0,-4-4 7 15,3-1-9-15,-4-3 2 0,2-2-6 16,-5-5-13-16,0 0 4 0,-4-3-7 0,-3 0 0 0,-2 3 7 16,2 0-4-16,-4 3 3 0,0 1 1 15,0 5-3-15,-5 1 2 0,3 4-5 0,-1 2-2 16,-3 4-11-16,1 1-1 0,-3 0-3 0,-1 6-4 15,-4 3 8-15,-2 4-3 0,3 5 2 0,-2 1 3 16,-1 3-5-16,3 3 4 0,1 1-4 0,1 1-1 16,2 0 2-16,7-4 0 0,1-3 6 15,1-5 4-15,8-2 9 0,0-4 4 0,-1-5 6 16,1-1 7-16,2-3 0 0,-1 0 9 0,3-4-3 16,0-3-5-16,5-4-1 0,-3-2-6 15,2-1 1-15,-1-1 2 0,-2-1-3 0,0-2-3 16,2-1-3-16,-5 1-2 0,4 1-7 0,-2 0 4 15,-1 1-2-15,0 2-4 0,-1 2 5 0,-1 4-9 16,-2 2 1-16,-1 5-8 0,-5 1-17 16,-1 0-18-16,-1 0-6 0,0 6 1 0,0 4 19 15,0 3 18-15,0 4 9 0,-4 1 5 0,-2 2 0 16,-3 3 1-16,3-1 0 0,-3 1 1 0,-1 2-2 16,1-2 3-16,0-4-1 0,1-3-1 0,4-3 1 15,3-6 0-15,0-4 8 0,1-2 19 16,0-1 20-16,0 0 16 0,3 0-9 0,3-6-16 15,2 0-27-15,6-5-13 0,1 1 0 0,0-1-1 16,0 0 9-16,2 1-6 0,-3 1 1 0,-2 3 3 16,0 0-7-16,-6 2 3 0,1 1-2 15,-4 2-9-15,-3 0-7 0,0 1-16 0,0 0-19 16,0 1-1-16,0 3 8 0,0 4 14 0,1-1 23 16,0 3 10-16,4 0 0 0,-2 1 5 0,6-3 7 15,0 1 1-15,2-2 11 0,2-3 3 16,4-1-4-16,2-2 5 0,0-1-6 0,-2-1-2 15,4-6 2-15,-2-3 0 0,1-1-3 0,0-2 1 16,-2-3-7-16,0-1-4 0,-4-4-1 16,4-1-8-16,-5-3 4 0,2-1-2 0,-4-4-6 15,0-3 4-15,-2-2-8 0,-2-4-6 0,0-2 2 16,2-5-2-16,-2-1 0 0,-2-2 5 0,2-3-4 16,-3 0 1-16,5 5 2 0,-3 4 1 15,-1 7 5-15,2 2 7 0,-3-1 0 0,5-2-6 16,-3 0 9-16,-2 3-5 0,2 3 5 0,-2 4 2 0,-3 3-17 15,-1 8-14-15,0 6-20 0,0 7-1 16,-5 3 6-16,-4 7 21 0,-3 8 17 16,-4 8 2-16,-7 18 6 0,-7 15-11 0,-3 16 1 0,-2 3 1 15,9-3-6-15,7-4 9 0,3-5-4 16,5-3 2-16,1 0-2 0,9-5 0 0,1-5 1 16,7-7-2-16,7-3 2 0,7-6-3 0,5-5 1 15,4-6-18-15,1-6-39 0,2-7-94 16,-2-5-184-16,0-5-292 0,-10-1-348 0,-8-4 378 15</inkml:trace>
  <inkml:trace contextRef="#ctx0" brushRef="#br0" timeOffset="232390.8532">30701 1664 238 0,'0'0'614'0,"0"0"-155"0,0 0-90 15,0 0-56-15,-108-127-62 0,99 111-50 16,5 5-45-16,3 2-39 0,1 0-38 0,2 3-44 16,7 1-32-16,4 2-26 0,4 3-21 0,5 0-11 15,4 6-31-15,4 2-94 0,5 5-222 0,-10-3-444 16,-7-2-353-16</inkml:trace>
  <inkml:trace contextRef="#ctx0" brushRef="#br0" timeOffset="232850.5743">31071 1621 1781 0,'0'0'32'0,"0"0"-43"0,0 0 29 15,0 0 35-15,-121 11 27 0,100-4 12 0,4 2-4 16,2 3-10-16,3 6-24 0,0 0-19 15,3 4-17-15,3 1-14 0,3 0-8 0,3 0-3 16,4 0 7-16,12-2 11 0,-1-4 15 0,7-2 10 16,4-3 1-16,-2-4-4 0,5-3-8 0,2-4-9 15,0-1-9-15,0 0-11 0,-2-4-5 16,-1-4-7-16,-6-2 5 0,-6-2 7 0,-4 1 2 16,-7 0-2-16,-1 1-13 0,-4 2-17 0,-4 0-20 15,-1 2-10-15,-5 1 5 0,-1 1 11 16,-4 4 19-16,0 0 9 0,-2 0 5 0,2 0 1 15,0 4-8-15,4 3-15 0,6 2-25 16,0-1-26-16,5 0-8 0,2 1 15 0,8-1 39 0,6-1 39 16,-2-1 27-16,6-4 12 0,1-2-3 15,-1 0 5-15,1-3 7 0,3-6 10 0,-4-2 10 16,1-3 0-16,-1-3-3 0,-5-4-8 0,1-4-11 16,-4-4-12-16,-4-6-4 0,-3-4-5 0,-2-4 3 15,-1 0 7-15,-2-2 3 0,0 0 5 16,0 1-5-16,0 6-8 0,0 6 2 0,0 7 12 15,0 5 22-15,-2 1 25 0,-3 3-3 0,2 0-17 16,-3 4-33-16,1 3-31 0,-2 3-12 0,-4 6-4 16,0 11 6-16,-5 12 7 0,2 11 2 0,2 7-2 15,3 7-7-15,3 4-19 0,5 5-37 16,1 4-71-16,9 2-127 0,0-14-264 0,-5-17-770 0</inkml:trace>
  <inkml:trace contextRef="#ctx0" brushRef="#br0" timeOffset="233671.1175">18624 4279 0 0,'0'0'322'0,"0"0"-133"16,0 0-37-16,0 0 14 0,0 0 32 16,0 0 0-16,0 0-41 0,0 0-6 0,0 0-12 0,0 0-14 15,0 0-16-15,5-130-9 0,-10 102-3 16,0 1-12-16,-3-3-10 0,1 1-18 0,1 0-16 16,1 1-8-16,-3-1-9 0,4 0 0 0,3 4-6 15,1 3-2-15,0 2 4 0,0 6-2 0,0 4 2 16,1 0-3-16,6 3-7 0,0 1-5 15,3 1-5-15,5 0 0 0,3 4-1 0,4-2 3 0,3 2-2 16,3 1 0-16,0 0-2 0,-2 5-5 16,0 2 2-16,-3 1-3 0,-8 2-3 0,-3 3 7 15,-7 3-3-15,-2 1 7 16,-3 4 5-16,-4 2 3 0,-5 3 7 0,-3 0-2 0,-5-1 0 0,2 1-2 16,-1 0-4-16,3-2-1 0,2-2-3 15,3-3 1-15,5-3-5 0,1-2 0 0,2-3 1 16,0-1-6-16,5-3 6 0,2-2-4 0,3-3-12 15,3-1-35-15,3-1-99 0,3 0-267 16,-4-2-592-16,-4 0 56 0</inkml:trace>
  <inkml:trace contextRef="#ctx0" brushRef="#br0" timeOffset="234206.9843">19269 3857 137 0,'0'0'726'16,"0"0"-400"-16,0 0-36 0,0 0-18 0,0 0-8 16,0 0-25-16,-127 136-37 0,104-113-50 15,2 0-48-15,4-1-41 0,4-3-31 0,5-1-18 16,6-2-19-16,2-4-4 0,5-1-4 0,7-5-6 16,4-3 8-16,5-3 2 0,0-4 7 15,5-6 4-15,-1-3 3 0,1-3 0 0,-2-1 0 16,-3-3 10-16,-1-3-2 0,-4 0 1 0,-3-3 1 15,-3-1-9-15,-4 1 0 0,-2-1-1 16,-2 5 1-16,-2 4 5 0,0 6 1 0,-2 2-1 16,-1 7-6-16,0 2-9 0,0 1-11 0,0 1-5 15,-2 9 1-15,2 4 2 0,-1 4 10 0,0 4 2 16,1 3 1-16,3 0 2 0,0 0-7 16,4 1 1-16,5 1-1 0,1 0-4 0,4-1 6 15,1-3-5-15,3-3-3 0,1-4 0 0,2-6 0 16,2-5 4-16,2-4 9 0,-2-1 6 0,0-8 4 15,-2-4 5-15,-2-3 4 0,-1-2 1 16,-4-5 6-16,0-1-2 0,-4-4-1 0,-3-2 1 0,1-2-6 16,-7-2-2-16,0-2-3 0,-1-3-7 15,-1-3-1-15,-7-1-3 0,1 1 0 0,-1-4-2 16,1-2 3-16,-2 0-1 0,4-1-1 0,0 1 5 16,2 3-4-16,-1 6 2 0,0 6 3 15,2 7-1-15,-5 10 12 0,5 4 4 0,-1 8-7 16,1 3-10-16,-1 7-7 0,1 10-3 0,-3 7 8 15,0 9 11-15,2 7-4 0,2 4 0 0,1 6-3 16,0 5-8-16,0 2 3 0,0 2-3 16,0 1-3-16,0 3-7 0,3-4-27 0,4-1-55 15,6-6-129-15,5-5-264 0,-3-14-527 0,-4-14-63 16</inkml:trace>
  <inkml:trace contextRef="#ctx0" brushRef="#br0" timeOffset="234955.9848">19615 3756 286 0,'0'0'118'15,"0"0"4"-15,0 0 122 0,0 0 90 16,0 0 43-16,0 0-64 0,130-121-117 0,-109 95-77 16,-4 1-35-16,2-5-9 0,-5 1-3 15,-1-2 2-15,-1 0-13 0,-1-2-8 0,-3 1-6 16,0 0-13-16,-1 3 6 0,2 3 4 0,-4 4 10 15,-1 7 15-15,-2 5 0 0,-1 7-13 16,2 2-25-16,-3 1-20 0,1 7-16 0,1 6 0 16,-1 8 8-16,-1 4-3 0,0 8 6 0,2 4-1 15,-1 6-3-15,2 5 7 0,1 1-5 0,-4 4-1 16,0 0 1-16,-4 1-4 0,-5 3 4 0,-2-1 0 16,-3-2-1-16,2-3-2 0,-1-4 0 15,-2-6-3-15,5-9-1 0,1-7 0 0,4-11-1 16,2-6 6-16,2-5 12 0,1-3 19 0,0-2 5 0,5-8-9 15,3-6-14-15,4-6-24 0,4-2-4 16,3-4 3-16,2-1 5 0,0 1 5 16,1-1-1-16,-2 4 0 0,-1 2-1 0,1 4-1 15,-3 3 0-15,-2 6-4 0,-1 2-1 0,-2 4-4 16,-2 3-5-16,1 1-1 0,-2 2-2 0,0 5 1 16,2 3 5-16,-2 1 4 0,2 1 6 0,4 1 0 15,-1 1 3-15,6 0 1 0,-1-2-1 0,3-5 2 16,5 0 2-16,-1-6 1 0,3-1 1 15,0-1 4-15,-5-6 1 0,-1-3 1 0,-5-1 4 16,-2-4 2-16,-4-3 2 0,-2-1 0 16,-5-1-1-16,-1 0-2 0,-4 0-3 0,-1-1-1 15,-7 1-2-15,-2 5 0 0,-2 0-1 0,-1 4 0 16,-3 3-1-16,2 3-1 0,-3 4-1 0,2 1-1 16,0 4-3-16,-1 5-2 0,1 4-1 15,2 3-2-15,3 2-2 0,4 3 1 0,1 2-4 16,4 2 3-16,1 2-3 0,3 0-1 0,5 2 0 15,2-1-4-15,4-6-3 0,2-4 2 0,2-5 1 16,1-6 7-16,0-6 6 0,0-1 5 16,-3 0 2-16,-1-3 2 0,1-8-1 0,-2-1 0 15,0-5 0-15,1-3-1 0,-2-1 1 0,-1-3 0 16,2 0-1-16,-1-3 0 0,-2 2-2 0,1-2-2 16,-1 2-1-16,2 2-1 0,-3 3 3 0,-1 5 1 15,-2 6 1-15,-1 1 2 0,-2 6-4 16,-3 2-4-16,0 0-1 0,1 10-2 0,0 2 1 0,0 5 2 15,0 5 3-15,-2 2-1 0,2 3 1 16,1 1 0-16,0 1-5 0,-1 2-3 0,3 2-8 16,-1 0-13-16,-1-1-28 0,4-2-65 0,2-3-137 15,-1-7-320-15,-3-8-1051 0</inkml:trace>
  <inkml:trace contextRef="#ctx0" brushRef="#br0" timeOffset="235437.3929">21787 3881 1375 0,'0'0'422'16,"0"0"-216"-16,0 0-59 0,0 0-21 0,0 0-11 0,0 0-20 15,0 0-34-15,0 0-16 0,0 0 2 16,0 0-4-16,0 0-2 0,0 0 2 0,98-131-11 15,-80 108-1-15,1-3 1 0,-4 1-3 0,2-2 4 16,-4-3-3-16,1 0-3 0,-2-4-8 0,-2-2-4 16,-1 1-3-16,-2-6-3 0,1 1-1 0,1 0-1 15,-3 1-5-15,0 0-1 0,0 3-3 16,-2 4 2-16,-3 6 5 0,0 5 4 0,-1 8 5 16,0 7-1-16,0 4-8 0,-2 2-8 0,-4 9-4 15,-1 10 0-15,-5 6 7 0,-2 7 0 16,3 3 1-16,0 5-2 0,1 4 0 0,0 3 0 0,-1 3 0 15,2 3-5-15,-1 3-8 0,1 1-11 16,4-3-24-16,-1-1-36 0,6-2-84 0,0-5-144 16,7-13-284-16,-5-12-945 0</inkml:trace>
  <inkml:trace contextRef="#ctx0" brushRef="#br0" timeOffset="235853.6817">22026 3680 1487 0,'0'0'248'0,"0"0"-175"0,0 0-29 16,0 0 41-16,0 0 41 0,0 0 16 0,59-129-10 16,-45 106-30-16,-2-4-30 0,3 0-12 0,-2-2-7 15,-1-2-6-15,1-2 5 0,-1 0 4 16,-1 1-1-16,0 0-4 0,-2-1-11 0,0 2-13 16,-2 0-7-16,1 4 0 0,0 5 1 0,-4 5 5 15,1 6 4-15,-3 5-6 0,-2 4-10 0,3 2-11 16,2 5-10-16,-2 7 1 0,1 8 0 15,2 5 1-15,1 8 6 0,-2 3-1 0,3 3 3 16,-2 4 4-16,-2 2-7 0,-2 1 0 0,-1 2-2 16,-1 3-4-16,-3 2 6 0,-6 0-2 0,-2-2 0 15,1-2 4-15,0-6-9 0,-1-8-2 0,3-7-2 16,5-9 0-16,1-7 6 0,0-5 6 16,2-5 11-16,0-2 13 0,0 0 21 0,0-3 1 15,2-8-8-15,2-2-10 0,4-6-23 0,2-1-2 16,-1-1 2-16,1 0 4 0,1-1 1 0,-1 3 3 15,0 1-2-15,1 3-2 0,-1 2 1 0,-1 6 0 16,-1 1-3-16,-1 3 2 0,0 0-8 16,0 3-6-16,-2 0-5 0,5 5-7 0,-1 2 1 15,1 2-3-15,2 2-7 0,0 2-10 0,6 2-27 16,-4 1-41-16,3 0-59 0,1 0-124 0,1-1-203 16,-6-4-394-16,-1-6-368 0</inkml:trace>
  <inkml:trace contextRef="#ctx0" brushRef="#br0" timeOffset="236483.2098">22881 3530 1791 0,'0'0'173'0,"0"0"-99"16,0 0 4-16,0 0 32 0,0 0 25 0,0 0 8 16,0 0-12-16,-124 12-23 0,101 0-17 15,-3 3-19-15,5 4-21 0,-1 1-9 0,0 4-11 16,2 3-10-16,2 1-8 0,1-2-12 0,10-2-11 15,3-3-6-15,4-5-2 0,6-5 6 0,5-3 10 16,1-3 9-16,3-3 5 0,1-2 3 16,2 0 0-16,0-2 1 0,2-6 2 0,-5-1 3 15,4-4 1-15,-4-2 1 0,0-2 0 16,-3-1-3-16,-1-4-4 0,0 0-2 0,-2-1-5 0,1 0-2 16,-3 4-2-16,-3 2 1 0,1 5 0 15,-3 0-1-15,0 4 3 0,-2 4-4 0,0 2-10 16,1 2-6-16,-1 0-22 0,0 0-11 0,0 5 6 15,0 3 6-15,0 5 18 0,0 2 10 16,0 2 0-16,0 2 0 0,0 2 0 0,0 1-1 16,-1 0-4-16,1-2-2 0,0-4-1 0,0-2-1 15,1-3 6-15,7-5 5 0,0-3 4 0,2-3 4 16,3 0 0-16,0-2 0 0,6-6 3 16,-1-3-2-16,3-3-1 0,-1-1-1 0,0-5-2 15,-1 2 3-15,-1-1-1 0,-3-2-1 0,2-1 1 16,-3 2-2-16,-2 0-3 0,3 1 3 15,-4 4 0-15,-1 1 0 0,-1 2 2 0,-4 4-3 0,0 5-5 16,-2 0-7-16,-2 3-17 0,-1 0-8 16,1 5-2-16,0 4 6 0,2 0 16 0,-2 3 8 15,-1 1 3-15,0 4 3 0,0 0 2 16,0 2-2-16,-5-1 1 0,2 0-2 0,-4 0-1 0,4-2-4 16,-3-5-2-16,4-3 0 0,2-4 8 15,0-4 25-15,0 0 22 0,2 0 4 0,5-5-5 16,0-2-18-16,3-1-15 0,1 0 4 0,-1 2 7 15,-1 2 9-15,1 1 3 0,-4 1-3 0,3 2-6 16,0 0-12-16,3 3-2 0,2 2-5 16,0 3-2-16,-1 3-2 0,5 0-1 0,0 2-3 15,-2 0-6-15,4 0-9 0,-1 1-21 0,2-1-32 16,-2-2-55-16,1 0-89 0,0-5-153 16,-9 0-367-16,-2-2-834 0</inkml:trace>
  <inkml:trace contextRef="#ctx0" brushRef="#br0" timeOffset="238068.6716">24682 3339 1189 0,'0'0'446'0,"0"0"-239"0,0 0-85 15,0 0-13-15,0 0 3 0,0 0-7 16,0 0-21-16,0 0-20 0,-125-15-9 16,105 25-1-16,-1 2-3 0,-1 4-4 0,0 0-4 15,1 2-8-15,1 2-7 0,3 1-11 16,3-1-8-16,2 4-5 0,6-3-10 0,2 1-2 16,4-1-2-16,2-4-5 0,6-1 6 0,6-5 2 15,1-4 6-15,3-3 10 0,3-1 1 0,0-3 4 16,2-2-2-16,0-3-1 0,0-4 1 15,0-3-1-15,-1-2 3 0,-2-1 2 0,-2-1 4 0,-2-2 1 16,-2-1-4-16,-4 0-2 0,0 0-4 16,-2 1 0-16,-5 3 2 0,0 2 1 0,-1 4 2 15,-2 3-2-15,0 3-6 0,0 1-13 0,0 2-19 16,0 0-14-16,-2 6 1 0,-1 4 10 16,3 2 16-16,-2 5 10 0,2 0 0 0,0 3-4 15,0 1 1-15,3 1 1 0,5 0-2 0,1-1 3 16,3 0-3-16,3-3-1 0,1-5 2 0,3-3 0 15,3-2 9-15,4-7 5 0,-2-1 11 0,1 0 3 16,0-6 6-16,-1-3 3 0,2-3 1 16,-1 0 7-16,1-3 1 0,-4-4-3 0,4 2 0 15,-3-3-9-15,-1 0-6 0,1-2-4 0,2 0-3 16,-2-1-4-16,0 1-1 0,-2 4-2 0,-2 1 1 16,-3 4 3-16,-3 3 2 0,-4 4 2 15,-3 2-1-15,-4 2-6 0,-1 2-5 0,-1 0-6 16,0 0-12-16,0 0-8 0,-1 0-8 0,-4 2 4 15,-1 5 8-15,-4 4 10 0,-2 1 6 0,-3 3 1 16,0 1 0-16,-1 4-6 0,-1 1-5 0,3 0-4 16,1 3-9-16,3-1-5 0,3-3-9 15,4-1-7-15,3-2-5 0,3-3 1 0,6-4 5 16,3-2 12-16,5-3 7 0,2-3 10 0,-1-2 6 16,4 0 4-16,0-2 3 0,-2-6 5 0,0-1 7 15,-2-4 2-15,-2-5 4 16,3 0 1-16,-4-3 1 0,1-2 9 0,-5-3 6 0,3-2-7 15,-2-3-3-15,-2-3-10 0,-1-2-10 0,-2-2 1 16,2-3-1-16,-3-5-4 0,0-1 1 0,1-3-3 16,0-1-1-16,0-1 0 0,1 4-2 15,3-2 1-15,0 1 2 0,-1 3 3 0,-1 6 0 16,-1 7 3-16,-4 6 2 0,-1 7 4 0,-3 7 3 16,0 7-5-16,0 5-13 0,-2 1-11 0,-3 8-5 15,-3 9 6-15,-1 7 9 0,-3 8 6 0,1 7 1 16,-2 8-3-16,0 3 2 0,1 4-3 0,2 4 0 15,1 2 3-15,3 2-4 0,-1-1 1 16,5-3-3-16,2-2 1 0,0-7 1 0,9-4-1 16,3-7 0-16,7-6-3 0,0-7 1 0,3-4-2 15,0-6 4-15,-1-5 4 0,1-7 1 16,0-3 8-16,2-2 5 0,-3-10 3 0,1-3 3 16,-1-3 1-16,-1-5-3 0,0-3-3 0,-2-1-2 15,-3-2-4-15,0-1-2 0,-2-1 0 16,-1 0-1-16,1 0-2 0,1 0 3 0,-1 2-6 15,-1 3 2-15,-2 5 0 0,-2 4-3 0,-1 8 4 16,-4 4-5-16,-3 3-7 0,2 2-22 0,-2 1-13 16,0 7 1-16,0 4 10 0,0 4 23 15,0 6 8-15,0 2 1 0,-3 2-1 0,-3 1-2 16,0 2 4-16,-4 0 0 0,1 0 0 0,1-2 2 16,-1-2-5-16,6-5 1 0,2-4-1 0,1-4 1 15,0-5 5-15,1-4 9 0,2-3 22 0,2 0 13 16,-1-4 1-16,5-6-7 0,1-4-20 15,3-2-9-15,2-4-8 0,1-1 0 0,0 0-1 16,0-1-5-16,0 0 5 0,2 0-2 16,-2-2-1-16,1 2 1 0,3 0-2 0,-3 1 0 15,-1 3-1-15,-1 3-2 0,-2 3 0 0,-3 4-5 0,-2 5-4 16,-3 2-13-16,0 1-9 0,-2 1-7 16,0 9 0-16,0 1 17 0,-1 4 6 0,-1 3 10 15,-1 0 4-15,0 1-2 0,0 1 1 0,-3 1 0 16,-3 0 0-16,1-2-2 0,-1-2-2 15,3-3 0-15,0-3 0 0,2-4 8 0,1-4 5 16,0-2 21-16,0-1 27 0,0 0 1 0,3-5 0 16,1-6-18-16,3 0-26 0,1-3-3 0,1-2 0 15,1 0 0-15,4-4 0 0,-1 4 4 16,1-2-1-16,1 0-1 0,-1 3 0 0,0 2-8 16,-3 1 5-16,0 3-1 0,-2 2 0 0,-4 3 5 15,0 2-12-15,1 2-5 0,-4 0-4 16,3 3-6-16,0 4 6 0,3 1 5 0,2 2 2 15,1-1 6-15,3 1 0 0,3-2 2 0,1 0 2 16,3-1 1-16,-2-4 0 0,2-1 5 0,-2-2 3 16,0 0-2-16,-1 0 7 0,-2-5 3 15,-2-3 2-15,0-1 6 0,-4-2 0 0,-1 1 3 16,-1 0 1-16,-4-1 5 0,-2 2 2 0,0 4-2 16,-2 0-3-16,0 4-15 0,0 1-7 0,0 0-15 15,0 0-14-15,0 0-5 0,0 6-3 16,2 4 7-16,-1 1 8 0,0 3 2 0,3 1 6 0,0-1-3 15,2 1-2-15,2 0-8 0,0-3-18 16,1-1-17-16,2-1-20 0,0-3-20 0,1-3-64 16,2-4-163-16,-4 0-387 0,-2-1-930 15</inkml:trace>
  <inkml:trace contextRef="#ctx0" brushRef="#br0" timeOffset="238179.6251">26631 2876 2255 0,'0'0'102'15,"0"0"-90"-15,0 0 4 0,0 0-3 16,0 0-66-16,0 0-173 0,0 0-237 0,0 0-271 16,0 0-188-16</inkml:trace>
  <inkml:trace contextRef="#ctx0" brushRef="#br0" timeOffset="238918.539">26576 3201 818 0,'0'0'195'0,"0"0"-40"0,0 0 22 16,0 0 47-16,0 0 17 0,0 0-28 0,0 0-34 15,0 0-55-15,0 0-28 0,121-126-18 0,-106 112-20 16,1-2-4-16,-1 3-6 0,0-1-9 0,-2 2-7 15,0 2-6-15,-3 3-4 0,-3 3-5 16,-3 2-6-16,1 1-11 0,-4 1-13 0,0 0-13 16,1 2-8-16,-1 5-1 0,0 2 7 0,0 4 9 15,1 1 7-15,-2 3 5 0,0 2 5 0,0-1 1 16,0 1 1-16,0 0-1 0,0-1-1 16,0-2 1-16,1-2-4 0,0-1 1 0,0-4 2 15,1-2 0-15,0-4 9 0,2-3 16 0,0 0 7 16,4-4 0-16,1-5-4 0,2-3-13 0,3 0-4 15,-2-1 1-15,2-1 2 0,-1 0 0 0,-2 0 1 16,0 0 0-16,-1 1 1 0,-1 2 3 0,2 0 2 16,-4 2 2-16,-2 3 0 0,0 1-1 15,-2 3-5-15,-3 2-9 0,1 0-13 0,0 0-7 16,2 3-1-16,2 4 1 0,-2 3 8 0,2 3 2 16,2-1 2-16,-1 3 1 15,4 2 1-15,-1 1 1 0,1-1 0 0,2 1-1 0,0-3-3 16,6-1-4-16,-2-2-11 0,1-3-25 15,1-5-49-15,2-3-71 0,-3-1-136 0,2-5-319 16,-5-2-402-16,-7 2 400 0</inkml:trace>
  <inkml:trace contextRef="#ctx0" brushRef="#br0" timeOffset="239058.26">27265 2800 1145 0,'0'0'496'0,"0"0"-227"15,0 0-72-15,0 0-26 0,0 0-40 16,0 0-55-16,0 0-57 0,0 0-58 15,0 0-63-15,0 0-2 0,0 0 2 0,0 0 15 0,0 0 5 16,-2 7-94-16,6 8-172 0,-1-2-261 16,-1-4-246-16</inkml:trace>
  <inkml:trace contextRef="#ctx0" brushRef="#br0" timeOffset="239566.075">27373 3146 2084 0,'0'0'76'16,"0"0"-42"-16,0 0 26 0,0 0 32 0,33-122 16 15,-25 96 5-15,0 2-16 0,0 1-21 0,1 0-17 16,1 2-16-16,3 3-15 0,0 2-10 0,-1 3-5 16,1 8-9-16,-2 0-2 0,2 5-3 15,-3 0-6-15,-2 2-3 0,3 6-5 0,-3 2-6 16,-1 3-3-16,1 4-2 0,-2 2 5 0,-2 3 2 15,-3 0 4-15,0 0 3 0,-1 3-2 0,0-2 1 16,-5 5 0-16,-2-2 2 16,-1 1-8-16,2 0-9 0,1-2-23 0,4-6-21 0,1-3 2 15,0-6 14-15,10-4 37 0,0-5 37 16,6-1 15-16,1-2 4 0,5-7-8 0,0-3-8 0,2-3-1 16,-3-2 4-16,1-2 6 0,-2-2 3 0,-1-2 4 15,-2 0 1-15,-2-1-4 0,0 2-2 16,-2-3-8-16,-1 0-5 0,-2-1-4 15,-1-2-2-15,0-1-5 0,-2-1-1 0,-1-1-9 0,2-1-1 16,-3-2-3-16,2 0-1 0,-2-2 1 16,0 1 0-16,3-1 0 0,-2-1-1 0,2 4 3 15,0 0 1-15,0 6 3 0,-4 4 5 0,1 5 0 16,-3 5 3-16,-2 6-2 0,0 2-11 16,0 5-24-16,-2 0-39 0,-3 4-1 0,1 9 10 15,-6 3 24-15,-3 8 36 0,-1 4 3 0,2 6 2 16,-4 2-3-16,3 6 1 0,1 3-3 0,1 2-4 15,1 3-2-15,0-1-21 0,3-2-59 0,4-3-142 16,3-4-158-16,1-6-60 0,9-7-7 0,0-9-25 16,-4-7 12-16</inkml:trace>
  <inkml:trace contextRef="#ctx0" brushRef="#br0" timeOffset="239691.2914">27763 2774 1548 0,'0'0'197'16,"0"0"-58"-16,0 0 0 0,0 0 0 15,0 0-22-15,0 0-42 0,0 0-49 0,0 0-50 16,0 0-51-16,0 0-49 0,0 0-61 0,0 0-116 16,0 0-210-16,0 0-324 0,59-57 510 0</inkml:trace>
  <inkml:trace contextRef="#ctx0" brushRef="#br0" timeOffset="240535.3263">27921 2993 1883 0,'0'0'164'16,"0"0"-110"-16,0 0-15 0,0 0 28 0,0 0 24 0,0 0 10 15,11-120-3-15,-7 104-13 0,2 1-22 16,1 0-15-16,2 2-17 0,3-1-22 0,1 2-8 16,2 0-5-16,3 2-6 0,0 1 0 15,2 5-10-15,-4 1-9 0,-1 3-5 0,-4 1-9 16,0 5-2-16,-3 4-3 0,-2 1-2 0,-1 2 5 15,-1 1 8-15,0 1 11 0,-3 0 9 0,-1 2 8 16,0 0 2-16,0 2-1 0,0-1 2 0,0-1-4 16,0 1 2-16,0-2-3 0,0-3-4 0,2-3-3 15,6-3-8-15,1-3-4 0,2-1-4 16,-1-2-3-16,1-1 2 0,2 0 2 0,2-1 4 16,2-5 6-16,-1-2 15 0,4-1 16 0,-2-1 12 15,-1-3 14-15,1 0 1 0,0 0 2 16,-3 0 4-16,0 0 1 0,-4 0 3 0,0 0 5 15,-2 3 6-15,0 2 5 0,-3 1 6 0,-2 4 2 16,-2 0-4-16,-2 1-8 0,0 2-18 0,0 0-19 16,0 0-20-16,0 0-30 0,-1 0-13 15,-4 5 2-15,-4 1 9 0,-1 2 21 0,-6 3 13 16,0 2 0-16,-3 2 0 0,2 0-1 0,-2 3-2 16,3 0-1-16,1 2-2 0,4-4-8 15,3 0-8-15,5-3-3 0,3-3-1 0,0-1 5 0,5-3 8 16,4-3 3-16,1 1 3 0,5-3-1 15,0-1 2-15,5 0 1 0,1-6 4 0,2 0 3 16,-2-3 7-16,0-2 6 0,-2-3 6 0,-2 0 7 16,-2-1-1-16,0-2-3 0,-3 1 0 15,-1 0-7-15,-1 0 2 0,-2 2-1 0,-1 1-2 16,-4 3 2-16,1 3-2 0,-4 4-3 0,0 1-8 16,0 2-21-16,0 0-40 0,0 0-45 0,0 3 1 15,-4 5 13-15,3 3 38 0,-1 3 43 0,0 2-1 16,2 1 2-16,0 2-2 0,2 1-4 15,2-2 2-15,5 1-5 0,2-1-7 0,6-4-4 16,-1-2-2-16,5-1 4 0,0-4 8 0,1-3 7 16,-3 0 8-16,1-3 5 0,-4-1 6 15,3 0 8-15,-4-5 7 0,1-3 9 0,1-1 7 0,-2-3 6 16,-1-1 3-16,0-4-3 0,-3-1-8 16,-1-2-6-16,1-3-8 0,-3-1-6 0,-2-2-2 15,0-2-5-15,2-1-6 0,-4-2-6 16,3-2 1-16,-1-1-4 0,0-1 1 0,3-1 3 0,-1 0-6 15,-1 1 0-15,1 0 2 0,4 3 0 16,-1 0 3-16,-1 2 3 0,0 5 3 0,-4 3 14 16,-2 5 11-16,-1 9 8 0,-3 3-8 15,0 4-26-15,0 1-45 0,0 1-35 0,-5 8 3 16,0 5 12-16,-5 7 34 0,-4 2 26 0,0 8 0 16,-2 1 1-16,2 5-2 0,0 4-2 0,2 6-1 15,4-2-4-15,1 4-8 0,6-2-9 0,1-1-24 16,0-4-71-16,3-2-107 0,6-6-152 15,0-5-176-15,1-10-229 0,-5-7 341 0</inkml:trace>
  <inkml:trace contextRef="#ctx0" brushRef="#br0" timeOffset="240728.2905">28963 2760 1213 0,'0'0'160'0,"0"0"-110"0,0 0-11 15,0 0 37-15,0 0 41 0,0 0 26 0,0 0 19 16,85-120-10-16,-77 118-27 0,-2 2-32 15,1 0-38-15,-2 2-29 0,1 7-16 0,1 4-1 16,-1 5 2-16,1 3 2 0,0 5 1 0,-2 2 0 16,3 2-1-16,-2 4-1 0,-1-1-4 0,-1 2-6 15,1-2-13-15,-2-1-27 0,5-1-57 16,0-3-90-16,1-6-150 0,-1-2-228 0,0-6-381 16,-1-6 598-16</inkml:trace>
  <inkml:trace contextRef="#ctx0" brushRef="#br0" timeOffset="240861.4793">29298 2608 1394 0,'0'0'262'0,"0"0"-368"0,0 0-33 16,0 0-9-16,0 0-61 0,0 0-270 16,0 0-96-16</inkml:trace>
  <inkml:trace contextRef="#ctx0" brushRef="#br0" timeOffset="241306.3539">29298 2608 0 0,'57'14'0'0,"-53"-8"0"0,1 1 0 16,0 3 0-16,0 2 0 0,-2 2 97 0,3 3 63 0,-2 1-10 15,3 1-3-15,1 4-5 0,-3-3-1 16,2 2 2-16,-2-2-7 0,-1 0-22 0,-2-4-30 15,-1-2-37-15,-1-1-20 0,2-6-4 16,-2-3 17-16,0-1 50 0,0-3 63 0,0 0 70 16,0-3 23-16,2-4-51 0,0-2-67 0,0-2-70 15,0-3-45-15,2-2-5 0,2-1-1 0,0 2-4 16,-2-3-1-16,6 3 2 0,-3 1-5 16,1 2-3-16,2 1-5 0,-2 2-1 0,2 1 0 15,-1 2 2-15,2 3-2 0,-2 0-2 0,0 2-5 16,3 1-3-16,1 0 1 0,3 0 5 0,1 0 6 15,3 1 5-15,1-1 5 0,1 0 1 16,0 0 0-16,0-1 1 0,3-3 0 0,-3-4 0 16,0-1 3-16,-1-3 4 0,-1-2 4 0,-3-1 7 15,-6 1 8-15,-2 1 7 0,-7 2 0 16,-2 2-7-16,0 1-12 0,-7 4-13 0,1-1-8 16,-3 2-5-16,-6 1-2 0,2 2-2 0,-6 2 2 15,4 6 1-15,-3 1 3 0,2 6 2 0,3 1 1 16,4 2 3-16,4 1-5 0,0 1 1 0,5 0 0 15,0 1 1-15,9 0 5 0,5 0-1 0,5 0-1 16,7-1-14-16,1-3-32 0,1-1-71 16,3-3-195-16,-6-4-477 0,-12-3-523 0</inkml:trace>
  <inkml:trace contextRef="#ctx0" brushRef="#br0" timeOffset="242474.2246">19116 4816 1475 0,'0'0'219'0,"0"0"-100"16,0 0-57-16,0 0-3 0,0 0 47 0,77-135 43 16,-61 107 17-16,-2 0-22 0,-1 0-40 0,-1 0-29 15,-2 2-19-15,0-1-5 0,-3-2 2 16,1 3-10-16,-2-1-8 0,0 0-10 0,-1 1-7 15,-1 0-7-15,-3 3-3 0,1 2-1 0,0 5-1 16,-2 5 6-16,0 2 4 0,0 4-2 16,0 3-4-16,0 2-14 0,-2 0-26 0,1 0-31 15,0 7-5-15,-2 7 7 0,-4 8 19 0,-2 6 30 16,-1 8 5-16,-1 6 3 0,-1 7 2 16,-2 4 0-16,0 4 3 0,3 4-1 0,1 1-1 0,-1 0-1 15,3 0-6-15,2-3 4 0,0-1-3 16,1-3-3-16,-1-1-1 0,0-1-6 0,-2-5-1 15,-3 0 1-15,0-5 1 0,-1-7 3 0,0-6 3 16,3-9 5-16,4-8 3 0,0-5 4 16,3-5 18-16,2-3 28 0,-3 0 13 0,2-4-3 15,-1-9-20-15,1-2-22 0,-2-8-12 0,2-3 3 0,-2-2 5 16,2-4-1-16,1-2 1 0,0-2 0 16,4-3-3-16,2-1 2 0,5-1 0 0,0-4-5 15,3 0-2-15,1 1-7 0,1 3-6 0,-1 5 1 16,0 7 1-16,-4 8 3 0,-3 8 4 15,-2 6-4-15,-1 4-12 0,-3 3-14 0,1 2-9 16,1 6 0-16,-1 4 9 0,4 4 9 0,-2 6 4 16,0 1-2-16,1 3-4 0,-1 0-8 15,-2 2-13-15,2-1-48 0,-2 0-101 16,2-2-194-16,-1-7-371 0,-2-5-552 0</inkml:trace>
  <inkml:trace contextRef="#ctx0" brushRef="#br0" timeOffset="244261.2404">19528 4720 1765 0,'0'0'316'16,"0"0"-236"-16,0 0-62 0,0 0-22 0,0 0 10 16,0 0 16-16,0 0 14 0,0 0 22 0,0 0 10 15,0 0 4-15,0 0-5 0,0 0-16 16,-79 117-11-16,71-93-10 0,3-1-12 0,1 0-6 15,1-1-6-15,2-2-1 0,1-1-7 0,1-5-3 16,6-1-9-16,0-5-4 0,4-3 10 16,2-5 7-16,0 0 18 0,3-9 7 0,1-3-2 0,0-1-3 15,1-2-4-15,-1-3 3 0,-2 0 2 16,-1-2 6-16,-4-1 1 0,-3 1-1 0,0-2-3 16,-4 0-5-16,0 3-1 0,-3 0 2 0,0 3-1 15,0 2 5-15,0 5-1 0,-1 3-2 0,-1 3-4 16,1 3-15-16,1 0-24 15,0 0-29-15,0 3-5 0,-1 7 5 0,1 2 21 0,0 5 24 16,0 3 2-16,0 0 2 0,0 2-4 0,0 2-5 16,4-2-1-16,1 1-4 0,-2-1 2 15,2-1 0-15,-1-2-6 0,2-4-7 0,-2-2-9 16,4-3-4-16,-4-4 8 0,4-4 17 0,-2-2 21 16,-1-2 20-16,3-6 14 0,-3-2 4 0,2-3 1 15,-2-1-3-15,0-3 0 0,0 0 3 16,-1-1-2-16,3-2-3 0,-3-1 0 0,2 1-4 15,-1-1-2-15,3 0-1 0,1-1-6 0,0 1-9 16,3 2-6-16,0 2-7 0,0 2-4 0,1 2 2 16,1 4-4-16,-3 3-4 0,0 3-1 15,-5 2-9-15,0 1-4 0,-1 0-4 0,0 6-5 16,1 1 1-16,-2 4 2 0,1 3 5 0,-2 2 4 16,-1 1 1-16,2 1-1 0,-3 1 2 0,-1 0 0 15,2 0 2-15,-2-1 2 0,1-3 0 0,-1 1-3 16,3-2-1-16,2-3-8 0,2-3-5 15,-1-3 3-15,4-2 4 0,2-1 7 0,1-2 11 16,3-2 4-16,-2-3 3 0,3-3 3 0,-2-2 3 16,0-2 3-16,1-2 4 0,-1-1 4 15,0-2 1-15,0 0 0 0,-3-3-2 0,0 1 0 0,0-4 0 16,-2 1-1-16,-1-3-3 0,1-1-1 16,-2-2-4-16,0-2 1 0,0-3 2 15,-1 0-1-15,-1-3 3 0,0-2-2 0,-1 0-2 16,2-3 1-16,-3 1 0 0,2 0 4 0,-4 1 1 15,0 1 1-15,1 2 1 0,-2 5 1 0,-1 6 3 16,0 4 2-16,0 7 2 0,0 5-5 0,0 5-12 16,0 3-19-16,0 1-28 0,0 3-17 15,0 7 8-15,-1 7 9 0,-3 8 22 0,-1 9 13 0,-1 6-1 16,-3 9 1-16,0 6 0 0,-1 5 1 16,-2 7 0-16,1 5 1 0,-4 3-2 0,1 2 1 15,0-1 0-15,-3-1-5 0,2-3 0 0,0-3-4 16,2-1-2-16,-1-5 1 0,3-7-2 15,-2-4-2-15,4-7-3 0,1-6-7 0,2-6-7 16,-1-7 1-16,5-8 3 0,1-7 11 0,1-4 16 16,0-4 28-16,0-3 28 0,0-4 8 15,0-5-7-15,0-7-22 0,0-4-21 0,1-3-4 0,1 0 4 16,1-5 5-16,2 0-1 0,-2-2-1 16,3-1 0-16,-2-3-1 0,4 0-1 0,3-2 5 15,2-1-2-15,3 0-2 0,1-6-4 16,4 0-7-16,3 0-4 0,4-1-4 0,0 2-3 15,3 1-5-15,2 6-2 0,-2 3 0 0,-5 8-2 16,-4 6-2-16,-4 7-5 0,-7 8-8 0,-4 3-8 16,1 1-4-16,-2 9 1 0,-1 2 6 15,2 4 9-15,-5 3 7 0,2 2 2 0,-2 2 4 0,0 1 3 16,-2 2 1-16,1-2 3 0,-1 1-2 16,1-1-2-16,0-2-6 0,4 0-9 0,0-5-33 15,4-2-57-15,0-4-32 0,3-4-3 0,0-5 33 16,2-2 65-16,0-2 42 0,-3-6 25 0,1-3 9 15,-2-1 4-15,0-3 7 0,0-2 6 0,-1-2 3 16,-3 0 9-16,0-1 1 0,2-1 1 16,-5 2 4-16,0-1-3 0,0 2 4 0,-2 3 7 15,-1 0 4-15,0 4 6 0,0 2 0 0,0 3-5 16,0 3-15-16,0 0-18 0,0 3-22 16,0 0-22-16,-1 0-20 0,1 4-3 0,-1 4 3 15,-1 4 11-15,1 2 12 0,1 1 1 0,0 3 2 16,1 0-2-16,4 1 1 0,4 1-2 0,2-1-1 15,-1-1 0-15,2-2-5 0,4-4-5 16,-3-2 1-16,5-5 2 0,-4-3 7 0,4-2 9 16,-1-2 2-16,-2-5-1 0,2-2-1 0,-5-4 0 15,-1-1-1-15,-1-2 3 0,-3-1-3 16,-4-2-1-16,-1-1 0 0,-2-1-3 0,0 0 0 16,0 1 0-16,-4-1-1 0,-4 3-1 0,-3 0 0 15,1 3-1-15,-2 1 0 0,-4 4 3 0,4 2 0 16,0 3 1-16,-1 3-4 0,2 2-2 15,0 0-2-15,2 6-5 0,0 3-6 0,2 2-8 0,1 2-3 16,2 1 0-16,3 0 5 0,1-1 6 16,0 1 5-16,3-1-1 0,5-3-4 0,2-1-5 15,1-4 3-15,4-2 5 0,0-3 10 0,4 0 11 16,-5-3 3-16,5-4 0 0,-4-2 6 0,0-1-2 16,-1-2 3-16,1-1 3 0,-4-1-1 15,1-4 1-15,2 1-3 0,-1-1-2 0,-1-1-3 16,0 1-3-16,4 0-4 0,-3 4-2 0,-1 0 0 15,2 3-6-15,0 4 0 0,-3 4-2 16,1 3-3-16,1 0 2 0,1 3-1 0,-2 5 0 16,3 5-1-16,-1 1 0 0,-1 2 1 0,0 5 1 15,-3 1 0-15,1 0 0 0,-4-1-1 0,0 2-1 16,-6-2-4-16,-1 1 2 0,0 0-1 16,-5 0 3-16,-5 0 4 0,-2 1-4 0,-2-3-2 15,1-2-5-15,0-4-2 0,3-3 4 0,4-5 6 16,-1-3 10-16,5-1 19 0,2-2 18 0,0 0 14 15,0-2-13-15,5-5-16 0,3-1-28 16,2-2-14-16,3-1 6 0,2-2 2 0,3-1 9 0,2 2 1 16,0-2-1-16,0 1 4 15,1-1-3-15,1-1 1 0,0-1 1 0,-2-1-1 16,1-3 3-16,0 0 1 0,-2-4 1 0,0-1-3 0,-6 1 3 16,1 2 1-16,-7 1 5 0,0 5 13 15,-7 2 2-15,0 4 8 0,0 3 2 0,-5 1-10 16,0 3-4-16,0 3-12 0,-2 0-9 0,-2 0-3 15,-2 11-4-15,-5 1 0 0,4 3 1 0,-1 2 3 16,4 4-6-16,2 0 2 0,5 2 2 16,2 2-4-16,5-1 9 0,4-1 0 0,5-2 1 15,0-1 7-15,5-1-3 0,1-4-2 0,1-2 1 16,1-6-9-16,1 0-2 0,-3-3-6 16,1-1-13-16,-3-3-18 0,-1 0-20 0,1 0-27 15,-6 0-32-15,-1 0-44 0,-1-3-128 0,-3 0-320 16,-4 1-912-16</inkml:trace>
  <inkml:trace contextRef="#ctx0" brushRef="#br0" timeOffset="248281.4439">31011 2076 0 0,'0'0'306'0,"0"0"226"0,0 0-66 16,0 0-53-16,0 0-60 0,0 0-65 0,0 0-55 16,0 0-51-16,0 0-32 0,0 0-26 15,0 0-21-15,0 0-17 0,21-45-22 0,-21 45-14 16,0 0-23-16,0 0-13 0,0 0-11 15,0 5-13-15,0 3 4 0,0 7-2 0,0 9 5 16,-1 9 2-16,-1 9 3 0,0 6 1 0,2 6-4 16,0 4 3-16,3 2-2 0,1 2-1 0,3 0 6 15,-1 0-6-15,-1 2 2 0,1-4 0 0,-2 1 2 16,-2-1 1-16,1-2-1 0,-2-3 0 16,-1-2-5-16,0-5 0 0,0-5-1 0,0-5-8 15,0-7-8-15,2-5-13 0,-1-7-22 0,0-5-25 16,0-5-35-16,-1-6-33 0,0-2-27 0,-1-1-79 15,-7-3-202-15,2-1-534 0,0 0-67 0</inkml:trace>
  <inkml:trace contextRef="#ctx0" brushRef="#br0" timeOffset="248535.3358">30652 2823 1310 0,'0'0'55'0,"0"0"-53"0,0 0-1 0,0 0 90 16,0 0 91-16,0 0 4 0,0 0-21 0,46 122-28 15,-28-90-28-15,3 4-19 0,0 2-10 0,5 1-16 16,-4 4-13-16,0-3-18 0,-2 0-11 16,-2-3-9-16,-5-2-5 0,-1-4 3 0,1-3 3 15,-2-4 9-15,-2-5 9 0,-3-3 9 16,3-5 14-16,-3-6 13 0,-1-3 28 0,2-2 11 16,1-4 1-16,4-5-14 0,0-5-32 0,6-3-21 15,-2-4-16-15,7 0-9 0,-2 0-7 0,0-1-5 0,1 0-7 16,1-2-12-16,3 1-15 0,-1-2-35 15,2 0-57-15,1 0-80 0,-3 2-178 0,-6 5-547 16,-7 7-692-16</inkml:trace>
  <inkml:trace contextRef="#ctx0" brushRef="#br0" timeOffset="249313.8277">27964 3939 1239 0,'0'0'368'0,"0"0"-168"0,0 0-90 15,0 0-61-15,0 0-17 0,0 0 9 0,0 0 23 16,0 0 28-16,0 0 17 0,0 0-3 0,-18 132-14 16,14-100-17-16,0 2-22 0,2-1-14 0,-1-1-13 15,2 0-7-15,1-4-4 0,0-1-4 16,0-3-4-16,0-1-5 0,2-3-4 0,2-2-11 15,0-6-16-15,1-2-33 0,1-4-55 0,-2-4-65 16,1-2-79-16,-2 0-151 0,2-1-425 16,-3-3 3-16</inkml:trace>
  <inkml:trace contextRef="#ctx0" brushRef="#br0" timeOffset="249533.1635">28028 3713 498 0,'0'0'206'16,"0"0"-22"-16,0 0 45 0,0 0 40 0,0 0 14 16,126 78-42-16,-100-50-59 0,-1 4-47 0,-8 5-38 15,-2 5-31-15,-9 0-16 0,-6 3-8 16,-1 2-5-16,-10 2 0 0,-6 0-1 0,-6 2-3 16,-2 0 0-16,-5 1-5 15,-1-1-5-15,-1-4-5 0,2 1-11 0,1-5-10 0,3-4-24 16,5-4-39-16,3-7-66 0,2-1-94 0,5-6-112 15,0-5-122-15,4-6-206 0,5-5-150 0</inkml:trace>
  <inkml:trace contextRef="#ctx0" brushRef="#br0" timeOffset="249993.4666">28648 3838 913 0,'0'0'401'0,"0"0"-145"15,0 0-80-15,0 0-32 0,0 0-15 0,0 0-11 16,0 0-23-16,0 0-18 0,0 0-17 16,0 0-25-16,0 0-23 0,0 0-19 0,0 0-7 15,0 0-1-15,46-49 7 0,-38 49 10 0,1 0 2 16,2 0 3-16,-1-4-1 0,-2 0 0 15,2-1 1-15,-3-2 2 0,1 1 3 0,-1-4 2 16,-4 2 2-16,3-1-2 0,-3 0-1 0,-1 0-2 16,-2 2 3-16,1 1 2 0,-1 0 2 0,1 3 5 15,-1 0-1-15,0 1-3 0,2 2-7 16,-2 0-17-16,1 0-30 0,1 2-3 0,0 6 2 16,0 4 14-16,4 5 25 0,-2 4 3 0,5 4 1 15,-1 4-3-15,2 3-1 0,1 2-1 0,-1 1 1 16,-1 2 1-16,-2 0 2 0,-1 2 1 15,-5 3 1-15,-1-1 2 0,-4 3 0 0,-9-1 0 16,-1-1 0-16,-5-4-4 0,-1-4-1 0,2-3 0 16,-3-6-2-16,-2-2-1 0,3-5 6 0,-2-4-2 15,0-3 2-15,1-4-3 0,-1-2-4 16,4-5-7-16,1 0-11 0,3-5-22 0,2-3-44 16,2-2-34-16,2 1-78 0,1-1-159 0,6 1-354 15,0 4-396-15</inkml:trace>
  <inkml:trace contextRef="#ctx0" brushRef="#br0" timeOffset="250249.4477">29019 4182 2066 0,'0'0'123'0,"0"0"-40"15,0 0 4-15,0 0 27 0,0 0 17 0,51-126-6 16,-42 112-27-16,-1 6-30 0,-3 0-26 15,1 5-22-15,-3 0-18 0,-2 2-22 0,0 1-21 16,-1 1-12-16,0 6 0 0,0 4 13 0,0 4 17 16,-1 3 12-16,-2 2 5 0,-4 3 4 0,2 0 0 15,-2 3 2-15,-1 0-1 0,4 1-3 0,-2-3-6 16,4-2-25-16,0 0-45 0,2-7-66 16,0-1-77-16,2-4-106 0,2-3-172 15,2-3-402-15,-4-3 427 0</inkml:trace>
  <inkml:trace contextRef="#ctx0" brushRef="#br0" timeOffset="250747.6442">29468 4003 246 0,'0'0'254'0,"0"0"6"15,0 0 54-15,0 0 25 0,0 0-47 0,0 0-64 16,0 0-69-16,0 0-53 0,-122 118-36 15,109-98-13-15,2 1-18 0,1-1-11 0,0 3-7 16,3-3-12-16,5-3-10 0,2-4-9 0,0-4-3 16,7-3 10-16,2-5 21 0,3-1 14 0,0 0 9 15,1-7-1-15,3-2-14 0,-1-4-5 16,0 0-4-16,-1-3-4 0,-4-1 1 0,0 0-1 16,-1-1-6-16,-4-1 2 0,-1 2-1 0,-2 0-1 15,-2 3 3-15,0 2-2 0,0 3 6 16,0 3 2-16,-1 3 0 0,0 2-10 0,0 1-19 15,1 0-28-15,-1 1-15 0,-1 3 7 0,0 5 13 16,0 1 23-16,1 5 13 0,0-1-6 0,1 1 1 16,0 2-5-16,0-1-5 0,4 1-2 0,4 0-10 15,-1-4-11-15,3 0-9 0,0-5 8 16,2-4 22-16,0-3 30 0,4-1 30 0,-2-3 9 16,-2-3 5-16,3-5-3 0,-4 0-2 0,-1-3 1 15,0-1-3-15,-4 0-1 0,1-1-5 0,-1 0-2 16,-2 0-2-16,1 1-2 0,-1 2 4 0,-2 2 5 15,-1 3 3-15,-1 3 5 0,1 2-10 16,-1 1-6-16,0 2-19 0,0 0-21 0,2 0-18 16,-2 2-19-16,2 3 2 0,0 4 8 0,0 3 14 15,0 2 13-15,4 3 1 0,-2 1 1 0,5 0-4 16,-2 0 1-16,-3-1-9 0,4 2-24 16,-1-3-38-16,-3-2-77 0,2-2-101 0,-2-4-113 15,2-3-172-15,-3-4-422 0,-1-1 290 0</inkml:trace>
  <inkml:trace contextRef="#ctx0" brushRef="#br0" timeOffset="250860.2659">29748 3766 0 0,'0'0'331'0,"0"0"-403"0,0 0-187 16,0 0 259-16,0 0 0 0</inkml:trace>
  <inkml:trace contextRef="#ctx0" brushRef="#br0" timeOffset="251398.8052">29856 4124 1943 0,'0'0'196'0,"0"0"-165"0,0 0 2 0,0 0 32 16,0 0 17-16,0 0 15 0,0 0-4 0,0 0-11 15,0 0-10-15,0 0-24 0,0 0-28 16,0 0-31-16,0 0-22 0,0 0-6 0,54-101-1 16,-51 109 12-16,-1 2 10 0,4 2 8 0,-3-1 6 15,-1 3 4-15,3-1 5 0,-2-1-3 16,-1-1 0-16,4-2 1 0,-4-2-3 0,5-3 13 16,-3-1 13-16,1-3 20 0,-1 0 21 0,0 0 6 15,2-5-6-15,0-3-13 0,0-2-13 0,3 1-11 16,-3-3-2-16,-2-1-1 0,4 0-8 0,-6 2 4 15,4 0-4-15,-4 1 2 0,0 2 4 0,-1 2-6 16,2 3-2-16,-1 1-6 0,-1 2-7 16,0 0-9-16,-1 0-12 0,1 0-20 0,0 0-1 15,-1 4 6-15,4 2 9 0,3 2 18 0,-1 1 7 16,0 2-3-16,3-1 2 0,1-1 0 16,0-1-5-16,-1-1 6 0,2-1 0 0,-1-4 0 15,0 0 8-15,2-2 3 0,0-3 3 0,1-4 3 16,0-2 1-16,-1-3-4 0,3-1 0 0,-3-3 5 15,0 1-6-15,-1-2 7 0,-2 3 0 16,-1-1 1-16,1 2 7 0,-5 1 2 0,1 2 6 16,-2 3-4-16,-1 3-1 0,-2 0-8 0,0 3-10 15,1 0-9-15,-1 1-11 0,0 0-15 16,0 0-17-16,0 1-12 0,0 5 5 0,4 3 11 0,-2 2 19 16,2 3 13-16,1 4 1 0,-1 0 2 15,2-1-3-15,-2 2-2 0,-2 2-11 0,2-3-34 16,-1-1-48-16,-2 0-68 0,2-7-84 0,2 0-77 15,-2-7-144-15,2-3-510 0,-3 0 32 0</inkml:trace>
  <inkml:trace contextRef="#ctx0" brushRef="#br0" timeOffset="251522.5961">30307 3693 0 0,'0'0'0'0,"0"0"0"0,0 0 0 15,0 0 0-15,0 0 0 0</inkml:trace>
  <inkml:trace contextRef="#ctx0" brushRef="#br0" timeOffset="251882.9439">30440 3966 1800 0,'0'0'192'0,"0"0"-93"0,0 0 26 0,0 0 22 16,0 0 3-16,0 0-29 0,62-127-30 0,-53 117-16 16,-1 1-12-16,-3 2-19 0,2 4-18 15,-4 0-23-15,4 3-19 0,-4 0-10 0,-1 4-7 16,4 3 3-16,-2 4 8 0,3-1 9 0,0 4 5 16,-2 1 6-16,2 3 2 0,-3 0 0 0,2-1-1 15,-3 1 1-15,2-2-2 0,-2-4 2 16,-1-2 3-16,-1-3-1 0,3-4 9 0,-3-2 15 15,0-1 24-15,1 0 25 0,-1 0 14 0,5-2-9 16,-1-4-18-16,6-2-22 0,-1-2-11 16,4 0-2-16,-3-2-1 0,0 1-2 0,0-1-9 15,-2 0-3-15,1 2-7 0,1 1-2 0,-2 2-2 16,0 2-4-16,1 2 0 0,-5 0-9 0,4 2-8 16,-2 1-10-16,-2 0-19 0,4 1-22 15,-3 5-39-15,-1 1-63 0,3 2-95 0,0 1-129 16,-3-3-271-16,0-1-848 0</inkml:trace>
  <inkml:trace contextRef="#ctx0" brushRef="#br0" timeOffset="252261.6331">31230 3711 1312 0,'0'0'263'16,"0"0"-69"-16,0 0-29 0,0 0-39 15,0 0-51-15,0 0-34 0,0 0-13 0,0 0-1 16,0 0 0-16,0 0-2 0,0 0 5 0,0 0 7 16,0 0 9-16,0 0 10 0,-15 103 0 15,26-91-8-15,4-1-11 0,-1 2-13 0,-2 1-11 16,4 1-7-16,-4 1-4 0,-1 2-2 0,-1 1-1 16,-3-1 0-16,-4 1 1 0,-3 3 0 15,0-1 2-15,-5 4 3 0,-5 0 2 0,-6 0 4 16,2 2 5-16,-7 0 2 0,-3 0 3 0,0 0 3 15,-4 0 0-15,-2-3 5 0,-1-1 0 0,1-5 1 16,4-3 4-16,2-8 17 0,8-2 30 0,2-5 29 16,8 0 16-16,0 0-5 0,3-5-25 0,0-2-27 15,3-5-22-15,0-3-18 0,1-3-8 16,9-3-14-16,1-1-9 0,4 0-6 0,3-1-9 16,2 0-2-16,1 1-5 0,-1 1-18 0,0 0-19 15,-1 1-40-15,-1-1-54 0,-3 4-65 0,-4 2-107 16,-4 5-297-16,-4 4-964 0</inkml:trace>
  <inkml:trace contextRef="#ctx0" brushRef="#br0" timeOffset="252759.3672">27480 4941 199 0,'0'0'467'0,"0"0"-136"15,0 0-92-15,0 0-65 0,0 0-31 16,0 0-14-16,0 0 9 0,0 0 7 0,0 0-7 16,0 0-21-16,119-20-26 0,-94 20-21 0,-1 5-20 15,-5 3-20-15,-3 3-22 0,-5 3-14 0,-5 1-10 16,-2 4 3-16,-4 4 7 0,-5 3 13 15,-5 5 13-15,-2-1 6 0,-6 3 3 0,-2-2-4 16,2-1-6-16,-4-3-2 0,4 1-3 0,0-5-2 16,4-2-1-16,3-6-3 0,7-4-3 0,2-4 2 15,2-4 6-15,0-1 12 0,6-2 17 0,5 0 9 16,6-3-2-16,4-3-14 0,4-1-23 16,2-1-24-16,3-2-28 0,-2 2-34 0,-4 1-48 15,-2-1-76-15,-5 1-126 0,2-2-215 16,-9 3-341-16,-2 3 214 0</inkml:trace>
  <inkml:trace contextRef="#ctx0" brushRef="#br0" timeOffset="252948.6449">28019 4679 1729 0,'0'0'75'0,"0"0"-78"15,0 0 12-15,0 0 72 0,0 0 31 0,0 0-1 16,0 0-25-16,56 135-27 0,-56-103-12 15,0 3-5-15,-10 2-5 0,0 1-3 0,-1 0-8 16,0 2-11-16,1-3-16 0,0 1-29 0,-1 0-55 16,1-3-88-16,0-1-162 0,2-9-391 15,5-9-384-15</inkml:trace>
  <inkml:trace contextRef="#ctx0" brushRef="#br0" timeOffset="254202.117">28745 4847 0 0,'0'0'0'0,"0"0"0"0,0 0 36 15,0 0 276-15,0 0-61 0,0 0-45 0,0 0-43 16,0 0-19-16,0 0-13 0,0 0-7 0,0 0-10 16,0 0-15-16,0 0-16 0,0 0-7 15,5-12-9-15,-5 12-8 0,0 0-9 0,0 0-11 16,0 1-8-16,0 0-8 0,0-1-8 0,0 0-6 16,0 2-3-16,0-2-5 0,0 0-1 0,0 1 1 15,0-1-6-15,0 0 0 0,0 1 1 0,0-1-3 16,0 0 9-16,0 0 0 0,0 0 2 15,0 0 2-15,0 0-3 0,0 0 1 0,0 1-2 16,0-1 0-16,0 1 2 0,0 1 5 0,-3-1 2 16,2 0 3-16,0 1 3 0,0-1-1 0,0 2-1 15,0-2 4-15,-2 0-4 0,1 0 4 16,0 0-1-16,1 1-2 0,0-1 3 0,-2 0-2 16,2-1-2-16,-1 1 2 0,1-1-4 0,0 1-1 15,1-1-2-15,0 0 0 0,0 0 0 16,-1 0-2-16,1 0 4 0,0 0-4 0,0 0 5 15,0 0 1-15,-1 0-1 0,1 0 1 0,-3 0-3 16,2 0-5-16,-3 0 2 0,3 0-5 0,0 0 1 16,-1 0-2-16,0-1 0 0,2 1-1 0,-1 0 1 15,1 0-1-15,0 0-2 0,0 0 2 16,0 0-5-16,0 0-2 0,0 0 0 0,0 0-2 16,0 0 1-16,0 0-2 0,0 0 0 0,0 0 3 15,0 0-2-15,0 0 2 0,0 0 2 16,0 0 1-16,0 0-1 0,0 0 2 0,0 0-1 15,0 0-5-15,0 0 8 0,0 0-2 0,0 0 2 16,0 0 3-16,0 0-3 0,0 0 0 0,0 0-1 16,0 0-3-16,0 0-1 0,0 0-1 0,0 0 0 15,0 0-1-15,0 0 1 0,0 0 2 0,0 0 1 16,0 0 6-16,0 0-6 0,0 0 2 16,0 0 1-16,0 0-6 0,0 0 7 0,0 0 1 15,0 0 0-15,0 0 3 0,0 0-3 0,0 0-2 16,0 0-1-16,0 0-2 0,0 0-1 15,0 0-2-15,0 0-4 0,0 0-5 0,0 0-1 16,0-1-5-16,0 1-6 0,0 0-4 0,0-1-19 16,0 1-15-16,0 0-24 0,-2 0-41 15,0 0-49-15,1 0-98 0,-1 0-190 0,-1 0-374 0</inkml:trace>
  <inkml:trace contextRef="#ctx0" brushRef="#br0" timeOffset="257375.8452">28632 4745 0 0,'0'0'0'0,"0"0"0"15,0 0 0-15,0 0 34 0,0 0 104 0,0 0-44 16,0 0-31-16,0 0-12 0,0 0 14 0,0 0 11 15,0 0 29-15,0 0 27 0,0 0 1 16,-22 16 3-16,16-13-9 0,2 1-10 0,-4 0 0 16,3-3-2-16,0 0 4 0,-2 0 4 0,4-1-1 15,-4 0 5-15,3 0-10 0,0 0-14 16,-1-2-13-16,3 0-16 0,-1 1-9 0,0-2-13 16,2 0-8-16,1 3-8 0,0-3-3 0,0 2-4 15,0 1-6-15,0 0-6 0,0 0-10 0,3 0-12 16,0 0-10-16,-1 0-12 0,0 0-10 15,4 0 1-15,0-1 4 0,6 0 10 0,3-1 12 16,7-1 9-16,6-1 5 0,3 0 5 0,1-1 0 16,6-3-2-16,-2 3-1 0,1-2-2 15,-2 0-4-15,-4 1-1 0,-4 2-7 16,-6-1-5-16,-2 2-5 0,-6-1-17 0,-4 0-26 0,-2 1-39 16,-6-1-67-16,0 3-93 0,-1 0-137 15,0 0-197-15,-1-1-178 0,0 1 660 0</inkml:trace>
  <inkml:trace contextRef="#ctx0" brushRef="#br0" timeOffset="257604.6422">28899 4674 0 0,'0'0'0'15,"0"0"0"-15,0 0 99 0,0 0 371 0,0 0-57 0,0 0-100 16,0 0-71-16,-38 117-53 0,33-96-46 16,-2 1-27-16,2 0-22 0,-3 0-14 0,3 0-12 15,0-2-13-15,-1 1-6 0,2-1-13 16,-2-3-7-16,2-1-5 0,1 0-9 0,0-3-4 0,0-2-5 15,2 0 1-15,1-3-1 16,0-2-2-16,-1-2 0 0,1 0-14 0,0-1-18 0,0-2-17 16,0-1-23-16,0 0-21 0,0 0-30 15,0 0-54-15,0 0-62 0,0 0-122 0,0-1-182 16,0 1-183-16,0-2 634 0</inkml:trace>
  <inkml:trace contextRef="#ctx0" brushRef="#br0" timeOffset="258163.0441">28765 4798 0 0,'0'0'0'16,"0"0"0"-16</inkml:trace>
  <inkml:trace contextRef="#ctx0" brushRef="#br0" timeOffset="258438.0961">28765 4798 0 0,'-60'26'0'0,"63"-26"0"0,0 0 0 0,0-1 0 16,-2-1 0-16,3 1 0 0,0-1 0 0,-2-2 23 16,3-1-25-16,0-2-19 0,2 0 42 0,-4-1-42 15,3 0 41-15,-2 0-21 0,-3 0 35 0,0 1-18 16,-1 3 23-16,0-1-17 0,0 3-1 0,0-1-14 15,0 1-60-15,-1 2-52 0,0 0 105 16,-3 0 0-16,-2 1 0 0,1 3 0 0,-1 1 0 16,-1-2 0-16,5 1 0 0</inkml:trace>
  <inkml:trace contextRef="#ctx0" brushRef="#br0" timeOffset="259323.7528">28857 4706 0 0,'0'0'0'16,"0"0"0"-16,0 0 0 0,0 0 0 0,0 0 0 0,0 0 0 16,0 0 14-16,0 0 48 0,0 0-5 15,0 0-5-15,0 0-6 0,0 0-10 0,0 0-8 16,0 0-1-16,-118 60-11 0,112-51-10 0,0-2-8 15,4 0-11-15,1-1 0 0,1 1 1 0,0-4 19 16,5 2 24-16,1-3 20 0,4-1 4 16,4-1-24-16,1 0-44 0,2-3-53 15,2-5-35-15,4-1-1 0,-1-4 8 0,-2 0 35 16,-4-1 40-16,-2 1 32 0,-9 2 34 0,0 0 27 16,-5 3 4-16,0 2 5 0,-6 0 5 0,-1 4-12 15,-1 1-8-15,-4 1-16 0,-2 0-20 0,0 5-6 16,-4 5 11-16,2 1 1 0,-1 3 4 0,0 3 4 15,0-1-9-15,3 4-5 0,-4 1-6 16,4 2-6-16,-3 0 4 0,5 1-1 0,0-1-3 16,3 0-6-16,4-2-13 0,5-3-9 0,0-2-2 15,6-2 10-15,4-4 12 0,7-4 10 0,4-5 2 16,1-1-20-16,6-8-19 0,1-7-12 16,4-2-3-16,-1-4 12 0,-2-2 13 0,-4-1 10 15,-2-2 15-15,-4-2 14 0,-7-1 17 0,-3 1 22 16,-4-1 11-16,-4 2 9 0,-2 2-1 0,-6 3-15 15,0 2-11-15,-6 4-12 0,-2 4-9 0,2 3-8 16,-5 2-6-16,4 3-9 0,-3 4-6 16,2 0-3-16,1 4-7 0,-4 3-5 0,5 3-10 15,-3 1-4-15,1 3-4 0,3 1-3 16,1 1 1-16,1 0-7 0,2 2-2 0,3 0-7 0,4-1-5 16,0-2-3-16,4 0 7 0,5-3 13 15,6-3 12-15,2-3 17 0,1-3 17 0,3-3 8 16,4 0 14-16,-3-7 10 0,-2-3 5 0,-1-2 8 15,-6-2-3-15,-2-3-1 0,-6 2-12 0,-1-2-13 16,-4 0-28-16,0 1-41 0,-5 1-48 16,-2 1-65-16,-6 1-86 0,0 2-136 0,2 3-261 15,5 3 107-15</inkml:trace>
  <inkml:trace contextRef="#ctx0" brushRef="#br0" timeOffset="267682.1813">29385 4591 0 0,'0'0'0'0,"0"0"51"16,0 0 96-16,0 0-7 0,0 0 13 0,0 0-4 15,0 0-17-15,0 0-28 0,0 0-15 16,0 0-22-16,0 0-12 0,0 0 1 0,-1-4 1 15,1 4 8-15,0 0 4 0,0 0 8 16,0 0 0-16,0 0-1 0,0 0 2 0,1 0 2 0,-1 0 4 16,1-1 1-16,2 0-8 0,1 0-17 15,1-2-16-15,4-1-6 0,4 0 3 0,3-2 12 16,6-1 5-16,5-1 2 0,5-1-5 0,7-2-8 16,4 0-3-16,8 1-10 0,4-1-8 15,0 1-3-15,-2 1-10 0,-1 1-4 0,-6-1-3 16,-6 3-5-16,-8 0-1 0,-9-1-1 0,-3 1-6 15,-5 1-3-15,-8 1-7 0,-1 2-13 0,-6-1-33 16,0 2-76-16,0 0-149 0,-6 0-316 16,3 0-295-16,-1 1 377 0</inkml:trace>
  <inkml:trace contextRef="#ctx0" brushRef="#br0" timeOffset="268004.4509">29799 4522 0 0,'0'0'40'0,"0"0"119"0,0 0 20 15,0 0 45-15,0 0 22 0,0 0-20 0,0 0-42 16,0 0-40-16,0 0-38 0,0 0-31 16,0 0-19-16,54 135-14 0,-48-112-14 0,-5-1-4 15,0 0-5-15,-1 0-6 0,0-1-3 16,-7 1-1-16,3 0 5 0,-4-1 9 0,0 0 3 0,3-7 3 15,-3-2-3-15,1-3 1 0,3-2 6 16,-4-2 10-16,-1 0 11 0,1-2 4 0,0-1 0 16,-6-1-8-16,3-1-12 0,0 0-7 15,-2 0-5-15,2-2 0 0,1-2 0 0,0-1-1 16,2 0-7-16,0 1-3 0,3-1-10 0,-3 0-8 0,1 1-12 16,3-1-22-16,-3-1-55 0,4 2-72 15,-4-1-111-15,4 0-204 0,-1 1-332 0,1 2 252 0</inkml:trace>
  <inkml:trace contextRef="#ctx0" brushRef="#br0" timeOffset="269444.1352">30047 4635 40 0,'0'0'363'0,"0"0"-132"0,0 0-53 16,0 0 10-16,0 0 4 0,0 0-26 0,0 0-46 15,0 0-58-15,0 0-44 0,0 0-17 0,0 0 0 16,0 0 9-16,0 0 6 0,-64 38 5 15,52-24-2-15,2-1-4 0,1 1 4 0,1 2-8 16,4-1-1-16,-1 0 0 0,4 0-6 0,1 1-1 16,0-2-8-16,7-2-8 0,-2-2-2 15,4 0-2-15,0-1 7 0,0-3 18 0,2-3 21 16,0-2 20-16,1-1 18 0,5 0-2 0,-2-3-4 16,2-4-4-16,2-3-11 0,-4 0-1 0,1-2-3 15,-5 0-3-15,-1-2-2 0,0-1-4 0,-3 0-2 16,-4-1-7-16,-2 0-1 0,-1 1-4 15,0 0-12-15,-2 3-1 0,-5-1-7 0,1 2-5 16,-1 3 3-16,-1-1-8 0,3 3-2 16,-1 3-2-16,2 0-7 0,-1 3-8 0,4 0-25 15,0 0-36-15,1 0-5 0,0 1 8 0,0 5 16 16,0 3 31-16,0-1-2 0,0 0-10 16,0 0-5-16,7-1-1 0,-1 0 1 0,4-3 17 15,3-1 24-15,1 0 25 0,2-3 27 0,0 0 13 16,4-4 5-16,-2-2 0 0,2-2-8 0,-2-1 3 15,-2-1-2-15,2-1-3 0,-1-2 3 0,-4-1-2 16,0 1-2-16,2-2-3 0,-3 2-6 0,0-2-4 16,-2 0-2-16,1-2 0 0,-1 2-3 0,0-3-2 15,-1 3-6-15,-1-3-4 0,-2 2 0 16,1 0 1-16,1-1 4 0,-5 4 3 0,3-1 6 16,-4 0 2-16,0 2 3 0,-2 1 5 0,0 1-7 15,0 1 3-15,0-1-2 0,0 2-6 16,-2 1 3-16,-1 0-5 0,-2 3-4 0,2-1-3 15,-4 1-4-15,4 0-4 0,-3 3-7 16,3-2-5-16,0 2-10 0,-2 1-4 0,2 0-3 16,-2 0-2-16,2 0 4 0,-1 0-10 0,-2 2-3 15,2 1 4-15,-2 4 2 0,-2 1 12 0,2 3 9 16,-2 1 3-16,0 2 1 0,4 3 1 0,-3 4 2 16,4 0 2-16,-2 4 2 0,4 3 0 15,0-1-1-15,1 3 1 0,0 2-2 0,0-1 1 16,2 3-1-16,4 0-1 0,-2 1 3 0,4-3-2 15,-1-1 0-15,-1-2-4 0,7-4-7 16,-2-1-4-16,1-3-5 0,0-3-3 0,-1-4-6 0,-1-3-4 16,0-4-8-16,0-4 8 0,0-3 17 0,1 0 26 15,-1-7 17-15,5-5 2 0,-3-2-9 16,0-5-18-16,-1-2-3 0,-3 0 2 0,-3-1 9 16,0-1 14-16,-3 0 9 0,-1 1 10 15,-1 3 3-15,1-1 3 0,-1 5 1 0,0 1 4 0,4 3 0 16,-2 1-3-16,0 3-10 0,0 0-21 15,3 3-18-15,0-1-19 0,4 1-14 0,2 1-6 16,0 0-10-16,6 2-20 0,-3-2-45 0,4 2-92 16,0 1-189-16,-5 0-327 0,-3 0-498 15</inkml:trace>
  <inkml:trace contextRef="#ctx0" brushRef="#br0" timeOffset="270549.9932">31118 4579 0 0,'0'0'0'16,"0"0"0"-16,0 0 0 0,0 0 0 0,0 0 0 15,0 0 0-15,0 0 0 0,0 0 0 0,0 0 0 16,0 0 0-16,0 0 0 0,0 0 0 16,0 0 0-16,0 0 0 0,0 0 0 0,0 0 0 15,0 0 0-15,0 0 0 0,0 0 0 0,0 0 0 16,0 0 0-16,0 0 0 0,0 0 0 16,0 0 0-16,0 0 0 0,0 0 0 0,0 0 0 15,0 0 0-15,0 0 0 0,0 0 0 0,0 0 0 16,0 0 0-16,0 0 0 0,0 0 0 15,0 0 0-15,0 0 0 0,0 0 0 0,0 0 0 0,0 0 0 16,0 0 0-16,0 0 0 0,0 0 0 0,0 0 0 16,0 0 0-16,0 0 0 0,0 0 0 15,0 0 0-15,0 0 0 0,0 0 0 0,0 0 0 16,0 0 0-16,0 0 0 0,0 0 0 0,0 0 0 16,0 0 0-16,0 0 0 0,0 0 0 0,0 0 0 15,0 0 5-15,0 0 27 0,0 0 4 16,0 0 1-16,0 0 3 0,0 0 1 0,0 0 1 15,0 0-1-15,0 0-8 0,0 0-7 0,0 0-7 16,0 0-7-16,0 0-3 0,0 0-4 16,0 0-1-16,0 0-5 0,0 0 2 0,0 0 0 15,0 0-2-15,0 0 1 0,0 0-5 0,0 0-2 16,0 0-1-16,0 0-3 0,0 0 4 0,0 0 2 16,0 0 1-16,0 0 2 0,0 0-3 15,0 0-4-15,0 0-6 0,0 0-4 0,0 0-7 16,0 0-6-16,0 0-3 0,0 0-5 0,0 0 0 15,0 0 4-15,0 0-1 0,0 0-1 0,0 0 37 16,0 0 1-16,0 0 0 0,0 0 0 16,0 0 0-16</inkml:trace>
  <inkml:trace contextRef="#ctx0" brushRef="#br0" timeOffset="272168.9147">31143 4506 0 0,'0'0'289'0,"0"0"-29"0,0 0-13 0,0 0 1 15,0 0-19-15,0 0-35 0,0 0-39 16,0 0-39-16,0 0-28 0,0 0-14 0,0 0-9 16,0 0 2-16,83-130 3 0,-75 116 2 0,0 0-9 15,-3 1-9-15,1-1-11 0,-4 1-10 0,0-2-7 16,2 2-6-16,-3-3 1 0,-1 2-6 16,1-1-4-16,-1 2 2 0,0-1-6 0,0 1-2 15,0 0-2-15,0 4-2 0,0-1 6 0,-1 2 5 16,0 2 2-16,0 3 2 0,-2 0-11 0,2 2-12 15,0 1-15-15,1 0-31 0,0 0-41 16,-1 1-53-16,-1 4 9 0,-3 4 28 0,1 5 49 16,-3 6 59-16,2 6 6 0,-2 5 0 0,0 6-2 15,2 6 0-15,-1 4 0 0,4 5 2 16,-1 3-2-16,1 2-2 0,-2 2-4 0,2 0-4 16,-2 1 3-16,-4 0 3 0,0-2 0 0,0-2-3 15,4-6-16-15,-2-4-12 0,5-4-12 0,-1-7-9 16,0-4-28-16,2-5-24 0,-1-6-19 15,1-7-3-15,0-6 66 0,0-5 132 0,0-2 59 16,0-7 23-16,0-6-15 0,0-6-90 0,0-3-10 16,0-5 33-16,0-2 20 0,3-1 24 15,-1-2 9-15,-2 1-13 0,2-2-11 0,2 2-11 16,-1 1-10-16,-1 1-13 0,4 1-9 0,-3 1-8 16,4 4-5-16,-2 2 0 0,2 1-8 0,0 2-9 15,-2 4-4-15,4-1-9 0,0 3 2 16,0-1-3-16,1 4-5 0,2-2-2 0,1 1-7 15,5-1-4-15,1-1 0 0,3 2-1 0,-1-2 1 16,0 3 1-16,-1-1 0 0,0 1 0 0,-1 0 3 16,1 0 1-16,-3 2 1 0,-5 0 6 15,-1 2-6-15,-3 2 1 0,-4 0-1 0,1 2-6 16,-4 1 0-16,0 0-9 0,-1 0-3 0,0 4-1 16,0 3 4-16,0 1 8 0,0 2 6 0,0 4 5 15,0 0-3-15,0 1 0 0,0 2-2 0,0 0-10 16,2 1-6-16,-1-2-24 0,4 2-43 15,0-2-51-15,4-2-94 0,1-3-137 0,-2-6-254 16,-3-2-698-16</inkml:trace>
  <inkml:trace contextRef="#ctx0" brushRef="#br0" timeOffset="272337.1912">31637 4284 1616 0,'0'0'221'0,"0"0"-91"16,0 0 0-16,0 0 6 0,0 0-12 15,0 0-37-15,0 0-47 0,0 0-45 0,0 0-73 16,0 0-134-16,0 0-81 0,0 0-65 0,0 0-93 16,0 0-234-16,3-4 283 0</inkml:trace>
  <inkml:trace contextRef="#ctx0" brushRef="#br0" timeOffset="272601.7702">31649 4591 1838 0,'0'0'109'0,"0"0"-85"0,0 0 15 0,0 0 47 16,0 0 25-16,65-134 22 0,-56 109-15 0,0 1-24 15,0 0-19-15,-2 0-14 0,-2 0-9 16,2-1-11-16,-4 0-8 0,3 0-8 0,-2-2-9 16,2 2-6-16,-2 0-3 0,2 1-3 0,-2 1 4 15,2 2 0-15,-3 4 3 0,-1 4 4 0,-2 4 0 16,0 5-4-16,0 2-13 0,0 2-27 15,0 0-43-15,0 2-19 0,-4 6 7 0,-4 7 23 16,-2 6 40-16,-2 5 23 0,-4 7 2 16,1 2-1-16,-2 4 0 0,4 4-4 0,-3 1-6 15,5 0-14-15,0 0-44 0,6-1-50 0,0-4-46 0,5-2-46 16,2-7-49-16,8-6-65 0,5-8-108 0,-5-6-268 16,-5-5 381-16</inkml:trace>
  <inkml:trace contextRef="#ctx0" brushRef="#br0" timeOffset="272736.4932">31722 4448 946 0,'0'0'540'16,"0"0"-185"-16,0 0-67 0,0 0-54 0,0 0-59 16,0 0-56-16,0 0-58 0,0 0-38 0,0 0-28 15,0 0-24-15,0 0-14 0,0 0-28 0,128-69-51 16,-104 69-85-16,-3 3-162 0,-4 0-330 16,-6 1-497-16</inkml:trace>
  <inkml:trace contextRef="#ctx0" brushRef="#br0" timeOffset="274591.2724">24822 3869 958 0,'0'0'371'0,"0"0"-152"0,0 0-62 0,0 0-24 0,0 0-11 16,0 0-23-16,0 0-31 0,0 0-21 15,0 0-18-15,0 0-13 0,0 0-9 0,0 0-11 16,0 2-5-16,0 1-1 0,0 3 3 0,0 3 5 15,0 3 4-15,3 5 2 0,0 0 1 0,0 4-1 16,-2 2 0-16,2 0-1 0,1 5-1 16,-3 3-2-16,-1 3 4 0,0 5 11 0,-8 5 6 15,3 0 8-15,-3 1 2 0,1-1-7 0,4-2-6 16,0 1-4-16,-1-2-5 0,3 1 0 16,1-2-1-16,0-1-2 0,0-4 0 0,0-1-2 0,0-4-1 15,3-3-4-15,3-6-2 0,-4-2-1 16,4-4-3-16,-3-4 3 0,-1-2 0 0,3-4 3 15,-3 1 0-15,-1-4 1 0,-1 0 3 0,0-2 4 16,1 0 7-16,-1 0 9 0,0 0 6 0,0 0 3 16,0 0-3-16,0 0-9 0,2 0-13 15,-1-1-20-15,1-2-33 0,1-3-45 0,0 0-66 16,2-2-76-16,-1 1-140 0,-3 1-337 0,3 3-225 0</inkml:trace>
  <inkml:trace contextRef="#ctx0" brushRef="#br0" timeOffset="274881.3666">24505 4518 280 0,'0'0'174'0,"0"0"-48"15,0 0 90-15,0 0 42 0,0 0 0 0,0 0-48 16,-12 135-62-16,12-109-42 0,0-1-22 0,0 0-15 15,1-2-6-15,2 0-10 0,4 1-4 0,-3-3-6 16,4-1-6-16,0-1-5 0,2-5-1 16,-1-1 0-16,1-4 5 0,2-2 10 0,0-7 8 15,2 0 9-15,3-2-2 0,3-6-5 0,0-4-10 16,2-2-16-16,3 0-12 0,-2-3-10 0,-2 2-10 16,-1 0-15-16,-1 2-20 0,-3-1-35 0,1 0-57 15,-3 3-101-15,1 0-200 0,-5 3-432 16,-3 4-45-16</inkml:trace>
  <inkml:trace contextRef="#ctx0" brushRef="#br0" timeOffset="275358.6972">23084 5330 0 0,'0'0'372'16,"0"0"61"-16,0 0-64 0,0 0-70 0,0 0-50 16,0 0-59-16,0 0-56 0,0 0-47 0,0 0-35 15,0 0-24-15,0 0-10 0,0 0 8 16,0 0 23-16,0 0 19 0,-8 75 3 0,6-48-5 15,1 1-20-15,-1 4-16 0,0-3-8 0,-3 2-2 16,5 2-3-16,-1-5 0 0,1 0-4 0,0-3-5 16,1-3-7-16,5-2-7 0,-2-3-17 0,5-3-25 15,-2-3-54-15,-2-1-82 0,2-4-96 16,-3-4-201-16,2 0-417 16,-3-2 235-16</inkml:trace>
  <inkml:trace contextRef="#ctx0" brushRef="#br0" timeOffset="275594.8994">23203 5109 420 0,'0'0'333'0,"0"0"4"16,0 0-26-16,0 0-6 0,0 0-19 15,71 130-56-15,-58-94-62 0,-4 4-48 0,-1 2-28 16,-7 3-21-16,-1 1-4 0,-9 2-1 15,-3-3-5-15,-4 0-9 0,2-3-17 0,-3-2-15 16,4-1-10-16,-2-3-6 0,2-1-6 16,3-4-2-16,1-5-6 0,4-2-16 0,-1-7-23 15,5-4-43-15,0-5-42 0,1-3-60 0,0-4-61 16,2-1-114-16,4 0-302 0,-2-3-511 0</inkml:trace>
  <inkml:trace contextRef="#ctx0" brushRef="#br0" timeOffset="275831.734">23665 5162 1646 0,'0'0'347'16,"0"0"-174"-16,0 0-105 0,0 0-17 0,0 0 27 15,0 0 31-15,0 0 23 0,0 0-5 0,11 122-21 16,-11-84-23-16,-1 4-23 0,-4 0-16 15,-4 0-12-15,1 1-10 0,0-6-11 0,5 0-3 16,1-3-7-16,2-2-8 0,0-2-14 0,2-3-30 16,4-2-47-16,-1-4-63 0,4-5-100 0,0-4-135 15,-5-4-335-15,1-6-641 0</inkml:trace>
  <inkml:trace contextRef="#ctx0" brushRef="#br0" timeOffset="276039.3855">23880 5031 1574 0,'0'0'336'0,"0"0"-173"15,0 0-107-15,0 0-47 0,0 0 24 0,0 0 43 16,0 0 36-16,0 0 20 0,0 0-8 16,0 0-24-16,27 153-28 0,-22-113-16 0,-1 4-15 15,-3 3-14-15,0-2-10 0,0 1-8 0,0-2-13 16,3-2-22-16,-3-3-46 0,0-5-92 15,-1-4-137-15,0-5-272 0,0-7-399 0,0-9 147 16</inkml:trace>
  <inkml:trace contextRef="#ctx0" brushRef="#br0" timeOffset="276234.1697">23837 5434 1036 0,'0'0'512'16,"0"0"-264"-16,0 0-115 0,0 0-52 0,0 0-8 15,0 0-1-15,0 0 2 0,0 0 3 16,0 0-3-16,0 0-2 0,140-50-3 0,-108 50 1 15,-1 1-8-15,-1 5-12 0,-3 2-13 16,-5 3-17-16,-2 0-5 0,-7 2-7 0,-2 2-4 16,-3 1 3-16,-1 3-5 0,-5 0 1 0,-1 3-1 15,-1 0-2-15,0-1-6 0,0 3-12 16,-2-4-21-16,0 0-50 0,-2-2-87 0,4-4-122 16,0-5-257-16,0-3-422 0,0-4 334 0</inkml:trace>
  <inkml:trace contextRef="#ctx0" brushRef="#br0" timeOffset="276384.7389">24279 5143 1535 0,'0'0'264'16,"0"0"-144"-16,0 0-59 0,0 0-42 0,0 0-73 16,0 0-85-16,0 0-44 0,0 0-49 15,0 0-184-15,0 0-559 0</inkml:trace>
  <inkml:trace contextRef="#ctx0" brushRef="#br0" timeOffset="276739.4839">24412 5359 2084 0,'0'0'208'16,"0"0"-114"-16,0 0-6 0,0 0 28 0,0 0 23 15,0 0-2-15,0 0-45 0,0 0-39 16,0 0-31-16,0 0-27 0,0 0-7 0,0 0 2 15,0 0 2-15,27-31 7 0,-25 47 4 16,0 4 0-16,0 1 0 0,-1 0 0 0,4 1-3 16,-1-2-2-16,-2-1-1 0,4 2-10 0,-3-6-3 15,5 0-13-15,-2-4-13 0,0-4-3 0,4-3-1 16,0-4 14-16,0 0 15 0,1-8 15 0,1-4 3 16,2-4 1-16,-2-2 3 0,-2-3 2 15,-1-1 11-15,-2-1 9 0,0-1 7 0,-4 0 10 16,-2 2-4-16,-1 1 2 0,0 4 4 0,0 2 0 15,0 4 6-15,0 3-1 0,-1 3-5 0,1 2-9 16,0 3-13-16,0 0-15 0,0 0-20 16,0 0-15-16,0 4-3 0,3 4 3 0,1 7 11 15,4 1 10-15,1 3 6 0,2 3-1 0,0 1-1 16,1 2-2-16,-2-1-17 0,0 0-24 0,-2 3-38 16,-5-2-69-16,-3-2-120 0,0-8-255 15,0-5-640-15</inkml:trace>
  <inkml:trace contextRef="#ctx0" brushRef="#br0" timeOffset="276879.4149">24761 5041 976 0,'0'0'721'0,"0"0"-641"16,0 0-75-16,0 0-40 0,0 0-110 0,0 0-101 15,0 0-159-15,0 0-329 16,0 0 517-16</inkml:trace>
  <inkml:trace contextRef="#ctx0" brushRef="#br0" timeOffset="277220.0939">24849 5281 2185 0,'0'0'79'0,"0"0"-45"0,0 0 32 16,0 0 32-16,0 0 17 0,0 0-4 0,0 0-28 15,0 0-27-15,70-120-15 0,-65 115-15 0,3 4-14 16,-5 1-9-16,4 0-10 0,-3 0-5 0,2 6 1 16,-1 1 0-16,2 3 4 0,1 1-2 15,-3 2-1-15,2-1-3 0,0 1 0 0,-3-3 2 16,2 1 2-16,-2-4 5 0,3-1 2 0,-2-2 8 16,3-3 5-16,0-1 7 0,0 0 12 0,-1-5 0 15,4-2 2-15,-1 0-2 0,3-3-6 16,-1 1-1-16,-1-2 3 0,0 2 0 0,-3 1 4 15,-2 1 0-15,0 1-1 0,0 3-4 0,-3 1-6 16,0 1-9-16,1 1-11 0,-3 0-10 16,2 0-5-16,1 4-6 0,2 2-6 0,1 2-14 15,3 1-29-15,-2 1-56 0,1 2-81 0,4-1-111 16,-6-2-265-16,-1-5-648 0</inkml:trace>
  <inkml:trace contextRef="#ctx0" brushRef="#br0" timeOffset="277500.6646">25427 5066 738 0,'0'0'199'0,"0"0"-216"0,0 0-18 15,0 0 47-15,0 0 57 0,0 0 61 16,0 0 27-16,0 0 10 0,0 0 3 0,0 0-12 16,-33 119-16-16,29-99-28 0,3-1-25 15,-1-1-18-15,-1-1-14 0,2-3-11 0,-1-5-7 16,2 0-5-16,-1-3-5 0,1-3 10 0,0-1 33 15,0-1 40-15,0-1 43 0,0 0 14 0,0-4-26 16,1-3-37-16,5-3-39 0,1-1-24 0,0-2-12 16,3-2-8-16,4-1-7 0,0-1-6 0,0 0-6 15,2 0-1-15,-3 1-3 0,3 0-4 16,-4 2-5-16,1 1-9 0,-3 4-15 0,-1 1-26 16,0 3-39-16,-5 2-73 0,1 3-116 0,-4 0-198 15,0 0-558-15,-1 0-112 0</inkml:trace>
  <inkml:trace contextRef="#ctx0" brushRef="#br0" timeOffset="278083.6341">22716 6456 0 0,'0'0'0'0,"0"0"0"0,0 0 103 0,0 0 196 15,0 0 22-15,0 0 5 0,0 0-20 0,0 0-45 16,0 0-45-16,0 0-50 0,0 0-44 0,0 0-29 15,0 0-34-15,26-76-18 0,-19 75-11 16,2 0-14-16,2 0 0 0,2-1-4 16,3 2-1-16,1 0-3 0,-2 0 1 0,4 4 1 15,-6 2-1-15,3 0 5 0,-6 3-8 0,-2 3-2 16,-2-1-4-16,-4 5-9 0,-2 1 8 0,0-2 1 16,-2 2 1-16,-3 1 8 0,-3-1-7 15,-2 2-4-15,-1 1-4 0,-1-2-7 0,-2-1-5 0,2 0-4 16,1-4 7-16,2-4 7 0,0-4 13 0,7-3 21 15,2-2 12-15,0 0 5 0,1-2-13 0,9-3-21 16,1-6-16-16,8 0-12 0,1-4 4 16,7-1-10-16,3 0-32 0,1 2-72 15,-1 0-158-15,-7 4-296 0,-10 4-546 0</inkml:trace>
  <inkml:trace contextRef="#ctx0" brushRef="#br0" timeOffset="278283.7308">23263 6057 684 0,'0'0'164'0,"0"0"-21"0,0 0 87 16,0 0 45-16,0 0 1 0,0 0-67 16,13 139-76-16,-23-109-46 0,1 2-29 0,-1 2-19 15,-3-1-17-15,-2 1-13 0,1 1-19 0,3-2-35 16,-1 2-72-16,-3-3-154 0,9-8-412 15,0-9-520-15</inkml:trace>
  <inkml:trace contextRef="#ctx0" brushRef="#br0" timeOffset="278491.4286">23591 6064 2272 0,'0'0'115'16,"0"0"-73"-16,0 0-38 0,0 0 13 0,0 0 37 16,0 0 18-16,0 0 0 0,0 0-10 0,1 126-15 15,5-98-16-15,-2 0-9 0,5 1-11 0,-1-1-14 16,-3 0-21-16,3-1-32 0,0 0-53 16,-5-1-79-16,-1-2-111 0,1-5-309 0,-3-8-877 0</inkml:trace>
  <inkml:trace contextRef="#ctx0" brushRef="#br0" timeOffset="278770.6621">23559 5947 2273 0,'0'0'195'0,"0"0"-176"16,0 0-39-16,0 0 1 0,0 0 27 0,0 0 26 15,0 0 8-15,120-9 2 0,-103 20-3 16,1 8-5-16,0-1-7 0,-5 3-7 0,-3 2-6 16,0 2-2-16,-5 1-5 0,-4-1-1 0,-1 2-2 15,-6-5 3-15,-4 1 1 0,-1-2 3 16,-7-2 0-16,1-3-1 0,-7-1-2 0,1-5-3 16,1-2-6-16,-3-3 0 0,3-3-8 15,2-1-5-15,4-1-14 0,0-1-31 0,5-3-43 0,2-3-69 16,5-2-137-16,0 4-299 0,3 0-501 0</inkml:trace>
  <inkml:trace contextRef="#ctx0" brushRef="#br0" timeOffset="280093.1426">23988 6186 2710 0,'0'0'103'0,"0"0"-58"15,0 0-19-15,0 0 9 0,0 0 14 0,0 0 7 16,0 0-10-16,0 0-13 0,0 0-14 0,0 0-14 16,0 0-9-16,0 0-8 0,0 0-2 0,100-84 0 15,-100 99 3-15,0 3 3 0,-3 2 0 0,-4 3-4 16,-1-2-3-16,-2 1 0 0,1-1 0 16,1-2-2-16,0 1-6 0,0-3-17 0,2-2-28 15,4-2-39-15,1-3-35 0,1-3-12 0,2-3 24 16,7-4 47-16,2 0 46 0,0-5 29 0,5-4 0 15,2-3-10-15,-2 0 0 0,2-1 2 16,-1 0 14-16,-4-3 11 0,-3 2 3 0,-1-1 9 16,-4 0 3-16,2 1 6 0,-4 0 9 0,2 2 2 15,-3 2 8-15,0 2 5 0,-2 2 3 16,0 4-6-16,0 0-15 0,0 2-23 0,0 0-31 16,0 3-6-16,0 3 2 0,1 3 9 0,3 2 17 15,-1 3-3-15,0 0-3 0,4 1-5 0,-2 0-7 16,3-1-1-16,0 0-2 0,0-1 3 0,2-3 4 15,1 1-1-15,-1-2-4 0,0-2-13 16,1-1-12-16,-1-4-5 0,-1-2 7 0,1 0 19 16,-5-5 22-16,3-2 20 0,-4-3 13 0,0-3 5 15,-2 1 0-15,-2-3-3 0,0-1-3 0,-2 0-4 16,-5 0 2-16,-3 0-5 0,-1 0-3 0,0 4-3 16,-1-1-2-16,-2 2 4 0,2 2 4 0,2 2-4 15,3 1 2-15,1 1-13 0,1 4-9 16,3 0-10-16,2 1-22 0,0 0-18 0,0 0-7 15,6 1 1-15,2 1 12 0,4 2 21 0,1-2 9 16,6-2 6-16,-1 0 8 0,2 0-1 16,0-3-1-16,-4-2-1 0,3 0-2 15,-4 0 7-15,-1-1 3 0,-3 3 2 0,-2-1 3 0,-1 2-7 16,-4 1-3-16,-1 1-5 0,1 0-2 16,-2 0-2-16,0 1 0 0,3 4 1 0,-1 0-4 15,0 3 4-15,1-1-1 0,-3 2-1 0,1 1 5 16,1-2-5-16,-3 1 1 0,0-2-1 0,0 0-4 15,-1-2 4-15,0-3 1 0,0 1 3 16,0-2 13-16,2-1 20 0,1 0 14 0,-1-5 0 16,0-2-10-16,4-4-26 0,-1-2-14 0,2 0-3 15,-1-3-1-15,2 1 7 0,2 0 3 0,-1 0 0 16,1 3 2-16,0 0-8 0,-1 2-2 0,1 2-3 16,0 2-1-16,-1 3 2 0,0 2-3 15,-2 1-2-15,1 0-4 0,-1 1 1 0,-1 5 1 16,-1 0 1-16,-2 1 2 0,3-1-5 0,-4 1-4 15,-1 0-3-15,-1 0-4 0,0-2 5 0,0 1 0 16,0-1 0-16,0 0 0 0,0-3-1 16,0-1 18-16,0-1 24 0,0 0 16 0,1-6 9 15,5-1-10-15,-3 0-16 0,5-1-8 0,0 1 2 16,-2 0 1-16,3 1 0 0,-1 3 4 0,2 0-6 16,-1 3 1-16,0 0-3 0,4 0-3 15,-1 0 1-15,4 3 0 0,-1 0-3 0,5 2-3 16,-1-2-7-16,2 0-10 0,-1 0-18 0,-3-2-16 15,0-1-16-15,-2 0 3 0,-2 0 18 0,-1-4 17 16,-2-1 26-16,-1-2 16 0,0-2 10 16,-2 0 16-16,-4 0 5 0,2 0 6 0,-4 0 5 15,0 1 4-15,-1 1 4 0,0 1 3 0,0 2 2 16,-2 2-14-16,-2 1-13 0,3 1-20 0,1 0-22 16,-1 0-6-16,0 5-5 0,0 2 2 15,-1 1 4-15,2 1-1 0,0 1 0 0,0 1-4 0,2-1-3 16,1 1-5-16,3-2-3 0,-1 0-9 15,2-1-14-15,-1 0-19 0,0-2-39 0,4-3-41 16,-3-2-40-16,2-1-51 0,-1 0-28 0,2-7-14 16,0-1-3-16,-2-3 11 0,2-2 17 0,-3 1 59 15,-3-2 79-15,1 1 99 0,-4-1 95 16,-1 2 57-16,0 1 41 0,-1 0 21 0,-4-1 4 16,3 4-7-16,0 1-20 0,0 3-16 0,0 1-21 15,2 2-40-15,0 1-74 0,0 0-65 16,5 0-24-16,3 0 1 0,4 0 34 0,3 0 30 15,3 0-1-15,2 0 0 0,1-3 4 0,-1-3 5 16,-3-1 8-16,0-2 13 0,-2-1 11 0,-4-3 13 16,3-2 13-16,-4-1 5 0,0-1 8 15,-3-3 7-15,-1 0 3 0,-3-2 1 0,-2-2-5 16,0-1-9-16,-1 0-11 0,0-2-4 0,0 1-3 16,0-2-5-16,0 2 0 0,0 0-5 0,0 2-6 15,0 2 2-15,0 2 0 0,0 5 8 0,0 4 5 16,0 5-8-16,0 4-12 0,0 2-29 15,0 0-24-15,-2 8-8 0,-3 5 4 0,0 4 14 16,-4 6 12-16,1 3 6 0,2 3-5 0,-1 6 0 16,1 3-3-16,2 5-9 0,2 0 0 0,1 2-11 15,0 1-20-15,1-1-45 0,0-4-70 16,0-2-90-16,0 0-114 0,0-13-291 0,0-10-729 0</inkml:trace>
  <inkml:trace contextRef="#ctx0" brushRef="#br0" timeOffset="280322.2839">25218 5732 1951 0,'0'0'234'0,"0"0"-236"16,0 0-18-16,0 0 38 0,0 0 49 0,0 0 38 16,0 0-2-16,0 0-16 0,0 0-11 0,0 0-7 15,132 7-17-15,-106 3-17 0,-3 1-16 16,-2 0-12-16,-2 2-5 0,-5 0-4 0,0 0 1 15,-6 2-1-15,-1 0-4 0,1 1-6 0,-5 0-14 16,2 1-27-16,-3-2-38 0,-2 2-66 16,0-2-88-16,0-1-211 0,-2-1-476 0,-1-6 112 0</inkml:trace>
  <inkml:trace contextRef="#ctx0" brushRef="#br0" timeOffset="280498.4202">25555 5679 2233 0,'0'0'132'0,"0"0"-94"0,0 0-12 0,0 0 8 16,0 0 0-16,0 0-6 0,0 0-15 0,0 0-11 15,0 0-21-15,0 0-55 0,0 0-83 16,0 0-65-16,0 0-83 0,0 0-258 16,-27-59-637-16</inkml:trace>
  <inkml:trace contextRef="#ctx0" brushRef="#br0" timeOffset="280999.3448">25599 5720 2053 0,'0'0'54'0,"0"0"-14"0,0 0 39 16,0 0 30-16,0 0 6 0,0 0-11 0,0 0-33 16,0 0-25-16,0 0-10 0,0 0-13 15,0 0-9-15,0 0-4 0,124-39-4 0,-113 51-4 16,-1-2-1-16,-2 2-2 0,-4 0-2 15,4 0-3-15,-5-1-5 0,3-1-5 0,-3-2-5 16,-2-1-3-16,1-4 5 0,1-1 8 0,-3-1 20 16,1-1 23-16,0 0 3 0,0-4 0 0,2-3-12 15,-1-2-15-15,4-2 1 0,-3 1-2 16,2-3 1-16,-2 2-2 0,3-2-1 0,-2 2 0 16,3 0-1-16,-1 2-2 0,3 0-1 0,1 2-6 15,1 0-3-15,2 1-4 0,2 3-2 0,-1-1-2 16,2 3-5-16,0 0-5 0,-2-1-9 15,-1 2-13-15,-3-1-7 0,-1-2 2 0,-2 1 11 16,-2-3 18-16,0 1 19 0,-2-2 13 0,-1 0 6 16,-1 1 7-16,-1 0 0 0,0 1 5 15,0 1 3-15,0 1 2 0,0 1 3 0,0 1 0 16,0-1-4-16,0 1-9 0,0 0-13 0,0 0-17 16,0 4-2-16,3 3 2 0,0 2 8 0,0 4 13 15,2 2 2-15,-2 6 1 0,1-1 2 0,0 4 0 16,0 0 6-16,-4 3 4 0,1 1 2 15,-1 0 0-15,-1 3-2 0,-7 1-3 0,-3 0-3 16,-3 0-3-16,-2 2-6 0,-1-4-3 0,0-4-3 16,3-5-4-16,2-6 1 0,4-5 4 15,3-5 7-15,2-2 16 0,0-3 15 0,0 0 6 0,-1-5-7 16,1-4-16-16,-2-3-21 0,3-2-20 16,1-3-21-16,1-1-30 0,0 0-50 0,-2-2-86 15,-1 0-205-15,2 5-625 0,-1 5-364 0</inkml:trace>
  <inkml:trace contextRef="#ctx0" brushRef="#br0" timeOffset="281713.3365">23366 6844 1160 0,'0'0'313'0,"0"0"-85"0,0 0-41 16,0 0-18-16,0 0-8 0,0 0-31 0,0 0-43 16,0 0-29-16,0 0-23 0,0 0-14 0,0 0-6 15,0 0 1-15,0 0 4 0,0 0 4 0,79-9 1 16,-54 7-6-16,2 0-5 0,-2 1-2 0,1 1-7 16,-7 0 1-16,-4 0-6 0,-4 4-3 15,-2 1-3-15,-3 0-3 0,-4 2 1 0,-1 0-1 16,-1 0 2-16,0 4 0 0,-3-1 4 0,-6 2 3 15,-1 2 0-15,-6-4 0 0,3 1 0 0,-5-3-2 16,6 0 4-16,1-3 0 16,1-1 1-16,4-3 3 0,4-1-3 0,2 0-6 0,0 0-16 15,5 0-22-15,0 0-7 0,7-2 0 0,4-2 13 16,3 1 14-16,2-1 1 0,1 3-3 0,0 0-4 16,4 1 1-16,-3 0 3 0,-2 0 11 15,0 2 8-15,-1 3 5 0,-4 2 5 0,-2 1 1 16,-5 1 5-16,-2 0 6 0,-5 2 3 15,-2-2 3-15,-2 1 3 0,-6 1-1 0,-2 0-1 16,-6-1-1-16,2 2-8 0,-6-2-6 0,-1 1-8 16,-1-1-15-16,-4-2-18 0,3-1-33 0,0-2-56 15,-1-3-101-15,4-1-248 0,7-1-428 16,4 0 176-16</inkml:trace>
  <inkml:trace contextRef="#ctx0" brushRef="#br0" timeOffset="281914.2024">23772 6578 2032 0,'0'0'221'0,"0"0"-139"0,0 0-58 0,0 0 9 16,0 0 18-16,133 50 15 0,-105-26 3 0,-4 3-11 16,-4 5-14-16,-9 3-12 0,-4 3-14 15,-6 1-7-15,-1 1-5 0,-8 0-3 0,-2-2 0 16,-3 0-3-16,-2-2-2 0,1 0-7 0,-3 1-14 15,0 2-16-15,-1-1-34 0,-2-2-74 16,1-3-139-16,7-11-416 0,5-8-770 0</inkml:trace>
  <inkml:trace contextRef="#ctx0" brushRef="#br0" timeOffset="282167.5324">24320 6465 2590 0,'0'0'84'15,"0"0"-64"-15,0 0-27 0,0 0 19 16,0 0 35-16,0 0 13 0,13 141 4 0,-7-105-4 16,1 5-12-16,3-2-9 0,3 1-12 15,1 1-7-15,1-4-5 0,1-1-5 0,-3-1-5 16,3-7-16-16,-6-1-20 0,-1-5-37 0,-5-4-58 15,0-2-83-15,-4-4-126 0,0-5-364 0,0-2-839 16</inkml:trace>
  <inkml:trace contextRef="#ctx0" brushRef="#br0" timeOffset="282339.3973">24295 6594 2182 0,'0'0'125'0,"0"0"-107"0,0 0-39 0,0 0 11 15,0 0 29-15,0 0 25 0,0 0 10 0,137-113-9 16,-105 105-17-16,0 2-17 0,3 4-22 0,-6-1-47 16,-2 3-88-16,-5 0-137 0,-4 5-170 15,-8 1-225-15,-5-1-188 0</inkml:trace>
  <inkml:trace contextRef="#ctx0" brushRef="#br0" timeOffset="282445.4512">24365 6831 861 0,'0'0'484'15,"0"0"-220"-15,0 0-101 0,0 0-38 16,0 0-21-16,0 0-26 0,0 0-32 0,131-1-35 16,-101-5-50-16,-2 0-91 0,-1-1-187 0,-6 3-301 15,-8 3-343-15</inkml:trace>
  <inkml:trace contextRef="#ctx0" brushRef="#br0" timeOffset="282628.8713">24815 6625 1804 0,'0'0'189'0,"0"0"-162"0,0 0-40 0,0 0 35 16,0 0 45-16,0 0 22 0,0 0 11 0,0 0-6 16,0 0-7-16,3 120-8 0,4-101-20 0,2 1-18 15,2-1-20-15,-1-2-23 0,-2-1-34 16,2-1-49-16,-4-2-77 0,-2-1-95 16,-2-3-178-16,-1-3-427 0,-1-2 35 0</inkml:trace>
  <inkml:trace contextRef="#ctx0" brushRef="#br0" timeOffset="282726.2312">24829 6466 1641 0,'0'0'234'0,"0"0"-200"0,0 0-57 0,0 0-19 16,0 0-37-16,0 0-68 0,0 0-62 0,0 0-85 16,0 0-194-16,0 0-139 0</inkml:trace>
  <inkml:trace contextRef="#ctx0" brushRef="#br0" timeOffset="283530.8238">25050 6723 2041 0,'0'0'145'0,"0"0"-104"0,0 0 9 15,0 0 33-15,0 0 28 0,0 0 8 0,117-102-27 16,-98 92-26-16,-4 3-19 0,2 3-15 15,-4 0-8-15,1 3-11 0,-5 1-7 0,-2 0-5 16,-1 5-4-16,-1 1-3 0,-2 2-1 0,-2 2 3 16,-1 2-4-16,0 0 1 0,-4 2 0 0,-2 1 0 15,-1 1 5-15,3-1 2 0,-2 0-1 16,3 1 1-16,-1-1-3 0,1-1-4 0,1-1-12 16,2-3-13-16,0-2-10 0,2-1-4 0,3-6 0 15,0-1 4-15,2 0 6 0,-1 0-6 16,2-5-15-16,1-2-22 0,-1-3-28 0,1-2-1 15,0 1 24-15,-2-1 30 0,0-2 30 0,0 0 10 16,0-1-7-16,-1 0-7 0,-2 1 0 0,0 0 8 16,-1 3 12-16,-1 0 12 0,1 4 11 15,-2 0 4-15,0 1 10 0,0 2 5 0,-1 1 4 0,1 2-2 16,0 1-11-16,-1 0-14 0,0 0-13 16,3 0-6-16,-3 0 5 0,1 1 11 0,2 1 11 15,-1 1 6-15,0 0 2 0,1 1-1 0,0-1 0 16,0 1 5-16,0-2 2 0,1 2 5 0,-1-1 2 15,3 1 4-15,-1-2 4 0,0 2-1 16,0-3-3-16,2 1-6 0,-1-1-7 0,-1 1-9 16,-2-2-8-16,2 1-7 0,-2-1-2 0,-2 0-3 15,2 0-3-15,-2 0-3 0,1 0-3 0,-1 0-5 16,-1 0 1-16,1 0 0 0,0-3 2 16,0 2 4-16,-1-2 2 0,4-1 3 0,-2 1 1 15,0-1-1-15,0 0 3 0,1 0 0 0,1-2 3 16,0 1 2-16,-1 0 3 0,1 1 0 15,-1 0-1-15,3 2 1 0,-4 0-1 16,0 0-2-16,-1 2-2 0,-1 0-5 0,2 0-1 0,-2 0 0 16,0 2-1-16,1 2 4 0,1 2-1 15,-1 1 2-15,0 1-1 0,0 1 2 0,0 1 0 0,1 1 2 16,-1-1 0-16,2 1 1 0,-2-1 2 16,1-2-1-16,-1 2 0 0,-1-2-1 15,0-2-3-15,2 0-1 0,-2-2-1 0,0-2 2 16,0 0 13-16,0-2 21 0,2 0 20 0,-2 0 4 15,3-5-11-15,-1-3-20 0,0-1-21 0,1-1-6 16,2-3-2-16,-1-1 0 0,2-1 0 0,0 0 1 16,0 1 2-16,1-1-2 0,0-1 2 0,1 2-3 15,1 1 0-15,1 1 0 0,0 3-2 16,2 0 1-16,-4 2-4 0,0 3-4 0,1 1-5 16,-2 3-9-16,0 0-7 0,2 0-17 15,0 1-30-15,-3 4-60 0,0 1-98 0,1 1-189 0,-4-3-570 16,3 0-134-16</inkml:trace>
  <inkml:trace contextRef="#ctx0" brushRef="#br0" timeOffset="283758.4657">25897 6507 803 0,'0'0'71'15,"0"0"21"-15,0 0 79 0,0 0 55 16,0 0 34-16,-31 116 3 0,20-94-36 15,-1 0-44-15,-3 0-36 0,1-2-34 0,0 0-24 16,-2-2-9-16,-1 0-12 0,1-2-13 0,-1-4-11 16,1-2-16-16,4-6-1 0,3-3 17 15,5-1 10-15,2-2 3 0,2-9-13 0,0-2-30 16,3-5-22-16,5 0-10 0,-1-3-10 0,3-2-15 16,0 0-31-16,1-2-64 0,-2-1-127 15,-2 5-385-15,-2 7-949 0</inkml:trace>
  <inkml:trace contextRef="#ctx0" brushRef="#br0" timeOffset="284284.1913">24853 3925 1002 0,'0'0'295'0,"0"0"-120"0,0 0-13 0,0 0 1 15,0 0-4-15,0 0-19 0,147 139-31 0,-116-109-25 16,0 1-16-16,1 3-10 0,0-1-12 0,-1 0-14 16,0 2-11-16,-1-2-12 0,-4 1-14 15,-5-2-22-15,-1-4-62 0,-6-1-95 16,3-5-132-16,-6-6-309 0,-5-8-652 0</inkml:trace>
  <inkml:trace contextRef="#ctx0" brushRef="#br0" timeOffset="284486.1606">25295 3932 1627 0,'0'0'115'0,"0"0"-75"15,0 0 41-15,0 0 68 0,0 0 34 16,0 0 0-16,-110 132-10 0,75-97-12 0,-4 1-21 16,0 3-33-16,2-2-46 0,3 2-35 0,4-2-22 15,3 0-8-15,7 0-16 0,6-2-41 16,0 1-68-16,6-2-140 0,2-10-265 16,4-9-1015-16</inkml:trace>
  <inkml:trace contextRef="#ctx0" brushRef="#br0" timeOffset="286311.1663">31009 2699 0 0,'0'0'508'0,"0"0"-108"15,0 0-79-15,0 0-50 0,0 0-43 0,0 0-42 16,0 0-41-16,0 0-47 0,0 0-33 0,0 0-26 15,0 0-22-15,0 0-10 0,7-14-9 0,-7 14-10 16,0 2-7-16,0-1 6 0,1 0 3 16,1 4 8-16,0 0 7 0,-1 1-2 0,3-2 2 15,0 1 1-15,-2-2 2 0,-1 1 10 16,4-2 17-16,-2 0 27 0,4-2 25 0,-2 0 19 16,6-2-1-16,3-5-15 0,3-2-17 0,6-4-19 15,1-1-9-15,3-4-7 0,3-1-10 16,3-2-10-16,1-2-9 0,8-2-11 0,3-1-7 0,-1-4-15 15,5-1-21-15,2-1-34 0,0-4-48 0,3-1-59 16,5 1-88-16,1 2-150 0,-13 9-362 16,-16 9-280-16</inkml:trace>
  <inkml:trace contextRef="#ctx0" brushRef="#br0" timeOffset="398268.931">27575 5671 0 0,'0'0'0'15,"0"0"0"-15,0 0 160 0,0 0 63 0,0 0-24 16,0 0-20-16,0 0-16 0,0 0-17 0,0 0-16 16,0 0-21-16,0 0-21 0,0 0-19 0,-2 0-13 15,2 0-9-15,2 0-5 0,-1 0-9 16,-1 0-9-16,2 0-14 0,2-1-12 0,-1-1-6 16,0-1 3-16,2 1 4 0,-1 0 9 0,4-2 7 15,0 2 5-15,0-1 5 0,0 0 1 0,2 1-1 16,1 0 0-16,1-1-1 0,0 2-2 15,-1 1-1-15,0 0-3 0,0 0-5 16,-3 0-2-16,1 0-2 0,1 0-6 0,-1 1-1 0,-2 3-4 16,2-1-1-16,-2 2 0 0,-1 1-6 15,1 0-2-15,-5 1 0 0,2 0-1 0,-1 2 1 16,-3 1 3-16,0 0 1 0,0 1 5 0,-2 1 6 16,-4-1-1-16,1 2 3 0,-1-1 1 0,-4-1-4 15,1-2 5-15,0 0-1 0,-2-1 3 0,1 0 4 16,1-1-5-16,1-3 2 0,-1 0-2 0,3-1 0 15,0-2 3-15,2-1 1 0,3 2 4 16,-1-2 1-16,2 0 4 0,0 0 3 0,0 0-5 16,2 0-12-16,-1 0-27 0,4 0-25 0,0-2-5 15,4 0 6-15,2 1 17 0,0-1 19 16,4 0 3-16,-1 1 1 0,-1 0 1 0,5 1 2 16,-5 0 3-16,3 0 7 0,-3 4 4 0,1-1 5 15,-2 2-2-15,0 1-2 0,-4 2-2 0,-2 0 1 16,0 1 3-16,-4 0 8 0,-2 1 4 0,0 0 4 15,-1 2 7-15,-7 1 4 0,-2-1 4 16,-2 1 1-16,-1-1-1 0,-4 1-1 0,1-4-1 16,-3 1 2-16,-1-1-2 0,-1-2 4 0,-2-1-5 15,0 1-5-15,2-2-4 0,-3 0-10 16,3-3 0-16,2-2-3 0,3 0-7 0,2 0-3 16,2 0-7-16,4-1-7 0,1-1-7 0,2-1-16 15,0 0-23-15,3-2-44 0,0 0-100 16,1 0-222-16,1 1-483 0,0-1-227 0</inkml:trace>
  <inkml:trace contextRef="#ctx0" brushRef="#br0" timeOffset="398572.9638">27866 5464 1556 0,'0'0'469'0,"0"0"-366"16,0 0-73-16,0 0-6 0,0 0 23 0,0 0 30 15,0 0 13-15,0 0-3 0,117 54-12 0,-95-31-21 16,4 3-15-16,-4 6-8 0,-5 1-6 16,-1 5-1-16,-4 0 0 0,-5 0-1 0,-5 2 3 15,-2-1 1-15,-2 1-2 0,-8-2-2 0,-1 0-7 16,-4-2-2-16,0-4-1 0,-4 0-5 15,0-3 1-15,0-4-6 0,-4-2-3 0,2-3-4 0,0-4-8 16,0-2-4-16,2-4-11 0,-1-5-10 16,5-2-22-16,0-3-31 0,5 0-40 0,0-1-89 15,7-6-191-15,-1 2-406 0,3 0-306 0</inkml:trace>
  <inkml:trace contextRef="#ctx0" brushRef="#br0" timeOffset="398857.1333">28499 5339 1484 0,'0'0'300'0,"0"0"-97"0,0 0-17 15,0 0-6-15,0 0-12 0,0 0-23 0,-126 116-19 16,103-83-24-16,3-1-21 0,2 2-21 0,3 3-15 15,3-1-10-15,3 0-9 0,2 1-6 16,5-2-5-16,2 0-4 0,0-2-6 0,3-2-2 16,6-3-4-16,6-2-2 0,1-5 1 15,4-1-5-15,1-5-2 0,4-3-12 0,-2-5-17 0,-2-2-24 16,-1-3-28-16,0-2-34 0,1-3-41 16,-3-3-93-16,-1-5-258 0,-4 4-517 0,-3 2 167 0</inkml:trace>
  <inkml:trace contextRef="#ctx0" brushRef="#br0" timeOffset="399994.6526">28783 5521 1152 0,'0'0'354'0,"0"0"-101"16,0 0-17-16,0 0-7 0,0 0-14 15,0 0-33-15,0 0-46 0,0 0-40 0,-128 111-34 16,118-94-24-16,3 0-17 0,2 1-12 0,3-2-6 15,2 2-4-15,0-4-4 0,2 1-1 16,6-3-5-16,3-4 7 0,1-4 6 0,3-3 5 0,1-1 15 16,2-2-5-16,-1-6-1 0,-1-1-2 15,1-4-6-15,-5 0 1 0,1-1 2 0,-4-2 1 16,0-2 2-16,-1 1 3 0,-6 0-2 16,-1 0 2-16,-1 1 1 0,0 4-4 15,-1 1 0-15,-5 3-3 0,2 4-4 0,2 0-4 0,1 3-4 16,-1 1-9-16,2 0-11 0,0 0-17 0,0 2 3 15,0 5 2-15,0 3 12 0,0 2 14 16,0 3 1-16,4 1 2 0,-1 2-3 0,5-2 2 16,-1 2 1-16,-2-2 0 0,3-1 2 0,2 0 0 15,-1-2-5-15,1-4-2 0,2-2-2 0,0-2 8 16,4-5 8-16,-4 0 7 0,0-5 6 0,2-6-3 16,-1-1 1-16,-1-5-4 0,-2-1-2 15,-2-1-2-15,-3-2-4 0,2-1 1 0,-4-1-2 16,3-1 1-16,-4 0 2 0,3 0-1 0,0-1-1 15,-1 3-2-15,3 0-1 0,-2 2-1 0,1 1-1 16,3 4 0-16,0 1-1 0,0 2-3 16,-2 4-3-16,0 1-5 0,2 4-4 0,-1 2-5 15,-2 1-1-15,1 0-2 0,2 6 1 0,-2 3 1 16,-3 3 1-16,2 3 4 0,-3 0 4 0,-3 3 2 16,0 3 5-16,0 2 1 0,-3 1 5 15,-4 0 0-15,2-2 0 0,0 0-1 0,1-1-3 0,2-3 0 16,0-1-2-16,2-5 3 0,0-2 1 15,4 0 0-15,0-5 6 0,0 1-7 16,2-5 3-16,2 2 2 0,1-3 1 0,4 0 7 16,-1-1 2-16,6-5-1 0,-1-1-2 0,0-3-1 15,1-1 2-15,0-1-1 0,-3-2 6 0,1-2-4 16,0-1 0-16,-2-3-1 0,-1 0-5 0,1-2 7 16,-2 2-1-16,-3-3-1 0,-2 1 4 0,0 1-2 15,-5 2 2-15,-1 0 5 0,-1 4 1 16,0 0 6-16,-1 6 1 0,-1 2-5 0,-1 1-5 15,-2 4-3-15,3-1-6 0,0 2-5 0,-3 1-2 16,2 0-11-16,0 4-5 0,-4 3-2 16,0 5-2-16,1 1 6 0,-3 6 2 0,1 0 0 15,4 2 2-15,-2 2 0 0,4 0 1 16,1 0-2-16,1-1 4 0,0-3-6 0,2 1-2 0,3-4 0 16,2-1-7-16,3-4 9 0,0-1 5 15,0-5 6-15,2-1 11 0,0-2-1 0,2-2 3 0,-1-1 2 16,1-5-2-16,1-2 0 0,-3-1 1 15,2-3 1-15,-1-1-6 0,-3-2 3 0,-1-3-2 16,-3 0-2-16,1-1 3 0,-5-2-7 16,1 0-1-16,-1-1 0 0,-2 2-3 0,0 2 8 15,0 1 2-15,-4 2 2 0,2 3 8 0,-2 2-5 16,-2 3 0-16,4 2-3 0,-2 3-6 0,0 2-4 16,2 0-8-16,0 0-7 0,-3 2-7 0,2 6-1 15,-3 3 2-15,3 2 0 0,0 4 8 16,-1 2-1-16,4 1 2 0,0 1 2 0,0 3-1 15,7-3 3-15,1-1 2 0,-1 1-8 0,6-4-2 16,-2-2 4-16,1-2 2 0,3-5 11 16,0-2 13-16,5-4-3 0,-1-2 6 0,-3 0 1 15,1-4-4-15,0-3 5 0,-3-2 0 0,1-4 1 16,-2 0 1-16,-2-2-4 0,-2-1-2 0,0 0-2 16,-4-2-2-16,3 0-3 0,-2 0-3 0,-2-1-1 15,4 2-6-15,-5 2 4 0,3 1 1 0,-2 2-1 16,-3 6 10-16,2 0-9 0,0 4-2 0,-3 2-2 15,1 0-9-15,-1 0-2 0,0 0-11 16,0 4 3-16,0 1 3 0,0 5 8 0,0 2 13 16,0 1-2-16,0 1 3 0,0 0-5 0,2 0 1 15,-2 1 0-15,2 3-7 0,4-4 0 16,-4 1-15-16,-1-1-35 0,0-1-66 0,3-3-107 16,-2 0-167-16,0-3-389 0,-1-3-657 0</inkml:trace>
  <inkml:trace contextRef="#ctx0" brushRef="#br0" timeOffset="400285.7582">30260 5154 1558 0,'0'0'413'0,"0"0"-212"15,0 0-51-15,0 0-14 0,0 0-17 0,0 0-25 16,0 0-27-16,0 0-12 0,0 0-4 16,0 0-4-16,0 0-1 0,-132 136-7 0,119-103-7 15,-2 3-7-15,5 1-4 0,2 1-8 16,2-4-4-16,5 1-3 0,1-6-6 0,1-3 0 16,7-3-2-16,1-4-2 0,1-2 1 0,2-5-3 15,-1 0-9-15,0-4-20 0,1-3-32 0,3-3-47 16,-1-2-59-16,4-1-92 0,1-7-192 15,-5 1-408-15,-4 1-211 16</inkml:trace>
  <inkml:trace contextRef="#ctx0" brushRef="#br0" timeOffset="401674.0751">30481 5255 347 0,'0'0'350'0,"0"0"5"16,0 0 13-16,0 0-43 0,0 0-88 0,0 0-82 15,-78 119-51-15,74-95-31 0,2 1-22 16,1-1-16-16,1-1-10 0,3-2-13 0,6-5 0 16,3-2 3-16,0-3 7 0,6-4 15 0,-4-4 3 15,5-3 3-15,-1 0-3 0,0-6-7 0,-4-3-8 16,3-3-5-16,-5-4-7 0,-2-2-7 16,-3-4-8-16,-4-1-6 0,-3-1-7 0,0-2-3 15,-2 1 0-15,-6 1 3 0,-2 2 7 0,-1 0 6 16,0 5 3-16,-1 2 5 0,-2 3-1 15,2 2 3-15,2 3 2 0,1 3 0 0,-2 0 0 0,6 3-1 16,-1 1-5-16,2 1-7 0,-1 5-6 16,2 1-7-16,1 3-3 0,-3 1-2 0,5 1 1 15,0 2 1-15,7 1-1 0,2 1 4 0,2-4 7 16,4-1 8-16,4-2 12 0,3-4 4 16,3-2 4-16,-1-3-2 0,-2 0 1 0,3-5 3 15,-4-1-2-15,-1-2 4 0,-6-3 1 0,2 2 3 16,-5-4 2-16,-2 0-5 0,-3 0-2 0,2 1-7 15,-5 0-3-15,1 2-1 0,-2 2-1 16,-2 1 0-16,1 3 0 0,-1 2-4 0,0 1-11 16,0 1-16-16,0 0-23 0,0 0-33 0,0 1 7 15,0 5 14-15,0 2 21 0,-1 3 34 16,1 1 1-16,0 0-2 0,0 2 2 0,0 0-3 16,2 2-2-16,3-1 1 0,-2 0-4 0,4 0-1 15,-2-1-3-15,3-4-2 0,1-3 11 16,2-3 14-16,-1-3 21 0,0-1 15 0,2-4 3 15,-1-4-6-15,-1-3-8 0,1-3-7 0,-1-1-3 0,-1-1 1 16,1-1 1-16,-3-2-4 0,-3 2-2 16,3-1-6-16,-3-1-7 0,5 2-1 0,-3 0-6 15,-2 2 0-15,3 1-1 0,-4 2-2 0,5 3-3 16,-5 3-3-16,2 2-7 0,-1 2-8 0,-2 1-7 16,3 1-4-16,-2 0 0 15,0 4 8-15,4 3 6 0,-3 2 2 0,3 3 4 0,-1 0 1 16,-2 2 2-16,2 0 4 0,-1 2 1 15,0 0 1-15,-3 0 2 0,-1 1-1 0,-1 1 0 16,0-1 0-16,0-1-1 0,0-3 1 0,0-5 1 16,0-3 9-16,0-2 23 0,1-3 33 0,-1 0 19 15,1-5-7-15,-1-4-22 0,2-3-31 16,2-2-16-16,-1-2-1 0,0-2 0 0,5 1 1 16,-2-1-2-16,0 0 0 0,2 0-1 0,2 0-2 15,-2 1-3-15,1 2 1 0,0 1 0 0,-2 3-3 16,1 2 3-16,-2 2-2 0,-2 2-1 0,1 2-1 15,-3 3-8-15,1 0-7 0,-2 0-3 16,1 0-5-16,3 2 2 0,-2 4 6 0,2 2 4 16,0 0 3-16,1 2 4 0,1 2 4 0,1-1 2 15,2 0 4-15,1 2 1 0,3-4 0 0,1-2 3 16,0-1-1-16,-1-2 5 0,0-2 2 0,1-1 1 16,-2-1 7-16,2-1 3 0,-3-4 0 15,0-2 1-15,-2 0-2 0,1-1-6 0,-2-2-3 16,-1 2-2-16,-4 0-3 0,4 0-1 0,-5 1-1 15,2 2-2-15,-2 3-1 0,-1-1-2 0,-1 1-5 16,3 2-3-16,-3 0-12 0,0 0-10 16,0 0-5-16,0 1 0 0,0 4 3 0,3 1 10 15,-2 2 5-15,-1 2 4 0,0 1 7 0,0 1 1 16,0-1 3-16,-1 2 2 0,0-2-4 16,0 0 0-16,0-1-3 0,0-2-1 0,1-3 1 15,-1-2 2-15,0-1 3 0,1-2 4 0,-1 0 5 16,0 0-1-16,3 0 1 0,-3 0 0 0,1 0-4 15,1 0-1-15,1 0-2 0,4 0-5 0,2 0 3 16,1-3-2-16,1 1-1 0,2 0 2 16,-2 0-1-16,5-1 0 0,-3 0 3 0,-1 1 1 15,3-1 1-15,-4 0 3 0,0-1 0 16,-2 0 4-16,-5 2 6 0,3-1 3 0,-4 0 4 0,-2 0 1 16,4 0-4-16,-3 0-1 0,-1 1-3 15,0-1-2-15,-1 1 0 0,0 1-2 0,1-2-1 16,-1 1-2-16,1 1-2 0,-1 0-3 0,0 1-1 15,0 0-2-15,0 0-2 0,3 0 1 0,-3 0-4 16,0 0-2-16,0 0 3 0,0 0-5 16,0 0 0-16,0 0 1 0,0 0-4 0,0 0 6 15,0 0 1-15,0 0 3 0,0 0 1 0,0 0 1 16,0 0-2-16,0 0 1 0,0 0 4 0,0 0-3 16,0 0 1-16,0 0 2 0,0 0-3 15,0 0 1-15,0 0 0 0,0 0-1 0,0 0-2 16,0 0-1-16,1 0-5 0,-1 0-4 0,0 0-2 15,1 0 1-15,-1 0 2 0,0 0 6 0,0 0-1 16,0 0 9-16,0 0 2 0,0 0 1 0,0 0 8 16,0 0-2-16,0 0 0 0,0 0 3 15,0 0-4-15,1 0 1 0,-1 0-1 16,1 0-2-16,0 0-1 0,-1 0-3 0,1 0 0 0,-1-2-1 16,1 2 4-16,-1 0-4 0,0 0-1 15,0 0-1-15,0 0-5 0,0 0-1 0,0 0-5 16,0 0-8-16,0 0-11 0,-1 0-21 0,0 0-31 15,-1 0-32-15,-1 0-45 0,-2 0-73 0,-4 2-192 16,6 0-464-16,-2-1-61 0</inkml:trace>
  <inkml:trace contextRef="#ctx0" brushRef="#br0" timeOffset="402975.309">31301 5203 0 0,'0'0'694'0,"0"0"-303"0,0 0-94 16,0 0-34-16,0 0-35 0,0 0-39 16,0 0-37-16,0 0-36 0,0 0-31 0,0 0-26 15,0 0-10-15,0 0-8 0,73-121-6 0,-69 109-4 0,3-1-8 16,-3 2-3-16,3-1-8 16,0 0-5-16,-3 0 0 0,4 1-3 0,-1 1 0 15,-2 2 0-15,3 2 2 0,-3 1-2 0,2 1-3 0,-4 1-2 16,4 2-6-16,0 1-3 0,-3 0-4 15,5 4 1-15,-1 1 2 0,2 3 0 0,0 2 1 16,0 3 3-16,1-1-6 0,-2 3 3 0,-3-1 1 16,2 3 2-16,-2-1 1 0,-4 2 2 15,-2-1-2-15,0 1-1 0,-8 0 0 0,-2-2-6 16,-3 2-2-16,-6-2-6 0,-3-3-10 16,1 0-6-16,-4-4 0 0,4-2 5 0,6-3 16 0,0-3 19 15,9-1 16-15,0 0 10 0,3 0 6 16,-1 0 1-16,4-1-1 0,0 0-5 0,0 0-11 15,5-1-20-15,-2 1-16 0,4 0-11 0,2 0 5 16,2 0 5-16,1 0 10 0,5-1 6 16,-2 1 2-16,3 0 1 0,0-1 2 0,-1-1-1 15,2 0 0-15,1-1 5 0,0 0 1 0,-1-2 3 16,0 0 7-16,0-4-3 0,-4 0 4 0,3-1 1 16,-6 0-3-16,3-2 5 0,-4-2 0 0,-2 0 1 15,-3 0 2-15,3-1-8 0,-2 0 0 16,-4 0-1-16,3 1 2 0,-5 1 5 0,0 2 3 15,-1-1-1-15,0 4-7 0,-1-1 1 16,-1 4-6-16,-3 1-2 0,3 2-2 0,-1 0-8 16,-2 2-6-16,3 1-7 0,-5 0-7 0,3 3-5 0,-3 2 0 15,-2 3 0-15,4 4 0 16,-3 1 3-16,1 4-2 0,3-2 2 0,1 4 8 16,-1 2 0-16,3-2 5 0,1 2 1 0,1-2-6 15,6-2 3-15,0-2 2 0,0-1 3 0,2-4 10 0,1-2 5 16,-1-2 7-16,0-2 7 0,0-2 6 15,0 0 7-15,2-2 1 0,0 0-2 0,1-5-5 16,1-1-3-16,1-1-3 0,-1-4-2 0,-1 1 2 16,-3-2-5-16,3-2-3 0,-2 1-4 0,-1-4-3 15,2 1-4-15,-1-2-1 0,0-2-2 16,1-1-1-16,1 0-2 0,2-3-2 0,-3 0-1 16,0-3 1-16,1 0-6 0,1-2-1 15,0 0-3-15,-1-1-9 0,-1 3 2 0,-1-4 1 16,-1 3 2-16,-3-2 3 0,1 1 3 0,-1 0 1 15,-1 1 3-15,-2-2 2 0,-3 2 1 0,0 3 4 16,0-1 2-16,-3 5-2 0,-3 3 4 16,0 2 1-16,0 5-1 0,1 1 6 0,2 6-9 0,-1 1-9 15,3 3-20-15,-1 0-24 0,-5 6-1 16,2 5 4-16,-3 2 19 0,-2 6 17 16,-1 5 6-16,2 6 0 0,0 2-1 0,-2 4 4 0,3 4-2 15,2 2 2-15,-1 1 0 0,-1 0-5 16,5-3 0-16,0 0-4 0,3-2-1 0,0-1 4 15,0-3 1-15,4-3 4 0,4-4 4 0,-1-3-6 16,3-4 3-16,2-4 2 0,1-2 0 0,-1-5 8 16,0-2 5-16,2-5 10 0,-3-2 10 0,2 0 5 15,-2-3-1-15,3-6-3 0,0-1-6 16,0-2-6-16,2-3-1 0,-2-2-3 0,-1-1-2 16,-1-3 2-16,-1-2-5 0,-2 1-3 0,-3-4-7 15,1 0-3-15,-1-2-5 0,-2-2-3 16,-2 0-3-16,-1 1-6 0,-1-4 5 0,0 1 2 15,0-1 3-15,0-2 3 0,0 2-4 0,0-2-1 16,0 3 2-16,0 2 2 0,0 0 2 16,0 6 4-16,0 2 3 0,0 3 2 0,0 5 3 0,0 3 2 15,0 5 2-15,0 3 2 0,0 2-9 0,0 1-15 16,0 0-29-16,0 0-37 0,0 6 8 16,0 6 11-16,0 4 28 0,-1 6 35 0,-1 4-1 15,0 6-1-15,-2 5-1 0,2 1 0 0,-1 4-3 16,1 0 2-16,0 1 0 0,-1-4-2 15,2 0 2-15,1-5-4 0,0-4-2 0,1-5 3 16,10-4-1-16,-1-5 8 0,4-4 12 0,0-2 8 16,-2-6 16-16,2-4 10 0,1 0 3 0,-3-8-1 15,3-2-8-15,-4-5-6 0,1 0-6 16,-1-5 1-16,-2 2 2 0,0 0-1 0,-5 1 2 16,2 0-7-16,-4 3 2 0,-1 0-3 0,-1 2 0 15,0 4 3-15,0 2-6 0,0 3-2 0,0 1-9 16,0 2-11-16,0 0-12 0,0 0-17 0,0 0-17 15,0 6 2-15,0 3 7 0,0 3 12 16,-1 5 15-16,1 0 3 0,0 4-5 0,0 4-4 16,2-1-3-16,5 0-8 0,3-2-11 0,2-3-6 15,3-2-8-15,2-5-14 0,1-3-19 16,-1-3-50-16,-1-4-87 0,-3-2-173 0,-3 0-506 16,-5-1-313-16</inkml:trace>
  <inkml:trace contextRef="#ctx0" brushRef="#br0" timeOffset="403117.9099">32413 4567 821 0,'0'0'281'0,"0"0"-66"15,0 0-23-15,0 0-88 0,0 0-182 0,0 0-219 16,0 0-39-16,0 0-110 0,0 0-10 16,0 0 456-16</inkml:trace>
  <inkml:trace contextRef="#ctx0" brushRef="#br0" timeOffset="403481.4622">32440 4857 458 0,'0'0'564'0,"0"0"-345"0,0 0 40 16,0 0 39-16,0 0-22 0,0 0-68 16,0 0-40-16,0 0-47 0,0 0-10 0,0 0-21 15,41-120-28-15,-37 115-4 0,3 0-29 16,-2-1-13-16,2 2-8 0,1 0-7 0,0 1-8 15,-3 2-3-15,3-1-4 0,-2 2-3 0,0 0-4 16,0 4 0-16,-2 2-1 0,1 2 1 0,-1 1 6 16,-3 2 5-16,3 0 7 0,-1 1 3 0,-2 1 0 15,0 0 2-15,0-1 1 0,0 0-1 16,1-1 2-16,1-4 1 0,-1-1 3 0,0-1 12 16,1-2 19-16,0-1 23 0,-1-1 14 0,1-1-2 15,5 0-18-15,-3-1-16 0,2-3-11 0,2-1-2 16,0 1 2-16,1-3-3 0,-1 1-2 0,1 0-3 15,-1-1-4-15,-3 1-4 0,3 1-2 16,-2 1-6-16,-1 0-3 0,-1 2-5 0,-2-1-4 16,2 2-8-16,-3 0-6 0,1 1-7 15,-1 0-6-15,3 0-2 0,-3 4-11 0,0 0-10 16,3 3-30-16,-1 1-51 0,-1 2-74 0,3-1-124 16,1 1-241-16,-2-2-462 0,-2-3 296 0</inkml:trace>
  <inkml:trace contextRef="#ctx0" brushRef="#br0" timeOffset="403898.7881">32910 4634 0 0,'0'0'360'0,"0"0"-69"16,0 0-54-16,0 0-30 0,0 0-43 0,0 0-35 16,0 0-27-16,0 0-16 0,0 0-20 15,0 0-22-15,0 0-19 0,0 0-17 0,0 0 3 16,0 0 20-16,-61 59 36 0,63-48 36 0,6-2 15 15,1-1 1-15,2 0-15 0,0-3-12 16,0 0-7-16,1-3-9 0,-2 0-10 0,-2 1-8 16,2-2-15-16,-3 0-12 0,-3 0-13 0,2 0-12 15,-2 1-7-15,1 2-1 0,0-1-5 0,0 2 0 16,-1 4-2-16,0 0-4 0,1 3 4 16,0 3 2-16,1 1 1 0,-4 4 7 0,3 1-1 15,-3 5 3-15,-1 2 4 0,-1 1-1 16,0 4 3-16,-8 3-1 0,-1 1 1 0,-3 0-3 0,-1 1 3 15,-5-1-1-15,-2-1-1 0,0-5 1 0,0-4 0 16,2-4 9-16,2-4 24 0,-1-7 21 0,5-5 23 16,2-5 2-16,0-2-13 0,3 0-18 15,2-6-17-15,1-2-10 0,1-3-8 0,2-1-7 16,1-1-7-16,0 0-4 0,0-1-3 0,1-1-6 16,6 0-2-16,-2 1-8 0,1-2-17 15,2 2-22-15,-1-2-44 0,1 1-52 0,1-2-84 16,1 1-193-16,-3 4-496 0,-3 2-431 0</inkml:trace>
  <inkml:trace contextRef="#ctx0" brushRef="#br0" timeOffset="414479.5759">27573 6520 229 0,'0'0'428'0,"0"0"-96"0,0 0-33 0,0 0-28 16,0 0-19-16,0 0-36 0,0 0-40 0,0 0-42 16,0 0-33-16,0 0-25 0,0 0-23 15,22-23-10-15,-22 23-12 0,0 0-10 0,0 0-8 16,0 0-6-16,0 0-10 0,0 2-5 0,0 1 3 16,0 3 1-16,-2 3 10 0,0 2 3 0,-2 6 4 15,-1 0 0-15,-4 5-2 0,1 1 2 16,-4 4 2-16,-3-1-1 0,3 2 2 0,-4-1-2 15,1-1-4-15,1-2-1 0,2-1-2 0,2-5-2 16,1-4 1-16,3-1-2 0,2-5 0 16,0 0 0-16,3-4-2 0,1-1 1 0,0-2 5 15,0-1 2-15,0 0 6 0,4 0 8 0,3 0 6 0,6 0 5 16,3-4 3-16,4 0-7 0,7-2-10 16,0 1-7-16,5-2-7 0,-1 1-2 0,1 1-2 15,1-1 0-15,-3 0-3 0,-6 1-4 0,2 0-8 16,-5 2-13-16,-3-2-17 0,-3 1-25 0,0 0-33 15,-4-1-41-15,-1-1-51 0,-3 2-67 16,-1-2-83-16,-5 1-81 0,0-2-74 0,-1-1 7 16,0 1 55-16,-2-3 379 0,-4-1 56 0,2 0 0 15,-4 0 0-15,3-1 0 0,-1 3 0 16,1 1 0-16,-1 2 251 0,4 3 121 0,-2 2-25 16,2 1-68-16,2 0-78 0,-1 2-65 0,1 5-13 15,0 3 19-15,-1 3 30 0,1 3 3 0,0 2-21 16,0 2-33-16,0-1-30 0,1 1-19 15,4 0-15-15,0-1-6 0,4 1-6 0,-3 0-3 16,0-3-10-16,2 1-8 0,1-2-9 0,-3-2-10 16,1-2-1-16,0-2-7 0,-1-1-9 0,1-2-14 15,-3 0-30-15,1-2-40 0,-3-2-50 0,-1-2-69 16,-1 1-92-16,0-2-131 0,0 0-263 0,-1 0-210 16</inkml:trace>
  <inkml:trace contextRef="#ctx0" brushRef="#br0" timeOffset="414722.7347">27999 6470 1078 0,'0'0'347'0,"0"0"-81"0,0 0-4 15,0 0-7-15,0 0-22 0,0 0-52 16,0 0-54-16,0 0-36 0,87 139-25 0,-84-110-17 15,-3 1-11-15,-2 2-11 0,-6 4-6 0,-5 0-6 16,1 1-5-16,-7 0 0 0,3-1-1 0,-1-3-2 16,3-4-3-16,2-5-9 0,4-4-10 0,3-4-20 15,5-3-34-15,0-5-48 0,1-2-72 16,6-4-106-16,3-2-212 0,-4 0-456 0,0-2 62 16</inkml:trace>
  <inkml:trace contextRef="#ctx0" brushRef="#br0" timeOffset="415397.367">28510 6340 662 0,'0'0'414'0,"0"0"-238"0,0 0-47 16,0 0 2-16,0 0 11 0,0 0-18 15,0 0-41-15,0 0-40 0,0 0-23 0,0 0-10 16,0 0-6-16,0 0-2 0,0 0-1 0,0 0 1 16,-19 6 0-16,19-6 1 0,-1 1 2 0,0-1 2 15,1 0 5-15,-1 0 4 0,1 0 2 16,-2 0-1-16,-1 0-4 0,2 0-7 0,0 1-4 16,-2 0-2-16,0 0-4 0,-2 1-2 0,3 0 1 15,-4 2 0-15,4-1 2 0,-3 1 1 0,0 1 1 16,1-1 1-16,0 0 0 0,0 1 2 15,0-3 3-15,0 1 2 0,2-3 3 0,-1 1 3 0,0-1 9 16,1 0 11-16,1 0 15 0,0 0 8 16,-1 0 10-16,2-3 0 0,0 0-8 0,0-3-4 15,0-1-9-15,0-2-7 0,4 0-4 0,-2 2-7 16,5-3-8-16,-2 2-7 0,3 1-6 0,0 2-5 16,2-1-2-16,0 1-1 0,1 1-1 15,0 1 0-15,4 1 1 0,-1-1 2 0,2 2 0 16,-1-1 1-16,1 1-1 0,-2 1 2 0,2-2 0 15,-1 1 0-15,-3-1 0 0,4-1 2 0,-4 1-1 16,-1-1 2-16,-1 0 2 0,-2-1 5 16,-5 2 7-16,2 0 9 0,-2 1 5 0,-3-1 4 15,0 1-1-15,0 1-3 0,0 0-7 0,0 0-9 16,0 0-10-16,0 0-15 0,1 0-8 16,-1 6 3-16,4 2 3 0,0 4 13 0,-1 4 5 15,4 2 0-15,0 3-2 0,-1 1-1 0,3 1 1 16,-3 0 2-16,-1 2 1 0,3 2-1 15,-6 0 2-15,-1 1 2 0,-1 2-4 0,0-1 7 0,-3-2-3 16,-5 1-2-16,2-4 4 0,-3-2-8 16,1-3 1-16,-2-4 4 0,-1-2 0 0,-1-2 8 15,-2-5 4-15,2 0 0 0,-3-1 1 0,0-4-1 16,2-1-2-16,-2 0-3 0,2 0 2 0,3-3-10 16,0-2-3-16,0-1-5 0,4-1-13 15,1 0-2-15,0-2-19 0,2 0-26 0,2-3-38 16,1 0-62-16,0-2-106 0,0 2-200 0,4 1-382 15,-1 4-437-15</inkml:trace>
  <inkml:trace contextRef="#ctx0" brushRef="#br0" timeOffset="415714.6186">28953 6511 252 0,'0'0'544'0,"0"0"-201"15,0 0-66-15,0 0-17 0,0 0-23 0,132-48-41 16,-106 33-43-16,-1 0-37 0,-3 0-21 16,-8 0-16-16,-2 3-6 0,-4 0 4 0,-4 0-6 0,-3 2-6 15,-1 2-11-15,-1 0-17 0,-4 1-9 16,-4 1-9-16,-1 1-5 0,-1 3-6 0,-2 2-1 16,-3 0-3-16,1 4-1 0,-1 4 5 15,-1 4-6-15,3 1-2 0,2 2 2 0,0 3-7 16,4 2 6-16,1 2 1 0,6 1 2 15,1-2 2-15,0 1-2 0,2 0 0 0,6-3-1 16,2 0 2-16,5-3-1 0,-1-3-1 0,2-1 0 0,0-4-5 16,4-1-4-16,-1-2-10 0,-3-4-20 15,2-1-29-15,-1 0-56 0,2-3-69 0,-5-4-116 16,3-1-219-16,-5 1-417 0,-5 1 93 0</inkml:trace>
  <inkml:trace contextRef="#ctx0" brushRef="#br0" timeOffset="416500.9948">29475 6316 372 0,'0'0'438'15,"0"0"-46"-15,0 0-33 0,0 0-60 16,0 0-52-16,0 0-39 0,0 0-39 0,0 0-36 16,-81 120-40-16,76-102-38 0,1-2-26 0,4-1-13 15,0-1-7-15,0-3-1 0,7-3 3 16,-1-4 5-16,2-3 8 0,1-1 5 0,1 0 2 15,1-5 0-15,-1-3-5 0,0-3-6 0,2-2-3 16,-3-1-8-16,0-1-1 0,-2 1-2 0,-3-1 0 16,-3 2 1-16,-1 0 0 0,0 2 0 15,0 1-5-15,0 3 2 0,-1 1-1 0,-1 3 0 16,0 1 3-16,-2-1-7 0,1 3-5 16,3 0-8-16,-1 0-8 0,0 1 4 0,-2 5 5 15,2 1 6-15,-2 3 7 0,2 1 0 0,1 1 1 16,0 2-1-16,0 3 2 0,4-3 0 0,1 0 0 15,1 0-1-15,0-1-4 0,2-4 4 0,-2-1 2 16,3-4 4-16,0-2 8 0,0-2 4 16,1 0 5-16,1-3 3 0,-2-4-1 0,1-3-4 15,1-2-3-15,-2-4-4 0,0 2-3 0,-1-2-1 16,-3-1 0-16,1 0-2 0,-3 1 3 0,3 0-6 16,-2-2-2-16,1 3-2 0,0-1-5 15,-2 4 3-15,4 1-1 0,-1 4-2 0,-2 2-1 16,3 2-7-16,-3 3-5 0,0 0-2 0,1 0 0 15,-2 3 1-15,4 2 1 0,1 4 3 0,-4 0-1 16,4 3 7-16,-3 1 2 0,1 0 2 0,1 1 6 16,-3 0-5-16,-2 0 0 0,3 1-4 15,-3-4-1-15,-1 0 3 0,-1-3 1 0,0-3 4 16,0-3 6-16,0-2 14 0,0 0 13 0,1-1 3 16,0-6-2-16,3-5-15 0,-2-1-14 15,0-2-2-15,5-1-7 0,-4 0 4 0,3 0-1 16,-2-2-2-16,4 2 2 0,-2 1-4 0,2 1-1 15,1 1 0-15,1 1-1 0,0 2-2 0,-1 2 1 16,0 1-6-16,0 2-4 0,-3 3 2 0,2 1-1 16,-2 1 0-16,-1 0 3 15,4 3-1-15,-3 2 1 0,-2 0 2 0,3 2 1 0,-4-1 3 16,1 1-2-16,0 0 1 0,-2 0-1 0,-2 0-2 16,0 2 1-16,0-1 0 0,-1 1 4 15,-4 0-1-15,1-3 3 0,3 0 2 0,-1-2 1 16,1-3 7-16,1 0 12 0,0-1 13 0,0 0 8 15,0 0 2-15,1-4-6 0,1 1-10 0,0-2-8 16,5 1-6-16,-4-1-4 0,3 2-2 16,-2 0-4-16,3 1 1 0,-3 1-1 0,5 1-1 15,-1 0 1-15,0 0-5 0,2 0-2 0,2 0-3 16,-1 3-8-16,1 0-9 0,2 0-14 16,-1 1-27-16,1-2-41 0,-2 2-61 0,2 0-86 15,-3-2-159-15,-4 1-332 0,-1-3-636 0</inkml:trace>
  <inkml:trace contextRef="#ctx0" brushRef="#br0" timeOffset="417697.2768">30482 6020 222 0,'0'0'507'0,"0"0"-236"0,0 0-31 0,0 0-14 15,0 0-19-15,0 0-20 0,0 0-30 16,0 0-36-16,-100 122-45 0,89-101-37 0,6-1-20 16,0-1-8-16,2-3-2 0,3 0 4 0,0-5 2 15,2-3 9-15,4-3 16 0,0-2 19 0,2-3 17 16,3 0 5-16,0-1-8 0,4-6-14 16,-3-1-16-16,0-3-6 0,0-2-3 0,-1-2-2 15,-2 0-1-15,1-3-6 0,-3-2-6 0,-3-2-6 16,1-3-6-16,-4-2-6 0,-1-2-1 15,0-1-3-15,0-2-1 0,-1-3 0 0,-3 0-2 16,2-1 0-16,1 2 3 0,-1 0 1 16,2 1 4-16,0 5 2 0,-1 1 2 0,1 5 1 15,-4 3 4-15,2 4 6 0,1 5 7 0,-1 2 12 16,0 4-2-16,-3 2-8 0,4 2-12 0,1 0-29 16,0 0-21-16,0 7 1 0,-2 3 2 0,1 6 20 15,0 5 18-15,0 2-1 0,1 7 0 0,0 1 0 16,4 2-2-16,4 2 1 0,2 1 0 15,2-1-1-15,2-1 0 0,4-2 1 0,1-4 0 16,1-2 2-16,-1-3 1 0,0-5 1 0,-4-2 0 16,2-4-1-16,-5-4 0 0,-1-3 5 15,-2-3 6-15,-1-2 9 0,2-3 5 0,-1-5 0 16,1-4-7-16,1-3-4 0,-4-3-6 0,2 1-1 0,-1-1 4 16,1-1 0-16,-6 2 2 0,2 0 1 15,-3 2-3-15,-1-1-1 0,0 3 0 0,-1 2 0 16,0 3-1-16,0 2 3 0,0 2-3 0,0 3-4 15,0 1-4-15,1 0-8 0,-1 0-7 16,0 0-9-16,0 0-12 0,0 1-2 16,0 5 4-16,4 2 9 0,-3 4 12 0,2 1 4 0,-1 1 1 15,5 0 1-15,-3-1-2 0,5-3-2 0,0-2 4 16,2-3 1-16,-1-3 4 0,0-2 7 16,1 0 3-16,0-2 4 0,-1-5 1 0,0-2-1 15,-1-2-3-15,-1 0-1 0,-1-2-1 0,-1-2-3 16,-1 2 2-16,-3-3-3 0,0 2-2 15,-2 2 3-15,0 1-2 0,0 0-3 0,1 3 2 16,-1 2-4-16,1 0 1 0,-1 4-1 0,3 0-4 16,-2 2-2-16,0 0-11 0,0 0-15 0,1 0-5 15,-1 6-2-15,6 4 5 0,-3 4 11 0,4 4 8 16,0 6-2-16,-4 3 5 0,4 5 1 16,-6 2-2-16,-1 5 5 0,-1 1-1 0,0 4 3 15,0 0 3-15,-4 3-2 0,-5-2 0 16,-1 0 0-16,-1-2-1 0,-2-1 0 0,-1-3 0 0,0-5-1 15,1-3 2-15,-3-3 1 0,3-4 0 16,-3-7-1-16,4-2 3 0,-1-6-4 0,-2-3 8 16,3-3 6-16,-1-3 5 0,2-2 5 15,0-5-1-15,-2-1-4 0,3-3-2 0,4-2 0 16,-2 0-4-16,4-4-2 0,0 0-2 0,4-2-5 16,0-3 0-16,1-1-1 0,5-4-1 0,2 2 4 15,-2-3-3-15,4 1-2 0,4-3 1 0,-2-1-5 16,2-5-1-16,6 1-3 0,0-6-6 0,7-3-4 15,1-2-3-15,3 0-4 0,2-1 2 16,-4 3 3-16,-3 6 3 0,2 5 6 0,-6 4 7 16,-2 7-2-16,-5 4 6 0,-4 5 0 0,-4 5-2 15,0 3 2-15,-2 3-8 0,-1 2-12 0,-3 0-9 16,4 0-8-16,-2 7-5 0,0 2 4 0,2 5 4 16,-3 2 6-16,0 2 11 0,-1 4 7 0,-1-1 6 15,0 3 5-15,0 1-1 0,-3 0 1 16,-2-3 1-16,3-1-4 0,-1-6 4 0,2-3 1 15,1-4 3-15,0-4 10 0,0-2 20 0,0-2 22 16,0 0 21-16,0-3-2 0,4-5-21 16,1-4-22-16,0-2-22 0,3-3-8 0,0-2 5 15,2-2 1-15,-1 1-1 0,1 0 4 0,1 2-7 16,-1 1-1-16,-3 1-2 0,3 2-1 0,-2 4 1 16,-1 3 0-16,-3 1-2 0,2 4-5 15,-4 0-1-15,1 2-3 0,1 0-3 0,0 3 5 16,-1 4-5-16,4 1 0 0,0 5 3 0,-1 3-6 15,2 1 5-15,0 1-3 0,0 4-3 16,-1 0-7-16,2 1-16 0,0-4-24 0,2-1-22 16,-1-4-25-16,5-3-39 0,-1-4-77 0,-1-2-212 15,1-4-490-15,-8 0-299 0</inkml:trace>
  <inkml:trace contextRef="#ctx0" brushRef="#br0" timeOffset="418734.551">31646 5714 670 0,'0'0'571'0,"0"0"-359"0,0 0-17 0,0 0 16 16,0 0-15-16,0 0-48 0,0 0-36 15,0 0-25-15,0 0-16 0,0 0-12 0,-131 47-5 16,115-31-5-16,-3 2-9 0,5 3-8 0,-3-1-16 16,7 3-6-16,5-3-5 0,1-2-5 15,4-1 4-15,4-6 9 0,2-1 7 0,3-4 8 16,4-4 7-16,-1-2 3 0,-1 0 4 0,1-5 5 15,0-3-5-15,-2-4-6 0,1-2-8 0,0-1-11 16,-2-3-2-16,0 0-2 16,-3 0-3-16,-3-2 5 0,-1 2-6 0,-1 1-1 15,1 3-3-15,-2 2 1 0,0 3 1 0,0 2-1 0,0 3 1 16,0 2-9-16,0 1-2 0,0 1-14 16,0 0-22-16,0 0-16 0,-2 5 0 0,1 4 13 15,1 1 24-15,-1 5 17 0,0 1 3 0,1 2 1 16,0 2-4-16,0-1 3 0,0 1-4 0,2-1-1 15,4-4 1-15,-1-2 4 0,4-3 1 16,1-3 6-16,-1-4 8 0,0-2 6 0,0-1 15 16,0-3 5-16,2-5-2 0,-1-4-4 0,0-2-10 15,1-1-4-15,-2-1-1 0,-3-1-2 16,2 0-1-16,0-2-3 0,-4 2-2 0,3 0-8 0,-3 1 2 16,2-1-2-16,-1 1-4 0,2 3 6 15,0-1-9-15,2 3-2 0,-4 3-2 0,4 2-11 16,-6 3-1-16,3 3-11 0,-4 0-10 0,4 0-7 15,-2 6-3-15,3 2 3 0,-3 4 10 0,2 1 13 16,-3 3 4-16,-1 2 7 0,3 2 4 0,-4-1-5 16,-1 0 7-16,0 0 2 0,0-2 2 15,0-4 4-15,0-4 0 0,1-2 3 0,0-4 7 16,-1-2 12-16,0-1 19 0,0 0 18 16,0 0 10-16,0-2-10 0,0-3-15 0,0-3-18 15,0-2-13-15,0-1 1 0,0-1 0 0,0-1-3 16,0-1 2-16,0 2-5 0,1-1-2 0,5 1 2 15,-3-1-4-15,0 1-1 0,3 0-2 16,-3 3-3-16,4-1 0 0,-2 3 2 0,1-1-3 16,-3 3-1-16,3 1-4 0,-4 3-11 0,-1 0-1 15,0 1-12-15,3 0-5 0,-1 0 5 0,-1 1-3 0,4 5 2 16,-2 1 3-16,1 0 2 16,-2 2 1-16,-1 0 4 0,1 1 3 0,0-1-5 0,-2 2 4 15,0-3 2-15,0 0 0 0,-1-1 6 16,1-1 1-16,0-4 5 0,1-1 12 0,0-1 15 15,0 0 16-15,-1 0 4 0,0-4-6 0,1-1-8 16,3-3-12-16,-2 0-4 0,-1-1 1 0,4-1 2 16,-3 0-6-16,5 0-1 0,-4-1-2 15,4 1-10-15,0 2 5 0,-2 0 2 0,2 1-3 16,-2 1 5-16,-1 3-6 0,2 0-3 0,-4 1 1 16,2 2-5-16,-1 0-3 0,-3 0-4 0,4 0-1 15,-2 2-7-15,-1 1 3 0,4 2 3 16,-3 1 1-16,2 1 10 0,0 1-2 0,1-1 2 15,-1 1 3-15,3-1-1 0,-1-1 6 0,1-2 2 16,-1-3 2-16,1 0 5 0,0-1 1 16,2 0 4-16,-4 0 0 0,3-2 8 0,1-3-5 15,-2-2 0-15,-1-1 1 0,-2 0-11 0,1-2 6 16,-1 1-2-16,0 1-2 0,-2 0 4 0,-1 0-3 16,3 2 0-16,-3 2 1 0,-1 1-4 0,-1 2 1 15,0 0-4-15,0 1-4 0,0 0-8 16,0 0-10-16,0 0-12 0,0 2-4 0,0 4 7 15,0 2 7-15,1 4 13 0,0 1 7 16,3 1-2-16,1 0 1 0,-1-1 2 0,3-2 0 16,1 0 2-16,1-3-3 0,1-2-2 0,-1-2 2 15,0 0-2-15,2-3 0 0,-1-1-2 0,2 0-17 16,-1-6-27-16,-1-1-38 0,-2-1-60 0,-4-3-77 16,4-1-127-16,-5 2-281 0,-2 3-480 15</inkml:trace>
  <inkml:trace contextRef="#ctx0" brushRef="#br0" timeOffset="418894.5025">32278 5450 807 0,'0'0'527'0,"0"0"-180"15,0 0-63-15,0 0-77 0,0 0-77 0,0 0-62 16,0 0-44-16,0 0-35 0,0 0-37 16,0 0-64-16,0 0-73 0,0 0-107 15,0 0-179-15,4-18-323 0,0 18 313 0</inkml:trace>
  <inkml:trace contextRef="#ctx0" brushRef="#br0" timeOffset="419235.9376">32463 5429 38 0,'0'0'490'16,"0"0"-114"-16,0 0-42 0,0 0-70 0,0 0-86 16,0 0-49-16,0 0-13 0,0 0 11 0,0 0 6 15,0 0-10-15,0 0-17 0,0 0-11 0,0 0-9 16,0 0-16-16,-29 124-13 0,29-105-15 15,2 0-12-15,5-1-5 0,2-1-1 0,2-1 5 16,-1-2 24-16,0-5 0 0,-1-2 4 0,0-2 0 16,1-2-17-16,0-2-4 0,0 0 0 15,2-1-3-15,0 0-4 0,2-2-2 0,0-4-5 16,-2-1-3-16,0 0 0 0,2-1-7 0,-2-3 0 16,-2 2-5-16,1 0-3 0,-1 1 0 0,-1 0-4 15,-4 1 0-15,4 4-3 0,-2-1 0 0,-3 3 1 16,2 1-4-16,-3 0 0 0,0 0-1 15,1 3-2-15,-1 4 3 0,0 0 3 0,1 2 3 16,-2 1 0-16,-1 2 1 0,0 1 0 0,-1-1-2 16,0 0 2-16,0-1 2 0,-1-1 1 0,-2-3-2 15,-3 1-2-15,1-3-1 0,-2-3-3 0,-2 0-5 16,-3-2-16-16,1 0-25 0,-2 0-39 16,-1-2-68-16,2-2-100 0,2 1-269 0,2 0-764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41:56.3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1947 2357 97 0,'0'0'231'0,"0"0"-116"0,0 0-22 0,0 0 24 16,0 0 41-16,0 0 21 0,0 0-13 16,0 0-33-16,0 0-40 0,0 0-35 0,0 0-23 15,0 0-7-15,2 1-6 0,0-1 3 0,-2 1-1 16,0-1-3-16,0 1 0 0,0-1-2 0,0 2 0 16,0-1 3-16,0 0 2 0,0 0 4 15,0 1 3-15,0 1 1 0,0-1-1 0,0 2-1 16,0-2-2-16,-2 3-2 0,0 1 1 0,1 0-7 15,0 1-2-15,1 1-1 0,0 0-7 16,-1 2 4-16,1 1 2 0,-1 2 1 0,1 1 6 16,-1 1 1-16,-2 4 5 0,0 1 10 0,2 3 12 15,-2-2 6-15,0 1-1 0,0 0-7 0,1 2-15 16,1-1-7-16,-1 2-2 0,0 0-5 0,-1 0 5 16,2 1-6-16,1 0-1 0,0-1-1 0,0-2-2 15,0-1 0-15,0-1-1 0,0-1-2 0,0-3-1 16,0 0-2-16,0-1 0 0,0-2-1 15,1 0 1-15,1-3-2 0,-1 0-1 16,-1-3-2-16,0 0 0 0,0-1 1 0,0-2 3 16,0 0 1-16,0 0 0 0,0-1 0 0,0-1-1 15,0 0 1-15,0-1 0 0,0 0-1 0,0 1-2 16,0-2 0-16,0 0-3 0,0 0 2 0,0-1 0 16,0 1 1-16,0-1 2 0,0 0 1 15,0 0-1-15,0 0 4 0,0 0 1 0,0 0-1 16,0 0 2-16,0 0-1 0,0 0 0 0,0 0 2 15,0 0 0-15,0 0 2 0,0 0-2 0,0 0-2 16,0 0-3-16,0 0-5 0,0 0-7 16,0 0-9-16,0-1-19 0,0-1-48 0,0-4-65 15,0-1-124-15,0-1-200 0,3 1-295 16,-2 2-456-16</inkml:trace>
  <inkml:trace contextRef="#ctx0" brushRef="#br0" timeOffset="588.0091">1923 2404 0 0,'0'0'0'15,"0"0"90"-15,0 0 190 0,0 0 47 16,0 0 16-16,0 0-37 0,0 0-75 0,0 0-70 15,0 0-54-15,0 0-29 0,0 0-13 0,0 0-6 16,0 0-3-16,-1 0-6 0,3 0-4 0,1 0 13 16,3 0 9-16,0 0 6 0,2 0 2 15,5 1-10-15,2-1-6 0,3 0-6 0,2 0-6 16,4 0-10-16,2 0-7 0,0-1-4 0,3-1-7 16,2 0-2-16,-2-3-3 0,1 2-4 15,-1-1 1-15,-3 1-3 0,1 0-2 0,-3 1-1 0,-2 0-1 16,-3 2 3-16,-1-1 0 0,-1 0-1 15,-5 1 0-15,-2 0-2 0,-1 0-1 0,-3 0 1 16,-1 0 2-16,-3 0-1 0,1 0-1 0,-3 0-2 16,2 0 0-16,-2 0 0 0,0 0-1 15,0 0 1-15,0 0-1 0,0 0-1 0,0 0 0 16,0 0-1-16,0 0 2 0,0 0 0 0,0 0 1 16,0 0-1-16,0 0-3 0,0 0 2 0,0 0-4 15,0 0 3-15,0 0 1 0,0 0-2 16,0 0 0-16,0 0-3 0,0 0-3 0,0 0-5 15,0 0-11-15,0 0-14 0,0 0-31 0,0 0-55 16,0 0-84-16,0 1-104 0,-2 0-165 0,1 1-404 16,-1-1 40-16</inkml:trace>
  <inkml:trace contextRef="#ctx0" brushRef="#br0" timeOffset="1048.9392">1888 2783 0 0,'0'0'314'0,"0"0"-30"0,0 0 31 16,0 0 17-16,0 0-14 0,0 0-62 0,0 0-67 0,0 0-43 15,0 0-28-15,0 0-15 0,0 0-13 16,0 0-6-16,120-14-12 0,-95 13-8 0,-2-1-6 16,-1-1-9-16,4 2-3 0,-2-1-7 0,0 1-3 15,-3-2-5-15,-4 2-7 0,2 1-1 16,-5-1-6-16,1 1-2 0,-4 0-1 0,-1 0-5 15,-1 0 2-15,-3-1-4 0,1 1-1 16,-2 0 0-16,-2 0-2 0,-2 0 0 0,1 0-3 16,1 0 1-16,-3 0-1 0,0 0-2 0,0 0 0 15,0 0-3-15,0 0 3 0,0 0-2 0,0 0-3 16,0 0 3-16,0 0-7 0,0 0-3 0,0 0-4 16,0 0-8-16,0 0-13 0,-3 0-22 0,2 0-30 15,0 0-29-15,0 1-38 0,-2 1-60 0,-2 1-92 16,1-2-206-16,-2 2-380 0,5 0 291 0</inkml:trace>
  <inkml:trace contextRef="#ctx0" brushRef="#br0" timeOffset="1317.9694">1865 3072 474 0,'0'0'370'0,"0"0"-46"0,0 0 13 16,0 0-15-16,0 0-42 0,122 5-57 0,-90-5-55 15,5 0-34-15,1-2-30 0,3 0-18 0,1 1-16 16,-2-1-11-16,-1 2-15 0,-5 0-13 16,-3 0-7-16,-4 0-11 0,-6 0-7 0,-8 2-2 15,-1 0-11-15,-3 1-1 0,-2-2-10 0,-5 2-16 16,-1-1-30-16,-1 0-52 0,0 0-83 15,0 0-126-15,-1-1-262 0,1 0-860 0</inkml:trace>
  <inkml:trace contextRef="#ctx0" brushRef="#br0" timeOffset="1930.475">2921 2396 773 0,'0'0'451'16,"0"0"-139"-16,0 0-46 0,0 0-26 15,0 0-32-15,0 0-58 0,0 0-56 0,0 0-41 16,0 0-29-16,0 0-11 0,0 0-4 0,0 0-8 16,0 0-3-16,0 0-2 0,-12 3 2 15,10 3 3-15,-2 5 10 0,0 1 4 0,-1 5 2 0,0 0 7 16,0 2-3-16,-1 3 1 0,1 0 0 0,1 1-3 16,-2 3 0-16,2 0-3 0,-4 6 4 15,-1 2 11-15,0 2 6 0,-1 4 4 0,-1 0-4 16,2 0-9-16,2 0-12 0,0 1-2 0,3-3-3 15,-2-2-6-15,4-2 2 0,0-4-3 0,-1-2-1 16,2-6 0-16,1-1-1 0,0-3 1 16,0-4 0-16,0-3 0 0,0-2 0 0,1-3-1 15,2-3 4-15,-1-1 0 0,-1-2 3 0,-1 0 4 16,1 0 3-16,1 0 1 0,-1 0 2 0,1 0-2 16,-1 0-5-16,2 0-4 0,-2-1-7 15,3-3-9-15,1 0-13 0,-1-3-18 0,3 0-26 16,-1 1-39-16,-1-2-65 0,2 0-131 15,-4-1-290-15,0 5-887 0</inkml:trace>
  <inkml:trace contextRef="#ctx0" brushRef="#br0" timeOffset="2677.2739">2940 2393 296 0,'0'0'498'0,"0"0"-255"16,0 0-42-16,0 0 8 0,0 0 9 15,0 0-30-15,0 0-54 0,0 0-50 16,0 0-25-16,0 0-9 0,0 0 5 0,0 0 4 0,0 0-5 16,19 17-4-16,-16-10-5 0,2 0 1 15,-2 1-1-15,2 3 3 0,0 0-2 16,-1 1-5-16,1 0-4 0,0 1-5 0,1 1-2 16,1-2-4-16,-1 2-4 0,2 0-3 0,0 0-4 15,-1 1-1-15,0-2-1 0,2 2 0 0,0 0-1 16,1 2-2-16,-1 0 0 0,1 1-3 15,1 0-1-15,-1 0-2 0,-1 2 1 0,1 0-1 16,-3 1 0-16,2 2-1 0,-1 0 3 0,3 1 3 16,-2-1 2-16,1-1 3 0,1 1-3 0,-1-2-2 15,4 3-1-15,0-3-2 0,-1-2 4 0,4 1 2 16,-4-3-2-16,2-2-1 0,-3-1-2 0,-2-2-3 16,-3-2 1-16,0-1 1 0,-3-2-2 15,1-1 2-15,-2-1-2 0,0-2-2 0,-1 0 3 16,-1-3 3-16,-1 1 4 0,1-1 13 0,-1 0 1 15,0 0 7-15,0 0 7 0,0 0-2 0,0 0 9 16,0 0-3-16,1 0 0 0,-1 0-4 16,1-1-3-16,-1-2-6 0,0-1-8 0,3-5-4 15,0 0-12-15,-1-2-5 0,0 0-2 0,0-2-6 16,0-1 6-16,1-1 3 0,-1-1-1 16,-1-1 2-16,2-2-3 0,1-4-2 0,-2 0 1 15,1-1 0-15,1-4-1 0,0 1 1 0,0-4-4 16,1-1 0-16,-1-1-2 0,2-1-3 0,-4 1 3 15,2-3-1-15,-1 0-3 0,0 1-2 0,-1-1-1 16,0 0 0-16,1 0 4 0,1 4 5 0,-3 2 2 16,4 4 0-16,-2 5 2 0,-1 3 0 15,-1 3 0-15,0 3 3 0,-1 4 0 0,0 3-1 16,2 4-1-16,-2-1-5 0,0 2-5 0,0 0-7 16,0 0-10-16,0 0-11 0,0 0-11 0,0 0-10 15,0 2-16-15,0 2 0 0,0 0-30 16,0 5-71-16,0 2-127 0,0-3-257 15,0-2-582-15</inkml:trace>
  <inkml:trace contextRef="#ctx0" brushRef="#br0" timeOffset="3205.0435">3916 2255 268 0,'0'0'626'0,"0"0"-186"15,0 0-80-15,0 0-46 0,0 0-47 0,0 0-60 16,0 0-65-16,0 0-57 0,0 0-40 0,0 0-31 16,0 0-16-16,0 0 0 0,0 0 2 0,0 26 17 15,-1-9 18-15,0 4 8 0,1 5 7 16,0 4-5-16,0 0-8 0,0 4-2 0,0-1-3 16,2 1-3-16,1 0 0 0,0 2 0 15,-2 0 4-15,-1 0 6 0,1-1 0 0,-1-2-3 16,1-1-11-16,0-3-12 0,-1-3-3 0,3-1-1 15,-2-1-2-15,0-5 1 0,-1-1-2 0,2-2-3 16,-2-4 1-16,1-1-2 0,-1-3 0 16,1-1 1-16,0-2 1 0,-1-2 0 0,2-1 0 15,-2 1 0-15,0-3-4 0,1 1 4 0,-1-1 4 16,0 0 3-16,1 0 1 0,-1 0 1 0,0 0-3 16,1 0 1-16,-1 0-2 0,0 0 0 0,2 0-4 15,-2-1-5-15,0 0-4 0,1-1-7 16,-1 1-5-16,1-2-20 0,0-2-20 0,1-1-30 15,-1-1-34-15,0-1-34 0,-1-1-82 16,1-1-168-16,-1 4-375 0,0-1-805 0</inkml:trace>
  <inkml:trace contextRef="#ctx0" brushRef="#br0" timeOffset="3659.8579">3971 2280 327 0,'0'0'339'0,"0"0"-82"15,0 0-9-15,0 0 1 0,0 0-14 0,0 0-42 16,0 0-59-16,0 0-33 0,0 0-16 0,0 0 5 16,0 0 8-16,0 0-2 0,0 0-6 0,0 0-13 15,104 5-10-15,-79-4-7 0,-3 0-3 16,3 0-3-16,-3 1-6 0,2-1-7 0,0 1-7 16,-1-2-3-16,0 1-1 0,2-1-4 0,-3 0 0 15,0 0-8-15,-4 0-3 0,-2 0 0 0,-2 0-4 16,-2 0 3-16,-2 0-2 0,-2 0-1 15,-3 0 0-15,-2 0-5 0,2 0 0 0,-4 0-2 16,-1 0 1-16,2 0-2 0,-2 0-2 0,0 0-3 16,0 0-7-16,0 0 3 0,0 0-1 15,0 0-1-15,0 0 0 0,0 0-12 0,0 0-9 16,0 0-19-16,0 0-17 0,0 0-25 0,-2 0-31 16,1 0-6-16,-1 1-28 0,-2 2-44 0,0 1-74 15,-2-1-206-15,2 1-381 0,1-3 141 16</inkml:trace>
  <inkml:trace contextRef="#ctx0" brushRef="#br0" timeOffset="4018.043">3906 2663 489 0,'0'0'471'16,"0"0"-218"-16,0 0-6 0,0 0 17 0,0 0-8 16,0 0-36-16,0 0-53 0,0 0-39 0,0 0-23 15,0 0-17-15,0 0-11 0,136-1-5 16,-106-1-6-16,0 2-3 0,-1-1-5 0,-1-1-8 15,-2 1-11-15,-1 0-7 0,-3 1-10 0,-1 0-4 16,-4-1-2-16,-4 1-4 0,-6 0-3 16,-2-1-3-16,-1 1-4 0,-4 0-1 0,0 0-3 15,0 0-7-15,0 0-14 0,0 0-23 0,0 0-38 16,-2-2-54-16,-1 2-89 0,2 0-158 0,-1 0-247 16,0 0-553-16</inkml:trace>
  <inkml:trace contextRef="#ctx0" brushRef="#br0" timeOffset="4503.7792">4900 2235 1043 0,'0'0'382'0,"0"0"-120"0,0 0-28 0,0 0-1 0,0 0-22 16,0 0-44-16,0 0-51 0,0 0-42 15,0 0-31-15,0 0-24 0,0 0-15 16,0 0-7-16,0 0 1 0,0 0 5 0,-11 20 9 15,11-9 8-15,0 4 3 0,0 2 4 0,0 4 1 16,0 3 1-16,0 2 0 0,0 3 0 0,1 3 2 16,1 0-2-16,-1 1 0 0,-1 3 1 0,0 0 9 15,-3-1 6-15,-3 1-4 0,1-4-5 16,1-2-12-16,2-2-8 0,-1-2-4 0,1-2-2 16,0-3-3-16,1-1-1 0,0-4-4 0,0 0 3 15,1-4-1-15,0 1 0 0,0-1 3 0,0-2-5 16,0-3 1-16,0 0-1 0,0-2-5 15,0-3 6-15,0-1 0 0,0-1 0 0,0 0 7 16,0 1-5-16,0-1 2 0,0 0 1 0,0 0-1 16,0 0-1-16,0 0-3 0,0 0-6 0,0 0-7 15,0 0-8-15,0-2-22 0,0-3-39 0,0-2-45 16,-1-1-68-16,-2-2-99 0,2 1-229 16,-1 3-729-16</inkml:trace>
  <inkml:trace contextRef="#ctx0" brushRef="#br0" timeOffset="5260.1766">4682 2246 60 0,'0'0'416'15,"0"0"-43"-15,0 0-18 0,0 0-23 0,0 0-57 16,0 0-68-16,0 0-61 0,0 0-42 0,0 0-31 16,0 0-18-16,0 0-5 0,0 0-4 0,0 0 2 15,0 0 2-15,33-19-4 0,-28 17 0 0,3 0-3 16,1 0-4-16,1-1-4 0,2 0-3 0,1 1-4 16,3-1-8-16,-1 0-3 0,1 1-4 15,-1 1 0-15,0 0 0 0,1 0 0 0,-1-2 6 16,1 2-4-16,1 1 1 0,-4-3-3 15,3 2-4-15,-2 0 0 0,0-1 0 0,1 1-1 16,-1 1-1-16,1 0 0 0,-2 0 0 0,5 0-3 16,-3 1 2-16,2 2-2 0,1-1-1 0,-1 0 1 15,-2 3-5-15,1-1 3 0,-2 1-2 0,-1 1-2 16,1 0 2-16,0 1-2 0,-4-1 2 0,1 2 1 16,1 0-2-16,-2-1 2 0,-1 2-2 15,2-1 3-15,-3 1-2 0,2 0 0 0,-1 0 2 16,-3 1-6-16,0 1 6 0,0-2-2 15,-2 2 0-15,1-1 4 0,-3 0-4 0,1 0 3 16,-3-2-2-16,0 1 1 0,0 0-1 0,0 0 1 16,0 0 2-16,0-1-2 0,-1 0 6 0,-1 0 1 15,-3-2-1-15,2 0 6 0,-1 1-1 0,-1 0 2 16,-1 0 3-16,0-1-3 0,-3 3 2 0,-1-2-1 16,0 0-1-16,-1 0 0 0,-2 0 0 0,-1 0 2 15,0 0-2-15,-2 0 7 0,1-1-8 16,-4-1 0-16,1 1 1 0,0-3-13 0,0 1 10 15,0-1-3-15,-2-1-2 0,2-2 9 0,2 1-12 16,0-1 2-16,1 0-1 0,2 0-3 16,2 0 0-16,0 0 0 0,3-1-1 0,1 0-6 15,1 0 3-15,0 0-8 0,1-1-10 0,-1 0-9 16,2 0-35-16,-4 1-44 0,1-2-77 16,-1 2-131-16,1 0-378 0,4 0-956 0</inkml:trace>
  <inkml:trace contextRef="#ctx0" brushRef="#br0" timeOffset="53758.8203">1393 3812 1289 0,'0'0'72'15,"0"0"-145"-15,0 0 9 0,0 0 11 0,0 0 58 16,0 0 53-16,0 0 36 0,0 0 24 16,0 0 17-16,0 0-7 0,0 0-23 0,124-1-19 15,-92 0-13-15,4-3-5 0,-1 2-8 0,2-2-6 16,-2 2-5-16,4 0-5 0,2 1 0 0,0-1 4 15,4 0-3-15,2 0 2 0,3-2-6 16,3 1-8-16,3 0-6 0,0-2-5 0,3 0-4 16,-1 2-3-16,-3-2-2 0,4-1-2 0,-1 1-2 15,0 0 0-15,0 1 0 0,0-2-2 16,-3 0 1-16,1 0-1 0,-3 1 1 0,-1-1-1 16,0 1-2-16,0-1-4 0,2 1-1 0,0 1 1 15,-2 0 0-15,3 0 2 0,2 1 1 16,2-2-3-16,2 2 0 0,0-2 0 0,0 1 1 15,0 1-1-15,0 0 2 0,0 0-2 0,0-1-4 0,-2 2 3 16,-1-2-1-16,2 0 5 0,-3 0 0 16,2-1-1-16,-1 1-1 0,0-1 1 15,-1 0 0-15,-2 3 0 0,-1-2 1 0,-1-1-2 16,-1 1 1-16,-1-1-2 0,-1 0 0 0,-2 1 2 0,0-1-1 16,0 1 3-16,-1 0-1 0,0-1-1 15,-6 3 3-15,0 0 0 0,-2 1 6 0,-6-2 5 16,-2 2 3-16,-2 0 4 0,-2-1-1 0,-3-1-1 15,-3 2-1-15,0-1-3 0,-2 0-1 16,-3 0-5-16,-2 1-1 0,-4-1-4 0,0 2-2 16,-4-1 1-16,0 1-2 0,-2-1-2 0,0 1-6 15,-4-1-10-15,0 1-23 0,0-1-40 0,0 0-55 16,0 1-95-16,-4-2-192 0,0 2-316 16,1 0-600-16</inkml:trace>
  <inkml:trace contextRef="#ctx0" brushRef="#br0" timeOffset="54259.5092">3026 4056 1832 0,'0'0'287'0,"0"0"-92"15,0 0-53-15,0 0-17 0,0 0-16 0,0 0-11 16,0 0-21-16,0 0-27 0,0 0-18 16,0 0-20-16,0 0-19 0,0 0-10 0,0 0 3 15,0 0 8-15,3 21 13 0,-3-4 13 0,-1 3-5 16,-2 3-2-16,0 2-4 0,-1 1-4 0,-2 3 2 15,-1 0-1-15,-2 1-1 0,2-1 3 16,-1-2-5-16,0 1-1 0,3-4 2 0,-1-1-6 16,3-5 5-16,2-4-1 0,1-1 0 15,0-7 1-15,0-1 0 0,0-1 1 0,1-2 2 16,1-1 5-16,2 0 7 0,1-1 10 0,4 2 7 0,2-2 4 16,6 0 0-16,5 0-3 0,6 0-6 15,7-4-3-15,5-1-7 0,3 1-4 0,5 0-2 16,2-2-1-16,3 1-2 0,1 1-1 0,2-1 0 15,-3 1-4-15,0 1 1 0,-4 1-1 16,-4 0-2-16,-3 2 0 0,-4 0-1 0,-4 0-3 0,-6 0 2 16,-4 0-2-16,-2 0 0 0,-6 0 0 15,-2 0-4-15,-4 0-8 0,-1 0-17 0,-5 2-23 16,-2-2-27-16,-2 0-29 0,0 0-31 0,0-2-48 16,-1-1-181-16,0 0-344 0,-2 1-839 0</inkml:trace>
  <inkml:trace contextRef="#ctx0" brushRef="#br0" timeOffset="54493.2816">3783 4230 615 0,'0'0'423'0,"0"0"-58"0,0 0-22 0,0 0-25 16,0 0-45-16,0 0-68 0,0 0-47 0,118 98-27 0,-110-78-29 15,-4 0-16-15,-3 2-12 0,-1-1-13 16,-5 3-8-16,-5-2-7 0,-5 1-10 0,-5 0-4 15,-5 1-7-15,-6-1-5 0,0-2-5 0,0-3-6 16,3-3-4-16,6-3-6 0,5-3-17 16,3-2-29-16,5-3-41 0,1-1-68 0,2 0-102 15,2-3-171-15,0 0-476 0,2 0-588 0</inkml:trace>
  <inkml:trace contextRef="#ctx0" brushRef="#br0" timeOffset="55766.0966">4326 4118 1037 0,'0'0'545'0,"0"0"-178"16,0 0-83-16,0 0-49 0,0 0-39 0,0 0-29 15,0 0-44-15,0 0-38 0,0 0-34 16,0 0-25-16,0 0-21 0,0 0-9 0,0 0 4 15,0 0 5-15,-14 52 9 0,9-23 3 0,3 3-3 16,1 3-6-16,1 1-3 0,0 5-3 0,0 1-3 16,0 2 3-16,0 0-1 0,0-1 2 15,0-3 3-15,0-5 2 0,0-2 0 0,0-5 1 16,2-2 1-16,1-7 0 0,-1-3 1 0,-1-3-2 16,1-4 0-16,-1-3-1 0,0-2 0 15,-1-3 2-15,1-1 4 0,-1 0 6 0,0 0 6 16,0 0 7-16,0 0 4 0,0 0 1 0,2 0 1 15,-2 0-3-15,1 0-2 0,-1 0-2 16,1 0-5-16,-1 0-2 0,1-1-3 0,1-1-3 16,-1 2-5-16,0-1-3 0,3 0-7 0,-3-1 0 15,3-3-2-15,-2 0-2 0,3-1 2 0,0-1-3 0,0-2 2 16,-1 1 0-16,3 0-1 16,-2-4 1-16,3-3-1 0,1 0 0 0,1-3 0 0,-2-2 2 15,1-2-2-15,2-1-1 0,-1-1 4 16,-1-1-6-16,1 0 0 0,-1 1 3 15,-3 4-4-15,0 0 6 0,-2 3-2 0,1 5 0 0,-3 2 2 16,-1 2-2-16,1 2 1 0,-2 2 1 0,0 3-2 16,0 0-1-16,0 1-8 0,0 0-8 15,0 0-11-15,0 1-11 0,1 3-4 0,3 4 7 16,1 3 13-16,1 5 12 0,1 4 11 0,3 3-1 16,0 2-2-16,0 2 3 0,0 1-1 0,-1 0-2 15,1 1 4-15,0 0-1 0,-1-2-2 16,-1-1 3-16,2-4 4 0,-1-2-6 0,-3-2 2 15,2-6-2-15,-1-2-3 0,-3-4 4 0,-2-1 1 16,1-3 0-16,-2-2 3 0,0 0 6 0,1 0 5 16,-2 0 10-16,1-5 7 0,3-3-9 15,2-5-4-15,3-4-7 0,-3-6-10 0,0 0 9 0,0-5 1 16,-2-2-1-16,1-2 6 0,0 1-8 16,-3-3-1-16,2-1-1 0,-1 3-5 0,-2-4 2 15,1 4-1-15,0 1 1 0,-2 5-1 16,1 2 3-16,-1 2-1 0,0 5-1 0,0 2 4 15,0 3-7-15,0 4 2 0,0 3 0 0,0 2-2 16,0 2-1-16,0 1-4 0,0 0-5 0,1 0-6 16,-1 0-8-16,0 0-8 0,3 4-6 0,-1 0 5 15,6 4 8-15,-1 2 14 0,2 2 9 16,2 0-1-16,3-1 2 0,-3-5 0 0,2-1-1 16,-1 0 4-16,-2-3-5 0,1-1 3 0,-1-1 3 15,-1 0-5-15,2 0 9 0,-1-4 1 16,1-3 2-16,0-1 3 0,1-5-2 0,0-2-3 15,-2-1-1-15,0-1 2 0,0-1-6 0,-3-1 1 16,-1 1-1-16,0-2-3 0,-3 1 5 0,1-2-4 16,1 0-1-16,-4 1 1 0,0-1-3 0,-1 0 3 15,0 2 1-15,0 2-2 0,0 2-1 0,0 3-1 16,-1 2 1-16,0 4 0 0,-1 3 2 16,0 2-3-16,2 1-8 0,0 0-6 0,0 0-18 15,0 3-18-15,0 4 8 0,0 8 5 0,0 7 19 16,0 8 19-16,0 8-2 0,0 5 2 15,0 3-2-15,-1 4 1 0,-4 3-1 0,1 0 3 16,-1-1-4-16,2-2-1 0,-3-2 3 0,3-4-6 16,-3-4 8-16,2-4-1 0,-1-5 1 0,0-5 4 15,2-6-6-15,-1-5 1 0,3-7 2 0,0-3 4 16,1-5 14-16,0 0 14 0,0-2 12 16,0-7-9-16,0-5-11 0,0-8-15 0,4-4-14 15,0-3 8-15,-1 1-4 0,4-2 4 0,-1 0-2 16,2 5-6-16,0 4 6 0,1 1-3 15,0 6 0-15,-1 3 2 0,-2 6-5 0,2 1-3 16,-3 3-1-16,2 1 1 0,1 0-1 0,-1 6 1 16,3 2 2-16,1 3-5 0,1 5 6 15,0 0 0-15,-1 1-1 0,0 2-5 0,2 0-11 0,-3 1-19 16,1-2-30-16,2-2-36 0,-2-5-45 16,0-5-53-16,2-2-82 0,-2-4-268 0,-5 0-1081 15</inkml:trace>
  <inkml:trace contextRef="#ctx0" brushRef="#br0" timeOffset="56655.6763">5441 1983 927 0,'0'0'449'0,"0"0"-105"0,0 0-45 16,0 0-47-16,0 0-48 0,0 0-35 0,0 0-38 16,0 0-30-16,0 0-22 0,0 0-17 0,0 0-12 15,0 0-6-15,0 0-14 0,0 0-9 0,-103-81-9 16,86 78-8-16,-2 0 0 0,0 1 0 16,-3 0-4-16,0 2 0 0,-2 0 3 0,2 0-5 0,-3 3-1 15,3 2-1-15,-5 2 3 0,3 2-2 16,-4 2 3-16,0 1 1 0,-1 3-4 15,-1 2 4-15,-1 2 0 0,1 0-1 0,0 2 2 16,0 1-5-16,2 0 1 0,-2 2 4 0,0 1-5 16,1 3 6-16,3-1 0 0,0 2-6 15,1 1 4-15,1 2 0 0,2 1 2 0,-1 2 0 0,2 1 3 16,1 3-3-16,2 1 1 0,0-1 1 0,2 0-5 16,2-2 3-16,3 1-1 0,2 1-3 15,4-1 4-15,2 2-3 0,1 0 2 0,2 1-1 16,5 0-6-16,4-2 3 0,6 0 1 0,3 0 1 15,3-2 1-15,5-2-2 0,1 2-1 0,5-3-1 16,5-3 1-16,3-3 0 0,2-3 2 16,1-4 3-16,5-4-3 0,-1-4 5 0,0-3-1 15,1-3 0-15,0-2 5 0,-3-3-5 0,0-2 2 16,-4 0 3-16,-4-2-4 0,1-5 3 0,-6-2-1 16,-1-4 1-16,-1-2 2 0,-1-4 3 0,0-4 2 15,-2-3-1-15,-1-2 6 0,-1-4-6 0,0 0 2 16,-3-1 2-16,3-4-7 0,-2-2 6 15,-3-3-5-15,-2-2 0 0,1-2-3 0,-4-3-4 16,2-2 0-16,-3-1-3 0,-2-2 0 16,-2 0-1-16,-2-1-2 0,-2 0 1 0,-3 0-8 15,-3 1 3-15,-8 3 0 0,-3 6-3 0,-4 5 6 16,-2 5-7-16,-7 2-3 0,-3 7-6 0,-5 4-5 16,-3 4 1-16,1 6-8 0,-4 2-10 15,-1 7-43-15,1 3-74 0,-2 6-112 0,9 2-309 16,10-1-1069-16</inkml:trace>
  <inkml:trace contextRef="#ctx0" brushRef="#br0" timeOffset="57225.5058">5325 4350 1153 0,'0'0'462'0,"0"0"-208"0,0 0-71 15,0 0-33-15,0 0-21 0,0 0-28 0,0 0-36 16,0 0-23-16,0 0-8 0,0 0 3 0,0 0 12 16,0 0-8-16,0 0-5 0,-31 106-10 15,26-83-11-15,-1 3 3 0,3 1-1 0,3 0-2 0,0-2 6 16,3 1-8-16,4-4-2 0,3 1-2 15,1-6-3-15,1-3-3 0,3-3-8 16,-2-4-14-16,1-4-27 0,-1-3-35 0,0 0-60 0,-2-3-96 16,1-6-184-16,-3 0-489 15,-2 2-120-15</inkml:trace>
  <inkml:trace contextRef="#ctx0" brushRef="#br0" timeOffset="57362.0536">5381 4231 1521 0,'0'0'701'0,"0"0"-481"0,0 0-72 15,0 0-24-15,0 0-12 0,0 0-29 0,0 0-38 16,0 0-34-16,0 0-50 0,0 0-61 16,0 0-52-16,0 0-98 0,0 0-146 0,0 0-444 15,36-29-348-15</inkml:trace>
  <inkml:trace contextRef="#ctx0" brushRef="#br0" timeOffset="57846.1982">5701 4262 566 0,'0'0'616'0,"0"0"-332"16,0 0-45-16,0 0-12 0,0 0-14 0,0 0-34 16,0 0-38-16,-126 140-42 0,115-115-33 15,0 3-20-15,6-1-15 0,1 1-11 0,4-1-7 16,1-3-6-16,8-3 0 0,4-5 5 0,5-3 7 16,3-5 8-16,6-4 6 0,0-4-1 15,2-4 0-15,3-6-2 0,-1-4 0 0,-3-2 4 0,-1-4 4 16,-6-3 1-16,-3-3-4 0,-5-3-1 15,0-3-8-15,-4-3-6 0,-2-2 2 16,-5-2-7-16,-1-3-2 0,-1-1-2 0,0-1-3 0,0 1 3 16,-2-2 2-16,1 5-2 0,-2 2-2 15,2 6-2-15,-1 5 1 0,2 6 1 0,-1 6 11 16,0 6-1-16,1 4-7 0,-1 5-18 0,1 0-42 16,0 5-21-16,0 8 2 0,0 6 14 15,0 9 33-15,0 7 19 0,0 9-1 0,0 4 1 16,0 5-1-16,0 2 1 0,0 4 0 0,-5 0-1 15,0-2 0-15,-4-2 0 0,6-7 0 0,-1-7-2 16,4-12 1-16,0-8-4 0,0-8 2 16,1-8 10-16,1-3 21 0,-1-2 29 0,1-5 4 15,2-9-10-15,3-4-18 0,2-4-23 0,1-4-1 16,2 0 6-16,-1 0 6 0,1 3 2 16,2 2 2-16,-2 1-2 0,3 4-7 0,0 3-1 0,-1 4-2 15,2 2-3-15,-2 3-1 0,2 4-3 0,-3 0-4 16,1 3-2-16,2 5-3 0,-2 4-2 15,1 2 0-15,1 5-3 0,1 1-9 0,1 2-13 16,3 4-32-16,-2 0-62 0,2 3-109 0,1-1-207 16,-3-9-628-16,-8-6-390 0</inkml:trace>
  <inkml:trace contextRef="#ctx0" brushRef="#br0" timeOffset="58600.3979">6794 4180 2118 0,'0'0'93'0,"0"0"-11"0,0 0 45 0,0 0 30 0,0 0 4 15,0 0-32-15,0 0-33 0,-75 139-26 0,68-106-18 16,5 1-13-16,2 1-16 0,0 0-12 0,4-6-6 16,9-3-1-16,3-5-1 0,4-5 2 15,0-7 4-15,2-3 0 0,0-5 2 16,-2-1 5-16,2-7 3 0,-3-6 6 0,-2-3 3 0,-2-6-1 15,-3 0-4-15,-8-5-5 0,-3-2-8 16,-1-1-7-16,-7-1-8 0,-6 1-3 0,-4 2 1 16,-1 4 0-16,-2 1 6 0,-3 4 6 0,2 3 0 15,1 2 2-15,3 3 1 0,0 3-5 16,5 3 3-16,4 3-1 0,5 1-7 0,-2 1-11 16,4 0-7-16,1 6-4 0,0 2 2 0,0 3 7 15,5-1 3-15,4 0-1 0,5-1 5 0,5-3 4 16,3 0 6-16,6-3 5 0,1-3 0 15,-2 0 1-15,1 0-2 0,-4-5-1 0,-1 1 0 16,-5-2-1-16,-3 0 6 0,-2 2-2 0,-4-1-2 16,-1 3 0-16,-6 1-5 0,0 1-3 0,-2 0-6 15,0 0-9-15,0 0 0 0,0 5 0 0,0 2 5 16,0 0 8-16,0 4 2 0,0-1 3 16,0 1 0-16,0-2 1 0,0-2-2 15,0-1 0-15,0 1 1 0,0-2-2 0,0-1 1 0,0-2 5 16,3-2 8-16,-1 0 17 0,1-2 13 0,3-4-1 15,-2-5-11-15,5-2-13 0,1-2-16 16,2-3-4-16,0 2 1 0,3 2-6 16,-3 2 2-16,-2 2-5 0,1 3-2 0,-3 4-2 0,0 1-5 15,-1 2-1-15,1 1 0 0,1 3 2 16,0 5 1-16,3 0 3 0,-2 2 4 0,0 2 2 16,3-1 4-16,1 1 3 0,1-1 1 0,2-1 3 15,2-4 0-15,-2 0 0 0,2-1 4 0,0-3 1 16,-1-3 3-16,-4 0 6 0,1 0 7 15,-3-8 3-15,-1-1 3 0,-2-2 3 0,1-3-6 16,-5-3-3-16,1-2-4 0,-4-2-8 0,-1-2-1 16,-1 2-5-16,-1-1 2 0,-2 2 4 0,-4 2 2 15,3 3 7-15,-4 3 1 0,5 4 0 0,-3 5-1 16,4 1-3-16,0 2-11 0,1 0-13 0,-3 2-9 16,2 6-6-16,-6 7 7 0,4 3 10 15,-2 4 6-15,4 0 5 0,2 5-3 0,1-1-4 16,8-1 3-16,2 0-4 0,4-3 0 15,1-2 1-15,4-4-1 0,2-2-1 0,4-4-4 16,-3-3-8-16,3-2-11 0,-2-4-14 0,-2-1-21 16,0 0-46-16,0-3-94 0,-4-4-180 0,-2 1-688 15,-8 1-614-15</inkml:trace>
  <inkml:trace contextRef="#ctx0" brushRef="#br0" timeOffset="59964.1577">8340 4246 1319 0,'0'0'351'0,"0"0"-81"0,0 0-49 16,0 0-33-16,0 0-26 0,0 0-40 15,0 0-30-15,0 0-25 0,0 0-18 16,0 0-14-16,0 0-10 0,0 0-4 0,0 0-5 0,0 0 0 16,40-130-2-16,-30 112-1 0,1-1 0 15,-1 2-2-15,4-4-3 0,-2 1-1 0,0 1-3 16,2-1 1-16,1 1-2 0,-1 2-3 16,2 0-2-16,-1 2 0 0,1 2-1 0,-2 4 2 15,2 3 1-15,-3 1-1 0,1 4 0 0,-1 1-3 16,-3 0-6-16,-5 6-3 0,3 3-4 0,-6 2-2 15,4 4 6-15,-5 3 0 0,-1 2 5 0,0 2 2 16,-6 2 0-16,2 2 1 0,-3 0 2 16,3-1 0-16,-3-1 1 0,6-3 3 0,0-3 0 15,1-3-1-15,2-4 5 0,4-2-1 0,0-1 4 16,4-3 4-16,5-3-1 0,-2-1 7 0,5-1 2 16,2-1 0-16,1-6 2 0,2-1 1 15,3-2-1-15,-2 0 1 0,-4-4 4 0,1 2-1 16,-1-1 4-16,-4-1 1 0,-4 0-1 0,1-2 2 15,-5 1-3-15,-4-2-5 0,1 2-3 0,-4-1-4 16,-1 4-1-16,0-1 1 0,-3 3 3 16,-3 2-4-16,-1 1-2 0,4 5-6 0,-5-1-10 15,4 2-4-15,-3 1-9 0,3 0-1 16,-3 3 1-16,-1 4-4 0,3 4 6 0,-1 2 1 0,3 0 0 16,2 2 1-16,1 3 0 15,0 0 2-15,3 0 0 0,6 1 4 0,2-1 2 0,1-4-1 0,7-2 4 16,-1-3 2-16,2 0 2 0,2-4 5 15,1-2-2-15,3-3 6 0,-1 0 0 16,2-2 2-16,-4-4 3 0,2-3-3 0,-4 0 2 0,-1-1 2 16,-2-3 0-16,-1-1-1 0,2-1-3 15,-3-3-4-15,-1-1-2 0,-1 0 2 0,1-3 0 16,-4 0-1-16,-1-2 2 0,1-2-5 0,-1-2 0 16,0 0-2-16,1 0-5 0,-1 0 2 15,-1 0 0-15,2-1-2 0,-1 1 3 0,0 0-4 16,1-1 2-16,-1 1-1 0,1 0 1 0,0 2-1 0,-2-2-1 15,0 3 0-15,0 1-3 0,-2 0 4 16,-2 0-3-16,1-1 0 0,-3 4 0 16,-2-1-1-16,2 2 4 0,-3 2-3 0,0 1-2 15,0 4-4-15,-4 1-3 0,0 3-1 0,-3 3 0 16,0 0 7-16,2 0 1 0,-4 2 3 16,1 2 3-16,2 1-6 0,-1 1-1 0,-2 0 0 15,-1 3-2-15,0 4 4 0,-2 2 1 0,1 1 0 0,1 4 1 16,-3 2 0-16,5 4 1 15,-1 3 2-15,-1 5 1 0,2 4-2 0,-1 3 0 16,3 4 0-16,0 4-2 0,-2 4 4 0,3 2-2 0,-4 5 2 16,-2 4 6-16,-3 2-5 0,0 5 2 0,2 0 1 15,-2 1-6-15,3 2 2 0,5-1-1 16,-1 0-1-16,0 2-1 0,3-1 1 0,1-3-5 16,0 0-3-16,2-2-5 0,1-5-9 15,0-4-6-15,5-6-9 0,-1-5-11 0,6-8-8 16,0-10-3-16,3-8 1 0,4-8 20 0,1-8 18 15,-3-2 13-15,4-13 5 0,0-8-5 16,-1-5-7-16,-4-8-1 0,-1-3 3 0,-6-7 6 0,-2 0 8 16,-5-4 8-16,0-1 11 0,-5 1 13 15,-5 1 13-15,-1 1 8 0,-1 4 5 0,-5 2-3 16,4 5-5-16,-5 3-7 0,6 4-5 0,-1 3-5 16,2 4-1-16,4 4 2 0,1 3-4 15,6 0-1-15,0 2-12 0,8 1-10 0,6 0-7 16,2 0-11-16,5-2 1 0,6 3-5 0,1 0-7 15,5 1-5-15,1 0-27 0,2 4-32 0,-1 0-47 16,1 2-64-16,-4 3-89 0,-2 1-221 16,-8 0-556-16,-11 1-182 0</inkml:trace>
  <inkml:trace contextRef="#ctx0" brushRef="#br0" timeOffset="60862.9604">9611 4177 2540 0,'0'0'92'0,"0"0"-51"15,0 0 16-15,0 0 40 0,0 0 30 0,0 0 6 16,0 0-19-16,0 0-33 0,88-135-25 0,-69 111-9 16,-1-2-3-16,0-2-3 0,-2-1 0 15,1-1-5-15,-5-2-7 0,0 0-6 0,-1-3-4 16,-2 1-7-16,1-3-5 0,-3-2-3 0,-3 1-5 16,3-3 0-16,-4-1 2 0,2-1 2 15,-1 3-3-15,-2 3 3 0,-2 6-1 0,0 5-2 16,0 6 4-16,0 8-7 0,-2 3 0 0,-2 6-7 15,-1 3-23-15,2 0-2 0,-4 10-2 0,-3 6 7 16,-1 7 17-16,-2 8 6 0,-1 5 2 0,1 7-1 16,3 4 2-16,-1 5 1 0,2 2 1 0,2 2 2 15,-1 3-3-15,2-1 1 0,6-1-1 16,0-3 0-16,8-5 2 0,3-7-4 16,3-6 1-16,4-6 0 0,2-6 2 0,-1-6 4 0,3-5 1 15,-1-6 4-15,5-5 2 0,-2-2 4 16,5-4 0-16,-3-8 1 0,0-3-4 0,-2-5-4 15,-4-4 0-15,-3-1 1 0,-3-5-4 0,-3 1 5 16,-5-2-4-16,-2 2-1 0,-4 2 3 0,0 1-4 16,-4 6 4-16,-2 3-1 0,-1 3-1 0,-1 3-1 15,2 6-1-15,0 2-2 0,-1 1-2 16,1 2-5-16,-2 5-3 0,0 4-1 0,-3 6 2 16,2 3 3-16,2 4 1 0,2 2 2 0,1 2-1 15,2 1 1-15,2-1-2 0,5-2 0 16,2-4 1-16,3-1 1 0,5-4 4 0,-2-3 2 15,6-2 3-15,0-4 2 0,2-3 1 0,0-3 3 16,3 0 3-16,-1-6 1 0,-1-4 0 0,0-3-1 16,-3-2-1-16,-1 1-2 0,-3-5 3 0,2-1-5 15,-5-2-4-15,0-1-1 0,1-1-5 0,-2 0-1 16,-1 2 2-16,-2 3-1 0,-1 4 0 16,-2 4 0-16,-2 5-1 0,-2 3-6 0,0 2-8 15,-1 1-22-15,0 0-17 0,0 5-1 0,0 4 7 16,-1 2 19-16,0 5 19 0,0 3 4 15,-1 3 2-15,2 1 3 0,0-2-2 0,0 1 1 16,4-1 2-16,2-4-2 0,3-2 3 0,3-2-1 16,2-4 2-16,0-4 4 0,4-1 3 0,1-3 4 15,1-1 3-15,2 0-3 0,1-3 0 16,1-4-2-16,-3-3 1 0,3-4 1 0,-4-1 0 16,0-3 0-16,1 0-3 0,-1-3 0 0,-3-2-3 15,-3-3 0-15,-1-2 1 0,-3 0-1 0,-1-3 1 16,-2-1-4-16,-3-1 0 0,1-2-1 15,-3-1-2-15,1-3 1 0,1 0-2 0,-1-1-1 16,0-1 2-16,1-1-2 0,-1 1-1 0,0 3 0 16,1 0-2-16,-2 6 2 0,-1 3-1 15,-1 6-1-15,0 4 1 0,-3 6-5 0,-3 4-3 16,3 2-2-16,-1 7-11 0,0 0-4 0,-3 2-3 0,0 9 4 16,-5 4 7-16,-1 6 9 0,-1 7 7 15,-2 5 0-15,3 5 3 0,2 3-2 0,1 5 0 16,5 1-1-16,2 2-1 0,2 2 2 0,1-2 0 15,0 1 1-15,7-3 1 0,2-2 2 16,3-2-1-16,0-4-1 0,2-3-2 0,0-5-5 16,0-5-8-16,-1-6-17 0,1-4-25 15,-1-6-38-15,-3-4-47 0,0-6-54 0,-3 0-137 0,-3-4-335 16,-1 1-892-16</inkml:trace>
  <inkml:trace contextRef="#ctx0" brushRef="#br0" timeOffset="61081.742">10622 3614 1517 0,'0'0'324'0,"0"0"-138"0,0 0-40 16,0 0-2-16,0 0-3 0,0 0-17 0,120-34-31 15,-96 32-15-15,-1 2-13 0,3 3-2 0,-3 4-3 16,0 1-10-16,-4 4-6 0,1 2-10 16,-5 2-10-16,-1 3-4 0,-1 1-5 0,-2 2-2 15,-2 3 3-15,-2 1-1 0,-3 3 0 0,-1 2-1 16,-3 1-3-16,0 1-5 0,0 1-2 0,0-4-7 15,0-5-10-15,0-4-10 0,2-4-26 16,3-7-33-16,1-2-61 0,-3-4-133 0,1-4-424 16,-2 0-911-16</inkml:trace>
  <inkml:trace contextRef="#ctx0" brushRef="#br0" timeOffset="61451.732">10871 3989 1858 0,'0'0'248'0,"0"0"-47"0,0 0-21 16,0 0-15-16,0 0-20 0,0 0-38 15,0 0-33-15,0 0-16 0,79-125-12 0,-68 102-6 16,-4-2-3-16,1 0-1 0,-1 1 1 15,0 0-2-15,0 2-6 0,-1 1-9 0,3 3-2 16,-4 2-1-16,1 5 0 0,0 1 7 0,-2 6-11 16,1 1-8-16,0 3-5 0,1 0-14 0,-1 7 8 15,2 3 2-15,2 4 2 0,0 5 6 0,-1 3-4 16,-2 3 3-16,-1 4 1 0,-2-1 2 16,-3 3 1-16,-1-1-1 0,-6 1 2 0,-3-2-7 15,-5-3 5-15,0-4 0 0,-1-5-2 0,1-4 8 16,-4-5-7-16,4-3-2 0,-4-3-8 0,2-1-15 15,0-1-13-15,1-1-24 0,5-3-36 16,3 0-65-16,3-2-115 0,4 1-459 0,-1 2-924 16</inkml:trace>
  <inkml:trace contextRef="#ctx0" brushRef="#br0" timeOffset="62657.245">11846 3606 1176 0,'0'0'424'0,"0"0"-112"0,0 0-62 15,0 0-43-15,0 0-45 0,0 0-50 16,0 0-38-16,0 0-25 0,0 0-10 0,0 0-8 16,0 0-4-16,-117 12-5 0,100 5-6 0,4 1-4 15,1 2-4-15,3 0 0 0,3 4-1 0,3 1-2 16,2 1 2-16,1 2-2 0,0-1 1 0,5-2-4 16,4-4-3-16,2-1 0 0,3-6 1 0,2-4 8 15,1-4 6-15,2-4 3 0,1-2 4 0,4-1-3 16,-1-8-5-16,2-4-2 0,-1-3-7 15,-4-2-5-15,-2-3-5 0,-4-1-9 0,-2-1-9 16,-5-1-8-16,-4 0-5 0,-3-1-4 0,-1 1 2 16,-5 3 2-16,-5 2 4 0,0 1 7 15,-3 3 5-15,1 3 10 0,0 2 7 0,0 3 5 16,3 3 3-16,1 1-1 0,3 3-6 16,-1 0-4-16,4 0-4 0,0 4-2 0,0 4 2 0,2 1 4 15,0 0 2-15,1 3 3 0,1-2 3 16,5 1 3-16,3-3 8 0,3-1 6 0,1-3 6 15,2-3 7-15,0-1 3 0,-1-1-1 0,2-6-1 16,-2-1-1-16,0-2-5 0,0-2-2 16,-3 0-1-16,0 1 0 0,-1-2 0 0,0 1-2 15,-1-1-2-15,1-1-3 0,0 2-2 0,0 1-2 16,1 2-2-16,-1 0-4 0,-1 2-2 0,2 4-4 16,-2 0-5-16,-2 3-1 0,-1 0-7 0,3 5-2 15,-3 3-2-15,0 2-3 0,0 4 2 0,-3 2 4 16,2 5 5-16,-1 1 2 0,-2 1 5 15,0 2-2-15,0 0-1 0,1-1-1 0,-2-1-2 16,4-3 1-16,0-3 4 0,4-6 1 16,-1-2 3-16,0-3 6 0,-1-3 1 0,3-3 5 0,-1 0 4 15,1 0 2-15,0-5-2 0,1-1 1 16,-1-4-1-16,-1 0-2 0,2-3 1 16,-2 1 0-16,-2-4 1 0,0 3-2 0,0-2-3 15,0 0-1-15,-1 1-4 0,1-2 1 0,-1-1 1 16,-1 3 0-16,1 0-1 0,-2 3 4 0,0 0 2 15,-2 3 3-15,1 4 3 0,-3 1-4 0,0 2-6 16,0 1-13-16,0 0-19 0,0 2-9 16,0 5 4-16,0 6 6 0,1-1 17 0,0 6 6 15,3 2-2-15,0 1 2 0,-2 2 0 0,3 2-2 16,-1 0 0-16,3 2-4 0,2-3-20 0,1-4-31 16,3-2-29-16,2-6-34 0,2-6-38 0,2-3-70 15,-5-3-210-15,-1 0-595 0,-6-3-49 0</inkml:trace>
  <inkml:trace contextRef="#ctx0" brushRef="#br0" timeOffset="62790.5885">12470 3393 1714 0,'0'0'251'16,"0"0"-72"-16,0 0-22 0,0 0-25 16,0 0-37-16,0 0-54 0,0 0-66 0,0 0-82 15,0 0-107-15,0 0-158 0,0 0-374 0,0 0-359 0</inkml:trace>
  <inkml:trace contextRef="#ctx0" brushRef="#br0" timeOffset="63666.0577">12484 3749 609 0,'0'0'515'0,"0"0"-86"0,0 0-78 0,0 0-42 16,0 0-61-16,0 0-69 0,0 0-47 0,0 0-30 16,0 0-22-16,133-68-13 0,-118 56-14 0,1-1-12 15,-2-1-7-15,-1-1-1 0,-1 0-3 0,-3-1-1 16,-2 0-1-16,-1-1-4 0,-5 0-2 16,-1 3-3-16,0 0-6 0,0 1-4 15,-3 1-5-15,-5 4-4 0,3 1 0 0,-1 4-2 0,-2 1-3 16,2 0-5-16,-2 2-5 0,-2 3-4 0,0 5 2 15,-3 3 2-15,3 3 2 0,3 2 5 16,-3 3 0-16,5 0 3 0,0 4 4 16,4 1-3-16,-1 2 0 0,2 1 1 0,0-1-3 15,4-2 0-15,5-1 2 0,2-5 1 0,0-3 4 16,4-3 4-16,0-6 5 0,4-2 4 0,-3-4 6 16,1 0 0-16,1-5 1 0,2-3-3 0,-2-2-5 15,-2-6 2-15,3-2-4 0,-2 0-1 16,-2-3 1-16,1-1-4 0,-3 1 1 0,1-1 0 15,-3 1-2-15,0 2-2 0,-1 0-2 0,-2 5 0 16,-1 4-3-16,0 3 2 0,-4 3-2 0,1 1-4 16,-3 2-6-16,1 1-16 0,-2 1-4 0,1 5-3 15,0 3 4-15,-1 4 12 0,1 4 6 0,-1 2 6 16,0-1 4-16,0 1 2 0,0 2 0 0,-1-1 2 16,-3-2 0-16,-2 1-5 0,-1-4 1 15,4-2 0-15,-2-3-2 0,2-6 10 0,2-1 16 16,1-3 18-16,0-2 9 0,0-5-8 15,0-3-14-15,4-5-18 0,2-2-6 0,1-2-2 16,-1 0 1-16,1-1 0 0,3 1 0 0,-1 1-1 16,1 2-3-16,0 3 0 0,-1 1-3 0,-2 5-2 15,-1 2-5-15,-1 3-10 0,1 2-10 0,-1 1-2 16,-1 6 1-16,3 6 7 0,-4 1 9 16,2 3 6-16,1 2 4 0,1 2 3 0,-3 1 4 15,4 0-7-15,-3 0 1 0,3-3-2 0,0-1-7 16,1-4 11-16,3-4 2 0,-1-3 6 15,2-3 8-15,1-3-3 0,-3-1 7 0,-1-1 1 16,3-6-1-16,1-3 1 0,0-2-2 0,-2-4 1 16,0-1-5-16,0-2 3 0,-1-3-5 0,-1-1-2 15,-3-1 7-15,1-2-9 0,-1-1 3 0,-4-3-1 16,3 1-4-16,-2-2 2 0,0-1-1 0,2-2-2 16,-1 0-1-16,3-1 1 0,0-1-1 15,1-2 0-15,1 0 1 0,1-3-2 16,-1 1 0-16,0 1 0 0,0 3-2 0,-2 9 4 0,-4 4 0 15,-1 10 2-15,-2 4-3 0,-1 4-8 16,0 4-15-16,0 1-20 0,-1 2-4 0,-3 7 6 16,-1 7 14-16,-2 6 20 0,-3 8 4 15,1 7 4-15,-1 4 1 0,0 5-2 0,2 2 4 0,1 2-5 16,1-1 0-16,2 0-1 0,-1 1-2 16,5-3-2-16,0-3-12 0,0-2-29 0,8-6-47 15,-2-5-71-15,4-6-82 0,1-9-132 0,-2-5-468 16,-3-6-583-16</inkml:trace>
  <inkml:trace contextRef="#ctx0" brushRef="#br0" timeOffset="63783.4017">13181 3324 1386 0,'0'0'284'0,"0"0"-250"16,0 0-66-16,0 0-2 0,0 0-24 15,140-24-121-15,-102 24-248 0,-8 0-314 0,-11 0 508 0</inkml:trace>
  <inkml:trace contextRef="#ctx0" brushRef="#br0" timeOffset="64313.1707">13744 3359 0 0,'0'0'591'0,"0"0"-249"0,0 0-32 16,0 0-11-16,0 0-31 0,0 0-28 0,-127 54-44 16,103-39-34-16,3 3-31 0,-2 2-37 15,3 2-26-15,2-1-31 0,6 0-18 0,3-3-9 16,5-3-8-16,4-2 1 0,0-4 6 0,5-3 11 15,3-2 17-15,4-4 12 0,0 0-1 16,7-3-9-16,0-4-12 0,2-2-13 0,0-4-5 16,-3 1 7-16,-5 2-6 0,-3-3 1 0,-2 3 1 15,-5 1-6-15,0 2 2 0,-3 1-2 0,0 3-4 16,0 2-19-16,0 1-18 0,0 0-20 16,0 4-2-16,0 6 16 0,-1 2 16 0,-1 4 19 15,2 1 3-15,0 2-4 0,2 2 1 0,5-1-4 16,2-3 0-16,1 0 2 0,1-1 4 0,4-6 5 15,1 0 7-15,1-4 3 0,-1-4 4 16,1-2 2-16,1 0 1 0,-4-5 1 0,2-3 1 16,-3-1-1-16,-1-3-1 0,1-2 0 0,-1-3-6 15,-1-1 2-15,-5-1-1 0,2-5-5 16,1 0 2-16,-6-2-4 0,3-2-1 0,-4-1-1 16,3 0 0-16,-1-4 0 0,1 1-3 0,1-2 4 15,-1-1-5-15,0-2 1 0,2-2 1 0,0-3-8 16,1 1 6-16,3-3 0 0,-2 3-2 0,2 3 6 15,-2 3-2-15,0 5 3 0,-2 5 4 0,-3 4 6 16,0 6 7-16,-3 6-1 0,1 4-8 16,-2 4-21-16,0 1-36 0,0 4-5 0,-3 6 1 15,-1 6 17-15,-3 7 27 0,1 7 6 16,-2 6 1-16,0 6-3 0,2 5 2 0,-2 3 0 0,0 3-2 16,2 1 4-16,0-1-3 0,-1-1 0 15,5-3-1-15,1-1 2 0,0-4-6 0,1-6-10 16,0-2-15-16,3-6-28 0,5-6-34 0,-2-5-54 15,0-6-77-15,-4-6-99 0,3-7-206 16,-3 0-397-16,-2 0 278 0</inkml:trace>
  <inkml:trace contextRef="#ctx0" brushRef="#br0" timeOffset="64519.4318">13930 3284 840 0,'0'0'587'15,"0"0"-316"-15,0 0-86 0,0 0-42 0,0 0-19 16,0 0-11-16,0 0-17 0,0 0-18 0,0 0-19 15,0 0-13-15,0 0-4 0,130-40 0 0,-117 52 5 16,1 4 3-16,-1 4 4 0,-3 4 0 16,2 0-6-16,-3 6-7 0,1 1-13 0,-3 3-8 15,-2 2-8-15,2-1-3 0,-3-2-7 0,3-2-21 16,0-5-24-16,0-5-41 0,1-4-60 0,1-7-92 16,-4-5-191-16,0-4-523 0,-3-1-138 0</inkml:trace>
  <inkml:trace contextRef="#ctx0" brushRef="#br0" timeOffset="64650.2269">14169 3181 1465 0,'0'0'548'15,"0"0"-377"-15,0 0-51 0,0 0-28 0,0 0-27 16,0 0-29-16,0 0-40 0,0 0-80 0,0 0-156 16,0 0-323-16,0 0-736 0</inkml:trace>
  <inkml:trace contextRef="#ctx0" brushRef="#br0" timeOffset="65245.5343">14438 3234 1427 0,'0'0'169'0,"0"0"-64"0,0 0 44 15,0 0 25-15,0 0 8 0,0 0-24 16,0 0-36-16,0 0-24 0,-96 130-18 0,96-103-17 15,0 1-19-15,2 1-14 0,3-1-5 0,3-2-2 16,5-3 1-16,-1-4-2 0,0-6-3 16,-1-2-5-16,-1-4 1 0,0-5 2 0,0-2 10 15,-2 0 1-15,-1-9-8 0,0-3-7 0,2-2-16 16,-2-6-6-16,-4-2-5 0,-3-1-2 0,0-3-4 16,-2 3 1-16,-6 1 1 15,-2 0 4-15,0 2 5 0,0 2 6 0,-1 4 5 0,1 1 2 16,1 3 2-16,3 2-1 0,0 2-3 0,1 3-7 15,1 2-10-15,3 1-11 0,0 0-11 0,0 2 0 16,0 4 3-16,1 1 9 0,0 1 7 16,1-1 6-16,3 2 8 0,5-2 6 0,1-1 8 15,1-3 3-15,0 1 1 0,5 0 2 0,-4-3-1 16,1-1-2-16,0 0-2 0,-1 0-3 0,-2 0-1 16,-4-1-3-16,1 0-1 0,-4-1-6 15,3 2-11-15,-4 0-9 0,-1 0-9 0,1 4-1 16,-2 1 2-16,0 2 2 0,0 1 3 0,0 2 2 15,-3 1 6-15,1 1 5 0,-5-1 7 0,4 1 4 16,-4-2 1-16,4-1 0 0,-4 1-2 0,2-2-1 16,-2-2 2-16,4-3 9 0,-1-3 34 15,4 0 25-15,0 0 6 0,0-7-2 0,2-2-25 16,2-2-21-16,4 0-3 0,-3-3-3 0,5 2-6 16,0-2-1-16,2 0-1 0,0 3-2 0,2-1 4 15,-2 4 1-15,-1 0-2 0,3 3 0 0,-1 3-2 16,-1 1-2-16,-1 1 2 0,1 0-1 0,3 5-3 15,-3 2-3-15,0 3-2 0,-1 3 0 16,2 0 0-16,1 3 1 0,-3 1-1 0,0 1-1 16,-3-1-4-16,-1-1-8 0,-1 1-10 0,-2-3-16 15,2-1-33-15,0-2-59 0,-2-1-117 16,2-4-261-16,-3-3-625 0</inkml:trace>
  <inkml:trace contextRef="#ctx0" brushRef="#br0" timeOffset="66030.7307">15015 2889 0 0,'0'0'71'15,"0"0"335"-15,0 0-26 0,0 0-11 0,0 0-26 16,0 0-65-16,0 0-73 0,0 0-54 16,0 0-44-16,0 0-24 0,0 0-14 15,0 0-7-15,0 0-5 0,81-36-6 0,-69 36-4 16,3 0-5-16,-2 3-2 0,1 1-6 0,1 4-7 15,-1 2-2-15,0 2-10 0,-1 1 1 0,-3 1-3 16,-1 1-4-16,-3 3-1 0,1-1-1 0,-6 1-1 16,-1 1 2-16,0 0 0 0,-1-1 1 0,-7 0-1 15,-3 1-1-15,0 2-1 0,-3-1 5 16,-2-1 0-16,-3-2 0 0,6-3 0 0,-4-5-3 16,6 0 1-16,1-4 4 0,0-2 2 0,4-2 7 15,-2 1 4-15,1-2 3 0,2 0 2 0,0 0 3 16,3 0-1-16,0-2-2 0,1 1-1 0,1 1-8 15,0 0-7-15,0 0-6 0,0 0-8 16,0 0-2-16,0 0-3 0,0 0-5 0,0 3 0 16,0 0 0-16,0 2 3 0,0 2 5 0,0 3 2 15,1 1 1-15,1-1 0 0,-1 1-2 16,5 1-4-16,-2 1-1 0,2 1-11 0,-1 0-23 16,2 1-31-16,-1 0-55 0,-1 1-86 0,-2 0-125 15,1-2-260-15,-3-6-915 0</inkml:trace>
  <inkml:trace contextRef="#ctx0" brushRef="#br0" timeOffset="66147.4182">14949 3619 2621 0,'0'0'104'16,"0"0"-83"-16,0 0 10 0,0 0 19 0,0 0 11 16,0 0-5-16,0 0-33 0,0 0-40 0,0 0-62 15,0 0-112-15,0 0-371 0,0 0-1041 0</inkml:trace>
  <inkml:trace contextRef="#ctx0" brushRef="#br0" timeOffset="78198.1277">2120 2098 0 0,'0'0'0'0,"0"0"0"0,0 0 0 0,0 0 0 16,0 0 0-16,0 0 0 0,0 0 0 0,0 0 0 15,0 0 0-15,0 0 0 0,0 0 0 0,0 0 0 16,-1 0 23-16,1 0 51 0,0 0 2 0,0 0 0 16,0 0-5-16,0 0-1 0,0 0 1 15,0 0-2-15,0 0 5 0,0 0 1 0,0 0 1 16,0 0 1-16,0 0-4 0,0 0-5 0,0 0-6 16,0 0-9-16,0 0-2 0,0 0-4 0,0 0-5 15,0 0-3-15,0 0-6 0,0 0-7 0,0 0-3 16,0 0-2-16,0 0-3 0,0 1-1 15,0-1-1-15,0 0-1 0,0 0 1 0,0 0-2 16,0 0 1-16,0 0-2 0,0 0 4 0,0 2 1 16,0-2-3-16,0 0 2 0,0 1-4 0,0-1-2 15,0 0 4-15,0 0 0 0,0 0 5 16,0 0-1-16,0 0-1 0,0 0-1 0,0 0-3 16,0 0 2-16,0 0-1 0,0 0-1 0,0 0-2 15,0 0-1-15,0 0 0 0,0 0-2 0,0 0 4 16,0 0-3-16,0 0-1 0,0 0 0 15,0 0 1-15,0 0 2 0,0 0-1 0,0 0 1 16,0 0-1-16,0 0-3 0,0 0 0 0,0 0 2 16,0 0 1-16,0 0 2 0,0 0-1 0,0 0 0 15,0 0-3-15,0 0-1 0,0 0 0 16,0 0-1-16,0 0 2 0,0 0 0 0,0 0-2 16,0 0 2-16,0 0 1 0,0 0 5 0,0 0-1 15,0 0 0-15,0 0-1 0,0 0-4 0,0 0-2 16,0 0-3-16,0 0-1 0,0 0 1 15,0 0-4-15,0 0 1 0,0 0-3 0,0 0-1 16,0 0 4-16,0 0-2 0,0 0 2 0,0 0-3 16,0 0-2-16,0 0 0 0,0 0 2 15,0 0 3-15,0 0 2 0,0 0 1 0,0 0 0 16,0 0 0-16,0 0 2 0,0 0 0 0,0 0 0 16,0 0 1-16,0 0-3 0,0 0 1 0,0 0 2 15,0 0 0-15,0 0 2 0,0 0 2 0,0 0-4 16,0 0-1-16,0 0 0 0,0 0 0 0,0 0 3 15,0 0 1-15,0 0 0 0,0 0 1 16,0 0 0-16,0 0 2 0,0 0 2 0,0 0 0 16,0 0-2-16,0 0-4 0,0 0-5 15,0 0-4-15,0 0 2 0,0 0 1 0,0 0-3 0,0 0 0 16,0 0-3-16,0 0-1 0,0 0 1 16,0 0-1-16,0 0 1 0,0 0-4 0,0 0-4 15,0 0-9-15,0 0-14 0,0 0-19 0,0 0-44 16,0 0-56-16,0 0-55 0,0 0-36 15,1 0-18-15,3 0 4 0,-2 0-26 0,0 0-54 16,2 0-16-16,-1 0 354 0,-1 0 0 0</inkml:trace>
  <inkml:trace contextRef="#ctx0" brushRef="#br0" timeOffset="78485.7944">2132 1983 0 0,'0'0'0'0,"0"0"0"0,0 0 0 16,0 0 66-16,0 0 206 0,0 0-17 16,0 0-36-16,0 0-42 0,0 0-25 15,0 0-20-15,0 0-11 0,0 0-10 0,0 0-9 16,0 0-11-16,-7-12-17 0,6 12-19 0,1 0-20 15,0 0-18-15,0 0-9 0,0 0-13 16,0 0-10-16,0 0-11 0,0 0-22 0,0 0-32 16,0 0-43-16,0 2-85 0,1-1-160 0,-1 0-293 15,1 0 308-15</inkml:trace>
  <inkml:trace contextRef="#ctx0" brushRef="#br0" timeOffset="80090.3396">2053 2149 0 0,'0'0'55'0,"0"0"245"0,0 0 12 16,0 0 21-16,0 0-11 0,0 0-32 0,0 0-60 15,0 0-49-15,0 0-34 0,0 0-22 0,0 0-19 16,0 0-16-16,0 0-8 0,0 0-11 15,-15 6-6-15,15-8-4 0,0-2-7 0,0-3-6 16,0 1-11-16,0-2-5 0,0-3-10 16,2 0-4-16,1-3-1 0,-1-1-6 0,0-2 5 15,-2-1-3-15,4-2-3 0,-2-1 0 0,0-2-5 16,-1-1-3-16,0 0 2 0,-1-3 0 0,1 1-1 16,2-3 0-16,0 2-4 0,-1-2-3 0,-1 0 1 15,3 1 1-15,0 1 2 0,-2 2 2 0,5-1-2 16,-4 2-3-16,1 3 2 0,0 1-2 15,-1 4 2-15,0-2 0 0,1 2-2 0,-1 1 2 16,1 0-1-16,-1 1 0 0,0 2 5 0,-1-1 2 16,2 0 0-16,-2 2-5 0,0 0-2 0,-2 3-4 15,1-1 4-15,0 2 4 0,1 1 0 16,1 1 1-16,-2 0-4 0,0 3 1 0,0 1 0 16,-1 0-2-16,0 1 2 0,0 0-3 0,0 0-3 15,0 0-1-15,0 0-3 0,0 0 1 0,0 0-2 16,0 0 2-16,0 0-8 0,0 0-4 15,0 0 3-15,1 0 4 0,3 0 7 0,-1 1 7 16,-1 0 2-16,0 0 6 0,3-1 0 16,-2 1 2-16,1 0 3 0,3-1 1 0,2 0-1 15,0 0-3-15,3 0-2 0,3 0-9 0,1 0 5 16,4-2 2-16,4-3 0 0,1 2 3 0,0-1-7 16,3 1-2-16,2-1 0 0,3 0-4 0,3 1 6 15,0-2 2-15,2 1-4 0,-1 0 5 16,-3 1-7-16,2 0 4 0,-2 0 1 0,0-1 0 0,1 1 3 15,-1-1-6-15,-4 2 1 0,-3 0 2 16,-6 1 4-16,-4-2 7 0,0 1-2 0,1 1-5 16,1-2-5-16,-2 1-7 0,2 0 6 0,0-1 2 15,-1 1 0-15,-3 1-1 0,-1 0-3 0,-2 0 0 16,-1 1 1-16,-1-2 3 0,-1 2 2 16,-1-1 6-16,-2 1-9 0,-1-1 0 0,-2 1 3 15,3 0-13-15,-4-1 15 0,-1 1 1 0,3-2-8 16,-1 2 3-16,-2-1-2 0,1 1 1 15,-1-1 7-15,2 1 0 0,0-1 1 0,-1 0-11 16,0 1 3-16,1-2 6 0,1 1-9 0,-1 0 5 16,3 1-4-16,-3-1-8 0,1 0 7 0,0 0 1 15,-1-1 4-15,1 1-3 0,1 1 4 16,-2-1-5-16,2 0-2 0,-2 0 5 0,0 0-5 16,1 1 5-16,-2-2-1 0,0 2-3 0,0-1 3 15,0 1-2-15,0 0 2 0,-1 0-4 0,0 0 8 16,-1 0 0-16,1 0-9 0,-1 0 9 15,0 0-10-15,0 0 4 0,0 0 7 0,0 0-6 0,0 0 0 16,0 0-5-16,0 0-1 0,0 0 5 16,0 0 0-16,0 0 4 0,0 0 0 0,0 0-4 15,0 0 1-15,0 0-2 0,0 0 4 0,0 0 3 16,0 0-3-16,0 0-2 0,0 0-5 16,-1 0 0-16,1 0 3 0,0 0 3 0,-1 0 1 15,1 0 2-15,0 0-4 0,-1 0-6 0,1 0 5 16,0 0-9-16,-2 0 13 0,2 0 3 15,0 0-6-15,-1 0 4 0,1 0-4 0,0 1 0 16,-1-1 1-16,1 0 0 0,0 0-2 0,-2 2 2 16,2 0 0-16,0 0 3 0,-1 1 4 0,-1 1 0 15,-1 2-5-15,1 2-7 0,-2 1-9 16,0 1 1-16,-1 0 6 0,2 0 9 0,0 2 1 0,-1-1-1 16,3 4-2-16,-1-1 0 0,-1 2-1 15,0-1 3-15,2 0 2 0,-1-1-2 0,1 0 3 16,0-1-4-16,-1 1-2 0,1-1 2 15,-2 1 1-15,2-1 1 0,0-1-1 0,0 2 4 16,0-1-7-16,-2 0 1 0,2 1 2 0,-1 1-7 16,1 0 6-16,-2 3-3 0,0 0 2 0,0 0 0 15,0 0 0-15,0-2 3 0,-2 1-1 0,3-2 0 16,-2 1 1-16,0-3-1 0,2 1 3 16,0-1 0-16,-1 1-1 0,0-3-2 0,2 2-2 15,-1 0-1-15,-1 2 0 0,-1-2 3 0,2 4 2 16,0-2 1-16,-1 0 3 0,0 2-7 0,1-1 5 15,-2-1 1-15,0 1-4 0,3-1 4 16,-1 1-4-16,-1-1-4 0,1 0 1 0,-1-1 2 16,1-1-1-16,0-2 2 0,0-1-6 0,1 1-3 15,-1-2-2-15,1 1 1 0,1-3 3 16,0 0 5-16,0-1 0 0,0-1-2 0,0-1 7 16,-1-1-8-16,1 1 2 0,0-2-1 0,0-1 0 15,0 0 1-15,0 1-1 0,0-1 1 0,0-1 0 16,0 0 5-16,0 0 4 0,0 0-3 0,0 0 9 15,0 0-6-15,0 0 2 0,0 0 2 0,0 0-9 16,0 0 6-16,0 0-3 0,0 0 1 16,0 0 2-16,0 0-3 0,0 0-2 0,0 0-2 15,0 0 1-15,0 0-5 0,0 0 1 0,0 0 2 16,0 0-7-16,0 0 6 0,0 0 0 16,0 0-3-16,0 0 10 0,0 0-10 0,0 0 2 15,0 0 2-15,0 0-9 0,0 0 10 0,0 0-3 16,0 0 0-16,0 0 1 0,0 0-1 0,0 0 0 15,0 0 0-15,0 0 6 0,0 0-8 0,0 0 3 16,0 0-1-16,0 0-8 0,0 0 8 16,0 0-2-16,0 0 0 0,0 0 7 0,0 0-8 15,0 0 4-15,0 0-1 0,0-1-1 0,0 1 1 16,0 0-3-16,0 0 2 0,0 0-6 16,0 0 7-16,0 0 0 0,0 0-3 0,0 0 10 15,0 0-10-15,0 0 1 0,0 0 2 0,0 0-8 16,0 0 5-16,0-2-8 0,0 2-6 0,1 0-11 15,-1-1-13-15,0 1-19 0,1-1-24 16,1-1-22-16,-2 1-40 0,1-1-44 0,-1 0-110 16,2-1-164-16,-1 1-345 0,-1 0-639 0</inkml:trace>
  <inkml:trace contextRef="#ctx0" brushRef="#br0" timeOffset="81082.8785">2839 2013 23 0,'0'0'432'0,"0"0"-26"15,0 0-28-15,0 0-32 0,0 0-50 0,0 0-36 16,0 0-52-16,0 0-35 0,0 0-28 0,0 0-31 15,0 0-9-15,0 0-19 0,0 0-13 0,-11-25-8 16,11 25-13-16,0 0-3 0,0 0-8 16,0 0-3-16,0 0-7 0,0 0-5 0,0 0 0 15,0 0-5-15,1 0 1 0,-1 0-2 16,0 0-2-16,0 0 2 0,0 0-6 0,0 0 0 16,0 0-3-16,0 0-4 0,0 0-1 0,0 0-3 15,0 0 0-15,0 0-4 0,0 0 4 0,0 0-1 16,0 0-3-16,0 0 8 0,0 1-10 0,1 0 1 15,-1 3 5-15,0 0-10 0,2 0 9 0,-1 1-2 16,2 2 0-16,-2 0 4 0,1 2-4 16,-1-2 2-16,2 1-2 0,0 2 2 0,-1-2-1 15,0 2 0-15,1-1 2 0,0 0-11 0,-1 1 7 16,0-1-2-16,2 3-2 0,1-1 7 0,-2 4-4 16,2-3 2-16,-1 1 0 0,0-2 2 0,0 1-1 15,-2-2-1-15,3 1 1 0,-2-2-2 16,-1 0 2-16,3 0 0 0,-2 0 0 0,0 0 4 15,2-1-7-15,-3 0 4 0,0 0-2 0,1-1-2 16,1-1 4-16,-1-1-2 0,-1 1 0 16,0-3 1-16,1-1-1 0,-2 2 3 0,0-2-3 15,1 1 1-15,-2-1-2 0,0-1-2 0,0-1 6 16,0 1-5-16,0-1 4 0,0 0-1 16,0 0-2-16,0 2 4 0,2-2-4 0,-2 0 2 0,0 0 0 15,0 0-1-15,0 0 0 0,0 0 0 0,1 0-1 16,-1 1 0-16,0-1 1 0,0 1 2 15,1-1-2-15,-1 1 1 0,0-1-2 0,2 1 2 16,-2-1 0-16,0 0-1 0,1 1 2 0,-1-1-1 16,0 0 1-16,1 0 4 0,-1 0-1 15,1 0 3-15,-1 0-1 0,1 0 0 16,-1 0-2-16,0 0 0 0,0 0-1 0,0 0-2 0,0 0 2 16,0 0-4-16,0 0 1 0,0 0-1 0,0 0-2 15,0 0 2-15,0 0-2 0,0 0 0 16,0 0 2-16,0 0-2 0,0 0 1 0,2 0 1 15,-1 0 2-15,-1 0-2 0,2 2-1 0,-2-1 1 16,1 0-2-16,1 0 1 0,-1 2 2 16,2-2-2-16,0 0 1 0,-1 2 0 0,0-2-2 0,2 1 4 15,-1 0-3-15,0 0 2 0,-2 0 1 16,1 0-4-16,-1 1 3 0,0-2-3 0,-1-1 2 16,2 0 2-16,-2 0-1 0,0 0 1 0,0 0-2 15,0 0 0-15,0 0 2 0,0 0 0 16,0 0 3-16,0 0 0 0,0 0 3 0,1 0 1 15,-1 0 2-15,1-1 3 0,0-3 4 0,0 2-1 16,5-4-2-16,-2-1-3 0,7-4-7 0,-2-4-1 16,4-1-1-16,-1-3-2 0,2 0 3 15,1-2-2-15,0-2-1 0,0 0 0 0,1-2 1 16,0 0 0-16,-1 0 6 0,-1 3-1 0,0 3-4 16,-1 1-1-16,-3 4-4 0,-1 1 0 0,-3 3 2 15,0 2 1-15,-3 3-4 0,-1 0 2 16,1 3-11-16,-2 0-3 0,-1 1-9 0,1 1-22 15,-1 0-15-15,0 0-39 0,0 0-55 0,1 0-42 16,1 3-67-16,0 5-108 0,2 0-270 0,-2-2-945 16</inkml:trace>
  <inkml:trace contextRef="#ctx0" brushRef="#br0" timeOffset="86797.8602">2432 2508 0 0,'0'0'0'0,"0"0"0"0,0 0 47 0,0 0 250 16,0 0 0-16,0 0-38 0,0 0-28 16,0 0-36-16,0 0-38 0,0 0-25 0,0 0-19 15,0 0-12-15,2 0-15 0,-2 0-17 0,2 0-8 16,-1 0-9-16,2 0-7 0,-1 0-2 15,-1-1-3-15,3 0-2 0,1-2-1 0,-2 1 0 16,4-1-5-16,-2 0-4 0,2 1-3 0,4 0-4 16,2-2 5-16,4 0 2 0,2 1 0 0,2 0 1 15,1-2-5-15,4 2-4 0,-3 0-1 16,3-3-2-16,-1 3-2 0,2-1 2 0,-2-1-3 0,4 1-1 16,-2-1 1-16,0-1-1 0,1 1 1 15,1 0 5-15,0-1-5 0,-2-1-2 0,2 0 0 16,-1 2 0-16,1-2-3 0,-1-1 1 0,-4 2 0 15,3-1-7-15,-3 1 5 0,2-1-1 0,-2 1 0 16,-3 0 2-16,2 0-2 0,-2 1-2 16,-2 1-2-16,-1-1-5 0,-3 1 7 0,-2 1 1 15,-3 0 3-15,-1 1 5 0,-5 1-8 0,2 1 0 16,-4-2-4-16,0 2-1 0,1 0 0 0,1 0 1 16,-1 0-1-16,4 0-4 0,-3 0 3 15,4 0 0-15,-2 0 2 0,2 0 5 0,0 0-4 16,2 0-2-16,-2 0 1 0,1-1-4 0,-2-1 6 15,2 1 4-15,0 0 0 0,0 0 2 0,1 0-3 16,-1 1-2-16,0-1 1 0,-2 0 6 16,1-1 1-16,-1 1 1 0,0 1 0 0,-4 0-6 15,0-2 4-15,-2 2 1 0,-1 0 0 0,1 0-1 16,-1 0-4-16,0 0-4 0,0 0-2 16,0 0-3-16,0 0-2 0,0 0-2 0,0 0-8 15,0 0-1-15,0 0-1 0,0 0 9 0,0 2 6 0,3 1 10 16,-1-1-1-16,-1 0-6 0,1 0 1 15,0 1-8-15,0-3 5 0,-2 3 2 16,1-2-2-16,1 2 1 0,-1-1-1 0,-1 0-2 0,0 2 3 16,2-1-1-16,-1 1 0 0,0 1 1 15,2-1-3-15,-3 3-1 0,0 0 3 0,0 0 2 16,0 2 3-16,0 0 7 0,0 0-6 0,0 1-2 16,0 0 0-16,0 0-3 0,0 1 6 15,-3 0 1-15,1 1-3 0,0 1 1 0,-1 1-3 16,-1 1 2-16,1 0 1 0,0 1 3 0,0 1-4 15,1-3-2-15,0 3-1 0,1-2-5 0,0 2 4 16,1 2 2-16,0-4 1 0,0 1-2 16,0 2 0-16,0 0 0 0,0 2 1 0,0 0 5 15,0-1-1-15,0 3-1 0,0-1-2 0,1-1-4 0,-1 1 3 16,1 0 0-16,-1-1 3 0,0 2 3 16,0 1-2-16,0 0-2 0,0 0-2 15,0-1-2-15,-2-1 0 0,0-1 0 0,-2-1 0 16,3 1-1-16,-4-2 2 0,1 2-1 0,0-2 1 15,0 0-1-15,0-2 2 0,2-1-2 0,-3 0-2 16,3 0 1-16,0-1-1 0,0-1 3 0,0 0 1 16,-1-2-4-16,2 0 3 0,-1-3-2 15,1 0-1-15,0 1 4 0,0-2-4 0,0-3 0 16,1 2 0-16,-2-2 0 0,1 0 1 0,-2-1 0 16,3-1 1-16,0 2 1 0,-1-2-1 15,0 2-2-15,0-1-1 0,0 0 0 0,-2-1 1 16,2 0 2-16,1 0 0 0,-1 0 0 0,1-1 1 15,-2 1-2-15,1-1 1 0,1 0-1 0,-1 0 0 16,1 1-1-16,0-1 1 0,0-1-1 16,0 1 0-16,0-1 3 0,0 0-2 0,0 0 0 15,0 0 2-15,0 0-4 0,0 0 2 0,0 0 0 16,0 0-3-16,0 0 3 0,0 0-3 0,0 0 0 16,0 0 1-16,0 0-2 0,0 0 0 15,0 1 3-15,0-1 0 0,0 1 0 0,0 2 0 16,0-1 0-16,0 0-2 0,0 0 2 0,-1 0 2 15,1 0-1-15,-2 1 0 0,2-1-1 0,-1-2-1 16,1 3 2-16,0-3-1 0,0 2-1 0,0-1 1 16,0-1-2-16,0 1 1 0,0-1 1 0,0 2 1 15,0-2 0-15,0 0 0 0,0 1-2 16,-1-1-1-16,-1 0 0 0,2 1 0 0,0 0 2 16,-1 0 0-16,-1 2-1 0,-1-2 2 0,1 1-3 15,-1 0 2-15,-3 1 1 0,2-1 0 16,-2 0-1-16,1 1 0 0,-4-1-1 0,-1 2 1 15,2-2 1-15,-4 1-1 0,-1 1 2 0,-2-1-2 16,-2 1 1-16,-3-1 1 0,-3 0 0 0,-1 1-1 16,1-1 0-16,-5 2-3 0,1-1 1 0,-4 0-1 15,-3 1 3-15,-2-1-1 0,0 1 2 16,-3 0 0-16,1-1-2 0,2 1 1 0,1 0-1 16,4-3-1-16,1 3 3 0,2-1-2 15,3-1-1-15,0 1 2 0,2-1-1 0,2 1-1 16,4 0 2-16,-1-3-2 0,1 1-1 0,2 2 0 15,1-2-1-15,0 1 1 0,2-1 3 0,3-1-1 16,-1 0 2-16,4 1 1 0,2-1-4 0,1-1 3 16,0 1-1-16,1-1-1 0,2 0 2 15,0 0 0-15,0 0 0 0,0 0 2 0,0 0 3 16,0 0 1-16,0 0 2 0,0 0 1 0,0 0-1 16,0 0 1-16,0 0 1 0,0 0-1 0,0 0 4 15,0-1-2-15,0-2-3 0,-1-1-2 16,0 0-6-16,-3-1 1 0,1-1 2 0,0-1 3 15,2-3-2-15,0 1 0 0,1-3 0 0,0-2-2 16,0-2 4-16,0-1 0 0,0-3-1 0,1-1 1 16,0 1-5-16,0-2 2 0,2-3-2 0,-1 1-1 15,0-3 3-15,-1-2-2 0,-1-2 0 16,0-1-2-16,0-1 2 0,0-2 0 0,0 0-1 16,0 0 2-16,0 1-3 0,-1 1 0 0,1-1 0 15,0 1-7-15,0 1 5 0,0 0-3 16,0 0 0-16,0 4 5 0,0 1-2 0,0 4 3 15,0 1 1-15,0 2-2 0,0 4-1 0,0 2-1 16,0 1 0-16,0 4-1 0,0 0 3 0,1 4 0 16,0-1-2-16,0 3 3 0,-1 1-4 0,0 0 0 15,1 2-2-15,-1 0 0 0,0 0 1 16,0 0-3-16,2 0 1 0,-2 0-4 0,0 0-1 16,0 0-2-16,0 0-4 0,0 0-8 0,1 0-16 15,3 0-18-15,1 2-35 0,3 2-61 0,5 1-96 16,1 1-192-16,-1-1-670 0,-5-2-239 0</inkml:trace>
  <inkml:trace contextRef="#ctx0" brushRef="#br0" timeOffset="96402.038">1907 6383 0 0,'0'0'218'0,"0"0"151"16,0 0-13-16,0 0-26 0,0 0-40 16,0 0-41-16,0 0-42 0,0 0-27 0,0 0-26 15,0 0-24-15,0 0-22 0,0 0-15 0,-5-20-12 16,2 18-15-16,1 1-10 0,1 1-10 0,1-1-6 16,-1 1-9-16,1 0-8 0,0 0-7 15,0 0-7-15,0 0-7 0,0 0-4 0,0 0-7 16,0 0-7-16,0 1-4 0,0 5 3 0,0 2 4 15,-3 6 9-15,2 5 5 0,-2 3 1 0,0 6 1 16,2 3-2-16,0 2 1 0,-2 0 3 16,-1 3-2-16,2 3 2 0,-1 0-4 0,-2 4-1 15,1 0 2-15,0-1 3 0,0 0 9 0,1-3 1 16,0 1-1-16,0-4 4 0,2-3-3 0,1-1 3 16,0-6 0-16,0-2-1 0,0-4-5 0,0-2-4 15,0-3-1-15,0-2-6 0,0-2 4 16,-1-3-1-16,0 0 1 0,0-1 3 15,1-1-4-15,0-3-2 0,0-1 1 0,0-1 0 0,0-1 3 16,0 1 1-16,0-1 1 0,0 0 3 16,0 0-1-16,0 0 3 0,0 0 1 0,0 0 5 15,0 0-6-15,0 0-2 0,0 0-5 16,1 0-13-16,-1 0-9 0,0-1-13 0,0-1-29 0,0-2-38 16,0-3-69-16,0-2-125 0,-1-3-264 15,1 1-510-15,0 4 31 0</inkml:trace>
  <inkml:trace contextRef="#ctx0" brushRef="#br0" timeOffset="96855.2727">1782 6425 675 0,'0'0'486'16,"0"0"-138"-16,0 0-68 0,0 0-37 0,0 0-27 16,0 0-42-16,0 0-40 0,0 0-32 0,0 0-31 15,0 0-21-15,0 0-10 0,0 0-6 16,0 0 2-16,0 0 3 0,63-21 3 0,-38 17 2 16,1-1 1-16,5-1-2 0,5 0-4 0,-2 0-5 15,4-1-7-15,-4 1-2 0,1 0-1 0,-4 0-2 16,-4 2 2-16,-3 1-2 0,-2 0-5 15,-4 1-3-15,-3 1 0 0,-2-2-4 16,-4 2 2-16,-1 0-1 0,-4 1-3 0,0 0-2 16,-2-1-2-16,-2 1-2 0,0 0 1 0,1 0-1 15,-1 0-1-15,0 0 3 0,0 0-4 0,0 0 0 16,0 0-1-16,0 0 2 0,0 0-2 0,0 0 0 16,0 0-1-16,0 0-3 0,0 0 3 15,0 0-2-15,0 0 2 0,0 0 2 0,2 0-3 16,-2 0 1-16,2 0-1 0,-1 1-5 0,0 0 0 15,0 0-4-15,0 2-6 0,-1-1-7 0,0 0-9 16,0 1-17-16,0 0-21 0,0 0-35 16,0 2-46-16,0 2-49 0,-4 0-58 0,-2 1-109 15,0-1-233-15,2-2-735 0</inkml:trace>
  <inkml:trace contextRef="#ctx0" brushRef="#br0" timeOffset="97318.9937">1831 6759 0 0,'0'0'0'0,"0"0"0"16,0 0 411-16,0 0 9 0,0 0-50 0,0 0-59 16,0 0-55-16,0 0-45 0,0 0-39 15,0 0-25-15,0 0-21 0,0 0-20 0,0 0-17 16,0 0-9-16,3 5-8 0,-3-5-8 16,1 0-6-16,2 0-7 0,2 0-8 0,0 0-5 0,4-2-5 15,5-1-1-15,0 0 0 0,7-2 1 0,6 0-5 16,2 0 0-16,1 2-5 0,-1-1-2 15,1-1 1-15,-4 1-4 0,1 1-1 16,-3 1 1-16,-3-1-4 0,-4 1 0 0,-4 0-1 0,-2 0-5 16,-2 1-1-16,-1 1-3 0,-5-1 1 15,1 1-3-15,0 0 2 0,-2 0-2 0,-1 0-2 0,2 0 0 16,0 0-5-16,-2 0 6 0,0 0-2 0,-1 0 2 16,0 0-1-16,1 0-3 0,-1 0-3 15,1 0-2-15,-1 0-4 0,0 0-4 0,0 0-8 16,0 0-14-16,0 1-23 0,0 0-29 15,0 2-34-15,0 0-41 0,0 2-51 0,-2 1-53 16,-3 0-119-16,1-1-270 0,2-1-663 0</inkml:trace>
  <inkml:trace contextRef="#ctx0" brushRef="#br0" timeOffset="97593.5493">1836 7097 1760 0,'0'0'310'16,"0"0"-162"-16,0 0-22 0,0 0 16 0,0 0 17 15,0 0-3-15,0 0-28 0,0 0-27 16,157-17-29-16,-113 11-19 0,3 0-12 0,-2 2-5 16,2 0-4-16,-6 2-8 0,-7 1-5 0,-3 1-7 15,-5 0-4-15,-6 0-3 0,-6 0-2 0,-4 1-5 16,0 1-1-16,-6 2-9 0,0-2-11 15,-2 2-15-15,-2 0-27 0,1-3-34 0,-1 3-42 16,0-2-64-16,0 1-80 0,0-1-176 0,0 0-465 16,0-2-149-16</inkml:trace>
  <inkml:trace contextRef="#ctx0" brushRef="#br0" timeOffset="98369.4169">3053 6407 0 0,'0'0'107'0,"0"0"325"0,0 0-51 16,0 0 1-16,0 0-56 0,0 0-70 0,0 0-41 15,0 0-42-15,0 0-31 0,0 0-14 0,0 0-17 16,0 0-12-16,0 0-14 0,0 0-14 16,14-21-7-16,-14 21-12 0,-4-1-12 0,3 0-10 15,-2 0-12-15,-1-2-10 0,-1 2-3 0,-2-1-2 16,-4 0-1-16,-1 2 4 0,-6 0-3 16,2 0 1-16,-3 0 3 0,-2 3 0 0,0 0 1 15,2 2 0-15,-2 2-3 0,2 0-1 16,-1 0-2-16,2 2-2 0,1 0 0 0,3 2 0 15,-1 1 0-15,2 0 0 0,5-1-1 0,-1 2 0 16,3-2 0-16,2 1 0 0,1-1 0 0,3-1 2 16,0 1 1-16,0-1 2 0,7 1 1 0,-1-1 5 15,4 0 1-15,0 1 0 0,4 0 0 16,0 0-4-16,5-2 3 0,-1 0 1 0,1 0-4 0,1-1 2 16,1 1-2-16,0-1-4 0,-1 0 2 0,1 1-3 15,2 0-2-15,-4 0 4 0,1 1-3 16,0 1-1-16,-4-1 1 0,0 2-1 0,0-1 0 15,-1 2 2-15,-2-1-1 0,1 2-1 16,-4 0 1-16,-3 0-4 0,-1 0 2 0,2 0 1 16,-6 1-2-16,-1-2 3 0,-1 2-2 0,0-1 1 15,0 1 2-15,-4-2 2 0,-4-1 1 16,-1 0 3-16,-1 0 3 0,-4-3 1 0,-2-2 5 0,-2 2 6 16,-1-3 1-16,-3-3 2 0,-1 0 2 15,-4-1-1-15,1-2-1 0,-4 0-3 0,2-2-2 16,0-2-1-16,2-2-2 0,-1-1-6 15,5 0 1-15,2-1-2 0,1 0-2 0,5 0 6 0,0 0-8 16,4 1-1-16,0-1-2 0,4 2-6 16,-1 0 1-16,5 0-7 0,0 3-14 0,2 0-18 15,0 1-29-15,0-2-37 0,2 2-68 0,5 0-93 16,4-2-211-16,-1 1-651 0,-3 1-246 0</inkml:trace>
  <inkml:trace contextRef="#ctx0" brushRef="#br0" timeOffset="98866.3486">3279 6346 0 0,'0'0'486'0,"0"0"-11"0,0 0-48 16,0 0-56-16,0 0-72 0,0 0-78 0,0 0-46 16,0 0-29-16,0 0-28 0,0 0-19 0,0 0-17 15,0 0-17-15,0 0-20 0,0 0-15 0,20-13-8 16,-2 12-2-16,5 0 3 0,5-1 7 16,9 1 1-16,0 1-2 0,5-1 2 0,2 1-4 15,-1 0 3-15,4-1-5 0,-1 1-5 0,-1 0-1 16,-2-1-7-16,-3 1 0 0,-4 0-2 15,-6-2-2-15,-4 2-2 0,-4-1 1 0,-4 0-1 16,-2 0-3-16,-3-1 0 0,-4 2-3 0,-2 0-6 0,-3 0-6 16,-3 0-16-16,-1-1-24 0,0 1-33 15,-3 0-55-15,-3 0-25 0,-3 0-55 0,-3 0-92 16,2 1-245-16,1 1-626 0</inkml:trace>
  <inkml:trace contextRef="#ctx0" brushRef="#br0" timeOffset="99196.891">3646 6333 1204 0,'0'0'491'0,"0"0"-148"0,0 0-78 0,0 0-40 16,0 0-50-16,0 0-46 16,0 0-44-16,0 0-36 0,0 0-27 0,0 0-9 15,0 0 1-15,0 0 8 0,0 0 8 0,0 0 3 16,-4 82 2-16,4-56-4 0,0 1-10 0,0 4 1 15,6 2-6-15,-2 2-4 0,0 1 5 16,0 2-9-16,-2 2-3 0,-2-1 2 0,0 0-2 16,-5 0 6-16,0-2 3 0,-2-5 3 0,4-3 2 15,0-5-5-15,0-5-4 0,2-2-1 0,-2-3 1 16,3-5-1-16,-2 0 2 0,1-4-2 0,1-1-3 16,0-2 1-16,0-2 2 0,0 0 3 0,0 0 5 15,0 0 1-15,0 0-2 0,0 0-2 16,0 0-5-16,0 0-7 0,0 0-8 0,0 0-16 15,2-2-20-15,-1-2-40 0,3-1-62 0,1-4-74 16,4 0-145-16,-3 0-495 0,-1 4-770 0</inkml:trace>
  <inkml:trace contextRef="#ctx0" brushRef="#br0" timeOffset="99720.1455">4238 6236 945 0,'0'0'452'0,"0"0"-112"0,0 0-52 0,0 0-52 0,0 0-52 15,0 0-53-15,0 0-45 0,0 0-22 16,0 0-4-16,0 0 0 0,0 0 0 0,0 0-4 16,137-18-6-16,-102 17-8 0,2 0-1 15,5 0-7-15,1-2-3 0,1 2-1 0,0-1-8 16,3-1 1-16,-4 0-1 0,-2 0-2 0,-1 1 2 16,-8 0-5-16,-2-1-1 15,-5 1-2-15,-3 0-3 0,-2-1-1 0,-5 1-2 0,-3 0-2 16,-3 1-3-16,-1-1 1 0,-6 1-2 0,1 1 0 15,-3 0 1-15,0 0-6 0,0 0-9 0,0 0-14 16,0 0-28-16,-2 0-44 0,-1 0-40 0,-1 0-19 16,-3 3-35-16,-4 1-62 0,-4 2-167 15,4 0-490-15,1-3-218 0</inkml:trace>
  <inkml:trace contextRef="#ctx0" brushRef="#br0" timeOffset="100111.9087">4598 6210 428 0,'0'0'579'0,"0"0"-151"16,0 0-70-16,0 0-48 0,0 0-54 0,0 0-49 15,0 0-56-15,0 0-43 0,0 0-35 0,0 0-29 16,0 0-19-16,0 0-13 0,0 0-1 0,0 0 4 16,-5 13 10-16,10 0 8 0,3 1 2 0,0 3-1 15,2 2-6-15,0 1-4 0,3 2-4 0,-1 2-5 16,0 3 0-16,-1-2-2 0,1 4-2 15,-3-1-3-15,0 0 2 0,-1 3-1 0,-2-2-1 16,0 1 2-16,-1-1-2 0,-1-1 0 16,-4 1 1-16,0-1 1 0,0-1 1 0,-8-1 9 0,-3-2 4 15,1-2 4-15,0-1-5 0,0-3-6 16,0 0-4-16,-1-3-4 0,-1-1 7 0,-1-2 2 16,-2-3 1-16,3-1 5 0,-6-1-6 0,2-1 0 15,-4-3 1-15,0-1-3 0,-5-2 1 16,1 0-3-16,-4 0 0 0,3 0-6 0,0-1 1 15,4-3-1-15,0-2-1 0,1-1 5 0,3 1-8 16,-1-2-3-16,3 1-3 0,2-2-13 0,1 0-6 16,2-1-20-16,2-1-32 0,-1 2-50 15,4-2-75-15,0-1-150 0,4 4-759 0,-1 3-593 0</inkml:trace>
  <inkml:trace contextRef="#ctx0" brushRef="#br0" timeOffset="135557.4418">5037 6205 0 0,'0'0'0'0,"0"0"0"16,0 0 0-16,0 0 0 0,0 0 0 0,0 0 0 15,0 0 192-15,0 0 34 0,0 0-41 0,0 0-37 16,0 0-2-16,0 0-6 0,-6-13-10 16,5 11-7-16,-3 0-18 0,3-1-12 0,-3 0-8 15,0 0-7-15,2 1-9 0,-3-2-2 0,1-1-5 16,1 2-3-16,-1-1-1 0,0 1-7 0,1-2-5 16,-1 1-4-16,1-1-6 0,0-1-2 15,-1 1-2-15,1-3 2 0,-2 3-1 0,1 0-3 16,2 0-3-16,-2 0-6 0,0-1-3 0,1 2 1 15,-3-1-3-15,3-1 3 0,-2 1-5 0,0 1 0 16,2-1-1-16,-1 1-3 0,1-1 2 0,0 2 0 16,-1-2-3-16,1 1 0 0,-1-1-1 15,0 2-2-15,1 0 0 0,-1-1-1 0,0 0-1 16,1 1-1-16,-3 0 0 0,3 0-3 16,-5 0 3-16,5 0 0 0,-3 1 0 0,2-1 4 15,-3 2-5-15,1-1-2 0,-1 1 1 0,0-1-2 16,1 1 2-16,-4-2-1 0,3 2 2 0,-3 0-3 15,0 0 3-15,-1 0 0 0,1 1 0 0,1-1 4 16,-2-1-3-16,3 1 0 0,1 0-1 16,-1 0-3-16,0 0 5 0,-1 0 0 15,1-1-2-15,0 2 2 0,2-1-3 0,-3 1-1 0,2 0 1 16,-1 0 0-16,0 0 0 0,0 0-1 0,-1 0 0 16,0 1-6-16,0 1 7 0,-1-1-1 15,-1 1 0-15,3-1 6 0,-1 2-6 0,-1-1 0 16,0 1-1-16,-1 1-1 0,-2-1 3 15,1 0-1-15,1 2 2 0,-3 0-2 0,0-1 0 0,1 1 2 16,0 0-2-16,-2-1 4 0,3 2-4 16,0 0 1-16,0-1 0 0,1 1-2 0,1 0 2 15,0-1 0-15,0 1-1 0,1 0 2 0,-2 0-2 16,2 1 2-16,1 0-1 0,-4 1-1 16,2 1 1-16,0-1 1 0,-1 1 0 0,1 0-3 15,-1-1 5-15,0 2 0 0,-2-1 0 0,1-1 5 16,2 1-3-16,-1-1-1 0,0 2 2 0,1-2-3 15,0 1 2-15,-1 1 1 0,2-1 1 0,-1 2 0 16,1-2 0-16,-1 1 1 0,1 1 0 0,2 0 6 16,-3 1-1-16,3-1 2 0,-2 1 0 15,0-1-5-15,0 0 5 0,1 2-3 0,-1-1 1 16,-1 0 2-16,0 0-2 0,1 2 2 16,-1 0-1-16,2 1-1 0,-1-1-1 0,3-1-3 15,-3 2 0-15,1-3 2 0,0 4 3 16,0 0-1-16,0-1 0 0,3 1-5 0,-3-1-2 0,3 1-1 15,0-2-2-15,0 1-1 0,2-2 0 16,-1 0 0-16,2 0-1 0,0 0 0 0,0 1 0 0,0-3 1 16,1 3 0-16,1-1 2 0,-1-1-3 15,1 0 0-15,0 0 1 0,0 1-1 0,0 0 0 16,0-1 0-16,0 0-1 0,0-1 1 0,0 1 0 16,0-1 1-16,0 2 0 0,1-1-1 15,0 0 0-15,1 0-1 0,0-2 1 0,-1 2-1 16,0-2 0-16,3 0 1 0,-1-1-1 0,0 1 0 15,1-1-1-15,1-1 0 0,-1 1 2 16,1-1-2-16,-1 2 0 0,1-2 1 0,1 0-2 0,-1 1 0 16,0-1 2-16,0 1 1 0,0 0-1 15,1 0 1-15,0 1-3 0,2-2-1 0,-2 1 0 16,0 0-1-16,3 0 2 0,1-2-1 16,-2 1 0-16,1 0 2 0,1 1-2 0,-1-2 2 15,0 0-1-15,0-1 0 0,-1 1-2 0,1-2 1 16,0 0 0-16,2 0 0 0,-1 0 3 0,0-1-1 15,1 0 1-15,-2-1 1 0,2 1-2 16,1-2 1-16,-2 2 0 0,2-2-2 0,0 1 0 16,-2-1 0-16,2 2 0 0,-1-3 1 0,1 1 2 15,0 0 0-15,1 0-2 0,0-1 2 0,0 0-4 16,-3-1-1-16,2 1 2 0,-1 0-3 0,-1 0 4 16,1 1 1-16,1-1-2 0,0-1 3 15,-1 0 0-15,1 0-2 0,1 1 2 0,0-1 0 16,0 0-4-16,0 0 4 0,2 0-2 0,0 0 0 15,-3 0 2-15,4 0 0 0,-3 0-1 0,2 0 3 16,-3-1-3-16,2 0 1 0,-2-1-1 16,0 0 1-16,1 0-1 0,-3 1 1 0,3-3 2 15,-3 2-2-15,1-1 4 0,1 0-1 0,-2 0-1 16,0 1 3-16,1-2-2 0,-1 0 2 16,-1 0 1-16,2-2 0 0,-2 2 2 0,0-2-1 0,2-1-2 15,-1 1 0-15,0-1 0 0,2 0-2 16,-2 1 1-16,0-1-1 0,0 0-4 0,0 1 2 15,-2-2 0-15,3 2-2 0,-4 0 6 0,1-1-4 16,1-1-1-16,-1 1 3 0,1-2-4 0,0 1 1 16,2 0 1-16,-2-1-1 0,-1 0 2 0,-1 1 0 15,1 0 1-15,-1-2 1 0,-1 2 1 16,0-1-1-16,0 0 1 0,0-1 0 0,-1 3-4 16,0-4 2-16,0 2-1 0,-1 0 1 0,0 0 1 15,0 0 1-15,2-1-3 0,-2 1-1 16,-1-2 2-16,1 0-3 0,0 0 1 0,-1 1 1 15,1-1-3-15,0 2 2 0,-1-1 1 0,0-1-2 16,1 2 5-16,-3-1-4 0,1 0 1 0,1 0 1 16,-2 0-4-16,2 0 2 0,-2 1 2 0,2 0-1 15,-1 0-2-15,1 0 0 0,-1-1 0 0,-1 0 0 16,2 0 3-16,-1 2-3 0,1-3 1 16,-2 1-1-16,1 1-4 0,1-2 2 15,0 1-1-15,-1 0-1 0,-1-1 2 0,2 1 2 0,-2-1 0 16,0 1 0-16,-1 0 2 0,2-1-4 15,-1 2 1-15,-1 0 0 0,0 1-3 16,0-2 3-16,2 2-4 0,-2-2 1 0,0 1 1 0,1-2 0 16,-1 3 1-16,0-3 2 0,0 2-3 15,0-1 1-15,0 0 0 0,0 1-1 0,0-2-1 16,-1 3 1-16,-1-1 0 0,2-1 0 0,-1 2 0 16,-2-1 0-16,2 2 1 0,-2-1 0 0,1 1-2 15,1 0 1-15,-2 0-1 0,0 2-1 0,1-2 4 16,0 1-1-16,-1-1-1 0,0 2 3 15,-1-1-2-15,3 1 1 0,-3-1 0 0,1 1-1 16,1-1 0-16,-1 0 0 0,-1-1 0 16,2 0 0-16,-3 0 2 0,0-1-2 0,-1 1-2 0,1-1 0 15,-2 0-2-15,1-1 2 0,-2 3-1 16,1-1 0-16,0 0 0 0,-1 1 0 0,1-1-3 16,-4 0 0-16,2 1 1 0,0-1-6 0,-3 1-1 15,2 0-8-15,-5 2-13 0,2-2-16 16,0 1-26-16,-4 2-46 0,0 1-71 0,-1 2-149 0,0 0-427 15,7 0-821-15</inkml:trace>
  <inkml:trace contextRef="#ctx0" brushRef="#br0" timeOffset="159931.5853">3020 6033 0 0,'0'0'0'0,"0"0"0"0,0 0 0 16,0 0 125-16,0 0 60 0,0 0-24 16,0 0-27-16,0 0-27 0,0 0-14 0,0 0-5 15,0 0 1-15,0 0 11 0,-4-2 7 0,4 2 9 16,0 0 5-16,0 0-5 0,0 0-5 0,0 0-7 16,0 0-11-16,0 0-9 0,0 0-11 0,0 0-10 15,0 0-9-15,0 0-7 0,0 0-5 0,0 0-6 16,2 0 3-16,-1 0-4 0,0 0 1 15,0 0 3-15,0 0-7 0,0 0 2 0,2 0-1 16,1 0-4-16,-2 0 5 0,3 0-4 0,0 0-3 16,0 0-1-16,3-1-6 0,0 1-3 15,3-1-2-15,2 1-2 0,3-1-3 0,1 1 1 16,0-1-2-16,2-1-2 0,3 1 5 0,2 0-5 16,0 0 2-16,5 0-1 0,1 0-4 15,1-2 1-15,-1 1 0 0,1 1 1 0,0-2 0 16,-1 1 2-16,-1 1-1 0,-4-1 0 0,0 0 4 0,-2 0-1 15,-2-1 1-15,-1 1-2 0,2 0-3 16,-3-1 0-16,-1 1-1 0,1-2-2 0,-3 1 0 16,1-1-1-16,-2 2-1 0,1-2 4 15,0 2 1-15,-1-1-1 0,-1 1-1 0,1-1 2 16,-2 1-3-16,-1 0 0 0,-1-1 2 0,-3 0 0 16,2 2 3-16,-5-1-1 0,0 1 0 15,-1 1 1-15,-2 0 0 0,2 0 2 0,-4 0 0 0,2-2 1 16,0 2-3-16,-2 0 1 0,1 0-3 15,-1 0-2-15,0 0 2 0,1 0-3 0,-1 0 0 16,0 0-1-16,0 0-2 0,0 0 0 0,0 0 0 16,0 0-2-16,0 0 4 0,0 0-2 0,0 0-1 15,0 0 0-15,0 0 1 0,0 0 0 16,0 0 0-16,0 0 1 0,0 0-3 0,0 0 0 16,0 0-1-16,0 0-2 0,0 0 0 0,0 0-4 15,0 0-2-15,0 2 6 0,0 2 2 16,0 2 7-16,0-2 3 0,0 3-3 0,3-1 0 15,-3 1-3-15,2 0 2 0,-1 0-2 0,0 0 2 16,1 0 0-16,-1 3-2 0,0-1 3 0,2 0-4 16,-2 2 2-16,1 2 0 0,1-3 1 15,1 3 3-15,-2 1-2 0,1 3 1 0,0 0 0 16,1-1-2-16,0 4 1 0,-1-4 0 0,-1 2 1 16,0 0 0-16,2 1 2 0,-2-1 2 15,-2 1 2-15,3-1 3 0,0 1-2 0,-2-1-1 16,1-1-2-16,-1 1-2 0,3 2 0 0,-3-5 1 0,2 0 0 15,-1 5 0-15,0-4 1 0,-2 1-2 16,1 0 0-16,-1-2 0 0,0 2 3 0,0-2-1 16,0 2 2-16,0-1 0 0,0 1-3 0,0 0 0 15,0 1-2-15,0-2-2 0,0 2 0 16,0-1 0-16,0 0 0 0,0-2 0 0,0 3-1 16,0-1 2-16,0-2 1 0,0 0 2 0,0 3-5 15,-1 2 1-15,-1-4-1 0,1 1-3 16,0 1 3-16,-2-2 0 0,2 2 3 0,0-2-3 15,-2 1-2-15,2-3 1 0,0 0-1 0,0-1 3 16,0 1-2-16,-1-2 0 0,2 1 0 0,-1 0-4 16,1-2 4-16,-1 1 0 0,1 0 0 15,0 0 5-15,0 1-5 0,0-4-2 0,0 3 1 16,0-1-2-16,0-2 2 0,0 1-1 0,0 0 0 16,1-1-2-16,0 1 4 0,1-1 0 0,-1-1 0 15,0 2 4-15,-1-3-5 0,0 2 0 0,1-2-3 16,-1 0-4-16,0-1 7 0,0 1-1 0,0-1 2 15,0 0 4-15,0 0-7 0,1-2 1 16,-1 3 0-16,0-4 0 0,0 2 0 0,0-1 1 16,0 2-1-16,0-2-3 0,0 1 3 0,0-2 1 15,0 2 0-15,0 0 4 0,0 0-5 0,0-2 0 16,3 2-2-16,-3-1-1 0,0-1 3 16,0 1-1-16,0-2 2 0,0 1 0 0,0-2-1 15,0 0 0-15,0 0 0 0,0 0 2 0,0-1-2 16,0 2 0-16,0-2-1 0,0 0-2 15,0 0 4-15,0 0 2 0,0 0 0 0,-3 0 2 16,2 0 0-16,-4 0-2 0,0 0-1 0,-2 0 1 16,-3 0-1-16,-1 0-2 0,-3 0 1 0,-2 0-4 15,-2 0 2-15,-2 0 0 0,-3 1 1 0,3 0 2 16,-5 1-5-16,0 1 0 0,0 0 1 16,0-1-1-16,3 2 2 0,-4 1 0 0,1-1 0 15,-1-1 0-15,1 1 0 0,1 1-1 0,-1-1-1 16,2 2 3-16,0-2-3 0,1 3-1 0,-2-1 0 15,1-1-3-15,3 1 6 0,0-2 0 0,-1 2 1 16,3-2 1-16,3 0-3 0,0 0 0 16,2-1 1-16,3-1 0 0,0 1 0 0,3-1 1 15,1-1 1-15,-1 0-3 0,4 0 3 0,0 0 2 16,0-1-1-16,1 0 3 0,2 0-2 0,0 0-1 16,0 0 2-16,0 0-1 0,0 0 3 15,0 0 3-15,0 0 2 0,0 0-1 0,0 0-1 16,0-1-2-16,0-1-4 0,-2-1 2 0,1-1-5 15,-2 0 2-15,1-3-1 0,0 1-3 16,0-1 5-16,0-1-1 0,-1-1 3 0,0 0 0 16,1 1-2-16,0-2-1 0,-2 0-2 0,1-2 1 15,1-1 1-15,-1 1 0 0,1-3 0 16,0 1-4-16,2-2 4 0,-1 0 2 0,0-1-1 16,0-1 4-16,1-1-5 0,-1 0-2 0,1-1 2 15,-2 2-3-15,2-2 3 0,0 1 1 0,0-1 0 16,0 0 1-16,0 0-2 0,0 1 0 0,0-1-2 15,0 1 3-15,0-1-2 0,0 1 1 16,0-1 1-16,0-2-4 0,0 1 4 0,0-1-1 16,0 1 2-16,0 0 3 0,0 1-6 0,0-1 0 15,0 1 0-15,0-1-3 0,0-1 5 0,0 1-1 16,0 0 1-16,0 1-3 0,0-1 3 0,0 0 0 16,-1 1-1-16,0 2 6 0,1-1-7 15,-2 2 1-15,2-1 0 0,0 2 0 0,-1-2 1 16,0-2-2-16,1 4 1 0,-1-3-1 0,1-1 1 15,-1 2 0-15,-2 0 1 0,1 0 0 0,0 0-1 16,0 0-1-16,1 1-2 0,0-1-7 16,-1 1 8-16,1-1 0 0,0 0 2 0,-1 1 5 15,2-1-7-15,0 2 1 0,-1 0-2 0,-1 1-2 16,2 0 4-16,-1 2-1 0,-1 4 1 16,1-2-2-16,-1 4 2 0,1 0-2 0,1 1 1 15,0 3 5-15,-1-1-9 0,1 2-3 0,0 1-7 16,-1 1-25-16,1-2-23 0,0 2-40 0,-1-1-89 15,1 0-120-15,-1 0-371 0,1 1-1001 0</inkml:trace>
  <inkml:trace contextRef="#ctx0" brushRef="#br0" timeOffset="161053.6377">1952 8724 0 0,'0'0'0'16,"0"0"0"-16,0 0 267 0,0 0 78 16,0 0-37-16,0 0-35 0,0 0-33 0,0 0-26 15,0 0-24-15,0 0-28 0,0 0-21 0,0 0-16 16,-15-64-12-16,15 60-10 0,0 2-10 0,0 1-14 15,0 0-18-15,0 1-15 0,0 0-18 16,0 0-13-16,0 0-11 0,0 0-12 0,0 0-7 16,0 8-1-16,0 3 10 0,0 7 12 0,0 6 15 15,2 6 10-15,0 3 3 0,0 5 1 16,-1 2-5-16,0 1-3 0,-1 2-3 0,0 0 4 16,0 1 12-16,-3 1 4 0,-3-2-1 0,4-4-6 15,-1-3-11-15,1-5-8 0,0-3-1 16,2-3 0-16,0-2-4 0,0-1 0 0,0-6-3 0,0 0 0 15,2-2 1-15,0-5-5 0,-1 1-1 16,0-3-2-16,0-2 0 0,-1 1 1 0,1-2-1 16,-1-2 1-16,0-1-2 0,0 0-1 0,0 1 2 15,1-2-3-15,-1 0 3 0,0 0-1 16,0 0-3-16,0 0 3 0,0 0-5 0,1 0 1 16,-1 0 2-16,0 0-4 0,2 0-8 0,-2-2-11 15,0 0-22-15,2-1-34 0,-1-2-46 0,2-3-56 16,-1-2-86-16,4-2-162 0,-4 2-393 0,1 4-523 15</inkml:trace>
  <inkml:trace contextRef="#ctx0" brushRef="#br0" timeOffset="161468.207">1857 8729 539 0,'0'0'550'0,"0"0"-275"0,0 0-73 16,0 0 0-16,0 0 9 0,0 0-23 16,0 0-42-16,0 0-43 0,0 0-28 0,0 0-7 15,0 0 5-15,0 0 3 0,0 0-1 0,109-34-7 16,-79 29-11-16,1 0-8 0,6-1-5 0,-2-1-8 15,5 0 1-15,0-1-4 0,0 1-8 0,-1 0-1 16,-2-1-8-16,-2 2-4 0,-4 1 1 16,-6 1-4-16,-1 1-1 0,-5-1-1 0,-5 2-2 15,-3-1 1-15,-4 1 2 0,-4 0-1 0,2 2 0 16,-4 0-1-16,-1 0-1 0,0 0-3 16,0 0 2-16,0 0-1 0,0 0-3 0,0 0-1 15,0 0-4-15,0 0-1 0,0 0-3 0,0 0-6 16,0 0-6-16,-1 0-12 0,1 0-10 0,-2 0-8 15,0 0-4-15,1 4-6 0,-1 0-15 16,-2 2-28-16,0 0-47 0,-3 1-51 0,0 0-80 16,-1 1-177-16,-1-1-436 0,6-2 90 0</inkml:trace>
  <inkml:trace contextRef="#ctx0" brushRef="#br0" timeOffset="161884.2406">1882 9147 0 0,'0'0'32'16,"0"0"327"-16,0 0 5 0,0 0 3 0,0 0-22 15,0 0-41-15,0 0-68 0,0 0-54 16,0 0-34-16,0 0-26 0,0 0-14 0,0 0-14 16,0 0-10-16,0 0-13 0,94-22-9 0,-76 19-8 15,1-3-7-15,2 1-5 0,2 0-7 0,1-2-2 16,0 1-2-16,0 1-6 0,0 0 4 16,0 0-6-16,-4 1-2 0,1 0-3 0,-3 1-7 15,-4 0-2-15,1 1-2 0,-3 0-1 16,-2 0-2-16,-2 1 0 0,-1 0 0 0,0 1-3 0,-4 0 3 15,2 0-3-15,-3 0-1 0,0 0 3 16,-1 0-6-16,-1 0 0 0,2 0-3 0,-2 0-1 16,0 0-1-16,0 0-2 0,0 0-6 0,0 0-13 15,0 0-8-15,0 0-26 0,0 0-28 0,0 2-24 16,0 2-48-16,-2 2-47 0,0 0-67 0,-3 3-158 16,1-2-330-16,1-3-287 0</inkml:trace>
  <inkml:trace contextRef="#ctx0" brushRef="#br0" timeOffset="162157.6785">1807 9490 536 0,'0'0'425'0,"0"0"-191"15,0 0-24-15,0 0 51 0,0 0 52 0,0 0-27 16,0 0-59-16,0 0-57 0,147 2-41 15,-105-9-24-15,6-2-12 0,3 1-19 0,1 0-11 16,-2 0-18-16,-6 2-19 0,-5 2-9 16,-9 2-14-16,-8 2-1 0,-6 0 0 0,-6 0-5 15,-6 0 0-15,-3 0-6 0,-1 0-15 0,0 0-19 16,0 2-20-16,-1 1-20 0,-2 1-20 0,-5 2-18 16,2-1-38-16,-3 2-45 0,1 1-95 0,-3-1-193 15,4-1-411-15,2-1 191 0</inkml:trace>
  <inkml:trace contextRef="#ctx0" brushRef="#br0" timeOffset="165132.2005">3087 8722 0 0,'0'0'392'0,"0"0"-77"0,0 0-68 0,0 0-27 16,0 0-32-16,0 0-17 0,0 0-23 0,0 0-26 16,0 0-15-16,0 0-16 0,0 0-13 0,0 0-12 15,0 0-11-15,0 0-13 0,-40-47-12 0,34 44-10 16,-4 3-3-16,0 0-3 0,-2 0 6 16,-5 0 19-16,1 0 3 0,-3 2 2 0,0 3-2 15,0 2-16-15,-1 0 0 0,0 1-2 0,1 2-6 16,-1 0-3-16,4 1-5 0,0 0-2 0,1 0 5 15,1 1-1-15,4-1-4 0,0 1-1 16,2-1-4-16,3-1-1 0,1 0 3 16,1-1-2-16,2-1 2 0,1-2 0 0,0 1-3 0,3-1 6 15,3 0 2-15,-1-1 4 0,5 0 2 16,0 0 0-16,3 0-1 0,2 0-1 0,5 0 1 16,0-2-2-16,6 1-1 0,-2-2-2 0,1 1-7 15,2 1 0-15,-1 1-1 0,-2-1 0 16,3 3 4-16,-3 1-5 0,-4 0 0 0,1 1-2 15,-2 2-3-15,-5 0 2 0,0 1 2 0,-5 1 1 16,-3 1-1-16,0 2 2 0,-4 0-2 0,0 0-2 16,-2 2 4-16,0-1-1 0,-3 0 1 15,-3-2 2-15,0-1 0 0,-3 1 3 0,-3 0 4 16,-4 0 8-16,-4 1 14 0,-1-1 7 0,-2 0 4 16,-4-2-6-16,0-1-9 0,-2-3-4 0,-3-1 0 15,-2-1 3-15,3-1-4 0,-1-2 3 16,2-3-4-16,1-1-1 0,4 0 1 0,1-1-5 15,4-4-1-15,1-1-4 0,4-1-2 0,1 1-3 16,0 1 3-16,3-3-2 0,6 2-1 0,-2 0-1 16,4 2-6-16,0 0-4 0,1 1-1 0,2-1-14 15,0 1-16-15,0 2-33 0,5-1-44 0,2-1-44 16,8 1-72-16,3-1-98 0,-3 2-263 16,-4 1-956-16</inkml:trace>
  <inkml:trace contextRef="#ctx0" brushRef="#br0" timeOffset="165526.3677">3462 8545 440 0,'0'0'467'16,"0"0"-127"-16,0 0-56 0,0 0-47 0,0 0-43 16,0 0-23-16,0 0-28 0,0 0-29 0,0 0-20 15,0 0-16-15,0 0-2 0,0 0-2 0,0 0-4 16,141-25-6-16,-106 25-12 0,5-1-10 15,3 0-10-15,1 0-5 0,-1-1-9 0,1 2-4 16,-3 0-2-16,-1 0-5 0,-3 0-1 0,-2 0-3 16,-5 0-5-16,-5 0-1 0,-5 0-6 0,-8 0-12 15,-4 2-18-15,-6-1-32 0,-2 0-53 16,0 0-30-16,-6 0-36 0,-4 0-81 0,-6 1-144 16,-1 0-241-16,2 1-187 0,5-2 582 0</inkml:trace>
  <inkml:trace contextRef="#ctx0" brushRef="#br0" timeOffset="165768.4573">3797 8513 0 0,'0'0'308'0,"0"0"87"0,0 0-101 16,0 0-101-16,0 0-63 0,0 0 9 0,0 0 47 15,0 0 38-15,0 0 23 0,0 0-30 16,0 0-45-16,0 0-33 0,-19 136-21 0,15-103-21 16,-4 5-16-16,-2 5 7 0,-3 4-1 0,-5 3-7 15,-4 0-5-15,4-2-27 0,0-2-21 0,5-2-6 16,-1-2-14-16,4-5 1 0,1-2-3 0,1-3-1 15,1-4 2-15,1-3-2 0,1-3-2 0,2-3-1 16,1-3 0-16,1-5-3 16,1-2-1-16,0-4 1 0,0-2-9 0,0 0 3 15,0-3-3-15,1 0-10 0,0 0 4 0,0 0-10 0,5 0-15 16,-1-4-22-16,5-2-47 0,3-1-58 16,3-4-85-16,4-2-218 0,-4 3-553 0,-5 4-140 15</inkml:trace>
  <inkml:trace contextRef="#ctx0" brushRef="#br0" timeOffset="166189.0209">4614 8444 1668 0,'0'0'293'0,"0"0"-112"16,0 0-26-16,0 0-6 0,0 0-9 16,0 0-19-16,0 0-35 0,0 0-35 0,0 0-23 15,0 0-17-15,0 0-4 0,0 0 4 0,0 0 7 16,0 0 3-16,-38 39 7 0,31-21-3 16,3 5-4-16,-2 0 4 0,0 4-5 0,-1 3 4 15,-2 3 3-15,-1 0-7 0,1 1-1 16,-2 4 2-16,-3 2 11 0,-2 4 11 0,1-3 7 15,0-2-8-15,4-6-13 0,3-4-12 0,4-2-10 16,2-1 3-16,1-3-1 0,-2 0-4 0,3-2 4 16,0-2-3-16,0-4 0 0,0 1-3 0,3-2-2 15,-2-3 0-15,1-2-1 0,0-2 2 16,-1 1 0-16,0-5-3 0,2 1-4 0,-2-1-2 0,0-1 1 16,-1-2-5-16,0 0-2 0,1 0-6 15,-1 0-14-15,0 0-10 0,0-1-22 0,0-4-40 16,2-1-38-16,-1-4-67 0,1 1-102 15,0-3-206-15,0 3-468 0,-2 4 19 0</inkml:trace>
  <inkml:trace contextRef="#ctx0" brushRef="#br0" timeOffset="166565.5418">4307 8553 905 0,'0'0'613'0,"0"0"-276"0,0 0-95 0,0 0-47 16,0 0-21-16,0 0-19 0,0 0-32 0,0 0-25 15,0 0-30-15,119-93-21 0,-88 86-11 0,0 0-12 16,5 3-2-16,1 0-5 0,3 2-3 16,1 1-2-16,0 1-1 0,-2 0-1 0,1 2-1 0,-7 4 4 15,-1 2-2-15,-6 1 0 0,-6 2 2 16,-1 1-11-16,-7 2 5 0,-2 1 0 15,-3 2-1-15,-3 0 11 0,-3 2-1 0,-1 0 1 16,-1 1 3-16,-5 0 1 0,-4-1 3 0,-3-1 4 0,0 0 5 16,-5 0-1-16,-3-2 5 0,0-2-4 15,-4-2-4-15,-4-2 0 0,-2-2-6 0,-1-1-4 16,-3-1 0-16,0-2-8 0,-2-2-1 0,3-2 1 16,2 0-3-16,3 0 3 0,2-2-4 15,6-1-4-15,1 1-2 0,6-2-5 0,0 0 1 16,7 3-3-16,1-2-7 0,2 2-19 0,0-1-35 15,3 2-53-15,1 0-85 0,0 0-112 16,0 0-251-16,0 0-1106 0</inkml:trace>
  <inkml:trace contextRef="#ctx0" brushRef="#br0" timeOffset="178900.5763">4869 8483 0 0,'0'0'0'0,"0"0"0"0,0 0 0 0,0 0 0 15,0 0 0-15,0 0 0 0,0 0 0 0,0 0 0 16,0 0 0-16,0 0 0 0,0 0 0 16,0 0 0-16,0 0 0 0,0 0 21 0,0 0 53 15,0 0-1-15,0 0-11 0,0 0-11 0,0 0-11 16,0 0-14-16,0 0-10 0,0 0-9 16,0 0-7-16,0 0-2 0,0 0-3 0,0 0-12 15,0 0-26-15,0 0-96 0,0 0-25 0,0 0 164 0</inkml:trace>
  <inkml:trace contextRef="#ctx0" brushRef="#br0" timeOffset="179604.8466">2986 8802 0 0,'0'0'0'0,"0"0"0"16,0 0 0-16,0 0 0 0,0 0 0 16,0 0 0-16,0 0 0 0,0 0 0 0,0 0 0 15,0 0 0-15,0 0 0 0,0 0 0 0,0 0 0 0</inkml:trace>
  <inkml:trace contextRef="#ctx0" brushRef="#br0" timeOffset="182486.2802">2599 8511 131 0,'0'0'316'0,"0"0"-89"0,0 0-18 16,0 0-9-16,0 0-27 0,0 0-32 0,0 0-37 16,0 0-35-16,0 0-16 0,0 0-6 15,0 0 2-15,0 0 6 0,0 0 1 0,0 0 3 16,6 1-1-16,-5-1 0 0,-1 0 4 16,3 0 1-16,1 0 14 0,-1 0 12 0,6 0 6 15,2 0 4-15,2 0-11 0,4 0-10 16,2-1-14-16,3-3-13 0,2 1-10 0,4-3-9 0,1 1-2 15,0 1-3-15,4-1-3 0,-4 0-7 16,1 1-7-16,-4 0-3 0,-1 2-1 0,-3 0 1 16,-5 0 2-16,-3 0-2 0,-2-1 1 0,-2 1-2 15,-3 1 1-15,-3 1 1 0,1-1 1 0,-3 1 1 16,0 0-3-16,-1-2 0 0,0 2-3 0,-1 0 0 16,2 0 3-16,-2-1 0 0,0 1 3 0,0 0-3 15,1-1-1-15,0 1 0 0,0 0-1 0,3 0 2 16,1-1-1-16,0 0-2 0,1 0-2 15,1-2-3-15,1 2 4 0,-1 0 0 0,0 0 2 16,-1 0 1-16,0-1-4 0,-1 1 0 16,1 0-1-16,-3 1 0 0,2-1 1 0,-3 1 1 15,0-1-2-15,0 1-2 0,0 0 1 0,-2 0-1 16,0 0 2-16,0 0 1 0,0 0-4 0,0 0 0 16,0 0 1-16,0 0-2 0,0 0 3 0,0 0-1 15,0 1 1-15,0 1-2 0,0 2 2 16,0 0 1-16,0 3 2 0,0 0 1 0,0 2 0 15,-2 2 0-15,0 0-2 0,0 0 1 16,2 1 0-16,0 2 1 0,-1 1-1 0,0 1 1 16,0 1-2-16,0 2 0 0,1 0 0 0,-2 3 2 15,1-2-1-15,1 0 0 0,0 0 1 0,0 1-4 16,0 0 2-16,0 0 1 0,0 0 0 16,0 2 1-16,0 2 2 0,1 0 0 0,2-2-1 15,-1 1 0-15,-1-1 1 0,3 1 1 0,0-2 0 16,0 1-3-16,1-1 0 0,-2 0-2 0,0 1 0 15,-1 0 2-15,0 1-1 0,-2 0-1 0,0-1 0 16,0 0-1-16,0-1 0 0,0-2 2 0,-3 1 1 16,0-1-2-16,2-4 2 0,0 1-3 15,0 0-1-15,0-2 2 0,-1-1-1 0,1 2 0 16,-1-3 1-16,0 2-2 0,1-1 2 0,-1-1-1 16,-1 1 0-16,2 0 2 0,-2-2-2 0,2 1-3 15,0-1 2-15,-1 1 0 0,-1-2-2 16,1 1 4-16,1-2 0 0,-1 1-3 0,0-3 5 15,-1 3-4-15,0-2-2 0,2 2 6 0,-1-2-6 16,-1-1 2-16,1 1 2 0,0-1-6 0,0-2 6 16,0 1-2-16,0-1 2 0,1-1 0 15,0 0-3-15,-1 0-1 0,2-2 0 0,0-1 2 16,0 1-2-16,-1-2 2 0,1-1 0 0,0 1-2 16,0-1 5-16,0 0-3 0,0 0 1 15,0 0 4-15,0 0-8 0,-1 0 4 0,1 0 0 16,0 0 0-16,-1 0 6 0,1 0 1 0,0 0 3 15,-1 0-2-15,-1 0 4 0,0 0-3 16,-3 0-4-16,-3 0 1 0,-1 0-9 0,-4 0 4 0,-3 0-3 16,-4 1-2-16,-4 3 6 15,-1 0-2-15,-5 2 1 0,-1 1 2 0,0 0-3 0,-3 1-1 16,1 0 0-16,0 0 0 0,0 0-2 0,2 0 2 16,1-1 1-16,2 1-2 0,2-2 3 15,2 0 0-15,-2 2-2 0,3-1 3 0,0 1-6 16,1-1 2-16,1-1-1 0,4 0-1 0,1 0 4 15,2-2 0-15,1 2 1 0,2-2 0 0,1 0-2 16,3 0-1-16,0-2 0 0,2 0 1 0,2 0-2 16,2-2 4-16,0 1 0 0,1-1-2 15,0 0 6-15,0 0 3 0,0 0 5 0,0 0 6 16,0 0-1-16,0 0 1 0,0-4-6 0,0-1-4 16,0 0-3-16,0-3-4 0,0-2 1 0,0 1-4 15,0-4 4-15,-1-1-2 0,1 0 0 16,0 0 4-16,0-2-5 0,0 0 0 0,0-3 0 15,0 0-2-15,0-2 4 0,2 0 0 0,-1-1 2 16,2-1-3-16,0 1-1 0,-1 0-1 16,-1 1-2-16,-1-1 8 0,1 3-8 0,-1-1 4 15,2 1-1-15,-2-1-4 0,0 0 9 0,0 0-4 16,2-1 1-16,-1 0 1 0,0-1-2 0,0 0-3 16,0-1 1-16,-1 0 2 0,0 1-4 15,0 2 5-15,0-1 0 0,1 1-3 0,-1 0 7 16,2 1-6-16,-2 1 0 0,1-2 5 0,-1 2-11 15,3-1 5-15,-2-1-1 0,0 0-1 16,0 2 6-16,-1-2 0 0,0 2 0 0,0 0-1 16,0-1 1-16,0 0-5 0,0 1 0 0,0 0 4 15,0 0-6-15,1-1 5 0,-1 2 1 0,0-1-2 16,1 1 2-16,1 1 0 0,-1-1 0 0,1 0-1 16,0 4 1-16,-1-1-3 0,0 3 0 0,-1 1-1 15,1-1 1-15,-1 1 2 0,0 2 1 16,2-2-3-16,-2 3 3 0,0 0-3 0,0 1-1 15,0 3 3-15,0 1-3 0,0-1 1 0,0 2-1 16,0 1-1-16,0 0-1 0,0 0 1 0,0 0-2 16,0 0-3-16,0 0-1 0,0 0-5 15,0 0-1-15,0 0 2 0,0 0-6 0,0 0 5 16,0 0 0-16,0 0 0 0,0 0 9 0,0 0 1 16,0 0 2-16,0 0 3 0,0 0-2 15,0 0-2-15,0 0 1 0,0 0 0 0,0 0 0 0,0 0 3 16,0 0 1-16,0 0-3 0,0 0 3 15,0 0-2-15,0 0-2 0,0 0 5 16,0 0-5-16,0 0 2 0,0 0 1 0,0 0-3 0,0 0 4 16,0 0-2-16,0 0 1 0,0 0 0 0,0 0-2 15,0 0-4-15,0 0 1 0,0 0 4 16,0 0-5-16,0 0 4 0,0 0-1 0,0 0-4 16,0 0 7-16,0 0-2 0,0 0 2 0,0 0 0 15,0 0-2-15,0 0 0 0,0 0 0 0,0 0 1 16,0 0 0-16,0 0 2 0,0 0-1 15,0 0 1-15,0 0 1 0,0 0-3 0,0 0 1 16,0 0 0-16,0 0-5 0,0 0 2 0,0 0-1 16,0 0-1-16,0 0 4 0,0 0-2 15,0 0 1-15,0 0-3 0,0 0-1 0,0 0 0 16,0 0-1-16,0 0 1 0,0 0-5 0,0 0 5 16,0 0-2-16,0 0-1 0,0 0 5 0,0 0-1 15,0 0-1-15,0 0 4 0,0 0-4 16,0 0 2-16,0 0 3 0,0 0-2 0,0 0 3 15,0 0 0-15,0 0 0 0,0 0-2 0,0 0 4 16,0 0-4-16,0 0 0 0,0 0 1 0,0 0-8 16,0 0 7-16,0 0 0 0,0 0-2 0,0 0 7 15,0 0-5-15,0 0 1 0,0 0 1 0,0 0-4 16,0 0 0-16,0 0 2 0,0 0 0 16,0 0-4-16,0 0 6 0,0 0-2 0,0 0 0 15,0 0 6-15,0 0-4 0,0 0 1 0,0 0 4 16,0 0-12-16,0 0 9 0,0 0 1 15,0-2 0-15,1 0 11 0,1-3-12 0,-1-1-3 16,1 1-2-16,-1-1-1 0,-1 0 2 16,0 0 2-16,0-1-2 0,1 2-4 0,-1-1 4 0,2 0-4 15,-2 2 2-15,1 2 6 0,-1-1-4 16,3 1 1-16,-3 1 1 0,0 0-3 0,1-1-1 16,-1 2 2-16,0-1 0 0,1 1-2 0,-1 0 1 15,0 0 0-15,0 0-2 0,0 0 6 16,0 0-6-16,0 0 0 0,0 0 1 0,0 0-9 15,0 0 6-15,0 0 1 0,0 0-3 0,0 0 8 16,0 0-5-16,0 0-1 0,0 0 3 0,0 0 1 16,0 0-1-16,0 0 3 0,0 0-1 15,0 0-7-15,0 0 7 0,0 0-1 0,0 0-3 16,0 0 9-16,0 0-7 0,1 0-2 0,-1 0 3 16,0 0-9-16,1 0 5 0,-1 0 1 0,3 0 0 15,0 0 5-15,-1 0-1 0,1 0 0 16,5 0-1-16,1 0 5 0,1 0-4 0,2 0 4 15,3 0 0-15,3 0-8 0,1 0 6 0,2 0-3 16,5-1-1-16,-3 0 3 0,3 0 0 0,-1-2-1 16,3 2 2-16,-2-2-1 0,2 2-1 0,-1-3 2 15,-1 2 1-15,1 0-3 16,-3-1 2-16,-3 3-2 0,-5-2-2 0,-2 1 6 0,-7 1-4 16,0 0-2-16,-5 0 4 0,-1 0-5 0,-1 0 6 15,0 0 3-15,0 0 1 0,0 0 2 0,0 0-3 16,0 0-1-16,0 0-2 0,0 0 2 15,0 0-1-15,0 0 1 0,0 0 0 0,0 0-7 16,0 0 1-16,0 0-1 0,0 0-3 0,-1 0 3 16,1 0-7-16,-1 0-11 0,0 0-22 15,0 0-45-15,-1 0-68 0,0 0-123 0,0 0-254 0,1 1-1070 16</inkml:trace>
  <inkml:trace contextRef="#ctx0" brushRef="#br0" timeOffset="194122.7776">2027 11240 60 0,'0'0'448'0,"0"0"-139"0,0 0-31 0,0 0-32 16,0 0-15-16,0 0-16 0,0 0-22 0,0 0-20 15,0 0-27-15,0 0-30 0,0 0-28 0,0 0-27 16,3-36-28-16,-3 36-18 0,0 0-15 0,0 1-10 15,0 4-3-15,0 3 1 0,0 4 10 0,1 8 10 16,-1 8 8-16,2 5 6 0,-2 6 2 16,0 7-1-16,0 0-2 0,0 5 2 0,-5 4 9 15,1 3 20-15,-4 0 7 0,-1-1-3 16,5-5-10-16,-2-5-18 0,5-7-11 0,0-4-1 0,1-4-4 16,0-3 1-16,0-4 1 0,0-4-1 15,1-3-1-15,1-3-2 0,3-4 1 0,-4-3-3 16,1-3 1-16,-2-1-1 0,1-4 0 15,-1 0 3-15,0 0-1 0,0 0 6 0,0 0 0 0,0 0-2 16,0 0 3-16,0 0-6 0,0 0-1 16,0 0-4-16,0 0-9 0,0 0-13 0,0 0-21 15,1-2-35-15,3-1-49 0,-2-5-65 16,2 0-87-16,4-2-144 0,-3 0-347 0,0 3-594 0</inkml:trace>
  <inkml:trace contextRef="#ctx0" brushRef="#br0" timeOffset="194806.7469">2845 11174 502 0,'0'0'398'0,"0"0"-81"16,0 0-47-16,0 0-23 0,0 0-26 16,0 0-30-16,0 0-34 0,0 0-38 0,0 0-31 15,0 0-22-15,0 0-19 0,0 0-12 0,0 0-14 16,0 0-8-16,-22-13-4 0,11 13-1 0,-1 0 6 16,0 0-1-16,-4 4 6 0,1 2 0 15,-4 1 0-15,-1 0 2 0,3 2-3 0,-1 1-2 0,1 0-3 16,-2 1-2-16,6 0-2 0,-4 0 0 15,6 0 0-15,-1 0-3 0,2-1 0 0,2 0-3 16,1 0-2-16,3 0 0 0,2-1-2 16,1-1 1-16,1 1 2 0,0-1-1 0,0 0 4 15,2 1 1-15,3-1 3 0,2-1 3 0,1-1 0 16,2 0 2-16,2 0 0 0,-1-1 1 0,4 0 0 16,0 0 0-16,0-2 1 0,1 0-2 15,3 0 1-15,-1-1-2 0,2 1 0 0,0-1 1 16,0 0-4-16,1 1-1 0,-1 0 1 0,2 1-4 15,0 1 2-15,-1 0-2 0,-2 2 0 0,2-1-2 16,0 2-1-16,-2-2-2 0,1 4-2 16,-3 0 4-16,0 0-3 0,-1 3 0 0,-2 0 1 15,0 2-4-15,-2 0 4 0,-3 1 0 0,-2 1 0 16,-1 1 0-16,1 0-2 0,-4 0 0 16,-2 1-1-16,-1 1 3 0,0-1-3 0,0 0 2 15,-6-1 2-15,-1 0-3 0,-2 1 9 0,-1-3-4 16,-2 1 2-16,-1-2 4 0,-2-1-3 0,2-2 7 15,-5 0 5-15,-1-2 3 0,-3-1 8 16,-1 1-4-16,-3-5 3 0,-4 0-3 0,-1-2 1 0,-2 0 0 16,0-3-1-16,-3 0 2 0,4 0-8 15,1-2 2-15,1-2 0 0,2-3-5 16,6 2 3-16,1-3-6 0,2 3-3 0,5-2-1 16,1 1-4-16,3 1-2 0,4 2-1 0,0 0 0 0,5 2-3 15,0 0 1-15,1 0-7 0,0-1-16 16,0 1-25-16,1-1-34 0,7-1-64 0,3-1-80 15,8-3-111-15,-4 1-222 0,-1 1-685 0</inkml:trace>
  <inkml:trace contextRef="#ctx0" brushRef="#br0" timeOffset="195316.4397">3561 11173 0 0,'0'0'147'0,"0"0"258"0,0 0-30 0,0 0-20 16,0 0-32-16,0 0-48 0,0 0-61 0,0 0-40 15,0 0-32-15,0 0-24 0,0 0-20 0,0 0-25 16,0 0-16-16,0 0-9 0,52-20-11 0,-23 13 7 16,12 0-1-16,4-2-9 0,9 0 2 15,6 2-12-15,3-3-3 0,2 3-3 0,1 1-5 16,-2 0 4-16,-5 0 0 0,-4 2-1 16,-6 1-3-16,-6-1-1 0,-5 1-4 0,-9 2-5 0,-6-2 2 15,-6 2-5-15,-4 1-3 0,-7 0-5 0,-2 0-22 16,-4 0-23-16,0 0-35 0,0 0-45 15,-4 0-37-15,-2 0-101 0,-5 0-229 0,3 2-474 16,3 1 39-16</inkml:trace>
  <inkml:trace contextRef="#ctx0" brushRef="#br0" timeOffset="195593.0937">4056 11060 105 0,'0'0'297'0,"0"0"33"0,0 0 106 0,0 0-18 16,0 0-63-16,0 0-55 0,0 132-44 0,-10-95-39 16,0 3-47-16,-3 0-51 0,1 0-47 15,2 0-21-15,1 0-8 0,0-2-9 0,0-1 1 0,1 2-12 16,-2-4-7-16,2 1-3 0,1-7-10 16,2-2 2-16,0-3-3 0,3-4 0 0,-1-4 2 15,1-2-1-15,2-1 1 0,0-3-2 16,0-2-2-16,0-1 1 0,2-4-2 0,2-1 0 15,0 0-1-15,0-1-3 0,2-1-2 0,1 0-5 16,3 0-12-16,0-3-21 0,3-1-32 16,2-4-55-16,-2-1-82 0,5-2-163 0,-6 3-479 0,-2 2-707 15</inkml:trace>
  <inkml:trace contextRef="#ctx0" brushRef="#br0" timeOffset="196293.5785">4893 11001 0 0,'0'0'0'0,"0"0"288"16,0 0 39-16,0 0 18 0,0 0-25 0,0 0-48 15,0 0-60-15,0 0-35 0,0 0-28 16,0 0-18-16,0 0-18 0,0 0-17 0,0 0-16 16,0 0-19-16,-10-16-14 0,23 13-13 0,10 0-7 15,4-1 2-15,8 1 5 0,5-2 4 0,4 0 3 16,4 1 5-16,6-1-2 0,0 1-6 0,4-1-3 15,-1 0-7-15,0 1 0 0,-2 0-5 16,-3-1-5-16,-6 3-2 0,-6-2-4 0,-2 1-2 16,-7-2-1-16,-8 1-1 0,0 0-2 0,-6 0-1 15,-3 1-1-15,-4 0-2 0,-3 1 3 16,-1 1-2-16,-5 1-1 0,-1 0-2 0,0 0-11 16,0 0-7-16,0 0-13 0,0 0-22 0,-3 0-27 15,-1 0-24-15,-3 0-53 0,-1 2-108 0,-4 3-258 16,1 0-480-16,4-3 85 0</inkml:trace>
  <inkml:trace contextRef="#ctx0" brushRef="#br0" timeOffset="196676.9561">5320 10926 536 0,'0'0'322'0,"0"0"-117"15,0 0-6-15,0 0 10 0,0 0-3 16,0 0-18-16,0 0-22 0,0 0-12 0,0 0-5 16,0 0-7-16,0 0-27 0,0 0-24 0,0 0-13 15,0 0-12-15,31 115-2 0,-27-90 8 0,-2 3-6 16,-2 1-5-16,0 3-14 0,0 0-15 16,0 2-5-16,-1 0-3 0,-3 0-3 0,3 0-1 15,-1-2-5-15,-3-2-2 0,1-1-1 16,2-2 2-16,-4 1 0 0,3-1-2 0,-3-1-3 0,3-1-7 15,-2-2 3-15,-1-1-1 0,-2 0 1 16,2-4 5-16,0-2-7 0,-4 1 2 0,-1-3-2 16,-2 0 1-16,-3-2 7 0,-5 0 2 0,1-3-2 15,-7 0-4-15,0-3-1 0,-1-3 0 0,-2 0 1 16,-1-2 6-16,0-1-5 0,1 0-1 16,0 0-5-16,4-4-4 0,3-1 6 0,1-1 0 0,3-1-1 15,3 1 0-15,0-2-13 0,5-1-16 16,-2 0-34-16,4 0-60 0,2 0-122 0,2 1-456 15,2 4-1012-15</inkml:trace>
  <inkml:trace contextRef="#ctx0" brushRef="#br0" timeOffset="216550.1521">8064 5745 1799 0,'0'0'252'0,"0"0"-120"16,0 0-80-16,0 0-41 15,0 0-7-15,0 0 5 0,0 0 19 0,0 0 22 16,0 0 21-16,0 0 6 0,-10 125-6 0,10-92-11 0,0 3-15 15,1 2-9-15,4-1 0 0,-1-1-5 16,1 0-3-16,0-1-2 0,1-1-2 0,-1 0 1 16,1-5-1-16,-3-1 1 0,3-4-5 0,-3-3-6 15,0-6-3-15,2-4-5 0,-2-2 0 16,0-3-2-16,1-3-3 0,-2 0 0 16,-1-3-8-16,0 0 1 0,-1 0-6 0,0 0-11 15,0 0-8-15,1-3-30 0,0-1-40 0,3-2-77 16,-2-3-134-16,0-1-240 0,-1 1-376 15,-1 4 160-15</inkml:trace>
  <inkml:trace contextRef="#ctx0" brushRef="#br0" timeOffset="216849.0648">7989 5792 1191 0,'0'0'441'0,"0"0"-159"16,0 0-81-16,0 0-17 0,0 0-8 0,0 0-9 15,0 0-34-15,0 0-25 0,0 0-24 16,0 0-22-16,128-81-16 0,-92 70-10 0,2-1-9 16,0-1-6-16,6 3-5 0,-8 1-5 15,0 0-4-15,-5 2-2 0,-5-1-1 0,0 3-1 16,-5-1 1-16,-3 2-5 0,-5 2-7 0,-3-1-11 15,-4 2-23-15,-4 1-30 0,-2 0-53 0,0 0-89 16,-5 0-64-16,0 5-124 0,-3-1-287 0,4 1-670 0</inkml:trace>
  <inkml:trace contextRef="#ctx0" brushRef="#br0" timeOffset="217044.7424">8094 6066 728 0,'0'0'583'0,"0"0"-184"0,0 0-54 16,0 0-38-16,0 0-50 0,0 0-54 0,0 0-62 16,0 0-46-16,125-75-34 0,-90 59-24 0,0 1-15 15,2 0-11-15,-4 2-7 0,-1 2-13 16,-3 3-2-16,-2 0-12 0,-6 3-19 0,-7 4-25 0,-3 1-54 16,-4 0-73-16,-6 1-92 15,-1 7-140-15,-5 4-115 0,-3-2-179 0,0-2-33 0</inkml:trace>
  <inkml:trace contextRef="#ctx0" brushRef="#br0" timeOffset="217174.8564">8095 6323 658 0,'0'0'465'0,"0"0"-207"0,0 0-108 15,0 0-27-15,0 0 34 0,0 0 56 0,0 0 27 16,0 0-11-16,0 0-49 0,0 0-61 16,0 0-47-16,144 3-30 0,-105-12-23 0,0-1-14 15,-2 2-17-15,-4 1-29 0,-2 3-39 0,-3-3-71 16,-4 1-119-16,-4 3-334 0,-10 1-908 15</inkml:trace>
  <inkml:trace contextRef="#ctx0" brushRef="#br0" timeOffset="217392.403">8720 5849 1104 0,'0'0'507'16,"0"0"-112"-16,0 0-66 0,0 0-58 15,0 0-68-15,139 67-55 0,-101-52-46 0,-1 1-29 16,2 2-21-16,-2-2-19 0,1 0-14 0,-6 0-12 16,-3 0-7-16,-5-1-3 0,-4 0-7 15,-2-2-13-15,-4-1-19 0,0-1-34 0,-5-4-57 0,-4-4-73 16,0-2-71-16,-4-1-165 0,-1-1-212 16,0-2-507-16</inkml:trace>
  <inkml:trace contextRef="#ctx0" brushRef="#br0" timeOffset="217558.5213">9089 5788 1089 0,'0'0'442'0,"0"0"-230"16,0 0-76-16,0 0 10 0,0 0 30 15,0 0 18-15,0 0-14 0,0 0-30 0,0 0-29 16,0 0-24-16,-139 135-17 0,115-109-20 16,-5 2-16-16,1 1-16 0,4 0-15 0,-2 2-10 15,4 1-14-15,4 0-23 0,3 1-38 16,2-4-75-16,6-3-137 0,4-6-320 0,2-9-987 15</inkml:trace>
  <inkml:trace contextRef="#ctx0" brushRef="#br0" timeOffset="217867.5298">9484 6031 1990 0,'0'0'353'0,"0"0"-147"16,0 0-34-16,0 0-4 0,84-126-21 0,-71 97-32 15,0-4-38-15,-7 1-29 0,1-2-9 16,-5-2-7-16,-2-2-4 0,0-2-3 0,0-2-8 16,-3 1-7-16,-4-3-4 0,3 0-3 0,-4-1-1 15,4-2-1-15,-1 2 0 0,2 2-5 0,1 6 5 16,-2 6 4-16,3 8 2 0,0 7 10 16,0 9-6-16,0 4-6 0,1 3-12 0,-1 0-16 15,1 4-4-15,-3 7 2 0,0 9 9 0,2 11 13 16,-3 8 5-16,-1 10 0 0,2 4-1 0,-1 3 2 15,1 3-4-15,2-2-2 0,1 1 2 16,0-1-5-16,6-1 2 0,1-2-5 0,3-3-10 0,5-2-15 16,-1-7-27-16,8-8-43 0,2-9-50 15,1-10-51-15,3-8-68 0,-6-7-206 16,-3-1-438-16,-8-4-202 0</inkml:trace>
  <inkml:trace contextRef="#ctx0" brushRef="#br0" timeOffset="218012.1958">9486 5613 1951 0,'0'0'308'0,"0"0"-123"0,0 0-59 16,0 0-30-16,0 0-24 0,0 0-11 16,0 0-16-16,0 0-14 0,0 0-12 0,0 0-14 15,146-54-23-15,-100 53-39 0,2 1-88 0,-3 0-160 16,-10 0-347-16,-13 2-578 0</inkml:trace>
  <inkml:trace contextRef="#ctx0" brushRef="#br0" timeOffset="219493.6821">9819 5814 1873 0,'0'0'312'0,"0"0"-145"0,0 0-11 0,0 0 15 15,0 0 5-15,0 0-11 16,66-117-33-16,-47 95-38 0,1 2-25 0,5 0-20 0,-2 2-10 16,0 1-7-16,-1 1-4 0,0 0-6 15,-2 5-6-15,-4 1-6 0,1 4-5 0,-9 1-4 16,-2 4-3-16,-1 1-7 0,-4 0-9 0,0 0-7 15,-1 6-6-15,0 5 3 0,0 4 7 0,-2 6 8 16,-5 4 3-16,-2 4 3 0,-3 4-2 16,-2 2 1-16,1 0-1 0,0-2-4 0,3-4-2 15,5-6-6-15,3-5-1 0,2-6 2 0,6-4 7 16,1-4 7-16,4-1 5 0,2-3 5 0,0-2-3 16,7-5 5-16,0-5 1 0,1-3-1 15,2-1 3-15,0-2 0 0,-3-1-1 0,1-1 1 16,-3-3-2-16,-2 1 2 0,2 1 1 0,-6-1-1 15,-1 3 2-15,-2 0 0 0,-4 2 1 0,0 5 2 16,-3 1 3-16,1 5-2 0,0 3-2 16,-2 0-6-16,-1 3-7 0,1 0-7 0,-1 0-13 15,0 1-7-15,1 4 2 0,0 3 4 0,3 3 12 16,0 3 8-16,0 5 0 0,1 0-2 0,0 4 2 16,2 0 0-16,1 0 0 0,1-2 1 15,2-4 1-15,3-4 2 0,2-4 3 0,1-4 0 16,0-4 3-16,1-1 3 0,-5-5-2 0,4-5-1 15,-6-2-3-15,-1-2 0 0,-5-3-3 0,-1-2 1 16,-3-1-6-16,-1-2-5 0,-7 1 0 0,-4 0-3 16,0 2 3-16,-2 1 3 0,-4 2 1 15,1 3 0-15,2 1 2 0,2 3-1 0,-1 3 2 16,4 1 1-16,2 2-1 0,2 1 0 16,2 2-7-16,1 0-16 0,2 0-4 0,0 5-3 0,0 1 2 15,0 0 13-15,5 2 5 0,3-2 3 16,3 0 9-16,6-4 6 0,1 0 5 0,3-2 5 15,1-4 1-15,-2-4 1 0,0-2 2 0,-2 1 1 16,-5-3 1-16,1-2-2 0,1 0-3 0,-4 0-2 16,-1 2-4-16,-1-2-2 0,-3 3-3 0,0 3-3 15,2 0-3-15,-5 3-1 0,0 3-2 16,1 2-6-16,-2 0-1 0,2 0-4 0,2 6-2 16,3 3 3-16,0 2-1 0,1 3 4 15,1 3 2-15,-1 0 0 0,-1 2 0 0,-2 1 3 16,0 0-2-16,0 1 0 0,-4-1 0 0,1 0-2 15,0-3 1-15,-2-5 1 0,2-3 2 0,-1-6 3 16,-1 0 12-16,-2-3 15 0,0 0 7 0,0-5 0 16,0-4-12-16,0-4-15 0,0-2-4 15,0-2-4-15,0 0 4 0,0 0-1 0,0-1-3 16,2 2 3-16,3 1-1 0,-1 2-3 16,3 0 4-16,-1 2-5 0,2 1-3 0,2 1-1 0,2 2-4 15,3 1 0-15,0 1 1 0,4 1 0 16,4 2 1-16,1-1 2 0,2 0 0 0,2-2 2 15,3 0 4-15,1-2-1 0,0-2 1 0,-1-3 3 16,-2-2-5-16,-2-1 5 0,-5-1-1 16,-1 0 0-16,-6 1 3 0,-5 0 2 0,-4 1 2 15,-3 2 0-15,-3 2 1 0,0 1-4 0,-5 1-3 16,-3 2-2-16,-2 2-5 0,-1 1 3 0,-3 1-1 16,-4 2 1-16,4 0 2 0,-4 7-2 15,2 2-1-15,0 3-1 0,2 1-1 0,3 3 0 16,2 2 0-16,4 0-1 0,0 5 0 0,4 2 2 15,-1 2 0-15,2-1 1 0,0 1 4 0,6-2-7 16,1-4 2-16,4-4 0 0,2-3-1 16,0-4 6-16,1-2 1 0,1-2 4 0,0-3 1 15,-1-2 3-15,0-1 1 0,-1 0 2 0,2-6 4 16,-4-2-4-16,0-2 0 0,1-2-1 0,-2-2-8 16,0-1 2-16,-2-2-1 0,-1-2-2 0,0-1 5 15,-1-2-7-15,2 0 1 0,-1-2-1 16,1 1-1-16,0 0 1 0,2 3-1 0,-1 1-1 15,1 3-3-15,0 3 2 0,0 2-2 0,1 3-2 16,1 3 0-16,-2 2-8 0,2 3-2 0,0 0-4 16,1 2-6-16,-2 4 4 0,-2 3-2 15,-2 3 3-15,1 0 4 0,-2 5 0 0,-1 2-1 16,-3 1 3-16,-1 2 2 0,-1 0 2 0,0 2 2 16,0-3 3-16,2-1-5 0,0-4 6 0,1-4 1 15,1 1 1-15,0-5 8 0,3-1-4 0,-1-3 4 16,3-1 5-16,-2-3-2 0,4 0 10 15,0-1 2-15,1-6-1 0,4-2 0 0,-2 0-4 16,3-5-2-16,-1-1-1 0,2-1 5 16,-1-2-5-16,-3-3 1 0,0-2 0 0,-2-2-7 15,-1 0 3-15,0-3-2 0,-1 0-3 0,-1 0 4 16,-1-4-3-16,0 0-1 0,0-2-1 0,-2-2 2 16,0 0-6-16,1-2 1 0,-3 0-1 0,2 1-5 15,-2 1 9-15,1 4-3 0,-2 3 4 16,-1 6 3-16,-2 4 2 0,0 7 4 0,0 5 3 15,0 2-6-15,-1 2-7 0,0 3-15 0,0 3-8 16,-4 5-1-16,-1 7 7 0,-2 7 10 0,-5 8 4 16,2 6 2-16,1 4-2 0,0 5 1 0,3 2-2 15,3 2-8-15,3-4-6 0,1-4-16 16,5-7-16-16,7-8-4 0,6-8-11 0,-2-8-7 16,3-8-29-16,-2-2-76 0,-2-6-110 0,-3-6-58 15,-6-3 17-15,-3-2 97 0,-3 0 156 16,-3-3 121-16,-5 1 72 0,-1 1 39 0,0 1 7 15,3 2 4-15,2 1-4 0,4 4-27 0,0 0-24 16,7 2-45-16,6 1-40 0,7 2-24 0,4 0-13 16,6 4-7-16,3 1-10 0,4 0-23 15,-3 4-41-15,0 3-64 0,-5 3-107 0,-7-1-202 0,-8 1-458 16,-8-4 91-16</inkml:trace>
  <inkml:trace contextRef="#ctx0" brushRef="#br0" timeOffset="219887.117">7978 6481 0 0,'0'0'0'0,"0"0"98"15,0 0 107-15,0 0 20 0,0 0 39 0,0 0 36 16,0 0 12-16,0 0-20 0,0 0-39 0,0 0-78 16,0 0-60-16,144-3-37 0,-72-16-17 15,11-4-7-15,14-3-4 0,9-1-1 0,15-3-3 16,10-1-5-16,9-2-7 0,13-3-8 0,7-2-7 16,9-5-2-16,10-2-7 0,5-3-1 0,8 0-3 15,5-1 1-15,5 1 2 0,2 2-1 0,2 4 1 16,-5 5-3-16,-9 5 6 0,-11 4 6 0,-12 5 9 15,-17 6 8-15,-14 3 0 0,-19 3-1 16,-15 1-1-16,-18 2-2 0,-15 1-3 0,-15 0-3 16,-16 0-9-16,-14 2-5 0,-8 3-4 0,-8-1-11 15,-9 3-26-15,-1 0-58 0,-3 0-68 16,-10 5-118-16,-6 4-185 0,2-1-406 0,2-2-349 16</inkml:trace>
  <inkml:trace contextRef="#ctx0" brushRef="#br0" timeOffset="220355.6232">7613 6871 1985 0,'0'0'315'0,"0"0"-115"16,0 0-53-16,0 0-35 0,0 0-25 0,0 0-35 15,0 0-29-15,0 0-14 0,0 0 2 0,0 0 8 16,0 0 8-16,0 0 3 0,0 0-2 16,-6 144-1-16,13-108-1 0,-3 3 5 0,3 3 6 15,-4 0 3-15,3 2-1 0,-2-4-7 0,3-1-10 16,-3-3-11-16,4-2-5 0,-5-2-1 15,4-4-3-15,-5-4 1 0,4-4-1 0,-4-5-1 16,1-2-3-16,2-5-8 0,-3-2-17 0,-1-3-25 16,0-2-25-16,0-1-17 0,-1 0-21 0,0-7-66 15,-1-3-159-15,0 1-324 0,0 2-522 0</inkml:trace>
  <inkml:trace contextRef="#ctx0" brushRef="#br0" timeOffset="220775.8392">7471 6998 1280 0,'0'0'485'0,"0"0"-205"0,0 0-69 16,0 0-22-16,0 0-13 0,0 0-27 0,122-101-25 15,-88 87-20-15,4 2-18 0,3 2-18 0,2 2-15 16,-2 5-11-16,-2 2-12 0,-8 1-6 16,-5 3-13-16,-11 5-7 0,-5 2-6 0,-8 3-3 15,-2 2 6-15,-2 4 3 0,-9-1 4 0,-7 4-1 16,-2 0-2-16,-3 5-1 0,-6 0-4 0,-2 1 2 15,1 0-2-15,1-4-2 0,7-3 1 16,3-6-7-16,9-5 2 0,7-5-1 0,2-2-2 16,1-2 5-16,2 1-5 0,7-1 2 0,6-1 0 15,7 0 1-15,3 0-2 0,5 0 0 16,1 0-1-16,0 0 1 0,1 1 4 0,-1 4 0 16,-1 2 3-16,-1 0 2 0,-1 4-4 0,-5 1 0 15,-4 2-1-15,-2 1-3 0,-6 3 4 0,-7 0 2 16,-4 2 2-16,0 2 6 0,-13 0 9 0,-4 3 6 15,-5 0 4-15,-7 0 5 0,-3 0-5 0,-8 0-2 16,-5-2-3-16,-5-3-2 0,-4 0 2 16,1-2-2-16,2-5 0 0,6-3 0 0,4-1-4 15,4-6-3-15,6-1-8 0,9 0-3 0,3-2-4 16,7 0-8-16,3-4-14 0,6-2-27 0,3-1-50 16,1-2-71-16,11-2-100 0,6-4-200 15,-3 4-652-15,-3 3-153 0</inkml:trace>
  <inkml:trace contextRef="#ctx0" brushRef="#br0" timeOffset="221475.3399">8172 7266 1750 0,'0'0'370'0,"0"0"-113"0,0 0-51 0,0 0-25 15,0 0-26-15,131-58-37 0,-107 41-28 16,3 3-22-16,-6-2-16 0,-7 3-7 0,-1 1-8 15,-4 2-2-15,-2 1-2 0,-6 1-3 0,-1 1-5 16,0 1-5-16,0 0-4 0,-4 2-6 0,-3 2-6 16,-2 1-3-16,-2-1-3 0,-1 2 1 15,-4 3-1-15,2 3 2 0,-4 6-1 0,4 1-1 16,-3 4-2-16,7 2-2 0,1 1 0 0,5 3-1 16,3 0 0-16,1 1-3 0,3 0-2 15,5 1 3-15,3 0-5 0,2-2-1 0,4-5-2 16,3-6-7-16,2-2 7 0,0-8 10 15,6-2 5-15,1-2 8 0,-2-8-1 0,2-2-1 0,-2-5 1 16,-4-1 1-16,-4-3 3 0,0-1 6 16,-7 0 2-16,-1-3-2 0,-2 0 0 0,-1-3-4 15,-4 1-2-15,2 1 1 0,-3 0-1 0,-1 4-2 16,2 3 3-16,-2 4-1 0,0 5-1 0,-1 4 0 16,2 3-5-16,0 3-4 0,0 0-3 15,-1 0-3-15,7 3 0 0,-1 4 3 0,2 3 1 0,2 4 1 16,-2 2 0-16,0 3-2 0,1-1 0 15,-3 2-2-15,-5 0-2 0,2 3 1 0,-4-1 0 16,-1 0 0-16,-1 1-4 0,-4-3-2 0,2-4-3 16,-3-3 1-16,4-3 5 0,1-4 0 15,0-4 7-15,1-1 5 0,0-1 4 0,0 0 12 16,0-1-7-16,4-6-4 0,5-3-3 0,5-2-11 16,1-2 7-16,5-2 2 0,0-2 0 0,1-1 4 15,1-2-5-15,2 0 2 0,-2-1 1 16,-2-2 2-16,-3-1-1 0,0 0-1 0,-5-3 1 15,2 0-3-15,-4-1 0 0,-2-4 2 0,-1-2-4 16,0-4 4-16,-5-2-1 0,-1-1-3 16,-1-1 3-16,0-2-1 0,-3 2-1 0,-3 3 3 15,1 1-2-15,-2 7 4 0,1 6 3 0,0 5 2 16,-1 8 3-16,2 5-2 0,-1 5-5 0,4 3-7 16,-4 2-4-16,2 9-7 0,-4 7 6 15,-2 8 3-15,1 9 2 0,-1 7 3 0,3 6-3 16,0 6-1-16,5 2 1 0,2 4 0 0,2-3-3 15,10-1 3-15,5-3-7 0,3-6-8 16,4-3-10-16,0-6-18 0,3-6-26 0,0-6-22 0,2-8-37 16,-3-9-56-16,4-6-71 0,-2-4-135 0,-8-6-318 15,-7 2-816-15</inkml:trace>
  <inkml:trace contextRef="#ctx0" brushRef="#br0" timeOffset="221612.9481">8964 6785 1954 0,'0'0'369'15,"0"0"-200"-15,0 0-64 0,0 0-21 0,0 0-20 16,0 0-17-16,0 0-19 0,0 0-21 0,0 0-18 16,126-93-18-16,-89 85-48 0,1 0-91 15,0 0-202-15,-9 4-596 0,-9 2-240 0</inkml:trace>
  <inkml:trace contextRef="#ctx0" brushRef="#br0" timeOffset="221832.2112">9642 6654 1374 0,'0'0'816'0,"0"0"-487"0,0 0-91 0,0 0-36 16,0 0-42-16,0 0-43 0,0 0-43 16,137-59-32-16,-110 50-20 0,2 1-12 0,1 1 2 15,0 1-14-15,-2 1-7 0,-1 1-11 0,-4 1-28 16,-4 0-24-16,-6 2-51 0,-4 1-85 15,-3 0-118-15,-6 0-148 0,0 4-191 0,-3-1-218 16,0 0 317-16</inkml:trace>
  <inkml:trace contextRef="#ctx0" brushRef="#br0" timeOffset="221962.7957">9787 6716 545 0,'0'0'719'0,"0"0"-277"0,0 0-156 0,0 0-63 16,0 0-10-16,0 0 10 0,0 0-2 0,0 0-27 15,0 0-44-15,0 0-48 0,0 0-36 0,0 0-25 16,124 22-14-16,-91-27-16 0,0 0-3 15,-2-1-9-15,-4 1-11 0,0 1-17 0,-5-2-44 16,-1 1-66-16,-1-1-138 0,-6 2-484 0,-6 2-920 0</inkml:trace>
  <inkml:trace contextRef="#ctx0" brushRef="#br0" timeOffset="222393.4726">10572 6217 1707 0,'0'0'442'0,"0"0"-249"0,0 0-109 0,0 0-43 0,0 0-18 16,0 0 6-16,0 0 19 0,0 0 23 15,0 0 25-15,0 0 10 0,0 0-9 16,20 123-15-16,-18-88-17 0,1 3-9 0,1 3-1 0,-1 1-2 15,2 0-5-15,0 0-8 0,4 1-11 16,0-2-13-16,2-2-3 0,0-2-6 0,0-4-1 16,1 0 2-16,-1-8-6 0,-1-3-1 0,0-4-3 15,-2-5-5-15,-2-4-6 0,-1-4-15 0,-3-2-20 16,1-3-19-16,-3 0-34 0,0-6-70 16,-1-5-137-16,-5-3-277 0,0 3-497 0,2 2 76 15</inkml:trace>
  <inkml:trace contextRef="#ctx0" brushRef="#br0" timeOffset="222671.0365">10435 6328 1574 0,'0'0'328'0,"0"0"-107"15,0 0-40-15,0 0-18 0,0 0-20 0,0 0-18 16,0 0-31-16,0 0-18 0,145-90-10 16,-101 90-7-16,6 0-4 0,3 4-6 0,4 4-3 15,2 2-9-15,-2 4-5 0,-4 4-3 0,-6 2-13 16,-2 4 4-16,-9 3-5 0,-7 3-6 15,-9 2 5-15,-6 4-8 0,-12 0 2 0,-2 5 4 16,-11 0-1-16,-8 2 5 0,-6-1 0 0,-5 0-1 16,-3-3-2-16,-5-2 0 0,1-4 0 0,-4-4 4 15,1-5 5-15,1-4 3 0,-2-5 1 0,2-3-2 16,2-5-5-16,5-2-3 0,2-4-4 16,6-1-4-16,6 0-2 0,2 0-2 15,6-3-7-15,1 0-12 0,7-1-17 0,2-2-36 0,0-4-58 16,11-2-82-16,5-3-150 0,-2 4-496 0,-3 3-816 15</inkml:trace>
  <inkml:trace contextRef="#ctx0" brushRef="#br0" timeOffset="223671.5726">11365 6436 992 0,'0'0'387'0,"0"0"-29"0,0 0-23 0,0 0-43 15,0 0-48-15,0 0-62 0,18 137-55 0,-8-116-29 16,4-1-23-16,4 0-13 0,4-5-6 16,1-1-9-16,6-4-3 0,-1-4-6 0,1-3-6 15,1-3-5-15,-4-4-9 0,0-4-1 0,-4-2-2 16,-5-3 0-16,-2-3 1 0,-8-2-4 0,-3-4-3 16,-4-1-10-16,-3-2-6 0,-8 0-4 15,-8 0-2-15,-4-1 1 0,-7 5 2 0,-4 0 0 16,-3 5 3-16,-2 3 2 0,0 5 3 0,-1 1 3 15,2 5 0-15,5 2-3 0,4 0 2 16,4 5 1-16,4 4-3 0,5 1 3 0,2 2-5 16,4 4-3-16,3 2 1 0,5 0-4 0,2 4 5 15,3-2 1-15,8-1-1 0,8-2 6 0,6-5-1 16,6-2 4-16,5-6 4 0,5-3 1 16,5-1 2-16,-2-4-1 0,-1-7-1 0,-2 0-1 15,-3-4 1-15,-3-2 2 0,-5-2 0 0,-4-2 2 16,-4 0 1-16,-2-4-3 0,-1 3-3 15,-3-3-4-15,-1 2-2 0,-3 3-1 0,1 0-1 16,-3 6 0-16,-3 2 0 0,0 6-3 0,-2 3-3 16,-1 1-2-16,-1 2-7 0,2 0-1 0,0 7 0 15,3 1 2-15,0 5 5 0,-1 0 4 0,0 5 0 16,0 0 1-16,-1 1 2 0,-1 1 0 16,-1 1-1-16,0 2 2 0,0-2-1 0,-3-3 0 0,-1-1 2 15,1-4-1-15,0-3 0 0,1-5 2 16,-2-3 8-16,0-2 9 0,0 0 17 0,0-2 1 15,1-6-7-15,0-2-12 0,3-6-9 0,-3-3-4 16,3-1-1-16,-1-4-1 0,1 2 0 16,2 0-1-16,1 1-1 0,1 1 2 0,0 0-2 15,2 3-1-15,0 3 1 0,0 1-4 0,0 2-1 16,0 3-1-16,-2 4-5 0,1 0-3 0,-1 4-4 16,0 0-2-16,0 5 1 0,1 3 1 15,-2 2 5-15,2 4 5 0,-3 3 1 0,1-1 2 16,-3 4 1-16,0-1 0 0,-2 1-2 0,-2 1 1 15,0-2-1-15,-2 1-2 0,-2-5 1 16,2-6 1-16,0-3 5 0,1-5 14 0,0-1 15 16,1-1 6-16,-1-5-4 0,1-5-9 0,0-3-14 15,0-5-4-15,0 1 0 0,1 0-1 16,3-3 2-16,1 2-2 0,0-1 1 0,3 1 0 0,1 1-2 16,0 2 1-16,2 2-2 0,0 2-4 15,-1 4-1-15,3 2-3 0,-5 2-3 0,2 3 1 16,0 1-2-16,-1 0 2 0,1 5 0 0,2 4 1 15,-2 0 2-15,2 5 3 0,1 1 1 0,-2 1 1 16,0 1 1-16,1-1-2 0,-2 1 2 0,1-4 1 16,-1-1 0-16,-1-4 2 0,0-1-1 15,0-4 3-15,0-2 5 0,0-1 3 0,1-3 6 16,0-6-1-16,-1-4-4 0,2-2-3 0,-1-1-4 16,-2-2-1-16,1-2 0 0,-3 0 1 15,1 1-2-15,-4 1 0 0,2-2 0 0,-2 1-2 16,3 2 0-16,-2-1 2 0,-2 0 1 0,2 3 0 15,0 4-1-15,-3 2 1 0,0 4-1 0,-1 2 0 16,1 3-3-16,-1 0-8 0,0 0-7 16,0 7-2-16,1 3 2 0,2 4 6 0,0 2 7 15,0 4 3-15,3 0-2 0,1 2-1 0,0 2 0 16,1-1-4-16,3 1 5 0,-1-3-2 0,0-3 1 16,3-1-3-16,1-6-5 0,1-1-8 0,0-5-15 15,0-4-28-15,-1-1-41 0,1-3-61 16,-4-7-93-16,-1-2-271 0,0 0-510 0,-8 4-285 15</inkml:trace>
  <inkml:trace contextRef="#ctx0" brushRef="#br0" timeOffset="223810.5367">12505 5847 1741 0,'0'0'451'0,"0"0"-249"0,0 0-57 16,0 0-26-16,0 0-41 0,0 0-50 0,0 0-51 15,0 0-36-15,0 0-37 0,0 0-60 16,0 0-163-16,0 0-551 0,0 0-371 0</inkml:trace>
  <inkml:trace contextRef="#ctx0" brushRef="#br0" timeOffset="224208.0128">12657 6196 2698 0,'0'0'38'0,"0"0"-1"0,0 0 28 16,0 0 20-16,0 0 15 0,41-131-4 15,-30 115-24-15,-1 2-25 0,2 3-16 0,3 4-12 16,-1 1-12-16,2 5-4 0,-2 1-4 0,2 0-2 16,-2 7-2-16,-2 3-4 0,1 2 4 15,-3 2-1-15,-1 3 3 0,-1-1 3 0,0 3-2 16,-3-2 1-16,-3-1-1 0,-2 0 1 0,0 1-1 16,-1-4 0-16,-4-1-1 0,1-4 0 0,0-3 7 15,2-3 11-15,2-2 20 0,0 0 18 16,0-2-4-16,0-5-9 0,0-4-20 0,0-2-15 15,4 0 0-15,0-3 0 0,0 0 0 0,3 0-4 16,-3 1 2-16,2 1 1 0,-2 1-2 0,3 3 4 16,2 2-8-16,-4 1-4 0,3 2-1 15,1 2-9-15,1 2 6 0,-3 1 1 0,2 0 1 16,0 4 7-16,2 4-4 0,-2 3 2 0,-1 1 1 16,2 4 0-16,-2 3 0 0,1-1 2 0,-2 2-1 15,1-2-4-15,-1-1 4 0,2-2 1 16,-4-1 1-16,2-1 6 0,-1-4-10 0,-1-1-4 0,1-2-12 15,-3-3-27-15,2-2-27 0,0-1-35 16,-3 0-47-16,4-3-83 0,-2-3-236 16,3 0-588-16,-4 2-183 0</inkml:trace>
  <inkml:trace contextRef="#ctx0" brushRef="#br0" timeOffset="225053.4365">13354 5911 1639 0,'0'0'283'15,"0"0"-163"-15,0 0-23 0,0 0 17 0,0 0 20 16,0 0 20-16,0 0-11 0,0 0-24 0,0 0-17 16,0 0-26-16,0 0-20 0,0 0-16 0,0 0-17 15,-111 103-8-15,110-92-6 0,1-1 0 16,1-2 3-16,5-4 11 0,2-1 9 0,4-3 1 16,2 0 4-16,1-1-10 0,2-6-4 0,-2-2-2 15,1-2-5-15,-3-1 2 0,-3 1-1 16,-1 0 0-16,-3-1-7 0,-2 2 2 0,-3 0-3 15,0 3-2-15,-1 2 5 0,0 3-7 0,0 1-5 16,0 1-9-16,0 0-22 0,0 0-10 0,0 4 1 16,0 5 7-16,0 4 18 0,0 1 11 0,0 3 1 15,1 0 1-15,3 2 1 0,0-1 0 0,-1 0 0 16,3 0-2-16,-1-4 0 0,1-1 3 16,-1-5 0-16,1-2 4 0,-2-2 5 0,1-4 9 15,-2 0 8-15,5-5 4 0,-2-3-6 0,0-3-5 16,2-5-6-16,3 1-4 0,-3-2 2 0,1 0-3 15,0 0-1-15,-2-1-1 0,2 1 1 16,-1 0-3-16,3-1-2 0,-2 2 0 16,1-1-4-16,1 2 2 0,0 2 1 0,4 2-2 0,-1 1 0 15,-2 3-3-15,2 2-4 0,-2 3-4 16,-1 2-2-16,-4 0-3 0,0 6-2 0,0 2 1 16,-1 1 1-16,0 1 6 0,-1 3 3 0,-1 1 4 15,-3 0 3-15,0 0-5 0,-1 2 1 0,0-3-2 16,0-1-1-16,-1-2 5 0,0-2 1 15,0-5 5-15,-1 0 10 0,2-3 15 0,0 0 14 16,0 0 6-16,0-5-8 0,0-2-13 0,0-3-16 16,2-3-5-16,0 0-3 0,1-4 2 15,4 3-1-15,-2-1-2 0,3 0 3 0,0 2-5 16,1 3-1-16,2 1-2 0,-2 3-5 0,1 1-1 16,-1 2-3-16,-2 3-1 0,0 0-6 15,1 1 1-15,-3 6-1 0,2 1 2 0,1 3 7 16,-4 2 0-16,3 1 3 0,2 0 1 0,-3 0-2 15,1-2 5-15,2 1 1 0,1-6 2 0,0 1 2 16,1-4-1-16,1-1 3 0,1-3 0 0,1 0 1 16,-3 0 1-16,3-7 0 0,1-2 3 0,-3-2-4 15,1-4 3-15,-1-2 1 0,-2-2-3 0,0-2 3 16,-3-3-3-16,-1-2-2 0,-4-2-1 16,-2-2-2-16,0-1 0 0,-1-2-1 0,-5-2 2 15,2 0-3-15,-3 0 2 0,0 0 1 0,2 0-2 16,0 0 9-16,1 0-7 0,2 0 0 15,0 3 1-15,-2 4-6 0,3 3 11 0,0 7 4 16,0 6 2-16,0 7 0 0,-1 4-14 0,-1 1-11 16,-1 5-5-16,1 8 3 0,-4 6 6 0,2 6 6 15,-2 7 1-15,-1 3-6 0,5 8 4 0,-3 0 2 16,4 4-1-16,0 3 5 0,1 2-7 0,-1-1-5 16,2-2-9-16,2-5-14 0,6-6-9 0,7-7-11 15,4-9-10-15,2-8-8 16,1-8-22-16,-2-6-74 0,0-5-208 0,-9-3-500 15,-1 1-738-15</inkml:trace>
  <inkml:trace contextRef="#ctx0" brushRef="#br0" timeOffset="225164.215">13960 5707 335 0,'0'0'933'0,"0"0"-278"15,0 0-204-15,0 0-179 0,0 0-119 0,0 0-81 16,0 0-39-16,0 0-16 0,0 0-7 16,0 0-3-16,150-43-10 0,-104 51-9 0,-2 1-17 15,-3 2-43-15,-4 0-127 0,-12-1-361 0,-7-5-1020 0</inkml:trace>
  <inkml:trace contextRef="#ctx0" brushRef="#br0" timeOffset="225868.723">8663 8024 1038 0,'0'0'538'15,"0"0"-167"-15,0 0-89 0,0 0-56 0,0 0-63 16,0 0-58-16,0 0-56 0,0 0-25 0,0 0 0 16,0 0 15-16,0 0 17 0,0 0-1 15,22 93-3-15,-13-57-14 0,3 0-11 0,2 2-3 16,-1 2-5-16,-1 1-7 0,3 3-1 0,-1 0-6 15,-3-3-1-15,1-2 0 0,-1-2-2 16,0-5-3-16,0-5-5 0,-1-2-14 0,-2-5-30 16,2-6-47-16,-2-7-61 0,-1-2-75 0,-4-5-88 15,-2 0-372-15,0 0-823 0</inkml:trace>
  <inkml:trace contextRef="#ctx0" brushRef="#br0" timeOffset="226044.7788">8531 8101 1953 0,'0'0'234'16,"0"0"-92"-16,0 0-11 0,0 0 6 0,0 0 5 15,0 0-17-15,0 0-24 0,128-76-29 0,-93 66-21 16,7 2-20-16,5-2-15 0,-2 3-4 16,1 3-10-16,-2 3-8 0,-5 1-15 0,-7 0-24 15,-2 3-29-15,-8 4-42 0,-4 4-61 0,-6 1-85 16,-4 5-146-16,-6-3-276 0,-1-4-672 0</inkml:trace>
  <inkml:trace contextRef="#ctx0" brushRef="#br0" timeOffset="226203.5671">8570 8711 848 0,'0'0'803'0,"0"0"-563"0,0 0-119 16,0 0-4-16,0 0 30 0,0 0 36 0,0 0 3 15,0 0-32-15,0 0-51 0,0 0-44 0,132 8-28 16,-90-20-18-16,4 0-9 0,0 2-24 0,-4-3-37 15,3 2-58-15,-8 1-87 0,0-1-132 16,-13 4-374-16,-7 2-814 0</inkml:trace>
  <inkml:trace contextRef="#ctx0" brushRef="#br0" timeOffset="226728.0248">9302 8133 1611 0,'0'0'145'0,"0"0"-128"0,0 0-9 0,0 0 72 15,0 0 63-15,0 0 34 0,0 0-1 0,0 0-17 16,0 0-19-16,56 124-22 0,-50-98-20 16,-2 1-22-16,-1 2-22 0,-3-3-13 0,0 1-14 15,-1-5-4-15,-5-1-9 0,3-5-6 0,-2-2-4 16,3-7-2-16,0-2 9 0,2-3 16 16,-1-2 20-16,1 0 11 0,0-4-6 0,0-5-17 15,2-4-20-15,1-3-13 0,5-1-1 0,0-2 0 0,2 0-1 16,0 0-6-16,1 1 2 15,1 0 1-15,0 5-2 0,3 2 6 0,-5 4-8 16,0 4-3-16,1 2 0 0,-2 1-5 0,1 1 5 0,2 7 1 16,-1 2 4-16,0 4 0 0,2 3 0 15,1-3 3-15,0 2 0 0,-2-1 4 0,5-2 2 16,-2 0-3-16,3-4 0 0,0-1-5 0,3-2 4 16,0-4 2-16,-2-2 1 0,1 0 5 15,0-5-5-15,-6-4 1 0,1-1-1 0,-2-4 1 16,-3-2 4-16,-3-4-3 0,-2-1 2 15,-2-5-6-15,-3 1 3 0,0-3 1 0,-3 0 0 0,-5-2 3 16,-2-2-5-16,-2-2-1 0,-2-2-1 0,-2-1-4 16,2 1 4-16,-1-2 3 0,2-2 0 15,3 1 1-15,3 0-2 0,1-1-1 0,-2 1 0 16,5 3 2-16,-1 4 1 0,2 6 0 16,1 6 5-16,1 6-1 0,0 7 2 0,0 4-5 0,0 3-16 15,0 0-7-15,0 9-4 0,1 5 5 0,5 6 8 16,0 4 9-16,5 9 0 0,1 4 0 0,1 4-1 15,0 9-4-15,7-1 3 0,-3 2 1 16,2 2-1-16,-4-2-7 0,4 1-28 0,-5-6-44 16,0-1-70-16,-4-7-117 0,-1-5-181 0,-3-11-384 15,0-8-693-15</inkml:trace>
  <inkml:trace contextRef="#ctx0" brushRef="#br0" timeOffset="226881.0007">9660 7989 2268 0,'0'0'166'16,"0"0"-63"-16,0 0 5 0,0 0 8 0,0 0-10 16,0 0-19-16,0 0-39 0,0 0-28 0,0 0-17 15,0 0-15-15,0 0-8 0,0 0-26 0,142-97-53 16,-113 98-100-16,0 5-186 0,-8-1-429 0,-9 0-636 0</inkml:trace>
  <inkml:trace contextRef="#ctx0" brushRef="#br0" timeOffset="228934.4563">10015 8213 2148 0,'0'0'175'15,"0"0"-66"-15,0 0 2 0,0 0 36 0,0 0 11 16,0 0 0-16,0 0-28 0,20-119-33 16,-7 97-20-16,2-1-17 0,1 1-14 0,4 1-11 15,1 0-9-15,1 1-4 0,0 3-11 16,-1 0 2-16,-2 3-3 0,-1 1-3 0,-2 6 6 15,-2 2-13-15,-2 1-1 0,-4 4-7 0,-1 0-9 16,-3 4 5-16,0 3-3 0,-3 6 3 0,-1 3 3 16,0 4-2-16,-2 4 7 0,-5 1 0 15,-3 3 3-15,3 1-1 0,0 0-5 0,0 2 0 16,0-3-5-16,1 0 1 0,2-3-2 0,4-4-2 16,0-4-1-16,5-5 0 0,4-3 7 0,1-5 5 15,1-3 3-15,2-1 6 0,2-3-2 16,1-6 1-16,3-2-2 0,0-4 1 0,1-3 2 15,-4-3 1-15,1 0 4 0,-1-4 0 0,-2 0-1 0,-4-3-1 16,0 2 1-16,1 0-1 0,-4 1-1 16,-2 1 1-16,0 5-1 0,-2 2 0 0,-1 4 3 15,-1 2 1-15,2 6 1 0,-2 1-5 16,-1 3-8-16,1 1-10 0,0 0-10 0,0 7 5 16,2 3 3-16,1 4 9 0,1 2 8 15,1 4-3-15,0 0-1 0,1 1-3 0,1 1-3 0,-1 0-1 16,-2 0-2-16,4-1-2 0,-2-4-3 15,0-3-1-15,2-4 2 0,0-4 6 0,0-2 7 16,-2-4 1-16,-3 0 2 0,3-8 0 16,-4 0 0-16,3-7 1 0,-4 1-1 0,-1-4 1 0,-1-2 1 15,-1 1-1-15,-7-2 0 0,0 1-1 16,-2 1 1-16,0 2-1 0,-3-1-2 0,3 4 2 16,0 0-2-16,2 1 4 0,1 2 2 0,1 4 1 15,1 1 7-15,1 2-9 0,4 0-1 0,-1 2-3 16,1 2-6-16,0 0 6 0,0-1-2 15,0 1 2-15,1-2-1 0,3 1-1 0,1 0 1 16,1-1 0-16,-1 0 2 0,3 2-2 0,-2-2-1 16,-1 1 0-16,-1 1-4 0,0 0 5 15,-2-2 2-15,-1 2 2 0,1-1 1 0,-1 1-4 16,-1 0 2-16,1 0-1 0,-1 0 3 0,0 0-2 16,0-1-1-16,0 1-1 0,0 0-4 0,0 0 2 15,0 0 0-15,0 0 0 0,0 0 3 0,0 0-3 16,0 0-1-16,0 0-1 0,0 0 0 0,0 0 3 15,0 0-1-15,0 0 1 0,0 0-1 16,0 0 0-16,0 0 2 0,0 0-2 0,0 0 4 16,0 0-3-16,0 0-2 0,-1 0-1 0,1 0-5 15,0 0 5-15,-1 0 1 0,1 0 0 16,-2 0 1-16,2 0-2 0,-2 0 0 0,0 0 0 16,-4 0 1-16,3 0 1 0,-3 0-2 0,2 0 3 15,-3 0-2-15,2 0 0 0,-1 1 1 16,0 2 1-16,1-2 2 0,-2 3-3 0,2 0-1 15,-2 1-1-15,0 1-1 0,2 2 3 0,-3-1 0 16,1 4 1-16,2 1-2 0,-1 1 0 0,2 1 1 16,-1 2 0-16,1 1 3 0,4-1-2 0,0 0-1 15,0-1-1-15,0-1-3 0,3-1 3 16,4-2 3-16,-2 0 0 0,3-3 0 0,0-1 0 16,2-1-1-16,0-2 2 0,0-2 3 0,3-1-2 15,-2-1 1-15,3 0 0 0,-3-3-1 0,0-3 2 16,0-1 1-16,-1-1 2 0,0-3-1 15,-1-1-1-15,-1-3-2 0,-1 0-1 0,0-2 0 16,1 2-3-16,-5-4 1 0,3 1-1 0,-3-1-3 16,-2-1 3-16,-1 0 0 0,0 2 0 0,0 2 2 15,-3 0-2-15,-2 1-2 0,-1 4 0 0,-2 1-2 16,-1 2 3-16,1 0-1 0,-2 3 1 16,0 2-2-16,0 1-1 0,-1 2-3 0,3 0 0 15,1 3-1-15,0 2 3 0,0 2-1 0,3 3 0 16,1-2 0-16,0 2 3 0,2-1-2 0,1 3 3 15,0-3 2-15,4 0-4 0,0-2 3 16,5 1-2-16,-1-2 1 0,2-2 3 0,1-1 0 16,1-1 4-16,1-2-3 0,2 0 1 0,-2-2 1 15,4-3 0-15,-3-2 3 0,4-2-2 16,-3-2-1-16,1-3 1 0,-3-2-4 0,0 0 3 16,-1-2-2-16,-1 0 0 0,-1 0 1 0,-1-1-2 0,-2-1 0 15,1 2-1-15,0 1 0 0,-2 0 1 16,0 3-1-16,0 3 0 0,-1 3-3 15,-2 2 2-15,1 3-2 0,-2 2-3 0,-1 1-3 16,4 2-6-16,1 5 1 0,2 5 3 0,1 2 4 16,2 6 3-16,1 2 3 0,-1 2-2 0,0 3 1 15,-1 0-1-15,-2 2 1 0,2 2-2 16,-2 1 1-16,1-1 1 0,0 0 0 0,1-6 1 0,2-1 0 16,0-6 0-16,-2-4 3 0,1-5-1 15,-4-2 0-15,-4-3 0 0,1-4 1 0,-2 0 3 16,-1-4 3-16,1-6-4 0,-1-4 0 0,3-3-4 15,-1-5-3-15,-2 0 4 0,0-3-2 16,0-1 3-16,-1 1 1 0,1 0-4 0,1 0 0 16,2 4-1-16,-1 1 0 0,1 3 3 0,1 2 0 15,1 2 0-15,2 3-1 0,-3 1-1 0,2 3-1 16,-1 0-1-16,4 3 2 0,-1-1-3 16,2 1 0-16,2 0 3 0,2-1-2 0,2 1 2 15,1-3 1-15,0 0 0 0,0-1 1 0,-2-1 1 16,-1-1-2-16,-3 0 0 0,-3-2 2 0,-3 1 0 15,-1-1 2-15,-2-2 0 0,-3 3-2 0,0 0 2 16,-3 1-3-16,-2 1-3 0,-3 1 1 16,0 1-4-16,-2 2 0 0,-4 3 0 0,1 1-3 15,-1 1 1-15,0 7-1 0,1 3 1 16,1 2 0-16,2 4 1 0,3-1 0 0,0 2 2 0,3 2 1 16,2 1-3-16,2 1 3 0,0 3-1 15,4 0-1-15,2 2 4 0,4-3-2 0,0 0-1 16,2-5 1-16,5-1 0 0,2-6 0 0,-2-3 4 15,3-2-1-15,-3-5 0 0,1-2 4 0,-4 0 2 16,1-9 0-16,-3 0 4 0,0-4-4 16,-3-5-1-16,0 0 1 0,0-3-5 15,-2-1 2-15,0 0-1 0,1-3-2 0,1 0 1 0,-2 0 1 16,2-2-2-16,2-1 0 0,2 2 2 16,-1 0-4-16,2 2 1 0,-3 5 0 0,4 5-3 15,-4 3 0-15,-1 5-3 0,0 3-7 16,-3 3-1-16,0 2-5 0,0 7 1 0,-2 3 4 0,2 4 0 15,-3 3 5-15,1 3 0 0,-1 2 1 16,0 0 2-16,-2 2 2 0,0-2 1 0,-1-2-1 16,1 1 4-16,3-5-4 0,-1-2 0 0,1-3 4 15,0-6-4-15,2-2 4 0,-1-2 2 0,1-2 2 16,2-1 4-16,1-2 2 0,3-6 0 0,1-2-2 16,2-4-2-16,0-2 1 0,-1-2-2 0,-1-1 4 15,0-3-1-15,-4-2-1 0,0-4 1 16,-4-3-5-16,0-2 6 0,-4 0-4 0,1-3 0 15,-3-1-1-15,0-1-3 0,0-4 1 0,0 1 0 16,0-1 2-16,0 0-2 0,-1-3 2 16,-1 3-3-16,2-1 1 0,0 2 1 0,0 2-4 15,0 6 1-15,2 5 4 0,-1 8 0 0,-1 6 5 16,1 5-2-16,-1 5-10 0,0 4-9 16,0 3-8-16,0 8 0 0,1 5 6 0,1 8 9 15,0 6 5-15,3 7 2 0,0 5-3 0,4 6 0 16,1 4 1-16,0 2 0 0,2 1-8 0,1 0-10 15,2-3-34-15,2-8-44 0,4-8-31 16,4-10-27-16,0-11-6 0,0-7 9 0,-4-8-56 16,-3 0-98-16,-10-9-66 0,-6-4-4 0,-4-2 130 15,-11-1 234-15,-2-1 211 0,-5-1 124 0,0 1 26 16,2 2-51-16,5-2-60 0,3 1-50 0,9 2-46 16,1 0-42-16,12 3-47 0,7-1-35 0,9 1-15 15,7 3-10-15,7 2-5 0,5 2-8 16,1 4-15-16,-2 0-26 0,-1 6-38 0,-8 3-76 15,-8 3-134-15,-9 1-192 0,-6-2-398 16,-8-5-130-16</inkml:trace>
  <inkml:trace contextRef="#ctx0" brushRef="#br0" timeOffset="229308.2521">8349 9029 749 0,'0'0'69'0,"0"0"-41"0,0 0 43 0,0 0 67 16,0 0 82-16,0 0 42 0,0 0-23 15,129-12-40-15,-73-9-43 0,13-3-30 0,11-5-22 16,12-1-11-16,10-6-10 0,13 1-11 0,11-6-8 15,8 0-7-15,10-4-2 0,14-1-3 0,8-4-8 16,14-2-5-16,9-2-8 0,8-1-12 0,6 0-4 16,2 2-3-16,1 0-9 15,-7 7 1-15,-5 6-2 0,-8 6 3 0,-18 5 12 0,-12 6 7 16,-20 4 4-16,-15 2 2 0,-17 2-4 0,-17 3-9 16,-13 1-3-16,-15 0-5 0,-12 2-5 0,-13 2-4 15,-14 1-2-15,-8 2-9 0,-7 2-22 16,-5 1-55-16,-5 1-55 0,-8 0-75 0,-9 4-136 15,3 2-262-15,2-2-655 0</inkml:trace>
  <inkml:trace contextRef="#ctx0" brushRef="#br0" timeOffset="229853.3325">8123 9389 70 0,'0'0'434'15,"0"0"-146"-15,0 0-9 0,0 0 1 0,0 0-6 16,0 0-8-16,0 0-37 0,0 0-42 0,0 0-32 16,0 0-26-16,0 0-25 0,0 0-25 0,0 0-16 15,-98-37-15-15,86 45-7 0,2 3-4 16,2-1-10-16,4 2-2 0,2 1-10 0,2 1-6 15,4 0-1-15,6 1-2 0,8-1 8 0,4-1 4 16,6 0 2-16,2-2-1 0,2 1-6 16,0 1-2-16,1-1-1 0,-2 2-2 0,-2 1 1 15,-2 1-2-15,-7 2-1 0,-7 0-3 0,-4 1 2 16,-2 0 5-16,-7 0 7 0,-4 2 9 0,-7 0 7 16,-3-1 6-16,-7 3 0 0,-7 0-3 0,-2-1-6 15,-2-3-5-15,-4-3-4 0,2-3-6 0,-3-4-4 16,4-3 1-16,-1-3-6 0,4-1 7 15,2-2-7-15,7-2-2 0,1-4-4 0,8-1-8 16,1-1-3-16,5-2-17 0,6 0-29 16,0-3-42-16,9 1-51 0,3-3-65 0,7 3-101 0,-2-1-308 15,-6 8-983-15</inkml:trace>
  <inkml:trace contextRef="#ctx0" brushRef="#br0" timeOffset="230178.3086">8425 9519 1726 0,'0'0'184'0,"0"0"-67"0,0 0 28 16,0 0 39-16,0 0 10 0,0 0-29 0,0 0-47 15,123-51-36-15,-103 39-13 0,1-1-9 16,-3 1-6-16,-4 0-4 0,-3 0-9 0,-2 2 4 0,-6 2 3 16,-2 0-3-16,-1 2 1 0,0 0-13 15,-2 2-11-15,-6 0-9 0,-2 3-11 0,-2-1 1 16,-3 2 0-16,-2 2 2 0,-3 4 2 0,0 4-4 15,0 4 3-15,1 2-1 0,3 4 6 16,-1 3-5-16,5 0-4 0,2 0-2 0,4 1-3 16,6 0 4-16,5-1 3 0,6 0 0 0,3 0 0 15,6-2-2-15,0-1 2 0,7-5-3 16,-3-1 4-16,6-3 0 0,0-4-2 0,0-2-2 16,-1-4-3-16,0-1-4 0,-4 0-3 0,-3-4-10 15,2-2-10-15,-7-1-21 0,0-2-28 16,-2 0-36-16,-3-2-58 0,-3-1-95 0,-3-2-251 15,0 4-552-15,-3 1-121 0</inkml:trace>
  <inkml:trace contextRef="#ctx0" brushRef="#br0" timeOffset="230914.5036">9129 9222 1560 0,'0'0'175'0,"0"0"-105"0,0 0 30 16,0 0 77-16,0 0 52 0,0 0 16 15,0 0-38-15,0 0-51 0,-119 133-39 0,99-107-34 0,3 1-25 16,2 2-18-16,5-1-12 0,-1-1-2 16,7 0-9-16,0-2-8 0,4-1-2 0,2-2-5 15,5-2-1-15,5-6 2 0,4-4 2 16,2-4 1-16,2-6 3 0,3 0-1 0,0-3-1 16,4-8 1-16,-4-2-3 0,3-1 2 0,-5-5 1 15,-3-1-3-15,-2-1 1 0,-5-1 1 0,0-2-1 16,-2-2 2-16,-2 1-1 0,-4 0-5 15,-2-2 0-15,-1 6-2 0,0 2 5 0,-2 2 3 16,-2 5 1-16,-1 3 1 0,2 2-1 0,1 5 0 16,-1 0-7-16,3 2-6 0,0 0-5 0,0 7-4 15,0 3 4-15,4 2 4 0,0 4 2 0,3 2 2 16,3 1 0-16,1 1 2 0,0 1-3 16,2-2-2-16,2 1-3 0,-1-1 0 0,0-3-3 15,2-2-4-15,0-2-3 0,0-7-6 0,3-1 2 16,-1-4 3-16,-4-1 5 0,2-7 8 0,-5-4 4 15,-2-2 1-15,-5-1 1 0,-1-3 0 16,-3-2 3-16,0 0 0 0,-5-1 1 0,-6 0-2 16,0 1-2-16,-6 0 1 0,4 2-2 0,-5 1 5 15,5 3 3-15,-3 1 0 0,5 2 2 0,1 4-1 16,1 1 1-16,6 2 0 0,0 2 0 0,1 1-5 16,2 1-11-16,0 0-7 0,4 0-1 15,5 2 3-15,2 3 8 0,2-2 4 0,6 2 2 16,2-2-3-16,-1 1 0 0,3 0 1 0,1 1-2 15,-2-1 3-15,-3 0-2 0,-3 1-3 16,0 0 1-16,-5 0-2 0,-2 1 1 0,-5 1 4 16,1 0-2-16,-3 0 1 0,-2 2-2 0,0 2-2 15,0-1 3-15,0 1 1 0,-4-1 1 16,0-2 0-16,3 1-1 0,-2-2-3 0,-1-1 2 16,2-3 4-16,2 0 2 0,-1-3 8 0,1 0 3 15,-1 0 3-15,1-5-3 0,0-3-5 0,0-3-3 16,0-2-6-16,4-2 1 0,4-2-2 15,0-2 0-15,2 1 1 0,1-2 0 0,0 0 2 16,0 3-3-16,3 0 0 0,2 3 2 0,-2 1 0 16,3 3 5-16,-3 3 2 0,3 2-1 0,-2 3-2 15,-1 0-4-15,-3 2-2 0,2 3-2 16,0 2 2-16,-5 3-1 0,2 2-1 0,-2 1-3 0,1 0-6 16,-1 1-4-16,0 1-12 0,-3-2-19 15,2 1-30-15,-3-1-47 0,1 0-68 0,-2-2-90 16,1-2-158-16,-1-2-372 0,0-4-643 0</inkml:trace>
  <inkml:trace contextRef="#ctx0" brushRef="#br0" timeOffset="231285.838">9957 9126 736 0,'0'0'387'0,"0"0"-116"0,0 0-18 0,0 0-9 16,0 0-32-16,0 0-60 0,0 0-70 15,0 0-42-15,0 0-6 0,0 0 13 0,0 0 7 16,0 0 1-16,0 0-1 0,0 0-4 0,-50 61-3 15,50-43-4-15,0-1-5 0,2-1-12 0,2 1-6 16,5-3-10-16,0-1-2 0,4-2 3 16,0-4-2-16,3-3 6 0,-2-4 2 0,2 0-1 15,-5-4 4-15,1-4 0 0,-3-5 0 0,1-1 0 16,-2-4-2-16,-2-2 0 0,-1-1-2 0,-3-4 2 16,0-2-2-16,-2-3-3 0,0-2 0 15,-5-2-4-15,-2 0 1 0,-1-2 0 0,1 1-1 16,0-2 0-16,-1 0-1 0,3 0 0 0,1-3-1 15,1 4 2-15,3 3 4 0,0 6 13 0,0 6 15 16,0 7 10-16,-1 6-1 0,1 5-13 16,0 3-23-16,-1 4-12 0,0 9-6 0,0 5 1 15,-1 8 5-15,1 6-3 0,1 2 1 16,0 5 2-16,5 2-1 0,3 2 1 0,1 1-2 0,0 4-2 16,1 0-4-16,1-1-7 0,1 0-24 15,-1-4-32-15,2-5-56 0,-1-2-98 0,5-4-136 16,-6-11-405-16,-3-7-852 0</inkml:trace>
  <inkml:trace contextRef="#ctx0" brushRef="#br0" timeOffset="231572.0516">10693 8613 2049 0,'0'0'237'0,"0"0"-88"15,0 0-45-15,0 0-15 0,0 0 10 0,0 0 18 16,0 0 9-16,0 0 6 0,0 0-24 0,0 0-31 16,-33 130-22-16,33-93-16 0,4 4-9 15,5 1-6-15,-1 1-4 0,0 0-7 0,0 1-2 16,0 0-7-16,-2 0-4 0,-2-3 3 0,-1-3-4 16,1-5-1-16,-2-4-7 0,1-6-10 15,-2-4-14-15,2-7-16 0,-2-5-16 0,1-3-19 16,-2-4-24-16,0-2-66 0,0-7-103 0,-2-4-154 15,-2-4-218-15,0-4-165 0,-1-1 43 0,1-4 771 16,0 5 0-16,1 7 0 0</inkml:trace>
  <inkml:trace contextRef="#ctx0" brushRef="#br0" timeOffset="231939.0129">10673 8964 0 0,'0'0'0'0,"0"0"439"0,-19-147-3 0,19 109-32 0,0 8-63 16,4 5-79-16,5 1-55 0,5 3-37 16,-1 2-27-16,5 1-17 0,-1 3-18 0,3 2-13 15,4 3-21-15,0 4-16 0,0 3-9 16,4 3-4-16,0 0 0 0,0 3-1 0,-4 6-2 15,0 3-7-15,-6 2-6 0,-3 0-7 16,-7 4-7-16,-3 0-1 0,-5 2-4 0,-5 1 2 16,-9 2-1-16,-4 1 0 0,-6 2 0 0,-6 4-4 15,0-1-1-15,1-2-5 0,0-2 0 16,9-7-3-16,6-4-2 0,5-5 4 0,7-4-5 0,2-1 4 16,0-1 2-16,1-1-5 0,6-1 9 15,3 0-4-15,4-1-1 0,6 0 2 0,2 0-5 16,3 0 0-16,1 0 0 0,1 0 0 0,-2 0 3 15,0 0-1-15,-3 3 2 0,-1 1-2 0,-4 3 2 16,-3 0-1-16,0 3-1 0,-2 2 2 16,-5 2-4-16,-2 1 4 0,-4 1 0 0,-1 2 0 15,-1 1 11-15,-5-2 1 0,-7 1 6 0,1-1 6 16,-3-2 1-16,-2 2 1 0,-3-3-4 0,-2-1 0 16,0 0-11-16,-1-2 1 0,3 0-3 0,-1-4-9 15,1 0 5-15,4-4-7 0,1 0-5 0,3-3-11 16,3 0-22-16,0-3-24 0,5-4-48 15,1-3-78-15,3-4-175 0,0 6-495 16,0 0-774-16</inkml:trace>
  <inkml:trace contextRef="#ctx0" brushRef="#br0" timeOffset="232670.1059">11083 8901 1629 0,'0'0'55'0,"0"0"-27"0,0 0 94 15,0 0 68-15,0 0 43 0,0 0 5 0,0 0-53 16,0 0-56-16,120 16-37 0,-93-23-26 0,0-1-16 16,-1-2-10-16,-2-2 0 0,-2-1 0 15,-5 0-5-15,-1-1-1 0,-5 0-2 0,-2-2-8 16,-6 0 2-16,-3-1-6 0,0 3-1 0,-8 0-5 16,-2 2-6-16,-3 1-5 0,-2 3-2 15,0 2-1-15,-2 2-1 0,2 4 4 0,-3 0 0 16,4 4-3-16,-1 5 4 0,1 3-3 0,2 3-4 15,2 1 5-15,3 2-8 0,4 3 1 0,1 2 1 16,2 0 0-16,0 0 5 0,5 2 0 16,2 0-4-16,1-3-3 0,5-2-1 0,2-5 2 0,2-4 3 15,3-5 4-15,2-2 1 0,2-4-1 16,1-3 3-16,-1-5-5 0,-2-2 4 0,-1-2 0 16,-2-5 0-16,-2-2 5 0,-4-2-4 15,0-4 1-15,-1-2-2 0,-2-2 1 0,-2-1 0 0,0 0 0 16,1 1-2-16,2 0-3 0,-1 3 6 15,0 1-8-15,3 3 0 0,1 5 3 0,1 3-10 16,-1 6 5-16,2 4-1 0,-2 2-4 0,0 2 3 16,0 5-1-16,-1 7 0 0,0 2 1 0,-1 2 0 15,-1 4-1-15,-3 1 0 0,-1 2 5 16,-2 1-1-16,-5 1 2 0,0 2 1 0,-4 1-5 16,-4 2 5-16,-4-1-2 0,-3-3 0 0,3-1 1 15,-2-4-8-15,4-6 4 0,4-6 1 0,2-3 2 16,2-5 10-16,2-1 8 0,0 0 10 15,0 0 2-15,2-7-5 0,3-3-10 0,4-4-8 16,2-3-1-16,4-1-3 0,-1-4 1 16,3 0 0-16,-3-1-3 0,2-4 5 0,-4 2-1 15,1-2-3-15,-3 1 2 0,-3-3 0 0,0 0-2 16,-3-2 2-16,-2-1-1 0,-2 0-3 0,0-3 4 16,0 1-1-16,-4-2-3 0,-1-1 4 0,1-1-2 15,1 0 2-15,-1-2 2 0,4 1-3 0,-2 4-1 16,2 4 1-16,0 5 0 0,-1 7 4 0,1 7-3 15,0 6-4-15,-1 4-11 0,0 2-8 16,1 7 0-16,-2 6 2 0,2 5 13 0,0 8-1 16,3 5 7-16,2 5 2 0,3 6-5 0,-1 3 10 15,2 2-7-15,-3 4 0 0,3 0-1 16,-4 0 0-16,1 0-2 0,0-1 0 0,-1-3 1 16,3-4-14-16,1-4-22 0,3-6-25 15,3-8-28-15,3-7-26 0,2-6-37 0,-1-10-92 0,-4-2-356 16,-8 0-977-16</inkml:trace>
  <inkml:trace contextRef="#ctx0" brushRef="#br0" timeOffset="232804.7962">11763 8453 2209 0,'0'0'173'16,"0"0"-79"-16,0 0-18 0,0 0 8 16,0 0 0-16,0 0-10 0,0 0-20 0,0 0-25 15,0 0-20-15,0 0-15 0,122-95-12 0,-92 94-28 16,-2 0-52-16,1 1-94 0,-1 0-181 0,-8 0-402 15,-5 2-603-15</inkml:trace>
  <inkml:trace contextRef="#ctx0" brushRef="#br0" timeOffset="233082.5955">12241 8420 2580 0,'0'0'42'0,"0"0"-31"0,0 0 14 0,0 0 36 16,0 0 25-16,0 0 10 0,0 0-21 15,0 0-34-15,129-57-23 0,-107 53-15 0,-1 3-11 16,-3 0-17-16,-4 1-21 0,1 0-33 0,-5 2-59 16,-1 3-79-16,-3 3-118 0,0 1-120 0,-5 2-63 15,-1 1-17-15,-8 0 77 0,-7 3 234 0,-5 3 224 16,-4-2 0-16,2 1 0 0,-1-2 0 16,5-2 0-16,5-2 159 0,4-1 207 0,6-3 18 15,1-2-45-15,2-2-19 0,3 0-4 0,3-3-30 16,4 0-60-16,5 0-77 0,2 0-74 0,6-4-42 15,2-1-22-15,2 0-13 0,-1-1-28 0,2 1-55 16,-1-2-148-16,-7 2-472 16,-7 1-818-16</inkml:trace>
  <inkml:trace contextRef="#ctx0" brushRef="#br0" timeOffset="233468.1298">12657 7833 0 0,'0'0'107'0,"0"0"171"0,0 0-36 0,0 0-6 15,0 0-3-15,0 0-45 0,0 0-60 0,0 0-60 16,0 0-54-16,0 0-57 0,0 0-113 16,0 0-375-16,0 0-233 0</inkml:trace>
  <inkml:trace contextRef="#ctx0" brushRef="#br0" timeOffset="233807.9872">13106 7861 1945 0,'0'0'329'0,"0"0"-125"0,0 0-50 0,0 0-16 15,0 0-16-15,0 0-24 0,0 0-33 16,0 0-25-16,0 0-18 0,0 0-5 15,0 0 5-15,0 0 8 0,0 0 6 0,0 0 0 16,23 118-6-16,-14-86-6 0,0 4-3 0,0 2-3 16,0 2 2-16,2 2-5 0,-5-2 2 0,2-1 0 15,-2-1-6-15,4-2 2 0,-4-2-6 0,0-3-5 16,0-5-1-16,-4-2-2 0,2-5 3 16,-2-4 0-16,1-2 0 0,-2-3-2 0,0-5-2 15,-1-1-6-15,0-1-8 0,1-1-10 0,-1-2-23 16,0 0-25-16,0 0-42 0,0-2-96 0,0-3-194 15,0 1-613-15,0 1-512 0</inkml:trace>
  <inkml:trace contextRef="#ctx0" brushRef="#br0" timeOffset="234149.3943">12992 7921 1748 0,'0'0'212'0,"0"0"-78"0,0 0-10 15,0 0 21-15,0 0 22 0,0 0-2 16,0 0-33-16,0 0-37 0,127-74-26 0,-90 74-17 16,5 0-8-16,3 5-8 0,3 6-3 0,1 3-2 15,2 3-4-15,0 3-3 0,-1 5-3 0,0 0-1 16,-7 5-5-16,-3 1 1 0,-4 2-7 0,-11 2-3 16,-2 0 0-16,-7 0-4 0,-8 1 8 15,-6-2 1-15,-2 1 3 0,-10 0 3 0,-6 1-5 16,-3-3 0-16,-7-1-1 0,-5-4 0 0,-1 0 2 15,-6-4-2-15,1-2-1 0,0-4-2 0,-2-3 4 16,2-2 3-16,1-4 2 0,-1-1-3 0,4-5 1 16,2 1-4-16,2-3-5 0,6-1 3 0,1 0-3 15,5 0-4-15,1-3-1 0,3 0-8 16,5-1-12-16,4 0-12 0,0-1-23 0,2 0-37 16,2-1-59-16,6-1-83 0,5-1-139 0,-1 2-383 15,1 2-859-15</inkml:trace>
  <inkml:trace contextRef="#ctx0" brushRef="#br0" timeOffset="235265.8825">13909 7899 1741 0,'0'0'213'0,"0"0"-102"0,0 0-36 15,0 0 18-15,0 0 33 0,0 0 34 16,0 0 5-16,0 0-25 0,0 0-26 0,0 0-30 15,-41 121-19-15,39-88-9 0,-2 2-8 0,4 1-5 16,0 1-8-16,3 1-10 0,5-2-9 16,3-1-5-16,1-3 0 0,1-2-2 0,5-4 7 0,0-5-3 15,-1-5 5-15,4-7 2 0,-3-3-4 16,0-3 5-16,1-3-4 0,-5 0 2 0,4-7-2 16,-4-4-4-16,1-5-2 0,-4-4-2 15,0-3 0-15,-2-3-4 0,-5-1-3 0,0-2-4 16,-4-1-6-16,0 0 2 0,-7 1 1 0,-3 0 2 15,-4 3 2-15,-2 1-5 0,-4 3 3 0,-1 2-2 16,1 3 1-16,-1 3 4 0,-1 4-4 0,-2 2 0 16,4 2-4-16,0 4 3 0,3 1 3 15,-2 1 0-15,7 0 4 0,1 4-9 0,3 3-5 16,1 1-1-16,5 2 0 0,2 2 4 0,0 1 3 16,0 1 3-16,9-3 1 0,2-1-2 0,7-3 4 15,1-2 1-15,4-2 8 0,0-3-2 16,5 0 3-16,-4-4 0 0,4-4-4 0,-2-2 5 15,-2-1 0-15,1-2 2 0,-1-2 2 0,-3-1-4 16,0-1-3-16,-2-1-3 0,-2-1-2 0,0-1 1 16,1 0-1-16,0 0 0 0,-2 2-4 15,1 2 2-15,-1 2 1 0,-1 4-2 0,-2 5 6 16,1 2-10-16,-3 2-3 0,1 1-3 0,-2 3-7 16,0 5 7-16,0 3 1 0,-1 5 3 0,0 1 4 15,0 1-3-15,-2 5 0 0,1 1 2 16,-1-1 1-16,-3 2 3 0,2 0-2 0,-4-1-1 15,-2 0-5-15,0-2 3 0,0-1 4 0,0-3 0 16,0-4 3-16,0-5-2 0,0-2-3 16,1-5 2-16,-1 0 6 0,0-2 10 0,0 0 10 0,0-2 2 15,0-6-6-15,0-2-7 0,0-4-8 16,0-3-1-16,0-2 1 0,2-1-2 0,3-1-1 16,-2-1-2-16,0-1-2 0,4 0 1 0,0-1-1 15,-1 0 3-15,3-1-1 0,1 0-1 0,4 1-1 16,-1-2-1-16,0 4 1 0,1 1 0 15,1 3 0-15,-2 2-4 0,2 4-2 0,-3 4 1 16,-2 3-4-16,0 3-4 0,-3 2 2 0,0 0-10 16,1 9 0-16,-1 3 4 0,-3 2 1 15,3 3 8-15,-4 1 2 0,-2 4 2 0,0 1 2 16,-1 1 0-16,0 2 0 0,0-2 1 0,-1-1 1 16,-1-2 1-16,0-4-1 0,-1-4-1 0,1-4-1 15,2-4 2-15,-1-1 3 0,1-3 8 16,0-1 7-16,0 0 7 0,0-3 1 0,0-4-5 0,0-2-8 15,1-5-9-15,3-2-3 0,0-1 3 16,0-3-6-16,1 0 4 0,3 0 2 0,-3 0-2 16,3 0 7-16,1 2-7 0,1-1-1 15,-1 3-2-15,1 0-3 0,0 4 6 0,-1 1-2 0,-3 3 0 16,1 2-2-16,-4 4-5 0,3 2-6 16,-3 0-6-16,-2 3 2 0,4 6 1 0,-2 2 6 15,0 4 7-15,4 4-3 0,-5 1 5 16,3 1 0-16,-1 3 2 0,-4-1-2 0,2-1-1 15,2-1 1-15,-1-2-1 0,1-6 2 0,3-3 2 16,0-3 1-16,-1-3 3 0,2-3 0 0,2-1 4 16,3 0-2-16,3-7 0 0,0-2 2 0,0-4-6 15,3-2 2-15,-6-2 1 0,4-4-1 16,-5 3 3-16,-1-4-2 0,-1-3 1 0,-1 1-1 16,-1 1-2-16,-1 0 0 0,-1-2-3 0,1 2 3 15,-4 3-2-15,3-2-2 0,-1 6 1 16,0 2-5-16,-2 4 6 0,-2 4 0 0,-1 3-1 15,1 2-3-15,-1 1-11 0,1 1-4 0,0 7 1 16,3 3 3-16,-2 5 8 0,0 3 3 0,4 3 2 16,-1 4-4-16,2 1 3 0,-3 2 0 15,4 0-3-15,1-2 2 0,2 1-10 0,0-5-6 0,5-4-8 16,-2-4-13-16,2-2-9 0,-2-6-23 16,-1-4-39-16,3-3-66 0,-4-3-152 0,-1-3-340 15,-3 1-939-15</inkml:trace>
  <inkml:trace contextRef="#ctx0" brushRef="#br0" timeOffset="235386.8835">15107 7492 1921 0,'0'0'264'15,"0"0"-142"-15,0 0-53 0,0 0-28 16,0 0-20-16,0 0-27 0,0 0-44 0,0 0-79 16,0 0-226-16,0 0-593 0,0 0-2 0</inkml:trace>
  <inkml:trace contextRef="#ctx0" brushRef="#br0" timeOffset="236186.1839">15180 8026 0 0,'0'0'314'16,"0"0"64"-16,0 0-50 0,0 0-30 0,0 0-45 16,0 0-48-16,0 0-52 0,0 0-32 0,0 0-14 15,0 0 0-15,0 0 3 0,0 0-3 0,104-128-6 16,-90 105-14-16,-3-3-14 0,1 1-6 0,4-3-6 16,-3 1-5-16,3-3-9 0,-2 0-11 15,4 0-13-15,-4 1-9 0,4-1-5 0,-5 3-2 16,3 4 2-16,-5 7-1 0,-1 6-1 0,-2 4-4 15,-4 4-6-15,3 2-5 0,-3 0-4 16,5 7 0-16,-1 3 0 0,0 4 4 0,-3 4 2 16,4 3 0-16,-5 1 3 0,1 2-3 15,-4-1-1-15,-1 1 3 0,0-1-4 0,-2-1 3 0,-4-1 1 16,1-2-1-16,-2-1 2 0,0-5 1 16,4-3 2-16,0-3 3 0,-1-5 9 0,3-1 13 15,1-1 16-15,0-1 6 0,0-6-6 0,0-5-12 16,0-1-14-16,1-5-8 0,5-1 0 0,-2-1 1 15,4-1-1-15,2 0 1 0,0-1 1 16,0 0-3-16,1-1-1 0,1 4 3 0,3 0-1 0,-4 4 4 16,0 2 2-16,0 4-1 0,-2 4 2 15,0 3-7-15,1 2-5 0,0 0 0 0,0 5-7 16,2 5 3-16,-1 3 2 0,0 2-4 0,2 2 4 16,0 1-2-16,-1 1-1 0,-1-1-1 0,-1 1-5 15,1-3-4-15,-1 2-10 0,0-2-17 16,1-1-26-16,0-1-39 0,-1-3-61 0,1-3-85 15,-1-1-148-15,-2-3-479 0,-4-2-473 16</inkml:trace>
  <inkml:trace contextRef="#ctx0" brushRef="#br0" timeOffset="237072.6346">16109 7399 1803 0,'0'0'229'0,"0"0"-184"0,0 0-15 15,0 0 31-15,0 0 30 0,0 0 20 16,0 0 2-16,0 0-18 0,0 0-9 0,0 0-8 16,-128 55-13-16,118-37-10 0,-1 1-15 0,1 1-11 0,2 2-6 15,3 1-8-15,0-2-3 0,4-1-2 16,1-3-5-16,6-4 2 0,5-4 5 0,1-4 2 16,4-3 8-16,-1-2 1 0,5-2-2 15,1-6 1-15,-2-1-5 0,2-6-1 0,-2 1-1 16,-1-3 4-16,-3 0-4 0,-4 0 4 15,-1 1 1-15,-1-1-6 0,-3 2 5 0,-3 2-4 0,-1 0-1 16,-1 4 3-16,-1 1-5 0,3 2-1 0,-3 2-2 16,0 3-8-16,0 0-7 0,0 1-12 15,0 0-12-15,0 5-2 0,0 3 8 0,2 2 11 16,0 3 9-16,0 1 7 0,4 1-4 0,-2 1 0 16,4-2 2-16,-2 2-7 0,-1-3 4 15,4-2 1-15,-1-2-1 0,-2-2 8 0,2-3-1 16,0-4 3-16,1 0 5 0,-4-5 1 0,3-3 1 15,1-4-1-15,1-1-3 0,-1-1-4 0,-1-1 2 16,2-3-1-16,-4 2 2 0,3-1 2 16,-1 1-3-16,2 0-3 0,-1 0-1 0,1 0-4 15,1 2 0-15,-1 0 1 0,0 5-2 0,0 2-2 16,-1 4 1-16,-1 1-3 0,-1 2-1 0,3 2 4 16,0 5-5-16,-2 4 2 0,2 0 1 0,-4 4-7 15,0 1 8-15,0-2-1 0,-2 2 0 16,-2-2 8-16,3 1-5 0,-4-2-2 0,-1-1 0 15,0 1-2-15,-2-4 2 0,-4-2 3 16,5-1 4-16,-1-3 4 0,1-2 13 0,1-1 13 16,-2-3 1-16,2-4 1 0,0-3-13 0,0-1-14 15,0-5 0-15,4 1-10 0,0-2 1 0,5 2 0 16,1-3-2-16,1 4 0 0,4-2 1 16,-3 4-5-16,1 2 0 0,-2 1 0 0,1 3-2 0,-1 3 0 15,-3 3-1-15,1 0-7 0,1 0 5 16,-2 3 0-16,0 3 3 0,2 2 5 0,0-2 0 15,0 3-1-15,2-2 3 0,0 0 0 0,-2-3 1 16,3 0 1-16,0-2 1 0,-1-2-1 16,-1 0 6-16,-1-8 1 0,1 0 1 0,-2-3 8 15,0-4-7-15,-2 1-2 0,1-3 2 0,-1-5-9 16,-4 1 3-16,3-4 0 0,-4-2 0 0,-1-3 1 16,-1-2-1-16,0-2-2 0,0-1-1 0,-1-2 1 15,-4-1-1-15,1-1 0 0,0-1 1 0,-2-2-4 16,1-4 2-16,0 1 0 0,2-1-1 15,1 1 5-15,-2 2-3 0,3 4 0 0,-1 7 1 16,1 3 2-16,-2 10 3 0,0 6 2 0,2 6-2 16,-1 4-9-16,-1 3-7 0,-1 3-6 15,2 7 0-15,-1 5 10 0,-3 9 1 0,2 4 4 16,-2 8-3-16,5 3-3 0,0 6 4 0,1 3 1 16,1 6 0-16,5 0-2 0,-1 2 2 0,4 2-1 15,1-2 0-15,0 1 1 0,1-5-4 16,6-2-6-16,0-4-11 0,5-7-20 0,0-6-24 15,1-7-29-15,-1-7-31 0,3-7-50 0,-3-9-73 16,-4-3-178-16,-5-4-388 0,-7-1-703 0</inkml:trace>
  <inkml:trace contextRef="#ctx0" brushRef="#br0" timeOffset="237245.8308">16719 7043 1495 0,'0'0'607'0,"0"0"-222"0,0 0-126 0,0 0-63 15,0 0-60-15,0 0-49 0,0 0-35 16,0 0-17-16,0 0-7 0,0 0-4 0,132-92-4 0,-88 92-13 15,-2 0 0-15,0 0-4 0,-4 1-4 16,-2 4 3-16,-8 1-11 0,-3-1-9 0,-4 4-17 16,-3-2-29-16,-5 2-40 0,-1 2-60 15,-3 0-100-15,-1 2-170 0,-5-3-339 0,0-3-704 0</inkml:trace>
  <inkml:trace contextRef="#ctx0" brushRef="#br0" timeOffset="282266.2133">3103 11101 0 0,'0'0'0'0,"0"0"0"0,0 0 237 16,0 0 79-16,0 0 4 0,0 0-25 0,0 0-52 15,0 0-35-15,0 0-37 0,0 0-23 0,0 0-20 16,0 0-14-16,-1-36-16 0,0 32-19 16,0 1-10-16,-2 0-14 0,-1 0-7 0,3-2-8 15,-2 1-8-15,-2 0-2 0,2-1-5 0,-2-1-6 16,0 1-5-16,-3-1-6 0,0-1-3 0,0 0-3 16,0 0 1-16,-3 1 1 0,1 0 3 15,-1 1 2-15,0 0-2 0,1 0 2 0,0 1-3 16,1 0 0-16,-1 1-1 0,1 0-7 0,-2 1 3 15,2 1-1-15,0 0-2 0,-1 1 5 0,1 0-1 16,0 0 0-16,1 0 0 0,-2 0-2 0,1 3 1 16,1 1-1-16,-3 0 1 0,2 2 0 0,-1 0-1 15,0 1 3-15,1-2-3 0,-1 3 5 0,-1 1-2 16,1 2 0-16,-3-1 4 0,-2 1-3 16,3 0 3-16,-4 1 4 0,3 1-1 0,-3 1 3 15,2-2-2-15,0 1 2 0,1 0-3 0,0 0 0 16,1 1-1-16,0 1-3 0,-3 1 3 15,2 4-4-15,-4-2 3 0,3 0 2 0,-3 3 1 16,3 0 5-16,-2 1-3 0,3-1 0 0,2-1-1 16,-1-1-3-16,1 0 0 0,1-2-2 15,-3 2 1-15,3-2 0 0,2-1 2 0,-2 0 2 16,2 0-1-16,0 1 4 0,0-1-7 0,1 0 0 16,0 0 0-16,-1-1-5 0,3 0 3 0,-2 2 0 15,1 0-2-15,1-1 3 0,0 2-1 16,1-1-1-16,1 1 0 0,-4 1-2 0,6 0 0 0,-2-1-1 15,-2 0 4-15,3 2-5 0,-1-1 2 16,0 0 1-16,1-1-2 0,1 0 4 0,1 0-2 16,0-1-2-16,0 0 0 0,0-1-2 0,3 2-1 15,2-2-1-15,-2 1 3 0,4-1-1 16,0 1 1-16,-1 0 0 0,2 1-3 0,-1 1 2 16,-2-3-1-16,5-2 0 0,-3 0 2 15,0 0-6-15,0-1 4 0,3-2 1 0,-1 0-2 16,0 0 4-16,1-1-2 0,0-1 0 0,0 0-2 15,2-1 0-15,-2-2 1 0,0 2 0 0,1-3 1 16,-1 1 0-16,-1 0 0 0,3 0 2 0,-2 0-1 16,2-2 3-16,2 0-2 0,-2 2 1 0,1-2 0 15,-3 1-4-15,3-2 2 0,0-1 0 16,-2-1 1-16,1 0 3 0,-1 0-2 0,-1-1 1 16,4 0-2-16,-1 0 1 0,0 0 1 0,-2 0 0 15,0 0 3-15,2-1-3 0,-2-1 0 0,2-1 0 16,-1-1 0-16,-1-2 2 0,0 2 0 15,-1-1 2-15,2 1-2 0,0-2-1 0,-2 2 1 16,0-2-1-16,1-1 3 0,-1 0-1 0,2 0-2 16,-1 0 0-16,-1 0-2 0,1-1 1 0,0 0 2 15,-2 1 0-15,1-2 2 0,-2 0-4 16,1 0 1-16,0 1-1 0,-2 0 1 0,3-2 2 0,-2 1-3 16,-2 0 1-16,1-2-2 15,3 1 0-15,-1-1-1 0,-1-1 2 0,0-1 1 16,0-1-3-16,0 2-1 0,-1-2-1 0,2 0 0 15,-2 0 3-15,0 1-1 0,2-1 2 0,0-1-2 16,-2 3-3-16,1-2 3 0,-1 0-2 0,2-1 3 16,-3 1 1-16,0-2-2 0,0 3 0 0,-2 0-2 15,3 1 1-15,-3-1 2 0,0 3-1 0,0-2 1 16,-2 1-2-16,2 0-1 0,0 1-2 16,-2-1 2-16,4 0 3 0,-2 0-2 0,-1-1 3 15,2 1-4-15,-1-2 3 0,1 1-3 0,-2 1-1 16,5-1 3-16,-5-1-6 0,3 1 2 15,-2-1 2-15,2 1-2 0,-2 0 6 0,2 1-2 16,-2-1 0-16,0 1-1 0,0-1-4 0,-2 0 2 16,1 1-1-16,-2 0 2 0,2-3-2 0,-1 3 1 15,-1-1 3-15,4 0-4 0,-1 0 5 16,-2 1-2-16,2 1-2 0,0-1 2 0,0 2-3 16,0 0 1-16,-2 0 0 0,0 1 1 0,-2-1 2 15,2 0 0-15,-2 0-1 0,1 0-1 16,-1-1 0-16,0-2 0 0,0 1-1 0,0-2 2 15,-3 2-3-15,0-1 1 0,-1-1 2 0,0 2-4 16,1-1 5-16,-3 1-2 0,3 2-1 0,-3-3-1 16,0 3-5-16,-1-2 0 0,-2 0-4 0,-2 2 0 15,-1-3-3-15,-2 1-4 0,-1 3-3 0,-4 0-15 16,-1-1-26-16,-2 5-53 0,-7 1-87 16,-3 2-165-16,5 1-629 0,9 0-554 0</inkml:trace>
  <inkml:trace contextRef="#ctx0" brushRef="#br0" timeOffset="320524.7301">17818 2495 1111 0,'0'0'357'0,"0"0"-82"0,0 0-44 16,0 0-39-16,0 0-15 0,0 0-28 15,0 0-35-15,0 0-27 0,0 0-29 16,0 0-24-16,0 0-23 0,0 0-20 0,0 0-4 16,-10 3 3-16,8 15 12 0,-4 6 22 0,1 11 12 15,-2 7 3-15,-2 8-1 0,1 2-8 16,1-1-7-16,1 2-7 0,-1-2 1 0,4-4-10 0,1-2-1 15,2-6-1-15,0-3-6 0,0-4 4 16,0-2-1-16,2-5 0 0,4-2 6 0,-2-4-5 16,-1-3 1-16,0-4-4 0,-1-4 0 0,-1-2-1 15,-1-4-3-15,1 1 1 0,-1-3-6 0,0 0 2 16,0 0-4-16,0 0-15 0,0-1-34 0,0-6-75 16,-1-1-111-16,0-5-189 0,0 3-309 15,0 3-603-15</inkml:trace>
  <inkml:trace contextRef="#ctx0" brushRef="#br0" timeOffset="320793.4612">17839 2527 526 0,'0'0'511'0,"0"0"-208"16,0 0-36-16,0 0-45 0,0 0-11 15,0 0-25-15,123-78-39 0,-93 75-25 0,1 3-26 16,4 0-18-16,-2 5-11 0,-1 4-5 15,-3 3-7-15,-6 2-7 0,-2 2-5 0,-5 2-10 16,-8 2-6-16,-4 0-3 0,-4 1-4 0,-6 1 6 16,-9 3-2-16,-4-4-2 0,-4 3 0 0,-7-4-7 15,-4 0 1-15,-3-2-2 0,-2-1-5 16,-1-5 1-16,-1 1-3 0,0-3-2 0,2-3-3 16,7-2-1-16,3-2-3 0,5-3-15 0,7 1-18 15,5-1-50-15,4 0-74 0,6 0-135 0,2 0-234 16,0 0-562-16,2 0 79 0</inkml:trace>
  <inkml:trace contextRef="#ctx0" brushRef="#br0" timeOffset="321639.2618">18189 2942 2005 0,'0'0'305'16,"0"0"-97"-16,0 0-44 0,0 0-16 15,0 0-14-15,0 0-29 0,50-122-24 0,-39 103-24 16,-1 1-15-16,4 1-14 0,-1 0-12 0,3 4-4 0,0 0-5 16,-4 4 0-16,2 2-7 0,-3 3 3 15,-4 3-5-15,-1 1-8 0,-3 0 1 16,0 4-9-16,-3 3 0 0,0 2 4 0,0 2-2 16,-4 4 9-16,-2 3 2 0,-3 3 3 0,0-1 4 15,-3 3 1-15,1 2-1 0,1-2-2 0,0 2 2 16,3-4-6-16,6 0 1 0,1 0-3 15,0-6-5-15,8-1 4 0,3-4-1 0,1-4 3 0,8-3 5 16,0-3 1-16,4 0 3 0,4-4-2 16,1-5-2-16,2-2 2 0,0-2-1 0,-1-1 5 15,-2-3 1-15,-3-1 3 0,-4 0 2 16,-3-1-1-16,-1-1 5 0,-6 0-3 0,-3-1 6 0,-4 0 1 16,-2 3-3-16,-2 0 3 0,0 2-4 15,-6 3 2-15,-1 2-2 0,0 3-1 16,-3 4-5-16,1 2-6 0,-1 2 0 0,-2 0-6 0,0 6 0 15,0 4 2-15,-2 1-6 0,2 3 6 16,2 2-1-16,4 2-4 0,1-2 1 0,5 2-4 16,0 0-1-16,6 3 0 0,6 0 1 0,-1 0 0 0,7-2-2 15,0-3 0-15,3-1-1 0,2-4 3 16,2-6 3-16,4-3 3 0,3-2 6 0,4-3 0 16,-1-5 4-16,1-2-1 0,-3-4 1 0,-1-3 1 15,-3-1-1-15,-2-4 3 0,-1-3 0 0,-2-3 1 16,-1-1 2-16,0-5-4 15,-2-2 2-15,-2-2-5 0,1-2-3 0,-4-2 2 0,-1-2-11 16,0-4 4-16,0-2-2 0,-3-3-4 16,2 0 7-16,-2-2-5 0,0 4 3 0,0 2 2 15,-2 2-2-15,-1 3 3 0,-4 6 4 0,-4 5 2 16,-1 4-4-16,0 5 13 0,-1 5-6 0,-4 6 1 16,2 5 7-16,1 5-20 0,-2 3-8 15,0 2-3-15,-3 12-6 0,-6 8 10 0,-3 10 7 16,-4 9 0-16,-2 11 4 0,-4 10-2 0,-2 7 3 15,-1 8 1-15,0 4 0 0,-1 3 0 0,4 1-2 16,1-1 2-16,5-2-3 0,-1-2-3 16,3-3-1-16,4-3-5 0,1-5-3 0,2-1-2 15,1-4-2-15,0-7-7 0,2-5-10 0,3-7-15 16,3-10-16-16,2-9-2 0,4-9 5 0,4-7 20 16,6-9 23-16,0-3 16 0,3-14 10 0,-1-5 0 15,2-6 0-15,-3-5 1 0,-2-7 6 16,-3-4 8-16,-3-3 10 0,-3 1 7 0,-2-3 6 15,-2 5 6-15,0 5 0 0,-4 4-7 16,0 3-4-16,2 2-9 0,0 4-5 0,2 1-3 16,0 4-4-16,2 1-7 0,8 3-8 0,2-1-7 15,7 1-8-15,2 1-11 0,8 2-15 16,-1 3-22-16,3 1-34 0,-1 1-40 0,0 5-57 16,-2-1-85-16,-2 3-157 0,-6 1-406 15,-8 0-684-15</inkml:trace>
  <inkml:trace contextRef="#ctx0" brushRef="#br0" timeOffset="322996.578">19329 2756 434 0,'0'0'723'0,"0"0"-316"0,0 0-62 0,0 0-34 0,0 0-42 16,0 0-53-16,0 0-58 0,127-72-43 16,-107 58-26-16,1 1-21 0,-4 0-14 0,-3-1-9 15,-5 0-2-15,-1 1-1 0,-5 3 1 0,-2-1-4 16,-1 3-6-16,-1 1-6 0,-7 0-9 15,1 1-5-15,-2 3-8 0,-3 1-4 0,-3 2-1 16,-2 0-1-16,-1 7 2 0,-2 3 1 0,2 2-1 16,0 3-1-16,0 2 0 0,2 5 0 15,2 1 2-15,1 3 0 0,3 2 0 0,2 2-3 16,4 1 1-16,1 0-4 0,3-2 1 0,6-3-2 16,4-6 2-16,5-2 0 0,2-8 0 15,3-4 3-15,2-2 0 0,1-4 2 0,1 0 1 0,-1-7 0 16,1-2-4-16,-1-6 4 0,-2-1 1 15,-2-2 2-15,-2-3 0 0,-2-1-2 0,0-2-3 16,-1-2-3-16,-2-2 1 0,0 2 2 0,2 0 1 16,-1-1-2-16,-1 4 1 0,2-1-2 15,0 4-1-15,-2 5 2 0,-1 2-1 0,0 4-1 16,2 3-1-16,-3 4-4 0,-2 2-1 0,1 0-4 16,-1 2 1-16,-2 5-2 0,-1 2 3 0,-1 3 0 15,0 1-2-15,-2 5 3 0,-2 1 1 16,0 4 3-16,-6 3 2 0,1 0 1 0,-4 2 0 15,3 0-3-15,-1-2-2 0,2-2 2 0,4-6 2 16,1-3 0-16,5-4 2 0,3-4 0 16,2-3-2-16,4 0 5 0,0-4 3 0,5 0-1 15,0-2 1-15,2-7-3 0,1-1 0 0,1-3-2 16,-1-2 2-16,0-2 1 0,0-3-1 0,-4-1 0 16,1-1-1-16,-3-1 0 0,-1-2 3 0,-2-1 1 15,-5 2 1-15,0 0-2 0,-3 1-2 0,-4 4 2 16,-1 3 1-16,0 1 2 0,0 3 1 15,-4 4-3-15,-1 0-2 0,-1 3-3 0,0 1-4 16,-2 4 0-16,2 0 1 0,-4 4-2 0,2 5 2 16,-4 2-2-16,1 6 0 0,0 1 3 0,1 4 1 15,0 2 2-15,2 5-1 0,1 0-2 16,3 1-2-16,2 2-2 0,2-4-2 0,5-3-2 16,6-4 3-16,5-7 4 0,3-3-1 15,3-4 7-15,2-4 0 0,-2-3 2 0,2-2 4 16,1-4-5-16,-2-6-2 0,1-2 1 0,-3-5-2 15,-1-1 4-15,0-1 1 0,-5-1-2 0,1-1 0 16,-4 0-1-16,-2 0-1 0,-1 1 0 16,0-1 1-16,-1 4-1 0,-2 2-2 0,3 4 2 0,-6 2-5 15,1 4 4-15,-1 2-1 0,-2 4-2 16,0 1-5-16,0 0-8 0,0 1-4 0,2 6 1 16,0 3 7-16,-2 2 3 0,0 4 3 15,-1 0 3-15,0 4-4 0,0 1 5 0,0 0 2 16,-1 3-1-16,-4 0 4 0,-1-1-2 0,-1-3-4 15,4-3 0-15,-3-6-1 0,4-3 1 16,1-4 6-16,1-3 9 0,0-1 14 0,0 0 4 0,0-5-4 16,0-4-6-16,3-3-10 0,3-2-7 0,-2-4 1 15,4 0-3-15,2-1-1 0,0-2 1 16,2 0 2-16,3 2 0 0,-1-3-1 0,1 3 1 16,0 2-3-16,0 1 0 0,0 1 2 0,-1 3-3 15,1 3-3-15,-3 4 0 0,1 1-6 16,-3 2 4-16,-1 2-1 0,0 0 0 0,-3 4 3 15,-1 4-3-15,0 2 0 0,-1 3 1 0,2 2-1 16,-2 2 3-16,-3-1 2 0,3 3 1 0,-2 1-1 16,1-2 0-16,-2-1-3 0,4-3 4 15,-1-3 4-15,5-3-1 0,-4-2 1 0,3-3 0 16,1-2-1-16,2-1 2 0,-1-1 5 0,1-5 0 16,3-4 3-16,0-1-5 0,-1-1-4 0,1-3 1 15,1-1-4-15,-1 0 4 0,-1-1 1 0,1 0-4 16,-3 0-1-16,3-2 1 0,-3 2 0 0,0 1 3 15,-3 1 4-15,-1 2-4 0,0 3 1 16,-5 2-2-16,0 2-2 0,0 2 4 0,-2 3 1 16,0 1-5-16,0 0-8 0,0 0-14 0,0 3 0 15,0 5 3-15,-3 3 10 0,2 3 8 0,0 4-1 16,0 1 0-16,0 2-5 0,1 1 3 16,0 1 2-16,0 2-2 0,0-3 5 0,2 0-7 15,9-5-3-15,0-1 4 0,8-4-2 0,1-4 6 16,2-3 4-16,6-5-1 0,-3 0-2 15,3 0 1-15,-3-5 1 0,0-5 1 0,-3-1 4 16,-1-3-3-16,-3-2-4 0,0-2 2 0,-6-1-8 16,1-3 6-16,-4 0 2 0,-1 2 1 0,-6 0 3 15,-1 0-4-15,-1 4-1 0,0 0 2 16,-3 3 2-16,-2 3 0 0,-1 3 2 0,0 1-3 16,2 3-6-16,-2 3 1 0,3 0-2 0,-2 3 1 15,0 6 6-15,-4 2-3 0,2 4-1 0,1 3-2 16,0 2 0-16,4 2 2 0,2 1 0 15,0 5 0-15,0-1-1 0,0 2-2 0,4 1-2 0,2-1 3 16,4-2 1-16,1-4-5 0,4-3-5 16,5-5-9-16,1-4-14 0,2-3-14 0,0-3-27 15,4-4-42-15,-4-1-56 0,0-3-92 0,1-4-237 16,-8 2-651-16,-6-2-69 16</inkml:trace>
  <inkml:trace contextRef="#ctx0" brushRef="#br0" timeOffset="323221.3404">21656 2396 1417 0,'0'0'579'0,"0"0"-232"0,0 0-91 16,0 0-49-16,0 0-35 0,0 0-44 0,138-33-48 15,-103 28-32-15,1 0-20 0,4 1-11 0,1 1-6 16,-1 1-2-16,1-1-8 0,-1 1-6 0,-2-2-6 15,-3 2-11-15,-1 0-8 0,-6-1-9 0,-1 1-19 16,-9 2-23-16,-4 0-46 0,-7 0-76 16,-5 0-117-16,-2 0-151 0,-2 2-380 15,-3 1-231-15</inkml:trace>
  <inkml:trace contextRef="#ctx0" brushRef="#br0" timeOffset="323380.2948">21745 2587 581 0,'0'0'393'0,"0"0"-93"15,0 0 21-15,0 0 21 0,0 0-35 0,0 0-52 16,0 0-70-16,0 0-63 0,134-4-43 0,-104 2-35 16,3-1-20-16,1 2-13 0,-3-2-12 0,-2-1-13 15,-5 0-22-15,0-2-39 0,-5-3-77 16,-3 1-173-16,-6 0-423 0,-2 3-812 0</inkml:trace>
  <inkml:trace contextRef="#ctx0" brushRef="#br0" timeOffset="323568.4852">22180 2238 1155 0,'0'0'642'0,"0"0"-191"16,0 0-88-16,-73 128-92 0,45-90-77 0,-1 2-71 16,0-3-55-16,-4 1-23 0,-1 2-19 15,-4 0-14-15,-3 4-10 0,1 0-15 0,1-3-19 16,5 1-39-16,5-4-68 0,7-5-99 15,11-10-100-15,7-4-92 0,4-7-202 0,3-7-813 16</inkml:trace>
  <inkml:trace contextRef="#ctx0" brushRef="#br0" timeOffset="323995.0949">23002 2033 1085 0,'0'0'351'0,"0"0"-98"0,0 0-22 15,0 0 30-15,0 0-9 0,0 0-47 0,-64 124-58 16,44-85-36-16,-5 6-11 0,2 4-7 0,-5 4-13 15,3 0-19-15,-2 2-25 0,4-3-15 16,-2-1-7-16,3-2-4 0,1 1-2 0,3-5-5 16,4-5 0-16,2-4-2 0,2-5 0 0,2-8-2 0,4-2-10 15,-1-7-12-15,4-2-30 0,0-6-41 0,0-3-75 16,1-3-115-16,0 0-356 0,0 0-991 16</inkml:trace>
  <inkml:trace contextRef="#ctx0" brushRef="#br0" timeOffset="324280.8678">22988 2145 1241 0,'0'0'861'16,"0"0"-522"-16,0 0-88 0,0 0-51 0,0 0-29 0,0 0-30 15,0 0-34-15,0 0-28 0,0 0-31 16,0 0-22-16,0 0-10 0,0 0-3 0,0 0 5 15,73-15 2-15,-64 45 2 0,2 4-3 0,2 3-4 16,-2 4-3-16,5 4-6 0,-4 1 2 16,1 1-3-16,-2 2-3 0,2-3 5 0,-5-3-8 15,1 0 3-15,0-4-1 0,-3-3-10 16,-3-6-4-16,0-1-15 0,1-6-20 0,-4-4-30 0,0-6-46 16,0-5-80-16,0-6-135 0,-5-2-351 15,3 0-955-15</inkml:trace>
  <inkml:trace contextRef="#ctx0" brushRef="#br0" timeOffset="324422.2603">22913 2443 1577 0,'0'0'400'0,"0"0"-161"0,0 0-53 16,0 0-27-16,0 0-12 0,0 0-43 0,123-22-45 16,-85 22-32-16,3 0-22 0,5 4-20 0,-2 1-28 15,4 0-38-15,-4 1-71 0,-3 1-116 16,-11-2-317-16,-12-1-934 0</inkml:trace>
  <inkml:trace contextRef="#ctx0" brushRef="#br0" timeOffset="324930.0156">23472 2680 1739 0,'0'0'229'0,"0"0"-68"0,0 0 11 0,0 0 25 15,0 0 1-15,0 0-31 0,0 0-49 16,0 0-40-16,90-120-23 0,-73 98-12 0,-4-2-8 15,5-4 3-15,-5-1-4 0,-2-3-8 0,3-2-4 16,-4-4-11-16,-3 2-3 0,2-1-4 0,-1-4-5 16,-1 1-1-16,-3-1-1 0,5-2-2 15,-5 2 2-15,2 2 2 0,-4 2-4 0,0 3 0 0,-2 6 0 16,0 6-3-16,-2 6 6 0,0 6 2 16,-1 5-6-16,-2 4-11 0,1 1-12 0,-5 5 0 15,-2 7 6-15,-5 8 13 0,1 5 13 0,-3 6 1 16,1 6-3-16,3 6-4 0,2 4-1 15,2 6 2-15,-1 2 1 0,-2 5 4 0,1 1-1 16,1-1 0-16,1-3 5 0,1-4-5 0,6-6 1 16,3-8-1-16,0-3-5 0,1-8 4 0,9-6-1 15,-1-6 2-15,1-4 4 0,3-6 5 16,-1-6 3-16,5 0 4 0,1-8 0 16,3-6-5-16,1-2 0 0,-1-5 1 0,0 1-3 0,-1-6 9 15,-1 2 2-15,-1 1-1 0,-4-1 5 0,2 0-6 16,-2 0 0-16,-2 1-2 0,3 2 0 15,-2 1-3-15,-3 3 2 0,0 4 4 0,-1 4-3 16,-4 5 4-16,2 0-6 0,-1 4-8 0,-2 0 3 16,4 6-11-16,0 4 2 0,-2 5 0 0,3 3-6 15,-1 4 6-15,-3 1-1 0,2-1 0 16,-3 2 1-16,1-1-2 0,-3 1 1 0,3-2-2 16,-1-1-2-16,-2-1-7 0,4-5-4 0,-2-4-7 15,4-4-15-15,-1-2-9 0,-1-5-28 0,2 0-40 16,0-3-57-16,0-6-94 0,-1-5-144 0,0-3-242 15,-4 5-316-15,2 2 122 0</inkml:trace>
  <inkml:trace contextRef="#ctx0" brushRef="#br0" timeOffset="325052.7476">23968 2291 768 0,'0'0'570'0,"0"0"-160"16,0 0-86-16,0 0-63 0,0 0-51 0,0 0-52 16,0 0-50-16,0 0-33 0,0 0-34 15,0 0-36-15,0 0-35 0,0 0-52 16,0 0-53-16,20-104-98 0,-10 113-243 0,0-1-528 15,-4-2 34-15</inkml:trace>
  <inkml:trace contextRef="#ctx0" brushRef="#br0" timeOffset="325576.2786">23989 2664 1594 0,'0'0'469'16,"0"0"-306"-16,0 0 6 0,0 0 10 15,0 0-6-15,144-105-11 0,-116 83-31 0,-6-2-29 16,4-2-21-16,-3-1-23 0,-3-1-12 0,2-4-15 16,-2-1-4-16,-1 0-7 0,0-2-5 15,-3 0-4-15,-1-4-7 0,-3-2-1 0,3-1-5 0,-3-2 0 16,1-2 4-16,-3 0-5 16,0 0-1-16,1 0-2 0,-1 3-4 0,-2 5 6 0,-5 4 0 15,3 8 3-15,-6 4-2 0,0 5 7 16,0 7-7-16,-6 4-4 0,3 3-5 0,-4 3-13 15,1 3 5-15,-6 6 2 0,-3 5 10 0,-4 5 9 16,2 6-2-16,0 5 4 0,0 4-1 0,2 5-4 16,1 3 5-16,2 3-1 0,3 2-5 15,4 1 1-15,-1 1 1 0,3 3-1 0,-2-3 4 16,2 1 4-16,1-2-4 0,1-2 2 0,1-5 1 16,0-3-4-16,4-8 3 0,5-4-1 0,1-6 1 15,3-5 4-15,5-3 1 0,1-5 3 0,0-5 4 16,2-2-1-16,0-4 0 0,0-6 0 0,1-4-2 15,-2-3-2-15,0-4 0 0,0-2-2 0,-2-3-2 16,-4-4 2-16,3 3-2 0,-6 0 1 16,-1 1-2-16,-1 2 1 0,-5 5 3 0,2 3 0 15,-4 3 5-15,-1 4 3 0,-1 4-4 0,0 4-2 16,0 0-10-16,0 1-10 0,0 1-5 16,0 6-1-16,0 5 6 0,0 4 5 0,-2 4 4 15,0 6 1-15,-1 0-4 0,1 4 0 0,1 0-1 16,0 1-5-16,1-2-12 0,0-4-17 15,0-3-23-15,7-5-20 0,3-3-18 0,4-6-21 16,2-4-37-16,0-2-68 0,3-2-183 0,-5-3-468 16,-7-1-593-16</inkml:trace>
  <inkml:trace contextRef="#ctx0" brushRef="#br0" timeOffset="325718.7699">24678 2135 1648 0,'0'0'446'0,"0"0"-162"16,0 0-58-16,0 0-42 0,0 0-38 0,0 0-38 15,0 0-31-15,0 0-34 0,0 0-34 0,0 0-38 0,0 0-46 16,0 0-59-16,0 0-97 0,0 0-195 16,52-48-457-16,-46 56-510 0</inkml:trace>
  <inkml:trace contextRef="#ctx0" brushRef="#br0" timeOffset="326037.2491">24759 2462 994 0,'0'0'780'16,"0"0"-649"-16,0 0 45 0,0 0 45 16,124-127 3-16,-103 98-15 0,-1 0-44 0,-1-3-44 15,-2 0-29-15,-3-3-25 0,2-1-19 0,-3-2-12 16,-2-2-11-16,3 1-9 0,-1-4-3 16,0 0-5-16,-1-1-5 0,1 1 2 15,2 0-5-15,-3 3 2 0,2 2-2 0,-2 2 0 0,-1 4 4 16,-1 6 3-16,-6 4 16 0,2 8 3 0,-5 5-5 15,-1 5-11-15,0 4-30 0,0 0-14 0,-2 8 2 16,-5 6 8-16,-4 11 17 0,-3 5 8 0,-2 10 5 16,-2 3-2-16,0 4 2 0,1 6-1 15,0 2-5-15,-1 4 7 0,4 2-9 0,-1 0 2 16,1 0 1-16,2-3-7 0,4-4-8 0,2-6-20 16,5-4-25-16,1-7-30 0,8-6-25 0,3-8-34 15,5-6-51-15,-2-8-100 0,-5-6-339 16,-1-3-815-16</inkml:trace>
  <inkml:trace contextRef="#ctx0" brushRef="#br0" timeOffset="326447.0964">25071 2071 844 0,'0'0'403'0,"0"0"-149"0,0 0-39 0,0 0-13 16,0 0-4-16,0 0-18 16,0 0-26-16,0 0-30 0,0 0-28 0,0 0-26 15,119-89-20-15,-112 97-18 0,1 4-10 0,1 2-5 16,-3 6-4-16,1 1-2 0,0 3-3 0,0 1-1 15,1 1 1-15,1 1-1 0,8-4 3 16,0-3 2-16,8-4 3 0,3-3 6 0,0-5 2 16,0-3-2-16,1-5 1 0,-6 0-3 15,-1-5-4-15,-4-3 1 0,-1-4 1 0,-4-2-2 0,-3 0 2 16,-1 1-3-16,-2 0-3 0,-1 1 6 0,-4 1 0 16,1 4 3-16,-2 2 3 0,0 1-9 0,0 3-11 15,-1 1-16-15,0 0-17 0,2 5-2 16,-1 6 6-16,-1 5 11 0,0 4 12 0,0 6 0 15,-5 2 1-15,-4 6 1 0,-4 3 1 16,-3 4 2-16,-2 3-2 0,-5 3-1 0,-4 2 0 16,-7 1 0-16,1-2 3 0,-5 1 1 0,0-3 3 15,2-5-3-15,-1-4-3 0,4-6 0 0,2-8-3 16,3-7 6-16,3-7 8 0,-1-5 5 0,4-4 7 16,2-4 7-16,1-5 5 0,6-3 5 15,3-2 2-15,3-4-9 0,5-3-11 0,2 0-11 16,4-1-13-16,4-1-4 0,9 1-6 0,-3 0-10 15,6 1-19-15,0 0-35 0,-1 2-63 0,1 0-138 16,-6 4-417-16,-5 6-972 0</inkml:trace>
  <inkml:trace contextRef="#ctx0" brushRef="#br0" timeOffset="329614.6363">1846 13325 393 0,'0'0'607'0,"0"0"-242"0,0 0-84 0,0 0-66 15,0 0-55-15,0 0-37 0,0 0-37 0,0 0-40 16,0 0-13-16,0 0-6 0,0 0 5 16,0 0 22-16,-23 55 10 0,20-28 3 0,-2 6-2 15,3 3-9-15,2 3-4 0,-1 4-8 0,-1 4 3 16,-3-1-4-16,3 1-1 0,-2 1 0 0,-2-1-12 16,2-1 0-16,-3-1-6 0,-1-2-7 15,-2 0 0-15,4-4-7 0,-3-2-2 0,-1-1-1 16,2-6 1-16,0-5-3 0,4-4-1 0,-3-6-1 15,5-5-6-15,-3-4 7 0,2-3-4 0,2 0 0 16,1-3 3-16,0 0-9 0,0 0-5 0,0 0-11 16,2 0-20-16,3-4-35 0,0-4-43 15,4-4-76-15,2-5-130 0,0 3-227 0,-3 4-513 0</inkml:trace>
  <inkml:trace contextRef="#ctx0" brushRef="#br0" timeOffset="329872.5093">1812 13397 1484 0,'0'0'421'16,"0"0"-178"-16,0 0-80 0,0 0-19 15,0 0 4-15,0 0-10 0,0 0-19 0,0 0-22 16,0 0-25-16,133-68-18 0,-103 61-13 0,1 0-15 15,-1 1-11-15,0 0-2 0,-2 3-3 0,-4 1-3 16,-4 0-6-16,-1 1-2 0,-7 1-6 0,-2 0-6 16,-4 0-10-16,-4 0-19 0,-1 0-28 0,-1 0-40 15,0 3-47-15,0 2-62 0,-5 0-110 16,1-1-241-16,0 0-780 0</inkml:trace>
  <inkml:trace contextRef="#ctx0" brushRef="#br0" timeOffset="330092.7179">1732 13771 812 0,'0'0'389'0,"0"0"-111"0,0 0-20 0,0 0 19 16,0 0 1-16,0 0-29 0,0 0-53 16,0 0-50-16,0 0-39 0,0 0-30 15,132-58-21-15,-99 47-19 0,5-1-14 0,1 2-11 16,0 0-9-16,2 2-5 0,-4 2-11 0,0 0-13 15,-6 3-18-15,-2 2-37 0,-7 1-48 0,-4 0-75 16,-6 0-130-16,-10 5-224 0,0 0-453 0,-2-2 215 0</inkml:trace>
  <inkml:trace contextRef="#ctx0" brushRef="#br0" timeOffset="330269.7691">1683 14090 651 0,'0'0'442'0,"0"0"-145"16,0 0-41-16,0 0-52 0,0 0-20 0,0 0-18 15,0 0 0-15,0 0 2 0,0 0-10 16,0 0-12-16,0 0-34 0,0 0-40 0,122 7-31 16,-73-17-17-16,2 2-16 0,-1 0-19 0,2 0-19 15,-1 2-41-15,-1-3-66 0,-1 4-121 16,-6-2-228-16,-7 1-588 0,-16 3 46 16</inkml:trace>
  <inkml:trace contextRef="#ctx0" brushRef="#br0" timeOffset="330699.3276">3306 13234 1444 0,'0'0'408'0,"0"0"-185"0,0 0-52 0,0 0-17 0,0 0-17 15,0 0-14-15,-141-19-21 0,109 25-16 16,-3 3-12-16,-3 5-9 0,-1 2-9 0,-1 2-10 16,-1 2-8-16,5 2-7 0,2-2-7 15,7 1-4-15,4 1-5 0,6-3-3 0,6 2-4 16,4 0-4-16,4-1-3 0,3 0 0 0,7 1 5 16,3 0-3-16,4-1 5 0,5-1-3 0,0 1-4 15,3-2 6-15,1 0-3 0,0 0 1 16,-2-1 1-16,0-1-6 0,0 1 0 0,-4-1 1 15,-1 2 0-15,-2-1 2 0,-3 0 0 0,-5-1-3 16,-1 0 0-16,-5-1 1 0,0 2 3 0,-5-2 5 16,-5 0 9-16,-5 2 3 0,-5-3 5 15,-1 0-1-15,-7-2 2 0,0-2-1 0,-3-2 2 16,-3-1-2-16,1-3-4 0,-3-3 2 0,5-1-7 16,1-1 4-16,7-6-1 0,1 1-3 0,5-2 1 15,3-1-8-15,4 0-3 0,3-2-3 16,5 0-8-16,2-2-7 0,0-2-19 0,4 3-21 0,8-5-26 15,5 2-36-15,3-1-44 0,6 1-87 0,2 0-181 16,-3 5-542-16,-9 3-621 0</inkml:trace>
  <inkml:trace contextRef="#ctx0" brushRef="#br0" timeOffset="331001.3462">3802 13176 1059 0,'0'0'463'0,"0"0"-126"0,0 0-66 0,0 0-53 0,0 0-47 15,0 0-39-15,0 0-24 0,0 0-2 16,0 0-9-16,0 0-19 0,128-38-16 0,-88 33-19 15,2 2-12-15,4-2-8 0,-2 2-12 16,-2 0-5-16,-3 2-7 0,-5-2-8 16,-6 2-8-16,-4-1-14 0,-9 1-23 0,-6 0-35 15,-5 1-50-15,-4-1-94 0,-3 0-118 0,-5 0-230 16,1 1-394-16,1 0 239 0</inkml:trace>
  <inkml:trace contextRef="#ctx0" brushRef="#br0" timeOffset="331179.6856">4030 13144 613 0,'0'0'441'0,"0"0"-29"0,0 0-20 0,0 0-63 16,-21 124-77-16,18-94-64 0,-1 2-45 16,1 0-30-16,1 2-24 0,-1 0-13 0,0 0-17 15,1 0-13-15,-1-2-6 0,0-1-12 16,0 1-4-16,0-5-6 0,2 0-8 0,-1-2-3 16,-1-2-4-16,2 0-6 0,0-5-6 0,1-1-13 15,0-2-16-15,0-4-27 0,5-2-36 0,1-4-50 16,3-2-80-16,1-3-139 0,-2 0-342 15,-1 0-839-15</inkml:trace>
  <inkml:trace contextRef="#ctx0" brushRef="#br0" timeOffset="331622.6446">4696 13037 1408 0,'0'0'372'0,"0"0"-103"0,0 0-36 0,0 0-14 16,0 0-21-16,0 0-42 0,143-33-46 16,-109 29-30-16,-2-2-24 0,2 1-17 0,-3 1-10 0,-2-1-12 15,-3 1-10-15,-3-1-4 0,-3 1-10 16,-5-1-6-16,-5 1-11 0,-4 0-21 15,-5 0-40-15,-1-1-50 0,-4-1-55 0,-5 0-56 16,-2 2-38-16,-4 0-71 0,0 1-46 0,-4 2 1 0,3-1 53 16,-1 2 113-16,1 0 117 0,4 3 78 15,5 3 54-15,2 1 64 0,4 5 66 0,1 2 73 16,0 4 51-16,6 3 17 0,5 6-19 16,4 2-31-16,0 6-22 0,1 4-17 0,-1 7-23 15,0 1-31-15,-5 2-33 0,1 1-35 0,-3 0-7 16,-5 0 5-16,-3 1-5 0,0-4-4 15,-3-2-13-15,-7-5-17 0,-4-6-9 0,-1-5-10 16,-4-7 0-16,-2-2 1 0,0-6 0 0,-1-4 2 16,-6-4-8-16,1-5-1 0,-3-1-11 0,1-4-7 15,2-4-8-15,1-3-26 0,4-3-32 0,4-1-58 16,4-1-116-16,3 0-265 0,6 5-595 0,1 2 76 0</inkml:trace>
  <inkml:trace contextRef="#ctx0" brushRef="#br0" timeOffset="332341.4693">3848 14306 0 0,'0'0'308'0,"0"0"94"0,0 0-58 0,0 0-24 16,0 0-29-16,0 0-32 0,0 0-41 0,0 0-42 16,0 0-32-16,0 0-35 0,0 0-30 0,0 0-23 15,0 0-23-15,9-41-18 0,-9 44-10 16,-2 4 0-16,0 4 7 0,0 4 10 0,-2 4 6 15,-1 3-1-15,0 2-2 0,-4 3 0 0,2 0-2 16,-2 3-1-16,-2-1-5 0,2 1-2 16,0-2-2-16,2-2-2 0,-1-3 0 15,5-4-3-15,1-3 0 0,2-4-2 0,0-2 5 0,3-5 6 16,7 2 5-16,0-3 10 0,6-1 6 0,8-2-2 16,7-1 9-16,7 0-6 0,11-5-6 0,8-3-3 15,7 1-13-15,3-3-7 0,3 2-4 0,-2 1-1 16,-3 3-3-16,-7 0-2 0,-5 2-5 15,-7-1-12-15,-8 2-7 0,-5-2-18 0,-7-1-22 16,-5 0-32-16,-5-1-66 0,-3 3-116 16,-7-2-253-16,-2 1-896 0</inkml:trace>
  <inkml:trace contextRef="#ctx0" brushRef="#br0" timeOffset="332545.7518">4751 14395 1852 0,'0'0'179'0,"0"0"-111"16,0 0-14-16,0 0 29 0,0 0 27 0,0 0 16 16,102 141-3-16,-102-119-4 0,0 2-8 15,-10-1-1-15,-2 1-16 0,-7-2-23 0,-1 0-24 16,-1 0-21-16,0-1-15 0,1-1-9 0,0-2-10 16,2-6-18-16,6 1-25 0,2-3-52 15,2-5-86-15,5-1-115 0,3-4-200 0,0 0-447 16,0 0-99-16</inkml:trace>
  <inkml:trace contextRef="#ctx0" brushRef="#br0" timeOffset="333027.8412">5478 14208 949 0,'0'0'370'0,"0"0"-77"0,0 0-25 0,0 0-32 16,0 0-9-16,0 0-31 0,0 0-34 0,0 0-32 15,0 0-29-15,0 0-33 0,0 0-27 16,0 0-20-16,0 0-14 0,0 0 4 0,-26-44 14 16,25 64 7-16,-5 8 9 0,3 4 1 0,-5 4-3 15,4 4-7-15,-2 0-8 0,4 1-8 16,-2-2-13-16,2 0 4 0,-1 0-4 0,2 0 2 15,-3-3 4-15,-1 0-7 0,2-4 0 0,-1-2-3 16,0-5-3-16,3-4 7 0,0-6-2 0,1-6 1 16,0-5 1-16,0-1 4 0,-2-3 19 0,2 0 17 15,-2-7 2-15,-2-6-9 0,0-6-17 16,-3-6-16-16,1-4-5 0,0-6 7 0,-2-3-2 16,-1-3 5-16,5-4 5 0,-2 2-7 0,6-3-1 15,0-2-3-15,4-2 0 0,4-2-2 0,5-2 3 16,1 2-2-16,5 4-4 0,-1 5 3 15,2 7-5-15,3 8 3 0,-1 8 4 0,3 6-9 16,0 7 1-16,-2 4-3 0,1 3-6 0,-1 4 10 16,-5 6 1-16,-2 4 0 0,-2 4-4 15,-7 0-4-15,0 5-1 0,-7 0 2 0,0 1 5 16,-9 0-1-16,-2 4-1 0,-1-2-15 0,-6-1-23 16,0-1-20-16,3-4-33 0,-2-3-35 0,6-5-41 15,1-4-86-15,0-3-154 0,7-3-338 0,0-2-743 0</inkml:trace>
  <inkml:trace contextRef="#ctx0" brushRef="#br0" timeOffset="333871.9264">5802 14544 1860 0,'0'0'620'0,"0"0"-509"15,0 0-39-15,0 0 12 0,0 0 14 0,0 0 14 16,0 0-10-16,0 0-9 0,0 0-13 0,0 0-15 15,0 0-12-15,17-124-12 0,-9 107-12 16,3 1-13-16,0-2-4 0,3 1-3 0,3 1-7 16,2 1 1-16,-3 2-3 0,1 3-4 15,-1 3 4-15,-3 3-2 0,-4 1-4 0,0 3 0 0,-5 0-7 16,2 5-3-16,-4 4 1 0,-1 4 2 16,-1 3 3-16,0 2 3 0,0 3-2 0,-1 2-2 15,-4 1 3-15,0-1-5 16,2 0 3-16,-2 1-1 0,4-2-6 0,1-3-1 0,1-1-2 15,7-5 2-15,3-3 9 0,1-4 5 0,4-4 4 16,1-2 1-16,3 0-1 0,0-5 0 0,3-4 2 16,-1-2 5-16,-2-1-2 0,1-5 3 0,-1 1-1 15,-4-1-3-15,0-1 7 0,-2 0 1 16,-3 0 2-16,-4 0 2 0,0-1-4 0,-6 1 0 16,-1 2 0-16,0 3 3 0,-5 1 0 0,-2 2 1 0,-2 3-4 15,-1 1-4-15,0 2 0 16,0 4-6-16,0 0 1 0,-1 7 0 0,0 3-5 0,1 3 1 15,1 1-1-15,-1 1-2 0,7 3 3 0,1-1-2 16,2 0 1-16,2 0-3 0,6 2-1 16,5-1-5-16,0-1-2 0,7-1 3 0,3-5-2 15,4-4 4-15,2-3 3 0,1-4 1 16,1 0 4-16,0-4 2 0,-1-5 2 0,0 0 0 16,-2-4-3-16,-3-1 1 0,0-3 0 0,-1-2 3 15,-2-2 3-15,-4-1 2 0,-2-5-1 0,0 0-6 16,-4-5 5-16,-2-3-3 0,-1 0 1 0,1-2 3 15,-4-2-5-15,-1-2-3 0,0-1 0 16,-1-3-1-16,-1 1 1 0,4 0 3 0,-5 0-1 16,3 1 1-16,-2 3-3 0,-1 3 0 0,-1 5 1 15,-1 4 1-15,0 8 3 0,0 5 0 0,-1 4 0 16,-4 5-7-16,1 5-3 0,1 1-5 16,-5 8-1-16,2 8 9 0,-4 6-6 0,-3 4 3 0,1 11-1 15,1 4-3-15,-1 6 7 0,1 6 2 16,1 7-3-16,-2 6-2 0,2 4-1 15,0 3-2-15,-1 2-1 0,3 2 1 0,1-3-6 0,-1-1 5 16,5-1-2-16,1-4 2 0,0-4 1 16,2-1-5-16,-1-5-4 0,1-2-10 15,0-4-4-15,0-6-10 0,0-5-5 0,1-10-4 16,4-10-8-16,3-6 5 0,-1-10 17 0,0-5 20 0,1-11 26 16,3-9 11-16,-1-7 4 0,0-9 1 15,0-2 5-15,-1-4 11 0,-3 0 5 0,-1-1 10 16,-3 2-1-16,-1-4 1 0,1 2-2 0,1 1-11 15,-2 1-5-15,1 1-11 0,0 1-7 16,6 1-5-16,1 4-7 0,4 3-4 0,4 2-8 16,2 4-6-16,2 3-10 0,1 2-10 0,5 3-14 15,-2 2-25-15,4 4-28 0,-3 3-43 0,0 2-64 16,0 5-106-16,-9 1-253 0,-3 0-940 16</inkml:trace>
  <inkml:trace contextRef="#ctx0" brushRef="#br0" timeOffset="335161">7023 14413 2350 0,'0'0'229'0,"0"0"-191"15,0 0-32-15,0 0 14 0,0 0 25 0,0 0 29 16,44-118 21-16,-40 102 13 0,0 0-2 16,-4 1-12-16,0 3-13 0,0 1-19 0,-4 2-16 15,0 2-10-15,1 3-10 0,-3 0-8 0,0 4-8 16,-1 0-8-16,-5 2-1 0,-2 8-4 0,0 4 6 15,-3 2-4-15,1 4 2 0,0 1 0 0,6 3-4 16,-1 1 4-16,3 0-5 0,5 3 2 16,2 0 2-16,1 0-4 0,0 1 1 0,4-3-7 15,5-2-1-15,3-2 2 0,4-4 0 0,1-6 3 16,1-3 2-16,6-5-4 0,-2-4 7 16,-1 0-2-16,1-8 4 0,-1-5-1 0,-1-2 2 15,1-3-1-15,-1-4 0 0,-4-1 4 0,-2-1-4 16,-2-3 3-16,-1 2 0 0,-3-2-2 0,0 0 1 15,-4 2-1-15,3-2 1 0,1 2 2 16,-3 0 0-16,3 0 0 0,0 3-2 0,1 4 0 16,-3 3-2-16,2 5 1 0,0 3 2 0,0 4-10 15,-3 2 4-15,2 1-5 0,-3 4-2 16,3 6 7-16,-1 2-2 0,0 5 4 0,-4 4-1 16,2 2-1-16,-3 2-2 0,-1 0-1 0,0 2 2 15,0-2-4-15,-2 0 5 0,-1-4-2 0,3-1-6 16,0-4 9-16,6-4-7 0,-2-1 3 0,4-4 6 15,3-3-6-15,0-1 7 0,5-3 0 16,-3 0-1-16,7-5 6 0,-1-2-4 0,2-3 3 0,-1-2-3 16,0-1 0-16,-1-2-1 0,-4-3 3 15,2 0 2-15,-6-2-3 0,0-1 5 0,-3-1-5 16,-5 1 2-16,1-1-1 0,-4 1 1 0,0 3 1 16,-4 1 0-16,0 5 1 0,-3 2 0 15,2 1-3-15,-2 6-3 0,-1 1-2 0,0 2-1 16,3 0-3-16,-5 7 1 0,1 3 4 0,-1 4-5 15,0 3 3-15,3 2 0 0,4 1-8 16,1 2 5-16,2 1-3 0,0 1 2 0,2-1 2 16,5 0-3-16,2-4 1 0,1-3-3 0,2-3 5 15,3-6-1-15,3-1 4 0,2-2 5 0,1-4-5 16,-1 0 3-16,3-4 0 0,-2-4-2 16,2-3 7-16,-3-2-4 0,-4-2 3 0,1-2 1 0,-3-1-7 15,0-2 4-15,-3-1-2 0,0-1 2 16,-1 1-1-16,0-1 2 0,1 1-2 0,-2-1-4 15,1 4 4-15,0 3-3 0,-4 2 2 0,2 4 0 16,2 2-7-16,-3 3 4 0,-3 2-3 0,3 2-4 16,-4 0 4-16,3 8-2 0,-2 0 3 15,-3 4-1-15,4 0 4 0,-4 5-3 0,0 1 0 16,-1 2 3-16,0 0-4 0,0 3 4 16,-1-2-1-16,-4-1-2 0,3 1 5 0,-2-3-5 0,-1 0 5 15,3-3-2-15,0-2-4 0,0-5 1 16,-1-2 0-16,3-4 2 0,-1-1 4 0,1-1 9 15,0 0 11-15,0 0 2 0,0-7 0 0,0-1-10 16,0-5-12-16,4-1 0 0,-1-2-6 16,0-1 6-16,5 0-2 0,-4-1-2 0,4 0 3 15,1 1-3-15,2-2 0 0,-1 2 0 0,2 1 2 16,2 0-4-16,-3 5 1 0,0 1 4 16,1 3-6-16,-3 3 3 0,0 3-4 0,-4 1-6 15,1 0 10-15,-3 6-6 0,2 3 4 0,-2 4 3 16,-2 1-6-16,1 4 4 0,2 0-2 0,-3 2 4 15,0-1-6-15,0 0 5 0,3-1 0 0,1-3-5 16,-1-4 9-16,4-1-6 0,0-4 3 0,1-2 3 16,0-1-10-16,-2-3 10 0,3-2-2 0,-1-4 1 15,1-3 8-15,0-1-7 0,1-3 2 16,-1-1-2-16,-1-3 1 0,1 0-3 0,-2-3 2 16,-3 1 1-16,2 0-5 0,-3 0 8 0,2 2-4 15,-3 0-3-15,2 3 12 0,-3 2-9 16,1 2 4-16,1 5 1 0,-2 2-7 0,-2 0 2 15,0 3-4-15,0 0-3 0,0 0-6 0,0 4 2 16,0 2 1-16,0 5 1 0,0 3 10 16,0 0-7-16,1 5 2 0,3 0 2 0,1 2-9 15,-1 1 8-15,3-3-4 0,1-1-2 0,3-5 9 16,0-2-6-16,2-4 5 0,6-2-1 0,2-3-2 16,0-2 1-16,5 0-2 0,-3-4 3 15,1-4-6-15,0-4 8 0,-8-1-1 0,1-4-4 16,-7-2 13-16,-3-1-10 0,-3-1 2 0,-4 0 0 0,0 2-4 15,0 0 3-15,-4 3-1 16,-3 4 2-16,-1 1 4 0,3 3-1 0,-2 3 0 0,3 1-3 16,0 4 2-16,2 0-8 0,2 3 0 0,-2 5 4 15,0 3-11-15,-1 1 12 0,3 3-5 0,0 1-1 16,4 1 6-16,0 0-10 0,5 2-2 16,1-1-15-16,0-2-21 0,1-2-17 15,2-5-27-15,3-3-30 0,3-5-38 0,2-1-75 16,-3 0-312-16,-5 0-1119 0</inkml:trace>
  <inkml:trace contextRef="#ctx0" brushRef="#br0" timeOffset="336118.7773">9157 14161 1594 0,'0'0'195'0,"0"0"-129"15,0 0 19-15,0 0 40 0,0 0 43 0,0 0 15 16,0 0-21-16,0 0-26 0,0 0-24 0,0 0-8 16,111-122-14-16,-95 94-14 0,3-3-7 0,-2 2-10 15,-3-1-10-15,2 0-9 0,-4-3-2 16,-3 0-9-16,-4-1-4 0,2-2-3 0,-7-1-12 16,0-2 2-16,0-1-3 0,-7-2-4 0,3-3 9 15,-3-1-8-15,4 1 0 16,-1 2 1-16,1 2-9 0,2 4 8 0,1 5 4 0,0 7-1 15,0 7 5-15,0 6 3 0,0 6-2 0,0 4-9 16,0 2-3-16,0 3-14 0,0 9 0 0,0 5 4 16,1 9-2-16,0 4 8 0,3 9 0 15,-4 5-1-15,0 8 5 0,0 6-3 0,-5 6 2 0,2 4-2 16,-5 4 2-16,3 6-1 0,-2 3-2 16,-1 1 1-16,2 4-4 0,-1-2-2 0,-1 0 2 15,4-4-3-15,-2-4 5 0,3-6-4 16,-3-3-4-16,5-4-7 0,0-11-17 0,1-6-10 15,0-10-9-15,1-10-1 0,6-9 10 0,-3-11 11 16,2-6 18-16,-1-7 11 0,3-13 3 0,0-8 6 16,0-6-3-16,-3-7 2 0,0-4 2 0,-3-2 1 15,-2-5 2-15,0 1 2 0,0-1 10 0,-4 1 5 16,1-2 7-16,3 3 0 0,-1 3-2 16,1 1 0-16,0 4-7 0,0 8 0 0,4-1 0 15,2 7-6-15,2 3-1 0,-1 4-5 0,1 4-1 16,2 2 0-16,5 5-2 0,-2 0-1 15,7 5-5-15,2 0-1 0,4 2-4 0,-1 2 0 16,5 1 1-16,1 0 1 0,-1 4 1 0,-1 3-2 16,-4 1 0-16,-4 2-2 0,-5 1-1 15,-4 1 4-15,-3 2-4 0,-6 1 1 0,-1 1-1 0,-2 3 0 16,0 0 4-16,-5 2 0 0,2 2 2 0,-3 0-4 16,4 0-1-16,-2 0 0 0,1-2-1 15,3-3 4-15,0-1 2 0,3-3-3 16,3-2 0-16,3-3-4 0,2-4 2 0,5-5 4 15,-2 0 0-15,3-4 3 0,-4-5-4 0,5-4 0 16,-5-4-1-16,3-4 1 0,-5-2 6 0,-2-3-4 16,-5-1 3-16,-3-1-4 0,-1-4-4 0,-2 2 4 15,-8-2-2-15,1 1 4 0,-1 1 0 0,-1 2-3 16,0-1 2-16,1 5 0 0,0 2 5 16,1 3-1-16,4 6 1 0,-1 3 1 0,2 3-5 15,1 4 1-15,1 0-4 0,2 3-4 0,0 0-4 16,5 0 0-16,1 4 3 0,4 2 3 0,8 1 7 15,2 1-1-15,5 1 0 0,5 1 0 16,3 1-5-16,0 0 1 0,-1 1-1 0,-1 1 0 16,-2-3 3-16,-4 2-4 0,-2 2 0 0,-3 0-9 15,-1-2-17-15,-3 4-22 0,1-4-42 16,-5 3-64-16,-2-1-117 0,-7-3-300 0,0-4-1119 0</inkml:trace>
  <inkml:trace contextRef="#ctx0" brushRef="#br0" timeOffset="336320.415">5394 15613 568 0,'0'0'-568'0</inkml:trace>
  <inkml:trace contextRef="#ctx0" brushRef="#br0" timeOffset="337733.6346">5276 15816 315 0,'0'0'681'0,"0"0"-590"16,0 0-60-16,0 0-11 0,0 0 36 0,0 0 62 15,0 0 60-15,0 0 45 0,0 0 13 0,0 0-34 16,0 0-58-16,0 0-48 0,0 0-43 16,0 0-15-16,28-66 5 0,-13 42-3 0,-3-2 1 15,1 1-6-15,2-1-8 0,-4-3-5 0,1 1-2 16,0-3 2-16,-2 0-3 0,2-2 3 16,-2-3-5-16,-2 0-6 0,2-2 1 0,-1-2-5 15,0-3 2-15,0 1 0 0,-3-1-3 0,0 0 1 16,-1 4-2-16,-1 2 1 0,-2 3 8 15,-2 5 4-15,0 4 9 0,0 4 9 0,-1 7 8 16,-1 5 0-16,-2 4-2 0,0 5-11 0,3 0-21 16,0 3-6-16,-3 10-10 0,0 5-1 0,-1 8 10 15,-1 5-1-15,-2 4 4 0,4 4 0 16,-3 3-5-16,5 4 2 0,0 4-2 0,1 3 1 16,1 1 0-16,0 0 1 0,3 1-2 0,1-3-3 15,3-2 2-15,2-1-4 0,1-5 3 0,1-5 0 16,-1-4-8-16,6-6 3 0,-1-8-7 0,0-6 0 15,0-6 3-15,-1-5-1 0,2-4 6 0,0-3 2 16,-1-7 7-16,2-5-1 0,-1-4-1 0,2-6 3 16,-2-3-6-16,-1-2 8 0,-3-1-3 15,1 1-2-15,-7 0 7 0,1 3-4 0,-5 1 5 16,-2 3 1-16,0 3 0 0,-1 5 4 0,-5 2 0 16,3 4 4-16,-4 3-2 0,5 2-2 15,-4 4-7-15,2 0-11 0,1 4 0 0,-3 6-4 16,3 6 4-16,-3 1 6 0,3 4-6 0,3 3 4 15,0-2-4-15,0 1 1 0,3 0 2 16,4 2-1-16,3-2-1 0,1-2-5 0,-1 1-1 16,4-4-5-16,1-2-1 0,-1-6 4 15,4-5-2-15,2-4 6 0,-2-1 0 0,2-10-1 0,-5-2 8 16,3-4-4-16,-3-3 6 0,-1-2-1 0,-5-1-4 16,-4 0 3-16,-2-2-2 0,-3 2 4 15,-1 0-3-15,-8 0 3 0,-4 0-2 0,-1 3-3 16,-5 3 4-16,-1 0-2 0,-1 3 4 0,1 2 7 15,0 4-4-15,1 2 6 0,6 3-4 0,2 0-3 16,1 2-1-16,3 0-4 0,5 2 0 0,1 2-5 16,1 1 1-16,1 1-1 0,5 2 2 15,7 1 8-15,0-2-5 0,8-1 6 0,6-2-1 16,1-4-5-16,7 0 7 0,-2 0-7 0,5-6 3 16,0-2 0-16,-3-1-4 0,2-3 4 0,-4 2-3 15,-4-1 3-15,-1 0 0 0,-5 2 1 16,-4 0 3-16,-7 2-5 0,-2 2 10 0,-2 1-6 15,-6 3 7-15,-2 1 5 0,0 0-11 0,0 0 3 16,0 0-14-16,-4 1-4 0,-2 4 3 16,0 3-1-16,-3 3 6 0,1 0-1 0,-4 1 2 15,4 0-4-15,1 1-1 0,4-1 1 0,1 1-10 16,2-1 4-16,0-2-8 0,4-1-6 16,2-1 7-16,4-2-11 0,3-3 7 0,-1-3 8 15,4 0-1-15,0-4 10 0,3-4 2 0,1-3 1 16,-2 0 3-16,-2-3 3 0,0-2 1 0,-5-1-3 15,-1 0 8-15,-2 1-3 0,-4-1 1 0,1 1 6 16,-3 2-10-16,-2-3 7 0,0 2-3 0,0 3 1 16,0 0 7-16,0 4-3 0,-1 2 7 0,0 3-8 15,1 1-6-15,0 2-6 0,0 0-15 16,0 0-11-16,0 4 0 0,0 3 5 0,2 6 7 16,0 2 10-16,6 5 4 0,-3 4-4 0,3 2 2 15,1 3 2-15,1 3-7 0,0 5 4 16,0 3-3-16,-1 2 2 0,-5 3-4 0,2 5 3 15,-4-1-2-15,-2 4-6 0,0-5 6 0,0 1-11 16,-7-3 1-16,1-1 1 0,-5-3-7 0,-3-6 5 16,-1-2-3-16,-2-8 2 0,-3-4 7 15,6-8 2-15,-4-5 12 0,6-7 4 0,0-2 2 16,0-4 5-16,3-7-4 0,1-3 2 0,1-5-7 16,4-3 2-16,2-2-1 0,1-2-3 15,1 0 9-15,3 0-9 0,5 0 2 0,2-1-2 16,4 0-8-16,-1 0 5 0,3-2-3 0,1 0 2 15,3-5 6-15,1 0-3 0,0-2 0 0,0-1-4 16,-1 0 2-16,3 0-3 0,-3-1 0 0,1-1 4 16,-6 0-5-16,2-2 3 0,-1 2-2 0,-4 1-2 15,-2 1 4-15,-1 5-1 0,0 1 5 16,-5 6 1-16,-2 5 4 0,-2 5 5 0,-1 6 3 16,0 2 5-16,-1 5-14 0,-2 2 0 0,0 0-10 15,1 4-9-15,-4 6 16 0,0 3-10 0,-2 7 7 16,2 2 3-16,1 2-10 0,3 1 8 15,2 1-2-15,0 1-2 0,5 2 7 0,5-1-7 16,5-1-4-16,-2 0-7 0,1 0-20 0,2-6-12 16,3-3-24-16,-1-6-44 0,1-6-65 15,-1-6-92-15,2-2-207 0,-3-5-578 0,-7 0-66 16</inkml:trace>
  <inkml:trace contextRef="#ctx0" brushRef="#br0" timeOffset="337868.5055">6661 15036 2796 0,'0'0'70'0,"0"0"-60"0,0 0-28 0,0 0-16 16,0 0-11-16,0 0-42 0,0 0-18 0,0 0-6 15,0 0-41-15,0 0-69 0,0 0-258 0,0 0-769 16</inkml:trace>
  <inkml:trace contextRef="#ctx0" brushRef="#br0" timeOffset="338081.8444">6998 15231 2508 0,'0'0'61'0,"0"0"-61"0,0 0-11 16,0 0 9-16,0 0 19 0,0 0 18 0,0 0 28 16,-106 131 12-16,102-112 3 0,4-1-12 0,0-1-23 15,5-1-9-15,4-1-17 0,1-3-6 16,4-2-4-16,0-2-12 0,4-4-9 0,2-3-25 15,0-1-33-15,2-4-67 0,0-4-105 0,-2-3-201 16,-5 3-469-16,-5 2-216 0</inkml:trace>
  <inkml:trace contextRef="#ctx0" brushRef="#br0" timeOffset="338573.3175">7294 15237 2116 0,'0'0'68'0,"0"0"-66"0,0 0 6 15,0 0 23-15,0 0 40 0,0 0 31 16,0 0 28-16,-88 125 4 0,79-108-27 0,2 0-23 16,6-1-35-16,1-2-22 0,0-1-6 0,4-4-7 15,4-3 5-15,2-3 4 0,4-2-3 16,0-1-1-16,1-4-4 0,2-6 0 0,3-2-3 16,-2-2-6-16,-3-2-1 0,-1 0-7 0,-2 0 4 15,-7 1-2-15,2 1 4 0,-5 4 3 0,-1 0-8 16,-1 4 12-16,0 1-2 0,0 3-1 15,0 1 1-15,0 1-15 0,0 0-9 0,0 2-5 16,-1 5 5-16,1 1 4 0,0 2 9 0,0 3 2 16,4 1-7-16,0-2 3 0,6-1-1 15,0 1-2-15,1-3 8 0,5-1-3 0,-2-2 5 16,4-2 1-16,-3-3-2 0,3-1 5 0,1-1-2 16,-5-6 4-16,4 0 3 0,-5-3 0 0,2-3-1 15,-3-1-3-15,-2-3 5 0,0-2-1 0,-3-1 1 16,-3-2 5-16,-1-1-9 0,2-3 3 0,-5-1-2 15,0-1 0-15,0-3 1 0,0 0-3 0,-5-2-1 16,2-3-4-16,0-2-1 0,-3-3-2 16,4 0 3-16,-1 0 2 0,-2 6-3 0,3 2 9 15,-1 5 6-15,-3 8 10 0,3 6 17 0,-3 7-6 16,1 5-7-16,-3 2-14 0,-3 12-17 16,-1 6-1-16,-5 6 0 0,-1 4 4 0,6 4 3 15,1 4-1-15,2 3-1 0,6 2-4 0,3 4 2 16,0-2-6-16,3 2 2 0,6-1-5 15,0 1-19-15,2-2-16 0,1-3-45 0,1-3-63 16,4-6-87-16,3-6-114 0,-6-8-218 0,-1-6-933 0</inkml:trace>
  <inkml:trace contextRef="#ctx0" brushRef="#br0" timeOffset="339242.6716">8228 15441 1057 0,'0'0'258'0,"0"0"-148"16,0 0 37-16,0 0 24 0,0 0 21 0,0 0-11 15,0 0-61-15,0 0-16 0,0 0-6 0,0 0 3 16,0 0 3-16,11-130-1 0,-6 105-12 16,-3 1-13-16,-1-1-12 0,4 1-10 0,-2 1-8 15,0 1-8-15,4 2-13 0,-2 0-3 0,2 3-7 16,2 2-2-16,-1 3 2 0,1 4-6 15,-2 5-2-15,6 3-6 0,1 0-6 0,0 3-1 16,6 7 1-16,5 1 3 0,-2 4 1 16,3 2-2-16,-2 3-3 0,-2 0-3 0,-2 2 1 15,-2 2-2-15,-6-2 1 0,-3 3 0 0,-5-1-4 16,0 0 5-16,-4 0-3 0,0 0 0 0,-1 0-1 16,-4-5-19-16,3-4-7 0,0-4-5 0,2-5 4 15,0-5 22-15,0-1 23 0,0-1 12 0,4-7-1 16,3-2-5-16,1-5-14 0,3-2 1 0,-4-2 6 15,4-3-1-15,0 0 6 0,-3-1-4 0,0-1-2 16,-1 0 1-16,-3-3-1 0,3 1 4 16,-5-2-1-16,0-1-4 0,-1-1 0 0,-1-3-1 15,0-2 0-15,0-5 1 0,-1 2 1 0,-1 1-2 16,-3-3-3-16,-1 4 3 0,3 0-3 16,-3 4 6-16,3 4 5 0,-3 5 0 0,3 7 4 15,-1 5-3-15,0 7-4 0,3 4-10 0,0 2-7 16,-2 11-2-16,-1 6 2 0,1 8 7 0,1 5 1 15,-2 5 1-15,4 3 3 0,0 5 0 16,5 3-1-16,1 4-5 0,1-1-5 0,4 2-4 16,0-3-6-16,4 0-15 0,-2-4-33 0,6-2-68 15,-2-8-92-15,2-6-136 0,-3-11-246 0,-5-9-480 16</inkml:trace>
  <inkml:trace contextRef="#ctx0" brushRef="#br0" timeOffset="339406.2481">8604 14919 2780 0,'0'0'109'0,"0"0"-73"16,0 0-35-16,0 0 0 0,0 0-11 0,0 0-5 15,0 0-2-15,0 0-4 0,0 0 6 0,0 0-3 16,0 0-14-16,0 0-31 0,0 0-66 0,122 0-109 16,-94 17-209-16,-8-3-395 15,-8-5-238-15</inkml:trace>
  <inkml:trace contextRef="#ctx0" brushRef="#br0" timeOffset="339870.9406">8897 15266 2610 0,'0'0'130'0,"0"0"-102"0,0 0-29 0,0 0 8 16,0 0 11-16,0 0 17 0,9-123 18 0,-2 106 13 15,0 0 6-15,1 4-2 0,2 0-10 16,1 1-22-16,2 3-9 0,0 1-15 0,0 2-8 15,-1 4 3-15,1 1-6 0,-3 1 1 16,-2 0-5-16,1 7-6 0,-3 1-2 0,-3 3-4 16,-3 4 2-16,0 1 5 0,0 2 3 0,0 1 1 15,0 3-5-15,0 1 2 0,-3 3 0 16,-2 0 0-16,4 1 4 0,-2-2-17 0,3-3-5 16,0-2-7-16,6-7-3 0,1-2 19 0,3-6 8 15,2-2 6-15,2-3 6 0,-1 0-3 0,0-8-1 16,4-2 0-16,0-2 2 0,-3-2-1 0,3-2 3 15,-3-3-2-15,-2 1-4 0,0-4 9 0,-4 1 1 16,1-1 4-16,-2-1 8 0,-4 2-8 16,-1 1-1-16,2 2-1 0,-4 2 1 0,0 4 5 15,0 3 0-15,0 3-2 0,0 2-4 0,0 2-7 16,0 2-10-16,-2 0-8 0,2 5 4 0,-3 4-5 16,2 2 9-16,0 3 3 0,0 3-5 15,1 0 10-15,0 2-3 0,0 1 3 0,2 3 0 16,2-1-7-16,0 0-4 0,-1 0-5 0,6-3-3 15,-1-1-3-15,1-6 7 0,3-4 0 0,-2-2 1 16,0-5 13-16,0-1-2 0,-2 0 4 16,-3 0 0-16,2-3-16 0,-5-4-18 0,0-1-46 15,-2-1-88-15,0-2-181 0,-3 3-517 16,0 2-749-16</inkml:trace>
  <inkml:trace contextRef="#ctx0" brushRef="#br0" timeOffset="340629.4411">2666 12433 1412 0,'0'0'347'0,"0"0"-116"0,0 0-48 15,0 0-34-15,0 0-21 0,0 0-41 0,0 0-45 16,0 0-31-16,0 0-17 0,0 0 13 0,0 0 21 16,0 0 15-16,-14 52 9 0,5-26-7 15,1 1-2-15,-2 3-5 0,2 0-2 0,4 0-5 16,0-4-10-16,2-1-3 0,2-4-3 0,0-2-4 16,6-4 3-16,0-2 2 0,1-3 6 15,4-2 5-15,2-2 6 0,4-3 6 0,3-2-4 0,10-1-1 16,7-4-5-16,8-7-10 0,9-1-1 0,8-3-7 15,5-2-1-15,4 1-3 0,0-2-1 16,4 0-1-16,-1 0-3 0,-2 4 2 16,-5-2-4-16,-3 5-1 0,-9 0-2 0,-6 2-7 0,-7 3-6 15,-5-1-14-15,-7 2-22 0,-6 0-35 16,-4 2-50-16,-3-1-84 0,-7 2-177 0,-4 0-398 16,-2 1-756-16</inkml:trace>
  <inkml:trace contextRef="#ctx0" brushRef="#br0" timeOffset="340853.4713">3650 12305 364 0,'0'0'428'16,"0"0"-85"-16,0 0 10 0,0 0-13 16,0 0-39-16,0 0-55 0,0 0-45 0,104 128-38 0,-98-104-35 15,-5 1-35-15,-1 0-32 0,-7 1-14 0,-3 0-11 16,-3 0-6-16,-3-2-4 0,-2-1-10 15,0-3-4-15,1-1-5 0,1-3-10 0,4-2-13 16,3-3-32-16,4 0-45 0,2-2-66 0,3-5-109 16,0-1-249-16,0-2-1047 0</inkml:trace>
  <inkml:trace contextRef="#ctx0" brushRef="#br0" timeOffset="341339.7425">4864 12365 1124 0,'0'0'600'0,"0"0"-511"0,0 0-1 16,0 0 56-16,0 0 46 0,0 0 15 0,0 0-23 15,0 0-45-15,0 0-38 0,0 0-31 0,0 0-29 16,0 0-21-16,0 0-9 0,0 0 3 15,-61 8 9-15,60 16 3 0,1 3 9 0,-1 4 1 16,-2 1 1-16,2 2 1 0,-2-1-8 0,3-1-6 16,0-1-5-16,0 3-5 0,0-3-1 15,0-2-4-15,-1 0-1 0,1-5-3 16,-1-4 1-16,1-3 2 0,0-6-4 0,0-4 1 0,0-4 5 16,0-3 16-16,0 0 21 0,-1-1 6 0,-3-6-3 15,1-7-18-15,0-6-18 0,-2-4-5 16,-2-4-3-16,0-3 4 0,-3-2-1 0,1-1 2 15,0-3-3-15,1 1-5 0,1-1 7 0,0-1-6 16,5-1 1-16,0-1-2 0,2-2-4 16,2 2-2-16,4 2 2 0,4 2 3 0,2 6-2 0,1 4-2 15,0 7 0-15,3 6-5 0,-3 3-1 16,1 4-1-16,-3 4-1 0,2 2-2 0,-3 1 0 16,-2 8 1-16,2 2-1 0,-4 2 5 0,2 1 2 15,-4 4 2-15,-2-1 2 0,-2 1-2 0,0 0 0 16,-4-1-1-16,-2-2 2 0,-3-2-1 15,1 0-1-15,-2-1-5 0,0-2-12 0,-3 1-16 0,3-3-24 16,-1-2-32-16,1 0-35 0,3-1-52 16,-1-2-76-16,4 0-130 0,2-1-288 15,2-1-489-15</inkml:trace>
  <inkml:trace contextRef="#ctx0" brushRef="#br0" timeOffset="342786.7625">5106 12633 1825 0,'0'0'315'0,"0"0"-224"0,0 0-36 15,0 0 33-15,0 0 29 0,0 0 19 0,0 0-1 0,34-121-25 16,-27 102-23-16,2-1-20 0,-2 1-9 0,1 0-9 16,1 2-7-16,1 0-1 0,0 1-10 15,1 2-8-15,3 0-9 0,-1 3-5 0,-2 1-2 16,2 3-3-16,-1 1 0 0,-1 2-3 0,-1 3-3 15,-3 1-5-15,0 1-5 0,-1 5 2 16,-4 4-3-16,1 1 4 0,-3 4 0 0,0 3 0 16,0 1 4-16,-3 1 4 0,-3 0 1 15,3 2 4-15,-1 0-4 0,0-1-4 0,3-1-3 16,1-4-10-16,0-3 6 0,5-4-2 0,2-3 6 16,5-4 5-16,1-2 2 0,2 0 1 0,3-5 1 15,1-4 3-15,1-2-4 0,0-1-1 0,3-4 0 16,-2 0-3-16,-1-1 6 0,0 0 2 15,-3-2-1-15,-2 0 4 0,-4 1-3 0,0-3 1 16,-3 1 2-16,-3 2 2 0,-1 0 0 0,-3 3-1 16,-1 2 0-16,0 5-1 0,0 0 2 15,-1 3 0-15,-3 1-1 0,1 2-3 0,1 2-8 0,-3 0-3 16,0 2-5-16,1 7 1 0,-3 0 6 16,2 3 1-16,1 1 3 0,0 1-3 0,2 1-1 15,0-1-1-15,2 3-1 0,0-2 3 0,2-1-4 16,4-1 0-16,-1-3 0 0,1-1-6 0,3 0 12 15,0-3-2-15,-3-1 3 0,-1-2 9 0,0-2-11 16,0 0 1-16,-4-1 1 0,0 0-5 16,-1 2 10-16,1-2 2 0,-1 0 1 0,0 0 3 15,0 0-2-15,0 0 0 0,0 0-1 0,0 0 4 16,0 0-9-16,0 0-1 0,0-2-2 0,0 1-4 16,0 0 6-16,0 1-1 0,0-1 0 15,0 1-1-15,0 0 0 0,0 0-1 0,0 0 1 16,0 0 1-16,0 0-2 0,0 0 3 0,0 0-3 15,0 0-6-15,2 0 6 0,-2-1 0 16,1 1 2-16,2-1 6 0,-1 1-8 0,-1-2 0 16,3 1-2-16,-1 0 0 0,-2 1 5 0,1-1-1 15,1 0 1-15,1 0-2 0,-2-2-1 16,0 2 0-16,2-1 2 0,-1 1 6 0,-2-2-7 0,0 2 1 16,0 1-3-16,-1 0-4 0,1 0 6 15,-1-2-1-15,0 2 1 0,0 0-2 0,0 0-3 16,0 0-3-16,0 0-1 0,0 0-2 0,0 0-2 15,-1 0-5-15,-1 0-6 0,1 0-6 0,-3 0 1 16,-1 0-1-16,-1 0 0 0,1 0-1 16,-2 0-3-16,3 2 6 0,-3-2 6 0,4 0 6 15,-4 1 6-15,4-1 4 0,-3 1 2 0,3-1 0 16,2 2 0-16,-3 0-2 0,-1 0 1 0,3 1 7 16,-5 0-4-16,4-1 2 0,-3 1-1 15,4 0-4-15,-2-2 8 0,2 1-2 0,0-2 2 16,2 0 3-16,0 0 1 0,0 0 4 0,0 0 6 15,3 0 6-15,2 0-4 0,-1-4 0 16,3-1-7-16,3 0-7 0,-1-4 4 0,2 1-6 16,1 0 4-16,0-2 5 0,2 0-8 0,-2-1 5 15,-2-1-3-15,1 0-4 0,-2-3 5 0,-3 3-1 16,-1-3 1-16,0-2-2 0,-1 2-1 0,-3-1-3 16,-1 1 2-16,0 0 1 0,-6 0-3 0,1 3 0 15,-4 0-2-15,-1 2-4 0,-1 1 7 16,1 4 0-16,-2 1 1 0,-4 2 5 0,4 2-7 15,-3 0-1-15,0 1 0 0,0 4-1 16,0 4 0-16,2 3 1 0,2 0-2 0,0 2-4 16,4 2 5-16,6 2-2 0,1 1 4 0,0 1 3 15,12 1-6-15,2 1 2 0,3-1-3 0,3 1-5 16,2-1 8-16,4-4 1 0,-1-2 0 0,3-2 2 16,0-4-5-16,-3-2 1 0,2-2 1 15,2-2 2-15,-5-2-2 0,0-1 2 0,-3 0-2 16,1-6-1-16,-4-1 3 0,-3-2 0 0,3-1 3 15,-6-3 3-15,0-1-5 0,-1-3 1 0,-1 0-1 16,0-3 0-16,-2-1 1 0,-2 0-1 16,-1-3 2-16,0 1-7 0,0-4 4 0,-3 3-1 15,1-4 0-15,0 0 5 0,-1-4-7 0,-2-2 0 16,0-2-2-16,1-2-4 0,-1 0 7 16,0-1-1-16,0 0 1 0,0 4-1 0,0-2-1 15,0 5-1-15,0 3 2 0,-1 5 4 0,0 4-4 16,-3 6 3-16,0 5-5 0,0 4-6 0,-1 4-3 15,2 1-3-15,-2 6 1 0,0 7 7 0,-4 7 1 16,0 6 3-16,3 3 1 0,-1 5 0 0,-1 7 2 16,1 4 2-16,2 4 0 0,1 5-5 15,1 3 2-15,2 4 0 0,1 0-1 0,0 2 5 16,0 2-5-16,3 1-2 0,1-4-5 0,-2-1-5 16,0-2-4-16,1-3-7 0,-1-4-8 0,-2-2-13 15,2-10-8-15,-1-5-1 0,1-10 6 16,4-8 2-16,-1-9 12 0,2-8 16 0,4-1 15 15,-3-11 15-15,1-8 9 0,-1-5-2 0,-1-3 0 16,1-5 7-16,-5-2 0 0,2-1 8 16,-4-1 5-16,-1 0 4 0,0 1 3 0,0 0-1 15,0 1-4-15,0 2-10 0,1 0-4 0,2 4-10 16,5-3-5-16,2 3-3 0,4 0-12 0,2 3-7 16,2 0-14-16,2 3-22 0,1 3-17 0,-1 3-33 15,1 3-45-15,0 3-73 0,-2 4-142 0,-6 3-292 16,-4 3-742-16</inkml:trace>
  <inkml:trace contextRef="#ctx0" brushRef="#br0" timeOffset="343918.5568">6304 12298 2115 0,'0'0'132'0,"0"0"-83"16,0 0-3-16,0 0 21 0,0 0 26 0,0 0 18 15,0 0 6-15,0 0-10 0,0 0-16 16,0 0-16-16,49-121-16 0,-47 109-11 0,-2 2-7 15,0 1-2-15,0 0-4 0,-7 4-6 0,3 0-8 16,-4 2-10-16,-3 2-4 0,-1 1-5 0,-5 4 2 16,2 2 0-16,-2 4-3 0,-1 3 0 15,4 0-1-15,2 2-1 0,4-1 2 0,0 3-1 16,3 0 0-16,4 0 1 0,1 1-2 0,0 1-3 16,6-1 3-16,3 1 2 0,1-4-5 15,1-2 3-15,5-4-2 0,-1-3-1 0,5-2 7 0,1-4-1 16,-1 0 4-16,0-5-1 0,3-3-1 15,-3-2 0-15,0-1-1 0,-1-2 2 0,-2-2 0 16,-4-1 1-16,-2-3 1 0,0 1-4 0,-1-2 2 16,-1 0-2-16,-1-1 2 0,1 0 0 15,-4 1-3-15,3-3 1 0,1 4-3 0,1 1-1 16,-3 2 3-16,0 3-1 0,0 2 0 0,1 5-3 16,-5 3-5-16,-1 3-2 0,3 5-3 0,-4 5 3 15,1 3 1-15,-2 4 5 0,1 3 1 16,0 1-1-16,0 3 3 0,4-1 1 0,-2 1-1 15,4 0 1-15,-2 1-2 0,3 1-4 0,1-3-1 16,2-3 0-16,0-3 0 0,7-6 5 0,0-4 2 16,1-4-1-16,-1-3 4 0,4 0-1 15,-4-4 1-15,0-5 2 0,2-3-2 0,-5-4 0 16,1-1 1-16,-4-2-1 0,-1-2 3 16,-2-1 1-16,-1-1-1 0,-1-1-1 0,-3 1-1 0,-4-1 1 15,0 2-2-15,0 0 3 0,0 5-1 0,-3-1-1 16,-4 4 1-16,4 3 1 0,-4 4 1 15,4 1-3-15,-4 6-3 0,1 0-4 0,-1 3-3 16,-1 8 1-16,-1 0 0 0,0 4 4 0,5 1-3 16,0-1-2-16,1 3 1 0,3-1-2 15,0 2 2-15,5 1-3 0,-1-1-2 0,6-1-1 16,0-3-2-16,3-2 3 0,5-5 2 0,-1-2 5 16,1-3 4-16,4-3 0 0,-4-2 2 0,3-5-2 15,-1-2 1-15,-3-3 1 0,2-1-1 16,-6-3 3-16,3 2-2 0,-5-2 0 0,-1-1 1 15,0 0-3-15,-1 2 1 0,-1-1 1 0,-2 2-2 16,2 0 1-16,-3 4 0 0,0 0-3 0,-2 5 1 16,1 1-2-16,-2 3-7 0,-1 1-2 0,0 1-2 15,2 6-2-15,1 3 5 0,-3 0 3 16,1 1 1-16,-1 2 3 0,0-1-1 0,0 2 0 16,2 0-1-16,-3 0 1 0,0 1 0 0,0-1 0 15,-4-3 0-15,2-1-3 0,1-3 2 16,-1-3 3-16,2-3 7 0,0-1 12 0,0 0 0 15,0-6-2-15,2-3-6 0,2-1-8 0,3-4 1 16,3-1-1-16,2-4 0 0,4 1 1 0,0-2-1 16,1 2 0-16,3 0-1 0,-1 0 0 15,-4 3-1-15,3 2 0 0,-1 4 2 0,-4 0-4 16,-3 5 3-16,0 3-4 0,-1 1-1 0,-2 0 0 16,-3 5-4-16,2 2 1 0,-2 3 0 15,-1 1 0-15,5 3 3 0,-2-1 0 0,-2-2 1 0,4-1 1 16,-1-1-1-16,-1-1 0 0,3-2 0 15,-1-4 3-15,1 0 0 0,-3-2 3 0,2-3 1 16,-1-2 3-16,-2-5 2 0,3-1 1 0,-5-2 0 16,3-4 1-16,-5 1-2 0,1-1-1 0,2-1 1 15,-2 3 1-15,-1 3 0 0,0 1 5 16,-1 2 0-16,1 4 0 0,0 1-1 16,0 3-4-16,3 1-9 0,-3 0-3 0,0 2-6 0,0 4 2 15,1 3 2-15,4 1 1 0,-2 3 2 0,5 0 1 16,1 1 2-16,2-1-2 0,3-1 2 15,-2-1-4-15,-2-1-1 0,5-3 3 0,-3-4-4 0,-1-1 4 16,3-2 0-16,-3-3 1 0,-2-4 6 0,-4-2-1 16,1-3 2-16,-4 0-1 15,0 0-1-15,-3 2 0 0,-3-1-1 0,-2 3 1 0,-3 1-1 16,-2 1-1-16,1 2 2 0,5 2-6 16,2 1-6-16,2 1-9 0,3 2-11 0,8 5-11 15,3 2-26-15,7 0-45 0,6-1-94 0,1 0-208 16,-8-3-654-16,-6-1-516 0</inkml:trace>
  <inkml:trace contextRef="#ctx0" brushRef="#br0" timeOffset="344661.2858">7951 11848 740 0,'0'0'304'0,"0"0"-70"0,0 0-16 16,0 0-11-16,0 0-4 0,0 0-13 15,0 0-23-15,121-122-30 0,-107 101-19 0,2 0-19 16,-2-1-21-16,1 1-3 0,-2-3-10 0,-1 3-4 15,-1-3-9-15,0 0-10 0,-2 1-6 16,0-1-11-16,0-1-3 0,-1-2-5 0,-2 1-3 16,1-1-4-16,0 0-2 0,-1-1 1 0,1-1-2 15,-4 2 2-15,3 2 1 0,-5 1 1 16,1 6 5-16,-2 3 4 0,0 4 4 0,0 5 2 16,0 2-7-16,0 2-10 0,-1 2-15 0,0 1-8 15,-2 7 0-15,-2 6 5 0,1 3 10 0,-4 6 2 16,5 3 3-16,-2 7-3 0,3 2-1 15,2 4 5-15,-1 6-3 0,0 2 2 0,1 4 3 0,0 6-3 16,0 2 4-16,1 4-3 0,2 0-2 0,3 2-1 16,-3 0-4-16,3-3 0 0,-2-1-1 15,-3-5 0-15,4-4-1 0,-4-3-1 16,1-5-4-16,-2-6-5 0,1-5-3 0,0-7-8 0,3-5-6 16,-1-7 1-16,0-7-1 0,3-6 16 15,-3-3 11-15,3-11 5 0,-2-5 3 16,3-6-7-16,-4-5-2 0,3-3 1 0,-5-3 4 0,-1-1 0 15,-1-2 2-15,-6-2 3 0,-1 0-2 0,3 0 12 16,-3 1 6-16,-1 3 0 0,2 2 11 16,4 4-2-16,0 4 0 0,2 2 4 0,1 3-6 15,0 2-3-15,1 1-7 0,3 3-5 16,5 1-6-16,4 2-6 0,4 1-4 0,2 1-8 16,3 2-4-16,0 2-19 0,5 4-20 0,2-1-24 15,-2 3-48-15,2 0-45 0,0 0-77 0,0 0-152 16,-8 0-308-16,-10 0-729 0</inkml:trace>
  <inkml:trace contextRef="#ctx0" brushRef="#br0" timeOffset="344989.3056">8714 11592 792 0,'0'0'529'0,"0"0"-293"16,0 0-82-16,0 0 10 0,0 0 17 0,0 0 7 16,0 0-17-16,0 0-28 0,0 0-32 0,0 0-23 15,-114 131-10-15,112-110-17 0,2 3-10 16,0-2-12-16,3-1-12 0,6-3-4 0,2-3-3 15,2-1 2-15,6-6-2 0,2-5 1 16,0-1-4-16,4-2-3 0,-2-7 4 0,-1-4-1 0,-2-1 2 16,-2-3 4-16,-4-4-2 0,2-1 2 15,-5-1 2-15,-2-1 2 0,0-1 0 0,-5-1-4 16,3 0-4-16,-3 0-5 0,3 0-4 0,3 2-2 16,-3 1 1-16,1 3 2 0,2 2 0 15,-1 6 11-15,0 3-5 0,0 4-1 0,-1 3-4 16,-3 0-10-16,3 5 1 0,-1 6 1 0,-1 2-2 15,2 5 5-15,0 0-2 0,-2 4-2 16,1 0-1-16,-1 0-6 0,-2 2 0 0,0-1-7 0,2-1-5 16,2-2-12-16,2 0-19 0,1-3-26 15,0-3-50-15,1-3-74 0,-1-4-166 0,-3-2-606 16,0-2-668-16</inkml:trace>
  <inkml:trace contextRef="#ctx0" brushRef="#br0" timeOffset="345551.8226">9608 11439 812 0,'0'0'479'0,"0"0"-139"0,0 0-69 0,0 0-58 0,0 0-37 16,0 0-26-16,0 0-15 0,0 0-4 0,0 0-9 16,0 0-8-16,0 0-20 0,-133 62-26 15,117-47-23-15,4 0-19 0,5 1-11 0,2 1-3 16,4-2 0-16,1 3-4 0,0-3-1 0,9-2 0 15,1 0-1-15,2-4 4 0,6-2-2 0,2-3 2 16,0-3-1-16,3-1-2 0,-1-4 5 16,1-5-5-16,1-2 3 0,-1-5-1 0,-2 0-3 15,-1-5 0-15,-1-2 0 0,-4-1 2 0,0-3-2 16,-4-2 1-16,-2-1-1 0,-3-1-4 0,-3-3 3 16,-2-3-4-16,-1-2 0 0,0-2 2 0,-1-3-5 15,-2 1 1-15,0 0 0 0,3 2 0 16,-1-2 3-16,1 4 0 0,0 5 0 0,0 3-2 15,1 6 3-15,-1 7 3 0,0 6 1 0,0 7 2 16,0 3-12-16,0 2-3 0,-3 9-1 0,-4 6-4 16,2 5 13-16,-3 7 3 0,0 8 3 15,-2 5-1-15,3 5-3 0,0 0-1 0,1 5-3 16,1 2 2-16,0-1 0 0,5 2-2 0,0-1 2 16,3-1-4-16,7-4-5 0,3-2-12 0,4-4-19 15,6-2-24-15,1-8-34 0,5-5-52 16,0-5-91-16,2-7-208 0,-8-6-560 0,-7-5-344 15</inkml:trace>
  <inkml:trace contextRef="#ctx0" brushRef="#br0" timeOffset="346055.0869">9924 11443 0 0,'0'0'332'0,"0"0"102"0,0 0 42 0,0 0-20 16,0 0-70-16,0 0-102 0,0 0-79 15,0 0-38-15,119-44-26 0,-108 37-16 0,0 1-19 16,-4-1-18-16,-4 1-15 0,0 2-14 0,-3-1-13 16,0 1-10-16,-3-1-14 0,-1 3-8 0,-5 0-7 15,-3 2-1-15,-3 0 1 0,-5 4 2 16,0 5 2-16,-3 2-1 0,-2 2 0 0,1 3-4 16,4 1-1-16,2 0 0 0,6 1-4 0,2 2 2 15,6 1-4-15,1 0-2 0,3 0 3 16,0 0-2-16,3-1 2 0,6-1 0 0,3-3-2 15,3-2 0-15,6-4 2 0,3-3 2 0,0-2 1 16,3-3 1-16,0-2-1 0,1 0-4 16,1-7 3-16,1-3-2 0,-2-2 1 0,-3-2 5 0,2-5-3 15,-5-1 1-15,1-2-1 0,-4-3-3 16,-1-1 3-16,-2-3 1 0,-2-1 0 0,-2-2-2 16,-1-4-2-16,-1-2-1 0,0-3 0 0,-2-3 3 15,-3-2-3-15,0-1 2 0,-3 2-3 0,0 0-5 16,-2 0 4-16,0 3-2 0,0 2 5 15,0 5 2-15,0 3-2 0,-2 7 2 0,-1 7-2 16,-2 5 2-16,0 5-1 0,-2 6-7 16,0 2-3-16,-3 6-2 0,-1 7 2 0,-3 7 4 0,-2 5 6 15,0 5 1-15,-2 4 0 0,3 7 0 16,0 3-4-16,2 4 2 0,2 5 1 0,3 3-2 16,3 5 2-16,4-1-3 0,1-1-8 0,5-4-9 15,6-5-16-15,4-6-17 0,4-5-24 0,5-7-26 16,1-8-34-16,3-6-44 0,-1-9-97 15,-6-3-289-15,-7-5-851 0</inkml:trace>
  <inkml:trace contextRef="#ctx0" brushRef="#br0" timeOffset="346167.751">10262 11355 653 0,'0'0'559'0,"0"0"-221"0,0 0-117 0,0 0-75 16,0 0-60-16,0 0-46 0,0 0-40 15,45-116-50-15,-19 107-55 0,3 4-117 0,-3 1-290 16,-9 2-440-16</inkml:trace>
  <inkml:trace contextRef="#ctx0" brushRef="#br0" timeOffset="346643.8134">10753 11261 47 0,'0'0'676'0,"0"0"-323"16,0 0-46-16,0 0-6 0,0 0-25 0,-131 63-41 15,113-48-52-15,3 0-45 0,-1 2-35 0,4 3-19 16,2-1-21-16,1 2-16 0,3-2-13 15,5-1-11-15,1-3-2 0,4-4 0 0,8-2 9 16,0-3 4-16,7-4-1 0,1-2 3 0,1 0-14 16,1-6-4-16,-2-1-2 0,0-4-5 15,-2-1 11-15,-3-3 2 0,-2-3 0 0,-2 1 8 16,-4 0-3-16,-1 0 1 0,-5 2 3 16,-1 1-3-16,0 2-1 0,0 4-2 0,-3 1-7 0,-2 2-12 15,1 3 1-15,-1 2-7 0,2 0-2 0,-1 2 5 16,0 5-8-16,0 3 1 0,2 2 0 15,-1 0-1-15,3 2 2 0,0 0 0 0,6 2-2 0,4-1-5 16,0-2 2-16,1 0-2 0,5-2 2 16,-2-3 5-16,3-3-2 0,-3-4 4 0,4-1-1 15,-4-2-2-15,2-5 7 0,-3-3 1 0,-2-3 3 16,0 0 3-16,-3-4-5 0,-1 0-1 16,-1-1 0-16,-1-1 2 0,-3 0-1 0,-1-2 3 15,1 1-4-15,-2 2-4 0,0 2 8 0,0 2 0 16,0 4 5-16,-2 3 11 0,2 2-13 0,-2 4-4 15,1 1-8-15,-2 0-12 0,2 2 5 16,-2 6 0-16,0 4 5 0,2 3 2 0,0 2-1 16,1 2-2-16,0 0 3 0,5 1 4 0,2-1-9 15,-1 1-3-15,1-1-12 0,3 1-20 16,-1-2-11-16,0-1-23 0,2-6-18 0,0-2-20 16,0-4-34-16,1-3-75 0,-2-2-240 15,-4-2-589-15,-2-1-220 0</inkml:trace>
  <inkml:trace contextRef="#ctx0" brushRef="#br0" timeOffset="346774.6">10986 11043 1316 0,'0'0'164'0,"0"0"-47"0,0 0 10 16,0 0-23-16,0 0-39 0,0 0-91 0,0 0-97 16,0 0-135-16,0 0-285 0,0 0-400 0</inkml:trace>
  <inkml:trace contextRef="#ctx0" brushRef="#br0" timeOffset="347228.8539">11063 11372 1397 0,'0'0'103'0,"0"0"33"0,0 0 63 0,0 0 33 16,83-131 6-16,-69 102-48 0,-2-1-55 15,-2 1-30-15,-2-3-18 0,-1 2-15 0,-1-4-14 16,-2 1-9-16,-1-2-11 0,-1-1-6 0,-1 2-6 0,-1-2-8 16,0 2 2-16,0 0-2 0,0 4-1 15,0 3 4-15,-3 6 2 0,-1 2 4 16,1 6 3-16,0 7-1 0,0 3-14 0,0 3-18 16,-2 1-8-16,0 6-8 0,-4 7 10 0,1 5 9 15,0 4 2-15,1 2 6 0,3 4-9 0,0 3 0 16,2 1-2-16,0 5-2 0,1 0 5 0,1 3-2 15,0 2 2-15,0-2-4 0,0-2 1 0,6-3-3 16,4-5-1-16,5-6 2 0,0-6-1 16,5-5 5-16,-3-3 0 0,3-6-1 0,-1-4 6 15,0-1 1-15,0-6 1 0,5-5 2 0,-1-2-3 16,2-1 0-16,0-1-1 0,3-1 1 16,-3 2 1-16,-3 2 0 0,-2 2-1 0,-1 3-2 15,-3 3 4-15,-2 2 0 0,-2 2 5 0,-2 0 2 16,0 5-4-16,-2 3-1 0,-2 2-2 0,-2 3-1 15,-4 2 0-15,0 2-1 0,-3-1-1 16,-4-1-3-16,-4 2 1 0,-1-2 0 0,0-2-4 16,-4 0-3-16,-2-2-19 0,-3-1-40 0,-3-1-79 15,-2-2-162-15,5-2-550 0,6-1-814 0</inkml:trace>
  <inkml:trace contextRef="#ctx0" brushRef="#br0" timeOffset="348721.5135">9455 15275 0 0,'0'0'0'15,"0"0"0"-15,0 0 0 0,0 0 0 0,0 0 0 16,0 0 0-16,0 0 0 0,0 0 92 15,0 0 62-15,0 0-24 0,0 0-15 0,0 0 6 16,-11 46 35-16,11-46 40 0,0 0 53 0,1 0 13 16,1-5-33-16,5-1-45 0,0-3-61 15,-1-3-32-15,3-2-7 0,1 1-11 0,-2-2-2 16,-2-1-7-16,2 0-7 0,0-2-5 0,-2 0-9 16,-1-1 1-16,3 2-5 0,-4-1-1 15,3 0-2-15,-2 1-8 0,1 0 1 0,-2 1-12 16,1 0 4-16,-3 2-7 0,-1 0 1 0,1 1 6 0,0 4-3 15,-2 4 8-15,1 1-3 0,-1 3-4 16,0 1-9-16,0 0-18 0,0 0-8 0,0 6-1 16,-1 4 3-16,-4 4 19 0,2 2 1 0,-4 2 4 15,4 0-3-15,-2 3-8 0,2 0 1 16,3 0-2-16,0 1 3 0,0-1-3 0,3 0 4 16,3-1-1-16,2-3-8 0,-3-2 5 0,3-2-5 15,1-3 3-15,1-2 6 0,0-2-4 0,1-4 6 16,0-1-2-16,0-1 3 0,-1 0 7 15,3-6-3-15,-2 0 2 0,3-3-5 0,-1-2-1 16,0-2-2-16,3 1 2 0,-1-3 4 0,1 0-2 16,-2-1 6-16,0-2-2 0,-2 1 2 15,-1-1 4-15,-3 0 1 0,-2 0 8 0,-1 1 6 16,-3-1 3-16,0 2 5 0,-2 2-1 0,0 1 2 16,-2 1-12-16,1 4 2 0,-1 4-6 0,0 0-9 15,-2 3 3-15,3 1-19 0,0 0-4 16,-1 5 0-16,-2 5-5 0,1 5 7 0,-2 1 0 0,2 1 1 15,1 0 4-15,2 2-5 0,2 0 2 16,6 0-5-16,0 0-3 0,2 1 0 0,2-2 2 16,2 0 2-16,3-3-8 0,0-2 7 0,3-3-1 15,1-2-1-15,1-5 12 0,0 0-6 0,3-3 5 16,-4 0-1-16,1-6-4 0,-2-2 1 16,-2-3-1-16,-2-1 5 0,1-2 2 0,-2-2-1 15,-1-3 0-15,-2-1-4 0,-1-2 4 0,-1-1-2 16,0-4 4-16,-2 0 3 0,-2-3-9 15,0-2 5-15,-1-1-4 0,-2-1 0 0,-2-1-3 16,-1 0 5-16,0-1 0 0,0-2-2 0,0-1 12 16,-4 0-12-16,0-1 0 0,0 2 3 0,-1 0-11 15,3 2 9-15,0 2-1 0,-2 6-4 16,1 7 6-16,1 6-4 0,-2 5 4 0,0 5-4 16,3 4-12-16,-1 1-8 0,-2 6-3 0,0 7 7 15,-2 7 10-15,-1 5 8 0,-1 5-1 0,2 6-2 16,1 3 1-16,1 4-6 0,0 4 3 15,4 2 1-15,0 4 0 0,0 0-1 0,1 1-10 16,5-2-12-16,0-2-27 0,1-3-28 0,4-8-44 16,2-6-54-16,4-6-69 0,2-8-112 0,2-4-153 15,-3-6-294-15,-7-3-107 0</inkml:trace>
  <inkml:trace contextRef="#ctx0" brushRef="#br0" timeOffset="349521.5852">10248 14807 2164 0,'0'0'26'0,"0"0"-65"0,0 0 1 0,0 0 22 15,0 0 59-15,0 0 47 0,0 0 43 16,119-100 17-16,-105 95 5 0,4 4-25 0,-4 1-37 16,0 3-23-16,-3 4-24 0,-2 5-7 0,-3 4-3 15,1 4-4-15,-3 4-2 0,1 1-6 0,-3 4-3 16,-1 0-4-16,-1 3-3 0,2 1-2 15,-2 2-4-15,0-1 3 0,0 2-8 0,3-6-1 0,0-1 0 16,1-5-13 0,4-5 12-16,1-3-3 0,0-5 1 0,1-5 9 0,-3-2-7 15,1-3 6-15,0-1-2 0,1-2 2 0,-1-6-1 16,1-3-3-16,-2-2 6 0,4-4-8 0,-4-2 6 16,1-3-2-16,-3-1-5 0,1-2 8 0,-2-3-5 15,0 0 4-15,-1 0 0 0,1 1-5 16,0 0 5-16,-2 5-5 0,2 3 5 0,0 2 2 0,-2 3 1 15,-1 4 2-15,-1 6-5 0,2 1 0 0,-2 2-10 16,0 1-13-16,0 1 2 0,0 6-7 16,0 3 11-16,1 3 9 0,2 3-1 0,0 2 8 15,0 3-7-15,2 3 3 0,-2 1-3 0,4 1-4 16,-4 2 2-16,1 0-1 0,0-5 3 16,-2-2-2-16,0-4 2 0,2-3-3 0,0-6-1 15,-1-1 8-15,2-2-5 0,-3-3 2 0,-1-1 6 16,-1-1-2-16,0 0 16 0,2 0-2 0,-1-4 0 15,2-4-4-15,0-2-10 0,0-3 2 16,2-1-5-16,-1-1 2 0,3-1-1 0,-2-2 1 0,2-2 3 16,2 2-5-16,1-3 5 0,0 2-5 15,0 0-1-15,2-1 6 0,1-1-7 0,3 2 4 16,-1-1-1-16,2 2-6 0,2 1 5 0,-1 2-4 16,-3 3 5-16,1 2 0 0,-5 5-4 15,-3 4 0-15,-3 1-9 0,0 1 3 0,-4 6-4 16,0 4 4-16,-1 1 8 0,0 3-5 0,-2 3 6 15,-3 2-4-15,1-1 1 0,0 1 5 0,1 1-3 16,3 2 2-16,0-1-4 0,0-1 0 16,2-3-1-16,6-3 0 0,1-3 4 0,1-5-1 15,2-3 5-15,0-3-2 0,0-1-1 0,3 0 7 16,-1-4-5-16,2-4 2 0,-1-3 0 0,2-5-3 16,-1 2-2-16,-1-5 3 0,1-1 2 15,-2-2 0-15,-4 0 1 0,-2-1-2 0,-1-1-3 16,-3 0 5-16,-3 1-3 0,-1 2 7 0,0 1 2 15,-6 5-4-15,-1 2 7 0,0 1-2 16,-1 4-1-16,0 3 3 0,0 1-7 0,0 4-2 16,0 0-6-16,1 7-2 0,0 1-2 0,0 1 0 15,5 3 6-15,1 0-6 0,1 0 3 16,1 1-4-16,7 2-8 0,1 0 0 0,4 0-20 16,-1 2-20-16,1 2-34 0,-3-3-57 0,-2 3-78 0,-1 1-136 15,-5-7-353-15,-1-4-919 0</inkml:trace>
  <inkml:trace contextRef="#ctx0" brushRef="#br0" timeOffset="369054.5997">1508 11020 0 0,'0'0'49'0,"0"0"165"0,0 0-45 0,0 0-46 16,0 0-9-16,0 0-9 0,0 0-2 0,0 0-6 15,0 0-12-15,0 0-10 0,0 0-7 0,0 0 1 16,3-1 2-16,3 1 12 0,-3 0 6 15,6 0 11-15,0 0 5 0,1-2-5 0,2-1-12 16,4 1-16-16,0-2-11 0,2 0-12 0,3-1-7 16,1 0-6-16,2 0-6 0,0-2 0 0,4 1-3 15,2-1-2-15,2 2 0 0,0-1-5 16,2-1-6-16,2 2-3 0,2-3-1 0,-2 1-2 16,5 1 2-16,2 0 0 0,2-1-2 0,1 1-1 15,-1 1 0-15,-2 1-1 0,2-1 1 16,-2 0-2-16,1 1 0 0,-3-1-1 0,2 1-3 0,2-1 3 15,-3 1-1-15,1 0-2 0,-2 1 1 16,-1-2-2-16,0 2 0 0,-2-1 0 0,-2 1 0 16,0-2 0-16,-1 2 0 0,-1 0-2 0,-2 1-3 15,-2 0 2-15,0-2 1 0,-3 2 1 0,-1-1 4 16,-1 1-4-16,0 1 0 0,-3-3 1 16,2 3-1-16,0-3 2 0,-1 1-1 0,0 0 0 15,1 1-1-15,0 0-2 0,1 1 0 0,1-2 1 16,-2 1 1-16,2 0 0 0,-1-1 1 0,2 0 0 15,-2 0-2-15,1 1-1 0,1 0 3 16,-2 1 0-16,1-1-2 0,0-1 0 0,2 1-2 16,0-2-1-16,-1 1-1 0,2-1 0 15,-1 1-3-15,4 1 0 0,-3-1-4 0,3 0-1 0,-3 1 0 16,4 0 3-16,-2-1 2 0,0 1 3 16,2 0 0-16,0-1-1 0,0 1 0 0,3 0 3 15,-1-1 1-15,2 2 3 0,1-1-1 0,-1-2-1 16,0 3 0-16,0-1-1 0,1-1 3 15,0 1 0-15,0 0-2 0,-3-1 2 0,2 2-4 16,-1-1 4-16,1 0 2 0,-3 1 0 0,1-1 0 16,-3-1-2-16,-1 2 0 0,2-2-1 0,-3 0 2 15,0 1-2-15,-2 0 3 0,1-1 1 0,-1 1-2 16,0 0 1-16,-1 0 0 0,2 1 0 0,0-1 2 16,0 1 1-16,3 0-3 0,-1 0 1 15,3 1 0-15,-2-1 4 0,2 1 2 0,-1 0-1 16,1 0-1-16,-1 0 1 0,3 0-2 0,-1 0 0 15,3 0 1-15,-4 0-1 0,4 0-2 0,-4 0 2 16,4 0-1-16,-2 0 0 0,-1 0 0 16,-3 0 2-16,-1 0 1 0,-2 0 1 0,-1-2-1 15,-3 0-1-15,1-1 0 0,-3 0 6 0,-1 0 0 16,1 0 4-16,-2 1-4 0,-1 0-3 16,-1-1 2-16,-2 1-1 0,-2 1 4 0,0-2 2 15,-3 1-4-15,0 1-2 0,0-2-2 0,-2 2-1 16,-1 1-2-16,-1 0 0 0,-1 0-2 0,-4 0-3 15,0 0 2-15,1 0 1 0,-4 0 3 0,2 0 6 16,-1 0-1-16,-1 0 1 0,2 0 0 16,-2 0 0-16,0 0 4 0,1 0 0 0,-1 0-1 15,0 0-4-15,0 0-3 0,0 0-4 16,2 0-2-16,-2 0 3 0,0 0-4 0,0 0 2 16,0 0-3-16,0 0-3 0,1 0 4 0,1 0 2 15,0 0 4-15,1 0 3 0,1 0-1 0,-2-1 2 16,2 0 0-16,0 0-1 0,-2-1 1 15,4 1-2-15,-2 0-3 0,0 0-4 0,1 0 0 16,-3 0-3-16,2-1 3 0,0 2 5 0,-3 0-5 16,1 0 0-16,0 0-2 0,-1 0-3 0,1 0 4 15,-2 0-1-15,1 0 0 0,-1 2 2 0,0 1-2 16,1-1-1-16,1 3 0 0,-1 0 3 16,2 0-2-16,-2 0 2 0,2 0-3 0,-2 1-4 15,0-1 6-15,0 1-2 0,-1-3 2 0,1 2 3 16,-1 0-5-16,0 0 0 0,0 2-3 0,0 0 1 15,0 1 4-15,0 2 1 0,0 2 2 16,-1 0 2-16,-1 0-1 0,2 2 3 0,-2 1 4 16,-1 1 2-16,1 0-1 0,0 0-1 15,0 3 1-15,0 0-1 0,0 1 5 0,-1 1 0 0,2 1 3 16,1 1 0-16,-1 2-7 0,0 0 5 16,0 1-4-16,-2 1-2 0,0 2 1 0,0 1-4 0,-1 0-3 15,-1-1-4-15,1 0 4 0,0-3-2 16,2 0 1-16,1-4 3 0,1 0-6 0,-1-1 0 15,-2-1-1-15,2 0-3 0,-2 1 4 16,2-3 0-16,0-1 1 0,0 1-2 0,-2-3 1 16,2 2-2-16,-2 0 2 0,2-1 3 0,1 1-4 15,0 1-1-15,0-2 1 0,0 0-5 0,0-1 5 16,0-1 1-16,0-1 0 0,-1-2 1 0,-2 0-3 16,0 0-1-16,-1-2 0 15,3 0 0-15,-3-1 0 0,1-1 3 0,1 0-3 0,1-3-2 16,-1 1 4-16,-1-1 0 0,0-1 1 0,2-1 3 15,0 0-6-15,-1-1 1 0,-1 0-1 0,1 0 0 16,0 0 6-16,1-1-2 0,0 2 2 0,0-2-3 16,-2 1-2-16,1-1 0 0,1 1-2 15,1 2 1-15,0-3-2 0,-1 3 0 0,1-1-1 16,0 0-3-16,0 0 6 0,-1 1-1 16,1 0 3-16,0 0 0 0,0-2-3 0,0 2 0 0,0-1-1 15,0 1 1-15,0-1 2 0,-1-1-2 16,1 3 0-16,-1 0 0 0,1-1 1 15,-2 1 2-15,2 1-1 0,-1-2 0 0,1 2-2 16,-2-1-2-16,1 2 0 0,0-1 1 0,0 1 1 16,1 0 2-16,-1-1-1 0,-3 1 0 0,3-1 1 15,-2 1-2-15,1 1 0 0,0 0 3 16,-3-1-4-16,2 1 1 0,-2 0-1 0,1 0 0 0,-1 0 3 16,-1-1 1-16,2 1 0 0,-1-2-4 0,0 1 0 15,-1-2-1-15,0 0-1 0,1 1 6 16,-4-1-2-16,1-2 0 0,-3 0 1 0,0 1-2 15,-1-1 4-15,-5 0-1 0,0 0 0 0,0 0 0 16,-3-1-4-16,-1 2 1 0,-2 0-1 16,1 0 1-16,-1 1 2 0,3-1-1 0,0 1 0 15,2 0-1-15,1 1 1 0,-2 0-1 0,0 0 1 16,-1-1 1-16,-1 2-2 0,2-1 0 0,-1 0 0 16,0-1-1-16,0 1 2 0,-2 0 0 0,0 0 2 15,-2 0-2-15,-3 0 0 0,-2-2 0 0,-2 2-2 16,-4 1 2-16,-2-1-2 0,-1-1-3 0,-2 2-1 15,-1-2-2-15,-2 0 3 0,0 0 2 16,-3 0-1-16,3-1 2 0,-2-1-2 0,0 1 1 16,3 1-1-16,-2-1 2 0,3 1 0 15,-1 0 0-15,4 0 3 0,0-1-2 0,2 2 1 16,-1 0 0-16,-1 0-2 0,3 1 2 0,-1 1-3 16,0 0 1-16,0 1-1 0,-5 0-1 0,2-1 4 15,-1 2-1-15,-1-1 1 0,-2 0-1 16,1 0-1-16,-1-1 0 0,2 0-1 0,3 1 1 15,1 0-1-15,4-1 0 0,2 0 2 0,0 1-4 16,3-1 5-16,-1 0-2 0,2-2 1 0,-1 3 2 16,0-3-3-16,-1 1-1 0,-1 0 1 15,-2 1-1-15,1-1-1 0,-4-1 2 0,-2 0 0 16,-1 1-2-16,0 0 0 0,-4 1-3 0,-3 0-1 16,1 1 1-16,-4 0-6 0,1-1 4 0,-3 2-2 15,1-2 1-15,-4 0 5 0,-1 1-1 0,0 0 2 16,-1 1 0-16,1-1-1 0,1 0 1 0,1-1 1 15,-1 1 1-15,1 0-2 0,0 1 2 16,0-1 0-16,1 1-1 0,0 1 6 16,1-3-4-16,1 2-1 0,1 0 1 0,-1-1-11 0,0 0 6 15,3 0 1-15,1 0-1 0,3-1 8 16,1 2-4-16,0-1 0 0,2-1-3 0,0 1 1 16,4-1 0-16,-2 1-3 0,-2-1 3 0,6-2-7 15,2 2 3-15,0-2-2 0,1 1-1 16,0-2 4-16,1 1-1 0,4 1 0 0,-3-1-1 15,-1-1-2-15,6 1 2 0,2-2 1 0,4 0 18 16,-1 0-2-16,4-1 2 0,-5 1 1 0,0 0-17 16,2 0 6-16,-2 1-4 0,0-1 1 15,-2 1 2-15,3-2-5 0,1 1 4 0,3-1 0 16,3 1 2-16,0-3 3 0,2 1-1 0,1 0 1 16,4-1-1-16,-1 1-1 0,4-1 2 0,-1 0 1 15,1 0 2-15,1 0-3 0,0 0 2 16,0 0 0-16,0 0-2 0,0 0 7 0,0 0 0 15,0 0 2-15,0 0 4 0,0 0-5 0,0 0 3 16,0 0 1-16,0 0 1 0,0 0 3 0,0 0-2 16,0 0-5-16,0-1-6 0,0-1-2 15,0 0-1-15,0-1 0 0,-1-1 4 0,-2-2-5 0,1 0 0 16,1-1 1-16,1-1-1 0,-1-1 4 16,1-1-1-16,0-2 1 0,-1 0-2 0,1-2-2 15,-1 0 1-15,0-1-1 0,0-1 2 16,-2 2-6-16,2-2 3 0,0 0 0 0,1-2-3 15,-1 2 11-15,1-2-7 0,-1 0 0 0,0 1 1 16,0-2-5-16,-1 0 2 0,0 3-1 0,2-3 1 16,-1-1 0-16,1 1 0 0,0 2 2 0,0-3-2 15,0 1 4-15,0 0-1 0,0 0-2 16,0 2 2-16,0-1-7 0,0 1 4 0,0-3 1 16,0 3-2-16,0-1 7 0,0 2-5 0,0-2 2 15,0 1-2-15,0-1 3 0,0 3-2 0,0-2-4 16,0 2 4-16,0-1-6 0,0 0 2 0,0 1 3 15,0-1-2-15,0 1 9 0,0 0-6 0,1 0 1 16,-1 1-1-16,2 0-7 0,-2 1 4 16,2-1-1-16,-2 1 2 0,0 1 1 15,1 1 1-15,-1 0 0 0,0 0-1 0,0 1 3 16,0 0-4-16,0-1-2 0,0 1 5 0,0-1-9 16,0 0 4-16,0-1 1 0,0 2-2 0,0-2 6 15,0 1-1-15,0 0-1 0,0 1 1 0,0 0-1 16,0 2-2-16,0-2 0 0,0 0 2 0,0 1-2 15,0 0 1-15,0 0 2 0,0-1-4 16,0 2 6-16,0 0-2 0,-1-2-2 0,-1 1 1 16,0-1-4-16,1 0 2 0,1 0-1 0,-1-2 0 15,1 1-2-15,0-1 3 0,0-1 0 0,-1 0 1 16,1-1 2-16,0 0-3 0,0 0-2 16,0 0 3-16,-1 1-5 0,1-1 5 0,0 2-3 15,-1 2-4-15,0 0 5 0,-1 2-4 0,0-1 1 16,-1 3 2-16,2-1 1 0,-1 1-2 15,1 0-1-15,-3 3 2 0,2-1-5 0,1 1 4 16,0 0 2-16,0 0-4 0,0 2 7 0,1 1-8 16,0-1-2-16,0 1 2 0,0 0-10 0,0 0 6 15,0 0-3-15,0 0 1 0,0 0 3 16,0 0 1-16,0 0 3 0,0-1-2 0,0 1 5 16,0 0-3-16,0 0-5 0,0 0-1 0,0 0-13 15,1 0 2-15,0 0 4 0,2 0 4 0,4 0 13 16,3 0-2-16,3-1-18 0,7 1-71 15,11-1-152-15,-3-2-571 0,-8 2-790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1:50:17.8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21536 4560 866 0,'0'0'383'0,"0"0"-322"0,0 0 28 0,0 0 47 15,0 0 26-15,0 0 6 0,0 0-34 0,0 0-46 16,0 0-33-16,0 0-26 0,0 0-23 0,0 0-9 15,-9-3 0-15,6 14 10 0,-1 6 22 0,1 5 15 16,-5 5 8-16,3 3 8 0,0 2-3 16,-1 2-1-16,1-1-3 0,0 2-6 0,0-2-7 15,3 0-6-15,-1-2-6 0,3-1-5 0,-2-1-3 16,2-4-3-16,0 0-2 0,0-2 0 0,0-5-2 16,0-2 0-16,2-2 2 15,0-2 0-15,0-2 4 0,-1-2-3 0,1 0-3 0,1-3 2 16,0-1-4-16,-2-2 2 0,0-1 1 0,0 1-1 15,-1-2-1-15,1 0-1 0,0 0-1 16,-1 0-3-16,2 0-7 0,-1 0-11 0,2-3-18 16,-1 0-29-16,0-2-43 0,4-2-51 0,-3-2-73 15,5-2-137-15,-5 3-264 0,0 1-640 0</inkml:trace>
  <inkml:trace contextRef="#ctx0" brushRef="#br0" timeOffset="278.1386">21347 4568 729 0,'0'0'614'0,"0"0"-312"16,0 0-67-16,0 0-39 0,0 0-30 15,0 0-29-15,0 0-34 0,0 0-23 16,0 0-8-16,0 0 3 0,0 0-12 0,119-29-8 15,-82 22-11-15,8-1-12 0,0 2-2 0,4-2-8 16,1 1-5-16,-1 0-3 0,-5 1-6 0,-2 0-3 16,-5 2 0-16,-7-1-1 0,-6 0-2 15,-5 3-1-15,-1 0-5 0,-7-1-13 0,-2 2-14 16,-6 1-34-16,0 0-52 0,-3 0-67 0,0 0-89 16,0 0-108-16,0 1-249 0,-3 2-679 0</inkml:trace>
  <inkml:trace contextRef="#ctx0" brushRef="#br0" timeOffset="490.9961">21250 5135 326 0,'0'0'429'16,"0"0"-173"-16,0 0-1 0,0 0 12 15,0 0 11-15,0 0 7 0,0 0-37 0,0 0-43 16,0 0-47-16,122 19-47 0,-84-25-33 0,8 0-28 15,-1 0-20-15,4-1-11 0,-1 0-8 16,-4 1-8-16,-3 1-14 0,-2 1-25 0,-4-1-48 16,-4 1-67-16,-4-1-96 0,-4 2-186 15,-7-1-378-15,-7 2-425 0</inkml:trace>
  <inkml:trace contextRef="#ctx0" brushRef="#br0" timeOffset="1286.942">22100 4792 85 0,'0'0'491'0,"0"0"-56"0,0 0-51 0,0 0-86 16,0 0-57-16,0 0-64 0,0 0-46 16,0 0-31-16,0 0-14 0,-15 124-4 0,7-108-5 15,-1 2-5-15,-1-2-11 0,1-4-17 0,4-2-14 16,-1-3-12-16,5-2 1 0,0-3 12 0,1-2 21 15,0 0 22-15,0-3 11 0,1-4-20 16,2-4-27-16,5-2-25 0,1-6-20 0,2-1 2 16,1-2 4-16,3 0-2 0,0-1 0 0,1 0 3 15,-1 2-4-15,4 3 1 0,-5 2-3 0,2 3-2 16,-5 3-1-16,0 5-3 0,-1 1-3 16,-1 2-9-16,-3 2-7 0,-2 0 1 0,3 6 3 15,-2 2 4-15,1 3 6 0,-3 3 4 16,4 0 2-16,-4 3 7 0,3-1 2 0,-3 3 0 0,5 0 2 15,-3 0 0-15,3-1-1 0,1 0 2 0,2-2 0 16,-1-2 0-16,2-2 3 0,2-3 0 16,-1-2 6-16,1-6 6 0,2-1 6 0,2-1 4 15,-3-6 2-15,5-3-1 0,1-4-5 0,-2-1-2 16,1-3-4-16,0 0-2 0,-1-3-3 0,-2 0 0 16,-1-2-2-16,1-3 0 0,-4 0-1 0,0-2-1 15,2 0-1-15,-2-4-2 0,-3-1-1 16,1-2-1-16,0-1-2 0,-1-1-1 15,1-3-1-15,0 2-3 0,-1 0-2 0,4-1-1 16,-4 1-1-16,0 1 1 0,0 3 2 0,-4 3 4 16,1 2 1-16,-5 5 5 0,0 4 2 0,-2 4-1 15,0 2 6-15,0 3-5 0,-3 4 3 16,1 1 3-16,0 3-5 0,-2 3-1 0,3 0-18 0,0 0-16 16,-2 3-3-16,-4 9 0 0,2 6 12 0,-4 6 15 15,-1 7 3-15,-4 7 2 0,3 5 3 16,-2 8 0-16,0 5-1 0,-4 5 3 0,4 5-2 15,-4 2 1-15,6 1 3 0,-1 2-3 0,1-3-1 16,1 0 0-16,2-1-3 0,-1-1 0 16,4-2 0-16,-1-3-3 0,-1-2 1 0,3-2-5 15,-3-1 1-15,4-6-2 0,0-5-5 0,0-6 1 16,3-7-17-16,0-9-11 0,4-7-6 16,-1-9-3-16,5-6 22 0,-4-2 17 0,5-12 9 15,0-5 4-15,1-9-13 0,-1-6-3 0,0-3 4 16,-4-3 10-16,2-2 11 0,-5-1 9 0,-2 2 12 15,0 1 9-15,0 1 15 0,-3 3 4 0,0 3-3 16,0 2-4-16,3 4-12 0,0-1-6 16,6 2-6-16,-1 3-6 0,4-1-9 0,2 4-6 15,5 0-5-15,-2-1-7 0,6 3-2 16,2 0-7-16,4 1-6 0,2 0-15 0,-2 2-32 0,5 1-46 16,3 0-62-16,-3 1-87 0,2 1-130 0,-11 3-285 15,-6 3-422-15</inkml:trace>
  <inkml:trace contextRef="#ctx0" brushRef="#br0" timeOffset="1942.0494">23065 4714 0 0,'0'0'250'0,"0"0"227"16,0 0-37-16,0 0-63 0,0 0-60 0,0 0-54 16,0 0-65-16,0 0-44 0,0 0-22 15,0 0-24-15,0 0-15 0,123 20-9 16,-102-27-14-16,-2 0-9 0,0-3-14 0,-4 0-11 0,-3-1-4 15,-6 0-4-15,1-1-4 0,-7-1-5 0,0 2-9 16,0 0-13-16,-9 0-1 0,-1 1-5 16,-1 2 0-16,-2 1 5 0,-4 3-5 0,2 3 2 0,-4 1 0 15,0 1-2-15,0 7 6 16,0 4 0-16,4 2 2 0,-2 3 1 0,3 2-2 0,0 1 4 16,7 2-2-16,0 0 4 0,4 2-3 15,3 1-2-15,0 3-1 0,4 0-5 0,4 1 3 16,2-3-1-16,3-3-3 0,3-4 4 0,1-4-1 15,4-4 5-15,2-5 11 0,0-4 4 0,-1-2 2 16,1-1 1-16,-3-7 0 0,0-3-1 0,-2-1 3 16,-1-4 1-16,-5-3 1 0,0-2 2 0,-2 0-5 15,-1-2-4-15,0-1-2 0,-5-1-7 16,4 0 1-16,-2-1 0 0,-1-1-3 0,5 0-2 16,-1 2-2-16,0 1-1 0,1 2 1 15,0 4 1-15,-2 6-5 0,-2 2-3 0,3 6-6 16,-1 2-9-16,-1 2-3 0,-2 0 1 0,4 5-1 15,-1 3 8-15,1 3-2 0,-4 5 2 16,4 4 2-16,-6 0-1 0,1 5 6 0,-3 0 2 16,-1 0 1-16,0 3-1 0,-5-2 2 0,3 1 0 15,1-4-1-15,1-3 4 0,0-4-5 0,6-5 1 16,-1-3 5-16,2-5-1 0,-3 0 15 0,5-3 8 16,-1-1 3-16,1-8 3 0,2 0-6 15,0-4-4-15,0-2-1 0,0-3 0 0,0 0 0 16,-2 0-4-16,1-2 0 0,-2 0-7 0,-3 0 4 15,3-1-1-15,-1 0-2 0,-3 1 5 0,2 0-6 16,-2 3 1-16,-3 3 2 0,3 3 1 0,-4 5 5 16,0 3 0-16,0 1-7 0,0 2-8 0,0 0-17 15,0 2-7-15,0 4 4 0,0 3 11 16,0 5 7-16,0 4 4 0,0 1 2 16,0 3-10-16,0-1 8 0,2 4 1 0,0-1-2 0,5 0 3 15,-3 1-14-15,4-3-22 0,-1-3-29 16,4-2-36-16,1-6-29 0,1-7-37 0,5-2-95 15,-6-2-315-15,-1 0-984 0</inkml:trace>
  <inkml:trace contextRef="#ctx0" brushRef="#br0" timeOffset="2086.1685">23684 4329 1478 0,'0'0'352'0,"0"0"-128"16,0 0-64-16,0 0-60 0,0 0-73 0,0 0-64 15,0 0-88-15,0 0-166 0,0 0-332 0,0 0-642 0</inkml:trace>
  <inkml:trace contextRef="#ctx0" brushRef="#br0" timeOffset="2568.1974">23955 4448 162 0,'0'0'654'15,"0"0"-128"-15,0 0-142 0,0 0-92 0,0 0-66 16,0 0-50-16,-71 138-40 0,67-111-31 0,2 2-26 16,2-2-19-16,2 1-17 0,5-2-11 0,3-3-5 15,5-5-4-15,1-1 4 0,5-5 2 16,0-3 5-16,3-6 0 0,-2-3-4 0,-2 0-3 16,1 0 1-16,-1-8-2 0,-1-3 0 0,-1-2-1 15,-1-2-5-15,-6-1-4 0,-2-1 1 16,-2-3-4-16,-6 1-5 0,-1-1-4 0,-2 1-11 15,-5 1-4-15,-2 0 0 0,-1 3-1 0,-1 1 4 16,1 4 2-16,0 1-1 0,-1 2 2 0,2 3 0 16,0 1 2-16,3 2 1 0,0 1-1 15,3 0-4-15,-3 1 0 0,4 5-1 0,-1 0-3 16,-1 1 4-16,3 1-1 0,1-2-3 0,0 2 1 16,3-2 3-16,3-3 9 0,3 0 13 0,0-3 10 15,3 0 5-15,-1-5-1 0,5-3-7 0,-3-1-3 16,4-3-2-16,-4 1 2 0,0-2 0 15,0 0 0-15,0-1-3 0,-1 0-4 0,-1 0-1 16,-1 1-4-16,1 3-4 0,-2 0-1 0,0 3-1 16,-1 3-3-16,-3 2 0 0,2 2 0 0,-3 0-1 15,4 5 3-15,0 3-3 0,-3 3 0 16,2 3-2-16,0 3-3 0,-3 2 6 0,3 3 2 16,-3 0 2-16,2 2 0 0,-2 2-1 0,2 0-2 15,-2 0-1-15,3-3-4 0,-3-3-6 0,5-3-9 16,-1-4-16-16,2-2-30 0,0-5-52 15,-1-1-87-15,2-4-163 0,-4-1-643 0,-2 0-512 0</inkml:trace>
  <inkml:trace contextRef="#ctx0" brushRef="#br0" timeOffset="4375.8122">25411 4567 762 0,'0'0'438'0,"0"0"-142"16,0 0-64-16,0 0-20 0,0 0-38 0,0 0-42 16,0 0-15-16,0 0-22 0,0 0-15 0,82-120-15 15,-69 92-9-15,1 0-7 0,-1-3-3 0,-3-1-6 16,3-3-5-16,-2-1-4 0,1-3-10 16,-2-1-8-16,0-3-9 0,-2-1-4 0,2-5-5 15,-1 2-3-15,-2-2-2 0,0 1 1 0,-3 0 2 16,-3 4 3-16,-1 4 6 0,0 4 7 15,-1 9 12-15,-3 5 8 0,-3 5 9 0,1 8 2 16,2 2-5-16,1 3-12 0,-1 3-17 0,1 1-17 16,-4 7-7-16,1 6 2 0,-4 9 8 0,-4 9 9 15,1 6 2-15,3 8 1 0,-2 8-2 0,1 6 5 16,1 4 3-16,0 5-1 0,1 5 2 16,1 1-2-16,3 4-5 0,-1 0 1 0,2 1-2 15,-2 0 0-15,4 0-1 0,-3-3 0 0,1-3-5 16,1-5-3-16,-2-3-6 0,2-4-6 0,-2-3-11 15,0-3-38-15,-3-7-29 0,5-8-13 16,1-10-6-16,2-10 22 0,0-10 35 0,5-9 42 16,1-3 31-16,1-12 24 0,3-8 0 0,0-9-17 15,-1-5-12-15,-1-6 1 0,-2-4 10 16,-4-1 12-16,-2-1 15 0,0-1 20 0,-1 2 16 16,-4-2 10-16,2 3 3 0,1 3-5 0,0 0-13 15,2 4-16-15,0 5-13 0,1-1-15 0,3 4-9 16,7 2-9-16,0 0-7 0,5 1-1 0,2 2-5 15,3 1-1-15,4 1 0 0,4-1 0 0,3 5-1 16,4-1-1-16,-1 3 1 0,4 4-4 16,-5 2 1-16,-3 3-2 0,-2 5-1 0,-10 1 3 15,-7 3-4-15,-3 0 0 0,-4 0-3 0,-3 7-1 16,-2 2 1-16,0 4 2 0,0 5 3 16,-4 4 4-16,-2 4 3 0,-4 1 0 0,0 2 0 0,-1 2 1 15,-4 1-5-15,3 2 1 0,0-2 0 16,5-4-7-16,5-4 5 0,2-7-5 15,3-4 0-15,6-6 6 0,5-2-1 0,-1-3 4 16,5-2 2-16,2-5 0 0,3-6-2 0,1-2 0 16,2-6 0-16,-3 0-3 0,-3-4 3 0,0-2 0 15,-4-3 0-15,-1-1 5 0,-4 0-6 0,0 1 1 16,-5-1-2-16,-2 2-4 0,0 3 4 16,-3 3-1-16,0 4 3 0,-1 4 3 0,0 4-3 0,0 3 3 15,-2 3-1-15,0 1-5 0,1 2-10 16,0 0-12-16,1 3-3 0,-2 5 0 0,1 4 9 15,-1 5 11-15,-1 4 2 0,3 3 4 16,0 3-2-16,0 4 0 0,3-1-1 0,3 2-4 16,3-4-1-16,2 0-8 0,4-6 0 0,4-6 2 15,-1-4 6-15,2-5 10 0,0-5 5 16,-1-2 9-16,-2 0-1 0,-2-7 6 0,2-4 1 0,-3-3-7 16,2-5 3-16,-3-3-2 0,2-2-2 15,-3-1-2-15,-2-2-2 0,1 0-1 0,-2-2-3 16,0 2 0-16,0-3-5 0,-1 5-2 0,0 3-2 15,1 2 0-15,-2 6 2 0,-2 5-2 16,0 3-7-16,-1 2-5 0,0 4-8 0,0 0-5 16,3 3 1-16,-1 5 4 0,0 3 3 0,2 4 6 15,-2 2 3-15,1 4 1 0,-2 1 4 0,0 1 3 16,-2 2-2-16,-1 0 4 0,-2 4-5 0,0-2 0 16,-1-2 0-16,-2-3-5 0,0-5 7 15,0-4-1-15,2-7 6 0,1-3 15 0,0-3 12 16,0 0 17-16,0-2 2 0,0-5-11 0,0-6-15 15,0-2-16-15,0-3-5 0,4-3-6 0,1-1 8 16,0 1 0-16,0-2 1 0,4 3 3 0,-1 1-5 16,2-1-3-16,1 1 0 0,0 2 1 15,1 2-3-15,-1 4 0 0,-1 1-3 0,0 4-2 16,0 3 0-16,-4 1-1 0,2 2-2 0,-2 0 3 16,2 3-3-16,-1 5 2 0,-1 3 2 15,1 3-2-15,2 1 4 0,-4 2 0 0,2 2 1 16,-1 2 1-16,0 0-1 0,-1-2 1 0,1-2 0 15,-1-4 3-15,2-2 1 0,1-4 2 0,2-5 8 16,0-2 2-16,0 0 9 0,2-7 2 16,3-5-3-16,1-1 3 0,1-3-9 0,0-2-2 15,-2-1 2-15,2-2-6 0,-2-2 3 0,3 2-3 16,-4-2-2-16,2 1-4 0,-4 3 3 16,2 0 0-16,-6 4-1 0,0 4 3 0,-1 3-7 0,-4 2 1 15,-1 4-2-15,-2 2-4 0,0 0-5 0,0 0-15 16,0 2-13-16,0 4 2 0,0 5 7 15,0 4 13-15,0 1 15 0,0 5 0 0,0 2-1 16,0 2 0-16,0 1-3 0,4 2-5 0,1-3 0 16,3-1-4-16,3-2-4 0,0-5 5 15,6-4 0-15,0-5 8 0,2-4 6 16,2-3-2-16,1-1 8 0,0-2 1 0,2-6 2 0,-4-2 2 16,2-4-1-16,-1-3 2 0,-2-3-1 0,0-3 2 15,-2-1-6-15,-1-3 0 16,-2-1-1-16,0-1-3 0,-4-2 2 0,-1-2-3 0,-1-1-2 15,-2-1 4-15,2-5-6 0,-2 1 0 0,1-2-2 16,0-3-1-16,2-2 0 0,-2 0 0 16,3-1-1-16,0-1-5 0,1 0 5 0,2 2-1 15,-2 0 3-15,-1 7 5 0,-3 5-3 0,-2 6 2 16,-1 6 0-16,-4 8 0 0,0 6-4 0,0 4-13 16,0 4-17-16,0 0-25 0,-4 7 1 0,-1 8 11 15,-3 11 20-15,-2 9 26 0,-3 9 2 16,2 9 0-16,2 5-2 0,3 3-4 0,1 3 3 15,4 3 0-15,-1 0-1 0,2-2 5 0,0-2-5 16,3-2-3-16,6-9-9 0,3-4-18 0,6-9-13 16,3-6-11-16,-1-8-24 0,1-6-38 15,-3-8-71-15,0-5-107 0,-8-6-249 0,0 0-420 16,-8-3 42-16</inkml:trace>
  <inkml:trace contextRef="#ctx0" brushRef="#br0" timeOffset="4586.8913">27357 3848 766 0,'0'0'352'0,"0"0"-112"16,0 0-47-16,0 0-11 0,0 0 7 0,0 0-12 16,118-93-29-16,-98 91-28 0,0 2-24 15,1 3-15-15,-1 5-5 0,0 3-7 0,0 5-5 16,-2 5-6-16,-3 3 1 0,0 4-7 0,-3 4-1 16,-4 6-6-16,-4-3-15 0,-3 6-1 0,-1 3-10 15,0-2-4-15,-2 3-2 0,-1-2-7 16,2-4-6-16,1-3-12 0,3-9-13 15,4-4-14-15,2-8-21 0,-1-4-27 0,1-8-42 0,2-3-72 16,-2-3-175-16,-1-4-478 0,-5 1-493 0</inkml:trace>
  <inkml:trace contextRef="#ctx0" brushRef="#br0" timeOffset="4722.5104">27725 3737 1888 0,'0'0'269'16,"0"0"-88"-16,0 0-33 0,0 0-28 0,0 0-36 15,0 0-47-15,0 0-48 0,0 0-82 0,0 0-139 16,0 0-248-16,0 0-463 0,0 0-25 0</inkml:trace>
  <inkml:trace contextRef="#ctx0" brushRef="#br0" timeOffset="5263.5059">27922 3888 150 0,'0'0'636'0,"0"0"-270"16,0 0-11-16,0 0-29 0,0 0-56 0,0 0-56 16,-107 128-57-16,100-105-40 0,0 2-39 0,5 0-24 15,2 2-13-15,1-2-8 0,8-3-6 0,2-1 3 16,8-5-3-16,1-5 3 0,0-3 5 16,2-3-1-16,-1-4 2 0,-1-1 2 15,1-6-1-15,-3-4-1 0,-5-4 0 0,0-3-1 16,-2-2-7-16,-5-5 0 0,-1 0-7 0,-5-2-7 0,0 1-2 15,-3-1-10-15,-1 2-3 0,-4 2-2 16,1 1 1-16,1 3 5 0,-1 1 1 0,4 2 1 16,-1 2-1-16,1 2-1 0,2 5 0 0,1 1-3 15,0 4-5-15,0 1-14 0,0 0-21 16,2 0-14-16,2 1 3 0,2 3 11 0,2 1 19 16,3 0 15-16,3 3 2 0,2-1 1 0,-2 0-1 15,3 0-1-15,-5 0-1 0,1 1-1 16,-2-2-2-16,-2 1-1 0,-3 2-1 0,2-3 1 15,-5 4-2-15,0-1 3 0,-2 0 2 0,-1 2 0 16,0 1 2-16,0 1 1 0,-3-2 1 0,-1 5 1 16,-4-4-1-16,1 1 0 0,-1-1 1 0,2 0 1 15,-1-4 2-15,3-3 4 0,4-1 14 16,0-4 18-16,0 0 23 0,0 0 8 0,9-5-18 16,-2-3-18-16,6-4-24 0,1-1-11 0,4 0 6 15,2 0 1-15,-3 0 3 0,2 3 0 16,-2 2 5-16,-2-1 6 0,0 5 5 0,-3 0 6 15,0 2-3-15,-1 2-4 0,-1 0-7 0,0 1-7 16,1 5-2-16,1 1-4 0,-1 3-3 0,1 1-1 16,2 5-3-16,0-1-3 0,-2 1-11 0,1 3-14 15,2-2-30-15,0 0-54 0,2 3-93 0,0-4-156 16,-3-3-432-16,-5-5-827 0</inkml:trace>
  <inkml:trace contextRef="#ctx0" brushRef="#br0" timeOffset="5838.1636">28836 3736 1470 0,'0'0'499'0,"0"0"-184"0,0 0-86 0,0 0-40 15,0 0-35-15,0 0-32 0,0 0-28 0,0 0-25 16,0 0-6-16,0 0-11 0,0 0-9 0,0 0-7 16,133-18-12-16,-105 17-6 0,-4 1-8 15,3-1-3-15,-4-1-4 0,1 1-1 0,-4-1-3 16,-2 1-5-16,-1 0-13 0,-5 1-30 15,-4 0-48-15,-5 0-71 0,-2 0-95 0,-1 2-86 16,-3 1-160-16,-2 0-367 0,0-2-186 0</inkml:trace>
  <inkml:trace contextRef="#ctx0" brushRef="#br0" timeOffset="5992.6059">28779 3952 1511 0,'0'0'284'0,"0"0"-158"15,0 0 30-15,0 0 68 0,0 0 1 16,0 0-22-16,0 0-47 0,139 21-47 0,-101-21-30 15,4 0-30-15,0 0-21 0,3 0-13 16,0-1-17-16,-4 1-10 0,-3-1-20 0,-4-1-36 16,-5 1-49-16,-1 0-103 0,-4-2-209 0,-5 1-604 15,-8 1-219-15</inkml:trace>
  <inkml:trace contextRef="#ctx0" brushRef="#br0" timeOffset="6476.1846">30237 3455 381 0,'0'0'510'0,"0"0"-128"16,0 0-40-16,0 0-49 0,0 0-48 0,0 0-65 0,0 0-52 16,0 0-33-16,0 0-28 0,0 0-13 15,0 0-6-15,0 0-7 0,0 0-2 0,-120 27-3 16,99-8 0-16,0 3-6 0,-2 1 0 0,2 7 1 16,-3 0-3-16,6 3 6 0,0 2-5 15,2 1-6-15,2 2-1 0,3 1-10 0,3 3-2 16,1 0-3-16,7-2-8 0,0-3-1 0,11-6-1 15,6-6 0-15,3-6 9 0,3-7 6 16,6-2 6-16,2-5 6 0,2-3 0 0,4-2-2 16,2-6 2-16,1-2-2 0,-1-4-2 0,-4-4 8 15,-4-1 3-15,-3-4 7 0,-8-5 3 0,-5-2-10 16,-1-4-7-16,-5-3-7 0,-5-2-9 0,-4-1 0 16,-1 0-6-16,-11-1-4 0,-4 1-2 0,-4 1 3 15,-2 4 2-15,1 2-1 0,-3 3 5 16,-1 5-8-16,5 3-3 0,0 4 2 0,5 4-14 15,-1 2 1-15,6 5-16 0,-1 2-26 16,2 3-42-16,5 0-75 0,1 8-92 0,3 5-140 16,0-2-447-16,0-2-720 0</inkml:trace>
  <inkml:trace contextRef="#ctx0" brushRef="#br0" timeOffset="8223.6091">30574 3867 1422 0,'0'0'252'0,"0"0"2"0,0 0 19 15,0 0 2-15,0 0-40 0,0 0-68 0,0 0-52 16,101-122-28-16,-90 99-16 0,1-1-5 16,-2 0-12-16,-2 0-7 0,1-2-12 0,-6 2-15 0,3 0-5 15,-3-3-5-15,2 3-3 0,-2-1-2 16,-2 0-1-16,5-1 0 0,-4 0 0 0,0-2 0 15,-1 2-1-15,-1 1-1 0,0 0-2 0,0 4-3 16,0 1 4-16,0 3 2 0,0 2 2 0,-3 7 9 16,1 1-6-16,-3 2-3 0,4 3-5 15,0 2-15-15,0 0-12 0,0 0-15 0,-3 7 2 16,1 5 6-16,-4 5 16 0,1 7 16 0,-4 8 3 16,0 5 5-16,-1 6-5 0,0 9 0 0,2 5 1 15,1 5-4-15,-2 5 4 0,1 3 2 16,-2 2-4-16,-2 3 1 0,-2 0 0 0,3-1-1 15,-1-1 1-15,1-3 0 0,-3-2 0 16,5-4-2-16,-3-3-3 0,2-6-4 0,1-8-4 16,-1-8-2-16,4-10 0 0,0-11 0 0,5-5 11 15,1-9 22-15,1-4 24 0,-1-2 13 16,0-9-5-16,1-8-15 0,0-6-22 0,0-7-10 0,0-7 1 16,1-4 3-16,1-3 1 0,5-2 2 15,-2-3 0-15,4 1-4 0,5-2-1 0,0-2-4 16,4 1-1-16,2-1 0 0,1-1-3 0,3 5 2 15,1 6-3-15,-2 8 0 0,-3 10-2 0,-5 6 0 16,-1 8-3-16,-4 6-9 0,-5 5-11 0,0 1-11 16,-1 6 0-16,2 6 5 0,-2 7 9 15,3 3 8-15,-3 5 3 0,-2 5 2 0,3 1 1 16,-3 2 2-16,1 1 3 0,4-7 3 0,3-4 1 16,0-7-1-16,2-4 3 0,4-4 1 0,-4-5 6 15,1-3 7-15,2-2 6 0,-1-2 4 0,-1-6 2 16,5-5-3-16,-3-1-3 0,0-5-3 15,-2-4-3-15,1-1 1 0,-2-4-2 0,-1 0-1 16,-1-2 0-16,-1-1-1 0,0-2-3 0,-3 0-2 16,3-1-3-16,0-2-1 0,1-3 0 15,-1-3-1-15,0-3 1 0,-1 1 2 0,-2-3-5 16,3 2 1-16,-2 0-3 0,-3 2-3 0,1 4 5 16,-2 4 4-16,-3 4 4 0,0 7 3 15,0 3 3-15,-2 6 1 0,-3 5-1 0,3 4-1 0,0 2-12 16,1 4-12-16,0 0-18 15,-2 4-17-15,2 7 7 0,-1 6 10 0,-6 7 16 0,4 8 17 16,-4 7-2-16,4 7-1 0,-2 6 1 0,2 5-2 16,-1 6 1-16,3 2 0 0,-2 6 0 0,-3 1 0 15,-2 3 1-15,-3 0 2 0,-4 1-1 16,1-2 2-16,-2-4-2 0,-2-2 0 0,1-3 0 16,0-6-3-16,-1-6-3 0,3-5 1 0,3-10-2 15,4-8 2-15,5-8 5 0,-1-11 0 16,4-4 12-16,0-6 17 0,1-1 19 0,-1-4 6 15,1-7-8-15,0-8-17 0,0-7-22 0,0-4-3 16,0-7 0-16,1-5 3 0,2-3 4 0,4-1-3 16,1-2 0-16,1-1-4 0,1-1 0 15,2-3 0-15,2-1-3 0,3-2-1 0,3-1-2 16,2 2 0-16,-1 0 0 0,6 5-1 0,-3 7 1 16,1 6-4-16,-5 9 1 0,-5 7-2 15,-3 9-2-15,-2 6-1 0,-3 4-14 0,-5 2-8 16,4 2-5-16,-3 7-1 0,-1 9 10 0,3 7 10 15,-2 5 4-15,-3 7 5 0,0 3-1 0,-3 5 3 16,-3 2-2-16,-3 0 5 0,4-1 0 0,-1-6-2 16,6-4-1-16,0-8-7 0,6-8 1 0,3-5 2 15,1-5 5-15,1-6 8 0,-2-3 5 16,1-1 6-16,1-4 4 0,1-8-1 0,1-3-3 16,2-5-2-16,-1-3-3 0,0-4-4 0,1-4 2 15,-2-1-1-15,2-1-3 0,-2 0 4 16,-1 1-3-16,0 2 0 0,-2 1 1 0,-1 4-3 15,0 3 0-15,-2 6 3 0,-3 4-1 0,-2 5-1 16,-1 3-4-16,-1 4-6 0,0 0-12 0,0 0-20 16,0 4-6-16,0 6 6 0,-1 6 12 15,0 4 17-15,0 7 9 0,-1 4-1 0,1 4-3 16,1 1 4-16,0 2-2 0,0-1-2 0,6-5-3 16,4-5-3-16,7-7 1 0,1-7 3 0,1-2 8 15,0-5 2-15,-1-4 2 0,2-2 4 0,-1-4-1 16,1-6 6-16,-1-5-2 0,-2-3 0 15,-2-3-2-15,-5-4-4 0,0 2-2 0,-4-3-1 16,-5 4-7-16,-1-2 3 0,-5 4 2 0,0 3 1 16,-2 1 3-16,-3 3 1 0,0 2-1 0,0 1-2 15,0 2 0-15,-3 1-8 0,1 3-1 0,-3 1-1 16,4 3-9-16,1 0 5 0,0 4-3 16,4 3-1-16,-1 3 2 0,0 0-2 0,4 0-2 15,1 1-2-15,2-2-5 0,0 0 2 0,3-4 6 16,5-1 10-16,1-2 12 0,3 0 9 15,1-2 5-15,1-2 0 0,0-4 4 0,-1-3-4 16,4-3-1-16,-4-3-1 0,-1-2-4 0,-2-1 2 16,0-2-3-16,0-1-1 0,-1-1-1 15,-2 1-3-15,2-3 0 0,-5 0-3 0,4 2 1 16,-1 4-4-16,-2 4 0 0,3 1-1 0,-4 5-3 16,1 4 1-16,-2 2-7 0,-1 0-3 0,3 2-6 15,-1 3-6-15,5 4 2 0,-1 6 1 0,1 2 9 16,-2 5 1-16,2 1 1 0,-1 5-2 15,0 0-7-15,-6 2 5 0,-2 2 1 0,0 1 4 16,-2 2 6-16,-8 0-6 0,-1-1-4 0,-1-3-7 16,-1-4-12-16,6-7 4 0,0-6 7 0,4-8 14 15,-1-2 23-15,3-2 19 0,0 0 6 0,0-5-3 16,1-2-15-16,0-3-15 0,0 0-8 16,2-2-1-16,3 0 5 0,-1 1-2 0,6-1-3 15,-2 1-1-15,2-1 0 0,1 2 0 0,0 0 3 16,0 0 2-16,1-1-4 0,-1-1 2 0,0 1 0 15,2 0 2-15,-3-4 0 0,1 2 2 0,-2-1 1 16,-1-2 0-16,-1 1 2 0,2-3-6 16,-2 2 0-16,-2 0-2 0,2 0-4 0,-5 1 8 15,3 3 0-15,-2 3 3 0,-2 2 3 16,-1 1-3-16,0 5-2 0,0 1-3 0,0 0-9 16,0 0-14-16,0 0-15 0,0 4-6 0,0 6 6 15,-1 3 15-15,-2 4 13 0,0 5 8 16,2 2 5-16,0 4-8 0,1 1 0 0,0 0-3 15,8-2-13-15,0 0-14 0,3-5-19 0,3-5-19 16,3-2-20-16,3-7-29 0,0-3-72 0,1-5-163 16,-7 0-574-16,-4-1-656 0</inkml:trace>
  <inkml:trace contextRef="#ctx0" brushRef="#br0" timeOffset="8376.2342">31903 3328 1709 0,'0'0'392'0,"0"0"-185"0,0 0-35 0,0 0-3 15,0 0-29-15,0 0-44 0,0 0-43 16,0 0-49-16,0 0-78 0,0 0-80 0,0 0-98 16,0 0-116-16,0 0-182 0,13-17-442 0,-4 24 440 0</inkml:trace>
  <inkml:trace contextRef="#ctx0" brushRef="#br0" timeOffset="8864.933">31977 3753 1321 0,'0'0'652'16,"0"0"-604"-16,0 0 8 0,0 0 59 15,0 0 49-15,87-139 25 0,-73 114-7 16,-1-4-44-16,-1 1-43 0,-1-2-25 0,-5-1-17 16,2 0-15-16,-3-2-1 0,1-1-11 0,-1-2-5 15,-1-1-3-15,0-1-7 0,1-1-2 0,0 0-1 16,2 1-3-16,0 4-2 0,-3 3 3 0,1 7 2 15,-3 4 6-15,0 8 9 0,-2 4-1 0,0 4-4 16,0 2-17-16,0 2-33 0,0 0-22 16,-2 8 0-16,-5 5 10 0,0 6 24 0,-2 8 18 15,0 6 2-15,-1 4-3 0,-1 4 3 0,2 4-3 16,1 2 3-16,0 3 0 0,3 3-2 16,-1 1 5-16,3 1-1 0,2-2 1 0,1-3 2 15,0-5-3-15,7-8 3 0,4-5 0 0,2-7 0 16,1-7 8-16,3-4 5 0,0-6 9 0,-1-6 10 15,3-2 4-15,0-2-4 0,0-7-4 16,2-6-7-16,-2-5-11 0,2-1-1 0,-3-5-4 16,-3 0 0-16,-4-1 3 0,-3 1-2 0,-4 1 0 15,-4-1 0-15,0 6-5 0,0 2 4 0,-1 1-5 16,-3 5 4-16,-3 2-1 0,3 2-3 16,-1 3-3-16,0 3-10 0,-2 2 0 0,-2 0-2 15,0 6-1-15,1 4 8 0,-1 4-6 0,1 3 2 16,2 4-1-16,2 2-3 0,3 4 6 0,1-2-1 15,3-2 4-15,7 2 0 0,5-4 3 0,2-2 0 16,4-1-1-16,4-5-2 0,1-1-7 16,0-5-11-16,-3-1-5 0,-1-5-39 0,-2-1-64 15,0 0-123-15,-4 0-378 0,-6-2-1046 0</inkml:trace>
  <inkml:trace contextRef="#ctx0" brushRef="#br0" timeOffset="9007.3">32207 3253 644 0,'0'0'327'0,"0"0"-207"16,0 0-36-16,122 4-31 0,-84 2-40 0,-3 0-55 15,-9-2-217-15,-13-2-563 0</inkml:trace>
  <inkml:trace contextRef="#ctx0" brushRef="#br0" timeOffset="10059.995">21590 6073 1926 0,'0'0'201'0,"0"0"-75"0,0 0-35 0,0 0-15 0,0 0-1 16,0 0-9-16,0 0-16 0,0 0-4 16,0 0 8-16,0 0 1 0,0 0-10 0,-61 119-8 15,52-88-11-15,0 2-8 0,5 2 0 0,1-3-2 16,3 2-5-16,3-2-6 0,9-3-2 15,5-5-7-15,5-5-5 0,3-7 6 0,8-6 0 16,2-6 7-16,2-2 6 0,-2-9-3 0,4-3 3 16,-7-7 0-16,-1-1 1 0,-2-3 2 0,-8-5 0 15,-1 2 0-15,-9-3 1 0,-3 1 0 0,-8 0-4 16,-3 1-3-16,-11 1-4 0,-1 4-5 16,-10 4 2-16,1 3 4 0,-4 2 4 0,-1 4 8 15,2 3-5-15,-1 3-1 0,0 3-4 0,7 1-7 16,2 1 3-16,7 0-3 0,2 4-6 15,6 2-9-15,2 1-11 0,2 1-3 0,4 2-2 16,5-2 7-16,2 1 5 0,2-3 7 0,7-4 10 0,3-2 5 16,5-1 14-16,1-8 2 0,0-1 2 15,-4-6 4-15,3 0-4 0,-5-3 2 0,-2-2 0 16,-3-2-1-16,-1-1 2 0,-5-2-1 0,-1-2 1 16,-4-1-8-16,-2-2-1 0,1-1-4 15,-4-1-2-15,0-2 3 0,2 0-6 0,-3-1 1 16,2 0-2-16,-2 1-2 0,-1 1 1 0,1 5-1 15,0 1 2-15,-1 4 3 0,0 6 5 0,0 4 8 16,0 7 2-16,0 2-3 0,-1 4-16 16,0 1-25-16,-1 5-11 0,-3 7-2 0,1 6 13 15,2 8 20-15,-2 6 4 0,0 8 3 0,4 8-3 16,0 7-1-16,-1 7 3 0,1 8 2 0,-1 7-2 16,1 6 1-16,0 2-3 0,0 3-5 15,3-2 2-15,6 0-2 0,0 1-2 0,0-5-1 16,0-2-10-16,-1-3-11 0,0-6-15 0,0-7-17 15,0-8-13-15,-4-9-9 0,5-13 2 16,-3-12 12-16,-1-11 34 0,2-7 54 0,-3-7 38 0,3-11 19 16,0-11-13-16,-3-9-28 0,4-10-16 15,-5-3 6-15,0-3 17 0,-3 0 12 0,0-1 2 16,-4 1-7-16,-2-2-9 0,2 5-10 0,1-1-6 16,3 3-7-16,0 5-5 0,5 2-7 15,7 3-9-15,4 1-11 0,2 2-17 0,4 1-40 16,2 1-75-16,5 1-130 0,-5 8-363 0,-8 6-1041 15</inkml:trace>
  <inkml:trace contextRef="#ctx0" brushRef="#br0" timeOffset="10372.7122">23196 5720 1724 0,'0'0'158'0,"0"0"-16"16,0 0 24-16,0 0 21 0,0 0 18 0,0 0-22 15,0 0-43-15,0 0-30 0,0 0-21 0,0 0-20 16,0 0-25-16,0 0-17 0,0 0-19 16,0 0-7-16,-5-32 3 0,6 49 1 0,2 7 12 0,0 8 4 15,3 4 2-15,-1 5 4 0,2 2-3 0,0 1-2 16,1 1-4-16,0 0-5 0,1-1-4 15,1 1-3-15,0-2-2 0,-2-1-3 16,-5-2-4-16,2-4-10 0,-2-4-19 0,-1-6-16 16,2-6-24-16,0-6-35 0,-1-6-40 0,3-7-49 15,-4-1-78-15,0-6-178 0,2-6-316 0,-3 0-238 16,0 4 677-16</inkml:trace>
  <inkml:trace contextRef="#ctx0" brushRef="#br0" timeOffset="10624.948">23132 5654 385 0,'0'0'538'0,"0"0"-250"16,0 0-55-16,0 0-44 0,0 0-24 16,0 0-28-16,144-102-22 0,-105 102-10 0,2 2-6 15,3 9 1-15,3 4-7 0,2 5-4 0,-4 5-5 16,2 3-3-16,-6 4 1 0,-5 3-10 0,-5 2-7 16,-6 3-11-16,-11 3-9 0,-8 3-8 15,-6 0-6-15,-11 1-2 0,-9-3-7 0,-6-1-2 16,-4-5-4-16,-1-4-6 0,-1-4 2 0,-2-6-2 15,-2-4 1-15,3-5 2 0,-2-3-1 0,2-2-3 16,5-3-5-16,5-3-5 0,2-3-12 0,7-1-14 16,0 0-24-16,8-4-31 0,1-3-34 0,5-1-75 15,4-2-122-15,7-4-257 16,1 5-428-16,-4 2 105 0</inkml:trace>
  <inkml:trace contextRef="#ctx0" brushRef="#br0" timeOffset="11559.2547">23898 5799 1758 0,'0'0'377'16,"0"0"-329"-16,0 0-39 0,0 0 52 15,0 0 52-15,0 0 38 0,0 0 0 0,0 0-25 16,-44 137-35-16,43-108-34 0,1-1-16 0,9 1-7 16,3-1-7-16,7 1-3 0,4-2-5 0,2-5-1 15,3-5-4-15,2-5 0 0,0-4-2 16,-1-5-1-16,-6-3 1 0,0 0 1 0,-6-8 1 15,3-5-1-15,-7-3-3 0,0-3-4 16,-8-4-3-16,0-3-7 0,-5-1-3 0,-5-1-5 16,-5 2-4-16,-5 0-3 0,-5 1 4 0,-1 3 4 15,-5 3 5-15,2 2 7 0,-3 4 2 0,-2 1 5 16,4 4-1-16,-2 3 0 0,3 1-1 0,-1 4-4 16,4 0-1-16,7 4-2 0,3 3-3 15,1 4-5-15,4 1-1 0,5 0-4 0,1 2-1 16,7 0 0-16,6 1 2 0,5-4 4 0,5-1 9 15,6-5 5-15,3-2 2 0,5-3 3 0,-3 0-3 16,3-4 1-16,-2-3 3 0,-3-3 2 0,-3-2 3 16,-3-1 3-16,-4 0 1 0,-4-1-1 15,-4-2-1-15,2 1-6 0,-4-1-3 0,-1 0-2 0,0 2-4 16,-2 3 0-16,-2 3-3 0,-2 3-2 16,3 2-5-16,-5 3-13 0,2 0-4 0,-1 3-2 15,0 4 1-15,1 5 11 0,-1 2 6 16,2 2 1-16,-3 1 2 0,3 3 2 0,-3 0 0 0,-2-1 2 15,3 2 0-15,-4-1-3 0,0-1 0 16,0-2-1-16,0-2 0 0,0-3 1 16,0-6 3-16,0-3 8 0,0-3 20 0,0 0 13 0,0-5 1 15,2-4-5-15,0-4-17 0,3-3-13 16,-1-4-2-16,-1-1-1 0,3-1-2 0,-2-3 3 16,2 3-2-16,-2-2 0 0,5 3-1 0,-1-1 0 15,1 2 1-15,1 2-3 0,0 1-2 16,0 2-1-16,2 5-3 0,-2 0-3 0,1 6-5 15,0 2-5-15,-2 2-3 0,0 3-1 0,-1 5 2 16,-1 4 5-16,1 2 3 0,-2 4 3 0,-3 0 1 16,-1 0 3-16,-1 3 0 0,-1 1-1 0,0 0 0 15,-3 0-3-15,-5-1-11 0,-1-1-16 16,2-5-10-16,1-4 3 0,1-7 19 0,2-1 33 16,1-3 21-16,1-4 8 0,0-3-6 0,1-6-13 15,0-1-7-15,0-2-5 0,2-2 0 16,5 0-1-16,-2-1-1 0,5 1-3 0,0 1 1 0,0 3-2 15,1 1 1-15,0 5 1 0,-1 0-5 16,0 5 1-16,-1 1-1 0,0 2-5 0,0 0 1 16,-3 5-1-16,1 3 1 0,2 1 3 0,1 1 3 15,1 3 2-15,-1 0 0 0,4 0 2 0,0-3-2 16,0 0 2-16,1-2 1 0,0-2 1 16,0-2 4-16,-1-4 4 0,-2 0 3 0,4-3 6 15,-5-4 3-15,-1-3 0 0,0-1-1 0,-2-3-3 16,-3-3-2-16,2 1 0 0,-4-1-2 15,2 0-1-15,-2-1 0 0,-2 2-1 0,0-1-1 16,0 2 4-16,-1 5 2 0,0 0 5 0,0 6 3 16,0 1-6-16,0 2-9 0,0 1-19 0,0 1-16 15,0 4 0-15,0 6 5 0,0 3 10 16,0 2 9-16,0 2 0 0,0 2-1 0,3 2 1 16,2-1-2-16,-1 4-8 0,1-2-16 0,0 1-42 15,1-2-72-15,-1-4-94 0,3-3-87 0,2-5-131 16,0-4-486-16,-2-3-181 0</inkml:trace>
  <inkml:trace contextRef="#ctx0" brushRef="#br0" timeOffset="11667.836">24796 5449 1312 0,'0'0'759'0,"0"0"-841"0,0 0-84 15,0 0-80-15,0 0-290 0,0 0-505 0</inkml:trace>
  <inkml:trace contextRef="#ctx0" brushRef="#br0" timeOffset="12052.725">24914 5811 2447 0,'0'0'194'0,"0"0"-180"15,0 0-8-15,0 0 13 0,0 0 10 0,0 0 15 0,91-125 7 16,-75 111 0-16,1 3-5 0,0 2-9 16,0 2-12-16,-2 2-11 0,1 4-6 0,-2 1-4 15,-4 1-4-15,2 5-5 0,-4 2-4 16,1 1 0-16,-3 2 1 0,-2 3 0 0,0-2 2 16,-1 1 1-16,-2 0 0 0,-1 0 2 0,0-2 0 15,0 0 0-15,-1-2-2 0,-2-4 1 0,0-1 8 16,3-3 17-16,0-1 27 0,0 0 15 0,0-3 8 15,0-3-21-15,2-2-22 0,2-2-15 16,1-2-10-16,0 0 2 0,-1 1-2 0,2 0-2 16,-2 2 1-16,3-1-2 0,-2 3 0 0,1 3-2 15,-3-1-1-15,3 4-5 0,-2 1-5 0,1 0-1 16,1 2-5-16,2 4 4 0,-1 3 5 16,0 1-2-16,0 1-4 0,2 0-20 0,-4 3-33 15,2-1-59-15,-2 0-95 0,-1-1-150 0,0-4-480 16,-1-2-581-16</inkml:trace>
  <inkml:trace contextRef="#ctx0" brushRef="#br0" timeOffset="12586.8525">25587 5527 2230 0,'0'0'67'0,"0"0"-36"0,0 0 21 16,0 0 28-16,0 0 15 0,0 0-1 15,0 0-18-15,0 0-21 0,-125 52-17 0,112-36-14 16,3 0-9-16,3 0-9 0,6 0-8 0,1-2 1 16,4-3-3-16,6-1 8 0,4-4 8 0,-1-2 5 15,1-1 4-15,1-3 0 0,0 0 0 0,0-2-1 16,-3-2 0-16,2-2-3 0,-1 0 1 16,-2-1-2-16,-3 2-4 0,-3 0 0 0,2 2-2 15,-4 0-5-15,-1 2 2 0,-1 1-12 0,2 0-10 16,-1 0-5-16,2 5-6 0,-2 2 9 0,4 2 7 15,2 2 4-15,3 1 3 0,0 2-3 16,2-1-3-16,3-1-2 0,2-2 2 0,-3-2-1 16,4-2 5-16,-2-2 3 0,-2-3-4 0,0-1 6 15,-2 0 4-15,-2-7 3 0,0-1 8 0,2-6 0 16,-3 2 0-16,0-6 0 0,-2-2 2 0,1 0-2 16,-3-4-2-16,-3-2-2 0,-1-1-3 15,-2-4 1-15,0 0-2 0,-1-4-2 0,-5-3 3 16,0-2-7-16,-2-3 1 0,-2-2 1 15,2 0-5-15,0 0 9 0,1-1 0 0,0 3 5 16,3 0 3-16,0 3 3 0,2 4 8 0,0 4 9 0,0 8 12 16,0 6 1-16,0 8-5 0,0 4-16 15,2 4-29-15,-1 2-27 0,0 5-10 0,-2 7 1 16,0 7 16-16,2 6 18 0,-1 7 6 0,1 6 2 16,0 6-2-16,0 5 0 0,1 5 0 0,0 4-1 15,0 1-3-15,0 1 1 0,0 0-4 16,0-3-10-16,0-4-21 0,3-5-39 0,3-5-33 15,6-6-15-15,3-8-4 0,6-8-7 0,1-6-50 16,2-6-188-16,-9-6-590 0,-5-3-155 0</inkml:trace>
  <inkml:trace contextRef="#ctx0" brushRef="#br0" timeOffset="12746.1978">25693 5338 2455 0,'0'0'161'0,"0"0"-83"0,0 0-25 0,0 0-6 15,0 0-14-15,0 0-9 0,0 0-9 16,0 0-20-16,132-25-3 0,-97 25-9 0,1 5-23 16,-1 0-42-16,-3 1-92 0,-3 1-110 0,-4-1-174 15,-10-1-325-15,-4-2-232 0</inkml:trace>
  <inkml:trace contextRef="#ctx0" brushRef="#br0" timeOffset="13225.0193">25761 5120 0 0,'0'0'0'0,"0"0"143"0,0 0 95 16,0 0-44-16,0 0-43 0,0 0-51 0,0 0-52 15,0 0-36-15,0 0-53 0,0 0-98 0,0 0-138 16,0 0-152-16,0 0 429 0</inkml:trace>
  <inkml:trace contextRef="#ctx0" brushRef="#br0" timeOffset="14147.7604">25640 5648 0 0,'0'0'30'0,"0"0"136"0,0 0 71 0,0 0 74 15,0 0 30-15,0 0-34 0,0 0-60 0,0 0-55 16,0 0-35-16,0 0-29 0,0 0-20 0,0 0-14 15,0 0-10-15,2-105-4 0,1 94-4 0,3 2-4 16,-2-4-8-16,2 1-7 0,-2 0-11 0,4-3-3 16,-4 1-2-16,2 0-2 0,-1-1-1 15,0-2-5-15,-1-1-1 0,3-1-1 0,-3-2 2 16,1 2 1-16,-2 1-3 0,2 1-1 0,-3 2-4 16,2 4 0-16,-3 1-2 0,0 2-3 15,3 5-4-15,-3 0-6 0,0 2-5 0,0 0-7 16,-1 1-8-16,0 0-4 0,3 0-4 0,1 6 2 15,-1 4 3-15,4 2 4 0,-2 4 6 0,4 3 2 16,-2 3 0-16,-1 4-2 0,2 1-3 0,-2 3 1 16,-3 0 1-16,3 2 4 0,-2 1 0 0,-2 2-1 15,-1 1 1-15,-1 1-2 0,0 2 3 16,0-3 1-16,-3-3 0 0,2-3 3 0,0-5-6 16,1-3-1-16,0-5 0 0,0-6-4 0,0-3 8 15,0-4 3-15,0-2 10 0,0-1 18 0,0-1 11 16,0 0 12-16,0-6-4 0,0-3-11 15,0-4-18-15,2-5-13 0,-2 0-6 0,3-3-5 16,0-4 4-16,-1 0 1 0,0-1-2 0,5-2 2 16,-1-1-4-16,1 0-2 0,1-3 0 0,2 0 2 15,1-1-1-15,1-2-2 0,2 0 0 16,1-1-5-16,3 1 1 0,-2 3-1 0,2 5-2 16,-2 6 5-16,-2 5-5 0,-3 5-1 15,1 6-3-15,-2 3-8 0,-3 2-2 0,0 0-3 0,-2 6 0 16,2 6 8-16,-2 4 1 0,-1 3 6 15,-1 5 3-15,-1 2 0 0,0 3 1 0,-2 3 0 16,2-1 0-16,-2 1-2 0,1 0 5 16,1 1 1-16,3-4 0 0,2 0 5 0,3-3-4 15,1-4 1-15,4-3 2 0,-2-3-5 0,2-3 4 16,0-3 0-16,-1-3 0 0,-2-3 3 0,2-3 4 16,-2-1 5-16,-1-4 4 0,5-5 5 15,-3-2-6-15,1-5 0 0,-2 0 0 0,3-5-9 0,-4-2 5 16,2-1-1-16,-3-4-3 0,0-1 4 15,-1-1-5-15,-1-6-1 0,-1-1-1 0,-1-4 1 16,-1-2-3-16,-2-4-1 0,-1-1 0 0,1-1-5 16,-1-4 4-16,-2 0 0 0,0-2-2 0,0-1 3 15,0 1-2-15,1 2-1 0,0 1 3 16,-1 5-1-16,1 3 1 0,-1 7 2 0,0 6 2 16,-3 6 1-16,-2 7 2 0,3 5-1 0,-1 5-4 15,2 5-9-15,-1 3-16 0,0 3-11 0,2 8-1 16,-4 7 6-16,0 10 15 0,2 7 13 15,-2 6 4-15,3 7 3 0,1 4 2 0,0 5-1 16,3 4 2-16,4 3-5 0,0 0-3 0,4 1-3 16,-1-2-4-16,3 0-2 0,2-5-4 15,0-4-10-15,5-7-17 0,2-9-14 0,3-10-29 0,4-9-34 16,-2-9-49-16,-1-6-95 0,-3-4-193 16,-7-4-467-16,-8 0-337 0</inkml:trace>
  <inkml:trace contextRef="#ctx0" brushRef="#br0" timeOffset="14284.5702">26339 5163 848 0,'0'0'662'16,"0"0"-173"-16,0 0-130 0,0 0-90 0,0 0-76 16,0 0-74-16,0 0-58 0,-51-116-39 0,70 108-25 15,8 1-3-15,6 2-2 0,4 0-4 16,6 1-13-16,3 2-36 0,2 2-56 0,1 0-83 16,0 0-137-16,-12 0-310 0,-14 0-787 0</inkml:trace>
  <inkml:trace contextRef="#ctx0" brushRef="#br0" timeOffset="14626.2405">27443 4766 884 0,'0'0'465'0,"0"0"-151"0,0 0-91 0,0 0-67 16,0 0-41-16,0 0-9 0,0 0 10 16,0 0 19-16,0 0-9 0,0 0-20 0,1 132-20 15,4-98-20-15,1 5-10 0,3 1-13 0,-2 1-10 16,1 1 1-16,-2 2-2 0,3-1 2 0,-4-1-1 15,0 0-9-15,0-4-10 0,0-3-5 16,-1-2-7-16,3-4-2 0,-2-4-2 0,0-5-7 16,-2-5-13-16,3-5-20 0,-4-5-34 0,1-2-36 15,-1-3-28-15,-2-3-108 0,0-2-277 16,0-1-745-16</inkml:trace>
  <inkml:trace contextRef="#ctx0" brushRef="#br0" timeOffset="14833.192">27343 4820 1817 0,'0'0'317'0,"0"0"-116"0,0 0-32 0,0 0 2 15,0 0-9-15,0 0-28 0,0 0-33 16,0 0-37-16,0 0-20 0,0 0-20 0,119-60-13 16,-96 57-4-16,4 2-9 0,1 0-8 0,-2 1-16 15,0 0-27-15,-2 1-47 0,-4 3-57 0,-4 2-60 16,-5 2-75-16,-5 2-69 0,-1 1-89 15,-5 3-103-15,-5 3-92 0,-1-3 289 0,1-5 356 0</inkml:trace>
  <inkml:trace contextRef="#ctx0" brushRef="#br0" timeOffset="14957.715">27365 5094 1429 0,'0'0'420'0,"0"0"-209"0,0 0-76 0,0 0-15 16,0 0 1-16,0 0-4 0,0 0-25 0,0 0-28 15,0 0-29-15,135 3-21 0,-100-6-14 16,1 1-14-16,1 1-29 0,3-1-63 0,-5-1-95 15,-1 1-181-15,-11 0-392 0,-8 2-464 0</inkml:trace>
  <inkml:trace contextRef="#ctx0" brushRef="#br0" timeOffset="16060.0708">27998 4913 872 0,'0'0'217'0,"0"0"-48"16,0 0 71-16,0 0 26 0,0 0-21 0,0 0-49 15,0 0-29-15,0 0-16 0,-66 128-16 0,57-106-17 16,2 1-22-16,3 1-33 0,4 0-20 16,0-2-15-16,5 0-6 0,6-2-1 0,3-4 1 15,1-2-2-15,1-4 2 0,4-3 1 0,-1-2-3 16,-2-3 0-16,0-2 1 0,0 0 0 0,-1-5 6 16,-2-6 2-16,-2-2-1 0,-1-2 0 15,-2-3-8-15,0-2-4 0,-5-2-5 0,1-1-4 16,-3 1-2-16,-2 1-3 0,0 2-1 0,0 2-3 15,0 3 2-15,-1 3-2 0,-2 3-1 16,2 3 4-16,-1 1-4 0,2 3-5 0,0 1-16 0,0 0-29 16,0 2 1-16,-1 7 7 0,0 2 15 15,1 4 27-15,0 4 2 0,0 1 0 0,0 3 0 16,0 3-1-16,1 0-1 0,3 1-2 16,1-3-1-16,2 0-8 0,0-5-2 0,4-4 1 15,-1-3 4-15,0-5 8 0,3 0 10 0,-3-4 6 16,0-3 6-16,1 0 6 0,-1-2-1 15,0-6 0-15,2-3-2 0,-2-1-8 0,1-4 0 16,-1-2-1-16,0-2-2 0,1-1 2 0,-2-2-3 0,1 0-4 16,0-2-1-16,2 1-3 0,1-2-2 15,1 2-1-15,-2 1-2 0,0 2 1 16,-1 4-1-16,-1 3-1 0,0 5-2 0,-2 3-8 0,-3 4-10 16,0 2-11-16,-4 0-9 0,2 7-2 15,-2 2 4-15,0 4 13 0,-1 2 11 0,0 3 10 16,0 2 6-16,0-1 1 0,0 3 2 0,-2-1-2 15,-3 1-2-15,-1 0 0 0,1-2 1 0,-3-1-2 16,5-4 2-16,-2-5 0 0,4-4 2 0,0-4 14 16,1-1 21-16,0-1 25 15,0 0 9-15,0-6-12 0,0-4-21 0,4-3-24 0,1-2-10 0,1-1 0 16,0-3 4-16,3 0-1 16,0 0 1-16,2 1 3 0,-1-1-3 0,1 1-1 15,1 3-1-15,1-1-3 0,2 0 0 0,-4 4 1 16,4 2-2-16,-4 3 1 0,0 2-3 0,-2 3-1 15,-3 2-1-15,2 0-5 0,-2 3-1 0,0 5-1 16,3 4 2-16,0 0 4 0,0 4 3 16,2 1 1-16,-1-1 0 0,-1 4-1 0,0 0-2 15,0-2-3-15,-2 0 1 0,1-2-1 0,2-3 0 16,-1-3 2-16,-2-3 0 0,3-2 2 0,-3-2 1 16,1-2 5-16,1-1 2 0,1-2 5 15,-1-4 2-15,-1-2-2 0,-1-1 1 0,3-2-5 16,-2 0 0-16,1-2-1 0,-3-1-1 0,1 1 3 15,0 0-1-15,-4 0 1 0,3 3 2 0,-4 1-1 16,-1 4 4-16,-1 2-1 0,0 2-2 0,0 1-8 16,0 0-12-16,0 0-18 0,0 0-21 15,0 0 5-15,-1 7 7 0,0 0 15 0,-2 5 22 16,0 2-3-16,1 1 3 0,2 2 1 0,-1 1 0 16,1 0 0-16,0-1-1 0,2-2 0 15,5-4-2-15,2 0 6 0,1-4 1 0,1-3 4 16,2 0 5-16,4-3-2 0,-2-1 3 0,4 0-1 15,1-5-3-15,2-2 4 0,-2-1-1 0,1-2-1 16,1-3 3-16,-4-1-1 0,2-2 0 0,-1-2 1 16,-2 1-1-16,-3-4-4 0,-2-1 3 15,2-3-3-15,-3-2-2 0,-3-2-1 0,1-4-4 16,-1 0-3-16,0-4 0 0,-1-1-2 0,-3 0-2 16,3-3 0-16,-3 0 0 0,3-2 2 0,-1 1 1 15,0-3 2-15,0 6-1 0,-1 0 3 16,-3 5 0-16,0 7 0 0,0 5 1 0,-2 6 0 15,0 6 1-15,0 2-5 0,-4 6-12 0,2 2-14 16,0 1-10-16,-3 8 2 0,0 4 9 0,-4 7 14 16,-1 7 4-16,0 3 1 0,1 7 2 15,2 7 0-15,-1 2 3 0,1 3 0 0,5 3 1 16,-1-1 1-16,0 3-3 0,2-2 0 0,0-2-4 16,1-2-16-16,0-3-19 0,7-9-14 15,2-3-8-15,3-7-6 0,-1-5-26 0,1-6-75 16,-3-5-126-16,-3-7-231 0,-1-1-218 15,-4-2-417-15</inkml:trace>
  <inkml:trace contextRef="#ctx0" brushRef="#br0" timeOffset="16281.2611">29097 4724 890 0,'0'0'214'16,"0"0"-107"-16,0 0-14 0,0 0 18 0,0 0 12 15,136-113 12-15,-107 102 11 0,-3 6-4 0,0 2-2 16,-4 3 3-16,-3 3-9 0,1 5-21 15,-6 3-22-15,1 5-16 0,-4 2-7 0,-2 5 1 16,0 1 3-16,-4 4-6 0,1 2-9 0,-4 4-9 16,0 3-13-16,-2 3-6 0,0 3-3 15,0 0-10-15,0 1-3 0,0-2-6 0,0-1-12 16,0-4-14-16,0-4-22 0,2-7-27 0,4-4-31 16,1-8-40-16,-3-3-84 0,3-7-139 0,-5-3-438 15,0-1-607-15</inkml:trace>
  <inkml:trace contextRef="#ctx0" brushRef="#br0" timeOffset="16394.9087">29408 4623 1802 0,'0'0'210'0,"0"0"-194"16,0 0-20-16,0 0-8 0,0 0-34 0,0 0-111 16,0 0-357-16,0 0-781 0</inkml:trace>
  <inkml:trace contextRef="#ctx0" brushRef="#br0" timeOffset="16749.6698">29660 4750 1054 0,'0'0'552'0,"0"0"-503"15,0 0 9-15,0 0 28 0,0 0 25 16,0 0 16-16,0 0-5 0,-82 118-15 0,82-97-17 15,0 0-20-15,5 1-15 0,2-1-13 0,2-3-4 16,1-2 2-16,1-4 1 0,-1-3 5 0,-1-4 10 16,1-4 11-16,-2-1 11 0,0 0 7 15,-2-9-6-15,3-2-15 0,1-2-13 0,-2-1-15 16,1-5-6-16,-4 1-4 0,3-3-6 0,-2-1 7 16,-2-1 1-16,5 4-1 0,-3-2-2 15,0 2-5-15,3 1-6 0,0 2-3 0,0 2 3 16,-2 4-6-16,0 3 0 0,3 1 1 0,-3 4-10 15,0 2 1-15,0 0-7 0,3 0-3 0,0 5 1 16,0 5-6-16,4 1 1 0,-1 4 2 0,1 3-3 16,-1 0-7-16,3 3-21 0,-4 2-48 15,-1-2-71-15,0 4-116 0,-4-3-194 0,-6-3-569 16,0-7-238-16</inkml:trace>
  <inkml:trace contextRef="#ctx0" brushRef="#br0" timeOffset="17470.6938">22979 7242 1302 0,'0'0'419'15,"0"0"-121"-15,0 0-86 0,0 0-54 0,0 0-50 16,0 0-40-16,0 0-21 0,0 0 14 16,0 0 27-16,0 0 19 0,0 0-2 0,-15 122-25 15,13-86-23-15,-2 2-8 0,-2 3 4 0,3 4 5 0,-3-1-5 16,5-1-9-16,0-2-18 0,1-4-11 16,1-4-5-16,5-2-3 0,-1-1 1 0,5-1-4 15,-2-3 0-15,0 1-2 0,0-6-3 16,-1-3-1-16,2-2-7 0,-1-3-7 0,-1-3-11 15,-2-2-16-15,1-5-15 0,-4 0-25 0,-1-3-18 16,-1 0-19-16,0-1-45 0,-1-6-143 0,-4 1-415 16,3 2-863-16</inkml:trace>
  <inkml:trace contextRef="#ctx0" brushRef="#br0" timeOffset="17725.5295">22822 7358 1395 0,'0'0'399'16,"0"0"-139"-16,0 0-40 0,0 0-8 16,0 0-12-16,0 0-22 0,0 0-36 15,0 0-29-15,0 0-19 0,120-72-16 0,-87 65-18 16,5-1-10-16,3 0-10 0,0 1-8 0,5-2-4 16,-1 2-7-16,-4 0-7 0,-2 1-8 0,-2 1-2 15,-13 1-1-15,-1 0 0 0,-4 1 1 16,-4 1-4-16,-3 0-2 0,-4 1-8 0,-3 1-20 0,-3 0-24 15,2 0-37-15,-4 0-46 0,0 2-52 16,0 3-74-16,-5 2-127 0,3-1-321 0,-1-1-852 0</inkml:trace>
  <inkml:trace contextRef="#ctx0" brushRef="#br0" timeOffset="17926.3132">22891 7632 1730 0,'0'0'442'0,"0"0"-327"0,0 0-24 16,0 0 52-16,0 0 50 0,0 0 11 0,0 0-27 16,0 0-55-16,0 0-41 0,121-49-24 15,-79 35-18-15,4 1-12 0,5 2-11 0,0 1-5 16,3 0-4-16,-2 4-3 0,-4 0-1 0,-5 2-16 16,-6 2-17-16,-6-1-23 0,-7 3-36 0,-5 0-43 15,-6 0-86-15,-5 2-139 0,-8 2-216 16,0 1-459-16,0-1 67 0</inkml:trace>
  <inkml:trace contextRef="#ctx0" brushRef="#br0" timeOffset="18100.5164">23014 7835 734 0,'0'0'472'16,"0"0"-140"-16,0 0-64 0,0 0-42 16,0 0-27-16,0 0-23 0,0 0-16 0,0 0-24 15,0 0-27-15,138 80-27 0,-94-80-30 0,7-2-19 16,6-2-12-16,-3-1-15 0,2 4-14 0,-4-1-33 15,-6-1-62-15,1 2-96 0,-7-1-143 16,-14 0-356-16,-7 1-838 0</inkml:trace>
  <inkml:trace contextRef="#ctx0" brushRef="#br0" timeOffset="18777.48">24165 7177 2208 0,'0'0'310'0,"0"0"-122"0,0 0-34 0,0 0-18 16,0 0-12-16,0 0-19 0,0 0-31 15,0 0-18-15,0 0-28 0,0 0-17 0,0 0-9 16,0 0-10-16,0 0 8 0,0 0 6 0,-3 30 5 15,6-9 5-15,3 7-2 0,-2-1 2 16,2 6-3-16,1 3 2 0,-2 3 0 0,0 5 1 16,-4 2 0-16,0 1-1 0,0 2 1 0,0 1-5 15,0-5-2-15,5 0 0 0,-3-5-5 0,2-4-2 16,-1-2 0-16,-1-4-3 0,1-2 2 16,-2-7 1-16,-1-5 0 0,0-3-1 0,-1-5 0 15,0-3 1-15,0-2 4 0,1-3 10 0,-1 0 9 16,0-5 2-16,0-3-5 0,0-6-10 0,0-6-7 15,0-1-4-15,-1-6 0 0,-2-3 1 16,-3-3 0-16,-2-1-3 0,1-4 0 0,0-4 1 0,-1-1-1 16,2-2 1-16,0-3 1 0,0 0-3 15,1 0 3-15,0 0 0 0,2 0-1 0,2 3 4 16,1 3-3-16,0 5 1 0,0 6-2 0,1 5-2 16,5 7 4-16,-3 3-4 0,3 7-2 0,-2 4-7 15,4 5-10-15,1 0-2 0,3 10 2 16,2 5 5-16,4 5 8 0,3 5 3 0,3 6-1 15,1 5 2-15,0 2 1 0,2 4 2 16,1 2 0-16,-3 4 0 0,2 1-1 0,-5 2-1 16,3 0 0-16,-3-2 2 0,-2-3 0 0,-3-4-1 15,0-6 2-15,-1-7-2 0,-1-6 0 0,-4-5 2 16,1-7 2-16,-4-6 4 0,-1-2 4 16,-4-3 7-16,3-1 7 0,-2-7 1 0,5-6-2 15,0-4-6-15,2-5-6 0,0-4-1 0,-1-3 2 16,-2-2 2-16,-2-4-1 0,0-2 6 0,-4-3-5 15,0-2 1-15,-1-1-2 0,-1-3-3 16,0 0-1-16,0-1-2 0,0-1 1 0,2 3-1 0,0-1-5 16,0 3-2-16,-1 4-4 0,3 4-6 0,-2 3-2 15,1 4-8-15,-2 5-12 0,4 5-14 16,-3 3-24-16,0 4-35 0,-1 2-59 0,2 5-92 16,1 2-226-16,-1 0-709 0,-2 3-288 15</inkml:trace>
  <inkml:trace contextRef="#ctx0" brushRef="#br0" timeOffset="19179.1832">25650 7032 1182 0,'0'0'558'16,"0"0"-165"-16,0 0-92 0,0 0-69 0,0 0-56 16,0 0-55-16,0 0-43 0,0 0-35 15,0 0-20-15,0 0-9 0,0 0 1 0,0 0 11 16,0 0 4-16,0 0 3 0,-67 117-4 0,65-78-5 15,1 4-3-15,1 4 0 0,0 1 1 16,0 3 2-16,0 0-2 0,4-4-9 0,3-2-4 16,1-3-2-16,0-2-6 0,1-4 5 0,-1-4-3 15,-2-3-3-15,-2-6 0 0,-1-5-6 16,1-4-3-16,-1-3-6 0,-2-4-8 0,1-4-13 16,-2 0-13-16,0-3-12 0,0 0-19 0,0-4-35 0,-2-5-57 15,-2-4-107-15,-3-3-163 0,-3-1-226 16,4 2-272-16,1 3 408 0</inkml:trace>
  <inkml:trace contextRef="#ctx0" brushRef="#br0" timeOffset="19448.4327">25309 6999 874 0,'0'0'501'0,"0"0"-146"0,0 0-56 16,0 0-31-16,0 0-27 0,0 0-44 15,0 0-39-15,0 0-25 0,0 0-22 0,0 0-22 16,144-79-16-16,-107 69-15 0,2-1-10 16,3 1-8-16,7 0-11 0,2-1-6 0,1 2-5 15,2-1-4-15,0-1-4 0,-4 2-1 0,-4 2-2 16,-5 0-2-16,-7 0 1 0,-4 3-4 0,-5 1-2 16,-7-1 0-16,-3 2-3 0,-3 0-5 0,-3 2-8 15,-3 0-17-15,-3 0-26 0,0 0-27 16,-3 4-32-16,0 3-34 0,0 2-40 0,0 3-74 15,-8 2-140-15,3-1-357 0,0-4-703 16</inkml:trace>
  <inkml:trace contextRef="#ctx0" brushRef="#br0" timeOffset="19670.0894">25493 7394 2446 0,'0'0'143'0,"0"0"-84"16,0 0-36-16,0 0 24 0,0 0 38 15,0 0 28-15,0 0-1 0,128-35-18 0,-89 27-25 16,4-2-24-16,5 1-13 0,5 1-14 0,3 0-7 16,3 1-6-16,-2 1-6 0,-1 2-7 15,-3 0-13-15,-3 2-23 0,-6-1-35 0,-4 1-44 16,-6-1-60-16,-1 1-89 0,-2-2-202 0,-10 2-534 16,-6-1-81-16</inkml:trace>
  <inkml:trace contextRef="#ctx0" brushRef="#br0" timeOffset="19952.6089">26794 6745 2009 0,'0'0'438'0,"0"0"-180"15,0 0-84-15,0 0-59 0,0 0-41 0,0 0-30 16,0 0-19-16,0 0-2 0,0 0 10 15,0 0 15-15,0 0 10 0,0 0-3 0,-1 128-5 16,2-90-8-16,0 0-13 0,2 1 0 16,-3 2-4-16,0 4-4 0,-2 1 5 0,-1 4-6 0,-4-2-3 15,2 4-2-15,-2-4-8 0,2-1-1 16,-1-1-4-16,2-4 1 0,-1-5-2 0,2-6 0 16,1-3-1-16,1-6-2 0,-2-2 3 0,3-5-10 15,0-4-5-15,0-3-11 0,0-2-22 0,0-4-7 16,0-2-11-16,0 0-16 0,-1-2-25 0,1-5-56 15,-1-6-89-15,1-1-191 0,-1 1-393 16,-1 4-721-16</inkml:trace>
  <inkml:trace contextRef="#ctx0" brushRef="#br0" timeOffset="20231.0521">26529 6785 1449 0,'0'0'298'0,"0"0"-107"0,0 0-19 15,0 0 3-15,0 0-3 0,0 0-23 16,124-85-31-16,-90 81-24 0,-1 4-11 0,3 0-5 16,3 4-3-16,0 7-3 0,2 3-2 15,-4 4-6-15,-2 2-9 0,-5 3-3 0,-5 2-13 16,-9 2-10-16,-5-1-6 0,-7-2-11 0,-4 0 1 16,-5-3 2-16,-7-2 1 0,-6-1 3 15,-7-3 3-15,-5-1 1 0,-6-2-5 0,-4-3 3 16,0-2-10-16,1-2-4 0,0-2-1 0,2-2-8 15,2-1-4-15,2 0-12 0,6 0-17 16,2 0-12-16,5-1-29 0,2-1-29 0,4 0-46 0,-1 0-89 16,4 1-166-16,3 1-627 0,2 0-489 15</inkml:trace>
  <inkml:trace contextRef="#ctx0" brushRef="#br0" timeOffset="106683.1315">23755 7057 0 0,'0'0'0'15,"0"0"0"-15,0 0 0 0,0 0 0 0,0 0 0 16,120-17 0-16,-90 13 16 0,2-1 152 0,6-1-30 16,1-1-12-16,-2 1-11 0,3 0-20 15,0 1-2-15,0-1-6 0,0-1-12 0,-2 1-11 16,0 2-11-16,-2-1-12 0,-5 0-5 16,0 1-8-16,-1-1-5 0,-2 0-3 0,-4 1-1 15,2 0-1-15,-3-1 3 0,-2 2 1 0,-1-1-2 16,0-1 4-16,-1 1 2 0,0 0 0 0,0 1 1 15,-3-2-7-15,3 2-7 0,0-1-5 0,-1 0-5 16,-1 1 0-16,-2 1 2 0,-1 0 0 0,1-1 0 16,-3 2-1-16,-1-1-1 0,-2 1 0 0,0-1 2 15,-4 2 1-15,3-1 4 0,-2 1 2 16,-2-1 1-16,4 0-1 0,-4 1-1 0,3-1-4 16,0 1-1-16,-1-1-1 0,4-1-3 0,-2 2 2 15,0-1 5-15,-1 1 4 0,3-1 10 0,-2 0 8 16,1 0 10-16,2-1 7 0,-1 0 6 15,-1 1 4-15,2-1 0 0,-3 2-3 0,-1 0-4 16,-1-1-3-16,2-1-2 0,-3 2-4 0,-1-1 1 16,-2 1-4-16,-1 0-2 0,1 0-1 15,-2 0-5-15,0 0-3 0,0 0-4 0,0 0-7 16,0 0-4-16,0 0-4 0,0 0-5 0,0 0 0 16,0 0 1-16,0 0-2 0,0 0 0 0,0 0-1 15,0 0-5-15,0 0-1 0,0 0-2 16,0 0-6-16,0 0-2 0,0 0-1 0,0 1 2 15,-2 2 7-15,2 4 10 0,-1-1 3 0,-1 1 4 16,1 1 1-16,-2 2-5 0,0 1 2 0,1 0-1 16,-1 0-1-16,0 2 3 0,0 2-3 0,1 0 0 15,-3 2 1-15,2 2-1 0,0-1 1 16,1 5 2-16,-3-1-1 0,4 3-1 16,-2-2 2-16,-1 2-2 0,1 2 1 0,1 0 3 15,-2 0-2-15,1 2 0 0,0 1 0 0,-1-2-6 16,1 3 3-16,1-3 0 0,-2 2-2 0,0-2 4 0,2-2-3 15,-1 1-1-15,-2-2-1 0,3 1-2 16,-2-1 2-16,-1-1 0 0,2 0 1 16,-4-1-2-16,3 1 0 0,-2-2-1 0,3-1-1 0,-4 1 8 15,4-1-3-15,-4 0-1 0,5-1 0 0,-1-1-5 16,0-1 3-16,0-2 2 0,3-2 1 16,0 0-1-16,-1-3 2 0,1 0-3 0,0-1 0 15,0-2 5-15,0-1-4 0,0 0 1 16,0 0 0-16,0-1-5 0,0-1 3 0,0 0 0 15,0-1-1-15,0 0 2 0,0-1-1 0,0-1-2 16,0 1 1-16,0-1 3 0,0-1-3 0,0 1 3 16,0-2-1-16,0 1-5 0,0-1 4 15,0 0 2-15,0 0 2 0,0 0 8 0,1 0-1 16,-1 0 0-16,0 0-1 0,0 0-5 0,0 0 0 16,0 0 1-16,0 0-2 0,0 0-1 0,0 0 4 15,0 0-1-15,0 0 1 0,0 0 6 0,0 0-1 16,0 0 2-16,0 0 4 0,0 0-4 15,0 0 2-15,0 0-1 0,0 0-3 0,0 0-1 16,0 0-7-16,0 0-4 0,0 0-3 0,0 0-1 16,0 0 0-16,0 0 2 0,0 0 0 0,0 0-5 15,0 0 3-15,0 0-1 0,0 0 1 0,0 0 4 16,0 0-3-16,0 0 1 0,0 0-1 16,0 0-1-16,-2 0 2 0,0 0 0 0,-3 0-1 15,2 0 1-15,-3 0 1 0,0 0-2 0,0 0 1 16,-1 0 2-16,2 0-3 0,-3 0 1 15,3 0 0-15,-1 1-5 0,0 0 4 0,0 1-1 16,-3-2 0-16,1 1 5 0,2 1-4 0,-3-2-1 16,-2 3 0-16,-1-1 0 0,-2 1 4 15,2-2-1-15,-4 1 1 0,2 2-3 0,-2-2-1 16,1 1-1-16,-4 1-1 0,3 1 4 0,-3-2-1 0,-1 3 0 16,-2 0 1-16,-2 2-2 0,0-1 0 15,-4 2 1-15,-2-1 0 0,-1 0 3 0,-2 0-2 16,-3-1-3-16,2 2-1 0,-3-1 0 0,2-1 2 15,-2 1 0-15,1 1 4 0,0-1-2 16,5 0-2-16,1-1 0 0,2-1-2 0,6-1 2 16,2 0 2-16,4-2 0 0,1 1-1 0,4 0-4 15,0-3 3-15,2 0 1 0,5 0 0 0,-1 0 3 16,0-1-4-16,1 1 0 0,3-1 1 16,0 0-2-16,1 0 4 0,0 0 2 0,0 0 1 15,0 0 4-15,0 0 2 0,0 0 5 0,0 0 0 16,0-1 2-16,0-2-9 0,-1-2-5 0,0-1-3 15,-1-1-3-15,1-1 3 0,-3-1 1 16,3-2 2-16,1-1-2 0,0-2-3 0,0-1 0 16,-1 0-2-16,1-2 3 0,0 0 1 0,0-2-1 15,0 1-2-15,0-2-5 0,1-2 4 0,0-2 0 16,4-1 2-16,-2-2 2 0,-1 0-2 16,5-1 0-16,-4 2 0 0,2-3 0 0,-1 1 1 15,0 0 0-15,1-1 1 0,-3-3-2 0,4-2 1 16,-2 0 0-16,-3-3-1 0,3 0 1 0,-2 0-2 15,-2 2 0-15,0-4-1 0,0 1-1 0,0 1 0 16,0 1 3-16,0 2 0 0,-1 0-2 16,-3 6 3-16,3 2-1 0,0 3 0 15,0 3 3-15,-2 3-3 0,2 3-1 0,-3 4 1 16,3 1-2-16,1 2 1 0,0 1 0 0,0 1-2 0,0 3-3 16,0 0-3-16,0 2-7 0,0-2-12 15,0 2-27-15,0 0-52 0,0 0-23 0,0 2-71 16,6 2-142-16,-2 2-273 0,-3-2-941 0</inkml:trace>
  <inkml:trace contextRef="#ctx0" brushRef="#br0" timeOffset="107660.9232">20991 8956 644 0,'0'0'501'0,"0"0"-165"15,0 0-97-15,0 0-64 0,0 0-28 0,0 0-36 16,0 0-45-16,0 0-20 0,0 0-7 0,0 0 7 16,0 0 21-16,0 0 16 0,0 0 7 15,0 0-8-15,-28 141-14 0,27-105-13 0,1 0-14 16,0 0-7-16,0 1-8 0,1 0-4 0,2 3 2 16,0-1 2-16,-1-2 4 0,0-1-4 15,3-7-3-15,-2-2-3 0,2-3-5 0,1-2-1 16,-2-2 0-16,1-4-4 0,-3 0-3 15,1-4 3-15,1-1-6 0,-3-4-1 0,0-1 1 0,0-2-3 16,-1-1 2-16,2-2-1 0,-2-1 0 16,0 0 4-16,0 0-3 0,0 0 0 0,0 0-4 15,0 0-7-15,1 0-14 0,-1-1-19 0,2-2-34 16,1-3-49-16,-2-2-55 0,4-2-74 0,0-3-125 16,2-1-209-16,-4 3-309 0,1 4 292 15</inkml:trace>
  <inkml:trace contextRef="#ctx0" brushRef="#br0" timeOffset="107903.1178">20727 9042 1165 0,'0'0'472'15,"0"0"-182"-15,0 0-97 0,0 0-30 16,0 0 0-16,0 0 3 0,0 0-17 0,0 0-21 15,0 0-28-15,152-72-26 0,-106 60-22 0,5 2-14 16,3-1-11-16,-1 1-10 0,-3 2-3 16,-2 2-10-16,-7 1 0 0,-8 0-3 0,-3 2-4 15,-8-1 1-15,-3 2-3 0,-4 0-6 0,-2 0-12 16,-1 2-28-16,-3 0-44 0,-2 0-56 0,-2 2-81 16,0 2-113-16,-2 3-177 0,-2 0-350 15,0-3-36-15</inkml:trace>
  <inkml:trace contextRef="#ctx0" brushRef="#br0" timeOffset="108097.8222">20829 9655 773 0,'0'0'513'0,"0"0"-188"0,0 0-76 16,0 0-30-16,0 0-20 0,0 0-2 0,0 0-29 15,0 0-39-15,0 0-37 0,0 0-29 0,133 13-28 16,-89-21-20-16,1 1-13 0,-4 1-32 15,-2 1-38-15,-6 0-41 0,-1 0-53 0,-3 1-55 16,0-2-133-16,-8 3-335 0,-10 1-673 0</inkml:trace>
  <inkml:trace contextRef="#ctx0" brushRef="#br0" timeOffset="108791.6559">21583 9279 665 0,'0'0'415'0,"0"0"-174"0,0 0-35 16,0 0 45-16,0 0 8 0,0 0-31 0,0 0-46 16,0 0-34-16,0 0-25 0,0 0-16 0,0 0-23 15,-16 131-16-15,8-116-19 0,-1-1-10 0,3-2-9 16,0-3-12-16,2-2-3 16,1-2-5-16,2-3-1 0,1-2 10 0,0 0 8 0,0 0 6 15,2-3-1-15,5-8-10 0,3-3-9 0,1-3-7 16,0-1 0-16,3-3-3 0,1 3 1 15,-4 2 0-15,0 0-4 0,-2 4 2 16,1 3-2-16,-3 2-1 0,-4 2-2 0,0 4-7 0,1 1 1 16,-2 0-2-16,0 5 1 0,3 3 4 0,0 2 0 15,2 3 1-15,-2 2-1 0,4 0 5 16,1 1-3-16,0 0 4 0,3 0 1 0,3-1-3 16,-1-1 6-16,2-2-4 0,3-2-3 0,-1-5 5 0,1-1-7 15,1-3 3-15,-2-1-1 16,2-6 1-16,-1-3 3 0,-2-4 3 0,-1-1 0 0,1-5 0 15,1-3 1-15,-4-1-2 0,1-3-1 16,-2-1 3-16,1-2-5 0,-3-1 4 0,-1-2 0 16,0-1-4-16,-2-2 5 0,1-1-1 0,-1-1-1 15,-2-3 3-15,-3 1-5 0,2 0-1 0,-2 0-2 16,-1 2 3-16,2 1-1 0,-3 1 2 0,-1 2 1 16,0 4-3-16,-1 4 4 0,0 1-2 15,0 7 1-15,-2 3 5 0,-1 3-6 0,-1 6 3 16,2 1-2-16,1 2-7 0,1 2-6 15,-3 0 1-15,-2 10-2 0,2 6 5 0,-4 7 8 16,-1 9-2-16,-1 8-1 0,-5 9 3 0,2 5-3 16,-2 6 2-16,-1 8 0 0,3 1-3 0,2 2 4 15,0 0-2-15,0 3 0 0,2-3 2 16,2-1-5-16,-1-1-1 0,-2-3-2 16,4-3-4-16,-1-5-2 0,1-3-5 0,0-3-7 0,3-6-9 15,-4-5-15-15,5-8-3 0,1-6-3 0,0-9 6 16,0-7 13-16,1-5 15 0,5-6 22 15,-4-3 13-15,3-11 6 0,0-7-1 0,2-6-8 16,-2-5 2-16,2-4 3 0,-4-3 9 0,2-3 7 16,-3-2 6-16,0 0 4 0,0 1-1 0,2 0-2 15,0 2-5-15,0 0-5 0,3 5-1 0,1 2-9 16,1 3-4-16,2 3-9 0,1 3-8 0,7 2-10 16,0 1-17-16,3 2-32 0,0 1-48 15,3 4-75-15,0 3-116 0,-5 2-342 0,-6 6-973 0</inkml:trace>
  <inkml:trace contextRef="#ctx0" brushRef="#br0" timeOffset="109439.0539">22430 9260 1739 0,'0'0'399'0,"0"0"-272"0,0 0-13 0,0 0 30 15,0 0 23-15,0 0 6 0,0 0-34 0,0 0-41 16,0 0-31-16,112-122-17 0,-103 108-13 15,-4 0-1-15,1 0-5 0,-4 2-1 0,-2 0-2 0,0 2-7 16,-2 2 2-16,-5 1-6 0,-1 2-6 16,2 2-1-16,-8 3-10 0,2 0 0 0,-5 3-1 15,-1 6 2-15,-2 4-1 0,1 2 1 16,-2 3-2-16,3 3-3 0,3 3 4 0,0-1 0 16,5 4 0-16,2 2 2 0,4 0-6 0,1 2 1 15,3-1 0-15,2-3-4 0,7-2 5 16,3-6-3-16,3-3-1 0,4-6 2 0,6-3-1 0,0-5 5 15,-2-2 2-15,4-6 1 0,-6-5 2 0,-1-1-3 16,0-4 0-16,-3-4-2 0,-2-1 4 16,-4-2 1-16,4-2 0 0,-5 2 1 0,-1-2-5 15,-2 0 1-15,2-2 2 0,0 0-1 16,-1 1 3-16,2-1-3 0,0 2-4 0,0 2 0 0,2 5-1 16,-1 3 1-16,0 4 3 0,4 6-4 15,-2 2-4-15,0 3-1 0,-2 3-4 0,2 5 0 16,-2 3 7-16,-4 4-3 0,0 6 1 0,-5 2 2 15,-1 3-3-15,-1 2 1 0,-2 1 6 16,-6 2-1-16,2 0 2 0,-2 0-5 0,0-2-9 16,7-3-5-16,1-5 1 0,0-6 1 0,9-2 6 15,0-5 6-15,0-4-2 0,3-2 5 0,0-2 2 16,-1-3 3-16,6-6 3 0,-4-2-2 0,5-4-3 16,-5 0 0-16,4-3-2 0,-4-2 4 15,-1-1 3-15,2 0 2 0,-4-2-3 0,0 0-1 16,-3 0-1-16,1-1-2 0,1-2 3 0,-2 2 3 15,-3 3-3-15,-1-2 2 0,3 7-5 16,-5 0 4-16,1 5 3 0,-2 3 3 0,3 3 2 16,-3 3-5-16,0 2-10 0,0 0-5 0,0 6 1 15,0 4 1-15,0 4 5 0,0 3 4 16,0 5-5-16,0 2-1 0,0 1 0 0,3 2 1 16,2-1 2-16,2 1-3 0,-1-1-8 0,-1-1-12 15,4-4-28-15,-1-2-29 0,-2-5-32 0,6-5-35 16,-1-4-33-16,-4-5-59 0,2-2-165 0,-2-3-344 15,-4 0-503-15</inkml:trace>
  <inkml:trace contextRef="#ctx0" brushRef="#br0" timeOffset="109574.3639">23079 8882 305 0,'0'0'647'16,"0"0"-181"-16,0 0-118 0,0 0-89 16,-35-122-60-16,33 107-49 0,1 1-35 0,1 3-29 0,0 4-31 15,1 0-27-15,5 2-33 0,2 2-32 16,6 0-46-16,0 3-85 0,4 0-163 15,-5 0-368-15,-3 3-636 0</inkml:trace>
  <inkml:trace contextRef="#ctx0" brushRef="#br0" timeOffset="110009.4177">23357 8933 1141 0,'0'0'243'16,"0"0"-17"-16,0 0 27 0,0 0 9 0,0 0-22 15,-77 122-47-15,73-99-53 0,1 0-35 0,3 0-25 16,0 0-22-16,3 0-13 0,5-3-12 16,4 0-7-16,0-4-11 0,4-2-3 0,-1-4 0 15,3-4-2-15,0-4 7 0,-4-2-4 0,4-1 0 16,-3-7 0-16,0-4-5 0,-3-3 5 0,0-1 1 16,-3-3 1-16,0-1 0 0,-7-2-2 15,-2-1-3-15,0-2-1 0,-1 2-2 0,-4 0 3 0,-3 3-5 16,0 2-1-16,-2 1-1 0,1 3-2 15,1 2 4-15,3 3 3 0,-2 2 1 16,4 2-5-16,2 3-1 0,0 0-5 0,1 2-9 0,0 0 0 16,0 0-3-16,2 3 5 0,3 0 2 15,3 0 6-15,3 0 5 0,7 0 0 16,0-3 4-16,4 0-2 0,0-2-4 0,0-2 0 0,3-2-4 16,-3 0 5-16,0-3 2 0,-2 1 0 15,-1 0 4-15,-1 2-7 0,-6 2-2 0,-3 1-1 16,-4 2 0-16,2 1 3 0,-5 0-4 0,0 3 2 15,-2 2-6-15,0 5 6 0,0 2 4 0,0 2 0 16,-2 3 9-16,-2 0-8 0,-2 3-1 0,4 1-4 16,-1-1-5-16,-1 1 5 0,3 0-2 15,1-2-4-15,0 0-20 0,0-1-49 0,0-3-74 16,2-2-111-16,5-5-190 0,-4-3-555 0,4-3-338 0</inkml:trace>
  <inkml:trace contextRef="#ctx0" brushRef="#br0" timeOffset="110199.8607">24035 8695 1696 0,'0'0'377'0,"0"0"-153"0,0 0-20 16,0 0-6-16,0 0-33 0,0 0-48 16,0 0-40-16,0 0-39 0,0 0-26 0,0 0-29 0,0 0-18 15,0 0-10-15,0 0-15 0,0 0-29 16,5-45-77-16,4 62-145 0,0 4-261 0,-2-5-373 15,-2-2 77-15</inkml:trace>
  <inkml:trace contextRef="#ctx0" brushRef="#br0" timeOffset="110323.9922">23994 9119 2584 0,'0'0'73'0,"0"0"-48"0,0 0-7 0,0 0-1 15,0 0-4-15,0 0-11 0,0 0-16 16,0 0-22-16,0 0-42 0,0 0-66 0,0 0-137 15,0 0-330-15,0 0-852 0</inkml:trace>
  <inkml:trace contextRef="#ctx0" brushRef="#br0" timeOffset="110488.1285">24232 8877 1947 0,'0'0'171'0,"0"0"-109"0,0 0 22 16,0 0 26-16,0 0 17 0,0 0-8 0,0 0-51 15,0 0-35-15,118-26-22 0,-95 26-18 0,-1 0-22 16,2 0-37-16,-1 0-72 0,-3 0-117 0,-6 0-351 16,-4 0-900-16</inkml:trace>
  <inkml:trace contextRef="#ctx0" brushRef="#br0" timeOffset="111018.253">25533 8392 1273 0,'0'0'492'0,"0"0"-214"0,0 0-77 0,0 0-21 15,0 0-20-15,0 0-15 0,0 0-29 0,0 0-19 16,-137-49-18-16,112 49-17 0,0 4-10 15,1 3-11-15,1 4-8 0,3 2-9 0,5 1-6 16,3 3-6-16,5 3-4 0,3 2 2 0,4 2-2 16,5 0 0-16,6 2 0 0,7 0-2 0,4-1 5 15,4 0-1-15,6 0 1 0,-1-1 1 16,1-2-7-16,0 1 1 0,-2 1 3 0,-1-1 4 16,-5-1 2-16,0 1-1 0,-5 0-2 0,-4 1-2 15,-5-2 1-15,-7-1 0 0,-3-1 3 16,-1-2 5-16,-10-4 5 0,-6-1 11 0,-3-1 3 15,-5-3 1-15,-7-2-4 0,-5-3-11 0,-6-2-3 16,-4-2-9-16,-1 0 1 0,1-5-3 0,-1-2-3 16,6 0 1-16,1-1-3 0,5 1-4 15,6-3-2-15,7 2-7 0,3 0-10 0,9 2-14 0,1 0-34 16,8 3-62-16,2-1-122 0,0 3-201 16,1 1-738-16,3 0-434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15:18.4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1966 2013 0 0,'0'0'0'0,"0"0"0"0,0 0 0 16,0 0 0-16,0 0 0 0,0 0 0 16,0 0 60-16,0 0 69 0,0 0 4 15,0 0-16-15,0 0-1 0,0 0-17 0,0 0-7 16,0 0 4-16,10 29-4 0,-9-29 7 0,-1 2-3 16,2-2-1-16,-2 0 2 0,1 0 2 15,1 0 5-15,0 0 0 0,2 0-10 0,3-2-16 0,0-3-24 16,3-1-19-16,1 1-14 0,1-4-5 15,0 1-3-15,2 1 1 0,1-3-2 0,0 0-2 16,1-2 1-16,3-1-5 0,-2 0 7 16,0-1 1-16,2-2 0 0,-1 1 3 0,-1-1-8 15,-1 0-1-15,2 0-1 0,-5-1-4 0,3 2 3 16,-4-2 1-16,0 0-2 0,-2-3-2 0,0 3 0 16,1-4-1-16,-2 3 3 0,-1 1 3 0,1 0-4 15,-4 1 1-15,2 1-2 0,-4 1 1 0,2-1 4 16,-3 4 2-16,0-1 1 0,-2 0 2 15,0 1-5-15,0-1-5 0,0 0 2 0,0 2-1 0,0 0 0 16,-2 0 1-16,0 3-4 0,-3-2-2 16,3 4 2-16,-1-1-1 0,-3 2 1 0,3 0-1 15,-5 0 0-15,2 0-2 0,0 2 1 16,-1-1-2-16,-3 2 0 0,3 1-1 0,1 0-2 0,-2 1-1 16,-2 3-2-16,3 2 4 0,0 0 2 15,-2 0 8-15,0 2-4 0,0 2-2 16,1-2-1-16,2 2-5 0,-1 0 7 0,1 0 1 15,1 1 1-15,1-2 3 0,0 2-1 0,2-2-3 16,0 1 3-16,0-1-1 0,-2 1 2 0,3 1 1 16,1 1-1-16,0-1-1 0,0 0-1 15,0 5 3-15,0-3 0 0,0 4 4 0,0-1-4 0,0 4-2 16,0 1 5-16,0 0 2 0,0 3 13 16,-2-1-2-16,0-1-4 0,0 1-7 0,-1 0-5 15,2 1 1-15,-1 0 0 0,0 1 2 0,-3 2-2 16,3 0-2-16,-3 0 0 0,1 1-7 15,0-1 0-15,-2-1 0 0,2 1-1 0,-2-3 3 16,2-1 1-16,-3 0-1 0,-1-2 2 0,4 0-1 16,-4-2 1-16,-2 0 0 0,3 1-1 0,0-4 1 15,-2 0 0-15,-1-1 2 0,1-1 1 0,-1-3 2 16,0 0-1-16,1 1 0 0,-1-2-1 16,-1 0 1-16,2-2 2 0,-1-1 4 0,0-1 2 15,-1-1 5-15,0-1 0 0,-2-1 0 16,0-1 3-16,-2-2-3 0,2 0 0 0,-3 0-1 15,3-2-1-15,1-1-2 0,-3-5 1 0,6 0-1 0,1-3-2 16,3-2-7-16,-1-1-9 0,2-2-10 16,4-2-7-16,0-3-6 0,6 0 4 0,0-1 3 15,3 2 7-15,1 3 6 0,1 2 2 0,-2 4 4 16,1 3-2-16,-1 2 2 0,1 3 0 16,-1 2-1-16,0 1 4 0,2 0 3 15,-1 4 3-15,2 2 3 0,1 1 0 0,2 3 3 0,-1 1-2 16,2 2 0-16,-1 1 4 0,2 3 4 0,0-1 4 15,-1 1 1-15,4 1 0 0,-2-1 0 16,1 1-6-16,-1-1-1 0,-1-1-6 0,1-2-3 16,-1 0-5-16,-1-2 0 0,-2 0 0 0,0-4-2 15,-3-1 1-15,0-1-2 0,-2-2-2 16,-1 0-6-16,0-3-5 0,1-1-13 0,-1 0-21 16,1-2-30-16,1-4-42 0,-2-2-55 0,0-2-106 15,-2-3-250-15,2 3-389 0,-4 1 240 16</inkml:trace>
  <inkml:trace contextRef="#ctx0" brushRef="#br0" timeOffset="420.1013">2484 2126 1702 0,'0'0'-19'0,"0"0"-29"15,0 0 27-15,0 0 79 0,0 0 87 16,0 0 29-16,0 0-6 0,0 0-23 0,0 0-32 0,0 0-29 15,0 0-17-15,0 0-12 0,0 0-6 0,120 56-6 16,-99-53-7-16,1 0-4 0,2-2-5 16,-1-1-5-16,0 0-1 0,-1 0-6 0,1-2 0 15,-3-3-1-15,-2-1-2 0,-1 0 5 0,-4-4 1 16,-1 1 5-16,-3-4 1 0,0 1-4 0,-3-1 2 16,-3-2-5-16,-2 0-4 0,-1-1-4 15,0 0-5-15,-2 1-5 0,-5 0-2 0,2 2 3 16,-5 3-4-16,1 1 3 0,0 2 0 15,-3 3 0-15,2 2 5 0,-3 2-3 0,1 0 2 16,-1 1 2-16,-3 7 0 0,1 3-1 0,-2 3-1 0,-1 6 1 16,1 1 1-16,-1 3-6 0,3 3 4 15,0-1-2-15,3 2-1 0,2-2 7 0,2 1-3 16,5-3 1-16,2 2 3 0,1-3-2 16,0-2-2-16,4-1-1 0,4-4-1 0,1 0 0 15,2-4 2-15,1-1 1 0,0-2-1 0,4-2-4 16,-3-2-4-16,6-2-9 0,-1-2-14 15,1-1-25-15,0 0-38 0,0-1-61 0,1-3-78 16,0-2-209-16,-5 1-606 0,-5 1-64 0</inkml:trace>
  <inkml:trace contextRef="#ctx0" brushRef="#br0" timeOffset="847.158">3236 1964 2781 0,'0'0'-9'0,"0"0"-3"16,0 0 24-16,0 0 40 0,0 0 25 15,-132 34 16-15,101-22-10 0,1 5-25 0,0-2-24 16,6 3-21-16,3 3-7 0,4 0-4 0,5-1 1 16,3 3-1-16,4 1-2 0,3-3 0 15,2 2-7-15,1-3-3 0,6 0-6 0,4-1-8 16,1-5 9-16,3-2-2 0,1-4 4 0,0-1 8 15,1-5-1-15,-3-2 6 0,4 0 3 0,-5-3 1 16,4-5 4-16,-4-3 0 0,0-2 1 16,-2-2-1-16,-1-4-1 0,-3-1 0 15,1-3-1-15,-3-2-2 0,-1 2-1 0,-2-2-2 0,-2 4 3 16,0 2 2-16,0 3 10 0,0 4-1 0,-1 5 1 16,-1 1 2-16,-1 3-10 0,2 2-3 15,-1 1-12-15,2 0-18 0,0 3-4 0,-2 4 0 16,0 5 10-16,-1 3 12 0,1 5 6 15,1 0 3-15,1 4-2 0,0 1 5 0,0-1-5 0,1-2 2 16,5-1 0-16,-1 0-3 0,1-2 2 16,1-2-2-16,-1-3-2 0,2-2-7 0,-2-2-8 15,2-3-17-15,0-4-23 0,-1 0-20 0,0-3-40 16,3 0-54-16,-1-3-115 0,1-4-257 0,-2 1-428 16,-1 2 136-16</inkml:trace>
  <inkml:trace contextRef="#ctx0" brushRef="#br0" timeOffset="2686.6747">3642 1888 2260 0,'0'0'7'0,"0"0"-35"16,0 0 11-16,0 0 52 0,0 0 42 15,0 0 20-15,0 0-4 0,0 0-15 0,-120 72-12 0,98-48-15 16,1 2-8-16,1 2-17 0,4-1-13 15,3 3-5-15,1-3-8 0,3 2 3 0,5-3-1 16,-1 0-4-16,5-3 2 0,0-3-7 0,6-2-4 16,1-5 0-16,3-3 0 0,4-2 9 15,-2-4 11-15,2-1 9 0,3-3 4 0,1 0 7 16,2-6-3-16,2-3-1 0,2-1 4 16,-1-4-7-16,0-3 3 0,-1-1 0 0,0-5-6 0,-2-2-1 15,1-5-7-15,-1-4-5 0,0-1-1 16,-1-4 1-16,-1-1-3 0,-2-5-6 0,1-3-5 15,-3-1-10-15,0-3 1 0,0 1 6 16,-4-3-2-16,-1 2 11 0,-1 0 2 0,-4 2-3 0,1 4 4 16,-4 3 0-16,-1 3 3 0,0 3 4 15,0 4 5-15,-6 5 6 0,2 8 4 0,-2 5 8 16,0 4 12-16,2 4 3 0,0 2-8 0,1 3-17 16,-1-1-28-16,-1 3-21 0,0 3-8 0,-6 9 6 15,0 9 11-15,-2 6 15 0,1 8 7 16,-2 4 2-16,3 3-6 0,-1 4 3 15,3 0 1-15,-2 1-2 0,3 3 5 0,-2 3-3 0,-2-2 0 16,5 1 2-16,2-4-8 0,3-1 6 0,2-3-5 16,0-2-2-16,4-3 5 0,6-1-8 15,7-4 3-15,-1-2-1 0,5-4 3 0,3-3 2 16,0-4 0-16,6-6 6 0,-3-4-5 0,0-4 5 16,2-4 2-16,-1-3-4 0,0-2 6 15,-1-6-6-15,2-4 0 0,-1-6 0 0,-2-3-2 16,-3-5 1-16,-2-1-3 0,-2-3 7 0,-5-1-4 15,-4-2-1-15,-2 1-1 0,-5 1-6 0,-2 2 13 16,-1 4-3-16,-3 2 7 0,-6 3 0 0,-1 4-8 16,-1 2 5-16,-2 2-2 0,0 4-1 0,2 1 3 15,-1 4-5-15,2 2-2 0,-1 1-5 16,-1 3-1-16,1 5-4 0,-1 5-2 0,-1 2 3 16,1 6-4-16,1 1 10 0,1 6-1 0,3 2 1 15,4 2 3-15,-1 0-7 0,3 2 5 0,1-2-8 16,1-1-3-16,6-3 3 0,0-3-2 15,3-1 6-15,1-5 2 0,1-1-1 16,2-4 2-16,1-4 1 0,2-1 4 0,1-3 0 0,-1-3 0 16,1-2 2-16,-1-1-3 0,-2 0 6 15,2-5-1-15,-2-5 0 0,1-2 0 0,-2-3-4 16,2-4 0-16,-1-2-4 0,2-5 1 0,-5 1-2 16,4-1 4-16,-3-2 4 0,-1 0-6 0,3 0 4 15,-2 1-7-15,1 2-2 0,0 1 6 16,0 2-5-16,-3 2 5 0,-1 4 0 0,2 1-2 15,-3 3 1-15,0 3-2 0,1 4-1 0,-4 0-5 16,0 2 3-16,1 2-6 0,0-1-7 0,-2 2 4 16,0 0-10-16,-1 6 3 0,-1 2 4 0,0 2-2 15,0 3 9-15,-3 2 1 0,0 4 0 16,-2 1 6-16,-4 3-3 0,1 1 3 0,-3 2 2 16,-1-1 1-16,1 1-1 0,1-1-5 15,2-1 4-15,1-2-5 0,1-2 2 0,3-2 4 16,0-1-2-16,8-3 1 0,-2-4-1 0,3 1 2 0,2-5 3 15,0-1 0-15,2-3 5 0,2-2-2 16,1 0 3-16,4-4 2 0,2-5-2 0,1-3 1 16,-1 0-2-16,-1-4 2 0,2-4-1 0,-6 1 1 15,0-3-1-15,0-1 0 0,1-2 0 16,-3-2-2-16,3 0 0 0,-3-1-3 0,1 1-2 16,-4 1-1-16,1 4-2 0,-3 2 6 0,-2 4-5 15,0 4 4-15,-2 4 0 0,-1 3-10 16,0 1 4-16,-1 2-8 0,0 2-3 0,2 0-1 15,-1 0-6-15,0 6 3 0,1 2 2 0,-1 3 3 16,1 3 4-16,-2 2 2 0,-2 1 3 0,-2 4-3 16,0 2 6-16,-6 1-2 0,-2 4 0 15,-4-1 4-15,-1 0-7 0,-1 0 1 0,3-1 0 16,-2-6-2-16,2-3 2 0,-1-1-3 0,1-6 2 16,3-2-1-16,-2-3 4 0,4-1 1 0,-1-2-1 15,4-1 2-15,1-1 3 0,1 0 4 0,1 0 7 16,0 0-2-16,0 0-13 0,4 0-14 15,2-3-17-15,4-1-7 0,4 0 0 0,0 1 8 16,4-2 5-16,2 2 7 0,1-2 1 0,2-1 3 16,0-1 7-16,0-1 7 0,-1-1 2 0,2 0 3 15,0-2 2-15,-4-2 2 0,1 0 12 16,-4-2 3-16,-2 3 4 0,0-5 1 0,-2 0-8 16,-2-3-1-16,0-1 1 0,-2-3-1 0,-2 1-1 15,0-3 0-15,0 1-7 0,-3-2-1 0,2-4-6 16,-3 0 0-16,4-2 2 0,-3-3-3 15,3-1 5-15,-2-3-5 0,0 1-1 16,-2 2 4-16,3 0-3 0,-4 2 8 0,1 2 4 0,0 4 2 16,-3 0 6-16,0 2-3 0,0 4 5 15,0 5-3-15,0 1 1 0,-1 6-1 0,1 4-7 16,0 3-3-16,0 2-11 0,-2 2-11 0,2 0-15 0,0 0-17 16,-1 9 5-16,-1 2 6 0,1 7 17 15,0 7 16-15,-2 4 2 0,-2 6 2 16,0 3-4-16,-1 2 1 0,-4 4-3 0,0 1 3 15,-1 1-3-15,-6 2 2 0,3 0 1 0,-5-1-1 16,2-3-2-16,2-1 1 0,-1-3 2 0,3 0-2 16,3 0-2-16,1-5 3 0,3-2-8 15,1-7 0-15,4-3 4 0,0-7-1 0,-1-4 3 0,2-7 2 16,0-1 1-16,0-4 5 0,0 0 15 16,2-1 6-16,-1-7-11 0,5-6-10 0,2-4-13 15,1-4 3-15,1-3 8 0,3-3 4 0,-1-2 0 16,1 0-10-16,4 0-2 0,-3 0 0 0,2 5 1 15,-2 3 6-15,-3 3 0 0,-1 6-2 16,-2 4 2-16,-3 3-5 0,-1 2-1 0,-2 3-4 16,-2 1-8-16,0 0-11 0,0 1-7 0,0 6 5 15,0 4 5-15,1 1 14 0,-1 7 7 0,0 1 0 16,0 4 1-16,0 3-1 0,-3-1-1 16,1-1-1-16,0 0 3 0,2-7 1 0,0-2 1 15,4-3-7-15,0-3-2 0,2-5-1 16,-1-1 3-16,2-1 13 0,-3-3 4 0,4 0 6 15,-2-2 6-15,2-3 5 0,1-4-2 0,0-3-5 0,2-2-5 16,2-4-10-16,-2 0-3 0,1-3-2 16,0 1 0-16,-2-1-1 0,0 2 3 0,0 3 3 15,-3 5-4-15,-2 1 3 0,0 3-4 0,-2 3-1 16,-2 3 3-16,0 0-8 0,-1 1-3 16,1 0-14-16,2 0-3 0,-2 4 2 15,3 4 3-15,-2 3 16 0,3 2 1 0,0 3 3 0,1 4-4 16,-3-2-1-16,-1 2-1 0,4 1-2 0,-4-3 1 15,0 1-2-15,2-3-7 0,1 1-1 16,3-5-11-16,0 0-15 0,0-4-12 0,0-3-38 16,1-3-73-16,1-2-122 0,-1-2-356 0,-5 0-779 15</inkml:trace>
  <inkml:trace contextRef="#ctx0" brushRef="#br0" timeOffset="2819.8515">5461 1644 2496 0,'0'0'274'0,"0"0"-243"0,0 0-3 0,0 0 7 0,0 0 4 16,0 0-3-16,0 0-12 0,0 0-28 0,0 0-56 16,0 0-71-16,0 0-103 0,0 0-203 15,0 0-476-15,14-48-271 0</inkml:trace>
  <inkml:trace contextRef="#ctx0" brushRef="#br0" timeOffset="3441.3023">5513 1998 1756 0,'0'0'207'0,"0"0"-121"0,0 0 26 0,0 0 39 0,0 0 15 16,0 0-2-16,132-103-31 0,-113 82-35 15,-3-4-19-15,1 1-17 0,2-3-13 0,-6-2-13 16,4-1-9-16,-5-2-3 0,-1-2-6 0,2-4-6 15,-2-2-4-15,-2-2-5 0,2 1-3 16,-3-4 0-16,1 1 3 0,0 3-3 0,-1 4-2 16,-4 6 6-16,2 2-2 0,-2 1 1 0,3-2 8 15,-5 0-6-15,3-2 1 0,-1 3 5 16,-3 2-1-16,0 5 9 0,0 2 1 0,1 5 3 16,-2 4-10-16,0 3-22 0,0 5-27 0,0 1-31 15,-2 2 12-15,0 2 15 0,1 7 22 0,-4 5 26 16,0 4-8-16,-3 13-1 0,-2 14-1 0,-1 14-2 15,-1 5 4-15,0 1-2 0,-1-4 1 0,-1 0 4 16,1 1-3-16,-7 4 5 0,-2 3 2 0,-4 2-2 16,4 0 2-16,-2 2-3 0,3 0-7 15,3 1-3-15,-2 1 2 0,0 0-1 0,1-4 3 16,-1-3 3-16,0-6-1 0,5-9-1 0,-1-9 1 16,6-10 1-16,2-12-1 0,5-8 1 15,-1-7 4-15,1-4 14 0,2-3 25 0,0-3 5 16,0-7-3-16,1-5-19 0,-1-10-22 0,1-7-4 15,0-7 14-15,2-3 3 0,7-5-1 16,1-2-3-16,1-2-13 0,8 1 2 0,-1-3 0 16,1 0 9-16,6-2 1 0,0 0-5 0,2 4-6 15,3 4-8-15,-1 6-6 0,-5 7 7 0,1 9 7 16,-7 6 0-16,-4 8 1 0,-4 4-4 16,-7 4-7-16,0 3-8 0,-2 1-1 0,-1 10 2 0,1 3 7 15,1 6 9-15,-1 8-5 0,-1 5 5 0,0 6 4 16,0 1-4-16,0 1 10 15,0 1-7-15,0-2-11 0,5-3 0 0,0-3-5 0,1-4 0 16,1-2 2-16,0-5-12 0,-1-5-25 0,-1-3-34 16,0-3-57-16,1-3-70 0,-4-5-95 15,3-2-174-15,-3-2-477 0,-2 0-113 0</inkml:trace>
  <inkml:trace contextRef="#ctx0" brushRef="#br0" timeOffset="5271.4986">6295 1119 0 0,'0'0'0'16,"0"0"0"-16,0 0 42 0,0 0 140 0,0 0 43 15,0 0 6-15,0 0-8 0,0 0-44 16,0 0-70-16,0 0-43 0,0 0-38 16,0 0-13-16,0 0-9 0,0 0-3 0,-1-16-6 0,1 16-6 15,0 0 2-15,0 0 0 0,0 0 1 16,0 0 4-16,0 0 4 0,0 0 2 0,0 0 3 16,0 0 3-16,0 0-4 0,0 0 3 0,0 0 9 15,0 0-9-15,0 0 4 0,0 0-2 0,0 0-11 16,0 0 2-16,0 2-12 0,0-2 11 15,0 1-1-15,0-1 12 0,0 1 5 0,0 0-9 16,0 1 1-16,0 0-9 0,0 0 1 0,0 0 3 16,0-1-2-16,0 2 4 0,0-2-8 15,0 1 2-15,0-1-4 0,0 1 6 0,0-1 6 16,0 0-3-16,0 1 4 0,0-2-7 0,0 0 2 16,0 0 4-16,0 0-6 0,0 0 5 0,0 0-4 15,0 0-4-15,0 0 6 0,0 0-4 16,0 0 4-16,0 0 0 0,0 0-2 0,0 0 8 15,0 0 4-15,0 0 8 0,0 0 7 0,0 0 0 16,0 0-1-16,0 0 2 0,0 0 1 16,0 0-5-16,0 0 0 0,0 0-4 0,0 0-6 15,0 0-3-15,0 0-8 0,0 0 0 0,0 0-3 16,0 0-1-16,0 0 3 0,0 0-6 0,0 0-3 16,0 0 0-16,0 1 4 0,0-1 8 15,0 0 6-15,0 0 10 0,0 0 5 0,0 0 4 0,0 0 5 16,0 0-1-16,0 0 2 0,0 0-1 15,0 0-8-15,0 0-1 0,0 0-2 0,0 0 2 16,0 0 5-16,0 0 3 0,0 0 0 0,0 0 0 16,0 0 7-16,0 0-2 0,0 0 3 0,0 0 0 15,0 0-12-15,0 0 3 0,1 0-4 16,-1 0 1-16,0 0 3 0,0 0-8 0,1 0-4 16,0 0-7-16,1 0 1 0,2 0-5 0,-1 0 1 15,-1 0-2-15,4 0-10 0,-2 0 7 16,4 0-7-16,0 0-2 0,-1 0 11 0,0 0-9 15,2 0 4-15,1 0 1 0,0 0-8 0,-1 0 4 16,2 0-5-16,-2 3 8 0,1-1-4 0,1 1 3 16,-1 0-2-16,0 0-5 0,0 1 3 15,-1 1-4-15,0 0 5 0,-3-1 0 0,3 1-5 16,-1 1 5-16,-2 0-5 0,-1-1 4 0,2 2 1 16,-4-1-1-16,2-1-2 0,-1 2-2 0,-1 3 0 15,2 0-12-15,-2 2 5 0,-2-1 0 0,0-1-3 16,0 0 16-16,-1-2-6 0,0 1 1 0,0-1 4 15,0 2-4-15,0-3 2 0,0 2-1 16,-1 0 0-16,-1-1 1 0,-1 1 2 0,-3-1 4 16,3 1 0-16,-5-2 1 0,0 1 0 15,3 0 0-15,-3 0 0 0,0-1-2 0,2 0 6 0,0-4-7 16,1 2-1-16,0 0 4 0,3-2-4 16,-3-1 2-16,2 2 3 0,2-3-3 0,-2 0 0 15,-1 1 0-15,2-1 0 0,1 1 2 0,-1-1 0 16,-3-1 1-16,3 0 0 0,1 0 0 0,-3 2-5 15,0-1 2-15,2 1-2 0,-2 0-2 16,0 0 3-16,2-2-3 0,1 0 0 0,0 1-1 16,0-1 0-16,-1 0 3 0,2 0-1 0,0 0 4 15,0 0-5-15,-2 0 1 0,2 0 0 16,0 0-5-16,0 1 6 0,0-1-3 0,0 0-1 16,0 0 3-16,0 0-3 0,0 0 3 15,0 0-3-15,0 0 3 0,0 0-3 0,0 0 1 0,-1 0 2 16,1 0-5-16,0 0 5 0,0 0-3 0,0 0-2 15,0 0 4-15,0 0-2 0,0 0 2 16,0 0 5-16,0 0-3 0,0 0 4 16,0 0-3-16,0 0 0 0,0 0 1 0,0 0 1 15,0 0 4-15,0 0-3 0,0 0 1 0,0 0-1 0,0 0-2 16,0 0 2-16,0 0-4 0,0 0 3 16,0 0-2-16,0 0-2 0,0 0 2 15,0 0-5-15,-1 0 2 0,1 0-2 0,-1 0-1 0,0 0-2 16,-3-1-7-16,0 0 6 0,2 0-3 15,-2 1 6-15,-1-1 4 0,4-1-4 0,-3 2 1 16,1-1-3-16,1 1-1 0,-1 0 1 0,-2-1 1 16,3 1 2-16,-3 0-1 0,-1 0 1 0,3 0 0 15,-4 0 1-15,2 0 2 0,0 0-5 16,-3 0 4-16,4 0-10 0,-3 0 4 0,3 2 2 0,-3 1-6 16,2-1 10-16,-1-1-4 0,-1 2 0 0,3-1 3 15,-2-1-4-15,3 2 3 0,2-2 0 16,-2 0-2-16,2-1-1 0,-1 1-2 0,0 1 1 15,2 0-4-15,-1-1 6 0,1-1 0 16,0 1-3-16,0-1 9 0,0 1-7 0,0 2 3 16,0-2 1-16,0 1-3 0,0 0 5 15,0 1-2-15,0-1 0 0,0 1 2 0,0 0 0 0,0 2 2 16,1 0-1-16,-1 1 6 0,2 1-6 16,0 3 3-16,-1 0 1 0,1 2-7 0,-1 2 8 15,0 2-2-15,-1 0-1 0,1 1 6 16,-1 0-6-16,1 2 0 0,-1-2 0 0,1-1 1 0,-1-2-4 15,2-1 2-15,-2-3 0 0,1 0-3 16,-1-3 6-16,0 0 0 0,0-2-1 0,0-1 2 16,0-1-5-16,0-1 4 0,0 0-1 0,0-2-4 15,0 2 6-15,0-2-2 0,0 0 2 0,0 0 2 16,0 0 6-16,0 0-3 0,0 0 4 0,0 0 4 16,0 0-10-16,0 0-1 0,0 0-2 15,0 0-10-15,0 0 2 0,0 0-11 0,0 0-15 16,0 0-22-16,0 0-56 0,0 0-85 15,-3 0-97-15,1 0-227 0,1 0-669 0</inkml:trace>
  <inkml:trace contextRef="#ctx0" brushRef="#br0" timeOffset="5531.4466">6100 2136 2408 0,'0'0'176'0,"0"0"-180"0,0 0-16 15,0 0 31-15,0 0 58 0,0 0 48 0,0 0 9 16,0 0-26-16,0 0-40 0,0 0-32 16,0 0-15-16,0 0-3 0,0 0 0 0,0 2-1 15,0-2-3-15,0 0-4 0,0 0-6 0,0 0-3 16,0 0-10-16,0 0-15 0,0 0-31 0,0 0-43 15,0 0-65-15,0-1-157 0,0 0-454 16,0 1-764-16</inkml:trace>
  <inkml:trace contextRef="#ctx0" brushRef="#br0" timeOffset="16558.8786">3702 2669 0 0,'0'0'0'16,"0"0"152"-16,0 0 252 0,0 0-38 0,0 0-13 15,0 0-38-15,0 0-55 0,0 0-52 0,0 0-42 16,0 0-38-16,0 0-28 0,0 0-22 15,-5-21-20-15,5 21-17 0,0 0-17 0,0 1-17 16,0 1-15-16,0 1-12 0,0 5 7 0,0 5 12 16,2 6 15-16,0 8 12 0,0 3-2 0,0 6-5 15,0 1-6-15,1 1-4 0,0 0-6 16,-1-1-2-16,-1 0-1 0,0-2 0 0,-1-1 1 16,0 0 0-16,0 0-1 0,0 0 2 15,-2-2 1-15,-1-2 1 0,-2 0 0 0,3-4 1 16,0-3-2-16,1-2 3 0,0-4 0 0,1-2 2 15,0-4-1-15,0-1-4 0,0-3-1 0,0-1-4 16,1-4-3-16,0 1-6 0,2-1-12 0,1-1-14 0,1-1-31 16,-2 0-40-16,2 0-77 0,-1-3-145 15,1-1-327-15,-2 0-500 0</inkml:trace>
  <inkml:trace contextRef="#ctx0" brushRef="#br0" timeOffset="16871.9594">3451 3144 1481 0,'0'0'174'0,"0"0"-146"0,0 0-22 15,0 0 45-15,0 0 72 0,0 0 70 0,0 0 9 16,0 0-21-16,0 0-40 0,0 0-45 16,0 0-31-16,80 136-24 0,-62-111-14 0,0 0-9 15,-1 1-2-15,2-1 0 0,-4 1-4 0,1-1 7 16,-2-2-9-16,0-1-3 0,-2-4 1 0,0-2-7 15,-3-5 8-15,-1-5 4 0,1 0 9 16,-3-4 17-16,1-2 15 0,-1 0 14 0,3-8 2 16,2-3-11-16,3-4-17 0,-1-2-16 0,3-5-10 15,1 0-6-15,-2-2-1 0,1 1-4 0,-1-1-4 16,-2 2 1-16,1 0-14 0,0 2-13 16,-4 0-23-16,-2 1-52 0,2 2-77 0,-2 2-179 15,-3 4-578-15,-1 4-693 0</inkml:trace>
  <inkml:trace contextRef="#ctx0" brushRef="#br0" timeOffset="17748.8334">1883 4485 0 0,'0'0'337'0,"0"0"6"16,0 0-40-16,0 0-21 0,0 0-6 0,0 0-11 15,0 0-35-15,0 0-42 0,0 0-37 0,0 0-40 0,0 0-30 16,0 0-21-16,-19-123-25 0,27 111-11 15,1 1-10-15,3 0-6 0,2 0-4 0,5 1-2 16,4 2-2-16,3 0-1 0,3 2 2 0,2 2 4 16,1 0 1-16,0 2 0 0,1 1 3 15,-3 1-1-15,-3 0-1 0,-3 0-2 0,-3 0-1 16,-5 0 0-16,-6 0 1 16,0 0 7-16,-6 0 15 0,-1-3 14 0,-2-1 9 0,-1-3-1 0,0-1-10 15,0-3-10-15,0 1-7 0,-4 0-6 16,-1 0 0-16,-3-1 1 0,3 3 1 15,-2 0 4-15,2 3-1 0,1 1-2 0,1 2-1 0,0 0-6 16,0 2-11-16,3 0-12 0,0 0-17 16,0 4-3-16,0 6 5 0,3 5 9 0,0 7 17 15,0 5 5-15,5 5-1 0,-2 3-2 0,3 2-1 16,-1 3-2-16,2 2 1 0,-3 0-1 0,-3 3 0 16,2 2-3-16,-5 1 3 0,-1-1-1 0,-1 3 2 15,-7-3 6-15,-1-3-5 0,0-6 0 16,0-7 0-16,-3-5-3 0,1-6 8 0,-1-4 9 15,0-4 9-15,-5-4 13 0,1-3 8 0,-4-3 1 16,-1-2-3-16,-5 0-5 0,-2-3-9 16,1-7-8-16,0 0-3 0,0-1-9 0,7-4 4 0,-1 1 0 15,7 0-4-15,3-1 2 0,2 0-10 16,3 2-7-16,1 1-10 0,0 1-15 0,5 1-21 16,0 2-28-16,0 0-41 0,10 1-68 0,-1 0-106 15,1 2-274-15,-2 3-1010 0</inkml:trace>
  <inkml:trace contextRef="#ctx0" brushRef="#br0" timeOffset="18712.2154">2728 4450 2233 0,'0'0'91'15,"0"0"-22"-15,0 0 23 0,0 0 35 16,0 0 19-16,0 0-8 0,-133 17-38 0,109-5-35 15,-1 1-26-15,2 4-13 0,3 1-11 0,1 2-4 16,6 1-4-16,3 2-5 0,1 4 0 16,1 2-3-16,7 1-5 0,1-3-3 0,3 0-10 15,8-5-3-15,2-2 3 0,1-4 1 0,4-3 16 0,1-5 4 16,2-4 4-16,-1-4 2 0,0 0-2 16,-3-4 3-16,-1-4 4 0,-4-5 3 0,1-1 0 15,-3-4-5-15,-3-2-1 0,2-1-5 16,-4-4 2-16,-1 0 0 0,-3 1 1 0,-1 2 3 15,0 4 1-15,0 3 1 0,-3 4 3 16,-2 4-3-16,3 2-2 0,-1 4-5 0,2-1-9 0,1 2-12 16,0 0-11-16,-2 5 1 0,2 5 5 0,0 3 11 15,0 5 8-15,0 4 2 0,6 1-2 0,-1 3-2 16,2 0 0-16,2 0 0 0,5 0-3 16,0-3-1-16,0 0-2 0,3-5-4 0,-1-3 2 15,0-3-2-15,1-5 2 0,-3-5 3 16,1-2 6-16,0-2 2 0,-3-6 10 0,1-4 5 0,-1-2 0 15,-1-4 3-15,-4-5-3 0,-1-1-2 16,-2-4-2-16,-1-2 2 0,-3-1 1 0,0-1 2 16,-3 1 2-16,-1 3 0 0,-2 5 2 0,1 2 3 15,-1 6 0-15,1 4 2 0,3 4 0 0,-1 4-6 16,3 0-6-16,0 3-10 0,0 0-12 16,0 0-11-16,0 4-3 0,0 4 2 0,3 5 7 15,0 4 11-15,3 4 4 0,0 3 1 16,2 1-2-16,0 2-3 0,2 0 0 0,-2 0-4 15,2-2 0-15,1-3 1 0,1-4-3 0,0-4-1 16,0-4 4-16,1-4 3 0,-2-4 5 16,-1-2 7-16,-1-1 2 0,-2-7 4 0,2-4 2 0,-3-3-1 15,0-4-2-15,0-3-1 0,-3-3 0 16,-2 0 0-16,-1-1-2 0,0-1 1 0,0 4 0 16,0 1 1-16,-2 3 2 0,-2 4 1 0,2 5-1 15,0 3 0-15,2 4-2 0,0 2-9 16,0 1-11-16,0 0-15 0,0 3-8 0,0 4 3 15,0 3 7-15,6 5 12 0,-2 3 6 16,5 2 1-16,-1 3-1 0,2 2-1 0,0 0 0 0,0 1-4 16,0-2-1-16,1-2-2 0,0-3-2 0,0-6 5 15,1-2 2-15,-2-6 3 0,2 0 4 16,-1-4 1-16,-2-1 3 0,-1-1 5 0,2-6 2 16,-1-3 1-16,-1-3 0 0,2-1-2 0,-3-4-2 15,0-2 1-15,2-5 0 0,0 1 0 16,-2-2-2-16,1-3-2 0,-1 2 0 0,1-3-1 15,-2-1-2-15,1-1-1 0,0 1 0 16,-2 0-1-16,2 0 3 0,-2 1 1 0,-1 0 0 0,-1 0 2 16,1-1-5-16,-1 1-3 0,-1 1 2 15,-2 1-4-15,0-1 4 0,0 4 0 0,-1-2-1 0,-3 4-2 16,0 0 4-16,0 4 1 0,-2 3 3 16,2 5 1-16,-1 2 0 0,2 3-3 0,1 3-2 15,-1 2-8-15,2 1-6 0,-2 0-11 0,3 4-8 16,-3 4 4-16,-2 8 6 0,0 6 10 0,-3 7 10 15,1 6 4-15,2 4-4 0,1 4-1 16,1 1 0-16,3 4-3 0,0 1 1 0,0 2 1 16,0 0-2-16,6-2 1 0,-2-2-2 15,5-4-9-15,1-5-8 0,1-5-15 0,-1-4-22 0,5-8-38 16,-2-3-55-16,0-7-70 0,0-7-123 16,-4-4-303-16,-1 0-894 0</inkml:trace>
  <inkml:trace contextRef="#ctx0" brushRef="#br0" timeOffset="18856.8691">3342 4309 1670 0,'0'0'402'0,"0"0"-188"0,0 0-44 16,0 0-10-16,0 0-15 0,0 0-37 0,0 0-46 15,0 0-49-15,0 0-44 0,0 0-41 0,38-118-49 16,-7 108-90-16,4 3-206 0,-8 2-480 16,-8 2-298-16</inkml:trace>
  <inkml:trace contextRef="#ctx0" brushRef="#br0" timeOffset="19367.8951">3735 4219 2335 0,'0'0'112'0,"0"0"-105"0,0 0 34 15,0 0 42-15,0 0 25 0,-118 104 7 0,100-83-18 16,2 2-28-16,4 1-17 0,1 2-18 16,3 2-7-16,1 0-9 0,5-1-7 0,2 0-2 15,2-4-3-15,6-4 0 0,7-3 1 0,0-3 1 16,5-6 0-16,2-3 1 0,3-4 0 15,-1-4-5-15,1-6-3 0,-3-5-2 0,-2-4-2 16,-4-1 4-16,-5-4 0 0,-3-1 0 0,-8-1-1 16,0-2 0-16,-10 1-7 0,-3 2 0 15,-4 3-5-15,-2 3 0 0,-2 2 5 16,0 3 2-16,2 2 5 0,2 4 3 0,3 1 2 0,3 4 3 16,6 1 0-16,2 2-10 0,3 0-27 0,2 2-5 15,3 4-4-15,4 3 5 0,1 3 24 16,8 0-1-16,1 2-1 0,4-2 4 0,2-1 3 0,2-3 7 15,3-3 9-15,-3-3 3 0,0-2 11 16,-2 0 5-16,-1-6 5 0,-3-3 6 0,-4-3 2 16,-1-1 1-16,-1-5-2 0,-2-3-2 0,-2-2-8 15,-2-4-5-15,1-1-4 0,-5-3-5 0,0-2-1 16,-3-3-5-16,2-1-2 0,0-2-1 16,1-1-6-16,1-1 1 0,-1-2-3 0,1-2-1 15,1 3 2-15,-1 1-1 0,-1 4 0 0,1 6 4 16,-3 5 6-16,-1 7 5 0,-2 8 6 15,0 4-3-15,0 5-10 0,0 2-17 0,0 0-25 0,-3 5-17 16,-3 7 6-16,-1 9 10 0,-3 8 22 0,-2 11 12 16,0 6 1-16,2 5-2 0,1 4 0 15,1 1 0-15,1 2-2 0,1 0 0 16,0 0-1-16,1 2 1 0,-3-4-1 0,6-4-13 16,2-5-19-16,2-8-18 0,9-4-19 0,2-7-14 15,2-6-65-15,2-4-135 0,-4-8-321 0,-3-4-1028 0</inkml:trace>
  <inkml:trace contextRef="#ctx0" brushRef="#br0" timeOffset="20277.4784">4342 4059 2582 0,'0'0'-26'15,"0"0"-8"-15,0 0 46 0,0 0 42 0,0 0 31 16,0 0 17-16,-122 116-1 0,101-85-18 0,4 2-26 15,1 3-21-15,4 0-17 0,6 1-8 16,3-3 0-16,3-2-6 0,2-1-1 0,7-6 1 16,2-3-4-16,4-5 6 0,-4-5-2 0,4-3-4 15,-4-4-2-15,2-4-2 0,-2-1 5 16,0-5 5-16,-1-7 6 0,2-3-9 0,-2-5-4 16,-2-4-6-16,-1-2-8 0,-4-3 7 0,-3 1 1 15,0 0 2-15,-4 3 10 0,-6 3 0 16,0 4 4-16,-3 0 4 0,0 2-2 0,2 3 2 0,-3 4 0 15,5 2 0-15,2 0-1 0,2 4 3 16,3 3-5-16,2-2-9 0,0 2-13 0,0 0-28 16,4 0-2-16,1 2 4 0,4 3 13 0,6 0 27 15,2-1 3-15,8-1 0 0,3-1 1 0,4-2-2 16,2 0 0-16,-2-2 2 0,2-4 3 0,-3-2 2 16,-4-1 6-16,1-2 3 0,-6-2 0 15,-2 1 2-15,-1-3-5 0,-6 1 0 0,0 1 2 16,-7 3 2-16,-2 1 4 0,-3 3 0 0,-1 0-3 15,0 3-5-15,-3 1-9 0,0 0-12 0,-4 2-14 16,0 0-1-16,-5 6-2 0,-2 2 2 16,-2 5 13-16,-1 3-4 0,1 2 1 0,4 5-5 15,0-1-13-15,3 4-9 0,1-1-19 0,6 0-19 16,2-4-10-16,0-4 3 0,3-4 18 16,6-5 29-16,0-2 25 0,1-4 13 0,-1-2 13 0,1 0 7 15,-1-6 2-15,-1-3 8 0,1-3 1 16,-2-3-1-16,1 0 4 0,-3-4 2 15,0-1 4-15,-4 0 2 0,1 0 0 0,1-3-7 0,-2 4-6 16,0 1-4-16,1 2-10 0,-1 4 3 0,1 3-4 16,0 3-3-16,0 2-3 0,-1 3-16 15,1 1-22-15,-1 1-14 0,1 6-5 0,2 5 8 16,0 6 16-16,2 5 11 0,-1 6 0 0,1 5 4 16,-1 5-1-16,0 6 3 0,-1 3 5 15,1 7-4-15,-3 3 3 0,-2 7-1 0,-3 0-3 16,-6 3 2-16,-6 0 0 0,-3-5-2 0,-4-2-1 15,-1-7-3-15,-5-5-3 0,4-7 0 0,-1-9-1 16,3-10 4-16,2-9 7 0,4-6 4 16,0-5 11-16,5-3 6 0,1-1 6 0,-1-7 4 15,2-2-1-15,2-4-3 0,4-3-8 0,1-4-5 16,2-6-3-16,2 1-1 0,4-5-3 0,3-1-1 16,3-1-2-16,1-2-1 0,5-1 1 15,0-2 0-15,3-2 1 0,2-4-3 16,0-3 1-16,4-1 0 0,-1-4-3 0,1-1 1 0,0 0-1 15,-1-1-1-15,0 1 4 0,-4 1-1 16,-1 5 1-16,-5 3 2 0,-1 6-2 0,-4 5 3 0,-1 5 2 16,-5 7 2-16,-3 7-2 0,0 3 7 15,-2 5-3-15,0 4-6 0,0 2-7 0,0 0-24 16,0 0-19-16,-2 8 1 0,0 4 10 16,-2 4 14-16,3 9 21 0,0 2-2 0,1 4-2 0,0 2 0 15,3 3-2-15,4 0-4 0,3-1-17 16,3-2-29-16,1-5-44 0,3-4-49 0,1-7-69 15,2-4-160-15,-4-6-599 0,-5-3-471 0</inkml:trace>
  <inkml:trace contextRef="#ctx0" brushRef="#br0" timeOffset="20399.4044">4853 3904 2481 0,'0'0'123'0,"0"0"-106"0,0 0-21 0,0 0-1 16,0 0-10-16,0 0-23 0,0 0-66 0,0 0-92 15,0 0-214-15,0 0-460 0,0 0-109 0</inkml:trace>
  <inkml:trace contextRef="#ctx0" brushRef="#br0" timeOffset="20597.6113">5164 3985 1713 0,'0'0'825'0,"0"0"-818"0,0 0-1 15,0 0 28-15,0 0 29 0,-127 74 23 0,105-59 4 16,3 2-16-16,7 0-22 0,1 2-20 0,2 0-8 16,5 4-10-16,1-1-2 0,3 1-6 15,0-2-3-15,3 1-10 0,6-2-18 0,2-3-17 16,4-3-29-16,2-4-40 0,2-4-86 0,-3-1-245 16,-5-4-862-16</inkml:trace>
  <inkml:trace contextRef="#ctx0" brushRef="#br0" timeOffset="21117.1293">5391 4024 2493 0,'0'0'73'0,"0"0"-91"16,0 0 22-16,0 0 43 0,0 0 27 16,0 0 9-16,-137 85-8 0,117-67-17 0,4 3-21 15,3 1-13-15,3 1-9 0,3 0-5 0,5-3-3 16,2-1-4-16,2-3 1 0,9-3 4 15,1-5 4-15,6-2 3 0,1-2 2 0,3-4-10 16,3 0-3-16,-1-2-4 0,-3-5-1 0,0-1 6 16,-5-1 3-16,-3 0 10 0,-4-1 5 0,-6 1 6 15,-1 2-2-15,1 2-2 0,-3 1-6 0,0 2-5 16,0 2-7-16,0 0-8 0,0 0-10 16,0 0-14-16,0 0-13 0,1 0-13 0,3 1 9 15,1 3 10-15,2 1 17 0,7 1 16 16,3 2 0-16,6-3 0 0,3-1 2 0,3-3 1 15,-6-1 4-15,4 0 2 0,-6-5 3 0,-1-5 7 16,-4 0 5-16,0-4 2 0,1-3 0 0,-4-3-2 16,0-2-3-16,-1-4-5 0,0-1-2 15,-3-6-3-15,0-1-5 0,-1-5 0 0,1-2-2 16,0-2-8-16,2-6-1 0,-2-1-3 0,1-2 1 16,1-2 4-16,-1 4 4 0,0 1 2 0,-4 5 7 15,-1 5 6-15,-4 6 7 0,-1 8 10 16,-1 6 5-16,-4 6 2 0,1 5-4 0,1 5-11 0,-3 3-22 15,2 2-12-15,-5 7-5 0,-4 9-6 16,-4 6 14-16,-1 5 3 0,3 7-1 0,-4 6 5 16,4 4-5-16,2 5 3 0,2 6 1 15,2 1 0-15,5 2 0 0,0-2 0 0,4-5 1 16,0-6-2-16,1-4-2 0,6-5-7 16,4-7-5-16,1-2-10 0,4-6-13 0,1-1-26 0,1-5-58 15,2-4-117-15,-3-4-361 0,-6-4-1074 0</inkml:trace>
  <inkml:trace contextRef="#ctx0" brushRef="#br0" timeOffset="24344.0544">2412 5623 0 0,'0'0'463'0,"0"0"-90"0,0 0-62 15,0 0-49-15,0 0-8 0,0 0-25 0,0 0-29 16,0 0-33-16,0 0-34 0,0 0-23 0,0 0-18 16,0 0-17-16,-92-105-12 0,76 115-16 0,-1 5-11 15,-2 5-5-15,-1 5-10 0,0 0 0 16,2 4-4-16,1 2-2 0,4-1-2 0,6 1-5 16,1 0-3-16,6-3-5 0,0-1-1 15,6-4-6-15,6 0-5 0,2-5-4 0,4-5-6 16,3-2 5-16,0-5 3 0,1-5-1 15,2-1 5-15,-1-5-2 0,-2-5 3 0,-1-2 4 0,0-5 4 16,-5-1 1-16,2-4 0 0,-5 0 3 0,-2-2-2 16,-3-1 4-16,-4-1-1 0,-3 2 0 0,0 2 5 15,-6 1-3-15,-1 6 2 0,-2 1 4 0,-1 4-3 16,0 3 4-16,2 4-5 0,1 3-5 16,3 0-6-16,-2 2-3 0,2 7 1 0,3 4 0 15,1 4 6-15,0 2-3 0,0 3-4 0,4 4-1 16,4 1-10-16,2 0 4 0,0 2-1 0,6 1-1 15,-3-1 4-15,2 2-7 0,1-1 3 16,3 0-1-16,1-4-5 0,0-5-13 16,1-6-16-16,-1-7-2 0,-5-4 12 0,1-4 29 15,-4-2 23-15,-3-6 15 0,0-5 5 0,-5-1-3 16,1-5-3-16,-4-2-1 0,-1-4-4 0,-1-1 2 16,-5-1-2-16,-1-2-2 0,1-3 1 15,-2-1-4-15,4-2 1 0,-1 1-3 0,4-1 3 16,1 2-7-16,0 3-1 0,9 4 0 0,-1 2-9 0,3 7 3 15,0 6-2-15,0 1-4 0,0 6 1 16,2 3-4-16,0 1-1 0,-1 1 1 0,0 6-3 16,-1 6 3-16,-1 0-1 0,-1 4 1 0,-1 3-2 15,-2 2 5-15,-1 1 0 0,-2 3 0 16,-1 2 7-16,-1 0-6 0,-1 2 0 0,0-1 1 16,0-1-4-16,0-1 6 0,2-2 1 0,1-4-1 15,2-3 1-15,2-5-3 0,3-4 1 0,0-4 2 16,1-4 9-16,1-1 4 0,2-5 5 15,3-4 4-15,1-5-4 0,1-2-3 0,4-3-4 16,2-5-2-16,-2-2 2 0,5-1 2 0,-1-4 2 16,0 0 1-16,2-2 2 0,0 0-3 0,-2-2-2 15,0 2 2-15,-5 2-6 0,-1 4 7 16,-3 4 5-16,-5 4 2 0,-4 2 10 0,-1 7-3 16,-6 3 3-16,-1 3-3 0,-1 4-11 0,0 0-12 15,-3 0-22-15,0 5-11 0,-6 4 0 0,-1 5 6 16,-5 4 12-16,-1 2 4 0,-2 3 0 15,1 0-5-15,0 4 0 0,1 0-3 0,3 3-5 16,1 1-10-16,3 1-23 0,4-3-31 16,5-4-20-16,1-4 8 0,9-9 23 0,3-2 35 15,1-5 31-15,2-5 7 0,1-2 5 0,-1-8 0 16,0-2-1-16,0-4 7 0,-3-3 4 0,-2-1 6 16,-2-1 8-16,-1-1 1 0,-4 0 5 0,-1 0-3 15,-2 0-4-15,-1 1-2 0,0 3-1 16,0 2 0-16,0 1-7 0,0 4-4 0,0 3-8 0,1 2-7 15,0 2 2-15,1 2-16 0,2 2-11 16,0 0-8-16,4 6-6 0,1 4 5 0,2 3 6 16,1 7 3-16,-1 4-1 0,1 3 3 0,-1 7 3 15,-3 3 3-15,1 4 12 0,-2 6 0 16,-3 3 2-16,-1 4-2 0,-3 3-9 0,0 3-15 16,-3 1-24-16,-5 0-32 0,-2-1-29 0,-2-4-13 15,-3-3 5-15,-3-3 23 0,-3-6 30 16,-4-6 21-16,0-2 18 0,0-8 14 0,1-5 13 15,0-7 21-15,1-3 15 0,5-6 13 0,-2-5 10 0,3-2 2 16,3 0 2-16,1-7-4 0,2-4-7 16,5-3-12-16,0-1-13 0,4-4-12 0,2-3-7 15,1-2-3-15,6-3 0 0,3 0-4 0,3-3 0 16,1-1-2-16,4-3 1 0,2-1 0 0,0-5-3 16,4-1 3-16,1-7-1 15,1-3-3-15,0-3 3 0,1 0-2 0,-2-6-2 0,2 2 2 16,-5 1 1-16,-3 2 5 0,-2 3 10 0,-4 5 7 15,-2 5 9-15,-6 3 14 0,-1 7 1 16,-3 3 8-16,-1 4 5 0,0 4-6 0,-1 6 2 16,-2 6-6-16,0 4-13 0,3 2-12 0,-1 3-15 15,1 0-22-15,0 2-14 0,0 6 2 0,0 4 6 16,0 6 14-16,0 6 10 0,1 1-2 16,6 1-2-16,-2 2-1 0,4 1-1 0,0-1-1 15,1 0-2-15,3-4-5 0,3-2 2 0,2-3 0 16,-1-7 4-16,1-4 5 0,0-4 1 15,0-4 1-15,-4-4 4 0,1-7 2 0,-3-3 1 0,-2-3 4 16,-2-4 0-16,-3-1 0 0,-4-2 0 16,-1-1-3-16,0 0 1 0,-1 0 0 0,-5 3 0 15,-1 0 2-15,0 2 2 0,0 1-2 16,2 4 1-16,-2 5 3 0,5 4-4 0,-1 2-2 16,1 4-11-16,2 0-18 0,0 0-16 0,0 5 2 15,0 7 3-15,2 3 15 0,1 5 12 0,-1 0-1 16,4 2-1-16,-1 1-1 0,1 0-3 0,0 2 0 15,3-1 0-15,-1 1-2 0,0-3-2 0,2-2-1 16,-1-3-3-16,1-4 7 0,-3-4 5 16,2-4 5-16,-3-5 10 0,-1 0 5 0,-1-4 4 15,-1-4 0-15,1-5-4 0,2-3-5 0,-2-3-1 16,0-1 1-16,0-3 0 0,-2 0 1 16,2-1-1-16,-2 0-1 0,1-2-1 0,2-1-4 15,0 2-2-15,0-1 0 0,0 7-4 0,1 4 0 16,0 2-4-16,2 5-6 0,-2 4-7 0,0 1-4 15,2 3-4-15,1 0 1 0,1 6 2 16,-1 3-1-16,0 4 1 0,1 1 2 0,-1 2 1 0,-2 5 6 16,2 0 1-16,-2-1 3 0,0 0 3 0,-2-2-1 15,-3 4 0-15,-1-3-2 0,-1-1 2 16,0-4-1-16,0-2 3 0,-2-4 3 0,1-3 10 16,1-4 19-16,-2-1 19 0,2 0 12 0,-1-3-9 15,1-5-20-15,0-4-20 0,0-2-12 16,0-1 1-16,3-4 0 0,2 1 1 0,2 0-2 15,2 0 0-15,-1 0-1 0,2 4-1 0,2 0-1 16,-2 3-2-16,-2 3-3 0,1 3-3 16,-1 4-3-16,-2 1-4 0,1 1 1 0,1 5-2 15,-3 4-1-15,2 1 5 0,-3 0 3 0,1 1 4 16,-3 1 3-16,1-1 4 0,-2 1-3 0,0-2 3 16,-1 1 2-16,0-3-3 0,0-2 3 15,0-2 0-15,0-3 8 0,0-1 15 0,0-1 21 16,0 0 17-16,0-3-8 0,1-3-18 0,1-2-22 15,-1-1-15-15,1-2 3 0,0 1 2 16,3 0 2-16,-2 2-4 0,4 1-4 0,0 1-3 0,1 1-5 16,-1 3-1-16,2 2 0 0,2 0 1 15,0 0 0-15,1 5 2 0,2 1 3 0,0 0 1 16,2 1 2-16,1 1-1 0,0 1-1 16,1-2 2-16,0 1 0 0,1-2 4 0,-2-2 1 15,1-2 0-15,-3-1 4 0,1-1-1 0,-4 0 2 16,2-5 3-16,-5-2 3 0,-1-2 3 0,1 0 3 15,-5-2-1-15,1-1-1 0,-3-4 0 16,-1 0-1-16,-1-4-1 0,0 2 2 0,0 2-2 16,-2 0-2-16,-3 3 0 0,2 3 0 0,-3 0-1 15,3 3 2-15,-2 4-4 0,1 1-4 0,3 1-3 16,-2 1-13-16,2 0-12 0,-2 1 4 0,1 5-2 16,-2 5 8-16,-2 2 13 0,2 4-6 0,0-2 1 15,1 3-3-15,3 1-2 0,0 1 2 16,0-2-1-16,1-1-1 0,4-2-1 0,1-4-1 15,3 0-1-15,-2-4 5 0,2-3 6 0,0-1 1 16,-1-3 7-16,1 0 4 0,0 0 3 16,2-6 7-16,-1-2-1 0,0-3 1 0,0-1-4 15,0-3-6-15,-1-1-1 0,2-2-3 0,-2-2-1 16,1-2 0-16,-1 4-1 0,0-2-1 0,0 1-3 16,1 3 5-16,0 4-5 0,-1 1-2 15,-2 4-1-15,3 1-8 0,-1 3-1 0,-2 2-3 0,0 1-3 16,0 0-2-16,0 4 0 0,-3 3-4 0,2 2 2 15,-3 1 5-15,1 2 1 0,1 2 8 16,-4 2 4-16,0-1-2 0,0 0 5 16,-1 1 1-16,0 1-1 0,0-1 4 0,0-4-3 15,-1-1 2-15,0-2-2 0,1-4 0 0,-1-2 3 16,1-2 7-16,0-1 16 0,-2 0 16 0,2 0 20 16,0-1-5-16,0-4-18 0,0-2-15 0,0-4-21 15,0-1 0-15,3 0 2 0,2-3-3 16,0-1 1-16,2 3-3 0,1 0 0 0,2 0 0 15,-2 2-1-15,1 2 0 0,1 0-2 0,-2 5 2 16,-2 0-5-16,0 3 0 0,1 1-1 0,-2 0-5 16,2 0 4-16,0 4 2 0,1 1 2 15,1 2 3-15,0 0 0 0,0 2-1 0,1-1-3 16,0 2 1-16,-1-2-1 0,2-1 2 0,-4 0 3 16,2 0-3-16,-1-2 5 0,-1-2-1 0,2 0 1 15,-4-2 0-15,1-1 1 16,0 0 3-16,1 0 2 0,0-1 0 0,-1-4-1 0,-1 0 1 0,0 0 0 15,1-1 5-15,-2-1 0 0,0 1-3 16,-1 1-1-16,1-1 0 0,-1 1-5 16,0-1-1-16,0 2 1 0,2-2-7 0,-2 0 4 15,3 0-1-15,-2 0-3 0,3 0 8 0,-1 0-6 16,1-1 1-16,0 0 1 0,0-1-4 0,1 0 3 16,-1-1 1-16,2 1 1 0,-3-1-1 0,0 0 2 15,1-1 0-15,-3 2-1 0,0 1 7 16,-1 0-4-16,0 2-1 0,0 0 1 0,-2 2-6 15,-1-1 5-15,2 3 0 0,-2 1-2 0,0 0-1 16,0 0-10-16,0 0-14 0,0 0-17 0,-2 1-8 16,0 4 5-16,-3 3 14 0,1 2 17 0,-3 1 10 15,-1 5 2-15,2-1 1 0,-2 2-3 0,-1 0 6 16,0 2-6-16,2-1-9 16,3-2-8-16,1-1-12 0,3-6 1 0,0-2 6 0,1-2 11 15,3-2 7-15,1 0 7 0,-1-3 4 0,2 0 4 16,0 0 7-16,2-3 0 0,-4-2 3 15,3 0 1-15,-2-2-2 0,1 0 6 0,-2-2 0 16,1 1-2-16,-3-2-2 0,1 2-5 16,1 1-2-16,-3 1 0 0,2-1 0 0,1 0-4 15,0-1-3-15,-1 3-4 0,3 1-5 0,-4-1 4 16,3 1-1-16,-1 2 1 0,-2-1 3 0,2 0-4 16,-1 2-1-16,-1 0 0 0,0 0-1 0,0 1 1 15,-1 0-2-15,-1 0 1 0,0 0-3 0,0 0-2 16,0 0-2-16,0 0-6 0,0 0 1 15,0 0-5-15,0 0-1 0,0 0 7 0,0 1 1 16,1 1 10-16,1-1 3 0,-1 1-2 0,0-1 3 16,0 0-2-16,0 0-2 0,1 0 1 0,-1 0-3 15,0 1-11-15,-1-1-13 0,0 1-29 16,0-1-42-16,-2 0-57 0,-4 2-170 0,0-2-565 16,2-1-522-16</inkml:trace>
  <inkml:trace contextRef="#ctx0" brushRef="#br0" timeOffset="24701.4504">4903 5349 1327 0,'0'0'97'0,"0"0"-35"16,0 0 70-16,0 0 61 0,0 0 31 15,0 0-5-15,0 0-43 0,0 0-29 16,0 0-17-16,112-134-19 0,-102 115-18 0,-3-1-16 0,-1-1-15 15,-1 0-11-15,-2-3-12 0,-2 0-5 16,0-1-9-16,-1-1-7 0,0 0 1 0,-1-4-2 16,0 1-4-16,-3-3-4 0,1 0-3 15,1-1-6-15,1 0 4 0,-1 0 1 0,0 2-1 0,1 2 9 16,1 5-4-16,-1 5 3 0,-1 6 7 16,1 5-11-16,0 4 1 0,0 4-22 0,1 0-33 15,-1 7 1-15,-3 6 2 0,0 6 17 0,0 7 28 16,-2 5 1-16,0 6-3 0,0 3 3 15,-2 5-3-15,2 3-4 0,-1 4 6 0,0 3-1 0,2-1 0 16,3 2 3-16,0-3-7 0,2-1-12 16,2-6-27-16,8-4-41 0,6-9-44 0,5-9-79 15,3-10-112-15,3-9-139 0,-6-5-481 16,-7 0-76-16</inkml:trace>
  <inkml:trace contextRef="#ctx0" brushRef="#br0" timeOffset="24817.7436">5012 5070 2362 0,'0'0'211'0,"0"0"-113"0,0 0-53 0,0 0-35 16,0 0-25-16,0 0-4 0,0 0-11 0,137-48-19 16,-99 46-54-16,0 2-96 0,-3 0-225 0,-6 0-499 15,-13 0-41-15</inkml:trace>
  <inkml:trace contextRef="#ctx0" brushRef="#br0" timeOffset="26021.1848">6420 1787 770 0,'0'0'547'0,"0"0"-370"0,0 0-94 0,0 0-6 15,0 0 19-15,0 0 25 0,0 0 27 0,0 0 5 16,0 0-7-16,0 0-15 0,0 0-30 0,121 1-24 16,-82-6-15-16,4 2-9 0,6-2-4 15,1 0-5-15,8-2-11 0,-1 2-9 0,4-1-11 16,-2 0-10-16,0 1-3 0,-8 1-8 0,-5 0-9 16,-8 1-17-16,-3-2-24 0,-5 1-48 15,-6 0-90-15,-5-1-199 0,-8 1-444 0,-4 2-416 16</inkml:trace>
  <inkml:trace contextRef="#ctx0" brushRef="#br0" timeOffset="26199.9431">7209 1605 1124 0,'0'0'433'0,"0"0"-106"15,0 0-95-15,0 0-66 0,53 119-44 16,-48-101-29-16,-5-2-20 0,0-3-16 0,-6-1-11 15,-1-1-5-15,-1 2-13 0,-1-1-6 0,0 0-9 16,-2-1-17-16,2 2-22 0,1-3-47 0,-3 2-69 16,6-2-108-16,1-3-175 0,3-1-339 15,1-3-329-15</inkml:trace>
  <inkml:trace contextRef="#ctx0" brushRef="#br0" timeOffset="26778.7871">8164 1219 1841 0,'0'0'21'0,"0"0"-32"0,0 0 20 16,0 0 32-16,0 0 31 0,0 0 12 15,0 0-16-15,0 0-16 0,0 0-20 0,0 0-12 16,0 0-2-16,0 0-8 0,0 0 9 0,0 0 10 16,72 73 10-16,-72-46 19 0,-4 0-1 15,-2 3 2-15,-1 3-7 0,4-1-9 0,-1 2-1 16,-3-2-9-16,4 0-3 0,-2 1-7 0,3 0-8 16,-2 0-3-16,-2-1-7 0,-3-2 3 15,-1-5-1-15,-1-1-2 0,-1-3 5 0,0-5-3 16,-2-4 2-16,3-4 11 0,2-5 14 15,5-3 11-15,-3 0 6 0,3-6-3 0,-2-3-18 0,4-2-10 16,0-5-13-16,2-3-10 0,0-1 4 0,2-1-13 16,7 0-2-16,3-1-4 0,4 4-13 15,3 0 1-15,2 5-2 0,-1 6 2 0,1 3 0 16,0 4 8-16,-1 0 3 0,1 9 5 0,0 3 5 16,0 3-1-16,1 3 3 0,4 1-1 0,-1-1-2 15,4 0 7-15,1-3 0 0,0-1 3 16,-1-2 5-16,-5-4-1 0,2-2 3 0,-5-4 3 15,-6-2 6-15,1 0 11 0,-5-6 10 0,-1-3 10 16,-5-4-5-16,2-2-3 0,0-4-8 16,-4-4-8-16,-1-4-1 0,-1-4-11 0,-1-1-2 0,0-3-6 15,0 0-4-15,-3-2-2 0,-5-2-6 16,-1-1-1-16,1 4-3 0,-1 4 0 0,-1 4 17 16,1 5-5-16,-6 0 5 0,3 0-6 15,-3 1-12-15,-3 1 4 0,-2 2-7 0,-2 2 1 0,-3 4-8 16,3 3-6-16,-1 4-6 0,-3 4-12 15,3 2-20-15,3 0-55 0,-1 7-97 0,1 3-141 16,8-1-236-16,4-2-656 0</inkml:trace>
  <inkml:trace contextRef="#ctx0" brushRef="#br0" timeOffset="27615.5256">9034 1363 2357 0,'0'0'-34'0,"0"0"-66"0,0 0-4 15,0 0 40-15,0 0 92 0,0 0 31 0,0 0 20 0,0 0 10 16,0 0 1-16,0 0-1 0,0 0-3 16,0 0-5-16,0 0-8 0,0 0-4 15,94 42-9-15,-81-46-7 0,-1-2 9 0,0-1-5 0,-4-3-3 16,1-1-8-16,-1-1-14 0,-4-1-10 0,1 1-6 15,-5-2-4-15,0 5-4 0,-7-2-4 16,0 3-3-16,-1 1-1 0,-2 2-4 0,-5 2 4 16,3 3-4-16,-4 0 2 0,1 1-3 0,-4 9-3 15,3 3 2-15,-1 3-2 0,1 5 1 16,3 1-1-16,2 2-3 0,1 1-4 0,3 0 0 16,4 2-2-16,1 0-2 0,2 1-1 0,0-1-6 15,4-1 10-15,7 0 3 0,2-7 7 0,4-1 9 16,3-4-1-16,5-5 7 0,0-5 4 0,3-4 1 15,1 0 4-15,0-4 1 0,-2-7 0 16,3-3 5-16,-1-3 0 0,-2-3 1 0,-2-2-4 16,-3-3-1-16,4-2-8 0,-5-2-5 0,1-5 5 15,0-3-7-15,-4 4 1 0,0 1-3 16,-5 1 6-16,-1 2-3 0,3-3-2 0,-1-4-1 16,0-4-16-16,2 0 5 0,-2-5-4 0,1 3 1 15,-3 0 8-15,-2 2-8 0,1 4 10 16,-3 4 4-16,-5 4-4 0,2 5 12 0,-4 4-7 0,-1 4-3 15,0 5-8-15,0 3-24 0,-2 5-14 16,-3 2-3-16,0 3 12 0,-3 9 17 0,-3 5 24 16,-2 5 6-16,-2 8-4 0,-3 5 8 0,-4 21-11 15,-2 15 3-15,-3 15-9 0,-2 9-5 0,7-8 5 16,-2-3-4-16,-2-3 10 16,3 1-1-16,1 0-1 0,1 0-3 0,1-2-8 0,3-3-5 15,-1-3-20-15,7-6-31 0,0-6-32 0,5-8-37 16,4-8-16-16,2-13 8 0,7-10 32 15,2-11 38-15,1-9 49 0,0-4 32 0,1-13 5 16,0-8 1-16,-1-5-9 0,2-7-3 0,-3-6 6 16,0-2 17-16,-1-3 18 0,-3 1 13 0,2-3 9 15,-4 1 2-15,3 4-7 0,-3 1 7 16,2 4 7-16,0 2 5 0,-1 4 1 0,1 1-8 16,2 2-13-16,-2 2-14 0,6 2-11 0,0 3-7 15,4 0-6-15,-1 3-4 0,5 1-4 16,-1 2-3-16,3 1 2 0,1 4-2 0,-2 2 3 15,0 2-2-15,-1 4-4 0,-3 2 1 0,0 0-4 16,-4 2-1-16,-1 6-2 0,-1-1-4 0,-2 3 1 16,-3 3-4-16,-1 2 4 0,-3 2 1 0,0 3-1 15,-1 3 2-15,0 0-5 0,0 1-7 0,0-1-11 16,0 2-19-16,0-4-38 0,6-3-69 16,2-2-82-16,2-3-134 0,0-7-427 15,-3-1-766-15</inkml:trace>
  <inkml:trace contextRef="#ctx0" brushRef="#br0" timeOffset="27765.5738">9811 1080 2068 0,'0'0'402'0,"0"0"-399"0,0 0-10 0,0 0 11 16,0 0-2-16,0 0-24 0,0 0-93 15,0 0-108-15,0 0-92 0,0 0-121 0,0 0-241 16,0 0-7-16</inkml:trace>
  <inkml:trace contextRef="#ctx0" brushRef="#br0" timeOffset="28281.4765">9828 1533 2545 0,'0'0'46'0,"0"0"-15"0,0 0 11 16,0 0 14-16,0 0 9 0,0 0 5 0,0 0-8 15,85-125-9-15,-74 116-8 0,-1 4-11 0,-4 1-10 16,-2 3-16-16,-2 1-14 0,-2 0-24 16,0 2 3-16,0 5 3 0,0 5 12 0,0 2 17 15,0 3 0-15,-3 2-3 0,-3 1-1 0,-1-1 2 16,-1 2 1-16,-1 0-1 0,-1 0-1 16,0-3-2-16,3-2 0 0,2-2 0 0,2-6 2 15,1-2 6-15,2-5 8 0,0-1 21 0,0 0 14 16,0-4 10-16,5-3-15 0,2-3-20 15,3-2-18-15,3-4-16 0,-1-1 1 0,6 0 3 16,-3 1 2-16,1 0 1 0,-1 1 0 0,1 0-4 16,-2 2-3-16,1 3-3 0,-3 2-3 0,0 3 1 15,-3 2-1-15,-1 3-8 0,-2 0-4 16,0 1-4-16,1 6-1 0,-4 2 7 0,1 4 9 16,0 1 8-16,-1 0 7 0,2 4-2 0,-2 0 0 15,3-1 2-15,0 1 0 0,2-3 3 0,1-3 5 16,2-2 0-16,0-4 1 0,1-2 4 0,1-4 3 15,2 0 3-15,-1-7 4 0,2-1-2 0,0-5-6 16,-1 0 0-16,-2-4 0 0,-1-1 4 16,0 0 7-16,-3-2-2 0,-2 2 2 0,0 0-4 15,-4 3-4-15,1 2 3 0,-4 4 2 0,1 2 3 16,-1 2-1-16,0 2-7 0,0 3-6 0,0 0-12 16,0 0-13-16,0 0-14 0,0 3-12 15,2 3 4-15,0 3 7 0,0 3 17 0,1 3 14 16,2 2-3-16,-1-2 3 0,2 3-15 0,0-2-20 15,0 0-26-15,1-1-46 0,2-2-57 0,2-3-69 16,1-4-183-16,-3-3-595 0,-3-1-267 0</inkml:trace>
  <inkml:trace contextRef="#ctx0" brushRef="#br0" timeOffset="28428.495">10435 1131 1485 0,'0'0'-329'0,"0"0"-36"0,0 0 4 16,0 0 73-16,0 0 146 0,0 0 142 0,0 0 0 0</inkml:trace>
  <inkml:trace contextRef="#ctx0" brushRef="#br0" timeOffset="28812.2504">10399 1503 1992 0,'0'0'63'16,"0"0"-19"-16,0 0 35 0,0 0 38 0,0 0 31 15,0 0 4-15,0 0-30 0,66-119-36 0,-51 106-37 16,0 0-22-16,1 2-13 0,0 2-7 16,0 4 2-16,-2 2-3 0,-1 1-5 0,-3 2-4 0,-1 0-7 15,-4 5-1-15,0 3 2 0,-1 1 4 16,-1 3 1-16,2 0-2 0,-3 2 3 0,-1 1-5 15,-1 0 5-15,0 1 4 0,0 0-1 16,0-1 6-16,0-2-4 0,0-2-1 0,0-4 3 16,0-2-3-16,0-3 11 0,0-2 16 0,0 0 24 0,2 0 26 15,-1 0 17-15,4-2-6 0,0-3-28 16,2-2-21-16,4-1-28 0,-1-1-6 0,3 1 3 16,-2 1-2-16,-1 1 3 0,-1 0 2 0,-1 3-2 15,-1-1-1-15,-2 3-3 0,0 1-3 16,-1 0-3-16,0 2 1 0,1 3-6 0,3 2-2 15,0 2-3-15,0 3-4 0,1 1-3 0,-1 1-8 16,0 0-11-16,0 1-12 0,-2 1-31 0,1-3-43 16,0 0-61-16,-3 0-103 0,2-5-251 15,-2-3-660-15</inkml:trace>
  <inkml:trace contextRef="#ctx0" brushRef="#br0" timeOffset="29222.6057">11126 1331 1854 0,'0'0'34'0,"0"0"12"0,0 0 79 15,0 0 45-15,0 0 15 0,-134 19-25 0,111-10-51 16,3 1-38-16,2 1-29 0,6 0-17 0,1 0-15 16,8-1-4-16,2-1-3 0,1 0-1 0,2-4 9 15,4 1 10-15,4-3 17 0,0-2 9 0,4-1-3 16,1 0 1-16,1-1-13 0,0-4-7 15,-1 0 3-15,0-1-9 0,-2 2 2 0,-4-1-4 16,-1 1-1-16,-2 3-7 0,-4 0-5 0,2 1-3 16,-1 0-8-16,2 2-4 0,-3 7-1 15,3 2-1-15,-1 4 4 0,1 4 1 0,-3 3 4 16,-2 5-2-16,0 2 1 0,0 5 1 0,-7 3 2 16,-2 2 5-16,-2 0 1 0,0-1 0 0,-3 1 0 15,-3-3-1-15,-7 0 2 0,-5 0 3 16,-1-4 2-16,-3-4 1 0,2-6 2 0,3-4 7 15,5-9 25-15,6-4 26 0,6-5 12 0,1-1 4 16,1-8-17-16,1-3-20 0,2-4-11 0,2-3-10 16,4-3-10-16,0-2-4 0,7-1-13 0,4-2-10 15,7 1-9-15,1-1-9 0,5 0-9 16,3 0-23-16,2 0-37 0,0-1-62 0,1 1-122 16,-10 6-359-16,-4 8-1068 0</inkml:trace>
  <inkml:trace contextRef="#ctx0" brushRef="#br0" timeOffset="29755.8037">7440 3042 670 0,'0'0'119'0,"0"0"-137"0,0 0-3 15,0 0 3-15,0 0 5 0,0 0 24 16,0 0 51-16,0 0 106 0,0 0 110 0,0 0 79 16,0 0 22-16,0 0-62 0,0 0-97 0,0 0-83 15,54 8-64-15,-44-26-28 0,0 0 3 16,1-3 9-16,1-3 0 0,-2-3-9 0,1-2-11 16,0-1-15-16,0-2-5 0,-3-2-1 0,1-2 1 15,0-3-5-15,-2-2-3 0,-2 0-1 16,2 0-4-16,-6 2 12 0,-1 7 7 0,0 5 7 15,-3 8 9-15,-4 4-5 0,4 6-2 0,-2 6-11 16,3 0-16-16,2 3-17 0,-1 0-25 0,-1 6 0 0,-3 5 4 16,1 7 14-16,-4 5 21 0,-1 6 0 15,4 3 0-15,-1 5 0 0,4 2 0 16,0 0 2-16,2 3-3 0,0-1 0 0,0 0-1 16,3 0-3-16,-1 0-2 0,4-2-18 0,-3-1-29 15,5-2-48-15,0-4-60 0,-1-3-88 16,0-8-221-16,0-8-955 0</inkml:trace>
  <inkml:trace contextRef="#ctx0" brushRef="#br0" timeOffset="30090.3531">7893 2817 2448 0,'0'0'-33'16,"0"0"-67"-16,0 0 9 0,0 0 59 15,0 0 75-15,0 0 23 0,0 0 14 0,0 0 1 16,0 0-2-16,0 0-9 0,0 0-3 0,140 19-2 16,-111-27 2-16,-6 0 3 0,-2-2 0 0,-2 1-2 15,-7-2-6-15,-1-1-4 0,-3-2-10 16,-1 0-9-16,-5 0 1 0,-1-1-14 0,-1 1-4 16,-1 0-2-16,-7 2-10 0,-1 1 7 0,-2 1 0 15,1 3-1-15,-1 2 2 0,-1 2-8 0,1 2-2 16,-2 1-7-16,-2 2 0 0,4 6-3 0,-4 4 0 15,1 2 1-15,2 2-6 0,2 4 8 16,0 0-3-16,2 1-2 0,5 3 4 0,2 0-9 16,0 1-2-16,1 2-6 0,0-1-11 0,3 1-13 15,5-2-27-15,3-3-27 0,0-3-32 16,6-4-37-16,-1-2-74 0,3-5-190 0,-3-3-563 0,-5-3-206 0</inkml:trace>
  <inkml:trace contextRef="#ctx0" brushRef="#br0" timeOffset="31962.8073">8547 2702 2689 0,'0'0'3'0,"0"0"-19"0,0 0 9 16,0 0 20-16,-127 55 19 0,105-37 12 15,0 2 1-15,3 1-5 0,3 0-7 0,4 1-14 16,6 1-7-16,0 0-12 0,6-3-9 0,0 0-3 15,10-4 3-15,2-4 8 0,5-4 11 0,2-4 5 16,2-2-1-16,1-2-4 0,0-4-9 0,0-5-2 16,3-1-1-16,-6-2 5 0,-4-3 6 15,-3 0 4-15,-2-2 2 0,-1 0 2 0,-4-1-2 16,-3 3 3-16,-2 1 4 0,0 1-5 16,-1 6 3-16,-4 2-3 0,3 2-5 0,0 2-3 15,2 1-17-15,-1 0-18 0,1 0-15 0,0 4 3 16,0 2 9-16,-1 4 16 0,1 3 13 0,0 2-1 15,0 0-2-15,3 3-5 0,1-2-6 0,4-2-2 16,1 0 2-16,2-3 5 0,0-2 9 16,0-2 6-16,4-2 3 0,-2-4 4 0,-1-1 4 15,3 0 3-15,-2-4 4 0,-2-3 3 0,1-2 0 16,3 0-2-16,-4-4 1 0,2-1-4 16,-2-2 0-16,4-2-2 0,-2-3-5 0,-1 0-3 15,5-3-5-15,-4-1-2 0,4-2-3 16,-3 0-2-16,4 0 0 0,-5 2-1 0,4 2 3 15,-5 3-3-15,-3 6 3 0,-5 2 3 0,1 5 1 0,-5 5-1 16,0 2-17-16,0 0-29 0,-5 0-20 16,-1 8 2-16,-2 5 15 0,-3 1 26 0,-6 6 14 15,5 2-3-15,0 2-7 0,2 2-8 16,3 2-18-16,3 1-15 0,0 2-23 0,3-1-29 16,1-2-41-16,1-2-42 0,7-5 3 0,2-4 40 15,3-7 60-15,3-3 71 0,2-3 36 0,-3-3 7 16,2-1 12-16,-3-3 12 0,2-7 17 0,-3 0 16 15,-1-4-4-15,0-3 2 0,1-3-7 16,-1-2-11-16,-2-3 4 0,1-2-7 0,-1-1-7 16,-1-4-3-16,-1-1-8 0,-1-2-9 0,1-5-7 15,1-1-6-15,-1-2-2 0,1-4-3 0,-3-3-1 16,3-1 0-16,0-5-3 0,1 2 1 0,-2 0 3 16,-3 3 5-16,1 3 5 0,-5 5 9 15,-1 6 13-15,0 6 0 0,-1 6 6 0,-6 9-7 16,3 4-11-16,-2 6-6 0,4 4-27 0,-1 2-29 15,-4 3-5-15,-1 9-3 0,-2 6 6 0,-2 5 17 16,0 7 4-16,0 5-3 0,1 2 7 16,1 7 3-16,1 3-4 0,0 3 3 0,1 2 1 15,-1 2 1-15,6 3 1 0,-1-4 0 0,2-1-3 16,2-5-3-16,4-1-4 0,1-4-3 0,5-5-1 16,5-4-3-16,-1-5 2 0,3-6-1 15,2-4 9-15,3-7 6 0,1-2 9 0,2-6 6 16,0-3-3-16,-2 0 1 0,2-8 0 0,-6-4 0 15,-3-3 1-15,2-3-1 0,-6-5-5 0,3-2 0 16,-3-4-5-16,-2-1-1 0,-2-1-1 16,-2 0-1-16,-2 1 1 0,-4 4 1 0,0 3 1 15,0 3 2-15,-5 4 3 0,-4 3 1 0,0 4-2 16,3 2-6-16,-5 6-6 0,2 1-6 0,-3 0 0 16,-1 6-1-16,2 5 3 0,-1 4 3 15,-1 4-1-15,-2 2-1 0,3 5-3 0,3 0-1 16,0 4-2-16,6-1-1 0,1 4-2 0,2 1-6 15,0-2-5-15,5-2-7 0,5-3 3 0,6-2 6 16,-3-6 7-16,5-3 10 0,-2-3 4 16,1-4 4-16,0-4 8 0,-2-2 7 0,2-3 3 15,-3 0 3-15,2-8 1 0,-2-2-2 0,2-4-1 16,-1-2 0-16,2-3-1 0,0-1 4 16,-2-3-3-16,3-3-6 0,-2 0-2 0,2-2-5 0,1 0 0 15,0 0-3-15,0 0-2 0,0 2-4 16,-2 2 2-16,-1 6 3 0,-4 3 6 0,-3 4 5 15,-1 4-2-15,-5 2-3 0,-3 4-7 0,0 1-16 16,0 0-20-16,0 0-29 0,0 6 2 0,-2 3 14 16,-3 2 18-16,1 5 31 0,1 2 1 15,-2 2 1-15,3 3 0 0,1-2-3 0,0 3-1 16,1-2-5-16,2 0 1 0,5-2-3 0,4-3 0 16,0-3 5-16,1-2-1 0,5-5 3 0,-4-4 2 15,6-2 1-15,-1-1 5 0,-2-3 4 16,2-5 5-16,-4-4 1 0,2-2 6 0,-4-2-2 15,-2-2-2-15,3-3 1 0,-3-1-10 16,0-1-3-16,3-1-4 0,-2-1-4 0,0 0 1 16,2 1 2-16,0 2-1 0,1 4 0 0,-2 1 0 15,0 5-2-15,-3 3 1 0,-1 3-1 0,-4 4-8 16,2 2-11-16,-2 0-9 0,-1 7-6 0,0 3 8 16,-2 3 8-16,-1 3 10 0,0-1 1 15,-1 3 3-15,-5 2-1 0,-2-1 0 0,-2 2 6 16,-2 1-3-16,-1-2 3 0,-2 2 0 0,1-2-2 15,4-1-3-15,0-3-3 0,6-2-1 0,3-5-2 16,1-1 5-16,0-3 2 0,2-1 2 16,2-2 6-16,5-1 4 0,0-1 6 0,4 0 2 0,4-5-2 15,2-2-2-15,0-3-1 16,1-1 5-16,-1-2 5 0,0-4-1 0,1-3-1 0,-3 0-3 16,3-3-5-16,-2-3 2 0,-2 0 0 0,2-1-1 15,-2-2 1-15,-2-2-4 0,3-4-3 16,-3-2-2-16,2-2 2 0,-2-4-2 0,2 1 1 15,-3-3 0-15,-1 1-5 0,0-1 3 0,0-1 5 16,-2 5 8-16,0 2 7 0,-3 5 3 0,0 7 2 16,-4 5-2-16,0 7-1 0,-3 5-2 15,0 6-12-15,0 4-28 0,0 0-39 0,0 6-6 0,-1 7 6 16,-2 5 21-16,0 8 39 16,-3 3-5-16,2 6-1 0,-3 6-3 0,0 3-3 0,1 2 8 15,-3 1 2-15,-2 3-2 0,-2 1 5 16,-2 0-3-16,1 2-3 0,-2-3 3 0,2-4-1 15,2-7-1-15,5-5 0 0,2-6-1 0,3-10-7 16,2-5 8-16,0-7 5 0,0-3 13 16,0-3 29-16,0 0 12 0,0-4-6 0,5-7-14 15,0-3-27-15,5-4-15 0,2-4 3 0,2-3 2 16,0 1 1-16,3-2-2 0,-3 1 0 16,4 0 0-16,-3 0 4 0,2 0-5 0,-1 4-3 15,-1 3-2-15,-2 5-5 0,-3 6 2 0,-2 3-2 0,-2 4-10 16,-3 0-5-16,-2 7-2 0,-1 6 3 15,0 2 12-15,0 6 9 0,0 2 3 16,0 1 1-16,0 2-2 0,-1-1-4 0,-2 2 4 16,0-1 2-16,0-2 0 0,3-1 4 0,0-4-5 15,3-4-3-15,4-5 4 0,2-2 1 0,2-4 9 16,0-4 3-16,6 0 1 0,-1-5-4 0,4-4-3 16,0-3-3-16,1-2-1 0,-1-3 7 0,-1-2-1 15,0 0 3-15,-4 1 5 16,-2 0-2-16,-3 2 7 0,-4 2 5 0,0 3 1 0,-3 3 4 15,-2 1-6-15,1 5-5 0,-2 1-5 0,1 1-8 16,-1 0-14-16,0 0-13 0,1 0-14 16,-1 3-2-16,1 4 9 0,0 2 10 0,2 4 9 15,2 0-5-15,0 0-17 0,3 1-25 0,-1-1-42 16,0-1-71-16,1-2-102 0,1-5-225 0,-2-1-603 16,-4-2-69-16</inkml:trace>
  <inkml:trace contextRef="#ctx0" brushRef="#br0" timeOffset="32077.2178">10614 2270 2570 0,'0'0'-21'0,"0"0"-96"0,0 0-55 15,0 0-128-15,0 0-290 0,0 0-667 0</inkml:trace>
  <inkml:trace contextRef="#ctx0" brushRef="#br0" timeOffset="32534.419">10862 2341 1245 0,'0'0'503'0,"0"0"-386"16,0 0 33-16,0 0 44 0,49-137 11 16,-41 108-3-16,1-4-36 0,-1 1-42 15,1 0-22-15,2 0-25 0,-1 1-15 0,1 0-10 0,-1 4-8 16,0 3-1-16,-3 5-8 0,1 6-7 15,-4 4-9-15,-1 5-14 0,-2 4-10 0,1 0-19 16,-2 1-13-16,0 9 1 0,0 5 8 16,0 7 21-16,0 6 11 0,-2 6 5 0,0 5-9 15,-2 2-2-15,-2 7-1 0,-2 3-1 0,-2 4 8 16,-4 7 4-16,-4 2-2 0,-3 4 0 0,-2 2 0 16,0 3-5-16,0 1 3 0,2-1-1 15,2-4-1-15,0-2 1 0,3-9-4 0,2-7 1 0,4-13 0 16,1-9 0-16,5-12 2 0,1-6 5 15,0-6 18-15,2-5 23 0,0-2 19 0,1-7-2 16,0-8-19-16,0-5-20 0,1-8-18 0,5-6-2 16,2-2 5-16,4-3-3 0,2-3 1 15,4-1-1-15,3 0-5 0,5 1-2 0,0 1-3 16,2 3-3-16,1 6 3 0,-1 7 3 0,-4 6 0 16,-4 6 2-16,-2 5-3 0,-5 5-3 0,-2 4-3 15,-1 1-5-15,2 6-2 0,-4 5-3 0,1 5-5 16,-1 5-3-16,-1 3-10 0,0 2-14 0,0 4-36 15,-2-2-62-15,0 2-124 0,0-8-303 0,-4-8-1103 16</inkml:trace>
  <inkml:trace contextRef="#ctx0" brushRef="#br0" timeOffset="33009.2446">7383 3634 2055 0,'0'0'-66'15,"0"0"-57"-15,0 0-4 0,0 0 52 16,0 0 111-16,0 0 47 0,0 0 12 0,0 0-7 16,0 0-14-16,0 0-7 0,-4 124-5 0,4-100 3 15,0 4-6-15,1 3-7 0,1 0-14 0,0 0-18 16,4 0-15-16,-3-6-21 0,3 0-22 16,-2-5-31-16,4-3-49 0,-3-4-80 0,2-5-160 15,0-4-301-15,-4 0-293 0</inkml:trace>
  <inkml:trace contextRef="#ctx0" brushRef="#br0" timeOffset="33108.1377">7543 3424 2047 0,'0'0'-336'0,"0"0"-309"0,0 0-194 15,0 0 612-15</inkml:trace>
  <inkml:trace contextRef="#ctx0" brushRef="#br0" timeOffset="33482.7265">7602 3988 2233 0,'0'0'38'15,"0"0"-35"-15,0 0 12 0,0 0 20 16,47-117 17-16,-37 89 10 0,-2-1-3 0,1 2-4 15,-5 2-3-15,4 0-2 0,-2 5-1 0,-2 2 1 16,-3 7 0-16,3 3 1 0,-3 4-5 16,-1 2-16-16,0 2-21 0,0 0-32 0,0 0-21 15,0 6 3-15,0 1 9 0,0 4 18 0,1 2 15 16,0 1-1-16,-1 2 2 0,0-1-4 16,1-2 1-16,-1-1-2 0,1-2 0 0,1-3 0 15,2-2 2-15,0-2 2 0,-3-2 6 16,4-1 11-16,-1 0 10 0,3-1 6 0,-1-5 0 15,5 1-8-15,-2-2-2 0,-1 1 1 0,1 3 3 16,-6-1 4-16,1 3-6 0,-2 1-6 0,0 0-9 0,0 0-8 16,4 3-3-16,-1 4-1 0,4-1 0 15,1 2-1-15,0 3-3 0,2 3-9 16,1-1-14-16,-1 2-22 0,1 0-38 0,3 0-56 16,0 0-95-16,3-1-191 0,-7-5-446 0,-3-3-338 15</inkml:trace>
  <inkml:trace contextRef="#ctx0" brushRef="#br0" timeOffset="33823.284">7293 3785 0 0,'0'0'0'0,"0"0"142"0,0 0 223 0,0 0-15 16,0 0-4-16,0 0-26 0,0 0-34 0,0 0-45 15,0 0-54-15,130 31-50 0,-103-31-40 16,-3-4-34-16,4-1-24 0,-5 2-17 0,4-1-10 15,-4 2-7-15,-1-1-7 0,0-1-6 0,2 2-19 16,-2 0-27-16,0-1-45 0,0 1-90 16,5 2-201-16,-8-1-396 0,-7 1-271 0</inkml:trace>
  <inkml:trace contextRef="#ctx0" brushRef="#br0" timeOffset="34631.4059">8369 3634 1954 0,'0'0'818'0,"0"0"-743"15,0 0-26-15,0 0 6 0,0 0 1 16,0 0 2-16,0 0-18 0,0 0-21 0,0 0-11 16,0 0-8-16,0 0 2 0,0 0-2 15,0 0 1-15,0 0-5 0,-66 43 3 0,61-22 3 16,5-1-4-16,0 0 2 0,6 0-4 0,-1-4-1 15,4-1-1-15,0-4 4 0,3-1 2 0,-1-3 4 16,-1-3 3-16,4-1-3 0,-7-3 10 0,2 0 7 16,0-3 7-16,0-4 7 0,0-3-8 15,1-3-9-15,0-2-5 0,0 0-6 0,0-4 4 16,-1 1 2-16,-3 1 0 0,1 1 0 16,-4 1 2-16,2 3 4 0,-3 5 5 0,-2 1 6 15,0 1-6-15,0 4-7 0,0 0-10 0,0 1-20 16,0 0-15-16,0 2-7 0,0 4 0 0,1 4 9 15,0 2 14-15,1 3 10 0,4 2 1 0,-2 1 6 16,4 1-4-16,2 0-1 16,-1-2-2-16,2-1-5 0,0-2 6 0,4-3 0 0,-1-1 2 15,-2-5 6-15,2-1-4 0,-1-2 2 0,-2-2 3 16,0 0 5-16,-2-6 6 0,0-2 4 0,1-3-2 16,-4-4-8-16,2 1-1 0,1-4-3 15,0-1 0-15,-3-2 5 0,1 1-6 0,1-1 1 16,1-1-2-16,-1 1-5 0,-1 1 2 15,2 3-1-15,1 2-3 0,-1 4-3 0,0 3-3 0,-2 1-2 16,-1 3-6-16,1 4-1 0,-3 0-5 0,3 0-2 16,0 5-1-16,-2 3-2 0,3 1 6 15,-3 2 6-15,1 2 4 0,-1 1 5 0,-1 1-4 16,-3 0-3-16,-1 0 2 0,0 1-1 0,-5-1 2 16,-1 2 0-16,-3-1-1 0,0 2 0 0,-1-2-1 15,4-5-1-15,0-1-5 0,3-4-1 16,3-3 8-16,0-3 7 0,0 0 9 0,0 0 6 15,3 0-6-15,3 0-1 0,0-4-5 0,5 0 2 16,5 0-2-16,2-3 1 0,-2 2 2 16,7-1-2-16,-4-4 0 0,2 0 1 0,-2-1 1 15,0-1-2-15,-2-1 3 0,-2-2 3 0,0-2-1 16,-4 0 1-16,1-1-3 0,-3-3-3 16,0 2 1-16,0-2 0 0,-4-1 3 0,3 1 1 15,-2 1-2-15,-2 2-3 0,1 2 6 0,-3 4 7 16,-1 2 4-16,-1 3 11 0,0 2-9 0,0 4-9 15,0 1-10-15,0 0-19 0,-1 0-15 0,-3 5 2 16,1 3 5-16,-4 4 9 0,3 2 17 16,-2 4 0-16,3 2-1 0,1-1 4 0,1 3-4 0,1 1 0 15,0 0 0-15,0-1-5 0,3 0 4 16,0 0 0-16,3-3-1 0,1-1 1 0,-2-4-7 16,3-1-8-16,-4-4-13 0,3-1-31 0,-4-5-39 15,4-1-53-15,-4-2-90 0,3-2-247 16,-4-1-594-16,-1-1-32 0</inkml:trace>
  <inkml:trace contextRef="#ctx0" brushRef="#br0" timeOffset="34749.3967">9200 3221 2034 0,'0'0'439'0,"0"0"-735"0,0 0-129 0,0 0-87 16,0 0-211-16,0 0 206 0</inkml:trace>
  <inkml:trace contextRef="#ctx0" brushRef="#br0" timeOffset="35138.7202">9141 3648 2675 0,'0'0'14'0,"0"0"-39"16,0 0 7-16,0 0 17 0,0 0 23 15,0 0 10-15,0 0-2 0,72-123-6 0,-56 110-4 16,-3-1-7-16,5 1-7 0,-4 2-2 0,3-1-3 16,-4 4 3-16,1 0 0 0,-2 2-3 15,-5 4-2-15,-1-1-4 0,1 3-5 0,-4 0-3 16,-2 3-2-16,0 2 0 0,-1 2 4 0,0 3 6 16,0 0 3-16,0 2 4 0,0 0 0 0,0 2 0 15,-1-1 2-15,1 0-3 0,0-2 0 16,0-1 1-16,0-2 1 0,0-1 1 0,2-2 4 15,2-3 6-15,-2-1 15 0,0-1 29 0,2 0 17 16,2-3 3-16,2-5-9 0,1 0-22 0,0-2-13 16,2 2 0-16,-3-2-1 0,0 2 4 0,0 1 0 15,1 0-6-15,-4 3-6 0,0 1-8 0,-3 2-7 16,1 1-5-16,1 0-3 0,-2 0-5 16,2 4-6-16,2 3-5 0,-3 2-10 0,4 1-3 15,-4 2-7-15,3 0-16 0,-3 1-23 0,0 3-47 16,1-4-73-16,-2 0-110 0,0-1-248 15,2-2-447-15,-2-2 4 0</inkml:trace>
  <inkml:trace contextRef="#ctx0" brushRef="#br0" timeOffset="35526.5646">9723 3388 2191 0,'0'0'31'16,"0"0"-22"-16,0 0 17 0,0 0 3 0,0 0 1 15,0 0-3-15,0 0-11 0,0 0-4 16,0 0 1-16,0 0 2 0,0 0 3 0,0 0 4 16,0 0 5-16,-14 47 9 0,24-42 5 15,-2 0 2-15,1-2 1 0,-1 0-5 0,-1 0-1 0,1-2-4 16,-5 0-8-16,2 2-8 0,-2-1-7 16,-2 1-7-16,2 3 0 0,0 2 1 0,1 3-1 15,-1 6 1-15,0 1-2 0,-2 4-2 16,0 6-1-16,-1 1 2 0,0 2-2 0,-5 2 3 0,-2 3 5 15,-1 3 1-15,-1 0 4 0,-3 1 0 16,-6 2 1-16,-1-2 1 0,-2 0 3 0,-2-1 3 16,-5-3 6-16,0 0 2 0,-2-6-3 0,0-3-1 15,2-7-4-15,1-5 4 0,6-5 14 16,1-4 22-16,7-6 18 0,2 0 8 0,3-6-6 16,2-4-20-16,4-2-21 0,2-5-17 0,0-2-13 15,2-4-6-15,7 1-9 0,3-2-10 0,5-1-13 16,3 0-20-16,0-2-32 0,2-1-45 15,-1-3-101-15,-3 7-362 0,-7 10-1103 0</inkml:trace>
  <inkml:trace contextRef="#ctx0" brushRef="#br0" timeOffset="36009.3008">6825 5312 2435 0,'0'0'220'0,"0"0"-98"16,0 0-18-16,0 0-14 0,0 0-7 15,0 0-1-15,6-123-8 0,-3 94-8 0,2-1-10 16,0-1-9-16,2-1-12 0,-1-1-8 0,2-1-2 15,-1 1-8-15,0-2-2 0,2 2-3 16,-1-2-9-16,1 5 3 0,1 3-3 0,-5 6 2 16,1 5 3-16,-5 5-2 0,2 5 0 0,-3 5-5 15,0 1-9-15,0 0-12 0,0 0-14 16,0 6-5-16,0 6 6 0,0 4 13 0,0 7 15 16,0 4 6-16,0 4 3 0,4 2-6 15,2 2-4-15,2 1-6 0,3 2-18 0,2 0-25 0,-1-1-54 16,-1 1-69-16,1 0-95 0,-2-11-395 15,-4-9-954-15</inkml:trace>
  <inkml:trace contextRef="#ctx0" brushRef="#br0" timeOffset="36625.4243">7007 5098 2809 0,'0'0'12'15,"0"0"-33"-15,0 0 4 0,0 0 17 0,0 0 20 0,0 0 12 16,0 0-1-16,0 0-4 0,90-131 1 15,-78 105 13-15,-1-1 14 0,0-1 10 0,-2-1 1 16,0-2-12-16,0 2-11 0,-1-4-6 16,-3 1-9-16,3-2-5 0,-3 2-7 0,0 2-6 15,2 4 0-15,-3 5 0 0,-3 7 3 16,0 5 0-16,0 6-3 0,-1 0-11 0,3 3-14 0,-2 0-20 16,1 8 1-16,1 6 7 0,4 6 11 15,3 5 16-15,0 6 1 0,1 2-3 0,2 5 1 16,-2 0 0-16,3 1-3 0,-6 2 3 0,-3 0-1 15,-2 2 0-15,-3 0 0 0,0-1-1 0,-2-1 0 16,-4-1 0-16,-2-5-2 0,-2-5 3 16,2-7 1-16,1-6 1 0,5-10 8 0,0-3 7 15,2-4 13-15,0 0 12 0,0-3 2 0,0-4-15 16,2-5-15-16,4-4-15 0,-2-4-7 0,4 0 8 16,-1-1 2-16,1-1 2 0,1 3 4 0,1 1-8 15,1 2-1-15,-1 5-1 0,0 0-4 0,0 4 2 16,-1 4-1-16,0 0-3 0,1 3-1 15,0 0-1-15,1 4 1 0,2 2 3 0,3 3 6 16,3-1 1-16,1 1 0 0,1-2 0 16,2 0-1-16,3-2 2 0,-1-2 3 0,2-2 0 0,-4-1 3 15,-2 0-3-15,-1-7 3 16,-3-1 5-16,-3-3 2 0,-4-1 5 0,0-2 0 16,-4-4-5-16,-2 0-1 0,-3-2-7 0,-1-1-1 15,-2 1 0-15,-7 4 1 0,-1-1 4 0,-1 3 3 16,-2 3 5-16,-1 3 2 0,1 2-3 15,2 4-3-15,0 2-7 0,-1 1-3 0,3 6-3 16,-1 4-1-16,0 2-1 0,2 4 2 0,1 1 0 0,5 2-2 16,2 0 0-16,0 1-3 0,7 0 0 15,2 0 2-15,4-1-2 0,0-2-1 16,5-2-6-16,0-2-6 0,3-3-5 0,0-3-18 0,0-3-27 16,1 0-39-16,4-4-57 0,-2-1-90 15,-5 0-259-15,-6 0-1101 0</inkml:trace>
  <inkml:trace contextRef="#ctx0" brushRef="#br0" timeOffset="37102.1468">8511 5156 337 0,'0'0'514'0,"0"0"-205"0,0 0-99 0,0 0-45 15,0 0 0-15,0 0 7 0,0 0-12 0,0 0-22 16,0 0-25-16,0 0-20 0,92-129-11 0,-82 102-6 16,-3 1 0-16,-4-3-7 0,3-2-8 15,-4-1-2-15,-1 0-8 0,0-1-3 0,0-3-11 16,0-2-11-16,4-2-3 0,-4-3-3 16,0 0 2-16,0-1 0 0,-1 1-5 15,1 2-4-15,0 4 1 0,-1 3 7 0,0 8 3 0,0 5 6 16,0 7 0-16,0 6-6 0,-2 4-7 0,2 4-19 15,-1 0-26-15,-1 3-3 0,-3 10-1 0,2 5 10 16,-4 6 18-16,3 7 2 0,-3 4 3 16,4 6-1-16,-1 4-1 0,4 0-3 0,0 4 3 15,0-1-3-15,4 1-8 0,3-1-14 0,0-1-42 16,6-2-53-16,1-4-68 0,5-4-133 16,-5-10-356-16,-4-11-860 0</inkml:trace>
  <inkml:trace contextRef="#ctx0" brushRef="#br0" timeOffset="37263.2515">8601 4682 2424 0,'0'0'370'15,"0"0"-331"-15,0 0-37 0,0 0-12 0,0 0-2 0,0 0 8 16,0 0 0-16,0 0-2 0,0 0-4 16,0 0-19-16,124-78-10 0,-92 78-33 0,3 0-66 15,-2 5-118-15,-3 2-235 0,-10-2-343 16,-7 0-96-16</inkml:trace>
  <inkml:trace contextRef="#ctx0" brushRef="#br0" timeOffset="38148.1093">9076 4943 1678 0,'0'0'105'0,"0"0"-65"0,0 0-7 16,0 0 46-16,0 0 49 0,87-130 34 15,-78 109 17-15,-2 0-19 0,-5 2-23 0,-2 1-20 16,0 2-24-16,-1 2-18 0,-4 2-17 0,0 4-9 16,-4 1-16-16,5 2-14 0,-4 2-10 15,0 2-12-15,-3 1-3 0,0 4-3 0,-1 5 1 16,-3 2 1-16,3 4 4 0,-1 3 0 0,1 2 0 16,2-1 5-16,1 5-5 0,2 0 0 15,3 4-1-15,0 0-4 0,4 2-1 0,0-1-7 16,8-1-7-16,3-3-5 0,2-2 4 0,3-5 8 15,4-5 6-15,1-4 10 0,-1-3 2 0,3-5 1 16,1-1 3-16,-1-1-1 0,-2-7 5 0,0-2 0 16,0-4 2-16,-3-3 4 0,-2-3 2 0,-1 0-1 15,-3-5-2-15,1 0-2 0,-2-1-4 0,-1-3 0 16,0-1 2-16,1 0-4 0,-2-1 3 16,-1 4 1-16,0 1-3 0,1 3 7 0,-5 3-5 15,2 4 0-15,-4 5-1 0,0 5-5 16,2 3-2-16,-4 2-13 0,1 1-23 0,-1 1-9 15,0 6-1-15,0 6 10 0,0 3 21 0,0 4 12 16,0 2-1-16,0 2 1 0,-3 0-1 0,0 2-2 16,2 0 3-16,1-1 1 0,0 2-3 15,0-3 3-15,0-1-1 0,6-1-2 0,-1-4 0 16,4-4 1-16,0-2 1 0,-1-5 1 0,-1-2 4 16,0-3-3-16,0-2 11 0,-3 0 10 0,3-1 6 15,-1-5 3-15,2-1-8 0,1-4-9 16,0 0-4-16,1-3-2 0,0-1-1 0,0-2-1 0,1-2-3 15,0-1-3-15,-1 0 2 0,4-2-2 16,0-1 1-16,-1 0 1 0,2-1-4 0,-1 0 1 16,-2 1-1-16,1 1-3 0,0 2 5 15,-4 5-2-15,-3 1 1 0,2 7 0 16,-6 1-5-16,1 4-12 0,-1 2-19 0,-1 0-5 0,1 3-2 16,-1 3 7-16,3 4 14 0,0 3 2 15,-2 0 5-15,-1 3 2 0,1-1 4 0,-2 2 5 16,0-1-1-16,0 2 2 0,0-2 2 0,0-1-1 15,1-1 3-15,1-3 0 0,0-1 0 0,-1-3 0 16,1-3 2-16,-2-1 4 0,1-3 14 0,1 0 26 16,1 0 13-16,-1-4-4 0,0-2-13 0,5-4-25 15,-1-1-11-15,1-3 0 0,2-1 1 16,-1 0-1-16,1-1 1 0,1 1-3 0,-2 0 0 16,2 1-2-16,1 1-2 0,-1 2-1 0,-1 1-2 15,-1 4-3-15,0 0-1 0,-3 4-3 0,1 2-4 16,0 0-4-16,-1 0-3 0,-1 5-2 0,1 1 2 15,-1 2 3-15,0 1 5 0,-1 2 5 16,3-2 3-16,-2 1 1 0,-2 1 2 0,3-2 2 16,-2 1 1-16,-2 0 2 0,1-3-2 0,1 0 1 15,-1-2 2-15,0 1 5 0,-1-3 7 16,4-1 6-16,0 1 1 0,-1-1 1 0,1 0-4 16,2 2-7-16,0 1-3 0,2 1-4 0,0-1-6 15,1 3-2-15,0 2-7 0,0 0-15 16,-1 2-26-16,-1 2-58 0,-1 0-98 0,-4 1-227 0,-2-3-707 15,-1-6-38-15</inkml:trace>
  <inkml:trace contextRef="#ctx0" brushRef="#br0" timeOffset="40107.8571">7420 6317 710 0,'0'0'247'0,"0"0"-76"0,0 0-24 0,0 0-9 16,0 0-5-16,0 0-19 0,0 0-19 15,0 0-14-15,41-118-4 0,-25 91 5 0,2-2 4 16,2-2 4-16,0-3-2 0,-1 1-7 0,0-2-8 15,-4 0-6-15,3-2-9 0,0-2-6 0,-5 1-8 16,2-1-12-16,-1-1-5 0,-3 1-5 16,1 1-4-16,-1 0-1 0,-2 0-4 15,1 1-2-15,-2 2 2 0,-5 4 5 0,2 4 15 0,-5 5 14 16,0 4 11-16,0 7 2 0,-4 4-7 0,2 2-15 16,1 4-19-16,0 1-18 0,-1 0-22 0,-2 3-5 15,1 8 3-15,-5 4 7 0,1 7 16 16,-5 4 2-16,0 5 1 0,0 6 0 0,1 3-2 0,0 4 1 15,1 1-2-15,2 2 2 16,-1 0-1-16,6 0 1 0,0-2 3 0,3-1-5 0,0-1 1 16,0-4-1-16,3-2-5 0,1-3 5 15,4-3 0-15,2-4-1 0,-1-4-2 16,2-6-9-16,0-4-10 0,0-5-14 0,5-1-26 0,-3-5-44 16,5-1-72-16,2-1-145 0,-7 0-369 0,-2-3-837 15</inkml:trace>
  <inkml:trace contextRef="#ctx0" brushRef="#br0" timeOffset="40442.3659">7927 6027 2197 0,'0'0'-31'0,"0"0"-39"15,0 0 8-15,0 0 65 0,0 0 59 16,0 0 28-16,0 0 13 0,0 0-8 0,0 0-15 0,0 0-15 15,133-44-9-15,-113 28 3 0,1-2 7 16,-6-1 9-16,0 0 3 0,-4 0-4 0,-2 0-10 16,-5 1-10-16,-3-1-6 0,-1 3-16 15,-1-2-9-15,-6 4-9 0,-4 1-9 0,0 1 4 16,-1 3 0-16,-5 1 5 0,1 3-3 0,-2 4-2 16,-2 1 0-16,2 1-5 0,2 6 2 0,0 4-4 15,3 1-1-15,1 5 1 16,-2 0-9-16,7 5 7 0,0 0 1 0,1 2-2 0,5 2 8 15,1-1-8-15,2 1-1 0,6 3-1 0,2-2-8 16,6-2 0-16,-3-1-5 0,5 0-13 0,0-3-18 16,-1-1-37-16,4-2-54 0,-2-6-67 0,1 1-93 15,-1-6-179-15,-1-4-432 0,-8-1-116 16</inkml:trace>
  <inkml:trace contextRef="#ctx0" brushRef="#br0" timeOffset="41183.3391">8584 5870 2545 0,'0'0'61'0,"0"0"-64"15,0 0-18-15,0 0 11 0,0 0 18 0,-118 58 14 16,93-42 5-16,3 2-1 0,2-1 3 16,2 3-6-16,3 1-3 0,-2 2-1 0,4 2-8 15,1-1-3-15,3 0-8 0,3-4-12 0,6-4-13 16,0-3-2-16,7-5 3 0,3-4 5 0,2-3 12 15,4-1-1-15,0-6 0 0,2-5 2 16,3-3-2-16,-1-2 5 0,-4 0 5 0,-1-3 7 16,-5 1 11-16,-3 3 11 0,-5-1 9 15,-2 5 3-15,0 0 1 0,-2 4-9 0,-4 4-11 16,3 1-11-16,-2 2-18 0,2 0-12 0,0 2-3 16,-2 5-4-16,4 2 9 0,0 3 5 0,1 0-1 15,0 3-1-15,8-2-5 0,0 3-3 16,2 0-3-16,2-1 1 0,1-1 1 0,4-3 0 15,-3-1 1-15,5-3 2 0,-2-4 7 0,-1-3 10 16,2 0 11-16,-1 0 11 0,-4-7 4 0,1-1 7 16,2-2 0-16,-4-4 2 0,3-1-2 0,-2-2-4 15,-2-2-4-15,0-1-8 0,1-2-2 16,-1-3-1-16,5 0-6 0,-4-1 1 0,0-3-6 16,4 1-1-16,-4 3 1 0,-1 2 2 0,-1 3 4 15,-4 6 6-15,-3 2 5 0,-2 6 4 0,-1 1 0 16,0 4-12-16,0 1-28 0,-2 0-23 15,-4 4-8-15,0 4 8 0,-4 5 18 0,-4 1 15 16,2 5 5-16,-1 1-5 0,2 0-5 0,0 1-3 16,4 1-7-16,0 1-5 0,4 1-3 0,3 0-5 15,-1 2-10-15,1-1-11 0,0 0-16 0,1-2-19 16,5-5-8-16,0-4 7 0,5-4 21 16,1-3 34-16,3-5 24 0,-2-2 16 0,5 0 12 15,-5-5 11-15,5-3 13 0,-6-4 19 0,3-4 6 16,-1 0 4-16,-4-5-1 0,1-2-12 0,-1-4-10 15,-1-2-11-15,2-3-11 0,-1-3-4 16,-1-5-1-16,0-1-5 0,2-4-2 0,0-1-3 16,0-4-6-16,1-2-4 0,3 0-2 0,-2 0 0 15,-3 1 4-15,0 2 10 0,1 5 10 16,-5 6 16-16,-2 8 14 0,-3 8 6 0,-1 8 6 16,0 5-12-16,0 5-23 0,0 4-33 0,0 0-36 15,-2 8-5-15,-1 6 4 0,-3 9 22 0,2 3 21 16,-4 5-1-16,1 3 1 0,3 4 0 0,-2 1 0 15,4 2 2-15,0 2-2 0,1 3 1 0,1-3-14 16,0 0-21-16,0 1-33 0,0-5-54 16,0-4-66-16,0-3-140 0,0-11-378 0,0-7-647 15</inkml:trace>
  <inkml:trace contextRef="#ctx0" brushRef="#br0" timeOffset="41414.7959">9272 5196 2383 0,'0'0'-22'0,"0"0"-84"0,0 0-1 16,0 0 71-16,0 0 52 0,0 0 21 15,18 119 13-15,-18-87 13 0,0 3 3 0,-1 6-9 16,-5-1-11-16,3 0-16 0,-3-2-14 15,2-1-11-15,-3-3-19 0,-4 0-31 0,1-3-51 0,-3-1-83 16,-5-3-153-16,6-6-337 0,2-8-494 0</inkml:trace>
  <inkml:trace contextRef="#ctx0" brushRef="#br0" timeOffset="41787.5228">7247 5381 0 0,'0'0'0'0,"0"0"0"0,0 0 0 16,0 0 16-16,0 0 98 0,0 0 89 0,0 0 68 15,0 0 27-15,0 0-33 0,0 0-47 0,0 0-48 16,0 0-31-16,0 0-31 0,0 0-24 16,-20 92-19-16,20-79-11 0,2-2-8 0,2 1-11 15,3-1-9-15,1-3-9 0,1 0-8 0,1-1-4 16,-3-1-8-16,7-2-9 0,-3 1-13 15,1-3-32-15,0 1-74 0,0-1-187 0,-3 0-359 0,-2-1-243 0</inkml:trace>
  <inkml:trace contextRef="#ctx0" brushRef="#br0" timeOffset="43194.0496">1434 2817 0 0,'0'0'63'0,"0"0"168"16,0 0-70-16,0 0-43 0,0 0-27 15,0 0-23-15,0 0-2 0,0 0 4 0,0 0 16 16,0 0 11-16,0 0 6 0,0 0 1 0,50 0-4 16,-35-1-4-16,3-1-12 0,2 0-14 0,1-1-13 15,1 0-12-15,6 0-7 0,0-1-6 16,1 0-3-16,4 0-7 0,1 0-5 0,3 0-5 15,-1-1-5-15,1 2 1 0,-3-1 1 0,3 2 0 16,-4-1 4-16,1 0-7 0,0 0-1 16,-1-1-1-16,4 1-3 0,-3-1 3 0,1 0-2 15,1 1 0-15,1-2-3 0,-2 0 0 0,5 1-1 16,-2-1-1-16,-1 1 3 0,2-2-3 0,0 0-1 16,1 0 0-16,-1 0 0 0,1 2 2 0,-3 0 1 15,0-1 2-15,-1 0 1 0,-3 2-1 0,-1-1 0 16,1 1 0-16,-1-1 0 0,2 1-1 0,0 0 1 15,2 1-2-15,-1 0-4 0,2-2 4 16,-1 3-1-16,1-2 0 0,1-1 3 0,-3 1-5 16,5-1-2-16,0 1 1 0,1-1-3 0,4-1 3 15,1-1-2-15,1 0-4 0,0 2-6 16,1-1-8-16,1 0-4 0,2 1 3 0,-1-1 9 16,3 0 6-16,1 1 4 0,0 1 2 0,0-1-2 15,-2 2 1-15,1-1-1 0,-2-1-4 16,1-1-7-16,0 2-9 0,-3-2-7 0,1 2-10 0,-2 0-19 15,-2-2-28-15,-1 0-20 0,-1 0-13 16,-3 1 10-16,0-2 30 0,-1 2 28 0,-1-1 24 16,-3 1 19-16,-3 0 2 0,0 1 1 15,-3-1-1-15,-3 1 1 0,-1-1 5 0,1 0 4 16,-3-1 1-16,1 3 1 0,-1-3-3 0,-1 1 0 16,2 1 1-16,-1-1 2 0,-3 1 3 0,4 0 0 15,-3 0 0-15,0 0 0 0,0 1 2 0,1 0 2 16,0-1-1-16,-3 1 1 0,0 0-2 15,-3-1 1-15,0 0 1 0,-2-1 2 0,0 1 2 16,-3-2 2-16,4 2-3 0,-2-3-5 0,-1 3 0 16,1 0-6-16,1-1 0 0,1 0 0 15,2 0-2-15,-2 0-2 0,3 1 3 0,-2 0-2 0,-1-1 3 16,3 2 2-16,-4-2-2 0,1 1 2 16,0 0 2-16,0 1 0 0,0 0 3 0,-1-1 0 15,2 1 1-15,2 0 3 0,-4-1-2 0,3 1 0 16,2 0-2-16,0-1 0 0,2 1 3 15,3-1 1-15,0 1 0 0,0 1-1 0,0-1 1 16,-2 2 8-16,0-1 7 0,-3-1 5 0,-2 1 7 16,0-3 3-16,-3 2 11 0,0 0 1 15,-3-2-4-15,2 0-7 0,1 2-15 0,-3-1-5 16,5 0-4-16,-4 1-1 0,4 0 1 0,-4-2 6 16,2 3-1-16,-3-2 3 0,-4 2 1 0,-1 1 1 15,0-1 1-15,-5 1-2 0,0 0-4 16,-2 0 0-16,0 0-4 0,0 0-1 0,0 0 0 0,0 0-7 15,0 0-8-15,-1 0-3 0,0 0-9 16,1 0-7-16,-1 0-11 0,1 0-26 0,0 0-30 16,-2 0-10-16,-1 0-43 0,-2 2-139 0,2 1-398 15,0-2 214-15</inkml:trace>
  <inkml:trace contextRef="#ctx0" brushRef="#br0" timeOffset="68932.653">2153 7515 0 0,'0'0'0'0,"0"0"0"15,0 0 6-15,0 0 345 0,0 0-20 0,0 0-48 16,0 0-29-16,0 0-12 0,0 0-18 0,0 0-33 16,0 0-34-16,0 0-26 0,0 0-23 0,0 0-8 15,0 0-17-15,0 0-16 0,0 1-13 16,0-1-19-16,0 1-11 0,0-1-10 0,0 0-3 16,0 0-5-16,0 0-3 0,0 2-1 15,0-2-6-15,0 0 3 0,0 1-2 0,0-1-2 16,0 2 7-16,2 0-4 0,0 2 3 0,-1 3 3 15,0 1-2-15,2 1 4 0,-2 3-1 0,2 1-1 16,-2 2-2-16,1 0 2 0,-1 2 1 16,4-1 0-16,-3 2 4 0,0 0-7 15,4-1-1-15,-2 2 1 0,2-2-2 0,-2 1 4 0,3 1 1 16,-3-1 1-16,2 2 0 0,-2-3-1 0,0 1-1 16,1 0-2-16,0 0-1 0,-1 0 1 0,-2 0 1 15,-1 3 0-15,-1 0 0 0,0 3 7 0,0-2 1 16,0-2 1-16,0 0 2 0,0-5-6 0,0 2-1 15,0-2-5-15,0 1 1 0,0-1-1 16,0-1 0-16,0-3 0 0,0 1-3 16,0-4 1-16,0 0-1 0,0-1 3 0,0-2 2 15,0-1-3-15,0 0-1 0,0-1 0 0,1-1 0 16,-1-1 4-16,0-1-2 0,2 0 3 0,-2 0-2 16,0 0 2-16,0 0 5 0,0 0 1 0,2 0 5 15,-2 0 1-15,1 0-2 0,-1 0 2 0,1 0-2 16,0 0 1-16,0 0 1 0,0-2-1 0,4-2-1 15,-1 0-4-15,3-1-2 0,-3 1-3 16,0-2 1-16,1 2 1 0,-3-2 1 0,3-1-2 16,-2 2-2-16,-1-2 0 0,5-1-1 0,-4-1 0 15,3 0 2-15,-2 0-3 0,3-2-1 16,-2 0-2-16,3 0 1 0,-2-2 0 0,-2-1-1 16,2 0 2-16,-3-2-3 0,4 0 3 0,-3-3 0 15,2 1 0-15,-3-1 4 0,1-1-3 16,1-1-1-16,-3 0-1 0,5-1-5 0,-4 0 7 15,1 3 1-15,0 1 0 0,-1 0 5 0,0 4-5 16,0 1 1-16,-1 1 1 0,-1 3 1 0,-1 3 1 16,0 0-1-16,0 3 0 0,0 1-1 0,0 0 1 15,0 2-1-15,0 0-2 0,0 0-2 16,0 0-9-16,0 0-7 0,0 1 0 0,1 5 2 16,2 1 7-16,1 4 5 0,-1 3 3 0,3 4-1 15,-2 0 0-15,3 3 2 0,-4 2-2 16,5 2 1-16,-5 2-2 0,4 0-1 0,-1 3 0 0,0-1-3 15,3 3 4-15,-1-3 3 0,0-1-1 16,2-3 1-16,3-2-1 0,-2-2-3 0,1-4-2 16,-1-2 4-16,-1-1-2 0,0-3-1 0,-3-1 0 15,-1-2 0-15,-1-2 1 0,-2-2 0 16,0 0 1-16,1-1 2 0,-3-3-1 0,-1 0 2 16,0 0 2-16,1 0 7 0,-1 0 5 15,0 0 5-15,0 0 4 0,1 0-1 0,-1-3-3 0,3-3-4 16,1-1-7-16,-1-2-4 15,1 0 0-15,1 0 0 0,-3-1 0 0,5 0 2 0,-4-2 1 16,1-1-2-16,0 1 2 0,0-5-1 0,0-1 1 16,-1 1 2-16,3-1-2 0,-2-2 1 15,-2-1-3-15,4-2 0 0,-3-1-2 0,1 0-3 16,1-3 3-16,0 2-1 0,2-1 1 0,-1-2 1 16,0 1-5-16,1 2 1 0,-1 0-2 0,0 1-1 15,2 0 0-15,-3-1 1 0,1 3 1 16,0-1-3-16,-1 4 2 0,-2 3 0 0,1 2-1 15,-3 1 4-15,-1 4-5 0,0 1-3 0,0 2-6 0,0 3-17 16,0 0-17-16,0 0-41 0,0 2-63 16,0 1-113-16,-1 0-245 0,1 0-1134 0</inkml:trace>
  <inkml:trace contextRef="#ctx0" brushRef="#br0" timeOffset="69585.0803">2979 7928 2703 0,'0'0'22'16,"0"0"-18"-16,0 0 0 0,0 0 7 0,0 0 19 16,0 0 23-16,0 0 12 0,0 0 1 15,95-119-16-15,-77 99-16 0,-2 0-9 0,-1-2-1 16,-3 2 2-16,0-3 1 0,-5 3-1 15,1-1-5-15,-5-4-2 0,0 1-2 0,-2-1-4 0,-1-2 0 16,0 0-4-16,-2-1 0 0,-3 0 0 16,-3 1-1-16,0 2-3 0,-1-1 1 0,0 2-2 15,-2 3-1-15,1 4 2 0,1 0 0 16,-2 5-1-16,4 2 3 0,-1 1-2 16,2 3-1-16,1 1 0 0,1 3-4 0,2 1 2 0,0 1-6 15,2 0-6-15,0 0-10 0,0 3 2 0,-1 6 2 16,-1 6 7-16,-1 5 8 0,1 4 1 0,0 5 1 15,2 4 0-15,0 3-2 0,-1 2 1 16,0 5-1-16,0 2 3 0,-3 4-1 0,-1 0 0 16,2 1-1-16,-3 1-1 0,4-2 0 0,-2 1 1 15,1-2 1-15,-1-1 4 0,-3-3-4 16,3 1 3-16,-2-4-1 0,3-3-5 0,-2-2 4 16,2-5-5-16,0-6 0 0,0-3 2 15,-1-5 0-15,3-4 1 0,-1-3 1 0,1-5 2 0,-1-2 0 16,1-3 10-16,1 0 11 0,0 0 3 15,-2-7 2-15,1-5-11 0,1-5-12 0,0-2-4 16,0-5-2-16,4-3 5 0,2-3 1 0,2-1-1 16,1-2 0-16,1-3-1 0,3 1-5 15,1-3-2-15,2 0 3 0,-1 1-2 0,2 5 3 16,-1 3 2-16,-2 7-5 0,-3 6 3 0,-1 7-1 0,0 2-1 16,-4 4 1-16,-2 3-5 0,0 0 2 15,1 4-1-15,1 6 2 0,0 4 3 0,0 3 4 16,-2 6 1-16,2 2 0 0,-2 3 1 0,-2 1-4 15,2 0 0-15,-3 0 3 0,1-2-4 0,-1-1 0 16,2 0-2-16,1-3-4 0,-1-2-2 16,3-3-18-16,-2-2-26 0,4-2-40 0,-2-4-54 15,1 0-70-15,0-6-122 0,-4 0-440 0,3-3-823 16</inkml:trace>
  <inkml:trace contextRef="#ctx0" brushRef="#br0" timeOffset="70223.5891">3713 7788 2153 0,'0'0'568'0,"0"0"-519"0,0 0-27 0,0 0 24 0,0 0 24 16,-140 10 18-16,114 1 7 0,-2 4-19 0,1-1-20 15,4 5-15-15,1 3-15 0,3 1-9 16,4 0-6-16,3 3-4 0,5-2 0 0,3 1-3 15,4-1-2-15,1-3-6 0,8-3 1 0,6-5-5 16,2-3 0-16,3-3 7 0,4-6-7 16,-1-1 7-16,-2-4-1 0,2-5-1 0,-3-3 2 15,-3-4 3-15,-2-2 2 0,-4 1 0 16,-3-1 5-16,0-1-5 0,-5 2 2 0,0 1 2 0,-3 2 0 16,0 1 4-16,0 4 3 0,0 1 0 15,-3 6 3-15,2-1-5 0,-1 3-7 0,2 0-7 16,0 0-9-16,0 5 1 0,0 4 3 0,0 3 4 15,4 2 2-15,2 0 1 0,3 3 0 0,2-1 1 16,2 0 5-16,3-1-4 0,0 0-5 16,4-1 2-16,0-3-6 0,3-2 2 0,1-3 6 0,3-4-3 15,-1-2 6-15,-1 0-2 0,0-9-1 16,-3 0 0-16,-2-4 4 0,-1-2-1 0,-3-2-1 16,-3-2 1-16,1-4-10 0,-1-4 6 15,-1-2 2-15,0-2-1 0,-2-5 7 0,-1 1-5 0,1-4 0 16,-1-3-1-16,0-3 0 15,0-4-1-15,2-4-1 0,-1-1-1 0,2-4-4 0,-1 1 2 16,0-1-1-16,0 2 2 0,-2 2 5 16,-2 2-3-16,-2 4-1 0,-4 4 1 0,-1 6-1 15,0 5 1-15,-4 6 4 0,-3 5-2 0,-2 7 2 16,-2 4-1-16,-1 4-1 0,2 5-5 16,-1 2 0-16,-1 9-6 0,-4 8 1 0,-2 8 3 15,-2 9 0-15,0 6 3 0,0 6-2 0,3 6 0 16,1 2 3-16,1 5-1 0,2 0 2 0,5 6-1 15,0-1 2-15,6 0 0 0,2-1 2 0,0-3-1 16,3-4-5-16,4-4 3 0,0-4-2 16,2-4 1-16,4 0 10 0,1-4-6 15,4-7-1-15,2 0-1 0,3-6-14 0,1-4-6 0,1-4-23 16,-3-4-24-16,1-6-14 0,-1-4-44 16,-1-5-58-16,-3-3-115 0,-7-3-403 0,-1 1-914 0</inkml:trace>
  <inkml:trace contextRef="#ctx0" brushRef="#br0" timeOffset="70380.1904">3804 7565 2523 0,'0'0'132'15,"0"0"-72"-15,0 0-16 0,0 0 3 16,0 0 0-16,0 0-6 0,0 0-22 0,0 0-12 16,0 0 0-16,0 0-5 0,161-36-16 0,-105 36-57 15,3 0-140-15,-15 0-576 16,-14 2-821-16</inkml:trace>
  <inkml:trace contextRef="#ctx0" brushRef="#br0" timeOffset="70877.4702">5213 7568 2744 0,'0'0'65'0,"0"0"-53"0,0 0-4 16,0 0 25-16,0 0 30 0,0 0 25 0,0 0 15 15,0 0-5-15,0 0-17 0,0 0-18 16,0 0-23-16,0 0-16 0,0 0-10 16,-36-67-12-16,36 67 0 0,0 0-2 0,0 0-4 0,0 2-1 15,0 3 1-15,0 2 0 0,0 3 3 0,0 3 6 16,0 3-3-16,0 4 0 0,0 3 1 15,0 0-6-15,0 1 3 0,-1 0 0 0,1 1 0 16,0 0 2-16,0 0 0 0,0-1-3 0,1 1 1 16,2-4 2-16,4-1-2 0,3-6 2 15,1 0 2-15,0-4-3 0,5-4 5 0,-1-4 0 16,4-2-2-16,-2 0 5 0,1-8-5 0,-1-5-1 16,0-2 2-16,-3-2-4 0,-1-5 3 15,-1 0 0-15,-2-2 1 0,-1-3 0 0,-2 2-1 0,2-2 0 16,-1 2-1-16,-1 1 0 0,0 2-1 15,2 5-1-15,-1 4 2 0,-2 5-8 0,-1 3 1 0,1 3-4 16,-1 2-5-16,3 2 1 16,-1 8-1-16,4 4 5 0,-1 5 1 0,0 4 4 15,0 2 1-15,-1 0 2 0,-3 1 1 0,2 2-1 16,-5-2 2-16,2 1-1 0,-2-3-2 0,-3 0 5 16,0-4-4-16,0-2-2 0,-5-4-5 15,0-6-24-15,-4-5-23 0,-2-3-47 0,-9-4-85 16,5-5-241-16,1 4-947 0</inkml:trace>
  <inkml:trace contextRef="#ctx0" brushRef="#br0" timeOffset="71000.1453">5125 7208 2666 0,'0'0'-19'0,"0"0"-321"0,0 0-341 0,0 0-842 0</inkml:trace>
  <inkml:trace contextRef="#ctx0" brushRef="#br0" timeOffset="71730.804">6497 7735 1633 0,'0'0'320'16,"0"0"-134"-16,0 0-37 0,0 0 4 0,0 0 12 16,0 0-1-16,0 0-23 0,0 0-30 15,0 0-35-15,0 0-23 0,0 0-19 0,0 0-11 16,29-99-4-16,-7 73-3 0,-1 0 4 0,0-2 5 15,0-1 1-15,-3-2-2 0,-3 2-3 16,2-2-7-16,-5-3-4 0,1 0 1 0,-3-2-4 0,-1-1-1 16,-1-2-1-16,0-2-3 0,-4 0 0 15,3-1-2-15,-5-1 0 0,0 3 1 16,-2 4-2-16,0 6 1 0,0 6 2 0,-3 6 2 0,0 7 3 16,-4 4 0-16,6 2-4 0,-2 5-8 15,-2 0-7-15,1 7-3 0,-5 9 2 0,-4 8 7 16,-3 8 5-16,-2 7 2 0,4 6 3 0,0 5-4 15,6 3 0-15,1 2 1 0,5 1 1 0,2 0 1 16,0 0 3-16,0-4-2 0,2-3-1 16,7-4 0-16,2-6-2 0,6-4 1 0,-1-5 1 15,6-6-2-15,-1-3 1 0,-3-4-9 0,2-5-14 16,0-3-18-16,-2-3-27 0,1-3-24 0,-5-3-41 16,4-2-77-16,-6-6-194 0,1 1-641 15,-7 2-373-15</inkml:trace>
  <inkml:trace contextRef="#ctx0" brushRef="#br0" timeOffset="72085.2242">7066 7388 2010 0,'0'0'340'0,"0"0"-324"0,0 0-17 0,0 0 62 15,0 0 62-15,0 0 26 0,0 0-7 16,0 0-33-16,143 7-36 0,-112-14-26 0,6-1-14 15,-3 2-9-15,-3-4-3 0,-1 2 1 0,-6-3 0 16,-1-2 2-16,-8 1 2 0,-2-4-2 16,-4 0-2-16,-2 0-2 0,-6 0-4 0,-1 0-2 15,-1 0-4-15,-9 1-5 0,-2 1-1 0,-6 4 2 16,-1 2 0-16,0 2 3 0,-1 5 2 0,4 1-2 16,-3 4 1-16,0 6-2 0,4 3-3 15,0 5 0-15,-2 5-1 0,3 2-4 0,2 2 4 16,2 4-4-16,2 0 0 0,5 2 7 0,3-1-2 15,0 2 1-15,3-1 1 0,8-1-3 16,-1-1 2-16,7-2 1 0,-2-3 1 0,5-4 1 0,2-3-1 16,2-5-1-16,-1-6-6 0,-1-1-4 15,4-2-12-15,-5-3-18 0,1-2-25 0,-1 0-41 16,-2-3-45-16,1-4-78 0,-8 2-215 16,-2 0-836-16</inkml:trace>
  <inkml:trace contextRef="#ctx0" brushRef="#br0" timeOffset="74186.0631">7929 7217 2219 0,'0'0'124'0,"0"0"-15"0,0 0 31 16,0 0 20-16,0 0 2 0,-117 50-26 15,97-34-38-15,2 2-27 0,-1 3-20 0,-1 5-12 16,2 2-9-16,1 0-9 0,6 3-10 0,2-4-7 15,7 1-4-15,2-4-5 0,1-2 3 0,9-4-4 16,1-4-1-16,6-5 6 0,0-3 1 0,-1-5 4 16,3-1 0-16,-1-5-2 0,-3-6-2 15,2-3 0-15,-5-4 0 0,3-3 2 0,-8-2 5 16,0-1-4-16,-4-1-1 0,1 0 1 16,-4 1-7-16,0 0 8 15,-6 5 1-15,3 1-2 0,-4 6 6 0,3 2-4 0,-2 3-1 0,5 4-1 16,-2 2-4-16,2 1-9 0,1 1-2 0,0 8 2 15,0 3-4-15,0 2 9 0,3 6 4 16,1 0-1-16,5 3 6 0,5-1-3 0,0-1-1 0,3 0 2 0,-1-1-2 16,4-4 2-16,1-2 1 0,4-3-1 15,-1-6 0-15,-1-2 4 0,2-3 1 16,-4-1 0-16,-1-6 7 0,-6-3-7 0,3-4 1 16,-4-2 1-16,2-3-7 0,-4-3 1 0,1 0 1 15,0-5-3-15,0-2 2 0,5-1-1 16,-4 1-2-16,5-2 5 0,-1 3 0 15,-2-1-2-15,1 7 2 0,-2 1-5 0,-3 5-3 0,-1 5 3 16,-1 4 0-16,-6 2-1 0,2 3 2 16,-4 1-7-16,-1 1-7 0,0 0-5 0,0 5-3 15,-1 4 6-15,-6 4 6 0,2 6 9 0,-5 3-1 0,0 2-1 16,-1 3-1-16,-2 2-2 0,3 1 6 16,3 2-2-16,-1 1 1 0,5-1 0 0,0-4-8 15,3-5 3-15,7-1-1 0,4-7 1 16,1-1-1-16,6-4 4 0,0-6 0 0,3-1 2 15,1-3 8-15,0-3-4 0,5-7 1 0,-3-2 3 16,2-2-8-16,-4-3 8 0,-3-2 0 0,-3-3-1 16,0-1 6-16,-3-5-7 0,1 0 1 0,-3-2-1 15,-4-3-2-15,1 1 3 0,0-6 0 16,-2 3-2-16,0-6-6 0,0 0 0 16,-2-2-1-16,4-2 1 0,-1-2 5 0,-1-4-5 15,2-1-1-15,-1-1 1 0,-2 0-4 0,3 3 4 0,-6 4 0 16,0 2 0-16,-2 6 1 0,0 5 0 15,-1 5 3-15,-3 6 5 0,-4 6 6 0,5 6 0 16,-3 3-4-16,3 6-7 0,-2 1-13 0,2 3-3 16,-6 7 0-16,0 9 6 0,-2 8 4 15,-1 8 2-15,0 4 2 0,1 7-3 0,-1 4 4 16,4 3-3-16,1 0 1 0,4 1-2 0,2-2-5 16,0 1 5-16,-3-3 2 0,4-2-2 15,0 1 8-15,0-4-6 0,8-2 0 0,-1-2-2 16,3-6-4-16,4-2 2 0,3-5 3 0,4-3 4 0,2-6 3 15,5-3 1-15,-3-5-1 0,3-6 0 16,1-5 2-16,-3 0 0 0,-1-7 0 0,-3-5 0 16,-2-5-3-16,0-3-2 0,-2-4 0 0,-4-3 0 15,0 0 3-15,-7-3-3 0,0-1-1 16,-6 1 0-16,-1 2 3 0,0 1-4 0,-3 4 2 16,-4 3 1-16,-2 4-7 0,2 3 6 0,0 4 0 15,-1 2-2-15,-1 5 4 0,5 1-7 0,-3 1-5 16,-2 2 1-16,-1 8-7 0,-1 3 6 15,1 6 5-15,-2 1-2 0,2 5 0 0,1 4 1 16,0 0-3-16,5 3-1 0,-1 2 3 0,4-1-1 16,1 1-1-16,0-4 4 0,8-3-4 0,2-2-1 15,1-6 5-15,5-4 1 0,-1-4 6 16,5-3 2-16,0-4-3 0,1-4 2 0,0 0 1 16,-1-6-1-16,0-5 4 0,0-4-1 0,-3-4-2 15,-3-5-1-15,0-1-3 0,1-3-1 0,-2-3 4 16,3-1-3-16,-1-2-1 0,3 1 3 0,0-1-5 15,2 1 0-15,-1 2 0 0,2 5 0 16,-1 2-5-16,-6 6 5 0,2 5 0 0,-6 5-2 16,-4 3 7-16,1 2-8 0,-4 2-4 0,4 1-4 15,-5 1-10-15,3 6 3 0,-1 0 2 0,-2 6 4 16,4 1 8-16,-4 5 0 0,-1 2 1 0,-1 2 2 16,0 0 2-16,0 2-2 0,0 1 2 15,0-1-1-15,0 0-2 0,0-1 2 16,4-4-2-16,2-2 1 0,3 0 2 0,2-4 2 0,1-4 1 15,3-2 2-15,-1-4 0 0,-2-1 3 16,5-3 2-16,-5-4 2 0,4-5 0 0,-4-2-2 16,0-3-2-16,4-4-1 0,-5 0 0 0,1-3 0 15,-2-2-1-15,-1-1-1 0,-2-1-4 16,0-2 2-16,0 2 0 0,-1 0-2 0,0 1 3 16,4 2-4-16,-2 2 0 0,-1 2-1 0,0 6 4 15,3 2-5-15,-2 2-1 0,-1 4-1 0,-2 2-10 16,4 2-1-16,-4 0-2 0,1 3-2 15,1 5 8-15,-3 3-1 0,5 3 3 0,-3 4 3 16,-2 2-2-16,-3 2 3 0,0-1 3 0,-1 4 0 16,-1-1-2-16,-8 2 3 0,-3-3-3 15,-6 1-2-15,1-2 3 0,-5-1 0 0,4-4-1 16,0-2 2-16,5-3-2 0,1-5 1 0,6-2 2 0,0-4 3 16,4 0 5-16,0-1 0 0,1 0-1 15,1 0 2-15,0 0-1 0,0 0 3 0,1 0-2 16,3 0-6-16,5-2-6 0,7-1-4 0,-1 0 0 15,8-1 2-15,3 0 4 0,1 0 1 16,-1 1-1-16,3-2 2 0,-1-1-1 16,-4-2 1-16,3-1 2 0,-4-1 2 0,-3-3-1 0,-1-2 0 15,0-1-1-15,-1-2 1 0,-2-3 3 0,2-3-1 16,-3 1-2-16,-1-4 2 0,-1 0-4 16,2-5-1-16,-3 0 1 0,-1-2-1 0,-1-4 1 15,0-2-2-15,0-2 1 0,-2-2-2 0,1-1 2 16,-2 0 1-16,2 2 1 0,-1 0 1 15,-1 3-4-15,-1 1 4 0,-2 0-3 0,0 6 1 16,-2 1 4-16,-1-1-2 0,-1 9 5 0,0 2 0 16,0 4 4-16,0 5-2 0,0 5 0 0,0 2-3 15,0 5-13-15,0 1-5 0,0 0-16 0,0 2-7 16,0 6 11-16,0 7 2 0,0 4 13 16,0 8 7-16,-1 6-7 0,-2 5 7 0,-4 3 1 15,3 4 1-15,-5 0 3 0,0 5-5 0,-1 0-1 16,-2 2 0-16,-4 1 1 0,1 2 1 0,-3-1-1 15,-2-2 2-15,1-2-4 0,5-2 1 16,4-2 1-16,4-3-3 0,4-5 3 0,2-5 0 16,0-5-1-16,0-7 4 0,1-5-4 0,0-6 4 15,-1-5 7-15,1-4 9 0,3-1 16 0,-2-3 0 16,3-7-7-16,3-5-9 0,5-4-11 0,2-4-3 16,3-5 0-16,-3-2 0 0,5 0-3 15,-3-4 2-15,0 0 0 0,0 0-1 0,1 3 1 16,-3 1-2-16,0 6 0 0,-3 1 0 0,-1 7 1 15,-3 4-1-15,-3 2 1 0,-1 5 0 0,-1 3-6 16,-3 2-3-16,3 0-8 0,-3 1-3 16,1 8 3-16,1 3 3 0,-1 6 8 0,0 5 1 15,0 2-1-15,0 3 3 0,-1 1 1 16,0 2 0-16,0 0 0 0,0-1-2 0,0-4-1 16,4-1 0-16,2-7 2 0,1-3 0 0,1-4 1 15,1-4 4-15,-2-3 0 0,3-4 4 0,0 0 3 16,1-10 0-16,3-2-1 0,0-4-3 0,1-4-2 15,-1-2-2-15,-2-2 0 0,-1-2 1 0,-1 2-1 16,-1-3 2-16,0 1-2 0,-2 1-1 16,-1 2 3-16,2 3-3 0,-5 2 3 0,4 6-2 15,-4 2-1-15,0 4-1 0,0 5-3 16,-3-1 0-16,1 2-4 0,-1 0-6 0,1 2-2 0,0 3-2 16,0 6 4-16,4 1 6 0,-2 6 4 15,3 1 2-15,0 3-1 0,0 0 1 0,-1-1-3 16,3 0 2-16,1-3 0 0,0-2 0 0,-2-5 2 15,2-2-8-15,-1-2-10 0,-1-3-25 0,-1-4-32 16,0 0-40-16,2-8-49 0,-2-5-86 16,0-3-180-16,-2 1-483 0,0 5-697 15</inkml:trace>
  <inkml:trace contextRef="#ctx0" brushRef="#br0" timeOffset="74309.2505">10401 6663 1974 0,'0'0'362'0,"0"0"-131"0,0 0-57 0,0 0-34 16,0 0-27-16,0 0-29 0,0 0-42 15,0 0-43-15,0 0-46 0,0 0-64 0,0 0-88 16,0 0-197-16,0 0-625 0,0 0-324 16</inkml:trace>
  <inkml:trace contextRef="#ctx0" brushRef="#br0" timeOffset="74931.7098">10479 7080 2162 0,'0'0'111'16,"0"0"-43"-16,0 0 8 0,0 0 33 15,0 0 27-15,130-66 14 0,-107 50-16 0,0-1-32 16,-3-1-27-16,0-2-19 0,1-1-13 0,-5-4-10 16,-2-4-8-16,-1 1-2 0,-2-5-5 0,-2-2-3 15,0 1-1-15,-2-7-7 0,-3 0-2 16,1-1-4-16,-2-4 1 0,0 0-2 0,0 1-1 15,-1-3 1-15,-1 4-1 0,0 0 0 16,-1 1 2-16,0 4 2 0,0 5 2 0,0 4 3 16,0 5 1-16,0 4 2 0,0 6 0 0,0 4 0 15,0 6-3-15,0 3-6 0,0 2-15 0,0 0-11 16,0 6 0-16,-1 5 1 0,-4 5 13 0,1 3 9 16,-2 8 1-16,2 3 1 0,-1 5-2 15,1 5 3-15,0 5 0 0,0 1-2 0,1 6 2 0,0 4-3 16,-1 1 1-16,0 4 0 0,-4 4 0 15,-1 3 1-15,-1 3-3 0,-4 1 1 0,1 5-2 16,-1-2 3-16,3 1 1 0,-1 3 0 0,2-2 4 16,0 0-5-16,0 0-1 0,-1-6 1 15,1-4-1-15,4-9 1 0,2-10 0 0,2-9 1 0,1-11-1 16,1-11 0-16,0-6 4 0,0-7 15 16,-2-4 13-16,0-8 2 0,2-8-2 15,0-6-14-15,0-8-12 0,4-5-1 0,-1-6 2 16,5-4 1-16,1-1 3 0,1-1-1 0,1-1-1 15,1 0-1-15,3 0 0 0,1-1 4 0,3 3 0 16,1-3-2-16,2 2-7 0,4 1 3 0,1 1-2 16,1 5 1-16,0 5 6 0,-4 8-9 15,-3 6 1-15,-3 7-2 0,-7 7-3 0,-1 5 0 16,-3 2-8-16,-2 3-4 0,0 7-1 0,-2 8 3 16,3 4 6-16,-4 5 4 0,1 7 6 0,-1 1-4 15,0 3-2-15,0 2 2 0,0-2-8 0,0-2 8 16,1-3 2-16,2-4-2 0,0-2 2 15,0-4-4-15,1-5-5 0,-2-2-6 0,0-4-11 16,-2-4-24-16,1-2-35 0,-2-5-33 0,0-1-24 16,-1 0-33-16,1-7-107 0,1 0-340 0,-1 3-963 0</inkml:trace>
  <inkml:trace contextRef="#ctx0" brushRef="#br0" timeOffset="75785.1921">11420 6206 0 0,'0'0'266'0,"0"0"214"0,0 0-56 0,0 0-65 16,0 0-54-16,0 0-64 0,0 0-66 16,0 0-42-16,0 0-36 0,0 0-18 0,0 0-13 0,0 0-9 15,0 0-3-15,0 0-9 0,9-27-2 0,-6 27-8 16,-2 0-8-16,0 0-2 0,-1 0-4 0,1 0-2 16,0 0 0-16,1 0-3 15,-1-1 0-15,4 1 2 0,-2 0-2 0,3-1-1 0,0 1 1 16,3 0-3-16,2 0-3 0,1 0 4 0,3 0-7 15,-1 1-2-15,4 0 0 0,0 3-6 16,1 1 4-16,-1-1 1 0,1 2-1 0,1 1 2 16,-3 0-3-16,2 1 0 0,-4 1 1 0,1 0-2 15,-3 0-3-15,-1 1-2 0,-2 0 1 16,-1 1-3-16,-2 0 4 0,-2 0 0 0,-1 2-1 16,-3 0 6-16,-1 1-4 0,0-1-1 0,0 2 2 15,-5 1-3-15,-2-1 4 0,1-2-1 16,-5 1 4-16,1 0 1 0,-3-2 1 0,-2-2 0 15,-1-1-1-15,-2 0 3 0,0-1-2 0,-2-2 2 16,0 0-1-16,-1-3-5 0,2 0 6 16,3-2 3-16,0-1 0 0,4 0 6 0,1-1-2 0,2-2 0 15,1 2 1-15,3-1 0 0,1 1 0 16,1-2 0-16,2 2 0 0,0 1-7 0,0 0-2 16,1 0-2-16,0 0-6 0,0 0 0 0,0 0-8 15,0 0-4-15,0 4 1 0,0 1 0 0,0 4 9 16,0-1 1-16,0 5 2 0,0 1 2 0,0 3 1 15,0 1 2-15,2-1 0 0,1 4 2 16,2-1-2-16,0 1 2 0,0 0 0 0,0-1 2 16,2 1 1-16,-1-1 2 0,1-2-1 0,1 1-1 15,1-2-1-15,-3-1 0 0,2-1-1 16,-2-3 0-16,-2-1-2 0,1-3 0 0,-2-3 0 16,-2-2-2-16,1 0 3 0,-2-2-1 0,0-1 1 15,0 0 2-15,0 0-1 0,0 0-3 0,0 0-4 16,0 0-7-16,0 0-17 0,0-1-23 0,0 0-34 15,1-1-46-15,0 2-74 0,1-1-152 16,-1-1-452-16,0 1-804 0</inkml:trace>
  <inkml:trace contextRef="#ctx0" brushRef="#br0" timeOffset="76252.3782">11602 7141 2138 0,'0'0'171'0,"0"0"-136"0,0 0 21 16,0 0 52-16,0 0 42 0,0 0 26 0,0 0-11 15,0 0-37-15,0 0-36 0,0 0-23 0,0 0-15 16,0 0-5-16,0 0-5 0,0 0-4 0,-3 19-4 16,3-19-8-16,0 0-6 0,0 0-4 15,0 0-8-15,0 0-1 0,0 0-1 0,0 0-3 16,0 0 1-16,0 0 0 0,0 0-3 0,0 0 1 15,0 0-2-15,0 0-4 0,0 0 0 16,0 0-4-16,0 0-5 0,0 0-2 0,0 0-5 16,0 0 1-16,-1 1 2 0,-1 2 2 0,-2 0 5 15,2 1 4-15,-1-1 1 0,1 1-1 0,-1-1 2 16,2 0 1-16,0-1-2 0,1-2 6 16,0 2-3-16,0-1 1 0,0-1 5 0,0 0-4 15,0 0 2-15,0 0 3 0,0 0-1 0,2 0 1 16,2 0 1-16,0 0-1 0,3 0-2 0,-2 0 4 15,1 0-3-15,-3 0 2 0,1-1 0 16,-3 1-1-16,0-2-1 0,-1 2-1 0,0 0-3 0,0 0 0 16,0 0-3-16,0 0-3 0,0 0-2 15,0 0-2-15,0 0-7 0,0 0-11 16,0 0-20-16,0 0-40 0,0 0-53 0,-4 0-81 16,0 0-153-16,-1 0-712 0,2 0-525 0</inkml:trace>
  <inkml:trace contextRef="#ctx0" brushRef="#br0" timeOffset="97928.325">1653 7079 585 0,'0'0'125'0,"0"0"-98"0,0 0-39 16,0 0-24-16,0 0-26 0,0 0-3 0,0 0 6 15,0 0 12-15,0 0 24 0,0 0 18 16,0 0 20-16,0 0 26 0,0 0 27 0,31-28 16 16,-24 27 9-16,-1 0-10 0,-2 1-12 0,3-2-17 15,-1 2-15-15,2 0-10 16,-1 0-4-16,0 0-2 0,1 0-4 0,1-1 3 0,1 1 3 15,1-1 6-15,0 0 13 0,3 0 11 0,0-1 7 16,0 2-1-16,3-1-12 0,1 0-10 16,1-2-10-16,1 2-6 0,1 0-4 0,1-1-1 15,0-1-3-15,4 2-2 0,-2-1 2 0,1 0-5 16,2-2-1-16,3 1 1 0,0-2-2 0,1 2 5 16,2-3 2-16,1 1 2 0,0-1 7 15,1 0 0-15,-1 2 5 0,-1 0 5 0,-1-1 5 16,3 2 6-16,-1-3 2 0,-2 1 3 0,4 0-2 0,-3 1-2 15,1 0-5-15,0-1-7 0,0 2-8 16,-2-1-10-16,2 0-5 0,1 1-2 0,-3-1-5 16,2 1 3-16,0-2-2 0,-1 1-2 0,0-1 3 15,3 0-2-15,-3 1 1 0,2-1 0 16,-1 2 0-16,-1-2 1 0,1 0 0 0,0 2 0 16,-1-2-2-16,1 2 1 0,0-1 0 0,-2 0 0 15,0 1 1-15,-1-1 0 0,-2 2 0 0,1-2 1 16,0 2-1-16,-1 0 0 0,1-2 1 15,-2 3-1-15,-1-2-1 0,2 1-3 0,-3-2-2 16,2 2 2-16,-4-2 2 0,1 2 0 0,3-2 1 16,-2 2 1-16,0-2-3 0,-1 2 1 15,-1-1 0-15,-1-1-1 0,0 0-1 0,-2 1 1 16,0 0 0-16,0 0-1 0,0 0 1 0,0 0-1 16,0-1 2-16,1 2 1 0,-1-2-3 15,2 2 2-15,-1-1 1 0,2-1-2 0,-1 2 2 16,2-1 1-16,1 0-3 0,-1 1 1 0,3 0-1 15,-2 0 1-15,0-2 0 0,3 2 0 0,-1-2-1 16,1 2 0-16,0-3-2 0,-1 1 0 0,1-1 2 16,0 2 1-16,-2-1-2 0,0 1 1 0,1-1-1 15,-3 1 0-15,1-1 0 0,2 1 1 16,1-2 1-16,1 2 0 0,0-1-1 0,2 0 0 16,-1 1 0-16,1-1 3 0,0 0-2 0,-1 1 3 15,3 0-2-15,1-2-2 0,0 0 0 16,2 1-1-16,-1-1 0 0,0 2 0 0,1-2 0 15,0 1 1-15,1 1 1 0,2-1 1 0,-3-1 1 16,3 1-1-16,0-1-2 0,0 0 0 0,3 2-2 16,0-1-1-16,-2 1 3 0,1 2-2 0,-2-2 0 15,0 1 2-15,2-2-3 0,-2 2 3 16,1 0 0-16,0-1 1 0,-1 0 0 0,0 1-1 16,-2 0-3-16,-1-1 0 0,0 1 3 0,-1-1-2 15,-1 3-1-15,0-3 0 0,0 1-3 0,-2 0 3 16,2-2 0-16,-1 3 1 15,-2-3 1-15,-1 0 0 0,1 2-1 0,-1-2 0 0,-1 1 0 16,1-1 0-16,-1 1 1 0,0-1-1 0,0 1-2 16,-1 0 1-16,0 1 0 0,-3-2-2 15,1 2 5-15,2-1-1 0,-1 1-1 0,-2 0 0 0,2-1-1 16,-3 1-1-16,1-1 1 0,-4 0 1 16,5 0-2-16,-4-1 2 0,5 3-1 15,-3-3 0-15,3 1 3 0,-1 0-2 0,-1 0-1 16,2 1 1-16,1 0-3 0,-1-1 2 0,-2 1 0 15,3 1-1-15,1-3 2 0,0 2-2 0,-1-1 0 16,0 0 0-16,-4 0 1 0,4 1-1 0,1-1 1 16,-1 0 0-16,0 0-3 15,-2-1 3-15,1 0-1 0,2-1 0 0,-2 0 2 0,-2 2-1 16,2-2-1-16,2 2 0 0,-1 0-1 0,2-1 1 0,0 1 0 16,0-1 1-16,-1-1-1 15,1 2 0-15,-1 0-1 0,1-1 0 0,0 1 1 0,1-2 0 16,2 2 0-16,-1 0 2 0,-1 0 0 0,4-1 0 15,-3 1 1-15,0-1-1 0,-2 1 0 16,4 0 0-16,-3 1-1 0,0-2-1 0,-1 1-1 16,0-1 1-16,0-1 0 0,1 2 2 15,3-2-1-15,-2 1-1 0,-1 0 1 0,-2 1-1 16,0-1 1-16,0 1 1 0,-1-1-2 0,-3 1 1 16,4-1 0-16,0 1-1 0,0 0 1 0,1 0-1 15,0-1 0-15,1 2 0 0,0-2-1 16,-1 2 1-16,1-1 2 0,0 1-1 0,1 0 0 0,-2-1-1 15,2 1-1-15,1 1 1 0,-1-1 1 16,4-1-1-16,-1 0 1 0,2 2 0 0,2-1-1 16,-4 1 1-16,1 0 0 0,-1 0 0 0,-1-1 0 15,4-1-1-15,-5 2-1 0,4-3-2 0,-3 1-2 16,1-1 2-16,2 0 0 0,-4 1-1 16,2 0 1-16,-2-1 0 0,-2 2 0 0,1-2 3 15,0 1 1-15,-1-1 2 0,0 0 0 0,0 0-2 16,-1 1-1-16,0-1 0 0,-1 1 0 15,0-1 0-15,0 1 0 0,-1 0 0 0,-1-1 0 16,0 2-1-16,0-1 1 0,2 0-2 0,-2 2 3 16,-1-1-1-16,-1 0 0 0,3 2 0 0,0 0-2 15,1-1 2-15,0 1 1 0,0 0 0 16,-2 0 2-16,-1 0-3 0,1-1 2 0,-5 1 0 16,1-1 1-16,0-1 0 0,-3 2 0 15,-1-3 0-15,-1 2-1 0,1-1 2 0,-3-1 0 16,1 0-1-16,2 1 0 0,-1 0-2 0,1-1 0 0,0 2 0 15,-1-1-1-15,1 1 2 0,-3-1-1 16,3 1 0-16,-2 0 0 0,1 0 1 0,0-1 1 16,0 0-1-16,0 2 2 0,-1-1-3 0,-1 0 0 15,1 0 2-15,-3-1-3 0,2 1 4 0,-2 0 1 16,1 0 0-16,-4 0 1 0,1-2-1 16,-1 1 1-16,-2 0-1 0,0-1 2 0,-2 1-1 15,1 2 1-15,-2-1-2 0,4 1-5 0,-3 0 2 16,0-1-1-16,-1 1 0 0,0 0 3 15,0 0-3-15,-2 0 2 0,2-2-2 0,1 2 1 16,-2 0 1-16,3 0 1 0,-1 0-1 0,2-1-1 16,-1 1 1-16,-1-2 2 0,1 1-1 0,-1-2 4 15,1 1-3-15,1 1-1 0,1-1-1 16,-1 0-6-16,1 1 5 0,3 0-2 0,-2 0 2 16,2 0 1-16,-3-1-1 0,1 1 0 0,1 0 2 15,-1 0 0-15,2-1 0 0,0 0-2 0,1 1 1 16,0 0-4-16,1-2 2 0,1 2 0 0,1 0 0 15,-2 0 4-15,3 0-4 0,-1-1 0 0,-1 1 1 16,0 0-3-16,-2 0 3 0,1 1 0 16,0-2-1-16,0 2-1 0,-1 0 0 0,1 0-1 15,0 0-1-15,-3 0 3 0,1 0-2 0,1-1 3 16,-4 1-2-16,2 0-2 0,0 0 3 0,0 0 0 16,1 0 1-16,0 0 1 0,0 0-2 15,0-2 0-15,0 2 1 0,-2 0 0 0,-2-1 1 16,1 1 0-16,-1 0-1 0,-1-1-4 0,2 1 3 15,-2-1 1-15,-1 0 1 0,0 0 5 16,0 1-5-16,-1-1 1 0,0-1 0 0,-2 1-3 16,3-1 6-16,-6 2 1 0,0-1 0 0,0 1-1 0,-1 0 3 15,-1 0-1-15,1 0 1 0,-1 0 3 16,0 0-7-16,0 0-4 0,0 0-4 16,0 0-6-16,0 0 3 0,0 0-1 0,0 0 1 15,0 3 6-15,2-2-1 0,-1 1 2 0,-1 0 1 16,1 0 3-16,0 0-2 0,-1 1 1 0,2 0 1 15,-2-1 1-15,0 2 1 0,1 0 2 0,-1-1 0 16,1 1-1-16,0 2 0 0,1 0-1 0,-1 1 0 16,-1 1-5-16,1 1 4 0,2 2-2 15,-2 0 0-15,0-1 1 0,3 2-2 0,-3 1 2 16,1 1 3-16,1-1 3 0,-1 2-1 16,0 0-1-16,0-1-2 0,1 1-1 15,1-1 7-15,-1 0 0 0,1 0 3 0,1 1 0 0,1 0-2 16,-1 2 3-16,3-1 0 0,-2 1 6 0,0 0-2 15,1 1-2-15,0-2 0 0,-2 4-10 0,1-2 6 16,0-1-3-16,-1 0 0 16,-1 0 5-16,1 1-10 0,-1 1 1 0,-1-2-2 0,2 2-2 15,-1-1 1-15,1 0 0 0,-1 0-1 0,1 0-2 16,0-2 2-16,-3 2-1 0,3-1 1 16,0 1 1-16,-1 1-1 0,1-1 0 0,-1 1-1 15,-1-1-3-15,1 0 2 0,1 1 1 0,-1-2 0 16,3 1 0-16,-3 2 1 0,0 1 0 0,1 0 1 15,-3-2 2-15,2 2-1 0,0-2 0 16,-4 0 1-16,3 1-4 0,-1-2 2 0,1 0-1 16,-1 1 0-16,-1-1 1 0,-1 0-1 0,1 1 0 15,-1-1-1-15,1 2-1 0,1-2 0 16,-1 0 1-16,0 2-1 0,2-2-1 0,-2 0 1 0,1-1 0 16,1 1 0-16,1-2 3 0,-1 1 0 0,1 0-1 15,0-1-1-15,-2 1 0 0,2-2-2 16,0 2 2-16,-1-3 1 0,0-1-2 0,0-2 4 15,-2 1-3-15,0-2 0 0,-1-1-2 0,2-2-1 16,-2 0 0-16,2 0 1 0,-2-1-2 0,0 1 2 16,0-2 0-16,0-2 1 0,0 1-1 15,0-1 1-15,0-1 0 0,0 2-2 0,0-2 3 16,0 0-4-16,0-1 1 0,0 0 1 0,0 0-1 16,0-1 3-16,0 1 0 0,-2-1-2 15,2 0 2-15,-2 0-1 0,2 0-2 0,0 0 2 16,-1 1 0-16,1 1-5 0,0-2 4 0,-1 1-2 15,1 1 1-15,-2 0 4 0,1-1-4 16,0 0 0-16,-1 0 1 0,1 0-2 0,-1 1 0 16,2 0 2-16,-1-1-1 0,-1 0 1 0,0 2 1 15,0-2-2-15,0 0 0 0,0-1 3 0,-1 1-2 16,-1 0 1-16,1 0 3 0,-1 1-7 16,0-2 4-16,0 1 0 0,-1-1 0 0,2 0 3 15,-6 1-2-15,3-1 0 0,0 0-1 0,-3 0 0 16,-1 0 0-16,1 0 0 0,-1 0 1 15,-2-1-5-15,2 0 4 0,-1-1-1 0,-3 1-2 16,0 0 7-16,-1 1-6 0,0 0 0 0,-2 0 2 16,1 0-5-16,-3 0 3 0,4 0 1 0,-2 0-1 15,-1 0 0-15,1 0 0 0,-1 1-2 0,1 0 1 16,-1 2 4-16,2-2-3 0,-2 1 0 16,-1-1 2-16,-1 2-6 0,0-1 3 0,0-1 2 0,0 0-2 15,-2 1 4-15,2-2-2 0,-1 0-2 16,0 0 1-16,-1 0 0 0,-1 0 0 0,0 0 2 15,0 0-2-15,1 0-2 0,0 0 2 0,0 0 0 16,-1 0-2-16,3 1 7 0,-2 0-6 16,1 0 1-16,1 0 1 0,-1 1-3 0,-2-1 1 15,1 1 1-15,-1 0-2 0,0-1-2 0,0 1 5 16,2 0-3-16,-1 0 1 0,1 0 6 0,1 0-5 16,0 1 0-16,-1-1 1 0,2 0-6 0,0 1 4 15,0-1 0-15,2 0-1 0,1 2 5 16,1-3-3-16,1 3-2 0,-1 0 2 0,3-2 1 15,-4 2-2-15,2-1 1 0,-1 0 1 0,1 0-8 16,-1-1 6-16,-1 2 1 0,0-2-1 16,-2 0 6-16,0 0-5 0,-1 1 0 0,1-1 0 0,-1 0-2 15,-1 1 0-15,1-1 2 16,-1 0-1-16,1 1-2 0,-1-1 1 0,1 0 1 0,1 1-1 16,-1 0 5-16,-1 0-3 0,1 0-1 15,-2 0 1-15,2-1-8 0,-2 2 6 0,1 0 0 16,-1-2 1-16,0 1 2 0,0 0-2 0,-2 1-1 15,1-1 1-15,0 1 4 0,-2-2-5 16,-2 2 0-16,3-2 0 0,-4 0-5 0,3 1 5 0,-3-1 0 16,3-1-1-16,-3 0 6 0,3 2-6 15,-3-2 0-15,2 0 0 0,-1 0-6 0,-1 0 5 16,2-1 2-16,-1 1-1 0,1-1 2 16,-3 2 0-16,4-1-2 0,-4 0 1 0,3 0 6 0,-1 0-4 15,-1 2-1-15,2-2 2 0,0 2-8 16,0-3 4-16,4 3 1 0,-2-2-1 0,-2 0 1 0,3 0 1 15,-3 1-1-15,1-1-2 0,0 1 4 16,-3 1-3-16,3-2 0 0,-3 2 0 0,3-3-4 16,-4 1 5-16,-1 1 1 0,3-1 0 15,-2 0 6-15,-1 1-5 0,0 1-1 0,3-1 1 0,-2 0-4 16,-1 0 2-16,0 2 2 0,4-2 0 16,-4 1-5-16,-1-1 5 0,-1-1-1 15,0 1-1-15,-1 1 9 0,0-1-8 0,3 0 1 0,-3 1 3 16,-1-1-10-16,2 0 7 0,-1 0 0 15,-2 0-4-15,-1 1 6 0,1-1-5 0,-3 2-3 16,2-2 2-16,-3 0 0 0,-3 1 1 0,1-1 3 16,-1 1-1-16,0 0-6 0,-1-1 5 15,0-1 0-15,-5 2-1 0,5-1 7 0,-2 0-5 16,0-1-2-16,0 1 1 0,3 0-3 0,-2 0-1 16,-3-1 0-16,4 0-1 0,-1 2-2 0,0-3 2 15,-2 3-1-15,1-2-1 0,-3 2 7 16,2-2-4-16,-2 1 2 0,1 0 1 0,-1-1-4 15,2 2 3-15,-1-2 2 0,2 0 0 0,-2-1 4 16,3 2-2-16,0 0-1 0,-3 1 0 0,3-1 1 16,1 0-2-16,-5 1 3 0,3-1-1 0,-3 2-7 15,3-2 0-15,-4 0-4 0,2 1-4 0,-2-1 6 16,0 0 0-16,2 1 3 0,-1-1 2 16,-3 1 0-16,2 1 1 0,-2-2 3 15,-1 1-2-15,-2-1-2 0,2 2 0 0,-1 1-1 16,1-1 1-16,0 1 6 0,0 0-2 0,0 0-1 0,2 1 2 15,0 0-5-15,0-1 2 0,1-1 1 16,-1 0 1-16,-1-2 1 0,-2 3-2 0,2-1-2 16,-3 0-2-16,-2 1 2 0,0 0 1 0,2-1 2 15,-4 2-1-15,2-2-2 0,-3 1 1 16,5-2 1-16,-1 1 0 0,2 0 3 0,-1-1-2 16,3 1 0-16,1-1 0 0,-1 0-2 0,3 1 3 15,-3-1-1-15,1 1 0 0,-1 0 1 0,-1 0-3 16,0 1-2-16,-2-2 0 0,-2 1-1 15,-1-1 3-15,2 2 2 0,-2 0 2 0,2 0-3 16,-4-1 0-16,4 0 3 0,-3 0-4 16,3 2 6-16,-1-2-3 0,3 0-2 0,2 2 1 0,0-1-3 15,3-1 2-15,-1 2 0 0,5 1 1 16,-2-2 1-16,0 1-3 0,2 1 2 0,-2 0 0 16,-1 0 0-16,1 0 1 0,-1 1-2 15,1-1 1-15,-1 0-1 0,3 0 1 0,0-2 1 16,-2 1 1-16,1 0 2 0,1 0-4 0,1 0-1 0,2-2-2 15,1 2 1-15,2-1 3 0,2 0 0 16,1 1 0-16,0 1-2 0,1 0 0 0,-3-1 0 16,3-1 2-16,-2 2 2 0,-1 0-1 0,4 0-2 15,-1 0-1-15,0-2-4 0,1 3 4 0,-1-1 2 16,2 0 1-16,-1 0 1 0,0 1-4 16,1-3 1-16,-2 2-2 0,0 0 6 0,3 0-3 15,1 1-2-15,0-1 1 0,3 1-6 0,-2-1 5 16,3 1 2-16,-3-1-1 0,3 0 6 15,-1 0-7-15,-3 0 0 0,4 0-1 0,-1-2 0 16,2 1 3-16,-2 0-4 0,5 0 0 0,0-2-3 16,1 1 1-16,0 1 3 0,-1-1-1 0,3 1 5 15,0 0-3-15,0 0-1 0,0-2 0 16,-1 1-2-16,0 0 2 0,1-3 3 0,1 3-1 16,0 0 2-16,2-2-3 0,-1 1 0 0,0-1-1 15,1 1 2-15,-3 0 0 0,4 0-2 16,-4 0 1-16,0 0-4 0,3-1 3 0,-1 1 2 15,3-2-1-15,1 1 6 0,1-1-4 0,2-1-2 16,1-1 1-16,1 1-2 0,4-1 4 0,-1 0 1 16,2 1 1-16,0-1-3 0,2 0 3 0,0 0 2 15,0 0-1-15,0 0 6 0,0 0-5 0,0 0-4 16,0 0-1-16,0 0-6 0,0 0 8 16,0 0 2-16,0 0 3 0,0 0 4 0,0-1-5 15,0-1-5-15,0 0-3 0,0-3-4 0,0 0 1 16,-1-1 2-16,0 1 3 0,1-1-4 0,-1-1 4 15,1 0 0-15,0-1-1 0,-1-1 7 16,0 0-8-16,-2-1 1 0,0 0-2 0,2-2 0 0,-2 1 4 16,0-2-2-16,-1 0 0 0,3-1-4 15,-3-2 4-15,-1-2 0 0,3 0 2 16,-1 0 7-16,-1 2-7 0,2-2-3 0,1 1-1 16,-1 0-4-16,-3 0 7 0,4 0 0 0,-2 2 3 15,-3-3-1-15,4-1-2 0,0 2 2 0,0-1-3 16,-3-1 4-16,4 2-2 0,-1 0-2 15,-2-2 1-15,1 2-8 0,2 0 9 0,-2 1 2 16,-3-1 1-16,3 2 4 0,0-3-8 0,-3 2 0 16,3-2-1-16,-2 3-1 0,3-2 3 0,-1 3 1 15,-3 0-1-15,4-1-3 0,-1-1 2 16,-2 0-1-16,3 0 2 0,0 0 3 0,-1-3-3 0,-1 1-3 16,3 0 0-16,-1-1-3 0,-2 1 5 15,1-1-1-15,2-1 0 0,-1 1 2 0,0-2-2 16,-2 0 0-16,2 1 0 0,-1-2 3 0,-1 3-3 15,2 1 0-15,1 1 0 0,-1-2-7 16,-2 1 7-16,1-2 0 0,1 1 1 16,0-1 5-16,-3 1-6 0,3 0 0 0,0 0-1 0,-2 1-1 15,0 1 4-15,1 1-2 0,-3 2 2 0,4 2-6 16,-1 0 4-16,-2-1 1 0,3 2-2 16,0-2 4-16,-1 1-3 0,0 0-1 0,2 0 0 15,-1 2 1-15,0-1 1 0,-3 1 0 0,4 2-1 16,0 0 0-16,-1 0-1 0,1 2 2 15,1-1 0-15,0 1-1 0,-1-1 0 0,1 4-1 16,0-2 1-16,0 1 0 0,0 0 2 0,0 1-2 0,-2 1 1 16,2 0 0-16,0-1-1 0,0 1 0 15,-2 0-2-15,2-1 2 0,-1 1-1 0,1 0 0 16,0-1 1-16,0 0-3 0,0 0 2 0,0-1 1 16,-1 0-1-16,1 0 2 0,0 0-2 0,-1 0-1 15,0 1 1-15,1-1 0 0,-1 2 2 16,1 0 0-16,-1-1 0 0,1 1-2 0,0 1 2 15,0 0-1-15,-2 0 0 0,2-1 1 16,0 2-4-16,0 0-2 0,0 0-3 0,0 0-4 16,0 0-1-16,0 0-3 0,0 0-1 0,0 0-2 15,0 0-2-15,0 0 5 0,0 2 6 0,0 0 7 16,4 1 5-16,-2 0-1 0,2 0-1 0,1 0-1 16,1 0 2-16,0 0 1 0,0 0 1 15,0-2 5-15,3 1-6 0,4-2 2 0,1 0-2 16,3 0-2-16,2 0 2 0,4-2-1 0,1-1-3 15,3-1-4-15,-1 3-6 0,3-2-16 0,0 0-23 16,-2 1-35-16,-2 0-49 0,3 1-64 16,-3 1-138-16,-5 0-404 0,-5 0-615 0</inkml:trace>
  <inkml:trace contextRef="#ctx0" brushRef="#br0" timeOffset="327348.3508">7018 7935 79 0,'0'0'477'0,"0"0"-132"0,0 0-65 16,0 0-22-16,0 0 1 0,0 0-21 0,0 0-32 15,0 0-33-15,0 0-36 0,0 0-23 0,0 0-25 16,0 0-20-16,2-29-14 0,-2 29-13 0,0 0-11 16,3 0-2-16,-3 0-2 0,0 0-7 15,0 0 2-15,0 0-7 0,0 0-6 0,0 0-1 16,0 0-9-16,1 0 3 0,-1 0 0 0,0 0-3 15,0 0 2-15,0 0-3 0,0 0 0 0,0 0-1 16,0 0 3-16,0 2-2 0,1 1 2 16,0 0 2-16,0 2-4 0,-1 0 4 0,1 2-1 15,0 0 0-15,0 1 3 0,3-1-1 0,-3 3-1 16,0 1 1-16,1-2-5 0,-2 3 1 16,1 1 1-16,2-1 0 0,-1 3 1 0,-1 1 0 0,0-1-3 15,0 2 1-15,0 2 4 0,-1 0-2 16,1-1 0-16,0 0 0 0,1 1-3 0,0 0 1 15,-1 0 1-15,0-1 0 0,-1 1 1 0,1 1-1 16,-1 1 1-16,0-4-1 0,1 1 1 0,0 1-1 16,0-3 0-16,1 0 3 0,0 1-6 15,-1-3 6-15,0-1 1 0,0-2-3 0,1-2 6 16,-1-1-4-16,0-2 0 0,1-1 1 0,0-1-4 16,-1-2 3-16,-1 0 1 0,1-1 0 0,-1-1 1 15,0 0 1-15,1 1-2 0,-1-1 2 16,0 0 5-16,0 0 0 0,0 0 2 0,0 0 1 15,0 0-3-15,0 0 1 0,0 0-2 0,1 0 0 16,-1 0 0-16,0 0-3 0,1 0-3 16,-1 0-4-16,0 0-1 0,0 0 0 0,0 0-7 15,1 0-9-15,2 0-25 0,-2-1-29 0,1 0-40 16,0-2-68-16,-1 0-145 0,0 0-307 0,2 1-889 16</inkml:trace>
  <inkml:trace contextRef="#ctx0" brushRef="#br0" timeOffset="327734.6761">6796 8371 1267 0,'0'0'806'15,"0"0"-537"-15,0 0-99 0,0 0-29 0,0 0-9 16,0 0-12-16,0 0-25 0,0 0-32 0,0 0-26 15,0 0-18-15,0 0-14 0,0 0-6 16,0 0 0-16,0 0 1 0,18 11 6 0,-7-1 3 16,1 1-1-16,2 1 1 0,0 2-2 0,0 1-5 15,1 1 1-15,-3-1-4 0,0 2 2 0,0-2 0 16,-2 2 1-16,-1-2 0 0,0 2-2 0,0-1 0 16,1-1 0-16,0-2 2 0,-1 0 0 15,-1 0-1-15,0-1 1 0,-2-1-2 0,2-2 4 16,-4-2 5-16,4-2 2 0,-2-3 5 0,-3 1 4 15,0-3 6-15,3 0 7 0,0 0 6 0,2-4 0 16,6-6-6-16,0-2-7 0,5-3-7 0,3-4-5 16,-2-1 2-16,5-3-4 0,1 0-1 0,-1-1-1 15,1 2-6-15,-5-2 1 0,1 3-4 0,-3 1 2 16,-1 1-1-16,-1 1 1 0,-4 1-10 16,0 1-15-16,-2 1-32 0,2 1-51 0,-5 1-72 15,1 4-139-15,-2 3-402 0,-4 3-937 0</inkml:trace>
  <inkml:trace contextRef="#ctx0" brushRef="#br0" timeOffset="328776.8317">2218 9626 386 0,'0'0'799'0,"0"0"-403"0,0 0-76 0,0 0-59 16,0 0-43-16,0 0-36 0,0 0-35 0,0 0-29 15,0 0-27-15,0 0-28 0,0 0-24 16,0 0-16-16,0 0-22 0,-15-66-10 0,12 69-2 16,3 8 2-16,-1 5 8 0,-1 6 8 0,0 5 2 15,-3 3 2-15,4 6-3 0,-1-1 2 0,0 4-1 16,-2-1 3-16,2 0-3 0,2-1-2 15,-1-1-1-15,1-3-3 0,0-2 2 16,0-4-2-16,0 0 0 0,0-4 1 0,0 1-1 16,0 0 8-16,0-2 12 0,0-3 6 0,0-3 0 0,0-6-8 15,0-4-13-15,0-4-5 0,0 0 7 16,0-2 8-16,0 0 8 0,0 0 13 0,0 0 3 16,1-4-1-16,0-2-5 0,2-4-14 0,0-6-11 15,-1-2-7-15,0-2-4 0,3-2-1 16,-2-2 0-16,-1-1 2 0,4-3 2 0,-3-1 2 15,1-5-5-15,1 0 0 0,-2-5-4 0,5-2 0 16,-1 0 4-16,-2-1-2 0,4 0 1 0,-1 2-1 16,1 0-3-16,-2 0 1 0,3 2 2 0,-2 5 6 15,2 1 0-15,-1 5-3 0,-2 8 1 16,-3 4-5-16,2 4 3 0,-4 4 1 0,0 1-2 0,-2 2 3 16,1 2-7-16,1 2-4 15,-1 0-9-15,1 0-8 0,0 3 3 0,1 6 3 0,4 3 9 16,2 5 8-16,0 8 0 0,-1 2 3 0,2 6 4 15,1 1 0-15,1 3-3 0,1 1 2 16,-2 1-4-16,3 0 2 0,2 0 6 0,-3 0-3 16,3-2-1-16,-1-1-1 0,1-3-4 0,-1-2 4 15,2-3 0-15,-3-3 1 0,2 0 0 16,-2-4-1-16,1-1-2 0,-3-2-2 0,2-1 2 16,-2-3-1-16,-4-3-2 0,0-2-1 0,-1-4-6 15,-4 0-8-15,2-1-15 0,-3-3-17 0,-2-1-10 16,0 0-16-16,0 0-8 0,0 0-48 15,-5-5-80-15,-1-1-204 0,-1 2-393 0,3 1-690 16</inkml:trace>
  <inkml:trace contextRef="#ctx0" brushRef="#br0" timeOffset="328942.3772">2321 9930 1593 0,'0'0'374'0,"0"0"-146"0,0 0-51 16,0 0-2-16,0 0-1 0,0 0-21 0,0 0-38 15,0 0-39-15,0 0-29 0,0 0-16 16,0 0-9-16,0 0-7 0,0 0-11 0,118-40-10 16,-95 36-21-16,-1 2-42 0,-2 1-76 0,2 0-138 15,-5 0-400-15,-7 1-925 0</inkml:trace>
  <inkml:trace contextRef="#ctx0" brushRef="#br0" timeOffset="329522.0256">2796 10049 1215 0,'0'0'424'0,"0"0"-95"16,0 0-49-16,0 0-35 0,0 0-58 16,0 0-52-16,0 0-43 0,0 0-31 0,0 0-15 15,0 0-13-15,118-130-6 0,-107 110-6 0,-1-1-3 16,1-4-3-16,-3 0-2 0,-1-1-1 0,0-1-3 15,-4-3-2-15,2 2 1 0,-3-2-9 16,-2-2-1-16,0-1 1 0,-2 0-4 0,-3-1 3 16,-2-1 3-16,0 2 0 0,-1 2 0 0,-2 3 0 15,2 3 0-15,-2 5 0 0,0 3 5 0,-1 6-2 16,2 1 0-16,2 4-2 0,0 3-4 16,2 2 0-16,0 1-1 0,1 2-1 0,0 6 0 15,-1 4 1-15,1 6 0 0,-1 5 3 0,-1 7 2 16,4 3-2-16,1 6 5 0,1 5 0 0,0 5-2 15,0 2 6-15,0 6-1 0,2 3 0 16,0 0 0-16,4-2-1 0,-1-4-3 0,4-3-3 16,1-5 2-16,1-5-4 0,-1-2 1 0,2-5-1 15,0-5-7-15,1-6-3 0,-3-6-7 0,1-4-5 16,-2-6 5-16,0-5 4 0,-1-2 9 0,-1-4 6 16,1-6 2-16,-2-4 3 0,0-3 0 15,3-4-2-15,-5-1 2 0,1-1 0 0,-2-2 0 16,3-1 0-16,-3-1 5 0,4-1-4 0,-3 3 4 15,5 0 2-15,0 2-6 0,2 1 9 0,0 4-2 16,-1 3 3-16,1 3 5 0,-1 1-6 0,0 4-1 16,0 2-5-16,-2 3-1 0,-2 0-4 15,2 2 0-15,0 3-2 0,-3 4-4 0,1 5 6 16,1 1-5-16,-4 4 0 0,1 3 5 0,-1 2-12 16,-3 1 7-16,0-1-1 0,0 0-5 15,1 1 5-15,1-5-11 0,1-2-12 0,2-2-25 16,-1-4-37-16,1-3-59 0,0-3-78 15,1-4-160-15,-3 0-448 0,-1 0-737 0</inkml:trace>
  <inkml:trace contextRef="#ctx0" brushRef="#br0" timeOffset="329681.6538">3324 9711 1791 0,'0'0'294'15,"0"0"-113"-15,0 0-20 0,0 0-18 0,0 0-42 16,0 0-45-16,0 0-41 0,0 0-41 15,0 0-79-15,0 0-124 0,0 0-248 0,0 0-489 16,0 0 27-16</inkml:trace>
  <inkml:trace contextRef="#ctx0" brushRef="#br0" timeOffset="330212.7413">3364 10049 1459 0,'0'0'358'0,"0"0"-89"0,0 0-21 16,0 0-7-16,0 0-41 0,0 0-49 16,0 0-38-16,120-89-30 0,-100 71-23 15,0-1-17-15,1-2-15 0,-1 0-8 0,-2-5-5 16,0 1-2-16,-2-3 1 0,-1 1-2 16,-5-4-2-16,2 2-6 0,-2-1-1 0,-4-2-5 15,-1-3-3-15,1-2 4 0,-2-2-4 0,-2-2 3 16,2 1-3-16,-3-1-2 0,0 0 3 0,-1 2 0 15,0 5 4-15,0 3 1 0,0 7 1 16,0 5-1-16,-4 4-2 0,0 5 8 0,0 3-5 16,-2 4 2-16,3 1-4 0,-2 2-11 0,0 5 4 15,-3 6-3-15,-4 7 3 0,1 6 7 0,-2 5-6 16,1 7 3-16,1 4 1 0,-1 6 2 0,3 6 1 16,-1 4 0-16,-1 4 1 0,0 5-3 0,-2 3 1 15,1-3 0-15,4-3 1 0,3-7 0 16,5-6-4-16,0-7 0 0,5-7-1 0,4-4-3 15,2-8 4-15,2-5 1 0,1-5-2 0,1-5 6 16,4-6-2-16,-1-2 2 0,3-4 0 16,1-8 4-16,-1-4-4 0,0-3 0 0,1-5 1 15,-4 1-3-15,-1-3 5 0,-2-2 1 0,-3 1 1 16,-2-2 3-16,-1-1-3 0,-4 0 0 16,-1 1-1-16,-2 3 1 0,-1 1 6 0,-1 5 2 15,0 6 6-15,0 4 1 0,0 4 0 0,0 3 1 16,0 3-10-16,0 0-6 0,0 0-11 0,0 6-3 15,-1 6 3-15,-1 3-1 0,2 8 6 0,-1 3 3 16,1 3-4-16,0 1 0 0,1 0-2 16,2 0-2-16,3 0-2 0,-3-1-9 0,3-2-21 0,-1-3-33 15,4-3-33-15,-1-4-54 0,2-6-85 16,1-4-213-16,0-5-584 0,-6 0-292 0</inkml:trace>
  <inkml:trace contextRef="#ctx0" brushRef="#br0" timeOffset="330352.6685">3889 9569 1683 0,'0'0'245'0,"0"0"-163"0,0 0-56 0,0 0-17 0,0 0-31 16,0 0-92-16,0 0-228 0,0 0-478 16,0 0 73-16</inkml:trace>
  <inkml:trace contextRef="#ctx0" brushRef="#br0" timeOffset="330728.6725">3919 9976 1756 0,'0'0'231'0,"0"0"-65"0,0 0 18 0,0 0 15 15,0 0-23-15,118-113-30 0,-95 86-41 0,-3-3-32 16,0-1-22-16,1-4-12 0,-4 3-8 15,1-4-6-15,-3 1-3 0,-3 0-4 0,-1-5-5 16,-2 2-5-16,-1-4-4 0,-1-1-2 0,-3-3-3 16,1 2 4-16,-3-1-5 0,1 1-2 15,-3 0 1-15,0 4-5 0,0 1 7 16,0 4 3-16,-2 4 1 0,-1 4 4 0,-2 9-1 0,-2 5 0 16,2 4-3-16,0 6 2 0,-1 3-3 0,-1 1-3 15,-1 11 1-15,-4 6-3 0,1 6 2 0,-3 7 4 16,0 3-1-16,4 5 2 0,1 5 1 15,0 5-4-15,0 9 4 0,-1 3 6 0,-1 2 2 16,2 1 4-16,3 0-3 0,2-1-6 0,1-3-3 16,3-4-3-16,0-2-3 0,0-7 0 0,2-5-2 15,3-6-5-15,1-4-4 16,1-6-8-16,4-2-9 0,0-8-34 0,-1-3-54 0,1-5-70 16,-1-4-103-16,0-4-254 0,-2-1-572 15,-3-3 155-15</inkml:trace>
  <inkml:trace contextRef="#ctx0" brushRef="#br0" timeOffset="331233.8155">4098 9531 1048 0,'0'0'830'0,"0"0"-623"16,0 0-75-16,0 0 4 0,0 0 17 16,0 0 1-16,0 0-15 0,0 0-30 0,0 0-24 15,121-35-20-15,-100 45-21 0,-1 3-3 0,-1 2-8 16,-3 4-7-16,1 3-3 0,-5 3-7 15,-1 1-3-15,-4 2-2 0,-2 1-1 0,0 0-3 16,-2-1-8-16,4 1 0 0,-1-6-6 0,2-4 8 16,1-4 3-16,2-5 1 0,0-6 5 15,0-2-4-15,2-2 6 0,-2-5 1 0,1-8 1 16,0-4 3-16,-2-3-4 0,1-3-1 0,-1-1-5 16,-1-1 3-16,-2-3 4 0,-2 2 2 0,0-2 7 15,-1 1-9-15,-2-1-1 0,1 3-1 0,-1 0 1 16,-1 2 9-16,-1 4 2 0,0 4 4 0,2 4-5 15,-2 2-3-15,0 3-3 0,1 4-6 0,-1 1-6 16,1 1-14-16,0 4-6 16,3 7 0-16,0 4 1 0,-2 9 13 0,3 6 2 0,-2 4 0 15,-1 8 5-15,1 4-8 0,-1 7 1 16,1 4 0-16,-2 8-1 0,0 1 2 0,-1 0-1 16,0 3-1-16,-5 0-1 0,-3-1-5 0,-4-1 0 15,-3-3-4-15,0-7-6 0,-3-3 3 0,-3-6 2 16,1-5 3-16,-5-7 1 0,-1-4 7 15,-4-9 2-15,0-8 2 0,0-7 2 0,3-5 4 16,0-3 6-16,4-7 7 0,2-6 7 0,2-4 0 16,4-7-1-16,4-1-1 0,5-4-2 0,4-3-1 15,2-3-5-15,7-1-3 0,7-2-6 16,6-3-6-16,4 2-3 0,6-1-10 0,4 3-7 16,1 0-19-16,2 2-41 0,-2 2-62 0,-2 1-122 15,-8 8-537-15,-9 8-951 0</inkml:trace>
  <inkml:trace contextRef="#ctx0" brushRef="#br0" timeOffset="332022.8667">5376 9744 1819 0,'0'0'366'0,"0"0"-134"0,0 0-48 15,0 0-30-15,0 0-21 0,47-129-21 16,-38 101-25-16,1-3-22 0,-2-1-13 0,-3-2-10 16,2 1-4-16,-1-3-4 0,-1-1-14 0,1-1-3 15,-1 0-8-15,3-3-5 0,-2 1 3 0,0 0-3 16,-1-4-3-16,-1 0-3 15,2 1 1-15,-2 3 4 0,-2 5-1 0,-1 7 5 16,-1 8-4-16,0 6-1 0,0 8-2 0,-1 3-5 0,0 3-2 16,-1 0-5-16,-4 6 1 0,-2 9 0 0,-7 7 6 15,1 7 6-15,-3 8 0 0,5 5 5 0,-1 4-5 16,2 2 0-16,5 3-2 0,0 3-6 16,3 3 7-16,-1 0 4 0,-1 3 3 0,3-1 2 15,1-3-3-15,1-4-4 0,2-5-3 0,8-6 2 16,1-6-1-16,6-8-2 0,2-3 1 0,1-9-1 15,2-5 2-15,1-5 4 0,-3-5 2 16,0-3 2-16,-3-9-2 0,2-3-2 0,-3-6-2 16,2-1 2-16,-6-2 1 0,0-3 0 0,-3-1 1 15,-2-1-3-15,-5 0 1 0,-2 0 1 0,0 3-1 16,-4 0 2-16,-2 6 0 0,1 2-1 0,-1 5 2 16,-3 2-2-16,5 4 7 0,-1 4 1 15,4 0 0-15,0 3-6 0,0 0-9 0,-2 6-2 16,1 4-2-16,0 4 7 0,1 6 0 0,0 3-1 15,1 4 0-15,0 1-4 0,3 4 2 0,5-2 1 16,1-1 0-16,3-2-1 0,3-4-3 16,2-6-3-16,1-3 1 0,2-4 3 0,1-5 2 15,-2-3 3-15,-1-2 0 0,-3-1-1 0,2-7 1 16,-5-2 2-16,-1-2-2 0,-2-2 5 16,-6-1-4-16,0-1-4 0,-3 0 1 0,0-1-6 15,-1-1 4-15,-4 0 1 0,0 0-1 0,0-1-2 16,-3 2-7-16,5 0-14 0,-1 1-26 15,1 0-40-15,1 2-65 0,-2 0-123 0,0 3-334 16,2 5-1020-16</inkml:trace>
  <inkml:trace contextRef="#ctx0" brushRef="#br0" timeOffset="332160.4722">5356 9278 1975 0,'0'0'304'16,"0"0"-186"-16,0 0-57 0,0 0-19 0,0 0-10 15,121-33-12-15,-77 26-15 0,5 1-31 16,2 1-76-16,-12 0-282 0,-13 4-797 0</inkml:trace>
  <inkml:trace contextRef="#ctx0" brushRef="#br0" timeOffset="332634.0043">6558 9461 938 0,'0'0'443'0,"0"0"-120"0,0 0-32 0,0 0-53 16,0 0-52-16,0 0-57 0,0 0-50 15,0 0-8-15,0 0-1 0,0 0-1 0,0 0-5 16,53-133-4-16,-45 105-4 0,-2-1-2 0,-1 1-2 16,-4-1-4-16,-1-2-6 0,0-1-12 0,0-3-9 15,-3 1-5-15,-4-4-5 0,-3 1-1 16,0-1-6-16,1 0-3 0,0 2-1 0,0 2 2 15,0 5 6-15,2 4 11 0,-1 6 6 16,0 6 5-16,5 5-2 0,2 6-11 0,-1 2-14 0,0 4-4 16,-1 8-1-16,2 9-2 0,0 8 7 15,1 4-2-15,0 6 0 0,1 5 1 0,8 3 1 16,1 3-1-16,-1 3-1 0,2 1-1 0,0-2-4 16,4-3 4-16,3-1-4 0,7-4-10 0,-2-5-16 15,5-5-37-15,-2-8-34 0,2-6-60 0,-1-8-83 16,-4-7-186-16,-6-4-439 0,-7-1-651 0</inkml:trace>
  <inkml:trace contextRef="#ctx0" brushRef="#br0" timeOffset="332758.4557">6484 9111 1672 0,'0'0'299'0,"0"0"-200"0,0 0-71 0,0 0-16 15,0 0 1-15,126-37-16 0,-87 31-57 0,3 1-252 16,-10 3-487-16,-8-1-150 0</inkml:trace>
  <inkml:trace contextRef="#ctx0" brushRef="#br0" timeOffset="333777.1201">7057 9110 1602 0,'0'0'365'0,"0"0"-141"0,0 0-34 15,0 0-11-15,0 0-10 0,-124 74-21 16,106-57-27-16,1 0-30 0,4 2-22 0,2 0-19 15,4-1-16-15,5 0-8 0,2 0-10 0,1-3-8 16,8-4-3-16,8-1 1 0,-2-4 3 0,10-2 2 16,-1-4-1-16,6-1-5 0,-1-7-4 15,-2-1-2-15,-3-3-4 0,-3 1 4 0,-7-1-2 16,-2-1 1-16,-7 1 3 0,-3 2-2 0,-2 2 3 16,0 1-1-16,-3 1-2 0,-5 2-1 0,2 1-4 15,-3 2-1-15,1 1-1 0,0 0 5 16,-1 3-3-16,4 1 0 0,0 3 0 0,4 1-4 15,1 1 3-15,0 2 1 0,6 1 2 0,0 0 5 16,4 0-3-16,1-3 1 0,6 1 1 0,0-3 0 16,3-3 2-16,3-2 5 0,-1-2 1 15,6-4-4-15,-5-4 2 0,0-3-3 0,1 0-1 16,-8-3 3-16,2-4-1 0,-6-1 0 0,-2-2 1 16,-1-3-3-16,-2-2 2 0,-4-3 1 0,-1-3-1 15,-2-3 0-15,0-1-3 0,-2-4-2 16,-3 0 0-16,-2-1 1 0,-2 0-1 15,2-2 1-15,1 2 2 0,-1 0-2 0,-2 6 4 0,3 2 1 16,-2 6 2-16,1 6 6 0,1 5 1 0,0 5 2 16,4 5-3-16,-2 3-6 0,4 3-12 0,0 5-5 15,0 6-1-15,0 8 2 0,0 6 8 0,4 7 4 16,-1 7 1-16,6 4 0 0,-1 8-1 16,-4 4-3-16,1 4-1 0,-5 2-1 0,0 2 2 15,0-1 2-15,-4-3 0 0,3-4 1 16,0-3-1-16,1-5-4 0,0-6 0 0,0-4 2 15,1-8-6-15,1-6 6 0,2-7 1 0,-3-5-3 16,1-6 11-16,-2-5 8 0,0 0 15 0,0-7 7 16,1-7-11-16,2-6-8 0,0-5-16 15,-2-7-1-15,-1-3 2 0,0-3 1 0,0-1-1 16,-1-3-4-16,-4 1 5 0,4 0-6 0,1-1 1 16,0-1 3-16,7 1-6 0,-1-1 4 15,3 4-3-15,4 2-1 0,1 6 3 0,-1 5-1 0,4 5 1 16,-3 6-3-16,3 5-1 0,-5 4-6 15,1 5-2-15,1 1 0 0,-2 3-3 0,-2 6 4 16,-1 5 2-16,0 3-1 0,-5 4 5 0,-1 2 3 16,0 2-1-16,-3 3 4 15,-3 1-5-15,-3 2-2 0,-6 1-2 0,-4 1-3 0,-1-1-1 0,1-4-5 16,-4-2-10-16,2-6-8 0,1-7 5 16,5-5 3-16,3-5 15 0,5-3 16 0,-2 0-1 15,4-5 4-15,0-3-3 0,0-1-4 16,2-1 5-16,0 2-4 0,0-1 2 0,2 3-3 15,1 2-3-15,4 0-3 0,0 3-2 0,-1 1 3 16,4 0-3-16,0 4 4 0,1 1 2 0,4 4-3 16,-2 0 8-16,0 1-4 0,4 1-2 0,1 0 4 15,-2-1-6-15,3-2 3 0,2-1 1 0,-1-2-1 16,1-1 2-16,3-4 3 0,-7 0 1 16,2-1 0-16,0-7 1 0,-6-1 1 0,2-2 1 15,-4-1 6-15,-4-3-4 0,-2-1 1 0,-5-1 0 16,0 0-4-16,-1-2 5 0,-8 1-1 0,-1 1-1 15,-1 3 2 1,-1 0 5-16,-4 4 1 0,4 3 4 0,2 4 0 0,-1 2-6 0,1 1 0 16,1 7-5-16,0 3-5 0,3 7 8 0,0 1-6 15,-1 1 5-15,6 5-1 0,1-2-3 0,5 3 0 16,5 0-3-16,3 0 1 0,6 0-2 16,2-4 1-16,3 0 0 0,4-5-5 0,1-3 4 15,2-4-6-15,-1-2-3 0,1-2-5 0,-1-3-19 16,-2-2-16-16,-2 0-35 0,0-1-52 0,-3-5-92 15,-7 1-317-15,-5 1-1171 0</inkml:trace>
  <inkml:trace contextRef="#ctx0" brushRef="#br0" timeOffset="334206.386">8620 8729 1202 0,'0'0'595'0,"0"0"-260"15,0 0-111-15,0 0-39 0,0 0-12 0,0 0-15 16,0 0-10-16,0 0-22 16,0 0-19-16,-132 19-19 0,107 0-22 0,4 6-9 0,6 2-11 15,-1 2-6-15,10 0-6 0,1 4-3 0,5-1-3 16,0 1-8-16,9 2 0 0,1-2-8 0,7 2-2 15,-2-2-1-15,5-2-6 0,1-5 0 0,0-4-2 16,4-4-4-16,-2-5 4 0,4-3-3 16,-2-3-4-16,3-3-7 0,-1-3-18 15,-2-1-23-15,3 0-32 0,-5-6-52 0,2-2-73 0,-3-3-129 16,-7 3-332-16,-5 1-840 0</inkml:trace>
  <inkml:trace contextRef="#ctx0" brushRef="#br0" timeOffset="335510.6588">9017 8740 1355 0,'0'0'339'0,"0"0"-112"0,0 0-13 0,0 0 1 0,0 0-17 15,-51 117-20-15,44-91-26 16,4 2-30-16,2 3-27 0,1-1-20 0,0 2-19 0,3 1-13 16,5-1-8-16,2-1-10 0,3-2-9 15,4-5 0-15,3-3-4 0,2-6 1 0,-1-5 3 16,7-4-1-16,-3-4-2 0,4-2-2 0,-1-4-5 15,-4-7-6-15,-1-3 1 0,-6-3-3 16,-6-4-1-16,-2-3-2 0,-8-3-6 0,-1-2-2 16,-5-2 0-16,-12 1-2 0,-3 2 8 15,-3 1 1-15,-7 5 1 16,-1 2 3-16,-1 3-1 0,0 1 2 0,3 5 6 0,0 3-1 0,2 3 3 16,5 3 0-16,3 2-4 0,4 0 1 0,2 5-1 15,6 1-1-15,1 5 0 0,4 1 2 0,2 3-6 16,0 3 2-16,4-2 0 0,10 1-1 0,-1 2 6 15,7-3-3-15,2-1-2 0,5-4 2 16,3-4 0-16,3-3 2 0,3-4 3 0,0-2 0 16,-1-8-2-16,0-1-1 0,-4-2 1 0,-4-2 1 15,-5-2 5-15,-5-1 0 0,-1 0-1 0,-4-1-1 16,1-1-6-16,-3 1 2 0,-2 1 0 16,0 4 0-16,-1 3 1 0,-3 3-4 0,1 3-2 0,-3 3-5 15,1 2-1-15,0 0-1 0,2 5 1 16,3 5 4-16,-2 2-3 0,2 4 3 0,1 0 0 15,-1 2 0-15,-3 0 4 0,1 3 0 16,-3 0-4-16,0-2 2 0,1 2-4 0,-3-3 2 16,0-1 4-16,1-2-1 0,0-5-2 0,1-3-1 15,-3-4 2-15,0-3 0 0,0 0 18 0,0 0 2 16,0-9-2-16,0-2-3 0,0-3-15 16,0-6 0-16,1-1 2 0,-1-4 0 0,1 0 1 15,-1-2 0-15,2 1-4 0,-1 0-1 0,4-1 2 16,-1 2 0-16,2 3 0 0,-1 3 0 0,5 0-5 15,-1 5 0-15,0 2-2 0,1 4-1 0,0 3 2 16,0 4-3-16,2 1-3 0,-1 4 2 16,2 6 0-16,2 3 1 0,-3 2 5 0,2 2 0 15,-1 3 0-15,-1 1-1 0,-3 1-2 0,-3 1-1 16,0 0 3-16,-4-2-1 0,1 1-5 16,-3-2-6-16,0-4-7 0,0-4-2 0,0-3 4 15,0-5 5-15,0 0 14 0,0-4 9 0,0 0 3 16,-1-2 1-16,1-7 0 0,0-2-6 15,0-4-3-15,0-2 3 0,0-3-5 0,3-1 0 0,1-2 2 16,3 0-2-16,-2 1 6 0,5-1-3 0,2 3-3 16,1 2 1-16,1 0-4 0,-3 2 2 15,2 5 2-15,0 1-3 0,-2 4-1 0,-1 3-3 16,0 1-1-16,-3 2-2 0,-1 5 2 16,2 5 0-16,-2 2 0 0,0 3 1 0,-1 2 0 0,0 1 3 15,1 2 3-15,-1-1 1 0,1 3 4 16,-1 0-4-16,1-1-2 0,0-2-2 0,2-3-3 15,-1-2 7-15,2-5 2 0,-2-3 5 0,1-4 1 16,-1-2 4-16,-2 0 2 0,2-6 1 16,-1-5 3-16,-1-3-6 0,2-2-3 0,-3-2-2 15,3-2-5-15,-2-2 6 0,3-1 1 0,-1 1 2 16,1 0-1-16,2 1-5 0,1 1-1 0,0 2-3 16,0 1 2-16,1 2-2 0,-2 4-1 0,2 3 0 15,-2 4-5-15,2 1 1 16,-1 2 0-16,-2 1-2 0,1 4 3 0,-3 3-2 0,4 4 1 15,-4 1-1-15,-1 4 1 0,0 2 3 16,-1 0 0-16,-1 1 0 0,-3 0 0 0,0 1-2 0,-1-2 2 16,0 0 0-16,-1-3 4 0,-1-2-2 0,-1-4-3 15,-1-4 1-15,4-3-3 0,0-2 18 16,0 0 9-16,0-3 3 0,0-5-1 0,0-4-17 16,0-2-5-16,7-4-3 0,-4-1 1 0,5 0 1 15,0 0 0-15,1-1 1 0,1 1-2 0,2 0-1 16,1 1 0-16,-1 0 0 15,4 4 0-15,-2 0-4 0,0 4-2 0,0 3-3 0,-2 4-2 16,-1 3 1-16,-1 0 0 0,-1 2-1 16,0 5 0-16,-3 4 3 0,0 0 2 0,-2 1-1 15,0 4 5-15,-2 0 1 0,-2 1-3 0,0 0 0 16,0 1-3-16,0 0 3 0,-6 0 2 0,0-1 2 16,-2 0 2-16,2-4-8 0,1-3-2 15,3-6 3-15,1-3 9 0,1-1 11 0,0-3 2 16,0-6-2-16,1-1-12 0,1-3-1 0,1-2 2 0,3-1 1 15,-3 0 6-15,4 0-6 0,1-1-2 16,-1 3-2-16,3 0 0 0,0 2 2 16,1 2-1-16,2 2 1 0,-2 2-3 0,1 3-1 0,-1 2 0 15,0 1 1-15,-1 4 3 0,0 4-1 16,2 2-2-16,0 3-1 0,0 1-5 0,0 2 5 16,-1 0 1-16,0 2-1 0,0 0 4 0,-1-2-10 15,-1 4-6-15,-2-2-12 0,0 0-31 16,0-2-68-16,1 0-113 0,2-5-240 0,-4-3-614 15,-1-4-317-15</inkml:trace>
  <inkml:trace contextRef="#ctx0" brushRef="#br0" timeOffset="336173.2631">10862 8517 1893 0,'0'0'198'0,"0"0"-38"0,0 0 22 0,0 0 10 15,0 0-2-15,-133 18-29 0,109-6-36 0,0 4-31 16,1 2-24-16,6 2-16 0,0 5-20 0,6 0-16 16,1 3-5-16,6-3-11 0,2 2 0 0,2-5-2 15,10-3 0-15,5-4 0 0,4-2 0 16,0-5 1-16,0-2-2 0,1-3 1 16,0-3-2-16,0-2-2 0,-3-6 1 0,0-3-1 0,-2-3 5 15,-4-1 2-15,0-1 1 0,-4-2 5 16,3-2-7-16,-4 1 1 0,-2-1-1 15,-1 0-2-15,0 4 5 0,-1-1-2 0,-1 4 1 0,0 3-6 16,1 2 5-16,-2 3 2 0,0 3-2 0,0 2 2 16,1 0-16-16,0 2-4 0,2 6 0 0,0 3 2 15,-2 4 12-15,3 3 1 0,0-1 2 16,-2 4 2-16,0-1-5 0,0 3 0 0,1-2-2 16,0-3 1-16,1-3 1 0,3 0-1 0,1-6 2 15,1-2-1-15,0-3 5 0,2-4 4 16,-1 0 2-16,-1-5 0 0,1-4-3 0,-2-4-1 15,1-1-6-15,-1-3 6 0,-1-3 1 0,-2-1-6 16,1 0 2-16,-1-2-4 0,4-2 0 0,-3 3 4 16,2-2 0-16,0 3 1 0,3 1-4 15,1 3-3-15,0 2-2 0,2 3-1 0,-4 4 2 16,1 4-1-16,-1 3-4 0,-1 1-2 0,-3 2-3 0,1 5 2 16,-1 6 2-16,-2 0 7 15,0 3-3-15,-2 2 1 0,-2 0 1 0,0 1-2 0,0 1 3 16,0 1 1-16,-4-2 2 0,-3 1 4 15,0-2-8-15,1-4 2 0,1-3 0 0,3-6 0 16,0-2 9-16,2-3 11 0,0 0 6 0,0-5-2 16,0-4-2-16,4-5-9 0,1 0-5 0,1-4 6 15,1 2-5-15,2-2 0 0,0 0 0 0,2 1-3 16,1 2 6-16,0 2 0 0,3 2 2 16,-2 0-5-16,2 4-1 0,-1 3-1 0,1 1-3 15,-4 3 3-15,4 0-3 0,-3 4-3 16,0 3-1-16,1 1-4 0,0 3 6 0,2 1-2 15,-1 0 2-15,-1 2-2 0,-1-1-14 0,-1 1-12 16,-2-2-26-16,0 0-37 0,0-1-61 0,-3-4-93 16,3 0-197-16,-2-2-454 0,-3-3-688 0</inkml:trace>
  <inkml:trace contextRef="#ctx0" brushRef="#br0" timeOffset="336541.1607">11703 8463 933 0,'0'0'435'0,"0"0"-324"0,0 0-1 16,0 0 61-16,0 0 38 0,0 0 1 16,0 0-44-16,0 0-52 0,0 0-31 0,0 0-18 15,0 0-12-15,-118 132-12 0,115-110-11 0,3-2-7 16,0-3-7-16,4 0-1 0,3-5-1 16,3-2 5-16,-2-5 6 0,2-2 6 0,-2-3 7 15,0-1 1-15,1-6-5 0,1-6-4 0,1-2-11 16,0-5 1-16,-2-3-2 0,-2-3-2 0,-1-3 0 15,-3-2-7-15,-2-2 1 0,-1-3-3 16,0-2-1-16,-2-1 2 0,0-2-1 0,0-4 2 16,1 3 2-16,1 2 2 0,0 3 1 0,2 2 4 15,1 9 13-15,2 3 10 0,-3 7 12 16,1 5 2-16,-3 6-10 0,1 3-14 0,-1 2-26 16,0 3-9-16,1 8-4 0,-1 5 1 0,1 7 8 15,3 4 1-15,0 4 0 0,-2 5-2 0,3 1 1 16,2 2 1-16,-1-2-1 0,4 0-2 15,0-3-1-15,2-6-8 0,3-2-12 0,-1-3-29 16,1-5-53-16,-2 0-113 0,-3-5-313 0,-5-7-1154 0</inkml:trace>
  <inkml:trace contextRef="#ctx0" brushRef="#br0" timeOffset="337552.4986">2900 10933 1660 0,'0'0'320'0,"0"0"-112"0,0 0-51 0,0 0-29 0,0 0-13 15,-131-1-13-15,103 15-13 0,0 5-9 16,-1 3-20-16,1 5-7 0,1 0-13 0,7 3-10 16,3-2-3-16,5 2-9 0,6-1-7 0,3 0-6 15,3-2-4-15,5-2-2 0,5-6-2 16,7-4 3-16,2-6 0 0,5-3 5 0,4-6 1 0,2 0-1 16,1-8 1-16,-1-3-3 0,-3-2 0 15,-3-2 1-15,-3-4-3 0,-4 0 2 16,-3-4-2-16,-5-2 4 0,-3 0 0 0,-4 0 2 0,-2 0 1 15,-2 0-4-15,-7 3 8 0,1 3-4 16,-1 1-3-16,-2 4 5 0,1 4-12 0,2 3 4 16,2 3-1-16,1 3-5 0,3 1 0 0,0 2-4 15,1 9 2-15,1 2 2 0,0 4-1 0,0 3 1 16,3 1 0-16,4 2 3 0,1 2 2 16,4 0-1-16,2 0 1 0,0 0-2 0,3 0 1 15,-3-3 1-15,5-2 0 0,-2-5 0 0,1-3-2 16,2-4 3-16,-3-6-1 0,4-2 5 15,-2-2 4-15,2-7 1 0,-1-5 1 0,-2-4-2 16,-2-2 0-16,-3-2 3 0,-2-3-1 0,-5-1 1 16,0-1-1-16,-2 1-5 0,0-2 1 0,-2 3-2 15,1 1 1-15,0 2-2 0,0 4 1 16,-1 2-4-16,1 6-1 0,-1 4-1 0,1 3-6 16,0 3 0-16,-1 0-7 0,3 2 2 0,-2 5 4 15,6 3 2-15,-1 3 9 0,-1 4-2 16,1 0 0-16,1 1-1 0,-1 3-3 0,-2-2-1 0,0 2 1 15,2 1 1-15,-4-1 1 0,0-3-1 16,-1 0 1-16,-2-6-4 0,2-4 1 0,0-3 3 16,-2-4 5-16,0-1 12 0,-1-1 0 0,0-7-2 15,1-5-6-15,0-2-8 0,1-2 3 0,3-3-2 16,-1 1 3-16,2-2 0 0,-2 2-4 16,5 2 8-16,0 2-2 0,1 4 5 0,1 0-1 15,1 3 1-15,1 4-1 0,2 1-2 0,-1 3 4 16,2 0-4-16,-3 5-2 0,-1 3-1 0,2 4-6 15,-2 2 0-15,1-1 0 0,1 3-2 16,1 2 1-16,-1 0-11 0,3 0-17 0,-3 2-31 16,2-1-51-16,-2-3-82 0,2 1-138 0,-6-7-383 15,-2-3-917-15</inkml:trace>
  <inkml:trace contextRef="#ctx0" brushRef="#br0" timeOffset="337939.1087">3857 10786 1541 0,'0'0'105'0,"0"0"23"0,0 0 67 15,0 0 44-15,-127 81 7 0,102-59-49 0,6 3-57 16,4-2-41-16,6 1-36 0,6 1-23 0,3 1-16 16,0-2-12-16,6-2-8 0,7-2-4 15,2-5 3-15,4-5 0 0,1-5 5 0,4-3 3 16,1-2-4-16,-1-5-1 0,-1-4-2 0,0-5 1 15,-4-3 8-15,-2-2 1 0,-5-4 3 16,-2-4 0-16,-3-2-2 0,0-3 0 0,-4-3 1 16,-3-1 0-16,0-4-4 15,0 0-1-15,-4-1-7 0,-3-5 0 0,1 0 0 0,0 0 0 0,1-1 4 16,-1 1-2-16,1 6 0 0,1 5 9 0,0 8 11 16,2 9 17-16,-1 6 5 0,1 6-6 0,-1 5-17 15,3 1-24-15,-3 7-7 0,3 7-2 0,-4 6 6 16,3 6 6-16,1 6-3 15,0 3 0-15,5 4-5 0,4 2 1 0,3 2 2 0,0 2-10 16,1 4-22-16,0 1-30 0,0 1-51 0,0 0-135 16,0-13-440-16,-7-14-997 0</inkml:trace>
  <inkml:trace contextRef="#ctx0" brushRef="#br0" timeOffset="338963.7904">5048 10574 1345 0,'0'0'487'0,"0"0"-459"16,0 0 53-16,0 0 83 0,0 0 42 0,-118 4 6 16,97 4-51-16,2 3-49 0,-1 3-31 15,3 3-19-15,2 2-12 0,0 2-12 0,4 3-11 0,1 1-8 16,2 1-9-16,6-2-5 0,2-5-3 15,1-1 1-15,9-6 5 0,4-4-1 0,2-3 4 16,3-3 2-16,-1-2 1 0,2-3 4 16,-1-6 1-16,-1 0 0 0,0-4 0 0,-3-3 0 0,-4 0-2 15,0 0 3-15,-5-2 2 0,1-1-2 16,-6 3 2-16,0-2-3 0,-1 1-3 0,0-1 5 16,0 1 1-16,-2 2 1 0,-1 0-1 15,1 2-5-15,-1 5-1 0,1 0-2 0,2 3-2 16,0 4-6-16,0 1-11 0,0 2-5 0,5 8-7 15,1 3 6-15,2 5 7 0,3 6 3 0,-1 3 7 16,2 7-6-16,-3 5 0 0,1 4-2 16,-4 7-2-16,-1 4 4 0,-1 3 0 0,-3 4-1 15,-1 3-4-15,0 0-2 0,-7 2-4 16,-2 0 0-16,-4-3 1 0,-2-3-11 0,1-4-2 0,-5-4-5 16,1-5-3-16,-2-3 15 0,1-4 0 15,-2-6 8-15,0-4 5 0,0-8-4 0,1-6 6 16,0-7 1-16,2-3 2 0,0-6 0 0,0 0 1 15,1-9-1-15,3-2-5 0,1-4 3 0,4-6 0 16,1-1 0-16,3-4 3 0,3-2-2 0,2-2-1 16,0 1 0-16,7-4-4 0,4 0 5 0,-1-1 1 15,4-4 0-15,3-3 1 0,4-3-4 16,0-3-2-16,4-3 1 0,0-3 0 0,1 2-4 16,1-4-1-16,1 3-9 0,2-3-9 0,-1 3 1 15,3 1 0-15,-3 2 9 0,1 1 9 16,-3 1 4-16,-2 7 4 0,-3 2 2 0,-3 4 5 15,-3 5 6-15,-6 4 7 0,-3 7 9 0,-1 5 0 16,-4 4 6-16,-2 4 0 0,0 4-9 0,0 1-6 16,0 0-20-16,0 0-11 0,0 7 1 15,0 6-3-15,0 5 14 0,0 5 2 0,0 3 0 16,0 3-2-16,0 1-2 0,3-1 1 0,3 1 0 16,-1 0 4-16,1-3-5 0,4-1-4 0,0-2 0 15,2-4-4-15,6-5 9 0,0-6 2 16,0-3 5-16,0-6 6 0,-1 0-7 0,0-8 0 15,-2-3-2-15,1-3 0 0,-2-3 0 0,1-2-3 16,-4-2 2-16,0-1-6 0,-6-2 6 16,-1-1 2-16,-3 3-1 0,-1 0 3 0,0 1-6 15,0 4 0-15,-1 2-1 0,-2 2-3 0,1 5 7 0,1 3 0 16,0 1 0-16,1 4-5 0,0 0-12 16,0 1-3-16,0 6 1 0,0 3 5 0,0 5 6 15,0 4 0-15,0 1 1 0,2 3-5 16,4 3 6-16,-1 0 0 0,3 3 1 0,3-4 3 15,0 0-7-15,4-6 1 0,0-3 0 0,5-5 0 16,-2-6 4-16,1-3 1 0,1-2 0 0,-3-3-2 16,1-5 4-16,-4-2 0 0,0-3 2 0,-3-4 1 15,-2-3-5-15,-2-2 3 0,-1-1-4 16,-1-2 3-16,-2 0 2 0,-2-1-3 0,-1 1 4 16,0 1-7-16,0 1 3 0,0 2 4 0,-1 3 0 15,-1 5 6-15,1 4-3 0,1 3 0 16,0 4-4-16,0 2-8 0,0 0-2 0,0 3-3 15,4 6 4-15,-2 5 2 0,5 4 0 0,-1 5 1 16,3 1-2-16,1 1 3 0,2 1-1 0,-1 2-2 16,1-1-1-16,-1 3-3 0,-3-4 0 15,1-2-6-15,-1-3-5 0,2-6-10 0,0-3-21 0,0-6-26 16,-1-2-47-16,0-4-80 0,-4-1-225 16,0-5-679-16,-4 1-438 0</inkml:trace>
  <inkml:trace contextRef="#ctx0" brushRef="#br0" timeOffset="339082.4129">5766 10315 899 0,'0'0'769'0,"0"0"-678"15,0 0-113-15,0 0-79 0,0 0-158 0,0 0-276 16,0 0-307-16</inkml:trace>
  <inkml:trace contextRef="#ctx0" brushRef="#br0" timeOffset="339743.1421">6295 10375 1858 0,'0'0'114'0,"0"0"-43"16,0 0 53-16,0 0 47 0,-134 54 25 0,110-36-13 15,3 2-46-15,7 1-39 0,2 6-33 16,5 1-26-16,1 4-17 0,5 0-11 0,1-1 0 15,3-2-7-15,6-4-2 0,4-4-1 0,2-1 1 16,4-6 8-16,4-5 5 0,2-3 2 0,-1-5-1 16,3-1-3-16,1-1-1 0,-3-8 0 15,1-2 0-15,-3-5 0 0,-3-2 0 0,1-4 0 16,-3-2-1-16,-4-3 2 0,2-5 1 0,-5-2-3 16,-4-5 1-16,-1-2-4 0,2-2-1 0,-6-2-3 15,2-3 0-15,-1-2-1 0,-1-2-1 0,-1-3 0 16,3 1-6-16,0-1 4 0,-1 4 2 0,4 0 0 15,-3 3 8-15,2 3-6 0,-4 6-2 16,2 3 0-16,-1 8-1 0,-3 8 8 0,0 4 5 16,0 7 2-16,0 7-7 0,-3 2-11 0,-1 5-5 15,-4 10-2-15,1 6 6 0,-6 6 5 0,2 6-1 16,0 5-2-16,1 2-4 0,2 4 5 0,2 3 1 16,-2 7 1-16,1 1 4 0,3 4-6 15,0 1-1-15,2 0-1 0,2-2-1 0,5-4 2 16,4-4-1-16,5-5 2 0,3-8-2 15,3-3 1-15,3-7 1 0,0-7 1 0,5-6 5 16,2-6-3-16,1-6 1 0,0-2 0 16,2-3 1-16,-1-7 1 0,-3-5 0 0,-2-6-1 15,-3-4-2-15,-2-4 0 0,-6-5-1 0,1 0 0 0,-5-4 2 16,-4 1-1-16,-4 1-1 0,-3 2 0 16,-1 2-2-16,-5 6 9 0,-4 3 3 0,-4 4 6 15,-2 5-2-15,2 6 1 0,-3 3-1 0,4 5-2 16,-2 0-1-16,2 9-6 0,0 5-1 0,0 6 0 15,2 3-3-15,1 3 2 0,5 4 0 16,3 2-1-16,1 2 3 0,3 0-2 0,9 0 0 16,6 0-1-16,2-4-2 0,3-2 4 15,4-4 0-15,0-6-1 0,-1-6-1 0,3-1-4 0,-5-4-2 16,3-2-8-16,-3-4-6 0,1-1-14 16,-4 0-20-16,-1-6-26 0,-5-2-56 0,1-2-102 15,-6 2-428-15,-5 2-1042 0</inkml:trace>
  <inkml:trace contextRef="#ctx0" brushRef="#br0" timeOffset="363733.2838">12049 6735 0 0,'0'0'27'15,"0"0"194"-15,0 0 16 0,0 0 40 0,0 0 31 16,0 0-10-16,0 0-57 0,0 0-53 0,0 0-51 15,0 0-33-15,0 0-12 0,0 0-18 16,0 0-10-16,0 0-8 0,20-4-14 0,-15 3-11 16,-1 0-10-16,2 0-10 0,1 0-6 0,1-2 2 15,2 1 0-15,-1 1 1 0,5-3 7 16,4 2-2-16,-2-2 4 0,4 0 3 0,0-1-6 16,2 2 3-16,1-3-3 0,2 2-3 0,1-1 1 15,1-1-2-15,1 1-1 0,0 0-1 0,2 1 1 16,-1 0-3-16,2 0-1 0,-1 1 2 15,1-1-3-15,1 0 4 0,1-1-1 0,2 1-3 16,-2 1 4-16,3-2-5 0,-2-1 1 0,2 1 1 16,-1-1-3-16,2 1 5 0,-1-1 1 0,3-1 3 15,-4 2 3-15,0 0 2 0,-3 0 1 16,0 0-1-16,-2 0 3 0,0 2-4 0,-1 0-1 0,-2 1 3 16,-3-2-2-16,-1 2 4 0,0 0 2 15,-5-1-2-15,-1 1 4 0,-1 0-1 0,-2 0-1 16,-3 1 1-16,-1 1-2 0,-2 0-5 0,-5 0-2 15,1 0-2-15,-1 0-8 0,-1 0 2 16,-2 0-2-16,0 0-3 0,0 0 4 0,0 0-5 16,0 0-2-16,1 0 1 0,-1 0-5 0,0 0-3 15,0 0-7-15,0 0-10 0,0 0-15 0,0 0-21 16,-1 0-32-16,0 0-52 0,-2-1-92 16,-2-1-197-16,3-1-399 0,-2 2-319 0</inkml:trace>
  <inkml:trace contextRef="#ctx0" brushRef="#br0" timeOffset="363978.8059">13154 6306 1815 0,'0'0'217'16,"0"0"-145"-16,0 0-12 0,0 0 28 0,0 0 49 16,0 0 45-16,0 0-17 0,0 0-31 15,116 23-30-15,-79-6-24 0,0 3-11 0,1 5-8 16,0 2-10-16,-6 4-9 0,-3 0-13 0,-8 3-10 15,-3-1-6-15,-9 1-2 0,-7 2-2 0,-2-1 0 16,-4 1-1-16,-6-4-7 0,-6-3 0 16,-2-5-3-16,-2-2-4 0,-1-6 1 0,-1 0-9 15,0-4-10-15,-3-1-20 0,0-4-27 16,4-3-36-16,0-2-47 0,2-2-68 16,7-4-200-16,3-1-573 0,3 2-316 0</inkml:trace>
  <inkml:trace contextRef="#ctx0" brushRef="#br0" timeOffset="364412.4703">14009 6202 1361 0,'0'0'456'15,"0"0"-176"-15,0 0-69 0,0 0-31 0,0 0-20 16,0 0-43-16,0 0-52 0,0 0-33 16,0 0-7-16,0 0 13 0,0 0 13 0,0 0 7 15,0 0-8-15,-7 151-11 0,7-109-5 0,-1 4-5 16,1-1-1-16,0 0-6 0,0-1-10 0,1-3-4 16,5-1-5-16,-3-4-1 0,3-3 0 0,-4-2-3 15,0-6 1-15,0-4-4 0,-1-6-3 0,-1-3-5 16,0-3-10-16,0-7-15 0,0-1-30 15,-1-1-53-15,-3-3-114 0,1-1-340 16,-2-1-999-16</inkml:trace>
  <inkml:trace contextRef="#ctx0" brushRef="#br0" timeOffset="364762.2202">14009 6218 2318 0,'0'0'187'0,"0"0"-91"15,0 0-5-15,0 0 23 0,0 0 26 0,0 0-6 16,0 0-30-16,0 0-32 0,141-73-24 0,-112 73-12 16,1 5-7-16,0 5-5 0,-5 4-5 15,1 3-6-15,-9 2-5 0,-1 0-6 0,-7 2-3 16,-6 0-4-16,-1 0 0 0,-2 3 0 16,-5-1-1-16,-6-1 3 0,-6 3 0 0,-2-2-3 0,-3 2 1 15,-4-3-3-15,-1-1 1 0,-2-4 3 16,2-3-2-16,4-5 5 0,2-3-3 0,6-2 5 15,4-3 3-15,5-1 2 0,1 0 7 0,5 0-2 16,0 0-1-16,0 0-4 0,5 0-8 16,1 0-3-16,3 3 1 0,5 1 4 0,2 4 2 0,4 3 3 15,6 3 2-15,-2 3-3 0,6 1 6 16,-1 3 0-16,1 0 1 0,-1-1 2 0,-1 3-7 16,-3-3-3-16,0 1-6 0,-4-4-12 0,-5-2-10 15,-2-1-19-15,-6-4-33 0,0-2-62 16,-3-2-89-16,-2-3-194 0,-3-2-616 0,0 0-448 15</inkml:trace>
  <inkml:trace contextRef="#ctx0" brushRef="#br0" timeOffset="365326.7442">14511 6557 2296 0,'0'0'99'0,"0"0"-96"0,0 0 31 16,0 0 44-16,0 0 29 0,0 0 16 0,0 0-10 15,137 22-21-15,-116-24-24 0,1-3-11 16,-1 1-10-16,-3-2-10 0,-6 0 7 16,-2-3 0-16,-2 0-2 0,-3-2-7 0,-1 0-10 15,-4-2-12-15,0 0-8 0,-8 0-2 0,-2 1-6 16,-2 0-1-16,-5 1 1 0,3 3 2 0,-4 1 3 16,-1 3 2-16,4 3 0 0,-2 1-2 0,1 4-1 15,1 5-2-15,3 3 0 0,-1 2 2 16,4 3-2-16,2 2 0 0,2 5 1 15,5 0-4-15,2 2 5 0,6 0 2 0,8 0 1 0,3-1 9 16,3-2-6-16,3-3 1 0,1-4 0 0,4-2-5 16,-1-5 11-16,1-1 0 15,1-5 0-15,1-1-1 0,-2-2-3 0,-1 0-1 0,-6-5 2 16,3-2 4-16,-5-4 0 0,-2-3 2 0,-2-3-2 16,1-4-6-16,0-4 2 0,-1-2-3 0,-1-4-2 15,1-1 6-15,-4-4-12 0,3-1-1 16,-3-1-1-16,-2-2-3 0,1-1 4 0,-2 1 1 15,-1 0-2-15,-1 0-3 0,-5 1 3 0,-2 0 0 0,-1 0 2 16,0 5 7-16,0 3-5 16,-2 5 1-16,-5 2 2 0,1 5-6 0,-1 4 9 0,3 5 0 15,-2 4-2-15,3 3-5 0,-3 3-11 16,2 3-3-16,-3 8-1 0,-3 9 9 0,-2 7 4 16,0 9 2-16,-2 7 2 0,3 5-8 0,1 3 6 15,0 1 1-15,0 3-1 0,0-1 8 0,4 0-7 16,-1-2 2-16,4-5-1 0,3-4-5 15,1-6 4-15,7-3-3 0,-2-4-1 0,3-5-4 16,1-4-10-16,0-3-19 0,0-4-27 0,1-4-29 16,1-2-49-16,4-6-65 0,2-2-157 15,-5 0-550-15,-3 0-707 0</inkml:trace>
  <inkml:trace contextRef="#ctx0" brushRef="#br0" timeOffset="365871.8306">15488 6374 2359 0,'0'0'514'0,"0"0"-493"0,0 0-6 16,0 0 26-16,0 0 43 0,0 0 22 0,-128 72 8 15,101-52-21-15,4 3-29 0,5 2-22 16,5 0-15-16,5 1-7 0,6 0-6 0,2 3-4 0,0-3-7 16,9-1-5-16,2-4-4 0,7-4-3 15,1-4-2-15,0-5 4 0,2-3 0 16,1-5 7-16,0 0 0 0,0-6 2 0,-1-5 4 15,-2-4-2-15,-1-2 2 0,-6-2-2 0,-2-2 0 16,-6 0 2-16,0 2 2 0,-4 1 1 0,0 2-3 16,-7 4 2-16,-2 1-3 0,4 4-3 0,-2 3 2 15,3 2-6-15,-1 2-3 0,3 0-5 16,0 3-3-16,1 5 2 0,1 2 1 0,0 3 4 16,3 1 0-16,5 2 0 0,2 2-3 0,3 0-2 15,-1 2 5-15,6-4-4 0,-4 0 1 0,4-5 3 16,-1-2-2-16,2-3 5 0,-4-3 5 15,5-3 1-15,-2 0 6 0,0-7-2 0,-3-3 1 16,1-1-1-16,-2-5-1 0,-2-3 2 0,-1-2-1 16,0-4-2-16,-3-2 0 0,0-2-1 15,-2-2 0-15,-1-4-1 0,-3-3 3 0,3-3-5 16,-3-2-3-16,0-3 2 0,3 0-8 0,-2-3 5 0,0-1 2 16,5-2 0-16,-2-1 4 0,-2 3-3 15,-1 3 2-15,1 5 0 0,-3 5 0 0,-1 6 3 16,0 5 3-16,-5 8 2 0,3 5 2 0,-1 6 0 15,1 5-11-15,-1 2-14 0,2 7-2 16,-1 9-7-16,-2 11 7 0,-1 9 13 0,2 8-1 16,-3 9 4-16,3 7 0 0,-3 5-1 0,2 3 0 15,-3 0 1-15,3 3-1 0,1-3-1 0,-1-1-1 16,4-5-4-16,0-4-9 0,1-6-14 16,6-5-20-16,2-5-24 0,1-9-25 0,2-8-32 15,0-6-72-15,3-7-162 0,-3-8-560 16,-7-1-666-16</inkml:trace>
  <inkml:trace contextRef="#ctx0" brushRef="#br0" timeOffset="366104.4471">15681 6279 2856 0,'0'0'102'0,"0"0"-110"0,0 0-3 0,0 0 23 15,0 0 38-15,0 0 37 0,0 0 5 16,0 0-12-16,0 0-17 0,117-5-13 0,-85 12-11 15,3 1-6-15,-4 2-7 0,-2 3-10 0,-5 1-3 16,-4 1-6-16,-7 2-3 0,1 0 2 16,-4 4-4-16,-5 1-1 0,0 2-1 0,-4 1 0 15,-1-1 0-15,0 1-1 0,-4-2-2 16,1 0-6-16,0-1-8 0,-2-3-12 0,4 0-25 16,0-5-42-16,1-2-63 0,0-4-91 15,1-3-244-15,0-4-1052 0</inkml:trace>
  <inkml:trace contextRef="#ctx0" brushRef="#br0" timeOffset="366253.4903">16123 6202 3059 0,'0'0'58'0,"0"0"-45"0,0 0-4 0,0 0 2 16,0 0 4-16,0 0-2 0,0 0-7 0,0 0-14 15,0 0-32-15,0 0-53 0,0 0-64 16,0 0-111-16,0 0-403 0,-18-92-907 0</inkml:trace>
  <inkml:trace contextRef="#ctx0" brushRef="#br0" timeOffset="367643.6236">16267 6226 2412 0,'0'0'79'0,"0"0"-29"0,0 0 16 0,0 0 18 15,0 0 21-15,0 0 5 0,-73 116-12 0,73-92-16 16,0 4-17-16,0 0-16 0,7 3-16 16,2-1-9-16,3-3-8 0,1-1-1 0,6-3-2 15,0-5-2-15,2-4 3 0,1-5 1 0,-3-1-2 16,2-6-1-16,-3-2-2 0,-5-2-2 16,4-7 3-16,-5-4-1 0,-2-5-3 15,0-2 3-15,-3-5-7 0,-3 1-3 0,-3-4 0 0,-1 0-7 16,-2-2 1-16,-6 2-1 0,-4 2-2 15,0 2 1-15,-4 2 2 0,3 4 1 0,0 3 2 16,-3 2 2-16,6 4 1 0,-1 1 1 0,2 4 1 16,5 2-4-16,-2 1-3 0,3 1-5 0,1 1-3 15,-3 5 3-15,4 2 2 0,1 1 3 0,0 3 3 16,0 0-4-16,8 0 1 0,0 0 0 16,-1-2 1-16,8-2 6 0,-2-1 5 0,-1-4 2 0,5 0 1 15,-1-2 3-15,-1-1-4 16,-2 0 0-16,4-1 1 0,-6-3-3 0,1 1-1 0,-2-2 1 15,-1 2-3-15,0-1-1 0,-5 2-3 16,3 0-3-16,-3 1-4 0,0 1-1 0,-2 0-3 16,5 5 0-16,-3 3 0 0,0 2 1 0,1-1 3 15,-2 4 0-15,2 3 0 0,-3-2 2 0,-1 2 1 16,-1 0 1-16,0 2 3 0,0-2-1 0,0-2 0 16,0-1 2-16,-3-1 0 0,-3-1-5 15,4-4 6-15,0-4-2 0,1 0 9 0,-1-3 19 16,0 0 1-16,2-4 1 0,-1-2-7 0,0-4-14 15,1-3-5-15,0-2-2 0,0-2-1 16,1-1 0-16,4-3 0 0,0 2-3 0,3 0 3 16,2 0 1-16,0 3-2 0,1 0 0 15,0 3-1-15,-1 3-5 0,0 2 1 0,0 3-1 0,-1 1-3 16,-1 4 0-16,-1 0-2 0,2 2 1 16,0 3 1-16,0 5 4 0,2 0-1 0,-2 3 1 15,-1 1 0-15,2 0-3 0,-3 3 2 0,1-2-1 16,1-1-1-16,1 0 3 0,1 0-5 0,1-4 3 15,1-2 1-15,-1-2 3 0,1-4 3 0,-3-2 3 16,-1 0-1-16,2-5 2 0,-4-4-2 16,-2-4 1-16,3-3 0 0,-3-2 2 0,0 2-1 15,-3-3 1-15,2 1-1 0,-1-1-4 0,-1 2 3 16,4 1-1-16,-2 4 0 0,4 0 0 16,-2 4 1-16,0 2-4 0,2 2-1 0,0 3-2 15,0 1-2-15,2 0 0 0,0 7 0 0,3 4-3 16,-3 2 1-16,0 1 1 0,-2 2 0 0,-2 2 4 15,-2 0-1-15,-1-1 1 0,-3 2 0 0,0-2-3 16,-7-1-4-16,-1 4-1 0,-1-4 0 16,1-3 0-16,0 0 1 0,2-5 2 0,4-2 1 15,0-4 8-15,2-1 3 0,0-1 4 16,0 0 3-16,3 0-12 0,6-4-9 0,2-3-11 16,5-1-9-16,0-2 6 0,6 1 1 0,1-2 3 15,-2-2 3-15,1-1 1 0,0 0 4 0,-2-2 5 16,0-1 5-16,-2-1-2 0,-4-3 6 0,3-2 0 15,-6-1 0-15,-1-3 2 0,0 0-1 0,-4-4-1 16,0-1 0-16,-3-4 0 0,-2-2 1 16,-1 0 6-16,0-1 5 0,0 1 3 0,0 0 2 15,-4 1 1-15,3 1 2 0,-4 4 8 0,1 3 1 16,1 5 6-16,-2 5 1 0,2 4-8 16,1 4-2-16,1 4-10 0,0 5-15 0,1 2-17 15,0 0-18-15,0 6-1 0,0 4 7 0,0 7 14 16,0 4 12-16,1 7 2 0,1 5 0 0,0 4-5 15,2 4 4-15,-1 4 1 0,-3 1-2 0,0 3 5 16,-3 2-3-16,-5-2 0 0,-1-1 0 16,0-2-4-16,-1-5 1 0,1-2 1 0,6-6 0 15,0-2-2-15,3-6 3 0,0-3-1 0,0-6 0 16,0-4 5-16,0-6 0 0,0-5 14 0,0-1 8 16,0-5 0-16,3-5-4 0,0-4-13 15,3-7-10-15,-2-2 1 0,5-1 1 0,-2-1 1 16,-2 0 0-16,5-1 3 0,0 2-6 0,-1 1 0 15,2 1 2-15,0 5-9 0,0 2 8 0,2 4-1 16,-4 4-2-16,-2 4 5 0,1 2-9 16,-5 1-2-16,4 1-1 0,-4 7 0 0,2 4 2 15,-1 1 4-15,0 3 1 0,1 4 1 16,-2 1 1-16,6-1-1 0,-5 2-1 0,2-1 2 0,3-3-1 16,1-1-1-16,0-4 2 0,1-4-6 15,0-2 8-15,0-3 0 0,1-4 0 0,-1 0 3 16,1-5-1-16,-3-5-2 0,0-2 0 0,-2-5 2 15,1 0-1-15,-5-2 2 0,3-1 1 16,-4 1-5-16,-2 2 6 0,0 2 3 0,0 2 4 0,0 4 10 16,-2 0-3-16,1 5-1 0,-2 1-4 15,3 2-15-15,0 1-2 0,0 1-5 0,0 5 1 16,0 4 4-16,0 2 1 0,5 3 1 0,-1 3-1 16,5 1 5-16,-1 1-6 0,3 1-6 0,0-1-6 15,-1-2-24-15,0-2-8 0,-1-4-17 0,0-3-20 16,-3-5-16-16,0-3-38 0,-5-1-120 15,0-2-403-15,1-1-954 0</inkml:trace>
  <inkml:trace contextRef="#ctx0" brushRef="#br0" timeOffset="367752.9971">17535 6067 1635 0,'0'0'491'0,"0"0"-525"0,0 0-53 15,0 0-48-15,0 0-104 0,0 0-322 0,0 0-509 0</inkml:trace>
  <inkml:trace contextRef="#ctx0" brushRef="#br0" timeOffset="368215.1767">17571 6292 1822 0,'0'0'88'0,"0"0"5"0,0 0 44 0,0 0 43 15,0 0 28-15,53-129-9 0,-45 102-41 16,-3 1-42-16,1-3-32 0,-2 0-23 16,1-1-16-16,-1-2-8 0,0-2-5 0,1-2-2 0,-3 0-2 15,2 1-4-15,-1 3 2 0,0 3-4 16,-2 4-2-16,2 4 1 0,1 6-4 0,-2 4-3 16,-1 5-4-16,1 3-8 0,2 3-14 0,-2 0-12 15,0 4-5-15,1 7 2 0,2 8 17 16,2 6 4-16,-2 6 4 0,4 6 0 0,-2 4-8 15,-3 6 7-15,0 4 1 0,-4 4 0 0,0 1 2 16,-3 3 0-16,-4 2-1 0,-7-1 0 0,2 1 2 16,-2 0-3-16,-1 0 2 0,5-2 0 15,0-4-2-15,6-6 2 0,1-6-2 0,0-8 2 16,3-9-1-16,0-9 0 0,0-5 5 0,0-9 12 16,-1-3 14-16,1-5 7 0,-1-9 1 0,1-9-15 15,0-5-8-15,2-7-12 0,4-3 0 16,4-2 2-16,2-2 1 0,1 4 5 0,6 0-3 0,0 0 1 15,0 8-1-15,0 3 5 16,-4 5 7-16,3 6 6 0,-6 4 3 0,1 5-4 0,-3 5-7 16,-3 2-5-16,3 0-9 0,-2 4-4 15,1 7-1-15,1 3-3 0,2 5-8 0,0 3-9 16,0 5-18-16,1 0-32 0,2 1-48 0,-3-1-87 16,-3-8-194-16,-1-6-1301 0</inkml:trace>
  <inkml:trace contextRef="#ctx0" brushRef="#br0" timeOffset="371891.6982">13807 4836 799 0,'0'0'445'0,"0"0"-100"0,0 0-67 16,0 0-36-16,0 0-42 0,0 0-40 0,0 0-34 16,0 0-26-16,0 0-22 0,0 0-13 0,0 0-13 15,0 0-11-15,-4-18-5 0,4 18-10 16,0 0-10-16,0 0-4 0,0 0-9 0,0 2-5 16,0 2 0-16,2 4-1 0,0 3 6 0,2 7 6 15,1 2 2-15,-2 6 3 0,3 2 0 0,-3 4 0 16,3 0-1-16,-2 1 0 0,3-2-2 15,-3-1 0-15,3-1 1 0,-2-1-5 0,1-1 0 16,3-2 0-16,-3-4-1 0,0-2 1 0,3-3 1 16,-4-1 0-16,2-3 0 0,-1-1-1 0,-3-1 0 15,2-1 2-15,-1-4 0 0,-3-1-2 16,1 0 2-16,0-1-3 0,0-2-1 0,-1 1 2 0,1-1-4 16,-1 0 1-16,-1-1-1 0,0 1-2 15,0-1-1-15,0 0-4 0,0 0-9 0,1 0-15 16,-1 0-22-16,0 0-30 0,1-1-41 0,0-3-56 15,1 0-144-15,0-1-349 0,-2 2-879 0</inkml:trace>
  <inkml:trace contextRef="#ctx0" brushRef="#br0" timeOffset="372152.4597">13584 4870 2149 0,'0'0'236'0,"0"0"-76"0,0 0-31 16,0 0 1-16,0 0 3 0,0 0-12 0,0 0-25 15,0 0-22-15,130-58-20 0,-87 49-15 0,5 0-13 16,4 1-7-16,1-1-4 0,-1 0-5 16,0 1-2-16,-5 3-2 0,-5-1-2 0,-4 2-1 15,-7 0-3-15,-3 0-3 0,-8 2-5 16,-8 1-11-16,-2 1-21 0,-6 0-38 0,0 0-59 15,-4 0-83-15,0 2-99 0,-2 4-150 0,-3 0-477 0,3-2-227 16</inkml:trace>
  <inkml:trace contextRef="#ctx0" brushRef="#br0" timeOffset="372336.7697">13746 5466 1682 0,'0'0'352'0,"0"0"-29"0,0 0-77 0,0 0-16 0,0 0-20 16,0 0-54-16,0 0-52 0,121-29-43 0,-84 16-30 16,-2-1-18-16,2 1-18 0,-4 0-15 15,-4 2-22-15,-4-1-34 0,-3 3-49 16,-2 0-77-16,-4 1-167 0,-6 2-425 0,-3 1-798 0</inkml:trace>
  <inkml:trace contextRef="#ctx0" brushRef="#br0" timeOffset="373078.635">14403 5045 966 0,'0'0'539'0,"0"0"-299"15,0 0-21-15,0 0-16 16,0 0-11-16,0 0-31 0,0 0-36 0,0 0-25 0,0 0-17 16,0 0-16-16,51 122-16 0,-51-105-9 0,0-1-8 15,0-1-6-15,-1-2 2 0,-4-3-6 16,3-1-2-16,0-4 1 0,2-3 2 0,0-1 15 15,0-1 18-15,0 0 15 0,0-2-3 16,0-6-16-16,2-3-23 0,4-6-20 0,-2-2-4 0,5-2-7 16,-1-2 2-16,-2 1-2 0,4 1-8 15,2 2 3-15,0 1-2 0,1 1-5 0,-2 5 5 16,-1 2-3-16,1 4-3 0,-2 2 1 16,-2 3-6-16,-3 1-7 0,4 0 1 0,-4 7 2 15,4 2 2-15,1 4 10 0,0 2 4 0,0 1 3 16,-1 2 3-16,0 2-1 0,2 1-1 0,0-2 1 15,1 1-2-15,4-2 2 0,-3-2 3 0,1-3-2 16,3-4 0-16,-2-2 1 0,2-4 2 16,-1-3 2-16,2-1 11 0,1-7-3 0,1-2 1 15,-3-4-1-15,2-2-6 0,-2-4 5 16,0-2-3-16,0-3 1 0,-2 0 1 0,-2-4-2 0,2 0 0 16,-3-2-2-16,-1-3 0 0,-3-2-4 15,1-2 0-15,-1-1-1 0,-4-2-6 0,2-2 5 16,-3-2-2-16,-2-1 0 0,0-1 2 0,0 0-2 15,0 2 2-15,-6 1 1 0,3 5-2 0,-4 4 3 16,1 5 0-16,-1 5 1 0,-2 5 2 16,-1 4 2-16,1 5 2 0,4 4-3 0,-1 4 1 15,2 3-11-15,-1 0-9 0,2 5-3 0,-5 9-1 16,3 7 7-16,-2 7 6 0,1 5 1 16,3 7 3-16,3 4-1 0,0 7-1 0,2 2 2 15,3 5 1-15,-2 3-1 0,-2 4 1 0,0 2-2 16,0 1-3-16,4 2 1 0,-1-1 1 0,5-2-1 15,0-3 4-15,1-1-2 0,0-2-3 16,0-3 2-16,-1-2-6 0,-1-6-6 0,-1-4-13 16,1-7-26-16,1-5-31 0,-1-6-22 0,-2-8-8 15,1-8 15-15,1-9 35 0,-4-3 33 0,2-9 23 16,-3-8 8-16,-1-7-8 0,-2-3 0 0,0-7 4 16,0-2 9-16,-3-3 13 0,-7-3 8 0,2 0 16 15,-2 2 20-15,-1 0 14 0,2 4 11 16,1 2-2-16,0 4-10 0,1 3-10 0,4 2-10 0,-2 2-11 15,5 3-7-15,0 1-5 0,0 2-12 16,7 1-7-16,2 1-7 0,3 0-10 16,5 1-3-16,3 1-8 0,5 0-17 0,3-1-30 15,3 5-41-15,0 2-66 0,0 4-85 0,-2 3-188 16,-9 0-552-16,-7 0-536 0</inkml:trace>
  <inkml:trace contextRef="#ctx0" brushRef="#br0" timeOffset="374265.1366">15284 5143 2417 0,'0'0'244'16,"0"0"-207"-16,0 0 5 0,0 0 25 0,54-134 25 15,-42 101 9-15,1-1-4 0,0 0-21 16,-1 0-16-16,-2 0-7 0,0-1-16 0,-1 0-9 16,-3-3-3-16,2-1-11 0,-5-2 3 0,2-1-6 15,-3-2-4-15,-1-1 1 0,1 1-5 16,-2 2 0-16,0 2 0 0,0 2 2 0,0 9 1 15,-3 4 5-15,1 9 1 0,-4 6 1 0,4 4-1 16,1 4-8-16,-1 2-13 0,-2 4-6 16,2 8-3-16,-2 9 3 0,-3 9 11 0,2 7 1 15,0 7 2-15,1 7 0 0,-2 4 0 0,3 6-2 16,-4 3 3-16,5 0-2 0,0 1 1 0,2-2 5 16,0-1-7-16,3-5 1 0,6-6-3 15,1-7-6-15,2-7 1 0,1-10-3 0,4-6 0 0,1-6 4 16,-4-6 6-16,4-5 4 0,-4-4 4 15,4-5 1-15,0-8-1 0,-3-5 4 0,2-4-2 16,-5-3-1-16,-2-3-1 0,0-1-2 16,-4-4 0-16,-3 1 4 0,-3 0-2 0,0 2 1 15,0 2 1-15,0 4 0 0,0 5 2 0,-3 3 3 16,-1 5 0-16,3 4-2 0,0 4-4 0,1 2-8 16,0 1-10-16,0 0-2 0,0 6-4 0,0 3 5 15,5 8 7-15,-2 2 0 0,1 3 5 0,3 5-2 16,3 0 2-16,-1 3 1 0,0-1-3 15,1 1 0-15,2-5-8 0,-1-4-8 0,1-4-2 16,4-5 1-16,-2-5 7 0,2-5 9 0,-2-2 4 16,1-4 1-16,-2-4 3 0,-2-3 1 15,-2-4 1-15,-1-2 0 0,-3-2-2 0,0-1-2 16,-3-2 0-16,-1 0 2 0,-1 1 2 16,0 2 0-16,0 3 3 0,-1 1 0 0,-1 6 2 15,-2 3 5-15,4 3-6 0,0 1-5 0,0 2-8 16,0 0-15-16,0 0 0 0,6 5 2 0,-1 3 3 15,4 3 12-15,6 3 0 0,-1 0-1 0,4 3 2 16,0-2-2-16,0-2 1 0,6-2-1 16,-1-4 0-16,-2-3-1 0,6-3 4 0,-3-1 2 15,2 0 0-15,-3-5 5 0,-1-2-2 0,-3-3 1 16,-2-4 3-16,-3-1 0 0,-4-3 2 0,-2-2-1 16,-5-2-2-16,-1-1-1 0,-2 1-2 0,-4 1 1 15,-5 1-1-15,-2 1 1 0,-6 3-3 16,4 2-1-16,-5 3-1 0,5 2-3 0,-4 3 1 0,6 1-1 15,-1 4-4-15,2 1 1 0,1 2-3 16,0 9 1-16,-1 3 1 0,5 3 1 16,-1 2 0-16,3 3 1 0,2 2-1 0,1 2 0 0,0 1 2 15,3 2 1-15,3 1-1 0,-1 0 3 16,5-4-4-16,-1 0 2 0,2-6 0 0,2-6-1 16,3-2 2-16,-3-6 1 0,3-3 2 15,-1-3 4-15,2 0 1 0,1-7 0 0,-3-2-1 16,3-5 0-16,-4-2 3 0,2-3 0 0,-4-3 2 15,-2-3-3-15,2 0-2 0,-2-2-1 0,-1-1-2 16,2 1 1-16,-2 0-2 0,1 3 0 16,0-1 0-16,-1 5-3 0,1 3 0 0,-1 3 0 15,-2 4-2-15,-1 4-2 0,2 3-4 16,0 3-5-16,-3 0-2 0,3 2-1 0,-1 6 2 0,-2 5 3 16,4-1 1-16,-4 5 3 0,0 1 1 15,-3 2 1-15,-1 0 3 0,-1 2 1 0,0-2-1 0,0 3 1 16,0 0-1-16,-3 0 1 0,0-1 0 15,-2-2 1-15,3-4-1 0,0-5 1 0,1-3 2 16,1-4 3-16,0-4 10 0,-2 0 13 16,2 0 5-16,0-6 1 0,0-2-10 0,0-3-13 15,2-3-7-15,1-4-3 0,2 0-1 0,1-1 1 16,4-2-3-16,0 1 2 0,1-1-2 16,3 2 1-16,0 0-1 0,0 1-1 0,4 1 0 0,-1 2 0 15,-3 2 0-15,2 3-2 0,-5 2 1 0,-1 4-4 16,-3 1-1-16,0 3-8 0,-3 0-1 15,1 3-3-15,-3 4 3 0,3 5 7 0,-2 1 2 16,-2 3 6-16,1 4 2 0,-2 1 1 0,4 0 2 16,-4 2-1-16,1-2-1 0,0 2 0 15,0-3 0-15,1-2-1 0,3 0 0 0,-1-4 1 16,2-3 0-16,-2-2 2 0,3-3 2 0,-3-2-2 16,0-2 2-16,1-1-2 0,-3-1-1 0,4 0-6 15,-3-1-20-15,2-5-38 0,-1-1-51 0,-2-3-87 16,-1 0-161-16,-1 0-431 0,2 4-821 0</inkml:trace>
  <inkml:trace contextRef="#ctx0" brushRef="#br0" timeOffset="374690.8446">16934 4631 1785 0,'0'0'70'16,"0"0"21"-16,0 0 73 0,0 0 45 0,0 0 5 15,0 0-46-15,0 0-50 0,0 0-31 16,-69 118-21-16,67-96-15 0,1 1-10 0,1 1-8 16,1 0-4-16,6 0-2 0,1-1-3 0,4-2 1 15,1-4 4-15,0-2 1 0,5-2 4 16,-1-4 1-16,1-2-3 0,1-3 0 0,3-2-2 16,2-2-3-16,-1 0 1 0,1-3-5 0,-1-4-1 15,0-3-4-15,-2-2-1 0,-1-4 3 0,-1-3-3 16,0-3 0-16,-5-2-6 0,3 0-4 15,-4-4-3-15,-3 2 2 0,0-1 1 0,-4 2-5 16,-3 2 2-16,-3 3 0 0,0 2-3 0,-1 3 5 16,-5 1-1-16,2 4 1 0,-4 2 3 0,2 3-5 15,1 3-3-15,-3 2-2 0,3 4-3 0,-5 5 1 16,0 6-1-16,0 2 1 16,-1 4-1-16,3 0 3 0,1 3 1 0,6 1 0 0,1 0 6 15,0 1-6-15,4-1 2 0,5-2 0 16,5-4-6-16,0-1 6 0,5-4 1 0,2-2-2 15,5-2 0-15,3-2-4 0,4-2-12 0,1-1-17 16,-3-3-20-16,-1-1-41 0,-3-1-65 0,-4-1-103 16,-6-2-415-16,-9 0-1018 0</inkml:trace>
  <inkml:trace contextRef="#ctx0" brushRef="#br0" timeOffset="382558.2239">7482 10602 0 0,'0'0'206'16,"0"0"168"-16,0 0-47 0,0 0-34 0,0 0-11 16,0 0-18-16,0 0-37 0,0 0-38 0,0 0-33 15,0 0-23-15,0 0-15 0,0 0-12 0,12 3-13 16,-11-6-15-16,1-3-26 0,5-2-21 16,-3-2-15-16,4-4-10 0,1-1 2 0,1-1 2 15,0 0 1-15,0-1 0 0,1-2 2 0,-2 1 0 16,1-2 0-16,0 0-3 0,-1-3-1 15,0-2-2-15,1-1 0 0,-4-2 1 0,3 0-4 16,1-4-4-16,1-1-5 0,0-2 1 16,2 0-1-16,1 2 5 0,-3 1 0 0,1 0-3 15,-3 2-3-15,0 0-1 0,-1 3 2 0,-5 0 5 16,-1 3 2-16,-2 3 3 0,0 4 2 16,0 2 5-16,-3 2 6 0,-4 5 2 0,3 2 4 0,-3 3-7 15,1 3-7-15,-2 0-5 0,-4 5-6 0,-4 6 4 16,-2 6 5-16,2 4 6 0,-5 7 3 15,1 3-1-15,1 6 1 0,1 2-2 16,0 3 3-16,5 4-2 0,2-2-2 0,0 3 1 16,3 1-7-16,1-1-1 0,5-2-1 0,2-3-3 15,1-3 2-15,7-3-1 0,4-2-4 0,4-5 2 16,-1-1 0-16,5-1 5 0,4-6 0 0,-1-2 0 16,-1-5 0-16,5-4-3 0,-2-6 5 15,4-1 2-15,-1-3 6 0,-3-4 3 0,2-3-7 16,-5-3 0-16,0-1-5 15,-2-3-1-15,-1-2 6 0,-1 0-2 0,-5-2 0 0,0 0-2 0,0-1-1 16,-7-1 0-16,2 0 0 0,-5 1 5 0,1-1-4 16,-4 3 0-16,0 0-3 0,0 1-2 15,-5 2 4-15,3 3 1 0,-3 2 1 16,0 4-5-16,2 0 0 0,1 1-4 0,-3 3 2 16,4 0 3-16,-1 1-6 0,-3 0 1 0,3 2-4 0,-3 5-6 15,-2 2 7-15,-1 4 0 0,4 1 3 16,-3 3 5-16,4 0-9 0,3 1 2 0,0 0-4 15,2 1 0-15,2 1 4 0,4-4-3 0,2 1 3 16,1-3-4-16,3-1-1 0,1-4 4 0,1-1 1 16,2-3 6-16,5-5-3 0,0 0 1 15,4-5-5-15,-2-6-5 0,-2-3 9 0,-3-1-2 16,-1-2 4-16,-3-2 1 0,-5 1-3 0,-3-1-1 16,-5-2 0-16,-2 1-1 0,-1 2 2 15,-4 2 0-15,-5 0-2 0,-5 4-5 0,2 2 6 16,-1 0 0-16,1 2 1 0,-1 0 8 0,5 2-12 15,1 1 2-15,1 0-4 0,3 1-8 0,3 0-10 16,-1 1-28-16,0-1-32 0,0 1-48 0,0-1-58 16,-4 2-72-16,1 0-177 0,-2 2-423 15,4-1-711-15</inkml:trace>
  <inkml:trace contextRef="#ctx0" brushRef="#br0" timeOffset="382706.6157">7728 10173 1293 0,'0'0'600'0,"0"0"-282"15,0 0-95-15,0 0-45 0,0 0-38 0,0 0-35 16,0 0-44-16,0 0-27 0,0 0-19 0,0 0-9 16,0 0-3-16,0 0-9 0,0 0-20 0,155-63-41 15,-106 54-105-15,1 2-237 0,-11 2-525 16,-14 1-428-16</inkml:trace>
  <inkml:trace contextRef="#ctx0" brushRef="#br0" timeOffset="383141.0158">8912 10375 2387 0,'0'0'243'0,"0"0"-207"16,0 0-13-16,0 0 36 0,0 0 24 0,0 0 12 15,0 0-4-15,0 0-32 0,0 0-18 16,0 0-13-16,0 0-13 0,0 0 0 16,0 0-6-16,12-129 0 0,3 109 4 0,4-1-4 0,-2-1 3 15,2-1-7-15,-3-2-1 0,3-4-1 16,-1 1 2-16,-4-4 2 0,3-3-4 0,-5 2-3 16,4-5-5-16,-4-1-1 0,-1-1-1 0,0-3-2 15,-3 3 3-15,-3-3-3 0,0 5 3 16,-3 4 4-16,-2 5 4 0,0 5 6 0,-2 6 2 15,-4 5-2-15,2 6 0 0,-3 3-7 0,3 4-1 16,-5 0-1-16,0 10-1 0,-2 6 4 0,-2 7 3 16,-2 5 3-16,-2 8-1 0,3 5 0 15,-4 6-1-15,5 5 0 0,-1 2-1 0,2 3-5 16,5 1 1-16,1-2 0 0,6 1 1 0,0-2 0 16,9-3-4-16,1-4-9 0,7-5-10 0,-2-7-15 15,6-7-17-15,5-7-34 0,-3-8-39 16,6-8-66-16,0-6-107 0,-7-1-284 0,-8-4-657 15</inkml:trace>
  <inkml:trace contextRef="#ctx0" brushRef="#br0" timeOffset="383263.6726">9034 9975 1391 0,'0'0'303'0,"0"0"-200"0,0 0-72 0,0 0-26 15,0 0-6-15,0 0-3 0,0 0-30 0,122-49-101 16,-87 44-248-16,-5 0-317 0,-9 1 124 0</inkml:trace>
  <inkml:trace contextRef="#ctx0" brushRef="#br0" timeOffset="384323.8266">9648 9855 744 0,'0'0'809'16,"0"0"-540"-16,0 0-53 0,0 0 8 0,0 0-1 0,-132 77-19 15,102-57-40-15,3 1-38 0,0 1-38 16,0 2-18-16,7 3-19 0,0 0-18 0,7 1-8 15,1 1-17-15,5-1-5 0,5 0-6 0,2-4-1 16,9-6-1-16,6-2 0 16,4-8 3-16,7-3-2 0,-1-5 6 0,5 0-1 0,0-10-1 15,0-3-1-15,-2-4-6 0,-3-4 0 16,-4-2 0-16,1-1 5 0,-6-2 6 0,-4 0 1 16,-4 0 2-16,-6 4-2 0,-1-1 1 15,-1 5 3-15,-2 4 0 0,-1 3 7 0,-4 3-5 0,1 3-6 16,2 3-7-16,1 2-11 0,-3 0-1 0,5 6 0 15,-1 2 1-15,0 3 2 0,2 4-1 16,0 1 0-16,0 3-1 0,4 0 1 0,6 1 1 16,-1-1 1-16,2 0 0 0,4-3-5 0,0-3 5 15,3-4 2-15,1-4 4 0,2-5 9 0,0 0-3 16,-1-5 1-16,-2-4 0 0,0-3 1 0,-1-1 3 16,-1-4 0-16,0 0 1 0,0-3-2 15,-3 0 2-15,0-4 2 0,2 1 1 0,-3-2 4 16,0-3-5-16,-2-3-3 0,2 1-2 0,-3-5-5 15,0-2 3-15,-2-2 0 0,-2-3-5 16,1 1 2-16,-3 0-4 0,1-1 1 0,-1 1 1 16,-1-2 3-16,-1 3 0 0,-1 2 0 0,0 1 1 15,-1 6-4-15,-4 4 11 0,0 3 5 0,-3 6 6 16,2 5 6-16,0 3-7 0,1 5-3 0,1 4-14 16,3 1-14-16,-2 6 0 0,-2 9-3 15,1 6 10-15,-3 8 5 0,5 6 1 0,-1 7 1 16,3 4-2-16,0 5 4 0,0 6-4 0,-3 2-2 15,0 6-1-15,-3 1-1 0,0-2 4 16,-1-1 0-16,4-4 1 0,-4-4-1 0,4-4-1 16,-2-4 0-16,1-4-1 0,1-7 3 0,0-5-3 15,3-9 0-15,0-6 0 0,0-5-1 16,0-5 8-16,0-5 14 0,0-1 18 0,2-2 6 16,-1-9-6-16,0-5-11 0,2-5-15 0,0-6-5 15,2-3 2-15,-2-4 2 0,3-1 3 0,-3-3 1 16,3-1-2-16,0 0 2 0,2-3-2 0,1-2-1 15,3-1-3-15,1-1-7 0,5-1-3 16,0 3-3-16,4 2 3 0,-1 3 1 0,4 9 0 16,-2 3-2-16,-1 9-1 0,-2 6-3 0,1 6-1 15,-2 4 3-15,-4 2-3 0,0 6-1 0,-3 4 0 16,-2 5-1-16,0 3 5 0,-1 1 3 16,-4 3 2-16,0 1 0 0,-4 1-1 0,-1 1-2 15,0 0 0-15,-6 1 2 0,-4 2 2 0,-4-2 0 16,-2 1-2-16,-5-3 0 0,-3-1 0 0,1-2 1 15,-4-4 5-15,3-3-2 0,2-3-1 16,4-5-1-16,1-4 1 0,9-2 5 0,2 0 2 16,0-4 2-16,5-4-2 0,1 0-5 0,0-1-4 15,1-1-1-15,5 3-2 0,0 2-1 0,1 1-2 16,2 2-3-16,2 2 0 0,-2 0-3 16,1 5 5-16,2 3 3 0,-2 2 1 0,0 3 1 15,1 1-1-15,1 0 0 0,2 1 0 0,-2 0 3 16,0 1-1-16,6-4 1 0,-1-2 2 0,1-3-4 15,4 0 5-15,2-7 1 0,-1 0 2 16,3-2 4-16,-2-7-4 0,0-3 0 0,0 0-2 16,-5-5 3-16,-1 1 1 0,-3-2 4 15,-2-3-4-15,-3-2 0 0,-1-1-5 0,-1-1 3 0,-5-2-2 16,-2 0 2-16,-1 3 1 0,0 3-4 0,-3 1 1 16,-5 6 0-16,-2 5 2 0,0 3 3 15,-2 4 0-15,-1 2-1 0,-4 5 0 0,1 7-1 16,0 5-2-16,-1 6 2 0,4-1-2 15,3 4-2-15,4 0 0 0,4 0-4 0,2-3 1 16,10-1 2-16,8-3 1 0,4-3 1 0,7-3-3 0,5-4-5 16,5-4-12-16,2-2-19 0,3-3-21 15,3 0-23-15,1 0-52 0,-5-1-119 0,-12-1-290 16,-11-1-1163-16</inkml:trace>
  <inkml:trace contextRef="#ctx0" brushRef="#br0" timeOffset="385078.3313">2678 11946 1517 0,'0'0'393'0,"0"0"-118"15,0 0-42-15,0 0-32 0,0 0-43 0,0 0-31 16,0 0-27-16,-124 43-15 0,102-20-14 16,2 4-10-16,-1 3-7 0,1 2-11 0,2 3-1 15,-2 4-2-15,-1 0 2 0,5 2-3 0,0 0-7 16,5-1-10-16,4-3-11 0,7 0-4 0,0-4-6 15,8-4 0-15,1-1-1 0,4-3-6 16,1-6 1-16,3 1-2 0,3-6-4 0,2-5 0 16,5-2-10-16,0-4-17 0,5-3-34 0,-1 0-45 15,1-10-79-15,1 0-112 0,-3-6-211 0,-5 3-501 16,-10 4-204-16</inkml:trace>
  <inkml:trace contextRef="#ctx0" brushRef="#br0" timeOffset="385719.1036">3020 12093 1581 0,'0'0'237'0,"0"0"-83"16,0 0 31-16,0 0 17 0,0 0-2 15,0 0-15-15,-47 135-26 0,42-110-25 0,-1 0-33 16,4 0-34-16,2 0-29 0,1-2-12 16,9-2-9-16,3 0-6 0,2-3 4 0,4-5-5 15,-1-2 1-15,1-5 0 0,0-3-3 0,0-1 1 16,-1-2-1-16,-5-5 2 0,1-3 0 0,-2-4 1 15,-3-3 0-15,-3-4-6 0,-3-1 1 16,-3 1-6-16,0-1-3 0,-5 1 0 0,-6 1-6 16,-4 3-1-16,-2 1-2 0,-2 6-1 0,-3 2 5 15,-1 2 4-15,-1 3 2 0,5 1 6 0,-2 0-1 16,8 0-2-16,-1 4-1 0,4-1 0 16,5 3-5-16,3-1 1 0,2 1-3 0,0 3-2 15,1-1 3-15,5 1-1 0,6-1 2 0,3 0 2 16,3-1-1-16,4-4 4 0,5-1-1 15,0-2 4-15,3-5 0 0,-1-6 1 0,1 0 2 0,-1-3-4 16,-3-1 4-16,-1-1 0 0,-4 0-2 16,0 0 3-16,-4 0-6 0,-2 0 3 0,-4 1-1 15,-2 2 0-15,0 2 0 0,-3 4-3 16,-3 2-2-16,0 4-4 0,1 1-3 0,-1 0-1 16,1 6-1-16,3 4 6 0,-1 3-3 0,-2 1 6 15,3 1 1-15,-4 3-1 0,5 1 4 0,-5-1-1 16,1 0-1-16,-1 0 1 0,-1-1-3 0,-1 0 2 15,1-1-1-15,-2-4 1 0,0 1-1 16,0-6 0-16,0-4 4 0,0 0 3 0,0-3 17 16,0 0 2-16,0-5-3 0,0-3-3 0,0-5-18 15,0-3-1-15,0-2 0 0,2 0-1 0,1-3 4 16,1 0-3-16,1 1 2 0,-1-1-2 16,3 0 0-16,-1 3-1 0,3-1-4 0,3 3 4 15,-1 4-7-15,4 1 3 0,-4 6 2 0,2 0-4 16,-1 5 6-16,1 0-1 0,-2 3 0 0,0 7 4 15,-1 0-2-15,1 4 1 0,-1 3 2 0,-1 0 1 16,2 1-4-16,-2 1 4 0,0 1 0 16,-2-1-3-16,1 2 6 0,-1 0-7 0,-2-2-5 15,1 1-2-15,-2-3-16 0,3-3-18 0,0-2-41 16,-1-3-83-16,1-5-134 0,-1-1-417 16,0-2-938-16</inkml:trace>
  <inkml:trace contextRef="#ctx0" brushRef="#br0" timeOffset="386824.4306">4049 11939 1798 0,'0'0'218'0,"0"0"-79"0,0 0 34 0,0 0 45 16,-129 64 0-16,107-45-32 0,-2 5-47 0,4 1-36 15,3 1-33-15,3 4-23 0,4 0-12 16,-1 2-18-16,5 2-1 0,2 2-5 0,4-1-7 15,0 3 5-15,5-6-7 0,6 0-3 0,7-6-2 16,0-4-10-16,4-5 6 0,1-6 1 16,3-4 3-16,2-3 4 0,-1-4-2 0,2 0-3 15,0-6 0-15,0-3 2 0,-4-4-1 0,-2-3 1 16,-4-2 2-16,-2-3-4 0,-5-4 2 0,-2-3 0 16,-2-1 0-16,-4 0 1 0,0-4 2 15,-3 0 2-15,-1-1-2 0,0 1 6 0,0-2-5 0,0 2-1 16,0 1 1-16,0 2-6 0,2 3 4 15,1 3 0-15,2 5-1 0,0 3 7 16,3 2-6-16,3 5-1 0,0 3-2 0,4 1-3 16,-1 3 1-16,6 2 1 0,-3 0 3 0,4 5-4 15,1 2 3-15,-4 6 1 0,0 2-1 0,-3 3 6 16,-4 5-3-16,-4 1-1 0,-5 3 3 16,-2 4-7-16,-2 1 4 0,-5 2 2 0,-5 2-2 0,-2-3 5 15,-2 2-5-15,3-2 0 0,0-2-2 16,4-2 1-16,2-5 0 0,4-2-2 0,3-5 0 15,0-3-6-15,6-4 4 0,4-2 2 0,5-3-1 16,0-3 8-16,5-2-4 0,1 0 1 16,4-7 0-16,1-2 0 0,3-2-1 0,2-4 0 15,-3-3 2-15,1 0-3 0,-3-1 6 0,-2-4 1 16,-2 1-2-16,-4-3 8 0,-2 0-3 16,-3 0 1-16,-4-2 1 0,0 1-5 0,-4-1 1 15,-4 1 0-15,-1 0 2 0,0 4 7 0,-1 2 0 16,-4 5 5-16,-4 3 0 0,2 5-1 0,-2 2-2 15,0 2-7-15,-4 3-1 0,1 4-10 0,0 7 1 16,1 3 0-16,1 4-3 0,-3 3 6 0,5 2-4 16,1 2-1-16,5 0-1 0,2 2-3 15,0 0 1-15,5 1-1 0,4-2-1 0,4 1-2 16,0-3-3-16,4-1 0 0,-1-5-1 16,7-3 5-16,0-4-1 0,2-2 2 0,5-6 6 15,3-2-5-15,3-1 4 0,-2-3 1 0,3-7 1 16,-1-1 2-16,-1-3-1 0,-2 0 2 15,1-3-3-15,-3-1 2 0,-4-2 0 0,0-2-2 0,-5-1 5 16,-3-5-6-16,2 1 3 0,-4-5 0 0,1-1-3 16,-1-4 4-16,0-4-4 0,-2-1-2 15,2-1 0-15,-2-2-3 0,-1 0 1 0,-2 0 0 16,-2-3-1-16,0 1 0 0,-4 0 2 0,-2 1 3 16,-3 1-2-16,-1 4 7 0,-2 2-5 0,-7 4-1 15,0 6 5-15,-1 6-6 0,-1 5 4 16,1 5 3-16,0 5-3 0,0 5 0 0,0 3-4 15,0 4-2-15,-3 11-1 0,-4 6 5 0,-2 9 1 16,-1 6 0-16,-3 9-2 0,2 6-7 16,0 5 5-16,4 6 0 0,4 3 1 0,4 0 5 15,7 1-5-15,0-1 1 0,2-3-1 0,3-3-1 16,7-5 0-16,1-5 0 0,4-6 1 16,5-5 3-16,2-5 0 0,4-4 2 0,2-6-3 0,1-7 0 15,0-6 0-15,4-4-1 0,-2-6 4 0,6 0-1 16,-2-9 0-16,1-4-2 0,-1-3 0 15,-2-4 3-15,-1-1-2 0,-6-5 4 0,-3-1-1 16,-4-2-2-16,-4-2 2 0,-5-3-2 0,-5 0 4 16,-3-3-1-16,-2 1-2 0,0 3 1 0,-5 2-1 15,-5 6 4-15,-7 3 1 0,2 8 1 16,-3 3-1-16,-2 7-1 0,0 4 0 0,-1 0-1 0,2 10 1 16,-1 5 0-16,6 6-5 0,0 5 1 15,3 3-5-15,4 3 1 0,1 3 2 16,6-2-2-16,0 1 3 0,2 0-1 0,7-1-3 0,1 0 2 15,0-3-1-15,3 0 1 0,4-6-1 16,0-3 0-16,3-6-3 0,-1-5-1 16,3-5-2-16,-1-3-13 0,1-2-11 0,-1-7-17 15,1-4-37-15,-3-5-87 0,0-4-138 0,-7 4-396 16,-3 3-973-16</inkml:trace>
  <inkml:trace contextRef="#ctx0" brushRef="#br0" timeOffset="386977.1593">5218 11836 1994 0,'0'0'744'0,"0"0"-753"16,0 0-32-16,0 0 34 0,0 0 25 0,118 0 3 15,-78-4-5-15,4-2-10 0,4 2-10 16,3-1-24-16,0 0-67 0,-4-1-199 0,-10 1-678 16,-16 2-377-16</inkml:trace>
  <inkml:trace contextRef="#ctx0" brushRef="#br0" timeOffset="388034.4213">6719 11684 1042 0,'0'0'517'0,"0"0"-252"15,0 0-93-15,0 0-29 0,0 0-16 0,0 0-10 16,0 0-11-16,0 0-11 0,0 0-3 0,-119 30-2 0,93-11-11 16,1 3-9-16,-3 3-9 0,4 2-11 15,-3 2-3-15,5 1-9 0,2 1-8 16,2 0-9-16,6 1-11 0,3 1-4 0,6-3-2 15,3-2-2-15,0-2-3 0,9-7-3 0,2-4-3 16,3-4-2-16,6-5 9 0,3-5 2 0,3-1 4 16,3-2 4-16,0-7-9 0,-2-2-3 15,0-3 0-15,-3-4 2 0,-5 0 0 0,-2-4 3 16,-5-2-2-16,-3 0-5 0,-2-3 7 0,-5 1-1 16,-2 1 3-16,0 2 7 0,-2 2-8 0,-5 2 3 15,0 6-2-15,1 1-4 0,-3 5 9 0,1 3-3 16,4 3-2-16,-2 1-3 0,3 2-5 0,-3 6-3 15,3 3 3-15,1 3 3 0,-1 6-1 16,3 1 1-16,0 0-2 0,4 2-6 0,5 1 7 16,-1-2 0-16,5 0 3 0,1-2 3 0,4-1-7 15,2-5 0-15,2-3 1 0,0-6 2 16,6-4 3-16,-1-1 1 0,-2-5-2 0,3-4-2 16,-4-4 1-16,1-4 0 0,-3 1 4 0,-1-4 3 15,-3-1-4-15,0-2-1 0,-2-1-2 16,1-1-2-16,-3-1 4 0,-3-1 0 0,0 0 0 15,2-2-1-15,-2 1-1 0,-1 3-1 0,-3 4 3 16,1 4 4-16,-2 6-1 0,-3 4 0 0,-2 1-3 16,-1 5-10-16,0 1-1 0,0 0-5 0,0 7 2 15,-1 3 7-15,-2 3-1 0,-3 5 3 16,0 2 1-16,0 3-2 0,3 2 2 0,-1-1 0 0,3 1-1 16,1 1-4-16,1 1 3 0,7 0-1 15,2-4 0-15,1 0 7 0,7-4-8 0,0-4 1 16,4-5-1-16,3-3 0 0,4-4 5 0,1-3 1 15,1 0 1-15,-1-3-1 0,1-5-2 16,0-2 0-16,-1-3 2 0,-1-1 2 0,-3-3 0 16,-2-2 0-16,-2 0-1 0,-2-4-4 0,-1-1 6 15,-5-3-1-15,1-1 2 0,-3-3 3 0,-2-3-7 16,-2-1 1-16,-3-4-1 0,3 1-2 16,-5-4 4-16,3 0-3 0,-4-2-1 0,-1 0-6 15,3-2 2-15,-3-1-2 0,-1-2 1 0,1 0 7 16,-1 1-6-16,0 0 2 0,0 5 0 15,0 5-2-15,0 3 8 0,0 7 0 0,0 6 5 16,0 8 3-16,-1 5-3 0,-3 5-4 0,3 4-9 16,0 0-9-16,0 7-1 0,-5 9 5 15,2 7 9-15,-6 9 5 0,2 6 7 0,2 7-2 0,-1 5-1 16,-1 3 1-16,5 5-8 0,-3 2 1 16,3 0-3-16,-3 2 4 0,3 0 0 0,3 1-1 15,0-4-3-15,2-1-7 0,7-5 1 0,6-6-5 16,-1-5-2-16,7-6-7 0,-1-6-18 0,1-7-25 15,1-8-29-15,1-7-40 0,-5-6-51 0,0-2-88 16,-8-11-243-16,-3 0-398 0,-5 4-160 16</inkml:trace>
  <inkml:trace contextRef="#ctx0" brushRef="#br0" timeOffset="388269.0537">7484 11514 656 0,'0'0'433'0,"0"0"-153"0,0 0-83 16,0 0-56-16,0 0-18 0,0 0-6 0,0 0 0 15,121-105 0-15,-89 97 6 0,5 3 3 0,-1 3 0 16,3 2 10-16,-2 2-6 0,-5 7-11 0,-2 4-15 16,-6 4-21-16,-4 3-12 0,-1 4-13 0,-8 2-5 15,-1 4-16-15,-3 2-7 0,-6 0-9 16,-1 4-8-16,0-1-2 0,-1 5-6 0,-3-4-1 16,2 3-2-16,2-5-6 15,0-2-6-15,6-5-12 0,2-5-18 0,3-6-22 0,1-4-35 16,0-7-61-16,0-5-111 0,-3 0-325 0,-1 0-1020 15</inkml:trace>
  <inkml:trace contextRef="#ctx0" brushRef="#br0" timeOffset="388388.2942">8013 11301 1949 0,'0'0'353'0,"0"0"-307"15,0 0-43-15,0 0-11 0,0 0-12 0,0 0-16 16,0 0-59-16,0 0-193 0,0 0-293 15,0 0-742-15</inkml:trace>
  <inkml:trace contextRef="#ctx0" brushRef="#br0" timeOffset="388939.789">8286 11407 2151 0,'0'0'90'0,"0"0"-44"0,0 0 19 15,-118 91 22-15,94-67 23 0,5-2 13 0,4 3-13 16,2-1-18-16,8 2-15 0,3 1-19 0,2 2-16 16,1 0-13-16,8-1-8 0,4-2-3 15,5-4-3-15,4-4 1 0,0-5-4 0,6-7 1 16,-2-2-2-16,2-4-4 0,0-4 1 16,-5-4-6-16,-3-7-1 0,0-1 1 0,-3-5-2 0,-6-3 6 15,-3 1 1-15,-5-3 2 0,-2-1 3 16,-1-1-7-16,-3 0 3 0,-4 2-3 0,-1-1-3 15,2 2 4-15,-3 1 0 0,2 4 0 0,0 3 0 16,4 2 1-16,1 3-1 0,0 1 3 16,2 3 1-16,0 1-8 0,1 2-4 0,3 2-4 15,5 0-5-15,3 3 4 0,5 0 0 0,2 0 4 16,2 0 0-16,2 1 0 0,3 5 0 16,-1 0 1-16,-3 2 2 0,2-1-1 0,-3 2 1 15,-5-1-1-15,2 2-3 0,-6 1 2 0,-1 1 0 16,-4 2 2-16,-1-1 2 0,-5 2-3 0,-1 2 2 15,0-1-1-15,-5-2 2 0,0 3 1 0,-2-3 0 16,-3 0 1-16,0-3-2 0,1 0 1 0,-1 0 1 16,5-6-1-16,-1 0 6 0,4-4 7 15,1-1 9-15,1-1 0 0,0-8-4 0,1 0-9 16,6-7-11-16,4 1-3 0,2-5 1 16,5 0 0-16,2 0 0 0,3 1 1 0,1 3 3 0,2 1-1 15,-3 2 1-15,3 5-2 0,-2 3-2 16,-3 1 5-16,0 4 2 0,0 0 1 0,-1 0 0 15,-2 6-2-15,1 2-2 0,-6 1-3 16,3 2-3-16,-5 2-6 0,-2 0-15 0,-1 0-23 0,-2-1-53 16,-2 0-102-16,-1-3-241 0,-2-3-1239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27:45.2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18735 819 635 0,'0'0'120'15,"0"0"-91"-15,0 0-29 0,0 0-18 16,0 0-5-16,0 0 13 0,0 0 8 0,0 0 5 15,0 0 8-15,0 0 7 0,0 0-2 0,0 0 1 16,0 0-3-16,0 0-4 0,-43-16 1 0,41 16-4 16,-1 0 6-16,2 2 12 0,-2 1-1 0,2 1 7 15,-1-1-5-15,-2 1-12 0,2 1-2 16,0 0-4-16,0 1 4 0,-2 0-2 0,2 1-1 0,0 0 2 16,0 1-5-16,0 1 3 0,-1 0-3 15,2 1 3-15,1-1 2 0,-2 1 0 0,1 1 8 16,1 1-6-16,0 1 5 15,0 0 4-15,0 0-3 0,0 2 2 0,-1 0-4 0,1 2 2 16,-1 1-1-16,-2 0 5 0,2 1 4 0,-2 2-4 16,2 7 2-16,-2 4-8 0,-1 5-13 0,2 1 3 15,0-6 0-15,0-3 1 0,0-3 8 0,2 1-1 16,0 0-5-16,0-1 3 16,0 1 0-16,0-1-1 0,0 0 1 0,2-1 0 0,-1 0-2 15,0 2 3-15,-1 1 3 0,1 0 1 0,-1 2 3 16,1 1-1-16,-1 0-2 0,0-1 8 15,2 1 0-15,0-1 2 0,0 3 2 0,1-3-7 16,-2 3-1-16,3-1-4 0,2 0 0 0,-3 0 5 16,1 1 5-16,-2 0-2 0,1-1 0 15,-2 1 0-15,3 2-4 0,-2-2 4 0,1 1 4 0,-1-1-7 16,2 0-4-16,-2 2-4 0,-1 0-7 16,2 1 3-16,1 1-1 0,-1 1 0 15,0-1 3-15,1 0-3 0,-2 1-2 0,1-1 0 0,2 1 0 16,-3 0-1-16,1 1 0 0,-1 1-2 0,1-1-3 15,-1 2 1-15,1-2 3 0,-2-1-1 16,0 1 3-16,1-2-1 0,-1 1-1 0,0 1 1 16,0 2-2-16,-1 1 0 0,1-1 1 0,-1 0-2 15,2-2 2-15,-1 2-2 0,2-1-1 16,0 2 1-16,-1-2-2 0,0 2 2 0,0-1-1 16,1 0 1-16,-1 2-1 0,-1-2 0 0,1 1-1 15,-1 0 1-15,2 0 1 0,-2 0 2 0,1 1-3 16,0 3 1-16,-1 0 0 0,1 1-2 0,3 2-1 15,-4-2 1-15,1 0-4 0,0 3 1 16,0 0 1-16,-2 0-1 0,1 2 0 0,-1-2 0 16,0 1-2-16,1-1 3 0,-1 3-1 0,1-3 0 15,0 3 5-15,1-1-1 0,-2 1 1 16,0 0 7-16,0 1-3 0,0 2 1 0,0-1 0 16,0 3-5-16,0-1 4 0,0 0-1 0,-4 1 0 15,2 2 4-15,-2-1-3 0,1 1 1 0,-2 3 2 16,0-1 2-16,-1-1 6 0,1 1 2 15,-3 2 1-15,0 0 2 0,2 1-7 0,-2 1-4 0,1 3 3 16,-1 2-1-16,2 0-1 0,-2 2-2 16,4-1-5-16,-3 0-5 0,0 2 0 0,2 1 3 15,-1-1-1-15,-2 2 3 0,1-1-4 0,-2 2-3 16,1 1 0-16,0 2-1 0,-2 1 2 0,3 0 1 16,-1 0-1-16,0 1 1 0,0 0 0 15,2 4 1-15,-1-1 3 0,0 3 3 0,2-1-2 16,-1 1-2-16,2 1-1 0,0-1 0 0,0 1 0 15,0-1 1-15,-1 0-1 0,2 0-3 16,-5 2 3-16,5-1-4 0,-4 1 1 0,1-1 5 16,0 1-5-16,-1 2 4 0,1-1 0 15,2 0-5-15,-1 1 6 0,-1-1-3 0,3 1 2 16,-3-1-1-16,2 0-4 0,0 0-1 0,0 1-1 16,2-1 4-16,-2 1 2 0,2-1 1 0,-1 1 1 15,0-1-6-15,-2 1 0 0,1 1 1 0,0-2-2 16,1 0 3-16,2 0 0 0,-1-2-4 15,0 1 0-15,-1-1-2 0,1 0-1 0,0 0 5 16,0 0 0-16,-5 0-1 0,4 0 0 0,-4-2 1 16,0 1 0-16,0-2 2 0,-3 0 4 0,0 1-6 15,0 1 2-15,-3-3-3 0,2 1-1 16,-2-1 5-16,3 1 0 0,-1-2-1 0,-1-1 0 16,2 0 0-16,1-2-2 0,-1 1 0 0,1 0 1 15,2-1-2-15,0-1 3 0,-1-1-3 0,1 0 0 16,-1-1 3-16,2 1-3 0,-2-3 3 0,3 0-1 15,-1 0-1-15,-1-1-1 0,-1 0 0 16,1 0 2-16,-1-2-4 0,-1-1 4 0,2-3-1 16,-2 0-1-16,0 0 4 0,0-3-4 0,-2 4 4 15,0-6-1-15,1 1-2 0,-1-1 4 16,0-2-3-16,3-1 3 0,-2 0 2 0,2-2-3 0,0 1 3 16,0-3-2-16,-2 0-1 0,1-3 2 15,2 0 0-15,-3-3 4 0,2-1-1 0,-1 1-1 0,1-1-3 16,0-1-1-16,0 0 5 0,0-3-1 15,-1-2 0-15,-1 0-2 0,3-2-2 16,0 0-1-16,-1-4-3 0,-1 1 2 0,6-4 1 16,-4 0-2-16,4 0 3 0,-1-3-4 0,0 1-1 15,1-2 8-15,0-1 0 0,0-1 1 0,2 0 0 16,1-1-5-16,-1 0-3 0,1-2 2 0,0-1 3 16,0-1-2-16,0-2 1 0,0-2-5 15,0-2-2-15,0-2 3 0,0-2 0 0,0-1 3 16,0-3 4-16,0-2-5 0,0-1-4 0,0-2 0 15,0 0-3-15,0-2 3 0,0-2-2 16,0-1-11-16,0 0-16 0,0 0-25 0,0 0-37 16,1-1-59-16,2-4-98 0,5-3-236 0,-4 1-414 15,1 2 15-15</inkml:trace>
  <inkml:trace contextRef="#ctx0" brushRef="#br0" timeOffset="1337.8027">20818 1236 918 0,'0'0'275'15,"0"0"-49"-15,0 0 17 0,0 0-17 0,0 0-32 16,0 0-36-16,0 0-36 0,0 0-37 0,0 0-28 16,0 0-31-16,0 0-22 0,0 0 2 0,-7-8 1 15,3 21 2-15,-6 5 12 0,-1 6 0 16,-1 3 2-16,-1 2 7 0,1 3-2 0,-1 0-4 16,-1 2-6-16,-1 4 4 0,2-1-12 0,-5 0 1 15,3 2 1-15,-1-1-7 0,1-1 2 16,-1 0-1-16,2-2-2 0,-1 1 1 0,3-1 3 15,-1-3 1-15,3-6-2 0,4-3-1 0,2-8-4 16,2-2-2-16,2-3 2 0,0-4-6 0,0-2 5 16,0-2-2-16,0-2 3 0,1 0 19 15,2 0 13-15,-1-5 7 0,4-2-1 0,4-6-13 16,3-5-18-16,0-3-8 0,6-4-1 0,-1-3-4 16,-4-1 6-16,5-2-1 0,-4-4-4 0,2-1 3 15,1-4-9-15,1 1 1 0,-3-1 0 0,2-2-7 16,1 2-3-16,-1-3-2 0,-1 2-1 0,-2 6 6 15,-4 3 4-15,-1 7 11 0,-1 2 2 16,0-1 4-16,-2 1 0 0,0 2-4 0,1-1-1 16,1 0-5-16,-5 5 9 0,3 1-4 0,-4 3 4 15,3 4 2-15,-5 2-11 0,1 4 0 16,2 1-8-16,0 2 3 0,-1 0 5 0,3 7 4 16,-2 6 11-16,5 5-5 0,5 11 11 15,1 10-6-15,2 5-8 0,-3 0 5 0,2-2-8 0,-2 0 8 16,-1-2 2-16,2-1-2 0,-1-1 1 15,1-1 3-15,1 1 0 0,1-4 0 0,-2 1 1 16,1-3-2-16,-3-3-7 0,0-4 5 0,-3-1-7 16,-2-5 0-16,0-2 3 0,-3-3-7 0,0-3 6 15,-2-3-3-15,2-2 0 0,-3-1 1 0,0-2-2 16,-1 1 3-16,1-2-1 0,-2-2-1 16,0 0 0-16,0 0-1 0,0 0 2 0,0 0 0 15,0 0 0-15,0 0-5 0,1-3-25 16,-1-3-34-16,0-1-66 0,0-2-89 0,-3-1-134 15,0 2-270-15,1 1-493 0</inkml:trace>
  <inkml:trace contextRef="#ctx0" brushRef="#br0" timeOffset="1508.1229">20814 1592 1449 0,'0'0'326'0,"0"0"-129"0,0 0-58 16,0 0-19-16,0 0 12 0,0 0-13 15,0 0-11-15,0 0-17 0,0 0-17 0,0 0-12 16,0 0-28-16,0 0-28 0,128 3-35 0,-95-2-53 16,1-1-86-16,-2 1-136 0,1-1-280 0,-5 0-336 15,-10 0 150-15</inkml:trace>
  <inkml:trace contextRef="#ctx0" brushRef="#br0" timeOffset="1975.1198">21404 1623 1394 0,'0'0'374'0,"0"0"-104"0,0 0-28 15,0 0-28-15,0 0-26 0,0 0-39 0,0 0-42 16,0 0-33-16,0 0-25 0,0 0-19 0,0 0-13 16,0 0-10-16,0 0-3 0,122-114-4 0,-118 114-4 15,-2 0-4-15,2 0-6 0,-4 3-6 0,0 2-3 16,-2 4 8-16,-3 4 7 0,-5 5 7 0,-1 3 5 15,-4 2-1-15,0 1 0 0,2 2-2 16,-1-1 1-16,5-1 0 0,3-1-1 0,2-2 0 16,2-2-5-16,2-1 1 0,5-3-2 15,2-2 1-15,6-1 5 0,0-3 0 0,5-5 2 16,0-1-2-16,5-3-1 0,1 0 2 0,4-4 0 16,2-2 4-16,-1-4-1 0,0 0-1 0,-2-3 1 15,1-1-1-15,0-3 4 16,-5 0 1-16,-2-3 1 0,-1 0 0 0,-3-3-4 0,-4-3 1 15,-2-1-1-15,-3 1-2 0,-5 2 2 0,-2 1 1 16,-1 5 2-16,0 3 6 0,-4 3 5 0,-4 2 6 0,-1 4 5 16,2 2-2-16,-1 3-11 0,-2 1-5 15,-5 3-7-15,3 6-1 0,-4 3 6 16,1 6 2-16,-3 0 2 0,5 6-2 0,0-2 0 16,4 2-4-16,2 1-1 0,6 0-1 0,1-1-5 15,2 0 1-15,6-1-5 0,3-1 3 16,5-3 1-16,-1-1 0 0,6-4-3 0,4-2-15 15,-1-6-17-15,-2 0-27 0,5-3-34 0,-4-1-40 16,3-2-71-16,-3 0-144 0,-5 0-449 0,-6-2-790 16</inkml:trace>
  <inkml:trace contextRef="#ctx0" brushRef="#br0" timeOffset="2613.6099">22871 1732 731 0,'0'0'411'0,"0"0"-188"0,0 0-4 0,0 0-26 16,0 0 1-16,0 0-12 0,0 0-28 16,0 0-32-16,0 0-36 0,0 0-34 0,0 0-17 0,66-138-3 15,-51 115 0-15,2-1 1 0,-3 2-1 16,3-2-3-16,-4-2-10 0,3-3-8 0,-2 0-5 16,-1-4-7-16,1 4 0 0,-4 1-1 15,-3 3 7-15,1-1 1 0,1-1-3 0,-2-3-3 16,-1-4-10-16,1 1 0 0,-5 0 8 15,-1-1 6-15,-1 3 10 0,0 3 13 0,-4 4 1 0,-4 5 3 16,-2 3-2-16,0 4-11 0,0 3-3 0,-1 5-11 16,0 3-3-16,-3 1 0 0,-2 10 4 15,1 5 16-15,-2 4-1 0,-2 8 8 0,-1 14-6 16,-4 15-3-16,-1 12-4 0,3 10-7 0,8-9 2 16,-1-4-6-16,3-4 5 0,3-4-2 15,0-2 3-15,7-7-1 0,2-1-2 0,2-8 4 16,8-5-7-16,4-5-2 0,1-7 1 0,2-2-5 15,2-5-6-15,1-3-12 0,2-6-26 0,1-3-28 16,5-3-32-16,-2-2-49 0,3-6-81 16,0-4-149-16,-7 0-354 0,-6 4-660 0</inkml:trace>
  <inkml:trace contextRef="#ctx0" brushRef="#br0" timeOffset="2958.7723">23201 1592 794 0,'0'0'492'0,"0"0"-72"16,0 0-62-16,0 0-70 0,0 0-63 0,0 0-67 15,118-7-45-15,-90-3-30 16,-1-2-10-16,-2-2-13 0,2 0-8 0,-4 0-5 0,-2 0-13 16,0-2-7-16,-6 2 0 0,-3-3-7 0,-4 3 2 15,-5-1-1-15,-3 2-8 0,0 2-6 16,-8 0 3-16,-1 3 0 0,-2 2-1 0,0 2 5 15,-4 3-7-15,-1 1-5 0,-3 1 3 16,1 9-6-16,2 3 7 0,-2 1 1 0,0 4-1 16,3 1 3-16,0 4-4 0,2 1 1 15,4 2 1-15,4 1 1 0,0 1-4 0,5 0-1 0,2-1-1 16,7 1 1-16,3-2 0 0,4-3-2 0,2-5-2 16,1-3-7-16,4-3-5 0,0-5-18 0,5 0-21 15,0-5-32-15,-2 0-48 0,5-2-67 0,4-2-110 16,-1-6-208-16,-11 3-476 0,-5 2-128 0</inkml:trace>
  <inkml:trace contextRef="#ctx0" brushRef="#br0" timeOffset="4229.9384">24011 1392 1211 0,'0'0'448'0,"0"0"-175"0,0 0-22 0,0 0-13 16,0 0-6-16,-135 88-34 0,105-66-42 15,-2 1-35-15,1 1-41 0,2-1-34 0,7 1-19 16,4-2-14-16,7 0-8 0,2-3-3 0,8-1-4 16,1-6-2-16,11-2 2 0,1-4-3 0,8-4 9 15,5-2-5-15,-1 0-3 0,6-6 6 16,1-3-11-16,-1-3 5 0,0-4-1 0,-3 0 0 16,-4-2 0-16,-4-2 3 0,-4 2 3 15,-3-2 1-15,-5 0 2 0,-2 5-3 0,-4-1-2 16,-1 5 0-16,-1 2 2 0,-4 2-3 0,-2 2 0 15,2 4-4-15,-3 1-1 0,3 0 1 0,-2 2 3 16,-2 6 1-16,4 3 2 0,-1 0 1 0,2 4-2 16,0 0 1-16,4 2-3 0,0 1 2 0,4 0 4 15,1 0-4-15,5 1 3 0,1-2-2 16,4-3-1-16,0-4 5 0,4-3-7 16,1-3 6-16,2-4 1 0,0 0-3 0,4-5 7 15,-1-2-4-15,2-7 0 0,-4 1 2 0,-1-3 5 16,-1-3-2-16,-3 0-2 0,-1-2 1 0,-3-1-8 15,0-1 5-15,-4 2-3 0,0-2 1 16,-5 4-3-16,1 2 0 0,-4 3 3 0,-1 5-1 0,-1 3 7 16,0 2-8-16,0 3-11 0,-1 1-4 0,-6 1-4 15,1 6 3-15,-8 4 12 0,2 2 0 16,-2 3-1-16,3 3-4 0,1 0-9 0,2 3-10 16,5 0-11-16,-1 1-9 0,4 2-10 0,0-1-11 15,1 0-11-15,7-4-6 0,2-2 5 16,2-7 22-16,6-3 23 0,-1-4 26 0,3-3 12 15,1-1 7-15,-2-4 5 0,2-4-1 0,-5-3 4 16,3-7 0-16,-1 0-2 0,-4-4 2 0,4-1-1 16,-6-2 2-16,5-2 1 0,-5-1 1 15,-1-3-2-15,1-2-4 0,-1-1 1 0,-3-4-6 16,2 2 0-16,-2 4-2 0,-1 1-3 0,-2 2-3 16,5-4-3-16,-1-4 1 0,0-4-4 0,2 0-2 15,-1-1-1-15,-1-1-3 0,0 4 12 0,-5 3 12 16,0 5 16-16,-2 6 9 0,-2 5-4 0,0 7-9 15,-3 3-22-15,-2 7-7 16,-3 3 2-16,-2 6-1 0,-1 6 13 0,-3 8 2 0,-3 4-3 16,-2 8 2-16,-2 6-3 0,-1 7 7 15,-7 20-2-15,-2 12-10 0,-1 11-2 0,4-3-8 16,11-13 4-16,11-16 0 0,6-9 4 16,2-9-1-16,8-3-5 0,3-7 4 0,5-4-2 0,3-6 3 15,6-7 1-15,0-1 2 0,4-8 2 0,1-2-4 16,1-6 1-16,0-7 1 0,2-2 0 15,-3-5-1-15,-3-2 1 0,-4-3-1 0,-4-1-5 16,-2 0 3-16,-4-1-1 0,-5 0-2 0,-3 0 5 16,-4 1-2-16,-3 2 1 0,-1 3 0 0,-6 3 1 15,-5 2 7-15,-2 5 1 0,-2 4 3 0,-2 2-2 16,-1 5-6-16,-3 3 1 0,1 6-2 16,-2 4 3-16,4 3 0 0,2 1-4 0,0 6 0 15,4 0-6-15,2 3 4 0,2 1 2 0,2 1-3 16,6 1 2-16,1 0-8 0,0 3 1 15,7-4-5-15,2-1-1 0,4-4 1 0,5-7-3 16,4-3 5-16,1-5 2 0,7-4 2 0,0-2 5 16,3-2-1-16,0-4 4 0,0-5 2 0,-2-4-1 15,-3-4 4-15,-3-4-3 0,-2-2 3 0,-2-3-5 16,-1-2-2-16,0-1-2 16,-2 0-2-16,-1 2 3 0,-3 1-6 0,1 2 3 0,-5 5 0 15,0 4 0-15,-5 3 6 0,0 5-1 0,-2 4 3 16,-2 1-5-16,-1 2-11 0,0 0-1 15,0 4-6-15,0 4 6 0,-3 4 6 0,-2 3 5 16,2 1 3-16,-2 2-3 0,1 2 9 16,0-1-9-16,2 3 2 0,2-1-1 0,0 1-8 0,2-2 2 15,8-3-5-15,2-1-2 0,5-4 3 0,0-4 3 16,4-3 5-16,1-5-2 0,-2 0 2 16,1-9-2-16,-1-5 2 0,-2-2 3 0,2-3-4 15,-2-3 4-15,0 0 1 0,-4-2-5 16,0 0 6-16,0-2-2 0,0 0-3 0,-1 3 5 15,1-1-7-15,-1 3 4 0,0 2-2 0,1 5 1 16,-3 5 1-16,0 3-3 0,-3 5 2 0,-1 1-3 16,0 5 2-16,2 6 0 0,-2 3 3 0,-1 5 5 15,0 1-6-15,-2 5 8 0,0 0-3 16,-2 1-3-16,-1 2 8 0,-1 0-7 0,0 1 3 0,0-2 0 16,-5-2-5-16,-2-3 2 0,-2-3-2 15,-1-4 1-15,-2-7 0 0,-1-2 5 0,-2-3 2 16,-1-3 2-16,-2 0 1 0,-1-7-9 0,-1 0-7 15,2-2-11-15,1-2-20 0,3 1-25 16,2-3-53-16,3 2-95 0,1 1-213 16,5 2-656-16,1 3-361 0</inkml:trace>
  <inkml:trace contextRef="#ctx0" brushRef="#br0" timeOffset="5625.6903">26456 1420 1479 0,'0'0'472'0,"0"0"-295"0,0 0-34 0,0 0-9 16,0 0 1-16,0 0-18 0,0 0-30 0,0 0-24 15,0 0-17-15,-129-40-4 0,105 45-11 0,1 6-5 16,1 1-7-16,0 3-10 0,2 0 0 0,5 4-6 15,-1 0-2-15,6 1 0 0,4 1-2 0,2-1 1 16,4-1-4-16,0 0 0 0,7-3-3 16,3-2-3-16,4-2 4 0,1-3-3 0,2-4 8 15,1-3 0-15,2-2 0 0,0-2 9 16,-2-8-2-16,1-1 6 0,-4 0 1 0,2-4 2 16,-4-3 0-16,-1 1-4 0,-2-2 2 0,-2 1-4 15,-2-2 2-15,-2 4 0 0,0-2-2 0,-3 4 4 16,-1 1-5-16,0 5 3 0,0 2 4 0,0 1-6 15,0 5 2-15,0-2-12 0,0 2-11 16,0 0-7-16,0 3 2 0,-1 4 5 0,1 3 8 16,0 1 8-16,0 3-2 0,0 1-2 0,1 2 2 15,4 0-6-15,1 2 5 0,2-1-2 0,3 1 0 16,-1 1 5-16,3-5-5 0,1 0 1 16,2-4 2-16,2-2-4 0,2-7 5 0,-2-2 4 15,2-4 5-15,0-5 5 0,-1-5 4 0,-2 0 0 16,-3-2-1-16,0-4 2 0,-3 0-7 0,0-1-4 15,-1 1-2-15,-3-1-9 0,0 1 2 0,1 2-1 16,-2 2-1-16,1 4 0 0,-3 3 0 0,-1 5-1 16,0 1-10-16,-1 3-4 0,1 0-6 15,1 0-2-15,-1 6 6 0,2 2 2 0,-1 2 7 16,0 5 2-16,-1-1 1 0,0 2 3 16,-1 2-2-16,0 0 4 0,-2-1 0 0,0 2 0 15,0-2-3-15,-2-1-1 0,0-1-2 0,1-4 1 16,-1-3 1-16,1-3 3 0,1-2 5 0,0-3 15 15,0 0 11-15,0-3 0 0,1-4-5 0,2-3-15 16,3-4-9-16,1-2-2 0,0 0 3 0,0-1 2 16,0 0-2-16,0-1 2 0,3 2-4 15,-1 0 1-15,-2 1-3 0,3 4-2 0,-4 1 5 16,2 3-5-16,-2 3 3 0,-2 2-2 0,2 1-7 16,-1 1 2-16,-1 0-4 0,1 5 5 15,0 1 3-15,1 3 1 0,3 2 4 0,-3 1-2 16,1 2 1-16,2 0-2 0,1-1 4 15,-1 1 2-15,-1 0-1 0,2-2 1 0,0-1-3 0,0-3 0 16,-1-2 2-16,2-3 3 0,1-2 3 16,-1-1 4-16,0 0 0 0,1-3 2 0,3-3-1 15,-2-1-2-15,3-3-2 0,-1 0 0 0,1-1-8 16,-1-1 2-16,2-1-1 0,-2 1-5 16,2-1 7-16,-4 0-3 0,2 2-4 0,-5 3 3 15,-1 3-3-15,-3 2 1 0,-4 0 4 0,1 2-3 16,-3 1-1-16,0 0-10 0,0 0-12 0,0 0-5 15,0 5 0-15,-4 2 10 0,0 4 10 0,-3 0 9 16,2 3-2-16,-1 0 1 0,-2 1 0 16,2 1-1-16,3 0 1 0,-1 1-3 0,4 1-10 15,0-3-9-15,0-1-9 0,6-2-3 0,5-4 7 16,-1-2 13-16,4-4 10 0,-3-2 7 0,2-2 7 16,0-6 0-16,1-2 5 0,-2-3 0 15,1-2 0-15,-2-4-2 0,3-1 0 0,-3-1 0 0,0-5-2 16,-2-1 1-16,0-2-4 0,-4-3-4 0,0-3 0 15,-4 2-8-15,2 0 2 0,-1 4 10 16,0 2-6-16,1-4 1 0,-1-3-5 16,3-2-11-16,0-3 6 0,2 0-2 0,-2 3 15 15,2 1 11-15,-2 6 4 0,0 4 14 0,-3 6-7 16,1 7-15-16,-2 5-13 0,-1 4-11 0,0 3 4 16,-4 9 6-16,-1 4 16 0,-3 6 2 0,-3 6 4 15,-3 5-5-15,-1 8-4 0,-5 14 1 16,-3 13-19-16,1 11 6 0,3-2-4 0,7-12-7 15,7-9 1-15,5-13-17 0,0-3-14 0,1-5-16 16,6-4-9-16,-2-5-24 0,2-3-38 16,-1-5-51-16,0-4-75 0,-1-3-142 0,0-3-399 15,-2-3-498-15</inkml:trace>
  <inkml:trace contextRef="#ctx0" brushRef="#br0" timeOffset="7339.9971">28181 1273 27 0,'0'0'514'0,"0"0"-131"0,0 0-47 16,0 0-33-16,0 0-16 0,0 0-40 0,0 0-51 16,0 0-33-16,0 0-50 0,0 0-36 15,0 0-16-15,0 0-35 0,0 0-12 0,0 0-8 16,52-59-7-16,-48 59-2 0,4 0-4 0,-2 6 1 15,1 4-6-15,2 2 0 0,-4 4 6 16,-1 0 1-16,-3 0 9 0,0 2 0 0,-1 0-2 16,0-2 0-16,0 2 0 0,-1-2 1 0,0-2-3 15,-2-2 2-15,0-2-4 0,2-3 3 0,1 0 3 16,-1-3 0-16,1-4 3 0,0 1 12 16,0-1 15-16,0 0 22 0,0 0 14 0,0-3-12 15,2-4-14-15,3-2-25 0,-1-4-16 0,3-1-1 16,0 0-2-16,0-2 4 0,1-2-4 15,3 0 3-15,-1 1-6 0,3 0-3 0,-2 5 8 16,-3 1-13-16,1 5 14 0,-1 1-8 0,-2 0-12 16,-1 3-5-16,3 0-12 0,-1 2-9 0,1 2 1 15,0 5 14-15,-3 4 2 0,0 0 13 0,-1 3 8 16,1 2-5-16,-4 1 7 0,4 0-1 0,-4-1 0 16,1 1 2-16,-1-4-4 0,-1 0 5 0,0-1-6 15,0-5 4-15,0 1 2 0,0-5-1 16,0-2 8-16,0-1 9 0,0 0 10 0,1 0 3 15,1-7-5-15,2-1-9 0,0-2-13 0,2-3-2 16,3-2 6-16,-2 0-4 0,2-2 3 16,1 1-1-16,0 2-3 0,0-2 4 0,0 4-2 15,2 2 2-15,-2 4-2 0,0 1 0 16,0 4-1-16,-1 1-5 0,-1 0 6 0,2 0-4 16,-3 6 4-16,0 2 6 0,2 1-1 0,-1 3 2 15,-2 3-2-15,0-1-3 0,-2 2-2 0,2 0-2 16,-1 0-1-16,1 1-5 0,1 0-6 0,0-1-19 15,1-1-39-15,4-1-75 0,-2-1-122 0,2-2-267 16,-3-4-504-16,-3-4 215 0</inkml:trace>
  <inkml:trace contextRef="#ctx0" brushRef="#br0" timeOffset="8062.0506">29016 1206 1356 0,'0'0'396'0,"0"0"-180"0,0 0-31 0,0 0-21 15,0 0-33-15,-124 78-40 0,110-63-32 0,3 1-25 16,3 3-11-16,4-2-3 0,1-1-7 0,3-2-4 16,0-1-3-16,5-3-2 0,4-1 3 15,2-2 8-15,0-2 13 0,3-4 12 0,3-1 1 16,2 0-2-16,0-6-10 0,1-1-8 0,-2-2-1 15,-2-3-2-15,1 0-2 0,-5-2-4 0,-2 0 0 16,-1-1 0-16,-4 1-2 0,-1 1-2 16,-2 1 0-16,-2 2-6 0,0 3-2 0,0 3 0 15,0 1-7-15,-1 3-3 0,0 0-9 0,-2 0-4 16,0 0 5-16,1 8 0 0,0 1 11 0,-4 4 7 16,3 2-3-16,0 2 7 0,-1 3-4 15,2-2 0-15,2 4 0 0,0-3 0 0,0 0 0 16,0-1 0-16,2-1 0 0,5-2-4 15,0-4 1-15,2-3 3 0,3-2 5 0,1-3 10 16,0-3 5-16,5 0 1 0,-1-4 6 0,-1-6-6 16,1-1 4-16,-1-3-1 0,-1-3-2 0,2-3-1 15,-4-1-5-15,0 0-3 0,2-3-2 0,-1-1-5 16,-2 1-1-16,0 4-3 0,-1 2-1 0,-2 4 4 16,-2 5 3-16,3-1-1 0,-3 2-2 0,0 0-10 15,-1 2-13-15,3 2-3 0,-3 2-4 16,1 2 5-16,1 1 9 0,2 9-3 0,-1 2 4 15,-1 5 1-15,-3-1-1 0,1 4 12 0,-3-1-6 16,3 2 6-16,-4 1-2 16,-2-1-3-16,0 0 6 0,0 0-5 0,-2-3 1 0,-2-3-1 15,2-4-1-15,1-3 2 0,1-5 3 0,0-1 13 16,0-2 11-16,0 0 26 0,0 0 8 0,0-8-13 16,0-1-8-16,3-4-30 0,2-1-10 15,-1-3 3-15,4-1-5 0,0-1 8 0,0 1-2 16,2-2 0-16,0 2 0 0,4 0-3 0,-2 0 4 15,-2 4-5-15,2 2 6 0,-4 6-6 0,0 1-1 16,-1 2 2-16,-1 0-5 0,2 2 9 16,0 1-12-16,1 1 0 0,-2 5 3 0,1 3-5 15,-1 2 8-15,-2 1 0 0,3 4-3 0,-3 0-2 16,1 3-2-16,-2 0-10 0,2 0-12 16,-1 1-27-16,1-2-48 0,2-2-82 0,-1-2-133 15,-3-1-361-15,3-6-914 0</inkml:trace>
  <inkml:trace contextRef="#ctx0" brushRef="#br0" timeOffset="9571.08">30021 1198 978 0,'0'0'321'0,"0"0"-29"0,0 0-7 0,0 0-23 16,0 0-54-16,0 0-52 0,-137 32-48 16,102-16-39-16,5 2-30 0,3 2-22 15,8 1-1-15,3 1-7 0,1 1-3 0,4 0 3 0,6 0-7 16,0-4-1-16,5 0-2 0,0-4-10 16,7-2 5-16,3-3 0 0,0-2 7 0,2-4 8 0,1-1 2 15,2-3 5-15,-1 0 0 0,0 0 3 16,2-4-1-16,-4-3 2 0,4-3 2 0,-4-1-5 15,-1-3 2-15,0-1-2 0,-3-1-6 16,-1-2 4-16,-3 0-7 0,3 2 0 0,-4 0-2 0,-2 1 1 16,0 1-2-16,0 4 1 0,-1 1 2 15,0 3-1-15,0 2 8 0,0 3-7 0,0 0-8 16,0 1-12-16,0 0-32 0,0 1-3 0,0 5 5 16,0 3 7-16,0 2 28 0,0 1 6 0,0 3-1 15,2 1 2-15,2 2-2 0,-2-3 2 16,5 1-1-16,-2-3 1 0,4 0-4 0,0-3 1 15,1-1 1-15,2-2-5 0,-1-1 9 0,3-2 2 16,0-3 2-16,-2-1 11 0,4 0-4 16,-2 0 5-16,1-6 4 0,-2-2 1 0,-1-3 3 15,3-1-8-15,-3-2 2 0,1-1-8 0,2-2-1 16,-1-2 2-16,-1-2-7 0,4 0 1 0,-5 3-7 16,-1 1 4-16,-2 5 6 0,-1 1-4 0,1 0 7 15,-1-1-1-15,-1 3-3 0,2-1 2 0,-1 0 4 16,-3 2 3-16,2 3-1 0,-5 0 2 15,2 1-17-15,-3 3-15 0,-1 1-16 0,0 0-22 16,0 0 14-16,-6 0 3 0,2 5 16 0,-4 2 19 16,-3 6-2-16,-1 3 4 0,-4 5-3 0,4 0-4 15,3 0 2-15,4-3-3 16,2-5-5-16,3 0-2 0,4-3-5 0,1 0 4 0,4-5 3 16,-1-1 6-16,1-3 3 0,2-1 4 15,-1 0 4-15,1 0 2 0,0-6 3 0,0-2-3 16,-1-1 3-16,0 0 0 0,-1-3-1 0,-1 1 3 15,-2-2-2-15,1 1-2 0,-4 1 1 0,2 2 5 16,-2 1 4-16,-2-2-7 0,1 0 7 0,2-1-10 16,-2-1-3-16,-1 1 12 0,1 2-8 0,2-2 5 15,-3 4-4-15,-1 1-6 0,1 3-14 0,-1 0-25 16,0 3-25-16,1 0-2 0,-1 1 14 16,0 11 20-16,0 7 23 0,0 5 2 15,0 8-7-15,0 3 0 0,0 1 2 0,0 5 1 16,0 3 3-16,0 3 0 0,0 5 2 0,0 3 1 0,0 2 3 15,-3 4 1-15,-5-1-1 16,-1-2 0-16,-2-3-4 0,-2-5 0 0,-2-1 2 0,-4-3-3 16,3-6-1-16,-5-4-4 0,-4-4-7 0,2-6-3 15,-4-2 5-15,-2-7 6 0,-3-6 7 0,1-4 6 16,-2-3 6-16,0-4 5 0,6-2 9 16,0-7 5-16,6 0 5 0,6-2 1 0,-2-2-5 15,7-3-4-15,-1 0-2 0,3-2-3 0,4-2-5 16,-1-1 1-16,5-1-7 0,0-1-5 15,4 0-4-15,1 0-5 0,5-1-3 0,5-1 1 16,-1-1-1-16,6 0 1 0,2-1-1 0,3 1-1 16,0-2 4-16,6 0-6 0,2-1 2 0,3-2 1 15,2-3-3-15,3 0-2 0,3-2 0 16,3 0 1-16,0 2-2 0,2-2 3 0,1 0-2 16,-1 2-1-16,-5-1 3 0,-3 1-1 0,-6 5 8 15,-11 5-1-15,-3 1 2 0,-6 7 9 0,0-3-9 16,-3 1 4-16,2-1 3 0,-3 0-11 15,-2 1 12-15,-3 2-1 0,2 3-2 0,-6 1 8 0,2 4-8 16,-4 1 2-16,0 3-7 0,0 1-12 16,0 2-11-16,-4 1-5 0,0 0 5 15,-4 6 6-15,-1 2 12 0,-1 3 0 0,-1 3-3 0,-2 3 4 16,-5 7 0-16,0 7-2 0,2 1 4 16,0-2-4-16,7-6-1 0,7-7 1 15,2-4 1-15,0-3 2 0,7-2 5 0,-3-2 5 0,5-1 4 16,1-3 6-16,2-2 4 0,4 0 2 15,3-1 1-15,3-6-5 0,0-2-3 0,2-3-8 16,4-1-3-16,-1 0 0 0,-5 0-1 0,-2 2 4 16,-2 0 3-16,-4 2-2 0,5-2-10 0,-1-1-3 15,2 1-1-15,-2-2-2 0,1 1 7 16,1-2-1-16,-1 3-7 0,-7 3 8 0,2 2-4 16,-7 1-1-16,1 1 2 0,-6 3-19 0,2 1-23 15,-4 0-9-15,0 1-3 0,0 5 10 16,0 5 28-16,0 7 13 0,-5 6 1 0,3 5 3 0,-1-2 0 15,-2 0-3-15,4-2 5 0,1-3-1 16,2 0 1-16,6-5-2 0,2-2 0 0,6-2 1 16,-3-4 1-16,4-2 8 0,-2-2-1 0,3-4 3 15,-1-1 1-15,1 0-3 0,2-6 3 16,0-5 0-16,0 0-4 0,1-4-1 0,-2-1-4 16,1-4-2-16,-1 1-2 0,-2 1 5 0,-5 1-2 15,-1 2 1-15,-2 1-1 0,1 0-7 0,1-4-3 16,0 1-1-16,0-1 6 0,1 1 1 0,-1 1 1 15,1 4 3-15,-5 1-8 0,2 5-7 16,-3 2-3-16,-2 3-5 0,2 1 3 0,-2 2 2 16,-1 7 8-16,3 7 8 0,-1 7 4 0,1 8 7 15,-4 4-4-15,1-3 2 0,-3-2-3 0,0-6 0 16,-4-1 2-16,2-3 3 0,-3-4-1 16,1-2 0-16,-3-4-2 0,2-2-5 0,-3-2 5 0,-2-3 3 15,-3-3 0-15,-6 0-2 0,-3-2-29 16,-5-6-36-16,-4-2-61 0,0-2-136 0,8 3-437 15,6 3-955-15</inkml:trace>
  <inkml:trace contextRef="#ctx0" brushRef="#br0" timeOffset="10761.8987">21032 2805 939 0,'0'0'241'15,"0"0"-84"-15,0 0-19 0,0 0 3 0,0 0 3 16,-122 14-7-16,95-2-29 0,1 6-32 0,-3 0-19 0,1 3-24 15,5 1-15-15,1 1-7 0,2 2-7 16,7 0-3-16,4 1-6 0,3-3-7 0,6 1-10 16,1-2-13-16,10-4-8 0,4 0 4 0,4-5 11 15,4-3 18-15,-1-4 16 0,4-5 8 16,0-1 4-16,2-3 7 0,-4-7 6 0,2-3 7 16,-4-2 12-16,-1-5 12 0,-1 0 7 0,-1-4-1 15,-3-1-5-15,-1-5-5 0,-3-2-4 16,-1-3-1-16,-2-4-5 0,1-1-9 0,-3-4-14 0,-2-2-9 15,2-4-5-15,-2 0-8 0,1-2 1 16,-1 1-2-16,0-1-1 0,-1 2 2 16,1 0 3-16,-4 5 10 0,0 6 19 0,-1 7 23 15,0 6 8-15,-2 7 4 0,-2 7-8 0,0 4-19 16,2 5-15-16,-2 3-26 0,-1 0-16 0,-1 10-5 0,-1 7 3 16,-5 9 13-16,-3 8 8 0,2 9 5 15,-5 6 2-15,5 7-3 0,-3 1 5 16,6 4-4-16,3 2-1 0,2-4-1 0,4 2-7 15,1-3 0-15,3-3-3 0,6-3-2 0,4-5 1 16,4-5 1-16,2-4 0 0,1-8-4 0,3-8-2 16,5-7-3-16,-2-8 1 0,1-7 10 0,0-1 6 15,-4-10 5-15,2-3 0 0,-2-4-1 16,-3-3-3-16,0-2 0 0,-5-4 0 0,1 0 0 16,-5-1 0-16,-2 0 0 0,-4 3 0 0,0 1 1 15,-4 5 5-15,-1 4 4 0,0 4 5 0,0 4 2 16,0 2-1-16,-1 4-10 0,1 1-12 15,-2 0-9-15,2 6-5 0,-1 5 4 0,-1 3 4 16,2 6 3-16,0 0-1 0,2 3 3 0,4 2-2 16,1 1-7-16,4-1-17 0,-1 0-36 0,2 0-58 15,4-5-79-15,2 0-109 0,2-8-198 0,-2-3-437 16,-7-6-187-16</inkml:trace>
  <inkml:trace contextRef="#ctx0" brushRef="#br0" timeOffset="10916.8787">21529 2585 1382 0,'0'0'173'15,"0"0"-120"-15,0 0-28 0,0 0-10 0,0 0-28 0,0 0-84 16,0 0-227-16,0 0-379 0,0 0 192 0</inkml:trace>
  <inkml:trace contextRef="#ctx0" brushRef="#br0" timeOffset="11739.0016">21665 2999 1748 0,'0'0'113'0,"0"0"-3"0,0 0 38 0,0 0 35 15,100-123 7-15,-81 93-33 0,0-3-37 16,-6-2-32-16,4 0-14 0,-6-3-11 0,1-1-10 15,-1-2-9-15,-2-3-13 0,1 1-11 0,-1-4-8 16,-1-1-4-16,-2-3-3 0,2-1-1 16,1 0-4-16,-1 2 2 0,-2 2-3 0,0 4-1 0,-1 4 1 15,-2 5 9-15,-2 9 8 0,-1 7 3 16,0 3 5-16,-1 8-6 0,-2 4-6 0,0 1-10 16,2 3-17-16,-1 3-6 0,-5 8 0 0,1 10-2 15,-2 7 13-15,0 9 3 0,-2 9 4 16,6 7 9-16,-2 5 0 0,4 7-2 0,-5 6-1 0,2 4-1 15,-5 5-1-15,0 4 4 0,0-1 0 16,0 5-3-16,2-5-1 0,3 2-7 16,0-7-13-16,2-1-20 0,-3-5-22 0,4-8-46 0,0-5-37 15,2-8-19-15,0-9-19 0,2-10 2 0,7-10 13 16,1-10 24-16,1-11 49 0,1-4 52 0,-1-13 44 16,0-6 28-16,0-4 11 0,-2-5 23 15,-2-1 27-15,-4-3 25 0,-3-2 21 0,0 1 12 16,0-1-6-16,-2 0-14 0,-3 1-15 0,1 1-25 15,2 4-15-15,1 1-11 0,1 3-14 16,0 3-8-16,2 1-10 0,6 1-9 0,2 3-4 0,1 0-8 16,2 1-3-16,7 0-2 0,2 2 2 15,5-2-3-15,0 2 1 0,-1-2 3 16,2-1-5-16,-2-2 8 0,0 0 4 0,-4-3-2 16,2-1 0-16,-2-3-5 0,-1-2-5 0,-1-4 1 0,-1-2-2 15,-2-2-1-15,0-2 0 16,1-3-3-16,-5 0-2 0,0-1 1 0,0 0 0 15,-6 4 0-15,0 1 5 0,1 3-2 0,-5 4-2 0,-3 2 5 16,0 6-2-16,0 5 6 0,-2 5 7 16,-3 4 6-16,1 6 0 0,1 1-7 0,-3 3-16 15,3 0-11-15,-4 7 1 0,-2 8 0 0,-3 9 10 16,0 7 3-16,-4 11-3 0,4 6 5 16,-1 8 2-16,3 6 0 0,0 5 0 0,-1 6-1 15,0 5-1-15,-1 5-2 0,-2 1 2 0,2 1-1 16,0 0-4-16,1-3-8 0,1-2-13 0,1-5-15 15,1-5-18-15,4-8-24 0,-1-8-32 0,5-8-37 16,0-9-19-16,6-11 22 0,4-8 49 16,3-11 71-16,0-7 51 0,5-5 25 0,-4-12 9 15,1-4 2-15,-4-8 10 0,-1-1 11 16,0-5 8-16,-5-4 1 0,-2-1-2 0,-2-3-6 16,-1-2-11-16,0 3-6 0,-2 0-8 0,-3 3-7 0,3 0-1 15,1 4-8-15,1 0-9 16,0 3-6-16,0 2-10 0,6 0-5 0,2 3-3 0,7 1-6 15,-2 1-6-15,6 3-2 0,0 2-6 16,1 3-9-16,2 2-18 0,0 2-31 0,0 4-37 0,6 1-51 16,-5 3-68-16,3 4-100 0,-11 1-314 15,-5 0-922-15</inkml:trace>
  <inkml:trace contextRef="#ctx0" brushRef="#br0" timeOffset="12981.7605">22515 2773 803 0,'0'0'116'0,"0"0"37"16,0 0 119-16,0 0 79 0,0 0 22 0,0 0-85 0,0 0-93 15,0 0-58-15,131-67-31 0,-108 54-17 16,1-2-14-16,-3 1-8 0,-7 1-7 16,0-3-6-16,-2 3-10 0,-7-2-8 0,-3 1-8 15,-2 1-6-15,0 2-5 0,-3-1 0 0,-6 3-3 16,-2 0 3-16,1 2-10 0,-2 2-6 15,-4 3-1-15,2 2-8 0,-3 0 6 0,3 7 4 16,-4 4-2-16,5 2 2 0,-3 5-1 0,4 2-2 16,-1 3 0-16,3 4 6 0,3-1-6 15,-1 3 0-15,6 0-1 0,2 2-7 0,0-1 5 16,8-3 0-16,0-4-1 0,3-2 4 0,2-4-2 16,0-4 1-16,4-3 1 0,0-3 1 0,-1-2 1 15,2-5 1-15,1 0 0 0,-1-5-2 0,-3-3 4 16,4-3-1-16,-2-3 2 0,-1-2 2 0,1-3-4 15,0 0-3-15,-3-3 3 0,3-2-3 0,-3-2 1 16,5-1 3-16,-1-1-5 0,-1 2 1 16,3-1-2-16,-2 4-3 0,1 4 2 15,-6 2 1-15,2 7 0 0,-5 2 0 0,-5 4 0 0,1 1-7 16,-3 3-9-16,-3 0-6 0,0 3-2 0,0 5 5 16,0 2 9-16,0 6 7 0,0 3 3 15,0 3 1-15,-1 3 1 0,1-1 0 0,1 0-3 0,5-1-2 16,1-2 4-16,7-1-1 0,0-2 5 15,5-4 1-15,0-1-3 0,2-6-1 0,1 0-1 16,-1-4 1-16,4-1 1 0,-2-2 3 16,-2 0 0-16,-1-7 1 0,-2-1 1 0,-4-4 0 15,-1-2-1-15,-3-5 3 0,0-1-5 0,-2-2-1 16,1 1-2-16,-6-3-4 0,2 0 3 0,-4 3-1 16,-1 1 2-16,0 0 4 0,-1 6-4 0,-5 2-1 15,2 3 1-15,-4 3-2 0,4 1 3 16,-1 3-2-16,1 2-6 0,-2 0 0 0,1 5-1 15,-2 5 3-15,-1 2 4 0,3 4 2 16,-1 2 0-16,4 1-2 0,0 2-1 0,2 3-2 0,0-2 0 16,2 1 4-16,1 0-3 0,6-2 1 0,-1-2-2 15,4-4-2-15,1-2 2 0,5-4 4 16,1-3 1-16,1-4 4 0,1-2 0 0,-2 0-1 16,1-6 2-16,-1-4 2 0,-4-1-1 15,2-4 3-15,-5-2-2 0,-2-2-2 0,1 1-2 16,-1-2 0-16,-1 2-1 0,0 0 3 0,-4 0-2 0,3 3-1 15,-3 4-1-15,-1 1-2 0,-1 4 0 16,3 1-1-16,-4 3-7 0,-1 2-3 0,4 0-3 16,-3 3-1-16,0 7 6 0,0-2 3 15,2 5 2-15,-2-1 3 0,-2 2-2 0,0 0 1 16,0 1 2-16,0 1-2 0,0-3 4 0,0 0-2 16,0-3 0-16,0-1-1 0,0-3-1 15,0-1 2-15,0-4 6 0,0-1 12 0,0 0 11 0,0-3-3 16,3-4-3-16,5-3-12 0,1-2-11 15,1-2 0-15,3 0-1 0,-1-2 0 0,5 1 1 16,-4 0-1-16,4 1 2 0,-5 3-2 16,4 1 0-16,-5 3-2 0,-1 4-3 0,-5 1-4 15,3 2-4-15,-6 0-3 0,2 2-1 16,-3 4 4-16,-1 3 2 0,0 4 4 0,0 1 5 0,-4 1 0 16,2 2 1-16,1 0 3 0,0-1-2 0,1 0 0 15,0 0 1-15,0-2-1 0,3-1 1 16,5-3 2-16,1-2 4 0,2-1-2 0,1-2 2 15,1-2 0-15,3-3-2 0,0 0 4 0,0 0-1 16,2-5 1-16,-1-4-1 0,1-1-1 0,1-2 1 16,1-3 2-16,0-2-2 0,-3-1-1 15,-3-1-3-15,2-2-4 0,-2-1 4 0,1-3 0 16,0 1-1-16,0-5 1 0,0 0-2 0,-1-2-4 16,1-4 3-16,3-2-5 0,-3-3 4 0,0-4 2 15,-2 0-3-15,0-3 4 0,2 1-5 16,-2 2 2-16,-2 0 3 0,1 1 2 0,-3 6 4 15,0 6-3-15,-3 5 3 0,-3 7-1 0,-2 3 5 16,0 7 5-16,-1 3-7 0,0 4-11 0,0 2-21 16,-2 3-4-16,-5 9 5 0,1 4 13 0,-4 5 12 15,-6 4-3-15,2 5-2 0,-4 5-2 16,0 5 2-16,-2 4 6 0,2 1 1 0,2 5-2 16,-2 4 1-16,5 1-2 0,-2 0-2 0,5-1 0 15,3-2 0-15,1-4-1 0,2-1-3 16,4-5-6-16,0-3-2 0,12-5-4 0,1-5-5 15,7-6-17-15,6-6-39 0,-4-5-63 0,1-6-101 16,-2-6-262-16,-4 0-549 0,-6-4-151 16</inkml:trace>
  <inkml:trace contextRef="#ctx0" brushRef="#br0" timeOffset="13130.3339">24095 2416 1825 0,'0'0'242'16,"0"0"-121"-16,0 0 24 0,0 0 13 0,0 0-31 15,0 0-55-15,0 0-42 0,0 0-32 0,0 0-13 16,0 0-38-16,0 0-108 0,138-22-247 0,-113 27-554 16,-11-2-157-16</inkml:trace>
  <inkml:trace contextRef="#ctx0" brushRef="#br0" timeOffset="13579.6867">24747 1998 1668 0,'0'0'359'0,"0"0"-122"0,0 0-43 16,0 0-29-16,0 0-24 0,0 0-40 0,0 0-26 15,0 0-21-15,0 0-9 0,0 0-12 16,115-8-8-16,-96 16-5 0,-2-1-5 16,-2 2-2-16,3 2-6 0,-5 0 0 0,2 2-8 15,-3 0-4-15,-1 3 1 0,-3 1-2 0,-3 1-1 16,-3 0 5-16,-2 2-4 0,-2 0 1 16,-8-1 5-16,-1 1-3 0,-4 0 3 0,-3-2 0 0,-3 0-2 15,-3-1-2-15,2-2 0 0,0-3-1 16,2-1 0-16,5-2 3 0,-1-2-3 15,6-3 3-15,3 0 2 0,2-3-2 0,0 1 5 0,2-2 1 16,2 0 2-16,1 1 5 0,0-1-1 0,0 0 3 16,0 0 1-16,0 0 1 0,0 0 0 0,0 0-4 15,0 2-2-15,0-1-7 0,0 0 2 0,0 2-3 16,0-1 1-16,1 2 7 0,2 1-4 0,3 4 3 16,-2 0-1-16,1 0-6 0,0 2 0 15,1 2-8-15,-2 0-17 0,1 0-35 16,-3 0-43-16,-2 1-95 0,0-4-293 0,0-3-1143 15</inkml:trace>
  <inkml:trace contextRef="#ctx0" brushRef="#br0" timeOffset="13720.8602">24712 2796 2565 0,'0'0'134'0,"0"0"-184"16,0 0-17-16,0 0-16 0,0 0-23 0,0 0-37 15,0 0-89-15,0 0-276 0,0 0-883 16</inkml:trace>
  <inkml:trace contextRef="#ctx0" brushRef="#br0" timeOffset="70095.4247">21115 4405 0 0,'0'0'0'15,"0"0"129"-15,0 0 117 0,0 0-11 0,0 0 23 16,0 0 11-16,0 0-20 0,0 0-33 15,0 0-41-15,0 0-33 0,0 0-26 0,0 0-20 16,8-7-13-16,-7 4-6 0,2-2-5 0,2-1-9 16,-2-2-8-16,5 0-14 0,-2-4-12 0,1 1-7 15,3-3-5-15,3 0-2 0,0-1-1 16,0-1-1-16,1-1-2 0,-1 1 2 0,0-3 0 16,-1 1 0-16,2-2-1 0,-2 1 1 0,-2-2-3 15,0 2 0-15,-3-2 0 0,-1 1 0 16,1 2 2-16,-4 0-1 0,3-1 1 0,-3 3 0 15,-1 0-3-15,-1 0-1 0,2 1 0 0,0 0-2 16,-2 1-2-16,0 0-1 0,-1 0-1 16,0-1-1-16,0 1 0 0,0 0 1 0,1 0-3 15,-1 0 2-15,0 0-2 0,0 2 1 0,0 0 0 16,-1 1 0-16,0 2 1 0,-1 1-1 0,-2 0 1 16,1 1 0-16,1 1-2 0,-4 0 0 15,2 1 1-15,0 1-1 0,0-1 1 0,-1 1-4 0,0 2-2 16,2 0-2-16,-2 2-4 0,0 0-4 15,-1 0-2-15,2 2 2 0,-3 3 2 0,-1 2 5 16,0 0 4-16,1 3 2 0,-1 0 2 16,-1 2 0-16,0 1 2 0,2 4 1 0,0 0 3 15,-3 3 2-15,1 3 4 0,1 0 2 0,3 3 3 16,-2-1-1-16,-1 1 2 0,5-2-1 0,-2 1 0 16,1 2-2-16,2-2-3 0,1 2-2 15,-1-2-2-15,2 0-1 0,0 0 0 0,4 0-2 0,1-2-2 16,1-2-1-16,4-1-1 0,0-1 3 15,0-2 2-15,3-2 0 0,0-2 5 0,1-3-3 16,-2-2 1-16,2-3 5 0,0-1 4 16,-3-1 8-16,-1-1 5 0,1-2 2 0,-1 0-3 15,0 0 3-15,0-2-2 0,-2 0 0 0,-3-1 5 16,2-1-8-16,-1 1-1 0,-2-1-3 0,-1 1-10 16,2 0 0-16,-2-1-6 0,1 2-3 15,0-2-4-15,-2 2-4 0,1-1-9 0,0-1-11 0,1-1-15 16,-2 1-32-16,3-1-40 0,-2 1-56 15,-1-2-104-15,4 0-209 0,-4 0-642 0,1 3 97 0</inkml:trace>
  <inkml:trace contextRef="#ctx0" brushRef="#br0" timeOffset="70496.4361">21593 4130 1033 0,'0'0'357'0,"0"0"-86"16,0 0-44-16,0 0-23 0,0 0-26 0,0 0-33 15,0 0-30-15,0 0-25 0,131 7-16 16,-108-13-20-16,-2-1-12 0,-4 0-7 0,2-1-1 16,-8 1-3-16,1-2 4 0,-5 1-1 0,0 0-4 15,-5-2 2-15,-1 2-5 0,-1-3-7 16,0 1-4-16,-5-1-9 0,-2 1-5 0,-2 0-2 15,-3 2 1-15,-3 0-3 0,0 2 3 0,-3 2 1 16,0 2-6-16,1 2 8 0,0 0-2 16,-1 3 0-16,4 4 5 0,-3 4-5 15,4 1 0-15,0 3 0 0,0 3-4 0,5 1 5 0,2 1-1 16,2 1 0-16,1 0 0 0,3 3-1 0,3 1 1 16,3 0 0-16,4-1 6 0,0 1-4 15,5-1-1-15,0-3 3 0,1-1-4 0,0-3 7 0,3-3-1 16,2-4 2-16,-2-2 3 0,0-2-2 15,-3-2-3-15,0-3-4 0,-4-1-6 16,0 0-5-16,0-3-9 0,-1-2-16 0,0-2-23 16,-1-2-37-16,-2 1-57 0,-1-4-111 0,0 4-298 0,-5 2-996 15</inkml:trace>
  <inkml:trace contextRef="#ctx0" brushRef="#br0" timeOffset="72500.0471">22292 4014 1726 0,'0'0'266'0,"0"0"-87"0,0 0-24 16,0 0 4-16,0 0-1 0,0 0-22 0,0 0-41 16,-115 17-34-16,98-8-18 0,2 3-14 0,-1 0-5 15,-3 6 0-15,1 2-1 0,4-2-6 0,0 3-9 16,6 0-9-16,1-1-12 0,6 1 0 15,1 1-4-15,1-2-7 0,8-2 1 0,2-4-6 16,4-2 3-16,0-6 8 0,3-1 9 0,0-5 7 16,-4 0 5-16,4-7 5 0,-5-2 0 0,3-5 7 15,-5-1 6-15,-4 0 3 0,0-1 10 16,-5 0-4-16,0 1-1 0,-2 2-2 0,0 2-8 16,-4 1 0-16,-1 3-6 0,-1 1-7 0,4 1-1 15,-4 4-10-15,4 0-8 0,1 1-9 16,-1 0-6-16,1 6-3 0,-2 1 3 0,2 2 5 15,1 1-1-15,1 3 6 0,6 1 2 0,1-1-1 16,3 0 1-16,2-2-5 0,4 0-1 0,2-4 4 16,3-1 6-16,-1-5 9 0,4-1 6 0,0-3 5 15,-2-4 1-15,1-3 4 0,-2-1 4 0,-1-4 2 16,-2 1 4-16,-4-2-2 0,3-2 0 16,-5-2-2-16,2-1-3 0,-5-1-2 0,0 0-1 15,-3 0-5-15,2-3 1 0,-1 4-3 16,-5 2 2-16,3 4 4 0,-5 2 3 0,0 5 0 0,-1 2 2 15,0 3-6-15,0 0-7 0,0 3-5 16,0 0-13-16,0 0-18 0,0 0-11 0,-1 6 3 16,-1 3 8-16,0 2 17 0,-2 3 10 0,3 3-1 15,1 0-4-15,0 1-4 0,0 3-1 0,5-3 1 16,-1 3 0-16,-1-1-1 0,5 1-2 0,-1-1-6 16,-2-3-8-16,3-1-3 0,1-3 2 15,-1-4 6-15,-2-2 8 0,2-5 11 16,2-2 11-16,-2 0 8 0,1-5 3 0,2-2 0 0,-1-2-2 15,1-5-2-15,0 0 0 0,0-3 0 16,-2-1 2-16,1-2 4 0,-2 0 2 0,-3-2-1 16,3-1-2-16,-1-2-6 0,-2-2-5 0,0-2-5 15,-1-2-3-15,3-1-2 0,-2-3 0 16,4 1-1-16,-2-2 0 0,1 0 0 0,-1-1 0 16,2 1-1-16,-1 1 3 0,-4-1 2 0,2 4 4 15,-5 2 5-15,0 5 1 0,-1 3 7 0,0 2 1 16,-3 6 4-16,-4 1 5 0,2 4-7 0,-2 3-6 15,-2 2-7-15,1 4-8 0,3 0-5 0,-4 5 1 16,-2 6-1-16,0 5 0 0,-4 3 6 16,4 5 1-16,1 4 0 0,0 6 2 15,4 1-1-15,-1 4-2 0,1 4 0 0,3 3 0 0,1 0 0 16,0 4 1-16,-2 0 1 0,4-1 0 0,0-5-2 16,7-1-2-16,1-6 1 0,2-4 0 15,3-4-1-15,0-4 2 0,5-3 1 0,0-5-1 16,4-3 4-16,0-5 3 0,5-4 3 0,-2-5 2 15,3 0 1-15,0-6-2 0,-3-3 0 0,0-3 0 16,-5-3 1-16,0 0 2 0,-5-5 1 16,-3 1-1-16,-2-1-1 0,-1-1-3 15,-3-2-1-15,-3 0 1 0,-3 1 1 0,0 0-2 0,0 3 1 16,-4 1 1-16,-2 2-2 0,-2 2 4 16,3 2 1-16,-3 2-1 0,0 3-2 0,2 3-3 15,-1 4-4-15,0 0-3 0,2 0-4 0,-2 7-3 16,-2 4 0-16,3 5 0 0,-2 0 1 15,1 4 0-15,2 2-1 0,0 2 0 0,4 2-1 0,1 0-2 16,0 1-2-16,0-2-2 0,5-2-2 16,1-3 1-16,4-3 4 0,1-4 4 0,4 0 4 15,-1-6 4-15,2-2 1 0,-1-2 0 16,1-3 2-16,-2 0 0 0,4-3 1 0,-5-5 2 0,4-4 1 16,-3-1 2-16,3-2 2 0,-3-5 1 15,5 1-1-15,-3-1 0 0,0-1-2 0,2-2-1 16,-1 0-1-16,-1 0-1 0,1 2 0 15,-5 3 1-15,3 2 0 0,-5 3 3 0,-2 3 1 0,-1 3-2 16,-4 1 2-16,0 4-4 0,-2 2-2 16,-1 0-6-16,0 0-13 0,0 3 1 0,1 4 0 15,1 1 5-15,-1 3 9 0,1 3-1 16,3 1-1-16,-3 2 2 0,5 0-1 0,-2 1 0 16,3 0-1-16,2-2-1 0,2 1 0 0,-2-3 0 15,6-4 2-15,-4-2 2 0,0-2 2 0,-1-4 1 16,-1-2 5-16,-2 0 5 0,1-4 1 0,-1-4 4 15,-2-3-1-15,3-2-6 16,1-3 2-16,-2 0-2 0,-3-3 0 0,2-2 2 0,0 2-3 16,-3-2-3-16,1-1-2 0,-1 1-2 0,-2 1-1 15,4 2 0-15,-3 2 0 0,3 2 0 16,-2 4-2-16,2 3-2 0,-1 1-5 0,3 2-2 16,2 4-2-16,-1 0-2 0,0 2 1 0,3 5 0 15,-2 2 0-15,-1 2 2 0,1 5-1 0,-5-1 2 0,2 4-1 16,-5 1 1-16,0-1-3 0,-2 2-3 15,0 0-5-15,-5 0-2 0,-4 0-2 16,-4 2-1-16,-2-3 1 0,1-2-2 0,2-2 1 0,-2-4 3 16,8-5 4-16,0-2 6 0,3-2 7 15,2-2 8-15,1-1 7 0,0 0 11 0,0 0 2 16,1 0-8-16,3 0-16 0,4-5-16 16,3 1-10-16,0-2 5 0,7-1 9 0,-3 1 3 15,5 1 5-15,0-2-1 0,1 0 1 0,2 0 3 16,-3-3 1-16,-3 1 3 0,2-2 1 0,-2-1-1 15,-3-3 2-15,1 0 1 0,-2-1-2 0,-2-2 3 16,0-2 0-16,-1-3 0 0,-1-1 1 16,0-2-2-16,-1-1-1 0,-1-1-3 0,1-1 0 15,1-1-2-15,-1-3 1 0,1 0-2 16,-4 0-3-16,4-2 5 0,-3 2-2 0,-1-1 5 0,1 2 3 16,-4 2-1-16,0 2 5 0,-2 2 1 15,0 4 4-15,0 4 5 0,0 4 3 0,0 4 1 16,-1 4 0-16,0 2-10 0,1 3-12 0,0 1-23 15,0 2-7-15,1 8-2 0,1 5 7 16,4 5 15-16,-3 6 3 0,4 6 4 0,-3 4-1 16,-1 4-2-16,-1 5 0 0,-2 3 1 0,-5 1 1 15,-6 2 1-15,1-1 0 0,-1 1 0 16,-1-2 0-16,1-2 0 0,0-3-3 0,3-4 2 16,0-4 0-16,3-6-1 0,0-6 5 0,0-7-4 15,0-4 1-15,4-7 4 0,1-4 9 0,0-2 21 16,0 0 7-16,0-8-3 0,6-5-15 0,-1-5-18 15,5-4-9-15,0-3 0 0,2-2 9 0,3-3-4 16,-1 1-1-16,3-1 0 0,-2 1-11 0,2 0 5 16,1 3-1-16,-4 1-1 0,2 7 8 15,-5 4-2-15,-2 4 3 0,-4 4 0 0,2 4-8 16,-5 2-9-16,-1 0-5 0,1 2 1 0,2 6 1 16,-2 4 12-16,0 2 4 0,1 5 0 15,0 3 6-15,1 1-4 0,0 2 0 0,0-4-3 16,0-1-5-16,3-2 4 0,1-4-1 0,1-2 3 15,-2-4 8-15,4-1 0 0,2-7 5 16,-2 0 5-16,1-2 4 0,0-6-3 0,3-3 0 16,-3-2-2-16,-1-2-8 0,-1-2 9 0,-1-1-2 15,-5 2-1-15,2-2 3 0,-4 1-6 0,0 5-1 16,-2 2 1-16,0 4 1 0,0 1-1 0,0 3-4 16,0 2-5-16,0 0-16 0,0 0-8 0,0 4-1 15,1 3 4-15,-1 5 13 0,2 1 3 0,1 4-1 16,0 1-5-16,2-1-13 0,1 2-1 15,0-2-14-15,-2-2-20 0,4 0-28 0,1-3-35 16,1-4-20-16,2-4-27 0,2-4-99 0,2-1-211 16,-5-5-520-16,-3 2 78 0</inkml:trace>
  <inkml:trace contextRef="#ctx0" brushRef="#br0" timeOffset="72597.1554">24354 3677 2025 0,'0'0'242'0,"0"0"-105"16,0 0-42-16,0 0-30 0,0 0-23 0,0 0-44 15,0 0-35-15,0 0-63 0,0 0-145 16,0 0-544-16,0 0-644 0</inkml:trace>
  <inkml:trace contextRef="#ctx0" brushRef="#br0" timeOffset="73120.8379">24487 3971 1560 0,'0'0'752'0,"0"0"-655"16,0 0-14-16,0 0 26 0,0 0 16 0,111-128 6 15,-96 103-21-15,-1-2-25 0,-2 2-18 16,-2-4-13-16,3-1-10 0,-1-1-10 0,-1-1-5 16,-5-3-12-16,2 1 1 0,-4-4-8 0,0-1-4 15,-2 0-1-15,-2-1-6 0,1-1-1 16,-1 1 0-16,0 3 0 0,-1 0 2 15,-2 4 3-15,-3 3 3 0,1 2-3 0,-2 7 5 0,1 6 3 16,3 4-3-16,1 5 5 0,1 4-10 16,1 2-21-16,0 1-1 0,0 10-7 0,0 5 6 0,0 9 16 15,1 5 2-15,4 6 3 0,2 4-2 16,-1 4 0-16,-1 4-4 0,0 5 6 0,-3 3-2 16,-2 4-2-16,-7 7 4 0,-5 3-4 15,-7 5 2-15,-2 4 3 0,0-2-4 0,0 1 1 16,1-3-1-16,2-5 0 0,0-5 1 0,3-6-3 15,-3-6-2-15,6-10-1 0,-1-8 0 0,3-10 2 16,2-9 3-16,0-6 6 0,5-8 19 0,-1-2 7 16,1-10 5-16,2-8-5 0,1-6-17 0,0-7-8 15,1-4 1-15,7-4 0 0,4-6 5 16,3 2 2-16,4-3-1 0,2 2 1 16,3 2 1-16,2 1 2 0,1 6 5 0,0 3 5 0,-3 7 3 15,-4 5-3-15,-1 6-3 0,-4 7-7 0,-2 2-9 16,-3 5-3-16,0 0-7 0,0 7 1 15,0 5-2-15,2 8 1 0,0 5-1 0,-1 3-4 16,5 4-2-16,-4 3-17 0,1-2-21 0,3 0-31 16,-1-4-46-16,3-2-54 0,1-3-105 15,-6-8-405-15,-3-5-959 0</inkml:trace>
  <inkml:trace contextRef="#ctx0" brushRef="#br0" timeOffset="74503.5074">20879 5339 1660 0,'0'0'345'0,"0"0"-221"0,0 0-50 0,0 0 10 16,0 0 21-16,0 0 9 0,0 0-21 0,0 0-38 15,0 0-27-15,0 0-18 0,0 0-4 0,0 0 1 16,82 26 4-16,-78-4 3 0,0 7-1 15,-2-1 0-15,-2 1-4 0,0 2-2 0,0-1-2 16,-2 0-2-16,-4-1 0 0,3-1-1 0,-3 0-2 16,2-4 0-16,-1-4-4 0,1-4 0 0,3-5 2 15,0-4 2-15,0-2 4 0,-1-3 9 16,2-2 15-16,0 0 18 0,0 0 25 0,0-2-2 16,0-5-12-16,0-3-16 0,0-5-24 15,0-1-2-15,0-3 1 0,2-3 1 0,0 0-3 0,3-1-2 16,0-3-2-16,5 1-7 0,-1-2 0 15,1-1-4-15,2 0-3 0,0 1 0 16,1 3-2-16,2 3-1 0,-5 4 3 0,1 6-8 0,-2 2 1 16,-3 6-6-16,-1 1-11 0,0 2-1 0,1 4-4 15,2 5 4-15,-2 2 5 0,0 5 9 16,3 4 3-16,-4 2 0 0,0 1 0 0,-3 4-3 16,-1-2 1-16,-1 0 1 0,0 0-1 15,0-2 3-15,0-1-6 0,0-1-4 0,-1-5 0 0,0-2-4 16,1-5 10-16,0-4 7 0,0-2 13 15,0-3 24-15,0 0 13 0,0-5 1 0,0-3-7 16,0-4-17-16,0-4-14 0,1-1 2 0,3-1 1 16,1-3-3-16,-1 0 6 0,3 1 2 0,-2-2-1 15,1 1 6-15,2-1-4 0,0 3-2 16,2 2 1-16,-2 2-2 0,1 2-1 0,0 3 0 16,-1 4-3-16,1 4-6 0,1 2-1 0,0 0-4 15,-1 4 1-15,1 5 8 0,2 4-5 16,-2 2 0-16,2 1 0 0,-2 2-5 0,-1 3 6 15,1-2-2-15,-1 4 0 0,0-3 2 0,0 2-6 16,0-1-7-16,0-1-14 0,-1 0-27 16,0-3-33-16,2 0-55 0,-2-4-82 0,1-2-162 15,-3-4-455-15,0-3-490 0</inkml:trace>
  <inkml:trace contextRef="#ctx0" brushRef="#br0" timeOffset="75233.6061">21732 5271 1457 0,'0'0'462'0,"0"0"-242"0,0 0-55 0,0 0-15 16,0 0-15-16,-121 61-29 0,103-43-26 0,5 2-27 0,1 1-21 15,3 3-13-15,1 0-11 0,6 3-8 16,1-1-7-16,1 0-6 0,2-3-7 15,7-4-3-15,2-2 4 0,2-5 0 0,3-2 12 16,0-5 7-16,-1-4 6 0,-1-1 11 0,2 0 0 16,-2-5 4-16,0-3 2 0,-1-3-1 0,-2-2 1 15,-2-2 0-15,0-2-1 0,-4 1-2 16,1-5 0-16,-4 0-2 0,-1 1-1 0,-1-1 0 16,0 2-5-16,0 1 0 0,0 2 2 0,-1 5-2 15,0 2 4-15,0 3-1 0,0 3-6 0,1 2-9 16,0 1-17-16,0 0-10 0,0 6 0 0,0 4 7 15,1 2 10-15,2 4 8 0,4 3 1 16,2 0-4-16,-1 0 3 0,0 1 0 0,4 1 0 16,1-1 3-16,-1-4-3 0,2 2-2 0,3-4 2 15,2-1-1-15,1-4 4 0,-1-3 3 0,-1-4 2 16,-2-2 5-16,1-1 8 0,-4-6 4 16,-1-4 1-16,-1-1 0 0,1-3-8 0,1-1-3 15,-3-3-2-15,0-1-2 0,1 0 4 0,-2-3-1 16,-1 2-2-16,1 1-2 0,-1-2-3 15,1 6-2-15,2 2-2 0,-3 4-1 0,0 2-2 16,-2 4-4-16,2 1-1 0,1 3-8 0,-2 0 2 16,-1 7 2-16,3 3 2 0,1 2 7 0,-2 4-3 15,0 2 1-15,-2 3 2 0,1 0-2 0,-4 1 1 16,3 1 0-16,-5 0-1 0,-1 1-5 16,0-1 4-16,-3 0-3 0,-3-1-1 0,2-4 2 15,-2-6-2-15,2-3 1 0,0-3 12 0,3-3 9 16,1-3 22-16,-1 0 11 0,0-5-1 0,1-4-10 15,-2-4-20-15,1-1-12 0,1-2-2 0,0-2 0 16,0-2 2-16,2 1 0 0,2-2 0 16,4 0 0-16,0-1 4 0,2 3 0 0,1-1-1 15,1 2 0-15,-1 1-1 0,4 3-1 0,-4 5 0 16,0 2-3-16,0 3-2 0,-2 4-3 16,0 0 1-16,1 2-1 0,-4 8 2 0,2 1 2 15,1 4 0-15,1 1 2 0,-1 2-3 0,-1 1 0 16,0-1-1-16,0 3-4 0,0 0-3 0,-3-2-8 15,0 2-14-15,-1-1-19 0,1-1-28 16,-3-2-41-16,0-2-51 0,3-2-67 0,-2-5-132 16,-1-2-363-16,2-4-762 0</inkml:trace>
  <inkml:trace contextRef="#ctx0" brushRef="#br0" timeOffset="77645.1977">22698 5298 1528 0,'0'0'172'16,"0"0"23"-16,0 0 43 0,0 0 3 15,-122 33-21-15,98-19-57 0,-1 1-57 16,4 2-39-16,1 4-26 0,6 1-18 0,0 1-10 0,4 1-7 16,4 1-6-16,-2 0-4 0,8-3-5 15,0-3-3-15,10-2 4 0,0-3 2 0,6-3 4 16,-2-4 4-16,3-2 0 0,-3-4 3 0,4-1 3 15,-5 0 5-15,3-3 4 0,-3-4 3 16,-2-3 1-16,0-2 0 0,-2-1-2 0,1-2 0 16,-2 0-1-16,-4-3-2 0,2 0 0 0,-3 1-4 15,2-3-1-15,-3 3-1 0,0 1-1 0,-1 4 1 16,0 1-2-16,0 1 1 0,-1 4-1 16,4 3-4-16,-4 0-7 0,1 3-13 0,-1 0-24 15,0 3-6-15,1 4 1 0,0 2 11 0,1 3 21 16,3 1 8-16,-1 1 0 0,3 0-3 0,-2 1 0 15,5 0-2-15,0-2 4 0,1-3 1 0,4-2 3 16,-2-2 4-16,0-3 3 0,3-1 1 0,-1-2 5 16,1 0 2-16,1-4 4 0,-4-3 4 15,1-1 0-15,1-2 0 0,-2-3-1 0,-2-2 0 16,4 0-3-16,-2-1-2 0,-1-2-4 0,4-2-1 16,-4 0-3-16,2 0-1 0,-4 2-1 0,1 1 1 15,-1 5 1-15,-2 0 3 0,-2 4 4 16,-3 1 0-16,-1 2 2 0,-2 3-2 0,0 0-6 15,0 2-9-15,0 0-13 0,0 0-22 0,0 2-4 16,-2 4 3-16,-1 2 10 0,-3 3 19 0,-2 3 5 16,3 4-1-16,-2 0-2 0,0 2-11 15,4 1-13-15,1-1-14 0,2-5-11 0,0-2 1 16,2-3 11-16,4-3 10 0,-2-2 8 16,1-2 8-16,0-1 3 0,-3-2 13 0,3 0 11 15,-1-1 6-15,-2-6 6 0,4-1-1 0,-2-2-1 0,3-1 0 16,-4-2 5-16,3-1 1 0,-4-2 3 15,0-2 3-15,-1 1 0 0,2 1 0 0,-3 0 1 16,0 0-1-16,0 1-1 0,0 0 1 0,0 3-4 16,0 0-2-16,0 3-4 0,1 1-3 15,0 2-5-15,1 2-3 0,-2 2-9 0,1 2-8 16,0 0-16-16,3 0-10 0,-2 6 1 0,2 2 5 16,3 6 12-16,-3 3 10 0,4 6 0 0,1 3 0 15,-5 4 2-15,3 3-1 0,-1 5 1 16,-2 2 1-16,3 5 2 0,-1 1 0 0,2 5 1 15,-2 4-1-15,-3 1-2 0,-2 3 3 0,-1 0-3 16,0-1-2-16,-8-1 0 0,1 1-7 16,-8-2 1-16,3-5-2 0,-7-5-2 0,-1-3 3 15,-4-8-2-15,-3-6 3 0,-4-5 4 0,-2-7 3 16,-4-5 4-16,0-2 3 0,-1-6 0 0,0-3 0 16,4-1 3-16,3-1 0 0,3-7 1 15,1-1 6-15,7-3-4 0,5-1-2 0,-2-1 0 16,6-2-8-16,2-4 1 0,5 0 0 0,-2-1-3 0,6-2 2 15,0 2 0-15,5-1-4 0,1-2 1 16,4 1 0-16,5 0-2 0,-1 0 1 0,5 1 1 16,1-1-6-16,2 0 4 0,1-3 2 15,5 1-3-15,2-3 7 0,1-1-6 0,6-2-2 16,2-2 3-16,4 0-1 0,0-2 2 16,4-1 2-16,-1-1-2 0,4-2-1 0,-2 2-2 0,-3-1-1 15,1 0 0-15,-5-1 1 0,-5 0 1 16,-2 2 2-16,-10 1 3 0,1 1 0 0,-9 3 5 15,-5 3 3-15,-3 4 0 0,-7 2 4 0,-1 3 0 16,0 2 0-16,-1 2 2 0,-3 4-1 0,-2 4-4 16,-1 1-1-16,4 4-7 0,-4 2-11 15,1 1-3-15,-2 5-4 0,-1 5-2 0,-2 6 10 16,2 5 2-16,-1 2 2 0,-1 7 3 0,2 1 0 16,5 5 0-16,-3 0 0 0,4 3 0 0,-1-1-3 15,3-3 3-15,1 0-2 16,1-7-2-16,6-5 5 0,3-4-3 0,0-2 4 0,1-4 5 15,4-4-2-15,-1-4 9 0,2-4 3 0,0-1 3 16,2-1 3-16,0-7-2 0,-2-5-2 16,2-1-3-16,-5-3 1 0,3-2-5 0,-4-2 0 0,0-1-2 15,-2-4-8-15,-1 1 3 0,1-2-2 0,-1 1-1 16,-1 2 6-16,-3 2-5 16,4 4 0-16,-3 5-2 0,-2 4-2 0,-2 3-1 15,3 3-5-15,-3 3-11 0,-2 0-6 0,3 1 0 16,3 7 1-16,-3 1 10 0,3 5 9 0,-3 2-2 15,3 3 2-15,-2 2 1 0,-2 1-6 0,4 2 7 16,-4-3 1-16,-1 1 1 0,1 0 4 0,1-4-3 16,-1-1 0-16,-1-5 0 0,0-3 1 15,0-3 2-15,-1-4 6 0,0-1 12 0,0-1 10 16,0 0 15-16,1-2 0 0,0-6-13 0,3-3-11 16,-1-2-17-16,-1-4-3 0,5 0 0 0,-3-2-6 15,4-1 5-15,0 0 0 0,2-3 0 0,0 1 0 16,2 1-2-16,0 0 0 0,3 2-3 15,0 0 4-15,0 3-6 0,0 4-3 0,-4 2-2 16,3 3-8-16,-3 4-1 0,-3 2-4 0,-1 1-4 16,3 3 4-16,-4 5-2 0,-2 5 5 15,2 1 1-15,-4 5 3 0,0 3 3 0,-2 0 2 16,0 3 3-16,0 0-2 0,0 0 5 0,-3-2 0 16,-4-1 0-16,3-3 5 0,-2-3-6 0,1-4 3 15,1-5 2-15,2-3 2 0,2-3 21 0,0-1 19 16,-1 0 9-16,0-3-1 0,1-5-12 15,0-3-17-15,0-1-12 0,1-5 2 0,2-1-6 16,5-1 3-16,0-2-1 0,1 0-3 0,1-1 2 16,3 2-2-16,-2 0-2 0,6 3 6 15,-3 0-8-15,-1 3-2 0,2 3 0 0,-2 3-5 0,-3 4-1 16,-2 1-3-16,0 3-5 0,-3 0-6 16,3 5 0-16,-3 5 3 0,1 3 7 0,1 2 6 15,-1 4 2-15,1 4 0 0,0 0 1 0,-3-1-2 16,4 2 5-16,0-4 0 0,-3-3 1 15,4 0 3-15,0-3-1 0,3-4 1 0,-2-2 1 16,1-2 3-16,0-4 2 0,-1-1 6 0,4-1 3 0,-3 0-1 16,1-5 5-16,0-3-1 0,-1-2-3 15,1-4 2-15,1-1-6 0,-3-1-1 0,-1-2-2 16,-2-3-4-16,0-2 0 0,-4-1-3 0,2 1 0 16,-3 0 0-16,-2 1-1 0,0 3 0 15,0 2-1-15,0 2 4 0,0 3-2 16,0 2-1-16,-1 3 1 0,-1 2-5 0,-2 4-1 15,3 0-8-15,1 1-17 0,-2 0-2 0,0 5-1 16,-4 4 8-16,3 4 14 0,-4 4 2 16,4 2 3-16,-1 2 0 0,1 4 0 0,2 1-2 0,1 1 2 15,0-2-2-15,0 0-3 0,2-6 5 0,6-3-4 16,1-1 5-16,0-3 4 0,0-3-1 16,2-3 4-16,-1-2 5 0,0-3 4 0,1-1 9 15,-1-1 3-15,0-6-3 0,1-2-5 0,0-4-1 16,-1-1-7-16,1-2 1 15,-1-1-1-15,-1-5-4 0,2 1 2 0,-3-3-2 0,1 1 0 16,2 3 0-16,-3-1-2 0,3 3-3 0,1 4-2 16,-1 1-1-16,0 3-2 0,0 3-2 0,-1 2-2 15,-2 3-6-15,1 2-3 0,-4 0-1 16,3 4-2-16,-5 4 1 0,3 2 0 0,-3 2 1 0,-3 4 4 16,0-1 1-16,0 2 6 0,0 1 5 15,0-1 1-15,-1 0 3 0,-3 2-2 16,-1-2 1-16,1-2-2 0,-2-3 0 0,5-5 3 0,-1-3 7 15,2-3 15-15,0-1 18 0,0 0 12 16,0-1-3-16,0-7-14 0,1-1-18 0,1-4-15 16,4-3-3-16,-2 1 1 0,4-2-2 0,1-1 0 15,1 2-3-15,0-1-1 0,3 2-3 0,-2 1 1 16,2 3-1-16,1 2-1 0,-3 3 0 16,0 1-5-16,-3 4-5 0,-1 1-5 0,-1 0-8 15,-2 3-1-15,0 4 2 0,-2 2 5 0,-2 4 8 16,1 1 7-16,-1 2 3 0,0 4 2 0,0-1 1 15,0 1 2-15,0-1 1 0,1 0 2 16,4-3-1-16,-1-3 1 0,3-3 0 0,-1-3 1 16,2-1 4-16,-1-3 4 0,-3-1 6 0,4-2 11 15,0 0 2-15,-1 0 3 0,4-6-6 0,-1-3-8 16,2-2-6-16,0-1-4 0,0-4-1 16,-1-2-2-16,-1 2 0 0,3-3 1 0,-3-3 0 15,-1 2 1-15,0-3-1 0,-1 0 0 0,0-4 1 16,-2 0-2-16,1-4 0 0,0-1-2 15,-3-2-1-15,3 0-2 0,-4-3 0 0,5-1-2 0,-5 0-1 16,3-3 0-16,-3 3-2 0,4-1 4 0,-4 2 2 16,3 4 2-16,-1 1 5 0,1 4-3 15,-2 6 1-15,-1 5 4 0,0 4-1 0,-1 7 1 16,-2 1-5-16,1 4-10 0,-1 1-14 16,0 0-6-16,0 7 2 0,0 5 6 0,3 7 15 15,-2 4 6-15,-1 7 2 0,0 5 0 0,0 4-3 16,0 6 2-16,0-1 0 0,0 3-3 0,-1 3 7 15,-2 2-6-15,1-2 1 0,-3 2-1 16,1-1-5-16,-1-2 4 0,2-3-2 0,1-3 0 16,2-4-1-16,0-6-5 0,5-7-4 0,4-6-7 15,1-6-12-15,3-5-17 0,-2-8-43 0,3-2-128 16,-4-9-367-16,-3 4-1069 0</inkml:trace>
  <inkml:trace contextRef="#ctx0" brushRef="#br0" timeOffset="77794.9824">24843 5041 2302 0,'0'0'295'16,"0"0"-215"-16,0 0-47 0,0 0 0 0,0 0 1 16,0 0 1-16,0 0-11 0,0 0-19 15,146 9-19-15,-110-3-25 0,1 1-53 0,-3 1-87 16,-7-2-324-16,-11-2-1025 0</inkml:trace>
  <inkml:trace contextRef="#ctx0" brushRef="#br0" timeOffset="78769.5321">26916 4053 1080 0,'0'0'343'0,"0"0"-135"0,0 0-11 0,0 0 1 16,0 0-11-16,0 0-29 0,0 0-30 0,0 0-22 16,0 0-16-16,0 0-19 0,0 0-13 0,0 0-10 15,40-130-10-15,-29 108-7 0,-1 1-9 0,0-1-4 16,2-1-3-16,-2 0-4 0,-1-1-2 0,1-2-1 16,-3-2 0-16,0-1-4 0,-1-1 1 15,-2-2-3-15,2 0-4 0,-3-2 1 0,1-1-7 16,0-2-4-16,1 1-1 0,-1-1-3 0,1 3 7 15,1 2 4-15,-4 1 4 0,1 5 8 16,-1 3 8-16,-2 4 2 0,0 6 4 0,0 4 3 16,0 4-9-16,-3 5-8 0,-1 0-8 0,-7 6-9 15,-1 8 5-15,-6 7 9 0,-2 7 7 16,-5 7 5-16,3 3-1 0,1 8-2 0,3 2 0 16,2 3-1-16,6 2-2 0,2-2-2 0,3 0-3 15,4-1-3-15,1-1 1 0,3-3-1 0,4-4-2 16,3-4 1-16,5-4-3 0,-1-7 1 0,2-4-1 15,-1-7 0-15,1-2 0 0,0-3 1 16,2-5 0-16,-2-2 0 0,0-3-5 0,0-1-11 16,0 0-19-16,-1-5-35 0,0-6-53 15,-3-2-90-15,0-1-188 0,-6 1-534 16,-1 4-427-16</inkml:trace>
  <inkml:trace contextRef="#ctx0" brushRef="#br0" timeOffset="79112.1776">27250 3782 1088 0,'0'0'250'0,"0"0"17"0,0 0 40 15,0 0-4-15,0 0-58 0,0 0-64 0,0 0-50 16,0 0-37-16,133-15-23 0,-107 7-17 16,1 0-6-16,2-2-2 0,-4-1-3 0,-4 0-1 15,-1 2-4-15,-5-2-3 0,-3-1-3 0,-4-2-5 16,-1 0-6-16,-4-1-7 0,-3-1-4 0,0 2-3 15,0 0-3-15,-6 2-2 0,-1 1 0 16,0 2-2-16,-4 3 0 0,3 3 0 0,-2 1 2 0,-2 2 0 16,2 0 0-16,-1 7 0 0,-4 5-2 15,1 2-1-15,-1 3 3 0,1 3-3 16,1 2 2-16,3 0 1 0,1 3 0 0,0 2 0 16,3 1 0-16,2 0 0 0,3-1 3 0,1-1 0 15,0 0-4-15,4-3 1 0,3-3 0 0,2-2-2 16,1-3 6-16,0-4 1 0,2-3-1 0,2 0 2 15,1-3-4-15,-1-3-4 0,2 1-11 0,1-2-19 16,3-1-25-16,0 0-38 0,0 0-56 16,3 0-77-16,-1-3-130 0,-3 0-243 0,-7 1-576 0</inkml:trace>
  <inkml:trace contextRef="#ctx0" brushRef="#br0" timeOffset="80297.064">28137 3662 1728 0,'0'0'196'0,"0"0"-8"16,0 0 15-16,0 0-6 0,0 0-23 15,0 0-42-15,-128 73-38 0,114-60-30 0,3 1-25 16,1-2-14-16,4 3-8 0,2 0-7 16,3 1-2-16,1 0-3 0,0 3-4 0,4-2 0 15,2 0-2-15,4-2 4 0,2-2 0 0,2-4 8 16,2-3 4-16,3-3 3 0,-3-3 7 0,0 0 2 15,0-3 10-15,-4-5 3 0,-3-3-3 0,-2-3-2 16,-2-3-11-16,0-1-7 0,0 0-7 16,-4 1-5-16,-1 0-3 0,0 1 0 0,0 5-3 15,-2 3 2-15,-2 3-1 0,1 0 1 16,2 4-4-16,1 1-6 0,0 0-15 0,0 0-16 0,0 1 3 16,0 4 5-16,3 3 16 0,2 2 13 15,1 1 2-15,1 4 1 0,3 0-3 0,4-2 1 16,1 1-2-16,4-3 2 0,1 0 0 15,3-2 3-15,4-3 4 0,0-3 1 0,1-2 10 16,1-1 3-16,1-1 3 0,-4-5 5 0,-2-2-2 16,-2-2 0-16,-1-2 2 0,-2-2-4 0,-1-2 0 15,-1-3-4-15,-2-1-4 0,-1 0-2 0,2-3-4 16,-5 0-1-16,2 0-3 0,-3 3 3 16,-2 0-4-16,1 6 1 0,-7 2 0 0,2 2-7 0,-3 5 5 15,-1 3-2-15,0-1-4 0,0 3-3 16,0 0-17-16,-1 0-17 0,-3 0-7 0,-1 3 5 15,-3 4 12-15,-2 3 14 0,-1 3 6 0,-2 2-5 16,1 3-2-16,2 2-5 0,1 1-5 16,2 4-1-16,0-1-10 0,4 1-3 0,1-1-9 15,2-4-9-15,5-2 7 0,5-5 11 0,6-2 20 16,-1-5 20-16,5-1 12 0,-3-5 6 0,0 0 6 16,-1-5 5-16,2-2-1 0,0-5-1 15,-2-1-2-15,3-3-6 0,-4-1 4 0,2-3-1 16,-1-1-3-16,-2-1 3 0,1-2-7 0,-1-2 0 15,-3-2-1-15,-1-2-5 0,1-4 1 0,-1-2-3 16,0-3-2-16,0-1-1 0,0-4 0 16,0-1-3-16,2-1-3 0,-1-2-2 0,1-2-7 15,1 0 0-15,-2-2-2 0,0 1 4 16,-4 2 4-16,0 4 4 0,-1 7 6 0,-4 6 5 16,-2 4 7-16,0 9 3 0,0 4 2 0,0 4 0 0,-2 5-6 15,0 4-11-15,-2 2-17 0,2 0-13 16,0 5-1-16,-5 6 8 0,-1 8 13 15,-1 4 8-15,1 7 2 0,-2 3-2 0,1 3-1 16,1 3 1-16,5 4 0 0,-2 2 0 0,3 2 0 16,2 1 0-16,0-1 0 0,0-2 1 0,0 1 0 0,0-3 1 15,0-1-8-15,4-3-1 0,2-6-3 16,3 0-4-16,2-7 6 0,0-3 0 0,6-4 3 16,-2-5 7-16,4-2-1 0,1-4 5 0,1-4 2 15,3-4 3-15,-2 0 2 0,-1-6 1 16,-1-5 0-16,-3-1-4 0,0-5 2 0,-5-3-2 15,1-2 0-15,-3-2 0 0,-4-3-6 0,1 2-1 16,-3 0-3-16,-3 1-2 0,-1 3 2 0,0 4 2 16,-2 4 2-16,-2 5 1 0,-1 1-1 15,3 4-5-15,-1 2-9 0,-3 1-3 0,2 0-6 16,-6 8 4-16,1 2 4 0,-2 2 1 0,-3 6 5 16,4 2-1-16,0 1-1 0,2 2-3 15,1 2-1-15,4 1-1 0,-2 2 3 0,4-1 0 0,1 1 0 16,0-2-1-16,1 0-4 0,7-5-2 15,3-2 5-15,0-4 3 0,7-5 9 0,-2-2 11 16,1-4-1-16,1-3 3 0,1-1 3 0,-5-1-4 16,4-7 5-16,-5-2-1 0,4-4-1 0,-4-3 0 15,3-1-2-15,-3-2-3 0,-1 0 0 16,1-2-3-16,1-1-3 0,-1 0-2 16,3 0-4-16,-1-3 0 0,3 4-1 0,2 0-1 15,-1-1 0-15,0 5 1 0,-1 3-2 0,-2 5 1 0,1 4-2 16,-5 4 1-16,-2 2-5 0,-4 0-4 15,-1 5-2-15,-3 6-7 0,1 4 8 0,-1 4 3 16,-2 2 3-16,0 5 7 0,0 1-3 0,0 3 1 16,-4 0-1-16,3-1-2 0,1 0 3 15,1-4-2-15,7-3 1 0,2-3 1 0,1-2-8 16,5-4-11-16,-2-4-28 0,3-2-55 0,-2-4-106 16,-2-2-292-16,-6-1-1152 0</inkml:trace>
  <inkml:trace contextRef="#ctx0" brushRef="#br0" timeOffset="81297.6857">26917 4757 469 0,'0'0'597'0,"0"0"-184"0,0 0-112 0,0 0-40 0,0 0-29 16,0 0-38-16,0 0-36 0,0 0-37 15,0 0-34-15,0 0-28 0,0 0-23 0,0 0-17 16,0 0-5-16,0 0-6 0,81-69-5 0,-76 72 3 16,-1 3-6-16,1 3-2 0,-1 2-1 15,-2 3-3-15,1 3 1 0,-2 1 1 0,-1 4 0 0,0 0-4 16,0 0 4-16,0 3-1 0,-4-1-2 16,0 0 3-16,0-2-4 0,1-1-1 15,-1-1-2-15,1-6-2 0,2-3 4 0,0-4 1 0,1-3 7 16,0-3 16-16,0-1 15 0,0 0 17 0,0-2 0 15,0-7-8-15,2-3-19 0,2 0-16 16,-1-6-2-16,2-2-4 0,0-2 7 0,1-1 2 16,1-1 1-16,2 0 4 0,0-2-9 15,3 2-2-15,1-1-5 0,3 1-5 0,-2 1 2 0,2 2-2 16,-4 3 1-16,1 4-3 0,-2 5-1 16,-2 3-6-16,-2 2-5 0,3 4 2 0,-4 0-7 15,1 7 4-15,0 2 5 0,-1 3-3 0,0 3 9 16,1 2 2-16,-5 3 2 0,-1 1 0 15,1 0-2-15,-2 3 0 0,0-2 1 0,-2 2 1 16,-1-1-4-16,-4-2 0 0,0-3-2 16,2-3-2-16,1-4 4 0,2-4 6 0,1-4 9 0,-1-3 27 15,1 0 21-15,1 0 10 0,0-5-5 16,0-4-22-16,0-2-25 0,1-2-12 0,4-3 2 16,2-1-4-16,1 1 8 0,2-1 3 0,1-1 0 15,2 4 9-15,1-1-9 0,-2 2 1 0,2 2-2 16,0 3-5-16,-2 3 9 0,-2 1-1 0,1 3-3 15,-2 1 0-15,-2 0-5 0,1 6 0 16,-1 2 1-16,2 3 4 0,-4 2-3 0,1 2-2 16,-1 2-3-16,-1 2-7 0,2 0-2 0,-2 1-6 15,-3 1-7-15,3-2-10 0,1 0-24 0,0-1-34 16,1-2-58-16,4-1-94 0,2-4-103 0,6-1-123 16,-7-4-433-16,-2-2 273 15</inkml:trace>
  <inkml:trace contextRef="#ctx0" brushRef="#br0" timeOffset="81971.9513">27836 4689 1840 0,'0'0'115'0,"0"0"-38"16,0 0 29-16,0 0 39 0,0 0 22 0,0 0-16 15,0 0-37-15,-129 17-30 0,110-9-23 0,0 3-16 16,4 1-7-16,0 1-13 0,3 1-10 0,2 3-10 15,1 1-12-15,6-1-4 0,0-1-9 16,3 1-8-16,3-3 1 0,6-4 1 0,3-2 7 0,0-1 10 16,4-4 7-16,-2-2 8 0,3-1 5 15,-4-1 5-15,2-4 3 0,-4-3 5 0,0 0 1 16,-3-3 0-16,-2-2-2 0,-4-1-4 16,1-1-4-16,-2 0-2 0,-1 2-2 0,0 2-1 15,0 1-1-15,-4 2-1 0,2 3 3 16,1 2-6-16,-2 1-4 0,3 2-10 0,0 0-15 0,-1 0-8 15,1 5 2-15,-1 3 6 0,-1 1 12 0,2 3 7 16,0 2-2-16,0 0 1 0,3 1-5 16,2 1 1-16,1 0-1 0,2-3-1 0,0 1 3 15,2-2 1-15,4-3 4 0,0-2 4 0,-1-1 7 16,4-3 5-16,-5-3 9 0,3 0 6 16,-2-3 7-16,-1-6 2 0,-1-2-3 0,0-2-4 15,2-2-6-15,-1-3-3 0,1-1-3 0,-2-2-2 16,-1 1 0-16,1-1-4 0,-2 0-5 15,1 1-3-15,0 4-2 0,-2-1-3 0,1 5 2 0,-1 3 0 16,-1 2-4-16,-2 3-2 0,0 3-4 16,0 1-5-16,0 0-1 0,0 3-4 0,2 5 0 15,1 1 5-15,0 3 1 0,-1 2 5 16,1 1 3-16,0 1 0 0,0 1-1 0,-2 1 2 16,1-1-4-16,-5 0-2 0,3 0-5 0,-3-1-2 15,-2-1 0-15,0-3 0 0,0-2 3 0,0-3 2 16,0-3 13-16,0-4 23 0,0 0 29 0,0-1 6 15,0-6-14-15,0-3-25 0,2-2-29 16,5-3-7-16,-2-2 4 0,4-1 5 0,0 2 6 16,2-3 4-16,2 2 2 0,-2 1 0 0,2 0-1 15,-1 0-1-15,-1 3 0 0,1 4 0 0,-2 0 1 16,1 4-1-16,-3 1-1 0,0 3-3 0,-3 1-2 16,1 1-2-16,1 5 1 0,-1 2 0 15,1 3 2-15,2 2 1 0,-2 3-1 0,2 2 1 16,-1 0-4-16,1 0-8 0,0 3-10 0,0-2-17 15,-3 1-23-15,1 0-37 0,1-1-71 16,2-1-123-16,-4-6-295 0,-1-4-918 0</inkml:trace>
  <inkml:trace contextRef="#ctx0" brushRef="#br0" timeOffset="82402.7547">28743 4580 2055 0,'0'0'68'0,"0"0"-35"16,0 0 22-16,0 0 34 0,0 0 15 0,0 0-4 15,-130-8-24-15,109 16-23 0,3 3-13 0,1 2-9 16,2 4-7-16,-2 4-6 0,3 3-4 0,-2 2-7 16,2 2-10-16,3 1-8 0,5-3-14 15,4 1-17-15,2-6-2 0,8-4 7 0,4-3 14 16,2-5 21-16,1-4 12 0,1-1 7 0,-1-3 5 15,0-1 5-15,0-1 7 0,-4-7 3 0,3 0 3 16,-3-5-2-16,-1 0-2 0,1-5-6 16,-2 0-4-16,0-1-3 15,-2-1-7-15,2-1 0 0,-3 0-5 0,0 1 0 0,0 4 1 0,-3 0-2 16,2 4 2-16,-2 2 1 0,-1 3-2 16,-2 5-4-16,1 1-11 0,0 1-17 0,-1 0-30 15,2 2-9-15,-2 3 6 0,1 6 15 0,2 0 27 16,-1 4 13-16,0 1-2 0,5 0 1 0,-1 2-3 15,1-1 0-15,2-1 3 0,1-1-4 0,4-2 2 16,0-3 2-16,0-2 0 0,2-3 5 16,-3-2 2-16,1-3-2 0,-3 0-2 0,2-1-7 15,-2-5-14-15,-1-3-29 0,-1-1-49 0,-4-3-63 16,2-1-132-16,-4 0-277 0,0 3-382 16,0 3 277-16</inkml:trace>
  <inkml:trace contextRef="#ctx0" brushRef="#br0" timeOffset="83440.9574">29313 4482 927 0,'0'0'155'0,"0"0"11"0,0 0 73 15,0 0 42-15,0 0-24 0,0 0-81 16,0 0-60-16,0 0-34 0,0 0-13 0,-120-11-5 0,105 19-9 15,-2-1-12-15,-3 4-13 0,4 1-14 16,-2 0-4-16,2 5-5 0,-1 0 0 16,3 2-2-16,0 3-5 0,2 1-5 0,-1 1-9 15,6-1-8-15,2-1-15 0,2-1-6 0,3-5 9 16,0-1 8-16,3-5 20 0,2-2 15 16,0-5 13-16,3 0 27 0,-3-3 23 0,3 0 13 15,0-5-2-15,2-2-17 0,0-4-19 0,1-1-12 16,1-4-3-16,0-1-2 0,2-2 0 15,-1-3 0-15,-2-1-3 0,0 0 1 0,-2-1-9 16,1 2-3-16,-2-2-2 0,2 2-7 0,-3 2 3 0,-1 2 0 16,2 1 2-16,-1 4 2 0,-2 3 0 15,-3 3-2-15,1 4-4 0,-1 2-6 0,-1 1-17 16,1 0-15-16,-1 6-5 0,5 5-5 0,-1 5 15 0,4 7 13 16,-1 3 2-16,0 7 6 0,-1 4-2 15,1 2 1-15,-1 5 1 0,-4 2 2 16,-1 2 4-16,0 2 4 0,-2 4 0 0,-2 1 2 15,-2 3-2-15,-4 2 0 0,0-2-2 0,-1-2 1 16,-1 0-3-16,-3-3 0 0,0-4-1 0,-4-2-3 16,-3-3 3-16,-1-6 1 0,0-5 2 0,-5-2 4 15,-1-6-1-15,-2-4 0 0,1-6 0 0,3-3 0 16,-1-5 3-16,6-5 5 0,4-2 9 16,-1-1 3-16,1-8 6 0,2-2-3 15,0-1-5-15,-1-4-4 0,3 1-7 0,2-4-2 16,0 1-3-16,0-4-6 0,4 0-1 0,1-2-2 15,2-3-2-15,0 1-1 0,3-1 0 16,0 1-2-16,3-1-1 0,2 2 3 0,4 0-5 0,5 0-2 16,2-1-2-16,3-2-6 0,3 1 4 0,5-2 3 15,0 1 0-15,4-2 9 0,5 1-4 16,-1-1 0-16,2-1 0 0,3 1-2 0,3-2-1 16,2 0 4-16,-3 0 4 0,0-1-4 0,-1 1 8 15,-2-2-2-15,0 0-1 0,-4-1 4 0,-1-1-7 16,-1-1 0-16,-3 2-1 15,-5 1-2-15,-5 4 8 0,-1 2 4 0,-8 3 2 0,-2 3 4 16,-7 1-1-16,-1 4-1 0,-1-1-1 0,0 4 3 16,-3 0-5-16,-5 2-1 0,3 5-1 0,-3 0-15 15,-1 4 5-15,-1 2-6 0,-1 1-2 16,0 2 10-16,-5 8-5 0,3 4 4 0,-3 4 2 16,1 3-2-16,-3 5 3 0,5 2 1 15,-2 4 3-15,2 1-3 0,-1 3 2 0,1 1-2 16,3 0-4-16,3 1 4 0,3-4-6 0,4-2-1 0,1-3 3 15,7-5-5-15,1-2 6 0,2-5 1 16,2-3 2-16,0-3-2 0,-1-3 2 0,5-1 3 16,-3-4 3-16,4-3 8 0,1 0 0 0,-3-4 2 15,4-6 1-15,-1-2-7 0,1-4 3 16,0-2 0-16,-2-3-4 0,1-2 6 0,-3-2-8 16,4-3-3-16,0-1-2 0,4-2-4 0,0-1 0 15,0 0 0-15,4-1-1 0,2 0-1 0,-1 5 2 16,-4 2-1-16,1 6 3 15,-6 4 5-15,-5 6-7 0,-1 4 2 0,-5 4-4 0,-2 2-8 0,1 1 0 16,-2 8-3-16,-2 3-1 0,-2 4 3 16,2 5 3-16,-4 3 2 0,0 4 4 15,0 1 1-15,-4 3 2 0,2-2 1 0,1-1 0 16,-1 2-2-16,2-4 2 0,0-1-3 0,0-5-4 16,0-1-7-16,3-4-16 0,1-1-28 0,1-4-53 15,-3-1-106-15,0-3-262 0,1-5-786 0</inkml:trace>
  <inkml:trace contextRef="#ctx0" brushRef="#br0" timeOffset="121192.9654">30231 3274 0 0,'0'0'26'0,"0"0"-49"0,0 0 20 0,0 0 3 0,0 0 24 16,0 0 90-16,0 0 64 0,0 0 35 15,0 0 13-15,0 0-29 0,0 0-39 0,0 0-21 16,-8-17-16-16,5 17-9 0,2-1-5 16,1-1-4-16,-1-1-8 0,0 1-5 0,-1-1-15 0,-3 0-11 15,3-1-14-15,-2-1-9 0,-1 2-7 16,2-1-1-16,0 1-1 0,-1-1-1 0,3 1-1 16,0-1-3-16,-1 1-4 0,0-2-5 0,-3 2-3 15,3-3-2-15,-4 2-1 0,1-1-3 0,-2-2-4 16,2 0-1-16,-2 0-1 0,-2-3 2 15,-1 0-1-15,0 1-1 0,0-2-3 0,-2 1-1 16,-1-2-1-16,-3 1-1 0,-3-2 0 0,1 2 1 16,-1-2-2-16,-4 0-3 0,0 0-1 15,0-1-1-15,-4-1 1 0,1 2 5 0,0-1 0 16,-3 2 1-16,2 0 0 0,0 0-1 16,-1 1-1-16,1 1-1 0,0-2 0 0,-1 2-1 0,-2-2 0 15,1 2 1-15,2 0-1 0,-1 2 0 16,-2-1 3-16,1 2-1 0,0 0 0 0,-2 0-1 15,1 1 0-15,-1 0 0 0,0 0-1 0,-1 0 1 16,0 3-1-16,-1-2-1 0,-1 0 5 0,2 1-2 16,-3 1 1-16,1 0 1 0,2 2-2 15,0-1 1-15,1 0-3 0,0 0 1 0,0 1 0 16,1 0 0-16,-1 1 1 0,-1 0 0 16,1 0 2-16,1 0 0 0,1 0 1 0,0 0 4 15,0 0-2-15,1 0 3 0,4 1-4 0,-4 0-3 16,5-1 2-16,-2 2-3 0,2 0 3 0,2 0-1 15,0-1-2-15,-1 2 1 0,1-1 0 0,-4-1 2 16,2 0 0-16,1 1 0 0,-4-1-1 0,1 0 0 16,-2 0 1-16,3 0-2 0,-3-1 2 0,5 2 1 15,-2-2-2-15,0 0 1 0,1 0-2 16,0 1-1-16,0-1-1 0,-1 0 1 0,2 1-2 16,-2-1-1-16,2 1 0 0,-2-1-1 0,2 0 2 15,-2 0 2-15,-1 2 1 0,-1-2 0 16,-1 0-3-16,-2 1 2 0,-1 0-2 0,-1 0-1 0,1 1 5 15,-1-2-2-15,1 3 3 0,-1-2-2 16,0 0 0-16,1 1 0 0,0 1-1 0,0 0 2 16,4-2-2-16,-1 3-2 0,0 0 6 15,2 1-7-15,-2 0 3 0,1 1-1 0,-1-1-1 16,-2 2 2-16,3-1-1 0,-1 2 1 0,0 0 2 16,2 1 0-16,-2 1-1 0,2-1-4 0,-1 0-12 15,0 1-22-15,2 0-34 0,-3 1-34 0,2-1-26 16,-1 3-5-16,1-4 12 0,0 1 19 15,1 1 21-15,0-2 25 0,0 0 18 16,-1 2 16-16,1-3 11 0,-1 2 1 0,3 0 3 16,-2 1 2-16,1 0-2 0,0 1 4 0,0 1 2 0,1 1-3 15,0 2 1-15,-1 0-3 0,2 0-2 16,0 2 2-16,2 0 1 0,1-2-1 0,1 2 3 16,-1 0 4-16,3 1-3 0,-1 0 9 0,-1 1 2 15,0-1-2-15,0 0 8 0,-2 3-6 0,0-2-1 16,3 1 1-16,-1 0-2 0,0-2 0 15,2 0 0-15,2-2-3 0,-2-1-4 0,2 1 4 16,0 0 1-16,0-2 8 0,2 2 6 0,-2 1 6 16,2 0 8-16,-1-3 5 0,2 3 4 15,0-1 1-15,0-1 3 0,1 2 12 0,0 0 7 16,1 0 6-16,-2 3-1 0,0 2-11 0,1 2 24 16,-3 4 4-16,2 3 1 0,0 1-7 0,0 1-37 15,1-1-18-15,3 1-6 0,-3-1-5 16,2 2-3-16,2-2 0 0,0-1-5 0,2 1-1 0,2-4 0 15,0 0-2-15,1-1 2 0,0-3-3 16,2 0-1-16,1-1-1 0,2-1 0 16,0-2-1-16,1 3 5 0,1-1 2 0,1 2-3 15,1 1-1-15,3-2-2 0,-1 0 3 0,2 1 7 16,2-1 2-16,-4 3-2 0,4 0-1 0,-4 2-3 16,0-1 0-16,2 0 1 0,-5-1-3 0,2 0-8 15,-1-2 0-15,0-1 2 0,-2 0 4 0,3-1 6 16,0 0-3-16,2-1-2 0,1 0-4 15,2-1-8-15,2-1 2 0,1 1 3 0,2-4 13 16,1 1 11-16,0-1 4 0,3-2 0 0,1 0 8 16,1-1 8-16,-1-1 2 0,0 0 5 0,1-1-9 15,-1 0-13-15,2 2 0 0,-1-1-1 16,3 1-8-16,-3 2 7 0,-2-2 2 0,3 2 3 16,-1-3 6-16,2 1-2 0,-2 0-4 0,1 0-3 15,2-1-8-15,-2 1 7 0,0 1 11 0,1-2 10 16,2 1 7-16,1 0 0 0,3-1-10 15,3 0-12-15,3 1 6 0,1-2 1 0,2 0 2 16,1 0 1-16,-1-1-8 0,0 0-9 0,1 0-4 16,-1 0-4-16,-2 0 0 0,2 2-4 15,-1-2 1-15,-3-1-2 0,-2 0 0 0,-1-1-1 0,0-2-1 16,-1 2 1-16,-1-3-4 0,2-1 3 16,0 0 2-16,1-2-2 0,4 0 6 0,0 0-5 15,1-1-1-15,1 1 0 0,-2-2-6 0,1 1 6 16,-1-1 0-16,-4-1 0 0,0 0-1 0,1 0 0 15,-1 0-1-15,-1 0 1 0,-4 0 1 16,0-2-2-16,0 1 0 0,-3-1-1 0,3-1-2 16,-1 1 3-16,0 0-1 0,0-2-1 0,1 0 4 15,-2 1-6-15,1 0-4 0,-1-1-2 16,-1-1-4-16,1-1 3 0,1-1 2 0,1 0 3 16,-1-3-1-16,0 0 5 0,-1 1 2 0,1-2 1 15,-1-1 4-15,1 2-3 0,0-1 0 0,1 0-3 16,-1-1-3-16,-1 0 2 0,2-2-1 0,-2 1 1 15,1 0 0-15,-1 0-2 0,0 1 1 16,-1 0 0-16,-1 0 0 0,-2 2 1 0,2-1-2 16,-1-1 0-16,1-1-3 0,0 2 6 0,2-2 0 15,0 1 0-15,0-1 3 0,1 0-3 0,-1 1 0 16,1-1-3-16,-1 0-2 0,1 0-1 16,0 2-4-16,0-1-4 0,0-1-2 0,-1-1-3 15,-1 0-1-15,1 0 2 0,-1-1 5 16,-1 0 3-16,-2 0 6 0,3 1 3 0,-3-2-1 0,-1-1 5 15,-1 1 0-15,0 0 3 0,-3 0 0 16,1 1-2-16,-1-2-1 0,3 3 0 0,-2-2 0 16,1-1 0-16,-1 3-3 0,0-4-2 15,-1 1-9-15,3 1 2 0,-3-2 2 0,-2 0 1 0,1 0 11 16,-5 1-2-16,4-1 3 0,-2 0 1 16,-2 0 3-16,1-2-2 0,-3-1 3 0,-1 2 1 15,3-2 0-15,-3 2 5 0,0 0-2 0,-1 2-1 16,-1-3-2-16,1 3-8 0,-2-2 0 0,1 2 3 15,0-1-9-15,-1 0 3 0,0 0-1 0,1-1-4 16,0 0 4-16,-1 0 1 0,-2 0-1 16,3-1 1-16,-1 1 1 0,0 0-1 0,0-1 1 15,-1-1 0-15,-3 0 0 0,3 2 4 16,-1-2 0-16,-3 0 2 0,-1 1-1 0,1 0-3 16,-2 1-1-16,-1-1-6 0,-1 1-1 0,0-1-8 0,0 0-6 15,0 3-5-15,-1-3-2 0,-1 2 5 16,-2 0 4-16,3 1 6 0,-1-2 5 0,0 1-2 15,-4 1-1-15,4 0-4 0,-2 2-3 16,-2-1 3-16,3 1-4 0,-4-1 1 0,-2 2-4 16,3-1-1-16,-3 0 0 0,-1-1-3 0,-5-1-3 15,2 2-3-15,-5 0 2 0,3-1 7 0,-3 1 8 16,-1 0 10-16,4 0 5 0,-3 3 4 0,2 2 1 16,3 0-2-16,2 3-3 0,1 0-3 15,-1 1-5-15,2-1 1 0,0 2 0 0,4 0 5 16,-3 1 0-16,1-1 3 0,2 1 1 0,-1 1-1 15,2-2 3-15,-3-1-2 0,3 1 0 16,-2-1-1-16,-1-1 0 0,3 0-2 0,-5-1-1 0,2 1-3 16,1-1-4-16,-3 0 2 0,-1-1-3 15,0-1 1-15,0 2 0 0,-2-1-1 0,1 0 1 16,-3 0 2-16,2 0 2 0,1 1 1 0,-2-2 2 16,2 2 1-16,-3-1 3 0,3 0-1 15,0 1-1-15,2-2 2 0,-2 3-1 0,2-2 2 16,3 0-1-16,-4 1 0 0,2-1-1 15,0 1 0-15,-1-2 4 0,-1 0-1 0,4 1 0 0,-2 1-2 16,1-1-1-16,1 0 1 0,0 2 0 0,-1-1 1 16,3 0-5-16,-4-2-4 0,0 1 0 15,1 0-3-15,-3-1 0 0,-4-2 1 0,2 1 0 16,-6-1-7-16,3 2 1 0,-4 1-2 0,0 1-4 16,-1-1-5-16,-2 1-14 0,-5 0-41 15,-2 0-127-15,-5 1-178 0,10 2-309 0,5 2 185 16</inkml:trace>
  <inkml:trace contextRef="#ctx0" brushRef="#br0" timeOffset="122130.6674">29638 5063 373 0,'0'0'392'0,"0"0"-97"0,0 0-15 15,0 0-26-15,0 0-22 0,0 0-24 0,0 0-34 16,0 0-22-16,0 0-23 0,0 0-11 0,0 0-13 16,0 0-12-16,0 0-8 0,0 0-14 15,-7-39-10-15,7 39-11 0,0 0-14 0,0 0-16 16,0 0-12-16,0 0-12 0,0 0-10 0,0 0-5 16,0 3-8-16,2 1 5 0,-2 2 7 0,2 7 6 15,-1 3 12-15,-1 4-1 0,0 3-1 16,0 3 5-16,0 0-4 0,0 3-1 0,-6-1 3 15,3 3-6-15,-4-2 2 0,3 3-1 0,-3-3 1 16,3 2-2-16,-3-2 3 0,4 0-1 0,-1-5-1 16,2-3 4-16,2-3-3 0,0-7 1 0,1-3 1 15,4-3-5-15,-2-2 9 0,1-1 3 16,2-1 4-16,5-1 10 0,1 0 5 0,9 0 2 16,6 0-2-16,5-1-2 0,7-2-7 0,4-1-3 15,7 2-2-15,3-2-4 0,4 2 2 16,-4 0 0-16,5 1-3 0,-5 1 3 0,-3 0-6 15,-5 0-3-15,-6 0 0 0,-3 1-5 0,-6 0-2 16,-7-1-5-16,-1 0-7 0,-4 0-17 0,0-1-27 16,-5-2-45-16,-1 0-53 0,-3-1-80 0,-1 0-200 15,-4 3-528-15,0-2-327 0</inkml:trace>
  <inkml:trace contextRef="#ctx0" brushRef="#br0" timeOffset="122398.7746">30560 5157 1472 0,'0'0'464'0,"0"0"-372"0,0 0 19 0,0 0 48 0,0 0 19 16,121 66-22-16,-99-46-37 0,-1 3-35 16,-6 1-21-16,0 3-18 0,-6 1-12 0,-5 4-10 15,-4 0-6-15,-3-2 0 0,-8 2-2 16,-7-1 2-16,-5-2 0 0,-4-2-5 0,-5 0 1 15,-4-2-2-15,1-3-5 0,-3-1 3 0,3-4-7 16,-1-3-3-16,5-4-4 0,7-1-11 0,-2-3-11 16,7-2-18-16,7-3-26 0,1-1-34 15,7 0-58-15,3 0-107 0,1-1-370 16,0-1-908-16</inkml:trace>
  <inkml:trace contextRef="#ctx0" brushRef="#br0" timeOffset="122864.3897">31175 5148 2359 0,'0'0'167'0,"0"0"-79"0,0 0-15 16,0 0 6-16,0 0 5 0,0 0 0 0,0 0-27 15,0 0-30-15,0 0-10 0,0 0-6 0,0 0 4 16,0 0 11-16,0 0 0 0,10 122-3 15,-10-81-5-15,0 3-3 0,1 4-6 0,2-3 2 16,-2 0-3-16,0-2-1 0,-1-2-1 0,0-3-2 16,0-3-2-16,0-1 2 0,0-4-1 0,0-4 1 15,0-5-1-15,-1-5 0 0,0-5 0 16,-3-4 1-16,3-2 0 0,1-5 11 0,-1 0 16 16,-1 0 11-16,-1-5 1 0,-2-5-11 0,0-4-19 15,-2-5-14-15,-1-6-2 0,-2-4 0 16,2-5 5-16,2-2-2 0,-1-4 1 0,2-1-1 15,0-4 1-15,5-4-1 0,0 0 1 0,2-2 0 16,7 2-2-16,1 2 2 0,2 5-2 0,4 5-4 16,-3 7-1-16,4 6-6 0,-4 7-5 0,4 5-3 15,-4 4-2-15,6 6 2 0,-2 2 2 0,3 0 3 16,2 8 4-16,-1 3 3 0,1 5 0 16,0 2 3-16,-2 3 1 0,-2 2-3 0,-4 0-1 15,-4 1-1-15,-4-1-5 0,-6-5-2 0,-1 1 1 16,-7-3 2-16,-4-1 6 0,0-6 4 0,-3 0-1 15,0-3-1-15,-3-1-7 0,-2-4-14 16,-1-1-12-16,0 0-22 0,2 0-27 16,2-5-44-16,6 1-96 0,3 0-261 0,6 2-723 0</inkml:trace>
  <inkml:trace contextRef="#ctx0" brushRef="#br0" timeOffset="124225.3012">31545 5486 2131 0,'0'0'98'0,"0"0"-174"0,0 0 26 0,0 0 75 16,0 0 95-16,0 0 28 0,0 0-19 0,0 0-35 16,0 0-27-16,123-2-19 0,-101-5-9 15,-2 0-7-15,-2 0 2 0,-3-3-1 0,1 0 0 16,-4-2 0-16,-3-2-4 0,-1-1-3 0,-4-1-4 15,-3 1-7-15,-1-1-6 0,0 2-5 16,-5 1-8-16,-3 3-3 0,-1 2 0 0,-1 1-2 16,-2 3 2-16,1 3-1 0,-4 1 0 0,4 0-2 15,-3 7 0-15,-1 3 2 0,1 0 1 0,1 6 1 16,-2 1-4-16,3 3-1 0,1 4 2 16,1 1 0-16,2 0 4 0,0 1 0 0,5 1 0 15,-2 0-1-15,1 0-2 0,4 0-3 16,0-4-10-16,6-4-9 0,-1-1 0 0,5-7 4 15,0-2 13-15,5-3 17 0,-3-4 9 0,1-2 7 0,-2 0 0 16,5-7-1-16,-3-1 2 0,-2-4-1 16,5-3 0-16,-4-1-1 0,1-2-8 0,-2-5-4 15,3 1-8-15,-3-2 0 0,0-1-5 0,2-1 0 16,-1 0 1-16,5 0-1 0,-5 2 1 16,3 1 1-16,-2 5-2 0,-2 4 2 0,1 3-5 0,-3 3-4 15,0 3-4-15,0 3-5 0,-4 2 0 16,4 0 5-16,0 1 6 0,2 6 5 0,-1 0 4 15,0 4 0-15,0 1 0 0,-1 2 1 0,-4 0-3 16,1 3 2-16,-5-1 2 0,-1 1 0 16,0 0 1-16,-3 2 4 0,-4 0-2 0,-3 0 2 15,0-2 0-15,2 1-2 0,1-4-1 0,1 0 0 16,1 0 0-16,1-2 1 0,4-2 0 0,0-2-3 16,0-1 1-16,7-1 1 0,0-3 2 15,1-2 5-15,4 0 4 0,1-1-2 0,0-1 0 16,5-6-1-16,-1-1-6 0,0-2 2 0,3-2-1 15,-1-4-4-15,0-1 4 0,-2-1-1 16,-2-2-2-16,2-1 5 0,-3 1-4 0,3-3 0 0,-3-1 1 16,1 3-2-16,-1-2 0 0,-3 2 1 15,4 2 0-15,-5 5-1 0,0 2-1 16,-3 4-5-16,2 4-8 0,-1 2-6 0,-1 2-2 16,-1 0 4-16,3 2 6 0,-1 4 3 0,-1 3 3 15,1 6 2-15,0 1-1 0,-1 2 5 0,-2 3-1 16,0-2 1-16,-4 1 0 0,-1-1 0 15,-4 2-2-15,-8 0 1 0,-3-2 1 0,-4 2-5 0,-3 0 3 16,-5-2-4-16,3-1-12 0,0-5-8 0,1-3-12 16,6-4-4-16,1-3 4 0,2-1 1 15,2-2 3-15,2 0 2 0,2-5 1 0,2 1 4 16,6-1 2-16,0 1-9 0,0 0-18 0,1 1-29 16,8-1-30-16,-1 2-3 0,3-1 11 15,2 3 24-15,2 0 30 0,0-1 15 0,4 0 12 16,0-2 15-16,0 1 7 0,1-2 9 0,0 0 8 15,-1-3 9-15,-2-1 13 0,3-3 14 0,-2-1 13 16,0-1 4-16,-1-1 2 0,0-3 0 16,-4 2-5-16,1-2 5 0,-4 1 4 15,-1 3 15-15,-4 0 0 0,1 4-8 0,-4 1-7 0,-1 2-24 16,0 3-12-16,-1 0-10 0,0 3-17 16,0 0-24-16,0 0-23 0,1 0-15 0,-1 5 2 15,0 2 12-15,0 1 20 0,2 0 11 0,0 1 5 16,-1 3-1-16,0 0 0 0,2 4 3 0,0 2-5 15,2-1 0-15,1 3 3 0,1-2 2 0,3 3 3 16,3-3 2-16,0-2 2 0,0-1-5 16,2-4 8-16,1-4 2 0,1-3-2 0,-3-4 2 15,0 0-13-15,0-7-12 0,-1-3-5 0,-3-4-13 16,0-2 7-16,-1-2 1 0,-2-4 5 0,-3 2 7 16,-1 0 0-16,-2-3 1 0,-1 1-1 15,0 1 6-15,-3 1-2 0,0 2 4 0,-1 2 4 16,0 0-6-16,0 4 6 0,-2 2-1 0,3 1-1 15,1 3 5-15,-2 1-7 0,4 2-5 16,0 0-9-16,0 3-11 0,0-1-4 0,5 1 2 16,-1 0 10-16,6 0 3 0,-1 0 13 15,2 0 3-15,3 0 0 0,3 0 8 0,3-2-4 0,1 1 2 16,-1-3 4-16,1 2-5 0,0 1 8 0,-2-2 5 16,-1 2 1-16,-5 1 3 0,-1 0-7 15,-4 0-5-15,-1 0-4 0,-4 4 0 0,2 0 3 16,-2 4 1-16,-1 3 4 0,-1 0-2 0,-1 3 3 15,0 0-2-15,0 2-3 0,0 1 5 0,0-1-9 16,0 0-1-16,0-3 1 0,0 0-3 16,0 0 9-16,5-4 8 0,-3-2 9 0,1-3 7 15,-1 0 4-15,2-2-3 0,-1-1-6 0,0 1-6 16,3-2-10-16,-4 0-7 0,3 0-5 0,-1 0-12 16,0 0 2-16,3 1-8 0,1 0-11 15,-2 2-11-15,1-2-21 0,2 2-20 0,0 0-22 16,-1 1-34-16,-2-1-37 0,0 1-45 0,-2-1-49 15,0 2-67-15,-1-2-96 0,-3 0-115 0,0-1-211 16,0-1 470-16</inkml:trace>
  <inkml:trace contextRef="#ctx0" brushRef="#br0" timeOffset="124794.7471">32927 5542 0 0,'0'0'179'0,"0"0"19"0,0 0 68 16,0 0 70-16,0 0 17 0,0 0-52 0,0 0-66 0,0 0-52 15,0 0-40-15,0 0-20 0,0 0-14 16,0 0-13-16,0 0-17 0,0 0-18 16,9-19-22-16,-8 19-13 0,1-2-7 0,-1 2-4 15,0-1 1-15,0 1-3 0,-1 0-2 0,2 0-5 16,-2 0-4-16,0 0-2 0,0 0-5 0,0 0-2 16,0 0-5-16,0 0-7 0,0 0-7 15,0 0-10-15,0 0-10 0,0 0-4 0,0 0 3 16,0 0 12-16,0 0 13 0,0 1 13 0,0 2 5 15,0-1-1-15,0 0-1 0,0 1 0 0,0-2-3 16,0 2 0-16,0 1 0 0,-2-3 1 0,2 1 3 16,0 1 1-16,-1-1 0 0,1 0 0 15,-1 1 1-15,0-1-1 0,-2 2 4 0,0-2 0 16,1 2 0-16,0 0 2 0,1 1-2 0,-1 0 0 16,-1-1 0-16,1 2 0 0,1-2 2 0,0 2-2 15,0-1 2-15,0 1-2 0,0 0-1 16,-2-1 0-16,1 1 1 15,1 0 0-15,-1 0 2 0,-3 1 0 0,2-2 1 0,-1 1-1 0,-1-1 2 16,3-1 4-16,-3-1 4 0,2 0 12 16,0-1 9-16,-2-2 5 0,2 0 1 0,2 0-1 0,-1 0-2 15,1-2-2-15,1-3-5 0,-1 1-8 16,1-3-7-16,0-1-4 0,0-1-3 0,1-3 1 16,2 1 0-16,0-4-1 0,2 3-2 15,-1-3-3-15,3 0 2 0,-1-1-1 0,1 0 1 16,3 0-2-16,0-2-6 0,3 1-4 0,1 1-6 15,0 1-3-15,2 0-1 0,-2 4-3 0,0 0 2 16,0 4 3-16,-1 2 6 0,-3 2 6 0,2 3 5 16,-3 0 3-16,-1 4-2 0,-1 3 1 15,-1 2 1-15,-1 3 0 0,-1 0 2 0,1 2 3 16,-2 3-3-16,-1 1 1 0,0-1-4 0,1-1 0 16,-1-2-3-16,1 1-8 0,-1-4-19 0,2 1-50 15,0-3-89-15,-3-2-258 0,2-4-1100 0</inkml:trace>
  <inkml:trace contextRef="#ctx0" brushRef="#br0" timeOffset="127504.4879">25172 3528 0 0,'0'0'194'0,"0"0"120"0,0 0 24 0,0 0-4 15,0 0-22-15,0 0-40 0,0 0-35 16,0 0-31-16,0 0-26 0,0 0-30 0,0 0-27 16,0 0-22-16,76 3-19 0,-76-3-9 0,0 0-11 15,-1 0-13-15,0 0-13 0,-1-3-19 16,0-2-4-16,-1-1-5 0,0 0-2 0,-3-3 1 15,1 1-6-15,-2-1-1 0,-3 0-1 0,-1-3-2 16,0 2 2-16,-6-1-1 0,1-1-2 16,-5 0-3-16,-3 0 1 0,-2 0 2 15,-4-1 0-15,-4 1 6 0,-3-1-5 0,-5 2-3 16,-5-1 1-16,2-1-3 0,-6 3 3 0,-2-2-1 0,0 0-1 16,-1 0 1-16,-1 3-1 0,1-2-1 15,1 2 3-15,-4 0 5 0,3-1-4 0,-1 2-1 16,-2 0 0-16,-1 0-7 0,1 1 8 0,-4-1 2 15,2 0 0-15,-1 0 5 0,0 2-4 0,0-1-1 16,4 1 2-16,-1 2-2 0,3 0 1 16,-1 0-1-16,3 2-1 0,1 0-3 0,5 0 3 0,-1 1 3 15,4 0 1-15,-1 1 4 0,1 0-5 16,2 0 0-16,-1 0-2 0,2 2-2 16,0 1 3-16,2 0 1 0,1 0 0 0,0-1 1 0,-2 3-2 15,3 1-3-15,-2 0 2 0,-2 1 1 16,0 0-2-16,0 0 1 0,-3 0-1 0,1-2-3 15,0 1 4-15,-3-2 1 0,2 2 0 0,-5-1 3 16,4 1-3-16,-6-2-1 0,6 3 1 16,-3-2-4-16,3 0 1 0,-2 0-2 0,4 0-3 15,0 1-4-15,2 0 0 0,0-1 3 0,0 1 0 16,1-1 6-16,3 2-1 0,-1-1-3 16,4 1 3-16,-3 0-4 0,2 0 5 0,-4 0 0 15,4 0-2-15,-2 0 4 0,3 0-4 0,0-1 0 16,-1 3 2-16,1-1-2 0,2 0 3 0,1-1-1 15,0 4-2-15,0-2 1 0,1 2 0 0,-1 0 2 16,2 0 2-16,-2 0 4 0,0 4-3 16,0-1 0-16,0 0-1 0,0 0-3 0,0 1 4 15,0 1 0-15,1-2-2 0,2 1 1 0,-1 2-1 0,-1-1 1 16,-1 1 1-16,0 0 0 0,0 2 0 16,2 0-1-16,2 2-2 0,-1 1 0 0,1 2 1 15,0 3 2-15,-3 1 0 0,2 5 2 0,-2 1-1 16,1 2 0-16,-1 3-1 0,1-2 2 15,3 1-1-15,-1-2 1 0,3 0 0 0,2-1-3 16,0 1 1-16,0 0 0 0,1 0 1 0,-2 1-1 16,3-1 0-16,0 1-3 0,0 0 0 0,5 0 2 15,-1-1-3-15,3 1 3 0,1 0-2 16,1 2-2-16,0-2 2 0,0 3-1 0,0 0-1 16,0-1 5-16,-1 0-3 0,1 0 3 0,0 2 1 15,0 0-2-15,1 2 2 0,1 0-1 16,4 2-1-16,-3-1-1 0,3 0 4 0,0 0-5 15,1 0 0-15,2-1 1 0,1-1-6 0,0 0 3 16,0-2 1-16,6-1-2 0,1-2 4 0,2-1-2 16,1-1 0-16,4-3 0 0,0-3-2 0,-1 3 3 15,2-4 1-15,-2 1 1 0,2 0-1 16,0-1 2-16,-2-1 1 0,0-1 1 0,2 0 5 16,-4-2-4-16,2 2 1 0,2-1-1 15,-3-1-4-15,4 1 3 0,0 0 2 0,3-3-1 0,3 4 3 16,3-3-1-16,0 1 2 0,4 1 2 0,2-1 2 15,2 1 6-15,4-1-1 0,1-2-2 16,-1-1-3-16,3-2-5 0,0-1 0 0,0 0-3 16,1-1 2-16,0-2-1 0,0 2-2 0,-1 0-1 15,0-2-1-15,0 1 0 0,0-2 1 16,1 2 2-16,2-4 1 0,3 1 1 0,0-2-1 16,2-1-1-16,3-1 2 0,0 1-1 0,-1-3 3 15,2 1-2-15,-1 0-1 0,-2-1-1 16,-2 0-1-16,-1 0 0 0,1 0 0 0,-4-2-2 0,0 2 0 15,-1-1-3-15,2 1-1 0,-2 0 0 16,-1-1 2-16,0-2 0 0,0 1 2 0,-1-2-3 16,0 0-1-16,2 0 2 0,-1 0-2 15,1-2 8-15,6 0-1 0,-3 0 3 0,4-1 0 16,1 0-2-16,-2 0 3 0,2 0-2 0,-5 0 2 0,5 0-3 16,-3-1 0-16,-1 0-1 15,4-2-1-15,-2 1 4 0,-1 0-5 0,1-2 1 16,2 0-1-16,-3-2-2 0,-1 1 1 0,0-2-2 15,-1 0 1-15,-3-1 0 0,0 0 1 0,2 0-1 16,-3 0 0-16,1-1 1 0,-2-2 4 0,-2 2-1 16,-1 0 3-16,2-2-1 0,-1 2-3 0,-2-2 0 15,3-1-1-15,3 1 0 0,3 0 1 0,1-1-2 16,2 1 0-16,1 1 0 16,-4 0-2-16,3-1 3 0,-6 4-1 0,-1-3-1 0,-3 3 1 15,-4-1 0-15,1 1-1 0,-4-1 1 0,-1-1 1 16,0 0 1-16,-1 0 1 0,1 0-2 15,-1-1 1-15,1 0-2 0,1-1 0 0,3-1 1 16,-2 1-1-16,1-1 0 0,1-2-1 0,1 1 1 16,-2-1 0-16,0-2 0 0,0 2 3 15,-2 1-3-15,-1-1 0 0,-2 2 2 0,0-3-4 16,0 3 4-16,-2-1 0 0,1 2 0 0,-3-1 2 16,0-4-1-16,-1 3 1 0,1-1-1 0,2-2 3 15,2 0-3-15,-1 2-1 0,2-4-1 0,1 1-5 16,-1 0 5-16,0-2 2 0,0 0 0 0,0 0 1 15,0 0-2-15,0-2-1 0,1 2 0 16,-1-2 3-16,0 0-2 0,-1 3 1 0,-2-3 1 16,1 2 0-16,-5 0 1 0,5-2 1 0,-3 0 1 15,2 0-1-15,-2-1-1 0,0-1 1 0,1-3-1 16,0 1 0-16,1-3-3 0,0-1-1 16,0 0 1-16,-3-2-2 0,2-1 6 0,-3 0 3 15,-3 1 2-15,-2-1 1 0,0 0 0 0,-4 1-3 16,-1 0-3-16,-1 0 0 0,-3-1 0 15,0 0 0-15,-2 0 0 0,0-1-4 0,0 4 2 16,0 0-2-16,0 0 0 0,1 2 3 0,2 1-3 16,-2 0-2-16,1 0 1 0,-2-1 0 15,1 0-3-15,-1-4 2 0,0 2 0 0,-3-3-5 16,-1 2 6-16,-2 0-2 0,0 1 0 0,-2 0 3 16,-4 0-7-16,0-1 0 0,-4 3-1 0,-1-2-6 15,1 2 7-15,-2 1-2 0,2 0 1 0,-1 2 0 16,2 1-2-16,0 1-4 0,0 3-3 15,0 1 1-15,0 3-5 0,2-1 3 0,2 3 0 16,0 2 0-16,2-1 8 0,1 3 0 0,-1-3 3 16,0 1 2-16,2 1 0 0,1-1 1 15,-3-4 0-15,2 3 2 0,-3-3-3 0,2-1-1 16,-2-1 0-16,-2-2-4 0,-1 1 5 0,0-2 1 16,-1 0 3-16,0 0 4 0,-2 0-5 0,1 3 2 15,1 0-1-15,0 1-4 0,-2 1 6 0,2 1-2 16,0 0 1-16,-2 1-1 0,1-1 2 0,2 0 0 15,-3-2 0-15,0 2 5 0,0-1-6 16,-2 0 1-16,-1-1-4 0,0 0 2 0,-4 0-2 16,2-2 1-16,-3 2 0 0,0-1-2 0,1-2 2 15,-2 3 2-15,0-2-2 0,-1 0 1 0,0 1 2 16,1 0-1-16,1 1 3 0,2 0-3 0,-3 1 3 16,0 2-1-16,0-3-2 0,-2 2 2 15,0 0-5-15,0-2 2 0,-1 2-2 0,0-2 0 16,-1 2 2-16,0-2-2 0,0 0-1 15,-3 0-3-15,0 0 0 0,-3-1-1 0,-1 1-2 0,-2 1 0 16,0-2-9-16,-2 5-7 0,1-2-11 16,-1 3-30-16,-2 1-74 0,2 0-170 0,7 3-397 15,7 4-844-15</inkml:trace>
  <inkml:trace contextRef="#ctx0" brushRef="#br0" timeOffset="128447.1827">21914 6068 1679 0,'0'0'389'0,"0"0"-153"16,0 0-76-16,0 0-24 0,0 0-7 0,0 0-12 16,0 0-13-16,0 0-20 0,0 0-20 0,0 0-19 15,0 0-21-15,0 0-20 0,-22-59-15 0,22 61-6 16,1 7 0-16,1 2 8 0,3 8 13 15,1 6 5-15,4 6 4 0,1 5-2 0,0 1-2 16,2 5 4-16,-1 0-7 0,-2 1-1 0,-2 1 0 16,-2 1-8-16,-2 1 7 0,-1-2 0 15,-2-2 0-15,-1 1 5 0,0-2-5 0,0 0-2 0,-4-3-1 16,-1-3 0-16,-2-3 0 0,0-1 1 16,-2-6 0-16,-1-3-2 0,-3-4 1 0,-1-4 3 15,-7-2 0-15,0-3 4 0,-9-2 0 0,-6-1-2 16,-4-4 1-16,-4 1-4 0,-1-3 1 0,-3 0 0 15,2 0 1-15,0 0-1 0,3-2 0 16,2 2 1-16,4 0-2 0,2 0 1 0,4 2-1 16,1 3-1-16,4 1 2 0,0-1-4 15,3 2 2-15,5-1 1 0,1-1-2 0,4 0 1 0,5 0-2 16,1-1-4-16,5 0-1 0,1-1-5 0,1 1-3 16,0-2-11-16,0 2-19 0,0-3-31 15,0 1-42-15,1-2-51 0,1 1-77 16,-1-1-163-16,0 0-440 0,1 0-513 15</inkml:trace>
  <inkml:trace contextRef="#ctx0" brushRef="#br0" timeOffset="128756.923">21252 6547 1210 0,'0'0'405'0,"0"0"-232"0,0 0-65 15,0 0 34-15,0 0 51 0,0 0 26 16,0 0-16-16,0 0-55 0,0 0-42 0,-112 123-34 16,84-94-21-16,-1 1-16 0,0 1-12 0,2 1-4 15,1 0-5-15,3 2-5 0,3-3 0 16,2-2-3-16,6-3 1 0,1-4 3 0,4-3 3 0,5 0 10 16,2-2 9-16,0-2 4 0,7 1-2 15,9-3-3-15,7-1-5 0,8-3-2 0,7-2 0 16,6-1-11-16,6 1-4 15,1-4-4-15,4-1-4 0,-2 1-3 0,-1 1-16 0,-5-1-30 16,-6 2-48-16,-9 0-62 0,-2-1-65 0,-9 0-108 16,-6-1-359-16,-8 0-890 0</inkml:trace>
  <inkml:trace contextRef="#ctx0" brushRef="#br0" timeOffset="129679.2367">18765 7417 0 0,'0'0'522'0,"0"0"-174"0,0 0-71 0,0 0-18 0,0 0 1 16,0 0-22-16,0 0-37 0,0 0-25 15,0 0-23-15,0 0-22 0,0 0-18 0,0 0-19 16,0 0-13-16,-59-20-14 0,57 13-11 16,0-1-12-16,1 2-9 0,1-3-10 0,0 0-5 0,0 0-5 15,3 0-5-15,3 0-5 0,-1 2-3 16,1 0-2-16,2 0-2 0,-1 3 0 0,5-2 0 15,1 1 0-15,3 1-1 0,3-1 2 16,1 2 2-16,1-1-1 0,-3-1 2 16,2-1-1-16,-4 2-2 0,1-2 2 0,-5 0-3 15,1-1 6-15,-3-2 2 0,0 0 1 0,-2 0 1 16,-2 0-4-16,-2-1 1 0,0 0 1 0,-2 1-2 0,-2 0 3 16,0 1 1-16,0-1 2 0,0 3 0 15,0-1 3-15,-2 1 3 0,0 3 2 0,0 0 6 16,1 1-8-16,1 2-5 0,0 0-7 0,0 0-10 15,0 1 2-15,0 5 2 0,1 3 3 16,4 2 4-16,-1 5 1 0,5 2 3 0,-1 3-1 16,2 3 3-16,3 2-5 0,-3 1-1 0,2 3 0 15,3 1-1-15,-4 3 3 0,2 3 2 0,-3 1 1 16,0 0-3-16,0 1-1 0,-5-1-4 0,-2-1 0 16,-1-1 0-16,-2-4-1 0,0-4 2 0,-2-3-1 15,-4-2 0-15,-2-3 4 0,-2-3 4 16,-4-2 2-16,-1-1 5 0,-5-3-3 0,0-1 2 15,-2-2-1-15,-3-2 1 0,1-2-2 0,2-2-1 16,-1 0 1-16,4-2-3 0,2 0-1 16,1-3-1-16,5-1-2 0,-1 0 2 0,3-2-4 15,1 0-2-15,2 0-3 0,2-1-7 0,1 0-6 16,3-2-17-16,0 1-22 0,2-1-32 0,4-2-40 16,0 2-57-16,1 0-88 0,2-1-171 0,-3 3-465 15,-2 4-595-15</inkml:trace>
  <inkml:trace contextRef="#ctx0" brushRef="#br0" timeOffset="129965.0309">18964 7565 1042 0,'0'0'544'0,"0"0"-437"0,0 0-1 16,0 0 49-16,0 0 48 0,0 0 14 16,127-45-31-16,-96 33-52 0,1 0-45 0,2 0-34 15,-2-2-22-15,-2 0-10 0,-2-3 2 0,-6 2 2 16,-6-2 1-16,-1-1 2 0,-7 1-3 15,-2 1-4-15,-2-2-1 0,-3 2-3 16,-1 0-1-16,0 0 1 0,-1 5-1 0,-3 0 2 0,1 5 1 16,0 0 1-16,0 3 3 0,2 2-2 0,1 0-4 15,0 1-9-15,0 0-7 0,0 2-1 16,0 3 0-16,0 4 6 0,0 3 0 0,0 2 1 16,0 2 0-16,2 1-3 0,5 2 1 0,-1-1-5 15,2 1-1-15,0 3-2 0,1 1-4 16,-3-1-7-16,-1 3-12 0,0-3-24 0,-1 1-40 15,-2-4-61-15,1-1-110 0,-1-6-234 0,1-5-982 16</inkml:trace>
  <inkml:trace contextRef="#ctx0" brushRef="#br0" timeOffset="130640.9167">19640 7274 2070 0,'0'0'121'0,"0"0"-90"0,0 0-14 16,0 0 49-16,0 0 64 0,0 0 27 0,0 0 2 16,0 0-21-16,0 0-30 0,0 0-28 15,0 0-25-15,-17 142-18 0,13-115-10 0,3 1-6 16,1 0-7-16,0-2-4 0,1-2-3 0,8-3-6 16,0-3 1-16,3-4 0 0,-1-6-1 0,3-3 6 15,-2-3 1-15,0-2 2 0,0-4 0 0,-2-5-1 16,2-4 0-16,-3-1-1 15,1-1-2-15,-3-2 1 0,-2 0-3 0,0-2 0 0,-2 1 1 16,-2-2 0-16,0 2 0 0,-1 1 1 0,0 1 0 16,1 3-4-16,-1 1 2 0,2 3 1 15,-1 3-3-15,0 4 1 0,-1 1-6 0,2 1-7 16,-1 0-3-16,-1 2 2 0,2 5 1 0,4 3 6 16,-2 3 4-16,4 2-2 0,0 1 2 0,3 1 0 15,1 2-2-15,-2 0 7 0,3 1-5 0,0 0 1 16,0-1 1-16,-1-2-6 0,-2 0 3 0,1-4-3 15,-2-4 1-15,-3-4 1 0,0-3 5 0,3-2 7 16,-4-3 1-16,0-4 3 0,0-3-4 16,-1-3-2-16,-1-1-3 0,2 0-5 15,-1-4 1-15,0 0 0 0,-1-1-1 0,0 1 3 0,1-1-1 16,1 2-1-16,-2 1 0 0,5 1-1 16,-3 5-1-16,0 1-1 0,1 5-4 15,-2 1-7-15,2 3 2 0,-1 0-2 0,2 0 1 0,-2 6 9 16,3 1-1-16,1 1 1 0,-3 3 2 15,0 0-2-15,0 1 1 0,-2 0 1 16,0 1-2-16,-2 0 0 0,1-1 2 0,-3 1-2 0,0-1 1 16,0-2 4-16,-3-2-6 0,2-2 4 0,0-4 2 15,-1-1 0-15,2-1 11 0,-1 0 1 16,1-6-2-16,0 0-1 0,0-4-9 0,0-1-2 16,0-1 2-16,0 1-2 0,0-2 1 0,3 3 3 15,3-1-1-15,-2 3-4 0,1 1 2 16,1 1-2-16,0 2-1 0,4 2 8 0,-2 2-5 0,-1 0 0 15,2 0 0-15,1 6-4 0,-2 0 1 16,0 3 0-16,3 1-1 0,-3 0-1 0,-1 2-5 16,0-1-8-16,1 1-18 0,1-1-29 15,-3 2-57-15,1-2-72 0,0 0-129 0,-1-4-325 16,-4-1-938-16</inkml:trace>
  <inkml:trace contextRef="#ctx0" brushRef="#br0" timeOffset="131062.9951">20467 7379 1547 0,'0'0'141'0,"0"0"-130"15,0 0 26-15,0 0 68 0,0 0 51 16,0 0 17-16,0 0-25 0,0 0-34 0,0 0-29 16,-55 118-22-16,55-100-11 0,2-1-15 0,5 1-8 15,0-3-5-15,4 1-4 0,2-4 2 0,2-2 8 16,2-6 5-16,3-2-3 0,0-2 3 15,1-1-9-15,-1-4-6 0,-2-2 2 0,-4-3-8 0,-1 0-1 16,-2-2 2-16,-2 0-8 0,-3-4 6 16,1 1-1-16,-5-4-2 0,3 1 4 15,-4-2-4-15,-1-1-3 0,0 0-1 0,0-4 0 16,-4 0-1-16,1-1 0 0,-2-2 0 0,0-1-7 16,-2-2 5-16,4 0-2 0,-4-1 1 0,4-3 5 15,-1 2-3-15,1-1 1 0,1 4 1 0,2 3-1 16,0 4 8-16,0 6 10 0,0 5 6 0,0 7-4 15,0 3-11-15,1 2-15 0,0 2-9 16,2 10 5-16,0 6 1 0,0 6 8 0,4 7-1 16,-3 6-3-16,3 5 2 0,-2 4 1 0,0 4-2 15,1 0 4-15,-1 2-3 0,-2-2-3 0,4 0-1 16,-2-3-3-16,2-5-5 0,4-3-10 16,2-5-25-16,1-7-46 0,-1-6-58 0,4-8-50 15,-4-6-53-15,0-6-155 0,-4-1-508 0,-2 0-230 16</inkml:trace>
  <inkml:trace contextRef="#ctx0" brushRef="#br0" timeOffset="131288.663">20667 7249 2250 0,'0'0'50'0,"0"0"-43"16,0 0 12-16,0 0 51 0,0 0 47 0,0 0 30 15,0 0 4-15,0 0-19 0,0 0-20 0,0 0-13 16,121 45-26-16,-105-25-16 0,-2 0-12 0,3 4-16 15,-3 0-4-15,0 4-5 0,1-2-9 16,-3 1-3-16,2-1-5 0,-3-1-7 0,2-1-8 16,-5-3-18-16,-2-2-26 0,2-2-31 15,-3-5-41-15,1-5-55 0,1-4-95 0,-4-1-351 16,-2-2-969-16</inkml:trace>
  <inkml:trace contextRef="#ctx0" brushRef="#br0" timeOffset="131397.8033">21022 7224 2093 0,'0'0'624'0,"0"0"-603"16,0 0-13-16,0 0 0 0,0 0-1 15,0 0-1-15,0 0-18 0,0 0-42 16,0 0-43-16,0 0-92 0,0 0-199 0,0 0-517 0,0 0-217 0</inkml:trace>
  <inkml:trace contextRef="#ctx0" brushRef="#br0" timeOffset="132119.2956">21297 7286 2012 0,'0'0'202'0,"0"0"-160"0,0 0 19 0,0 0 38 16,0 0 28-16,0 0 14 0,0 0-8 0,-95 121-27 16,95-104-23-16,0 1-18 0,7 2-22 15,0 0-15-15,2-3-12 0,3-1-5 0,1-6-2 16,0-2-3-16,0-5 0 0,3-1-2 0,-3-2-3 15,-1-2-3-15,0-6-2 0,-2-4 3 0,-2-1-3 16,-4-2 1-16,-2-5-2 0,-2 1 1 16,-4-2 1-16,-2-1 1 0,-6 1 4 15,-2 0-2-15,2 5 1 0,-3 1 2 0,1 4-1 16,4 3 3-16,1 1 4 0,5 2 0 0,1 3-1 16,3 1-6-16,0 1-11 0,2 0-4 0,2 0-1 15,7 2 5-15,3 3 6 0,3 0 5 0,3 1-2 16,3-1-1-16,0-1 2 0,-3-1-1 0,0 2 2 15,-2-1 0-15,-3-1-1 0,-4 2 0 16,0-2-1-16,-2 1 2 0,-4 0 1 0,-1 1 1 16,-2 0 0-16,-1 2 0 0,-1-1 2 0,0 3 0 15,0 1 1-15,-2-2 1 0,0 2-3 16,-4 0 0-16,4-2-2 0,-3-2 0 0,1 0 1 16,2-4 4-16,0 1 8 0,0-3 10 0,0 0 4 0,0-5 1 15,2-3-8-15,0-1-12 0,0-4-5 16,0-2-4-16,7-1-3 15,-3-2 1-15,5 1-1 0,0-1-1 0,4 2 2 0,0 1-3 16,2 2-2-16,-3 3 0 0,4 2-6 0,-4 2 3 16,-1 4-1-16,0 2 0 0,-2 0 3 15,1 2-3-15,1 5 4 0,-3 1 0 0,-2 2 2 0,1 3 3 16,2 2-2-16,-1 0 3 0,-1 0-2 0,0 0 1 16,3-1 3-16,0-2 0 0,1-1 4 15,0-3-2-15,3-2 1 0,-2-3 1 0,0-3 0 16,-1 0 5-16,3-7-1 0,0-2 1 15,0-4-5-15,2-1-5 0,-1-4-2 0,0 1-2 16,-2-2 2-16,-1 0 0 0,0 1 0 0,-1 2 1 16,-1 3 0-16,-3 1 2 0,2 4 0 0,-2 2 0 15,-3 3-4-15,1 0 0 0,-2 3-1 16,-2 0-3-16,3 0 3 0,2 5 2 0,-3 3 3 0,2 2 3 16,-2 2-2-16,2 3 3 0,-3 1 2 0,-1 0-1 15,-1 2 2-15,0 1-4 0,0-2-4 16,-2 1 0-16,-5-3-5 0,0 0 5 0,-4-4 1 15,0-3-1-15,-1-2 2 0,-7-2-12 0,-1-4-12 16,0 0-19-16,-2-4-22 0,2-3-40 0,0-1-72 16,-1 0-191-16,9 1-733 0,2 2-486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15:32.6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2900 3437 940 0,'0'0'576'15,"0"0"-268"-15,0 0-71 0,0 0-50 0,0 0-24 16,0 0-22-16,0 0-29 0,0 0-31 16,0 0-22-16,0 0-22 0,0 0-12 0,0 0-8 15,0 0-8-15,0 0-1 0,0-5-5 16,0 5-3-16,0 0 1 0,0 0-14 0,0 0-12 16,0 0-14-16,0 0-19 0,0 0-21 0,-1 0-29 0,0 2-37 15,-1-2-78-15,-1 3-163 0,1-2-386 16,0-1-284-16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40:28.8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2766 1880 0 0,'0'0'0'0,"0"0"0"0,0 0 0 0,0 0 0 0,0 0 0 15,0 0 0-15,0 0 0 0,0 0 28 16,0 0 189-16,0 0 5 0,0 0 8 0,0 0-1 15,6-7-17-15,-6 7-23 0,2 0-24 0,-2 0-18 16,0 0-14-16,0 0-12 0,0 0-13 0,0 0-12 16,0 0-10-16,0 0-7 0,0 0-9 0,0 0-3 15,0 0-9-15,0 0-8 0,0 0-5 0,0 0-6 16,0 0 1-16,0 0-2 0,0-2-2 16,0 2-2-16,0-1-5 0,-2 1-3 0,1 0-5 15,-1-1-3-15,0 0-4 0,0 0-4 16,-1 1-3-16,0-2-5 0,-2 2-1 0,-1 0-2 0,-3 0-4 15,1 0 0-15,-5 0-4 0,1 0 1 16,-6 3 1-16,3 2 2 0,-3 0 1 0,0 2 2 16,-2 0 1-16,2 1-1 0,1 0 2 15,-2 1 0-15,1 1 3 0,-2 0-3 0,3 1-5 16,2 1 0-16,-2 3 0 0,4-1 2 16,0 2 6-16,-1-1 0 0,2 2 1 0,1 1-2 0,1 0-1 15,1 3 1-15,0-1-1 0,2 1-4 0,-1 3 2 16,0-1 0-16,1 0-1 0,3 0 7 15,1 1-2-15,2 0 1 0,1-2-2 0,0 1 5 16,4 0-2-16,4-3 3 0,2-2 3 0,1 1-2 16,2-2 6-16,3-1 1 0,1-1 1 15,1-4 6-15,3 0 1 0,2-4 5 0,1 0 2 16,-2-4 0-16,2-2 2 0,0 1-1 0,-2-2-1 16,-3 0-3-16,-2 0-1 0,-3-3-3 0,-1 1-4 15,-4-1 2-15,-2 2-8 0,-3 1 4 16,-3 0-1-16,1 0-5 0,-2 0 5 0,0 0-3 15,0 0-4-15,0 0 2 0,0 0-6 0,0 0-2 16,0 0-3-16,0 0-5 0,0 0-16 16,0 0-24-16,0 0-37 0,-2 0-59 0,2-1-85 15,0-2-184-15,0 1-371 0,0-1-817 0</inkml:trace>
  <inkml:trace contextRef="#ctx0" brushRef="#br0" timeOffset="946.9932">3050 2142 1060 0,'0'0'304'0,"0"0"-132"0,0 0-14 16,0 0-11-16,0 0-11 0,0 0-12 0,-34 121-18 15,34-101-21-15,0 1-18 0,0-2-21 16,6-1-16-16,4-2-2 0,1-1-9 0,1-2-1 15,4-2 5-15,-1-3-6 0,3-2 11 0,0-4 5 16,0-2 2-16,-4-2 7 0,4-5-7 0,-3-3-2 16,1-3-2-16,-4-2-4 0,-1-1 2 15,-1-1-1-15,-4-1 1 0,-3 2-4 0,-3-2-1 16,0 0-4-16,-9-1-7 0,-1 3-3 0,-2 1-12 16,-3 4-3-16,-2 0 1 0,-1 3-2 15,-2 2 8-15,0 4-1 0,2 1 1 0,1 1 4 16,1 1-3-16,3 3 0 0,3 2-3 0,2 0 1 15,3 2-6-15,3-3-3 0,2 2-1 0,0 1-10 16,2 0 6-16,4-1-1 0,4 2-1 0,3-2 9 16,2-1-2-16,1-3 5 0,1-2 8 0,3-1 1 15,-2-2 11-15,1-6 1 0,-1-2 3 16,-2 1-1-16,2-2 3 0,-5-1 1 16,4 1-3-16,-6 2 6 0,0-1-10 0,-2 5-2 0,-3 0-6 15,-1 2-11-15,-1 3 0 0,-2 0-7 16,2 0-6-16,0 3-1 0,3 5-4 0,-2 2 2 0,1 3 6 15,2 1 6-15,-1 4 2 0,-1-2 2 16,1 3 2-16,-2-1-2 0,0 1 4 16,-2-2-1-16,3-1-2 0,-4-1 2 0,-1-2-3 15,-1-3 1-15,0-2 0 0,0-3-1 0,0-3 17 16,0-2 20-16,0 0 30 0,1-5-1 0,-1-5-13 16,0-5-22-16,3-2-25 0,0-4 2 0,-1-1-3 15,0-1 4-15,4-2-2 0,-2 2-3 0,5 2 0 16,-3 0-5-16,2 6-1 0,-1 1-1 15,1 3-4-15,-5 3 0 0,3 4-8 0,-2 3-10 0,2 1-6 16,-2 1-4-16,4 7 1 0,-1 3 2 16,1 2 7-16,1 3 5 0,0 2 3 0,-1 2 4 15,0-1-4-15,-1 2 1 0,3 0 4 16,-1-3-1-16,1 1 5 0,2-3 0 0,-1-1 2 16,3-1-1-16,-2-4 2 0,1-1 3 0,2-3-1 15,-2-4 6-15,1-2 4 0,0-1 5 0,1-6 7 16,1-2 1-16,-1-3 4 0,1 0-3 15,-1-3 0-15,0-1 2 0,-1-2-2 0,0-1-2 0,-2-4 0 16,3-2 1-16,-3 0 0 16,1-2-1-16,-2-2-1 0,-1-2-1 0,2-2-3 0,0-2-3 15,-1-3-4-15,1-1 1 0,0-1-9 16,0-1 1-16,-1 0 2 0,-2-2-7 0,1 2 5 16,-4-2-2-16,-1 3 1 0,-4 1 1 0,-1 6 3 15,0 6 7-15,-5 4 2 16,-1 5 10-16,-4 6-3 0,3 4-1 0,-3 3-3 0,2 3-18 0,-2 2 1 15,0 5-12-15,-2 8 1 0,-4 6 12 0,-3 9-5 16,-1 6 11-16,-2 7-1 0,-1 7-2 16,4 2 0-16,1 1 0 15,1 1-2-15,5 1 0 0,5-3 2 0,3 0-2 0,4-3-3 16,0-1 3-16,5-2-2 0,5-4 2 0,4-3 4 16,1-5-4-16,4-3 2 0,2-5-2 0,5-3 1 15,0-5-1-15,1-5-1 0,2-2-5 0,1-6-17 16,1-3-22-16,1-2-41 0,-1-10-74 0,-2-2-105 15,-4-6-223-15,-6 5-481 0,-8 4-128 16</inkml:trace>
  <inkml:trace contextRef="#ctx0" brushRef="#br0" timeOffset="1107.2351">3777 1891 1538 0,'0'0'159'16,"0"0"-126"-16,0 0 22 0,0 0 64 0,0 0 30 15,0 0 1-15,0 0-50 0,0 0-63 0,156-6-63 0,-115 5-107 16,-1 1-255-16,-9 0-481 0,-11 0-55 0</inkml:trace>
  <inkml:trace contextRef="#ctx0" brushRef="#br0" timeOffset="1606.371">3992 2288 664 0,'0'0'451'0,"0"0"-156"16,0 0 40-16,0 0 23 0,0 0-56 0,120-47-63 16,-98 31-57-16,2 0-38 0,-3-3-29 0,-3 1-20 15,0-2-21-15,-3-2-16 0,-1 1-11 16,-4-1-6-16,-1-2-5 0,-6 2-6 0,-2-2-5 16,-1 3-14-16,-3 0-5 0,-5 3 0 0,0 2-8 15,-4 3 5-15,-1 4-1 0,0 2-5 0,0 3 3 16,-2 4-4-16,1 0-5 0,-1 6 4 15,0 6-3-15,1 4 7 0,0 2 1 0,4 5-2 16,-1 0 2-16,2 2-5 0,4 2-5 0,2 2 2 16,3 0-1-16,0 5-2 0,6-2 2 0,3 0-7 15,1-3-2-15,5-5 2 0,2-3 3 16,6-5 4-16,2-5 6 0,1-5 9 0,4-4 2 16,0-2 5-16,1-5 7 0,0-6 0 0,-2-2 1 0,-2-3-1 15,-3-5-1-15,-3-1-1 0,-2-3-3 16,-5 0 0-16,0 0-3 0,-2-3-6 15,-1 2-3-15,-3 1 3 0,2 2-4 0,-2 2 5 0,-2 5-2 16,3 2-5-16,-2 5-4 0,0 3-7 16,1 4-3-16,1 1-4 0,2 1 1 0,-1 3 1 15,2 6 3-15,2 2 2 0,-3 4-1 0,2 2 7 16,-3 2-4-16,-2 3 7 0,-1 3 4 0,-1 0-5 16,-6 3 7-16,0-3-4 0,-1 1 1 15,-9-2 3-15,0 0-1 0,1-5-2 0,-3-2 0 16,0-5-1-16,-1-1 1 0,0-5 2 15,2-2-5-15,-3-3-4 0,0-1-13 0,1-4-23 0,2-4-23 16,2-2-34-16,0-4-49 0,6-4-87 16,3-2-147-16,0-5-231 0,1 7-354 0,5 6 86 15</inkml:trace>
  <inkml:trace contextRef="#ctx0" brushRef="#br0" timeOffset="2009.9641">4708 1983 1074 0,'0'0'262'0,"0"0"-141"16,0 0 26-16,0 0 53 0,0 0 36 15,0 0-28-15,0 0-48 0,0 0-45 0,0 0-24 16,-31 122-21-16,31-97-16 0,0 2-11 0,4-1-13 16,2 1-4-16,2-2-11 0,2-3-3 15,1-4 0-15,4-5 4 0,4-3 11 0,2-3 10 16,2-3 5-16,2-4-7 0,0 0-2 16,3-6-4-16,-2-3-2 0,0-4 5 0,-1-1-3 15,-1-4-4-15,-2-3 1 0,-1-1-6 16,-1-3 8-16,-3-3-2 0,-1-2-3 0,-2-1-3 0,-1-2-5 15,-2-4-8-15,-1-1 2 0,-1-1-4 0,-2-3-6 16,-1-1-2-16,2 0-3 0,-5-1 0 16,1-2-1-16,-1 2 3 0,-2-2 0 0,1 1 4 15,-2 8 1-15,0 1 2 0,0 7 3 0,-2 5 0 16,0 7 8-16,-2 5 5 0,0 6-4 16,2 5-3-16,-2 1-17 0,0 0-21 0,-1 5 2 15,-3 9 2-15,-4 6 10 0,-2 8 14 0,-2 9-4 16,-2 9 1-16,1 5 1 0,1 6 1 0,1 3 3 15,4-2 2-15,2-2-1 0,6-1-1 16,1-2-1-16,2-1-6 0,3-3-1 0,6-3-5 16,5-4-6-16,4-5-6 0,1-7-9 0,2-6-12 0,3-5-11 15,2-8-27-15,-2-5-38 0,2-6-123 16,-8-1-326-16,-7-4-1048 0</inkml:trace>
  <inkml:trace contextRef="#ctx0" brushRef="#br0" timeOffset="2155.9601">4944 1864 2357 0,'0'0'146'0,"0"0"-111"0,0 0 10 16,0 0 41-16,0 0 33 0,0 0 13 0,0 0-24 15,0 0-42-15,145 17-37 0,-95-15-22 16,4-1-42-16,1 0-83 0,-2-1-177 0,-14 0-504 16,-12 0-838-16</inkml:trace>
  <inkml:trace contextRef="#ctx0" brushRef="#br0" timeOffset="2784.9969">6611 1895 1899 0,'0'0'273'0,"0"0"-105"0,0 0-30 15,0 0-13-15,0 0-29 0,0 0-46 0,0 0-26 0,0 0-17 16,0 0-6-16,0 0 5 0,0 0-1 15,0 0-3-15,0 0 4 0,-82 89-5 16,74-68 3-16,5-1-2 0,-2-1-6 0,5-1 0 16,0-2-3-16,0 0 3 0,6-5 6 0,2-3 3 15,-1-2 7-15,4-4 6 0,2-1 12 0,-1-1 6 16,5-2 6-16,-3-6-1 0,6-2-6 0,-1-4-4 16,-3-1-2-16,2 0-5 0,-1-2 4 0,-3 1 0 15,0-3-6-15,-2 2-1 0,-3 2-1 16,-2 1-1-16,-2 6 6 0,-2 1 7 0,1 4-2 15,-1 2 0-15,-3 1-16 0,1 0-12 0,-1 0-8 16,1 3-5-16,3 2 10 0,0 3 4 0,0 3 3 16,3 2 1-16,0 2 1 0,-1 1-2 15,0 2 4-15,-4-4-7 0,0 2-6 0,0 1-2 16,-2 1-10-16,-2 0-2 0,-1-1-26 0,-2-6-45 16,1-2-47-16,-4-8-34 0,3-1-107 0,-1-1-298 15,3-3-1019-15</inkml:trace>
  <inkml:trace contextRef="#ctx0" brushRef="#br0" timeOffset="2906.6819">6443 1607 2303 0,'0'0'419'16,"0"0"-410"-16,0 0-21 0,0 0-6 0,0 0-15 16,0 0-35-16,0 0-146 0,0 0-497 0,0 0-829 0</inkml:trace>
  <inkml:trace contextRef="#ctx0" brushRef="#br0" timeOffset="3182.1058">7491 1748 2418 0,'0'0'186'16,"0"0"-108"-16,0 0 37 0,0 0 31 0,0 0 7 15,0 0-39-15,0 0-57 0,0 0-37 0,0 0-20 16,0 0-2-16,0 0 3 0,0 0 10 0,0 0-3 16,-58 89-3-16,54-62-1 0,0 1-4 15,4 5 4-15,0-3 3 0,5 2-3 0,-1-2 2 16,6-2-14-16,-1-4-13 0,1-3-10 0,1-7-16 16,-1-4-3-16,2-7-8 0,4-3-18 0,-2-1-55 15,4-9-117-15,-7 0-284 0,0 1-863 0</inkml:trace>
  <inkml:trace contextRef="#ctx0" brushRef="#br0" timeOffset="3295.4681">7415 1385 1889 0,'0'0'283'0,"0"0"-211"16,0 0-70-16,0 0-74 0,0 0-18 0,0 0-8 15,0 0-51-15,0 0-294 0,0 0-872 0</inkml:trace>
  <inkml:trace contextRef="#ctx0" brushRef="#br0" timeOffset="4134.964">7699 1849 2535 0,'0'0'56'15,"0"0"-32"-15,0 0 35 0,0 0 29 16,0 0 7-16,0 0-13 0,0 0-36 0,0 0-27 0,0 0-12 15,121-80-7-15,-111 82-4 0,1 7-1 16,0 2 1-16,-2 3 1 0,1 2 6 0,-3 2-1 16,-4 2 0-16,2 2 1 0,-4-2-1 0,-1 2 4 15,0-1-2-15,-1-2 2 0,-4 0-3 16,3-5-1-16,-3-4 2 0,4-4 7 0,0-5 26 16,1-1 30-16,0 0 29 0,0-6-3 0,0-5-27 15,6-7-30-15,-3-3-31 0,6-5-6 0,-1 0 0 16,3-2-2-16,0 2-3 0,1 0-1 15,4 0-4-15,-1 2-2 0,3 2-4 0,0 3-4 16,-3 3-6-16,3 6 1 0,-4 3 0 0,1 4-4 16,-4 3 5-16,-2 0-3 0,1 2 2 0,-4 5 7 15,1 3 4-15,0 3 4 0,-4 1 6 16,0 2 3-16,-2 2-1 0,-1 0 4 0,0 1 2 16,-1 0 3-16,-3 0 4 0,-3-3-1 0,2-2-1 15,-1-5-1-15,3-3 5 0,2-4 20 0,0-2 24 16,1 0 20-16,0-6-10 0,0-3-24 0,2-6-28 15,1-2-23-15,4-3 1 0,1 0 3 0,-1-2 0 16,2 2-1-16,1 2-3 0,1 3-4 16,-1 3 1-16,-1 4-8 0,0 3-1 15,-1 2-8-15,0 3-8 0,-3 0-1 0,3 3 1 16,1 5 6-16,0 4 7 0,-3 3 3 0,2 1 3 16,3 3-1-16,-3 1 6 0,1 3 2 0,1-3 8 15,-1 1 3-15,-2-1-2 0,6-2 5 0,-2-1-6 16,0-2 4-16,2-4 3 0,-1-2-2 15,4-3 7-15,-4-4 3 0,5-2 3 0,-3 0 8 16,3-3 2-16,-3-6 3 0,5-3 2 0,0-2-5 16,1-4-6-16,0-2-4 0,0-1-2 0,0-2-5 15,-4-2 2-15,3-3-1 0,0 0-1 0,-3-3 3 16,-1-1-2-16,-1-4-1 0,1-1 2 16,-3-2-3-16,-1 1 0 0,2-1-4 0,-1-1 0 15,-3-1-2-15,-1 0 0 0,-1 3 2 0,0 3-1 16,-4 6 8-16,0 1-3 0,1-2-1 15,-1-2 2-15,-2-3-10 0,-1 0 1 0,0-2-1 0,0 3-2 16,0-1 4-16,-5 4 6 0,-1 5 9 16,3 2 2-16,-3 7 1 0,3 3-12 15,-2 4-16-15,3 4-14 0,0 3-22 0,-2 3 11 0,0 0 6 16,2 9 11-16,-3 5 23 0,0 4-5 0,-3 8 7 16,2 5 2-16,-4 18 0 0,-3 18-2 15,0 13-15-15,-4 13-1 0,3-4-1 0,1-4 7 16,-3-3 13-16,5-1-5 0,0 5 3 0,1-1-2 15,2 4 0-15,4-2 2 0,-1 1-10 16,3-3 5-16,0-3-3 0,1-6-1 0,0-5 7 0,0-7-3 16,1-5 0-16,0-9-2 0,0-9-5 15,2-9-9-15,1-5-17 0,-3-10-42 16,1-7-60-16,-1-6-74 0,0-4-264 0,0 0-1188 0</inkml:trace>
  <inkml:trace contextRef="#ctx0" brushRef="#br0" timeOffset="4406.6295">8592 1755 2524 0,'0'0'274'0,"0"0"-217"0,0 0 1 16,0 0 15-16,0 0 26 0,0 0 0 15,32-123-12-15,-23 108-16 0,2 2-32 0,0 4-7 16,2 2-16-16,1 4-10 0,-2 3 0 0,4 0-6 15,-2 3 1-15,-1 6-1 0,2 4 0 0,-2 7-4 16,-2 2 0-16,-1 4 1 0,0 2-4 0,-3 0 6 16,-4 3 0-16,-1 3-5 0,1 0 1 15,-3 1-16-15,0-1-25 0,0-1-39 16,2-4-53-16,0-4-61 16,8-6-91-16,0-4-139 0,-2-7-387 0,-3-4-571 0</inkml:trace>
  <inkml:trace contextRef="#ctx0" brushRef="#br0" timeOffset="5169.4973">9100 1612 2104 0,'0'0'281'0,"0"0"-197"0,0 0 8 0,0 0 16 0,0 0 2 16,0 0-23-16,0 0-43 0,0 0-20 0,0 0-9 16,0 0 3-16,0 0 8 0,0 0 1 0,0 0 5 15,-31 123-3-15,31-94 0 0,7 1-8 16,-1-2-3-16,7-2 1 0,1-1-5 0,1-6 10 15,3-2-2-15,0-4 1 0,3-4 4 16,-2-4-8-16,-1-4 3 0,-3-1 1 0,1-6-1 16,-3-4-2-16,-3-6-4 0,-1-4-7 0,-1-2-14 15,-5-3 2-15,-2-1-7 0,-1-1-4 0,-4 1 3 16,-7 1-8-16,-2 3 5 0,-1 2 3 0,-3 3-5 16,1 1 14-16,-1 3-2 0,-2 4 3 15,6 3 4-15,-3 2-7 0,4 4 2 0,1 0-4 0,2 6 2 16,2 3-5-16,1 3-1 0,0 3-1 15,4 0-3-15,2 1 5 0,0 1-3 0,10 0-1 16,0 0 3-16,9-4-3 0,0-1 5 0,4-3 5 16,3-3 5-16,-2-5 4 0,-3-1 6 0,1 0 6 15,-3-9 4-15,-2-1 6 0,-3-4 4 16,-4-3-3-16,-1-1-2 0,-1-1-4 16,-5-3-5-16,1-2 1 0,0-1-6 0,-2 1 1 0,0-1-2 15,3 2-6-15,-1 0 1 0,6 3-6 16,-2 3-2-16,2 2-4 0,2 4-1 0,-2 4-8 15,5 2-5-15,-1 4 1 0,-2 1-7 0,4 2 5 16,-3 6-4-16,-1 4-2 0,-1 1 3 0,-1 4-9 16,-1 5 5-16,-2 1 5 0,-4 3-2 0,-3 2 11 15,0 2-1-15,0 1 4 0,0-1 3 16,0-2 0-16,0-1 3 0,1-4-1 0,6 0 2 16,2-4 1-16,2-5-1 0,1-2 4 15,5-3-1-15,0-4 3 0,4-1 7 0,2-3 1 16,0-1 5-16,-1-3 5 0,2-4-3 0,1-4 0 15,-3-3 1-15,-3 0-1 0,0-5 3 0,-3-3 1 16,0 1-3-16,-5-5-2 0,0-1-2 16,-1-4-5-16,-2-4 0 0,-3-1-4 0,2-1 0 15,-4-2-1-15,0-1-3 0,-2-3-1 0,-1-1-5 16,0 2 0-16,0 5 2 0,0 4 7 0,0 3 5 16,0-3-7-16,-3-4 4 0,0 0-12 15,2-1 0-15,-3 0 10 0,0 3 0 0,1 3 11 16,0 6 2-16,-1 5-5 0,1 5-7 15,1 5-16-15,0 6-20 0,-2 5-12 0,3 0 6 0,0 10 11 16,-3 7 15-16,1 4 16 0,0 8-6 0,1 15 8 16,0 14 0-16,0 11-14 0,2 10 6 15,0-9-12-15,0-6 5 0,0-5 12 0,0-4 1 16,0-2-2-16,0-2-1 0,2-5-1 0,2-2 0 16,6-8-2-16,-1-3-8 0,2-7-16 15,1-6-26-15,4-4-56 0,-2-11-87 0,4-5-165 16,-6 0-520-16,-2-1-727 0</inkml:trace>
  <inkml:trace contextRef="#ctx0" brushRef="#br0" timeOffset="5307.5842">9724 1391 2811 0,'0'0'37'0,"0"0"-36"0,0 0 7 0,0 0 4 16,0 0-4-16,0 0 2 0,0 0-13 0,0 0-17 15,0 0-28-15,131 5-67 0,-86 3-119 0,-1 1-252 16,-8-1-510-16,-13-3 11 0</inkml:trace>
  <inkml:trace contextRef="#ctx0" brushRef="#br0" timeOffset="6200.403">10248 1415 2546 0,'0'0'3'0,"0"0"-25"0,0 0 22 15,0 0 40-15,0 0 25 0,0 0 10 16,-132 57-10-16,118-40-16 0,1 3-10 0,2 1-8 15,4 2-6-15,0 4 2 0,4-3-3 0,1 3-7 16,2-1-1-16,2-3-7 0,8-3 4 0,2-5 8 0,5-3 3 16,5-4 4-16,-1-4-6 15,1-4-7-15,0-1-2 0,-1-7 0 0,-1-5 1 0,0-3 0 16,-3-5-4-16,-4-2-2 0,-3-3 1 16,-3-1 1-16,-4 0-3 0,-3 1 0 0,0 3-2 15,0 4-2-15,-3 1 3 0,-1 7 5 0,1 1 4 16,2 3 0-16,-1 3 0 0,2 4-8 0,-2 0-18 15,2 0-19-15,0 1-20 0,0 5 5 16,0 4 12-16,0 2 17 0,0 3 15 0,0 3-3 16,3 2 5-16,-1 2 2 0,-1 0 1 0,4-2 2 15,-1-1-4-15,3-2-3 0,-2-4 4 16,4-3 4-16,0-3 6 0,1-3 10 0,0-3 6 16,1-1 5-16,0-6 0 0,2-5-5 0,-1-4-1 15,0-3-9-15,-3 0-7 0,-1-3 1 0,-1 0-9 16,1 0 2-16,-2 2 3 0,0 2-4 15,3 2-2-15,-3 2-3 0,0 2-3 0,1 4-4 16,-4 2-3-16,4 3-10 0,-4 2-6 0,3 0-9 16,-2 3-1-16,4 5 6 0,-2 3 4 15,1 2 9-15,0 4 5 0,-2 0-5 0,-1 2 3 16,-2 1 0-16,-1 1 5 0,-1-2 3 0,0 2-1 16,0-2-2-16,-3-4-1 0,-3 1 1 0,4-7 3 15,0-4 9-15,-1-2 24 0,3-3 31 16,0 0 13-16,0-7-3 0,0-5-25 0,0-3-23 0,0-4-12 15,3-3 1-15,1 0 2 0,2-1-3 0,0 1-5 16,2 3 0-16,2 0-4 16,0 4-3-16,1 3-1 0,-1 2-4 0,0 2-10 15,2 5-7-15,-2 3-2 0,0 0-5 0,1 6 3 0,-1 4-2 16,-2 2 1-16,2 5 4 0,-3 2 4 16,-4 0 9-16,3 5 4 0,-2-3 0 0,-1 2 4 15,3 0 1-15,-2-2-1 0,3-3 3 0,1-3 4 16,1-4-3-16,2-2 2 0,1-6 2 0,2 0 0 15,1-3 6-15,1 0 7 0,1-3 5 16,1-5 4-16,-4-4 1 0,2-2 1 0,-4-4-1 16,0 0-2-16,-3-4-1 0,0-2-4 0,-2-2-4 15,0-1-4-15,-1 0-1 0,-1-1-3 16,-1-1-2-16,-1-3 5 0,1-3-5 0,-1 3-4 16,0 2 2-16,-2 4 5 0,1 0 3 0,-1 0 3 15,2-5-2-15,-1-1-6 0,1-3-8 0,1-2 0 16,-2 1 0-16,0 0 3 0,2 3 10 15,-1 2 3-15,-1 4 9 0,-2 3-4 0,0 5 2 16,0 4 0-16,0 3-7 0,0 4-14 16,0 2-19-16,-1 4-26 0,-1 2-2 0,-2 0 10 15,0 8 14-15,-2 3 26 0,0 4 2 0,-3 4 0 16,0 5-1-16,0 6 1 0,-2 7 2 0,-1 13-1 0,-1 15-4 16,-1 8-4-16,3 2-6 0,2-9-2 15,2-8 11-15,5-9 5 0,0-3-4 0,2-3-2 16,7-5-13-16,7-4-15 0,7-4-19 0,2-7-31 15,4-5-43-15,3-10-58 0,-1-8-130 16,-7 0-421-16,-9-3-854 0</inkml:trace>
  <inkml:trace contextRef="#ctx0" brushRef="#br0" timeOffset="6326.3952">10919 1276 2637 0,'0'0'172'0,"0"0"-96"15,0 0-35-15,0 0-23 0,0 0-5 0,0 0-16 16,0 0-5-16,0 0 5 0,0 0-51 15,132-24-78-15,-85 34-139 0,-10-3-415 0,-13 0-888 0</inkml:trace>
  <inkml:trace contextRef="#ctx0" brushRef="#br0" timeOffset="7332.1303">2433 3621 1147 0,'0'0'930'16,"0"0"-700"-16,0 0-84 0,0 0-42 0,0 0-9 16,0 0 3-16,0 0-7 0,0 0-14 15,-61 134-17-15,52-101-18 0,4 2-10 0,-1-1-10 16,5 2-6-16,1 2-3 0,0-1-3 0,0 2-2 16,7 0-1-16,-3-3-1 0,2-1-3 0,-2-4 1 15,3-3-2-15,-1-2 1 0,2-5 0 16,-1-2-2-16,-1-2-1 0,-1-5-4 15,-1 1-10-15,2-5-15 0,-4 0-31 0,-1-3-48 0,1-2-76 16,-1-3-132-16,-1 0-350 0,0 0-898 0</inkml:trace>
  <inkml:trace contextRef="#ctx0" brushRef="#br0" timeOffset="7610.1203">2074 3718 1956 0,'0'0'258'16,"0"0"-89"-16,0 0-26 0,0 0 0 15,0 0-1-15,0 0-19 0,130-47-29 0,-95 40-23 0,3 1-18 16,2-2-12-16,3 1-7 0,0-1-8 16,0 1-5-16,3 0-2 0,-4 0-4 0,0 2-1 15,-2 2-4-15,-1 1 0 0,-4-1-4 16,-1 1 0-16,-4 1-1 0,-5 1-6 0,-2 0 4 15,-6-2-4-15,-6 2 1 0,-3 0 0 0,-4 0-12 16,-3 0-13-16,1 0-28 0,-2 0-31 0,0 2-44 16,-2 3-71-16,-2 1-134 0,0 1-378 15,-1-5-867-15</inkml:trace>
  <inkml:trace contextRef="#ctx0" brushRef="#br0" timeOffset="7816.5974">2077 4413 1375 0,'0'0'290'0,"0"0"-66"15,0 0-7-15,0 0-5 0,0 0-5 0,0 0 3 16,0 0-14-16,0 0-35 0,0 0-36 0,147 73-34 16,-102-73-30-16,3-1-14 0,3-2-21 15,0 0-19-15,-3 0-9 0,0 1-23 0,-5-1-18 16,0 1-44-16,-4 0-66 0,-3-3-121 0,-10 3-356 15,-10 0-1033-15</inkml:trace>
  <inkml:trace contextRef="#ctx0" brushRef="#br0" timeOffset="8594.0854">2891 4029 1109 0,'0'0'461'0,"0"0"-177"0,0 0-54 0,0 0-25 16,0 0-25-16,0 0-31 0,0 0-30 0,0 0-18 16,109 127-14-16,-104-103-8 0,-1 1-12 0,-4-1-16 15,0-3-19-15,-2-1-15 0,-3-4-5 0,-1 0-2 16,1-7 0-16,0-2 2 0,1-3 4 16,3-3 13-16,-1-1 14 0,1-1 5 0,-1-7-7 15,-1-4-17-15,3-3-15 0,0-4-12 16,0-4-1-16,5-3 0 0,2-1-5 0,3-1 2 15,2 1-1-15,2 1-3 0,1 1 0 0,0 3 0 16,-3 4 0-16,2 6 3 0,-4 2 2 0,1 3-7 16,-3 3-7-16,-1 3-9 0,0 1-11 15,0 4 5-15,0 5 5 0,1 4 9 0,-2 4 13 16,2 1 0-16,1 4 3 0,-2 0 1 0,0 1-2 16,3 0 4-16,-1-1 3 0,0 0-2 15,3-2 1-15,-1-5 0 0,2 0 1 0,0-3 3 0,1-4 8 16,2-3-1-16,-3-3 3 0,2-2 6 15,-2 0-1-15,-1-5 11 0,3-6 0 0,-1-2-3 16,2-3-1-16,-2-4-6 0,3 0 0 0,-4-4-1 16,1-2 1-16,0-2-2 0,-2 0-1 15,-1-4-1-15,-1-3-7 0,0-2 2 0,-3-2-3 0,0-2-3 16,0-2 5-16,1 0-7 0,-2-3-2 16,2 3 2-16,-2-1-3 0,2 0 3 0,-1 2 1 15,0-1-2-15,0 3 0 0,-3 4-2 0,-1 2 2 16,-2 7 3-16,-1 5 8 0,0 5 0 0,0 6 4 15,0 4 1-15,0 3-10 0,-1 3-5 16,0 1-16-16,-1 0-22 0,2 7-4 0,-2 5 6 16,-2 8 11-16,0 9 19 0,-3 8 8 15,1 8 0-15,-2 6-3 0,0 8-2 0,-3 6-6 0,2 3 3 16,1 6 2-16,1 1 1 0,2 6 6 16,2 2-7-16,3 1 0 0,0-1 0 0,4 0-5 15,3-2 4-15,1-3 0 0,3 0-3 0,-1-8-1 16,1-4-4-16,2-5-13 0,1-8-20 0,-1-10-21 15,0-10-20-15,-3-11-4 0,1-9 12 16,-4-11 21-16,-3-6 20 0,0-12-4 0,-1-12-13 16,-3-7-5-16,3-6 4 0,-3-5 24 15,0-4 27-15,-3 0 23 0,-4-1 20 0,-4 3 25 16,-2 2 24-16,0 3 20 0,-2 4 5 0,3 3-4 16,1 5-14-16,1 2-18 0,3 3-20 0,3 2-15 15,0 3-13-15,4 1-15 0,0 0-3 16,2 4-5-16,4-1-10 0,4 0 1 0,6-1-14 15,2 3-8-15,6 0-10 0,5 1-26 0,2 1-37 0,3 3-56 16,4 2-72-16,-3 4-101 0,2 1-228 16,-12 3-561-16,-8 0 106 0</inkml:trace>
  <inkml:trace contextRef="#ctx0" brushRef="#br0" timeOffset="9870.1877">3899 4257 2736 0,'0'0'44'0,"0"0"-50"0,0 0 26 16,0 0 43-16,0 0 38 0,0 0 14 0,102-120-6 16,-82 95-22-16,-1-1-19 0,1 1-14 0,-4-4-10 15,0 0-7-15,-3-2-9 0,-1-3-5 0,-2-3-6 16,-4 0-4-16,2-2-3 0,-4-2-3 16,0-1-4-16,-1-2-2 0,-2-1-3 15,0 0-1-15,-1-1-1 0,2 3 2 0,-2 4 0 16,0 4 1-16,0 7 0 0,-2 6-4 0,0 8 6 15,-1 6 1-15,1 3-4 0,-1 4-7 0,0 1-17 16,-1 1-15-16,-2 9 4 0,-2 6 11 0,-3 7 11 16,-1 8 13-16,-4 6 2 0,2 6-4 0,0 6 2 15,-2 2 0-15,4 6 0 0,-1 2 5 16,2 3-3-16,1 1 0 0,1 2 1 0,3-5-2 0,2 0 0 16,2-7 1-16,2-5-1 0,0-5-1 15,7-7-3-15,7-8-3 0,1-5 0 0,2-8-4 16,2-4-2-16,1-8-7 0,1-3-16 0,-1 0-30 15,0-12-41-15,-1-4-55 0,-1-6-72 0,1-3-81 16,-6-3-92-16,1-3-93 0,-4-1-53 16,-1 1-26-16,-3 0 229 0,1 1 351 0,-3 0 0 15,-1 6 0-15,-2 2 0 0,-1 5 0 0,0 2 439 16,-1 5 174-16,-2 3-78 0,1 2-125 16,0 3-109-16,0 2-84 0,1 0-72 0,1 0-58 15,0 0-49-15,-2 3-18 0,0 4-1 16,1 4 7-16,0 3 11 0,-2 2-1 0,2 3-4 0,0-1-6 15,1 2-5-15,0-2-3 0,0 0 1 16,3 0 3-16,1-2 2 0,3-2 0 0,-2-1 3 16,2-2-2-16,1-1 2 0,2-1 2 0,-1-5 3 15,1 0 12-15,2-3 2 0,0-1 0 16,-1-1-1-16,4-5-10 0,-3-5-3 0,1-2-4 0,-1-1-7 16,-1-4-4-16,1-2-6 0,-4-1-3 15,-1-1-1-15,1 0-2 0,-4 1-1 16,2 0 1-16,-3 1-1 0,0 3 0 0,0 2 0 0,0 2-1 15,-2 4 1-15,-1 3 0 0,0 1 0 0,0 4-6 16,0 1-4-16,0 0-9 0,0 0-11 16,0 4-10-16,0 4 4 0,1 4 5 0,1 4 13 15,2 4 13-15,0 0 0 0,0 1 1 0,1 0-2 16,-2 0 1-16,4 0 0 0,1-3-1 16,0-1 2-16,2-2 2 0,1-3 0 0,1-3 0 15,1-2 0-15,4-1 0 0,-2-4 4 0,3-2 4 16,0 0 2-16,-2-5 3 0,2-2-1 0,-1-3-3 15,-1-1 1-15,0-3-1 0,-3-1-2 16,1-1 0-16,-2-2-3 0,0 2-1 0,-4-3-1 0,0 1 2 16,-2-2-1-16,0 0 1 0,-3 1-2 15,-2-1-3-15,0 2 1 0,-1 2-2 16,0 3 2-16,0 2 4 0,-2 1-3 0,-1 5 1 0,-1-1-3 16,2 3-2-16,-3 2-4 0,0 1-3 15,1 0-6-15,-2 0-4 0,-2 5 0 0,-3 4 4 16,0 3 3-16,0 2 5 0,0 3 2 0,1 2 0 15,1 3 2-15,0 1-2 0,4-1 0 0,-1 3-2 16,4 0 0-16,0-1 0 0,2 1-1 0,0-2 3 16,3-1 1-16,4-3 0 0,3-2 0 15,0-4 1-15,3-4-2 0,3-3 4 0,0-2 2 16,3-3 3-16,2-1 3 0,-2-2 3 0,2-7 0 16,-1-1 0-16,-4-4 0 0,0-3-3 15,-2-2 0-15,-2-2-2 0,1-2-2 0,-3-3-1 0,1 1-2 16,-2 0-1-16,-1-2 0 0,0 3 0 15,-1-1 2-15,1 3 0 0,-1 5 0 0,-1 3-3 16,2 4 0-16,-3 4-3 0,-1 3-5 0,-2 1-4 16,0 2-12-16,1 0-3 0,1 3 0 15,-2 5 1-15,2 3 9 0,-1 6 1 0,-1 1 4 16,-1 3-1-16,-1 1 3 0,0 3 1 16,-3-1 0-16,-2 0 6 0,-2-1 1 0,0 2 1 15,0-1 1-15,-1-3-4 0,2-4 1 0,1-5 1 16,0-4-1-16,4-3 7 0,-1-3 10 0,1-2 18 15,1 0 24-15,0-4-1 0,0-6-9 0,0-3-18 16,0-4-20-16,0-6-4 0,4 0 1 0,2-2 0 16,1 0-3-16,6 0 4 0,-1-2-2 0,3 0 1 15,0 0 4-15,1 2-4 16,2 1 0-16,-1 0 0 0,-1 4-6 0,2 3 2 0,-3 5-2 16,-1 4 0-16,-4 2 0 0,-4 5-1 15,-1 1-4-15,-1 0-2 0,2 6-3 0,-3 5-2 16,1 5 4-16,0 4 2 0,-4 3 3 0,0 3 1 15,0 3 2-15,0 1-2 0,-2-1 3 0,-4-1 1 16,4-2-3-16,-1-2 3 0,3-1 1 16,0-3-2-16,0-2 1 0,3-4-5 0,-1-3-15 15,4-3-16-15,-4-3-29 0,2-3-52 0,1-2-78 16,-4 0-215-16,2 0-1165 0</inkml:trace>
  <inkml:trace contextRef="#ctx0" brushRef="#br0" timeOffset="10321.3468">5458 3729 2302 0,'0'0'19'0,"0"0"-36"0,0 0 15 0,0 0 63 16,0 0 39-16,0 0 15 0,0 0-7 0,0 0-28 15,0 0-21-15,0 0-17 0,-91 117-10 16,85-91-6-16,2 0-3 0,-1 2 2 0,4-1-2 15,0 0 2-15,1-2-2 0,0-1-8 0,2-5 5 16,6-3-2-16,1-1 3 0,2-5 8 0,0 0 4 16,5-4 2-16,-1-2 2 0,5-1-1 15,0-3-4-15,1 0-3 0,4-6-3 0,-1-2-7 16,-3-3 3-16,1-2-3 0,-1 0-2 0,-2-6 6 16,1 1-7-16,-1-4-2 0,-5-2-3 0,4-2-6 15,-6-2 2-15,1-1-3 0,-2-2 0 16,-4 4-1-16,-1 1 2 0,-4 3 3 0,-2 3 0 15,0 3 8-15,0 3-5 0,-3 2 3 0,-3 5 2 16,1 2-12-16,-1 4 3 0,-5 1-7 0,1 2-6 16,-1 6 6-16,-7 6-4 0,3 3 4 0,-2 3 2 15,-1 3-5-15,6 5 3 0,1 1 0 16,1 5-2-16,2-1-2 0,6-1 6 0,2-2-1 16,0-3 0-16,8-2 8 0,5-4-9 0,2-3 2 15,5 0-1-15,4-4-7 0,-1-3 2 0,6-3-9 16,1-3-13-16,0-2-12 0,0-3-23 15,-2 0-38-15,1-2-89 0,-7-3-250 0,-8 1-1285 16</inkml:trace>
  <inkml:trace contextRef="#ctx0" brushRef="#br0" timeOffset="13409.735">6385 3738 238 0,'0'0'424'0,"0"0"-162"0,0 0-77 16,0 0-25-16,0 0-7 0,0 0-14 0,0 0-4 16,0 0-12-16,0 0-12 0,0 0-10 15,0 0-14-15,0 0-9 0,48-10-6 0,-41 10-10 16,2-1-7-16,3 1-6 0,2 0-6 0,0 0-3 15,5 0-2-15,2 0-3 0,3 0-2 0,4 0-1 16,3 1-3-16,5-1-2 0,0 0-2 0,5 1-7 16,6-1 1-16,1 0 0 0,4 0 0 15,2 0 3-15,4-1-7 0,2-3 0 0,2 2-1 16,0-2-2-16,0 2 2 0,-3-2 4 16,-6 2 1-16,-1-1 0 0,-3 1 3 0,-7 1 1 15,-2 1 0-15,-7 0 4 0,-3 0-7 0,-3 0-1 16,-6 0-3-16,-3 0-5 0,-6 0 1 15,-3 0 1-15,-4 0-3 0,1 0 6 0,-5 0-2 16,0 0 0-16,-1 0 1 0,0 0-2 0,0 1 0 16,0-1-4-16,0 0-3 0,0 0-5 0,0 0 1 15,0 0-2-15,0 0-2 0,0 0 0 16,0 0-9-16,0 0-5 0,0 0-13 0,0 0-21 0,0 0-28 16,-1 0-49-16,0 0-78 0,0-1-151 15,-1 0-359-15,-1 1-836 0</inkml:trace>
  <inkml:trace contextRef="#ctx0" brushRef="#br0" timeOffset="14798.1694">8690 2999 1676 0,'0'0'396'0,"0"0"-118"0,0 0-53 15,0 0-41-15,0 0-38 0,0 0-47 16,0 0-44-16,0 0-30 0,0 0-14 0,0 0 0 16,0 0 11-16,0 0 13 0,0 0 2 0,-37 129-3 15,33-85-9-15,0 2-7 0,4-1-2 0,0 1-3 16,1-1-3-16,5 0-1 0,-1-1-4 0,1 4 0 15,1-1-4-15,-3 0-1 0,3-2 1 16,-4-4-2-16,4-5 2 0,-3-4 0 16,4-3 5-16,-5-6-5 0,2-2 0 0,-2-4-1 0,-1-5-8 15,2-2 4-15,-3-4 1 0,-1-1-1 0,1-4 3 16,-1 0-5-16,0-1-10 16,0 0-11-16,0-5-42 0,1-4-63 0,0-5-89 15,0-3-132-15,4-4-256 0,-2 5-437 0,-2 5 199 16</inkml:trace>
  <inkml:trace contextRef="#ctx0" brushRef="#br0" timeOffset="15108.883">8652 2906 1666 0,'0'0'265'0,"0"0"-96"0,0 0-21 0,0 0-1 15,0 0-11-15,133-15-24 0,-102 22-30 0,1 1-24 16,3 3-14-16,-3 2-9 0,-3 5-7 0,-5 0 1 16,-3 3-8-16,-3 1-5 0,-6 0 2 15,-4 0-1-15,-6 2 2 0,-2 0 4 0,-1 1 0 16,-8-1 0-16,-1-2 4 0,-5-2 1 0,-1-5-2 16,-4 1 6-16,-3-5-5 0,-4-1-3 0,-1-1-1 15,0-3-7-15,-2-2 2 0,2-1-2 16,0-3-5-16,5 0 0 0,4 0-5 0,6 0-3 15,4-3-6-15,0 0-12 0,7-1-30 16,1 1-40-16,1-1-65 0,0 1-119 0,5 0-233 0,4 0-543 16,-2 2-188-16</inkml:trace>
  <inkml:trace contextRef="#ctx0" brushRef="#br0" timeOffset="16336.7709">9334 3250 1405 0,'0'0'343'0,"0"0"-101"0,0 0-32 15,0 0-19-15,0 0-23 0,-96 141-30 0,86-113-45 16,2-1-37-16,7 4-21 0,1-1-11 0,3 1-8 0,7 0-6 16,0-1-2-16,5-4-3 0,1-2-1 15,5-7 4-15,3-5 3 0,1-3 4 0,0-6 6 16,1-3 2-16,-3 0 1 0,2-6 3 15,-6-8 0-15,-2-3-2 0,1-4-4 0,-6-4-8 16,-2-2-5-16,-3-5-5 0,-7 1-8 16,0-1-4-16,-9-2-7 0,-4 4-4 0,-6 1 7 15,-4 4 1-15,-3 2 4 0,-4 4 7 0,0 3-2 16,0 3 0-16,3 4 2 0,1 3 0 0,2 2 4 16,2 1 1-16,6 3-1 0,1 0-2 15,7 1-5-15,1 5-7 0,1 1-4 0,3 4-1 0,3 1-3 16,0 0 1-16,10 0 1 0,1-1 1 0,6 0 11 15,3-2 7-15,3-4 9 0,2-3 4 16,3-2 0-16,3-3 2 0,3-4 1 0,-2-3 3 16,0 0 1-16,-3-3 0 0,-2-1 2 0,-3-1-4 15,-5 0 4-15,-3 0-2 0,0 1-3 0,-3 1 2 16,-3 1-7-16,-3 4-4 0,-3 2 2 0,2 2-5 16,-4 2-4-16,-2 2-5 0,0 0-18 15,0 0-24-15,1 4 3 0,0 5 2 0,0 5 16 16,4 2 26-16,-2 4-5 0,1 3 3 15,0 2-3-15,-1 0-4 0,2 2 3 0,-1 3 3 0,0-1 0 16,2 1 2-16,1 0-2 0,0-3-2 16,4-4-3-16,1-5-3 0,1-2 1 15,-1-7 3-15,4-4 4 0,-1-5 4 0,-2 0 7 0,3-3 0 16,-4-8-1-16,3-4 3 0,-2-3-5 16,-1-3-3-16,-2-3 2 0,-2-1-4 0,-1-4 0 15,-1 2 2-15,-1-3 1 0,-2 3 4 0,-1 2-1 16,0 1 1-16,-1 3 1 0,-1 2 2 15,0 6 3-15,0 1 1 0,0 5 1 0,0 3-6 16,0 2-8-16,0 2-18 0,2 0-27 16,0 2-9-16,0 5 5 0,2 3 12 0,3 5 24 0,2 3 8 15,0 3-1-15,4 1 2 0,-1 1-2 16,2 1-2-16,0-1-3 0,1 0-7 0,-1-3-5 16,0-4 0-16,3-5-1 0,0-4 7 0,-2-6 11 15,2-1 6-15,-1-7 9 0,-2-5 3 0,-1-4-4 16,-3-2 2-16,-2-1 0 0,-5-1-2 15,3 2 0-15,-5-1-3 0,-1 2 0 0,0 1 4 16,0 2 2-16,-3 3 2 0,-1 2-2 0,3 4-1 16,1 1-2-16,0 3-5 0,0 1-14 0,0 0-21 15,5 0-12-15,1 2 0 0,2 4 11 0,3 1 17 16,4 0 8-16,2 2 1 0,8 0 0 16,0-2 1-16,4-1 3 0,1-1 4 0,1-3 4 15,0-2 1-15,0 0 0 0,-1-1 2 0,-2-5 3 16,-4-2 5-16,-2-2 5 0,-4-3 4 15,-5-3 2-15,-2 0-3 0,-4-3-3 0,-3-3-5 0,-2 1-5 16,-2-2-5-16,-3-1-3 0,-3 4-3 16,-4 0 0-16,-2 2 3 0,-3 3 0 0,1 2 3 15,-3 3-3-15,0 2-3 0,0 2-3 0,-2 4-2 16,0 2-1-16,0 0 2 0,1 8-4 16,2 4 1-16,-2 4-1 0,3 6 1 0,0 3 3 15,3 3-1-15,1 4 0 0,3 0-3 16,2 1-3-16,3 3-2 0,3-1 0 0,0 1-1 0,6-1 3 15,0-3 0-15,2-2 3 0,3-5 1 16,2-2 2-16,3-5 4 0,1-3 1 0,3-5 4 16,2-4 3-16,-1-3 1 0,2-3 2 0,3 0 0 15,-3-7 0-15,-2-1 3 0,0-6 2 16,-3-2-2-16,-2-3 1 0,0-2-3 0,-2-2-4 0,1-1-1 16,-3-3-4-16,-2 0-4 0,3-1-3 15,-2-2-2-15,1-1-2 0,0 1 1 0,-1-2-1 16,1 1 3-16,-1-1 0 0,2 4 0 0,0 1 0 15,-1 4 3-15,0 6-3 0,-1 2 2 0,0 5-3 16,-2 5-5-16,-1 3-2 0,-2 2-5 16,0 0-3-16,3 2 2 0,-4 6 1 0,2 5 3 15,0 2 5-15,-2 6 3 0,0 3 3 0,0 2 2 16,-1 5 0-16,-3 1 1 0,0 0 1 16,-1 1 1-16,0-2 1 0,2-4 2 0,2-2-1 15,2-3-1-15,4-5 0 0,0-2-1 0,0-3 1 16,1-5 0-16,-1 1-2 0,2-5-2 0,-1-2-9 15,-1-1-18-15,0 0-48 0,0-4-86 16,-2-4-194-16,0 1-688 0,-4 2-612 0</inkml:trace>
  <inkml:trace contextRef="#ctx0" brushRef="#br0" timeOffset="17088.5635">9350 3940 2487 0,'0'0'341'0,"0"0"-197"16,0 0-66-16,0 0-33 0,0 0-14 0,0 0-7 16,0 0-6-16,0 0-4 0,0 0 6 15,0 0 13-15,0 0 1 0,14 122 1 0,-10-81-6 16,0 4-14-16,-2 5 0 0,3 1-5 0,-3 5 0 16,-2 1 4-16,0 3-4 0,-5 2 1 0,1 3-2 15,-2-2-1-15,3 0-1 16,-4-4-3-16,4-4-1 0,0-4-4 0,-2-6-5 15,4-5-9-15,1-6-17 0,6-7-19 0,-1-3-27 0,4-6-56 16,1-6-93-16,1-5-176 0,-4-2-548 0,-4-4-600 16</inkml:trace>
  <inkml:trace contextRef="#ctx0" brushRef="#br0" timeOffset="17387.1797">9082 4543 1935 0,'0'0'426'0,"0"0"-286"0,0 0-95 16,0 0-46-16,0 0 4 0,0 0 24 16,0 0 34-16,0 0 23 0,0 0 7 0,27 116-11 15,-16-79-14-15,2 3-13 0,3 2-12 0,-2 0-6 16,4 2-8-16,-1-1-6 0,-3-1-5 0,3-2-2 16,-4-1-1-16,-1-6-2 0,4-4-2 15,-4-5-2-15,-1-6 3 0,-1-3 1 0,-3-7 1 16,-4-3 7-16,2-3 13 0,-2-2 28 0,0 0 17 15,2-9-4-15,1-5-10 0,7-4-32 0,3-6-16 16,2-3-3-16,1-6-5 0,2 0 2 0,1-1-1 16,-1-4-6-16,2 0-4 0,3 3-8 0,-3-1-8 15,0 2-17-15,0 3-23 0,0 3-45 16,-1 1-73-16,-3 4-137 0,-4 7-513 0,-7 7-854 0</inkml:trace>
  <inkml:trace contextRef="#ctx0" brushRef="#br0" timeOffset="18597.566">6027 5847 2367 0,'0'0'266'0,"0"0"-88"15,0 0-45-15,0 0-23 0,0 0-11 16,0 0-16-16,0 0-20 0,0 0-23 0,0 0-20 15,0 0-16-15,0 0-18 0,0 0-4 0,-16-32 0 16,18 46 7-16,5 6 14 0,0 7 4 0,0 4-2 16,3 5-1-16,1 3-1 0,1 1-2 15,0 2 0-15,-1-1-1 0,-1 0-5 0,-2 2 6 16,-1 0-1-16,0 0 2 0,-5 3 5 16,0 1-5-16,0 0 1 0,1-2-1 0,-1-8-6 15,5-5 1-15,-2-5 0 0,3-6-1 0,0-7 3 16,-3-5-2-16,2-1 2 0,-3-5 5 0,1-3 8 15,-3 0 8-15,1-5 3 0,3-7 0 0,-1-5-10 16,1-4-4-16,4-6-2 0,-4-2-2 0,0-4 5 16,2 0-6-16,-2-4 0 0,-1-1 0 15,2 0-2-15,-3 0 1 0,4-2-1 0,-1 3 2 16,-1 2-4-16,0 3 6 0,-2 8 1 0,1 2-2 16,-2 7 4-16,1 7-8 0,0 3-3 15,-2 3-11-15,-1 2-16 0,4 0 6 0,0 7-1 16,4 4 7-16,2 5 12 0,0 5-1 0,6 4 2 15,-5 3 1-15,-1 0 1 0,2 1-2 0,-1 1 0 16,2 0 1-16,-3 0-3 0,1-1 4 0,5-3 0 16,-3-3-1-16,5-4 3 0,1-7-5 15,-1-4 4-15,0-7 0 0,-2-1 2 0,-1-9-1 0,-1-6-5 16,0-2-9-16,-5-5-12 0,-1-1-5 16,-6 0 2-16,-2-1 7 0,-1 1 12 0,-1 2 4 15,-3 1 8-15,-5 3 3 0,1 4-1 16,1 1 7-16,3 4 2 0,-1 1-2 0,1 3 3 15,4 1-6-15,0 2-4 0,0 1-7 0,0 0-10 0,2 0-12 16,5-1-4-16,-1 1 5 0,6-2 5 16,3-2 19-16,5 0 6 0,6-5 0 15,-2-1 5-15,4-3-5 0,-5 0 2 0,-2-3 3 16,-2-2 1-16,-3-1 6 0,-3-2 2 16,-3-1-1-16,-2-3-2 0,-4-2-2 0,2-5-2 15,-4-2 0-15,-2 0 5 0,0-2-9 0,0-4-3 0,-4 1-3 16,0 0-8-16,-2 2 10 0,1 1 7 15,0 5 2-15,0 5 9 0,-2 5 3 16,4 5 5-16,-1 6 3 0,0 3-4 0,2 3-13 0,2 3-14 16,0 1-22-16,0 0-34 0,0 7 6 0,0 7 5 15,0 5 16-15,0 8 31 0,4 6-5 16,2 5 0-16,1 6-1 0,-2 3-2 0,2 5 5 16,-4 3 0-16,0 3 0 0,-3 3 0 0,0-1-2 15,0-2 2-15,-3-3 0 0,1-6 0 16,1-9-4-16,0-6 0 0,-2-10 1 0,1-8-2 15,1-6 4-15,0-5 9 0,1-4 16 0,-1-1 19 16,1-3 3-16,0-10-8 0,0-2-18 0,0-7-17 16,0-6-6-16,0-3 2 0,3-3 1 15,4-4-2-15,0 1 4 0,1 1 0 0,0 3 1 16,1 3 4-16,3 5-5 0,0 4-4 0,0 2 0 16,1 8-5-16,-2 3 1 0,2 3 0 0,2 4 0 15,-2 1 0-15,1 7-1 0,2 4-1 0,-3 6 1 16,2 2 2-16,-2 3-2 0,-4 3-2 15,1 4-6-15,1 1-9 0,-2 4-14 0,-1-2-25 16,2 1-43-16,-4-1-71 0,2-4-123 0,0-7-297 16,-4-8-1056-16</inkml:trace>
  <inkml:trace contextRef="#ctx0" brushRef="#br0" timeOffset="19161.9947">7490 5882 2190 0,'0'0'95'16,"0"0"-28"-16,0 0 23 0,0 0 43 0,-118 40 21 15,93-21-2-15,-1 0-37 0,3 3-35 0,-1 3-25 16,7 3-21-16,0 2-15 0,8 1-14 16,3-2-11-16,4-2-11 0,4-6-2 0,10-4 2 15,3-5 6-15,5-5 12 0,6-5 5 16,-2-2 4-16,1-2 2 0,-1-7-2 0,-2-1 1 0,-2-2 0 15,-4-5 4-15,-3 0 1 0,-4-2 2 16,-5 0 2-16,-2 1-3 0,1 1 1 0,-3 3 1 16,0 2-1-16,-5 3-1 0,3 3-1 0,0 3-6 15,1 0-8-15,-2 3-14 0,3 0-24 16,0 3-3-16,0 4 1 0,0 4 7 0,5 4 18 16,-1 1-1-16,4 4-4 0,3 0 2 0,4-2-1 15,0 0 3-15,4-2 2 0,1-3 1 16,2-3 3-16,-2-4 5 0,2-3 4 0,-1-3 5 15,-2 0 2-15,0-3 6 0,-6-5 5 0,3-3 4 16,-5-4 2-16,0-5-1 0,-1-3-3 0,-1-1-3 16,-2-4 1-16,-2 1-2 0,-2-4 0 0,1-1-1 15,-2-3-5-15,-2-1-2 0,0-1-1 16,0-3-4-16,0-1 3 0,0-1-1 16,-1-2-3-16,0 1 3 0,1-1 0 0,-1 2 1 0,1 2 2 15,-3 4 5-15,1 4 4 0,0 5 7 16,-5 8 5-16,4 5-1 0,1 5-3 0,0 5-10 0,-1 3-19 15,2 1-20-15,-1 8-5 0,1 8 1 16,-5 5 10-16,3 7 15 0,-2 9 2 0,1 4-1 16,3 5-1-16,1 7-1 0,1 4 2 0,7 3-2 15,-4 1-2-15,3 0-3 0,1-1-18 16,0-3-22-16,3-5-29 0,1-9-30 0,3-6-13 16,5-9-14-16,5-9-90 0,-6-10-185 0,-7-3-732 15</inkml:trace>
  <inkml:trace contextRef="#ctx0" brushRef="#br0" timeOffset="19333.6406">7527 5665 2714 0,'0'0'-4'16,"0"0"-42"-16,0 0 15 0,0 0 54 0,0 0 16 0,130 2 0 15,-92 2-10-15,5 2-14 0,5-1-10 0,-3 2-18 16,3 2-53-16,-6-2-167 0,-11-1-557 15,-11-2-772-15</inkml:trace>
  <inkml:trace contextRef="#ctx0" brushRef="#br0" timeOffset="19925.34">8747 5791 1422 0,'0'0'471'0,"0"0"-257"0,0 0-61 0,0 0-17 0,0 0-14 15,0 0-30-15,0 0-34 0,0 0-24 0,0 0-14 16,0 0-2-16,0 0 2 0,0 0 1 16,0 0 3-16,-71 27-1 0,68-5-4 0,0 3-2 15,1 0-4-15,2-1-5 0,0 0-3 16,0 0-4-16,6-3-2 0,2-4-1 0,1-2 1 16,3-2 4-16,-1-5 12 0,-1-2 9 0,3-3 9 15,1-3 3-15,-2 0-1 0,0-4 3 0,-2-4-3 16,3-3-3-16,1-3-1 0,-1 1-9 15,-2-4-2-15,-1 0-4 0,1 0 2 0,-2 2-3 16,1 2 0-16,-3 4 3 0,3 2-6 0,-5 2 2 16,3 3-4-16,0 2-7 0,1 0 5 0,1 3-9 15,0 5 2-15,1 3-1 0,-3 3-7 0,-1 2 6 16,0 2 0-16,-3 1-3 0,-3 1 1 0,-1-1-3 16,0 1-4-16,-3-1-5 0,-7 0-7 15,0 0-25-15,-2-2-37 0,-1-3-50 0,-2-5-75 16,-2-3-121-16,4-3-433 0,5-3-799 0</inkml:trace>
  <inkml:trace contextRef="#ctx0" brushRef="#br0" timeOffset="20052.0187">8713 5503 2022 0,'0'0'119'0,"0"0"-133"0,0 0-32 16,0 0-54-16,0 0-419 0,0 0-879 0</inkml:trace>
  <inkml:trace contextRef="#ctx0" brushRef="#br0" timeOffset="20666.2801">9544 5983 2395 0,'0'0'267'0,"0"0"-274"0,0 0-38 15,0 0 7-15,0 0 28 0,0 0 42 0,0 0 19 16,0 0 7-16,0 0-2 0,114-135-3 16,-96 110 3-16,-1-3 2 0,0 0-4 0,1-3-1 15,-2 0-8-15,-1 0-10 0,-4-2-8 0,1-1-9 16,-2 0-7-16,0-3-5 0,0-1 3 0,-3-3-6 16,-3 0-2-16,1-4-3 0,-3 1-4 15,-2-1 4-15,0 2 1 0,-1 3 4 0,-5 2 5 16,2 4 5-16,-3 4 2 0,-3 4 3 15,3 5-3-15,1 5 0 0,-1 4-2 0,2 4-4 16,1 4-5-16,1 2-8 0,2 2-16 0,0 0-15 16,-3 3-3-16,0 7 3 0,-2 5 14 0,-2 5 14 15,1 6 2-15,-2 6 4 0,6 3 0 0,-1 7 1 16,2 4 1-16,2 4 1 0,0 6 1 0,0 4 0 16,2 4 8-16,1 5-2 0,-2 1 2 0,-1 4-1 15,1 1-8-15,0 0 0 0,0 0-1 0,-1 1-3 16,0-4 3-16,0-2-2 15,0-3 0-15,-3-4 0 0,-1-5-2 0,0-6 0 16,0-8-1-16,-2-4 0 0,4-8 2 0,-2-8-1 0,1-5 2 16,1-6 2-16,0-5-2 0,1-4 5 15,-1-4 8-15,0 0 6 0,1-1 0 0,-1-7-5 16,-1-4-12-16,-2-1-15 0,3-5-7 16,0-3-19-16,-1 0-41 0,2-5-77 0,1 1-173 15,0 6-562-15,0 6-710 0</inkml:trace>
  <inkml:trace contextRef="#ctx0" brushRef="#br0" timeOffset="21073.0436">9640 5784 684 0,'0'0'598'0,"0"0"-335"15,0 0-75-15,0 0-10 0,0 0-2 16,0 0-8-16,0 0-16 0,0 0-27 0,40-124-24 15,-25 107-17-15,-1 1-15 0,4 1-6 0,-1 1-2 16,1 1-6-16,1 2-3 0,-2 3-8 0,-3 3-7 16,1 2-8-16,-4 2-9 0,0 1-8 15,-2 0-6-15,0 4-3 0,-2 6-1 0,2 1-1 16,-2 5 7-16,-1 2-1 0,1 2 1 0,-1 4 0 16,-2 2-4-16,-1 2 0 0,1-1-2 15,-1 2-2-15,3 0-1 0,-1 0-7 0,3-1-10 16,-1 2-22-16,-2-1-44 0,5-2-74 0,-1-3-127 15,-1-8-293-15,-5-7-1014 0</inkml:trace>
  <inkml:trace contextRef="#ctx0" brushRef="#br0" timeOffset="22425.5825">10359 5510 1446 0,'0'0'859'0,"0"0"-839"0,0 0-4 16,0 0 39-16,0 0 41 0,0 0 25 15,0 0-4-15,-123 90-24 0,112-67-26 0,3 6-24 16,2 1-13-16,3 3-10 0,3 1-7 0,3 2-2 16,5 0-7-16,4-2 2 0,4 0-3 0,2-5 1 15,3-3 4-15,2-3 4 0,2-7 3 16,0-3 3-16,2-5 2 0,-3-4 0 0,-2-3 0 15,-1-1 6-15,-2-4 2 0,-1-6 0 0,-3-7-2 16,0-4-5-16,-3-5-5 0,-2-2-8 16,0-3-5-16,-5-2-3 0,-1-2-6 0,-3 1 1 15,-1-4 0-15,-5 3-2 0,-6 1 2 0,-2 2-2 16,-4 3 0-16,-1 4 1 0,-3 2 1 0,-2 5 1 16,1 5 2-16,1 2 2 0,2 4-2 0,0 4 0 15,2 3-2-15,1 0-3 0,2 5-3 0,1 6-1 16,1 2-1-16,5 2-4 0,0 0 1 15,3 4 0-15,4 0 1 0,0 0 2 16,8-2 2-16,2 1 4 0,5-4 4 0,2 0 5 0,0-3 5 16,4-3 0-16,1-1 3 0,1-4 0 15,0-2 4-15,-1-1 2 0,-1-1 3 0,-1-7-1 16,-1-1 1-16,-2-4 0 0,-2-2-2 0,2-2-1 16,-3-2-3-16,1-1-3 0,-1-1-3 0,-3 0-3 15,2 1-3-15,0 0 0 0,-2 2 0 16,0 2 0-16,-2 4 1 0,-2 2-3 0,-1 3 1 15,-2 3-5-15,-1 2-10 0,0 2-11 0,-2 0-4 16,0 7 2-16,2 3 4 0,0 4 12 16,-2 2 4-16,1 4 2 0,-1 1 5 0,-1 1-2 15,2 3 0-15,1 2 2 0,-1-1-4 0,2 1 3 16,-2 0 2-16,4 0-2 0,-2-1 8 0,2-3-5 16,1-2-2-16,-1-3 0 0,3-3-7 0,0-3 7 15,0-4 2-15,2-2 2 0,-1-3 2 16,0-3 3-16,2 0 3 0,-2-10-1 0,3-1 5 15,0-3-8-15,-2-3-1 0,-2-4 0 0,-1 0-5 16,-2-4 4-16,-3-1 0 0,1 0 1 0,-2-2 0 16,-1-1-1-16,1 1 1 0,0 2 0 15,0-1 2-15,-1 6 2 0,0 3 1 0,0 3 2 16,1 4-3-16,-2 1 2 0,0 6-4 0,0 3-6 16,0 1-12-16,0 0-19 0,2 3-3 15,-2 8 6-15,1 1 9 0,2 4 15 0,0 4 1 0,0 0 0 16,3 3 0-16,0 2-1 0,3 0 1 15,0-2-2-15,-1 0 2 0,5-1-2 0,-1-4-3 16,2-3 0-16,1-3-4 0,-1-4 6 0,-1-4 5 16,-2-2 3-16,-2-2 6 0,0-6-3 0,-3-6-4 15,-1-2-5-15,-2-6-3 0,-2-1-2 0,-1-1 2 16,0-3 3-16,-1 3 0 0,-4-2 5 16,0 2 1-16,-1 3 0 0,2 0 5 0,-1 5-3 15,2 2 0-15,1 4-1 0,2 4-3 0,0 0 1 16,0 4-9-16,0 0-15 0,2 0-8 15,6 1-4-15,-1 5 6 0,3 0 14 0,4 3 10 16,3 1 0-16,4 0 2 0,2 0 0 16,2 0-6-16,0-4 7 0,2 0 0 0,-2-1 2 0,1-2 5 15,-2-2-4-15,1-1 2 0,-2 0 2 0,-2-4-1 16,-2-4 9-16,-3 0 3 16,-2-4 2-16,-4-3-1 0,-4-1 0 0,-1-2-5 0,-3-3 2 15,-2 1 2-15,0-1-4 0,0 0 1 0,-5 0 0 16,-2 4-2-16,-1 1 3 0,-1 3-1 15,3 2-4-15,-1 4-2 0,-1 1-6 0,3 3-4 16,-2 0-4-16,3 3-7 0,-3 0-7 0,-1 5-1 16,2 4 1-16,-2 3 3 0,2 6 7 0,-3 2 3 15,4 3-1-15,0 5 4 0,2 1-4 16,2 6-1-16,1-2 2 0,0-1-2 0,0 3 3 16,5-3 0-16,2-3-1 0,4-4-1 15,-1-3 4-15,1-4 3 0,5-4 2 0,-2-3 7 0,4-2-3 16,1-5 3-16,-3-3 3 0,2-1-4 15,-2-3 9-15,-1-6 0 0,-1-6-3 0,-1 0 3 16,0-5-8-16,-2-1-3 0,3-1 0 0,-4-3 0 16,2 0-1-16,-1-2-2 0,0 0 0 15,2 1-4-15,-2-3 3 0,2 0-3 0,3-1 1 0,-1 1 4 16,2-1-5-16,3 3-2 0,0 2-2 16,2 2-5-16,-2 6 5 0,-1 4-2 0,-2 4-3 15,-3 7-2-15,-2 0-7 0,-4 2-2 0,0 3-4 16,-5 7 1-16,1 1 6 0,-2 5 4 0,-2 4 6 15,0 4-2-15,-2 2 6 0,-4 4 2 16,-3 3-1-16,0-2 11 0,-1 3-8 0,2-2-1 16,1 0 1-16,2-3-2 0,4-1 1 0,1-5 1 15,3-1 0-15,5-5-3 0,2-2 3 16,4-3 1-16,0-5-1 0,4-1 8 0,-1-2-8 16,1-4-10-16,1 0-21 0,0-5-49 0,-1-5-53 15,-1-2-71-15,-1-3-113 0,-1-2-209 0,-4 4-486 16,-6 4-42-16</inkml:trace>
  <inkml:trace contextRef="#ctx0" brushRef="#br0" timeOffset="23085.511">12241 4837 372 0,'0'0'716'0,"0"0"-264"0,0 0-110 16,0 0-66-16,0 0-47 0,0 0-37 15,0 0-40-15,0 0-35 0,0 0-17 16,0 0-11-16,0 0-16 0,0 0-14 0,0 0-15 16,0 0-20-16,59-39-5 0,-52 38-8 0,0 1-3 15,1 0 0-15,2 0-7 0,3 1 0 0,0 3-2 16,2 1-1-16,0 4 0 0,1-1 2 0,0 2 1 15,1 2 0-15,0 1-3 0,-1 1 2 16,-2 1-3-16,-3 2-2 0,-1-2 2 0,-3 0-2 16,-3 2 0-16,-3-2-5 0,-1-1 5 0,0 2 1 15,-7 0 0-15,-3-2 8 0,-4-1-2 0,-2 1 4 16,-3-1 3-16,-2-3-3 0,-1-1 2 16,-1-1-2-16,2 0-1 0,4-5 1 0,2 2-1 15,2-2 0-15,5-2 2 0,-1 1 4 0,5-1 2 16,2-1 6-16,0 0 5 0,1 0 3 0,1 0 5 15,0 0-1-15,0 0-2 0,0 0-4 16,0 0-10-16,0 0-7 0,0 1-6 0,0 2-6 16,1-1-6-16,-1 2 0 0,2 0 3 0,-2 4-1 15,1 2 8-15,-1 4 1 0,1 2 1 16,2 3 3-16,-2 0-2 0,2 1 0 0,1 1 0 16,-1-2-1-16,2 0 2 0,-1 0 0 0,-2-3-2 15,2 2 2-15,-2-2-2 0,1-2-2 0,-3 2-1 16,0-4-6-16,0 1-19 0,0-5-31 0,0-1-61 15,0 1-108-15,-3-1-181 0,1-2-536 0,0-1-695 16</inkml:trace>
  <inkml:trace contextRef="#ctx0" brushRef="#br0" timeOffset="23241.9012">12237 5707 2331 0,'0'0'130'0,"0"0"-105"0,0 0-30 0,0 0-2 16,0 0-9-16,0 0-36 0,0 0-88 0,0 0-281 15,0 0-1050-15</inkml:trace>
  <inkml:trace contextRef="#ctx0" brushRef="#br0" timeOffset="32788.6406">10464 6272 1336 0,'0'0'545'0,"0"0"-250"0,0 0-63 16,0 0-37-16,0 0-29 0,0 0-19 15,0 0-26-15,0 0-24 0,0 0-20 0,0 0-22 16,0 0-17-16,0 0-12 0,-9-27-11 0,9 27-9 16,0 0-12-16,0 2-7 0,0 3-3 0,3 3 1 15,-2 7 9-15,1 5 8 0,-1 7 6 16,2 4 1-16,1 4 0 0,-1 2-1 0,2 1-1 0,-1-1-2 16,-1 1-3-16,3 0 2 0,-3 0 0 15,3 0 0-15,-3 1 5 0,0-2-4 0,0-1 5 16,-1 1 0-16,0-4-4 0,-2-3 4 0,2-5-2 15,-1-3-2-15,0-5 6 0,-1-4-8 0,3 0 0 16,-3-3 0-16,0-1-3 0,0-3 2 16,0-1 0-16,0-1-1 0,0-1-2 15,0-2 1-15,0 0 1 0,0 1-2 0,0-2 1 16,0 1-8-16,0-1-6 0,0 0-12 0,0 0-17 16,0 0-15-16,0 0-26 0,0 0-36 15,0 0-49-15,0 0-69 0,-3-1-103 0,1-1-420 0,0 0-767 0</inkml:trace>
  <inkml:trace contextRef="#ctx0" brushRef="#br0" timeOffset="33104.5104">10173 6790 1646 0,'0'0'400'0,"0"0"-181"0,0 0-103 15,0 0-39-15,0 0-7 0,0 0-3 0,0 0 0 16,0 0 7-16,0 0 6 0,0 0 2 15,0 0-10-15,0 0-17 0,0 0-15 0,52 138-8 16,-39-113-8-16,1 0-4 0,2-2 1 0,1-2-7 16,-3 0 1-16,3-3-3 0,-3 0 0 0,3-6 3 15,-4-1 2-15,0-6 7 0,-2-1 11 0,0-4 11 16,-1 0 9-16,2-5 3 0,2-8-3 16,2-3-17-16,3-5-13 0,4-4-7 0,-2-2-7 15,2-2 4-15,-2-2-1 0,0-2-2 0,3-2-4 16,-3 0-4-16,1 3-4 0,-1 1-4 0,0 5-2 15,-1 2-10-15,-2 3-14 0,-4 4-22 16,0 3-39-16,-2 2-49 0,-1 4-99 0,-1 4-199 16,-3 1-667-16,-1 3-439 15</inkml:trace>
  <inkml:trace contextRef="#ctx0" brushRef="#br0" timeOffset="34217.2241">5870 8203 1031 0,'0'0'414'0,"0"0"-113"0,0 0-61 15,0 0-42-15,0 0-32 0,0 0-29 0,0 0-21 16,0 0-14-16,0 0-14 0,0 0-13 16,0 0-9-16,0 0-10 0,-9-17-9 0,9 17-11 15,0 0-10-15,0 0-5 0,0 0-9 0,0 0-1 16,0 0-6-16,0 0-8 0,0 0-3 15,0 0-4-15,0 3-1 0,0 2 4 0,0 3 5 16,2 6 6-16,1 3 4 0,-1 7 0 0,-2 6 4 16,1 2-3-16,-1 3-1 0,0 3 0 0,0-1-3 15,0 2-2-15,0 4-1 0,0 3 0 16,0 1 3-16,0 2 4 0,-1-2 1 0,1-4-3 16,1-5-2-16,2-4-9 0,4-6 3 15,-2-4 1-15,0-3 0 0,0-2 6 0,1-5-7 16,-4-3-3-16,1-1-2 0,-1-4-8 0,-2-3-1 15,0 0-13-15,0-3-15 0,0 0-27 0,0 0-36 16,0 0-75-16,-2-6-175 0,1 0-578 16,-2 1-523-16</inkml:trace>
  <inkml:trace contextRef="#ctx0" brushRef="#br0" timeOffset="34437.9249">5512 8376 1949 0,'0'0'260'0,"0"0"-80"0,0 0-30 16,0 0-14-16,0 0 1 0,0 0-3 16,0 0-19-16,0 0-18 0,128-115-24 0,-88 99-17 0,6-2-13 15,6 2-13-15,0 1-2 0,3 1-7 16,-2 3-8-16,-8 3-4 0,-1 1-9 0,-9 1-4 16,-5 3-5-16,-6 1 0 0,-3 0-10 0,-5 2-19 15,-4 0-34-15,-4 6-48 0,-2 1-66 0,-4 4-78 16,-2 1-124-16,-8 5-183 0,-1-2-349 15,3-4 89-15</inkml:trace>
  <inkml:trace contextRef="#ctx0" brushRef="#br0" timeOffset="34626.0388">5558 8935 1678 0,'0'0'467'16,"0"0"-264"-16,0 0-78 15,0 0-23-15,0 0-7 0,0 0 9 0,0 0 8 0,0 0 6 16,0 0-1-16,0 0-18 0,0 0-29 15,118 7-24-15,-68-22-22 0,2 2-17 0,-2 0-13 16,-1 1-17-16,-7 2-12 0,0 2-21 0,-4 1-27 16,-5 1-45-16,-1 2-84 0,-2-1-173 0,-9 3-574 15,-6 0-521-15</inkml:trace>
  <inkml:trace contextRef="#ctx0" brushRef="#br0" timeOffset="34919.5805">6296 8788 1828 0,'0'0'262'0,"0"0"-77"0,0 0-19 16,0 0 4-16,71-144-4 0,-60 113-12 0,0 2-32 15,-2 2-22-15,-1 0-18 0,-4 3-11 16,3 2-9-16,1 5-11 0,-3 2-8 0,2 3-14 16,-2 4-6-16,1 3-8 0,0 4-7 0,0 1 1 15,3 0-8-15,1 6-2 0,3 4 1 0,3 4-2 16,-2 1 3-16,1 6 0 0,-2 0 1 0,-4 3-3 15,-3 3 0-15,-2 2 2 0,-4 2 0 16,0-1 4-16,-9 2-1 0,-1-1-5 0,-9-1-1 16,-2-3-2-16,0-1 4 0,-5-5 3 0,1-4 1 15,-1-6-2-15,1-3-2 0,4-4-2 16,-1-4-2-16,4 0 0 0,5-1-6 0,4-6-13 16,1-1-20-16,8-2-34 0,0 0-40 0,11-3-58 15,7 1-98-15,5-1-187 0,-1 3-568 16,-6 4-315-16</inkml:trace>
  <inkml:trace contextRef="#ctx0" brushRef="#br0" timeOffset="35595.4116">7808 8242 996 0,'0'0'802'0,"0"0"-522"0,0 0-66 0,0 0-22 16,0 0-8-16,0 0-18 0,0 0-32 0,0 0-30 16,0 0-31-16,0 0-20 0,0 0-14 0,0 0-5 15,0 0 0-15,-129-3 3 0,94 23 0 16,-5 5-2-16,-1 2 0 0,-1 5-12 0,3-1-5 16,3-1-8-16,9-1-9 0,2 1 1 0,11-3-5 15,2 1-1-15,5-1-4 0,4 0-1 16,0-3 2-16,3-2-6 0,7-5 2 0,2-3-1 15,4-6 5-15,6-5 5 0,2-3 3 0,7-3 6 16,2-8-2-16,1-1 1 0,1-4-2 0,-2-3-3 16,-2 1 0-16,-5-3 0 0,-3-2 4 0,-3 0 0 15,-5-2 0-15,0-1 2 0,-4-2-3 0,-4-1 2 16,1 0 1-16,-4 3 1 0,-1 0 3 0,0 7 0 16,-5 5 0-16,2 3-2 0,0 5 0 15,-2 2-2-15,4 3-6 0,-1 1-3 0,1 4-3 16,-4 6 0-16,2 5 2 0,2 5 1 0,1 4 4 15,0 1-4-15,0 0-2 0,4 2 0 16,5-1-5-16,1-1 4 0,4 1 1 0,0-2 1 16,-1-1 0-16,5-3-2 0,-1-3 1 0,3-5-3 15,-2-2 7-15,4-5 0 0,-1-2-2 0,1-3 4 16,-2-3-2-16,1-5 2 0,-1-2 3 0,-2-3-1 16,-2-1 5-16,0-4-3 0,-3-1-1 15,-2 0 1-15,-2-1 0 0,1-2 0 0,-3-3 1 16,-2 0 0-16,1-2-5 0,-2-4 2 15,2-1-1-15,-2 2-1 0,1-2 3 0,-1 1-2 16,-1 1-2-16,4 2 0 0,0 1-2 0,-3 4 3 16,2 6 2-16,-3 4 4 0,-2 5-1 0,0 4-1 15,0 3-5-15,-1 1-6 0,0 1 0 0,0 9 0 16,-2 5 0-16,-1 5 6 0,-3 7-4 16,1 4 3-16,-2 4 1 0,3 1 0 0,-1 3 3 15,3 1-6-15,1-1-1 0,1-3 0 0,0-2-2 16,3-3 3-16,5-5-3 0,2-3-5 0,0-4-10 15,2-5-14-15,4-5-18 0,-2-3-32 0,5-6-44 16,1-1-72-16,-1-9-132 0,-5 1-391 16,-5 1-898-16</inkml:trace>
  <inkml:trace contextRef="#ctx0" brushRef="#br0" timeOffset="35740.3624">8176 7913 2327 0,'0'0'222'16,"0"0"-94"-16,0 0-28 0,0 0-5 15,0 0-10-15,0 0-15 0,0 0-32 16,0 0-27-16,0 0-41 0,0 0-22 0,0 0-26 16,0 0-52-16,0 0-139 0,0 0-548 0,-1-28-756 0</inkml:trace>
  <inkml:trace contextRef="#ctx0" brushRef="#br0" timeOffset="36419.073">8104 8425 2564 0,'0'0'117'0,"0"0"-32"16,0 0-19-16,0 0-8 0,0 0 1 0,0 0-6 16,0 0-1-16,0 0-1 0,0 0-7 15,0 0-7-15,112-133-12 0,-91 108-4 0,0 0-4 16,-2-2-1-16,-2-2 0 0,-3 1-3 0,-5-2-1 15,1-1 0-15,-3 0-5 0,-3-1 2 0,-2-1-3 16,-1-1-2-16,-1-1 0 0,0-2-3 16,-1-1 1-16,-1 1-4 0,-2 2 2 0,-3 1 0 15,3 1 0-15,-2 1-1 0,2 3 0 0,-3 1 0 16,-2 5 3-16,2 3 1 0,2 5 3 16,-2 5-4-16,3 3-3 0,-3 4-3 0,3 3-6 15,-3 0 0-15,0 7 1 0,1 7 4 0,-4 5 4 16,0 4 0-16,0 3 2 0,1 3 0 15,1 4 1-15,3 0-1 0,-1 4-2 0,0 0 1 16,2 4-1-16,3 4 5 0,1 0 2 0,0 1 3 16,0 2-2-16,4-1-2 0,4 0-2 0,-1 1-2 15,2-2 3-15,2-1-4 0,-1-2 1 0,1 0 0 16,2-6-5-16,2-5 4 0,-1-2-1 0,-1-6-1 16,4-4 2-16,-5-3-4 0,4-6 0 15,-3-3 2-15,-1-4 3 0,4-4 5 0,-3 0 4 16,-1-7 2-16,0-2-3 0,2-3 2 0,-3-3-4 15,-1-2 1-15,0-2 0 0,-4-5-5 0,1-2 1 16,1-3-1-16,-4-2-1 0,3-3 2 16,-3 0 0-16,2 0 1 0,-2 0-1 0,3 2-1 15,0 1-2-15,-3 5 0 0,2 1 2 0,-3 4 0 16,-1 6 3-16,0 3 1 0,2 5-2 0,-3 0 3 16,0 5-3-16,0 1-2 0,1 1-2 0,5 0-5 15,0 0-1-15,0 1-1 0,8 4 3 0,-1 2 1 16,6 1 4-16,-1 2 1 0,1 1-4 15,0 0 2-15,-3 3-1 0,-2 0-2 0,-4 0 2 16,-1 2-1-16,-2 2-1 0,-6 0 1 16,-2 3-1-16,0 0 3 0,-3 0 0 0,-5 2 1 0,-1 1-1 15,0 1-1-15,2-1-3 0,0-1 0 16,0-1 0-16,4-4-3 0,2-2-4 0,1-3-9 16,0-3-15-16,2-3-16 0,7-2-21 15,2-5-36-15,0 0-65 0,5-7-119 0,0-3-257 16,-2 0-492-16,-7 4-77 0</inkml:trace>
  <inkml:trace contextRef="#ctx0" brushRef="#br0" timeOffset="36557.8252">8787 7935 2365 0,'0'0'133'0,"0"0"-62"0,0 0-28 16,0 0-1-16,0 0-5 0,0 0-10 15,0 0-18-15,0 0-35 0,0 0-68 0,0 0-60 16,0 0-163-16,0 0-546 0,0 0-410 0</inkml:trace>
  <inkml:trace contextRef="#ctx0" brushRef="#br0" timeOffset="37151.4076">7429 8446 1185 0,'0'0'440'0,"0"0"-246"0,0 0-38 15,0 0 24-15,0 0 11 0,0 0-12 0,0 0-57 16,0 0-61-16,0 0-32 0,0 0-12 0,0 0 2 16,124-36 6-16,-62 24-6 0,8-1-2 15,4-1-5-15,2 1-8 0,-1 1-3 0,-3-2-6 16,-4 6-13-16,-11-2-25 0,-3 3-47 0,-11 1-63 16,-7 0-76-16,-3 3-100 0,-9-4-196 15,-6 3-324-15,-8 1 239 0</inkml:trace>
  <inkml:trace contextRef="#ctx0" brushRef="#br0" timeOffset="37469.4262">5803 8896 2246 0,'0'0'95'0,"0"0"-58"0,0 0-29 15,0 0-21-15,0 0 23 0,132-71 27 16,-65 46 18-16,19-3 12 0,15-2 2 0,16-2-4 16,15-2-10-16,11 1-7 0,12-2-6 0,9 3-8 15,6 0-7-15,7 1-6 0,-1 0-9 16,4 0-5-16,-5 1-4 0,-5 1-12 0,-11 1-2 15,-9 6-4-15,-16 1-4 0,-14 4-5 0,-13 3-22 16,-21 1-54-16,-13 0-91 0,-13 0-135 16,-11 1-243-16,-18 2-380 0,-13 5 283 0</inkml:trace>
  <inkml:trace contextRef="#ctx0" brushRef="#br0" timeOffset="38595.8616">9669 7883 1490 0,'0'0'387'0,"0"0"-147"0,0 0-68 0,0 0-11 16,0 0-10-16,0 0-9 0,0 0-18 0,0 0-24 15,0 0-20-15,0 0-18 0,0 0-19 16,0 0-15-16,0 0-8 0,110-116-6 16,-90 109-6-16,3 1 2 0,0-1-5 0,-1 2-1 0,-1-1 2 15,-3 0-6-15,-2 0 4 0,-4-1 1 0,-2-3 0 16,-1 0 5-16,-3-2-2 0,-3 1 1 16,-1 0 0-16,-2-2 0 0,0 1 3 0,-2 1 0 15,-3 0 3-15,0 2-2 0,0 3 2 0,2 1 2 16,0 2-6-16,2 3-2 0,1 2-7 15,0 7-2-15,1 6 1 0,2 2 0 0,5 7 2 16,1 1 0-16,3 4 1 0,0 1 0 0,4 3 0 16,-3 1-1-16,-2 2-2 0,-1 3 1 0,-6 2-1 15,-2 1 2-15,-4-2-1 0,-6 5-2 0,-9-3 0 16,-2 1-3-16,-4-3 1 0,-5-4-1 0,-2-4 0 16,2-4-3-16,4-8 0 0,4-6-3 0,5-7 7 15,6-6 6-15,3-1 2 0,5-8 3 16,1-5-7-16,2 0-6 0,8-3-2 15,5 0-1-15,3 3 2 0,5 2 0 0,1 4 1 16,2 1-1-16,1 2 1 0,4 1 1 16,2 0 2-16,1 0 4 0,5-2-2 0,0-1-2 0,2-2 1 15,0 0-3-15,-4-4 5 0,-2-1 2 16,-4-3 0-16,-4-1 0 0,-3-4 0 0,-5-3 1 0,-2-1-1 16,-4-3 4-16,-2-1-1 0,-5-2-2 15,-2-1-1-15,-4-2 0 0,0-4 1 0,-7 2-1 16,-1-1 2-16,-1-1-1 0,-2-1-3 0,0 0 2 15,0 2-2-15,1 1 2 0,1 7 3 16,3 6 1-16,-1 7 3 0,4 7 0 0,0 4-5 0,2 5-5 16,1 1-5-16,0 12 1 0,0 7-2 15,0 6 4-15,0 10 1 0,0 1-2 0,0 4 2 16,0 4 0-16,0 3 1 0,-2 1-1 16,-2 4-1-16,-3 0 3 0,0-2-3 0,1 0 2 15,-1-5-1-15,-1-5-4 0,4-9 1 0,-1-9-6 16,2-9 3-16,2-7 5 0,1-5 10 15,0-2 10-15,0-5-4 0,0-8-5 0,6-4-11 16,3-5-8-16,3-5 5 0,2-2 1 0,7 0 4 16,0 0 0-16,5 2-5 0,-2 3-1 0,3 3 0 15,-3 5 1-15,0 4 0 0,-1 4-1 0,-2 6 0 16,0 2-2-16,-1 0 2 0,-1 4 2 0,1 6 1 16,-4 1 0-16,3 2 0 0,-1 1 0 15,-2-2 1-15,1 1 0 0,-1 0 4 0,0-4 0 16,0-2-2-16,2-3-1 0,-2-3 2 0,2-1 4 15,-1-3 3-15,0-8 7 0,0-1-8 0,-4-5-1 16,-1 0-1-16,1-4-1 0,-7-2 8 16,-1-1 0-16,-4 0 4 0,-1 1 0 0,-6 4 2 0,-3 1 6 15,-3 3 0-15,0 3 4 0,-1 5-4 16,2 4-5-16,1 3-7 0,-1 2-8 0,2 8-2 16,0 4 2-16,1 6-1 0,0 3 2 0,4 3-3 15,3 1-3-15,1-1 0 0,5 2 2 16,9-3 3-16,0 1-3 0,9-4 2 0,3-2-5 15,3-3-5-15,2-3-5 0,2-5-14 16,0-3-12-16,-1-5-26 0,-1-1-26 0,-2 0-41 0,-2-4-77 16,-3-6-149-16,-7 2-695 0,-7 3-618 0</inkml:trace>
  <inkml:trace contextRef="#ctx0" brushRef="#br0" timeOffset="39532.2234">12176 7500 1625 0,'0'0'539'0,"0"0"-204"16,0 0-99-16,0 0-50 0,0 0-39 0,0 0-39 15,0 0-30-15,0 0-22 0,0 0-16 16,0 0-12-16,0 0-5 0,0 0-5 16,0 0-2-16,0 0 3 0,-127 2-4 0,116 13-1 15,1 3-1-15,1 1-4 0,4 1-2 0,1 1-1 16,3-1-2-16,1 0 2 0,0 1-6 0,6-2-2 15,1-1-2-15,4-2-6 0,0-1 8 0,4-6-2 16,4-3 5-16,2-3 6 0,0-3-2 16,1-4 1-16,1-6-2 0,-2-3 3 0,-5-4-3 15,0-3-2-15,-4-1 0 0,-4-4-4 0,0-1 5 16,-6-1 1-16,0 1 0 0,-2 2 7 0,0 3-9 16,-6 3 0-16,2 4 1 0,-1 3-7 15,1 4 7-15,-1 3-2 0,2 3-2 16,2 1-6-16,1 0-4 0,0 6 0 0,0 5 2 0,0 4 8 15,3 2-2-15,3 5-1 0,3-1 0 16,3 2-4-16,3 0 3 0,2-1 1 0,1-2 2 0,3-2 6 16,4-4-6-16,2-3 2 0,3-4 2 15,1-4-3-15,2-3 4 0,-2-1 1 0,-1-7-1 0,-4-4-1 16,-4-2 4-16,-1-4 3 0,-3-4 0 16,-5 0 5-16,1-5-5 0,-4-2-4 0,-1-1 1 15,-2-2-8-15,1 0 6 0,-3-3 0 16,0-2 1-16,-2-2 1 0,2-1-5 0,-3-1 2 15,0-3-2-15,3 0 3 0,-1-1-4 0,-3 1 0 16,2-2-2-16,-2 1-2 0,-1 0 5 0,0 0 0 16,-4 3 1-16,-1 4 3 0,-3 4-3 15,-2 5 1-15,0 6 0 0,-1 6-1 0,1 4 2 16,2 6-3-16,1 4-6 0,3 3-10 0,-1 3-5 16,0 8 1-16,-2 9 4 0,1 9 11 15,0 7 1-15,4 7 3 0,2 7-2 0,0 3-4 16,7 2 6-16,2 2-2 0,1 2 1 15,4 0-1-15,-2 0-2 0,2-2 2 0,2-2-1 0,-4-3 1 16,3 0 0-16,-2-4-3 0,1-5 1 0,1-5-2 16,-2-8-1-16,-1-8 1 0,0-8 2 0,-3-9 12 15,-1-5 3-15,1-4 5 0,-3-10 1 16,1-5-6-16,1-7-3 0,0-3-2 16,-2-2 2-16,0-1-1 0,-3-1 3 0,2-1 3 0,-3 0 2 15,3 4 5-15,0 1-4 0,1 4-2 0,3 2-3 16,-2 5-7-16,2 2 5 0,2 4 1 15,-1 3-3-15,0 3 0 0,2 5-5 0,1 1-1 16,2 1-1-16,0 7 1 0,1 2 0 0,-2 3-2 16,0 3 0-16,-2 2-3 0,0-1 4 15,1 5-2-15,-5-1 2 0,0 2 1 0,0 0-8 0,-3 0-5 16,2-1-13-16,-2-2-19 0,2-4-21 16,2-3-31-16,-2-5-40 0,-2-4-67 15,2-4-107-15,-5 0-417 0,1-1-905 0</inkml:trace>
  <inkml:trace contextRef="#ctx0" brushRef="#br0" timeOffset="39655.2472">13015 7086 1282 0,'0'0'859'0,"0"0"-674"0,0 0-59 0,0 0-31 0,0 0-26 16,0 0-51-16,0 0-65 0,0 0-95 16,0 0-211-16,0 0-563 0,0 0-260 0</inkml:trace>
  <inkml:trace contextRef="#ctx0" brushRef="#br0" timeOffset="40121.0832">13245 7376 2436 0,'0'0'55'0,"0"0"-5"0,0 0 19 0,0 0 29 15,0 0 22-15,113-138 4 0,-100 109-19 0,1 1-23 16,-4-2-15-16,-3 0-15 0,1 0-12 15,0-1-10-15,-5-1-7 0,0-1-6 0,-2-3-6 16,-1-1 2-16,0-3-3 0,-1-1-1 0,-3-1 2 16,2 0-6-16,-5 1 1 0,5 3-3 15,-5 1-3-15,4 6 10 0,-4 5 5 0,3 7 7 16,-2 4 3-16,3 6-4 0,0 6-9 0,0 3-17 16,-1 0-14-16,0 9-8 0,-2 7 3 0,-4 9 11 15,0 8 7-15,2 5 6 0,3 6-1 16,-2 7-2-16,6 2 1 0,1 3-6 0,1 2-2 0,6-1 1 15,-2-1 0-15,2-1 3 0,3-3 1 0,3-7-6 16,4-5-6-16,4-10 2 0,4-7 2 16,2-8 9-16,1-8 9 0,-4-6 2 15,3-2 2-15,-4-10 0 0,1-5 0 0,-3-4 4 16,-5-5 0-16,1-2 2 0,-6-1 0 0,-3 0-1 16,-5-1 4-16,-1 3-2 0,-2 2 5 0,0 3-1 15,0 4 0-15,-2 3 1 0,-1 5-4 16,-1 2 3-16,3 3-6 0,0 2-5 0,1 2-6 0,0 0-15 15,0 3-2-15,0 7-1 0,1 1 4 0,5 5 8 16,-2 3 1-16,6 3-3 0,1 2-7 16,3 0-4-16,-1 1-16 0,-2-1-22 0,1-4-34 15,1 0-58-15,-2-6-71 0,2-5-123 16,-4-4-407-16,-4-4-848 0</inkml:trace>
  <inkml:trace contextRef="#ctx0" brushRef="#br0" timeOffset="40257.4668">13735 6896 1945 0,'0'0'227'0,"0"0"-81"0,0 0-29 16,0 0-23-16,0 0-29 0,0 0-47 0,0 0-66 15,0 0-63-15,0 0-99 0,0 0-322 16,0 0-935-16</inkml:trace>
  <inkml:trace contextRef="#ctx0" brushRef="#br0" timeOffset="40588.7212">13943 7107 2247 0,'0'0'79'0,"0"0"-5"0,0 0 23 16,0 0 23-16,61-119 20 0,-51 92-2 0,-1-1-26 0,-2-3-24 15,0-3-20-15,-4 2-17 0,1-2-17 16,-2-1-7-16,-2-1-7 0,0-1-6 0,-2-1-4 15,-2 0 0-15,-4 0-2 0,3 0 1 16,-3 3 2-16,1 0 2 0,2 4 4 0,-2 3 5 16,2 8 2-16,-1 4-2 0,4 5 0 15,0 4-7-15,-2 4-7 0,4 1-16 0,-1 2-22 0,0 7-4 16,-2 6 2-16,-4 8 13 0,1 6 15 16,1 10 6-16,3 3 0 0,1 4-2 0,1 6 0 15,2 2-1-15,3 3 0 0,2 4 0 16,2-1-1-16,0 0-6 0,0-3-16 0,2-4-30 0,0-7-52 15,1-6-71-15,2-8-99 0,2-9-134 0,-6-7-397 16,-2-7-703-16</inkml:trace>
  <inkml:trace contextRef="#ctx0" brushRef="#br0" timeOffset="40997.7509">14069 6765 1857 0,'0'0'287'0,"0"0"-84"15,0 0-31-15,0 0-5 0,0 0-14 16,0 0-28-16,0 0-37 0,0 0-30 0,0 0-18 15,0 0-10-15,0 0-9 0,0 0-5 0,0 0-2 16,115 23-5-16,-104-4 0 0,3 2-2 0,-2 1-1 16,-1 0-1-16,0-2-1 0,2 0-1 15,1-5 3-15,0-4 4 0,-4-3 4 0,2-3 7 16,-2-3 9-16,0-2 7 0,-1-1 4 0,3-7-6 16,0-2-10-16,4-4-7 0,-2-3-11 15,2-1-1-15,-1-2 1 0,1 1-3 16,-4 1 3-16,3 1 1 0,-4 2-1 0,-2 2 2 15,-3 3 0-15,2 4-3 0,-2 2-2 0,-2 2-4 16,-2 2-8-16,4 1-1 0,-2 7-1 0,4 5 0 0,-1 6 4 16,-2 4 3-16,3 6-2 0,0 5 2 15,-4 3-1-15,1 2 1 0,-3 3 2 0,-2-1 0 16,0 5-1-16,-4 2 0 0,-4 2 1 0,-7 4 1 16,-2 1 5-16,-7 2-4 0,-5 2 0 15,-4-4-2-15,-8-2-5 0,3-10 3 0,4-7 3 16,4-11-3-16,10-9 7 0,5-8 4 0,7-7 6 15,0-1 7-15,7-12 3 0,1-5-6 0,0-6-6 16,11-8-6-16,6-3-11 0,7-3 3 0,6-1-4 16,4 1-7-16,4-1-1 0,1 3-25 15,-2 0-39-15,-2 2-73 0,-2-2-144 0,-7 9-574 16,-12 11-819-16</inkml:trace>
  <inkml:trace contextRef="#ctx0" brushRef="#br0" timeOffset="42153.2636">2396 11011 914 0,'0'0'176'0,"0"0"-42"0,0 0-6 16,0 0 37-16,0 0 18 0,0 0 3 15,0 0-25-15,0 0-19 0,0 0-7 0,0 0-13 16,0 0-23-16,0 0-19 0,-15-111-20 0,24 87-12 15,0-1-6-15,1-3-4 0,1-2-3 16,0-2-5-16,-1 0-4 0,1-4-11 0,-1 0 1 16,-1-2-5-16,0-2-2 0,-1-2-1 0,-2 1-4 15,2-4-1-15,-5 2-1 0,3-2-1 0,-4 2 0 16,-2 2-1-16,0 1-1 0,0 5-2 16,0 5 3-16,-5 8 8 0,1 7 4 0,1 6 6 15,-1 6-11-15,1 3-18 0,-1 0-15 0,-3 11-2 16,-4 6 8-16,-1 8 15 0,-5 7 11 0,4 7 2 15,-2 5 2-15,4 2 2 0,8 4 3 16,1 3 5-16,2 4-1 0,3 1-2 0,6 2-2 0,3-1-8 16,2-2 4-16,3-3-2 0,0-4-1 15,3-4 1-15,0-3-11 0,1-7-1 0,1-2-4 16,0-6-3-16,-2-6 4 0,4-4 3 16,-1-7 2-16,-1-6 3 0,-1-5 7 0,-1-8 3 15,-2-7 3-15,-3-5 2 0,0-3-4 0,-2-6-2 16,-4-2 0-16,-4 1-2 0,-2-3 2 0,-3 2-1 15,-2 2 1-15,-5 3 3 0,-3 4-4 0,-3 4 2 16,2 6 0-16,1 5 1 0,-1 2 0 16,4 3-6-16,-1 2-3 0,1 3-6 0,-1 5 3 0,4 3 0 15,1 3 1-15,0 1 1 0,3 0-3 16,1 2-2-16,6-1-1 0,5 0 1 16,1 0 2-16,2-1 1 0,4-1 2 0,1-1-5 0,2 0 2 15,-2-3 1-15,3-1-2 0,1-4 2 0,-4-3-2 16,2-2-2-16,-2-4 2 0,-4-6 1 15,1-2 4-15,-3-5 4 0,-4 1 0 0,-3-1 6 16,-4 0-5-16,-3 1 0 0,0-1 2 16,-3 2 0-16,-1 1-1 0,-5-1 0 0,0 5 0 15,1 1-6-15,1 1 1 0,1 3-1 0,0 0-4 16,2 0-2-16,0 2-11 0,3 0-16 0,0 1-29 16,1 0-42-16,0-1-77 0,0 1-146 0,0 0-380 15,0-2-921-15</inkml:trace>
  <inkml:trace contextRef="#ctx0" brushRef="#br0" timeOffset="42307.8468">2288 10644 3021 0,'0'0'39'0,"0"0"-51"16,0 0-15-16,0 0-4 0,0 0 3 15,164-90-22-15,-109 71-66 0,4 2-123 0,2 1-253 16,-13 4-355-16,-17 5-328 0</inkml:trace>
  <inkml:trace contextRef="#ctx0" brushRef="#br0" timeOffset="43586.144">3954 10664 3024 0,'0'0'15'0,"0"0"-17"0,0 0-3 0,0 0 6 0,0 0 6 16,36-138 7-16,-27 106 4 0,-2 0 9 15,-1-1 9-15,2 3 6 0,-1-3 2 0,-3 1-3 16,-3-1-8-16,-1 0-7 0,0-2-10 0,-7 0-4 16,-4 2-1-16,-3-2-3 0,-1 1 6 15,-1-1-7-15,-2 2-3 0,2 2-1 0,-3 3-3 16,6 4 7-16,-2 5 2 0,4 5 1 0,2 5-1 15,2 3-5-15,1 6-6 0,3 0-6 0,-1 8 2 16,0 6-1-16,0 10 1 0,1 6 4 0,3 7-5 16,0 6 3-16,7 7 3 0,2 5 1 15,2 10 4-15,2 4-3 0,2 5-1 0,2 4 0 16,5 2-1-16,3 1-1 0,3 0-4 0,2-2-7 16,2-1-7-16,-1-3-6 0,-1-4-22 0,-3-2-16 15,-3-6-16-15,-3-6-37 0,-6-6-37 0,0-8-30 16,-4-10-4-16,-1-9 35 0,-1-10 65 15,-2-11 98-15,0-7 46 0,-4-14 14 0,-1-10 1 16,-2-4-32-16,-2-7 2 0,-6-3 16 16,-8 0 21-16,-3-1 13 0,-4-1 8 0,-1 1 8 15,-3 0-4-15,4 1-4 0,-2 1-13 0,5 2-16 16,4 3-14-16,3-1-14 0,8 3-11 0,5 0-8 16,1 3-8-16,14-2-6 0,4 0-10 0,9 0-3 15,3-1-1-15,4 3-8 0,4 1 1 16,2 4-9-16,1 1-6 0,0 4-6 0,-4 5-2 15,0-1-1-15,-2 4 3 0,-5 4 4 0,-5 0 2 16,-5 5 1-16,-6 1 2 0,-4 2 0 16,-7 1 6-16,-3 0 0 0,-1 0 3 0,0 3 11 15,-3 5 7-15,-6 3 13 0,0 4 8 0,-1 4 3 16,-2 1 1-16,1 4 0 0,1 3-1 0,-1 2-2 16,2 2-4-16,5 0-3 0,3 0-2 15,1-3-1-15,4 0-6 0,6-6 0 0,6-4-5 16,2-3 2-16,7-7 1 0,4-4 2 0,2-4-1 15,3-6-2-15,-2-5-3 0,1-5 0 0,-4-4 1 16,-1-3-1-16,-5-4 0 0,-5 0-1 0,-5-3-2 16,-5 0-2-16,-4-1 1 0,-4 1-4 0,-5 1 1 15,-9 0 0-15,-4 2-4 0,-7 4 5 16,-2 2 0-16,-3 5 2 0,-3 3 3 0,-1 4-1 16,3 5 1-16,1 3 2 0,5 1-1 0,2 2 1 15,3 5-1-15,5 0 0 0,2 4-5 0,6 1 2 16,4 0 0-16,3 1-2 0,2-2 3 15,8-2-1-15,6 0 2 0,7-6 2 0,6-3-1 16,6-1 2-16,4-8 0 0,2-7 1 0,3 0-1 16,0-3 0-16,1-2-4 0,-5 1 0 0,-6-1 4 15,-1 2-1-15,-6-1 0 0,0 1 0 16,-7 2-4-16,-2 2 1 0,-5 3 1 0,-2 3-1 0,-4 5 3 16,-4 1-3-16,-2 3-7 0,-1 0-3 15,0 4-1-15,0 7 3 0,0 2 5 0,0 4 4 16,-2 3-2-16,-2 3-1 0,1-1 0 15,1 1-1-15,2 1 4 0,0 0-2 0,0 1-2 16,3-4 1-16,5 0-4 0,5-5 3 16,4-5 1-16,2-2 0 0,-1-7 4 0,4-2-1 15,-1-1 1-15,-3-6 0 0,1-3 4 0,-4-2-2 16,2-4 1-16,-4-3 3 0,-2 0-3 0,-1-2 3 16,-4-1-1-16,-1-1 0 0,1 0 4 0,-3-1-5 15,-1 1 2-15,1 1-1 0,-2 3-1 0,2 3 6 16,-2 3 3-16,-1 2 4 0,0 6-2 15,0 3-5-15,0 2-7 0,0 0-10 0,0 2 0 16,1 6 0-16,-1 4 1 0,0 4 4 0,1 1-3 16,0 0 1-16,3 4 3 0,0-1-1 0,5 1 1 15,0-1-1-15,1 0-3 0,2-2-1 16,1-2 3-16,5-3-3 0,-2-5 3 0,5-5 2 16,3-3-2-16,-2 0 7 0,5-6-5 0,-3-2 0 15,3-3 3-15,-6-3-7 0,-2-1 4 16,-5-5 1-16,0 0-2 0,-3-3 6 0,-3 0-2 0,-2-2 2 15,-4 1-1-15,0 1 0 0,-2 2-1 0,-2 2 0 16,-4 3 6-16,-1 3-1 0,-3 4-1 16,0 4 0-16,0 1-5 0,-1 4 2 0,0 0 1 15,-1 5-2-15,-2 4 1 0,3 4-2 16,-2 2-4-16,4 4-1 0,4 0 3 0,1 1-1 16,4 0 2-16,1-2 0 0,8-1-3 0,5 0 3 15,4-3-2-15,5 0 1 0,3-4 3 16,4-3-10-16,1-4 0 0,3-3-10 0,1 0-13 0,-2-4-12 15,-1-3-21-15,-2 2-24 0,-1-3-34 16,-4 1-53-16,-6 0-93 0,-4 2-225 0,-8 1-1078 16</inkml:trace>
  <inkml:trace contextRef="#ctx0" brushRef="#br0" timeOffset="45992.253">6842 10098 1649 0,'0'0'364'0,"0"0"-269"0,0 0-52 16,0 0 13-16,0 0 26 0,-7-128 16 0,4 103 10 15,-4-2-5-15,2 1-7 0,-2-2-13 0,4 1-7 16,-3 0-8-16,3-1-8 0,-2 3-2 0,3 2-9 16,2 2-5-16,0 4-5 0,0 2-11 15,0 2-8-15,6 5-7 0,-2 1-9 0,4 2-2 16,1 2-2-16,4 3-2 0,-1 0 0 0,7 6 2 15,-2 6-3-15,3 3 3 0,-2 3 2 16,-2 4-4-16,-1 2 3 0,-7 3-1 0,-2 0-4 16,-5 2 4-16,-1-1-2 0,-7 0 1 0,-1-2 3 15,-6-1-4-15,1 1 0 0,-5-1-2 0,2-2 0 16,0-4-1-16,4-4 2 0,3-5 2 0,1-4 1 16,7-4 9-16,1-2 7 0,0 0 0 15,0-3 1-15,9-6-14 0,0-2-4 0,3-3-3 16,7-1 0-16,0-1 7 0,3 1 0 0,1-2 0 15,4 2 1-15,-4-4-3 0,0 1 0 16,2-3 0-16,-4-2 0 0,-2-2 0 0,-3-2 2 16,-1-1 1-16,-2-3-1 0,-3 1 3 0,-2-1-4 15,-3 3 2-15,0 1 5 0,-4 4-1 0,-1 5 5 16,0 3 4-16,-2 3 6 0,-3 5 0 16,2 2 2-16,1 3-5 0,-2 2-14 0,1 0 0 15,1 7-9-15,-4 7 0 0,2 5 5 0,-2 2-8 16,3 4 6-16,3 0 0 0,0 3-3 0,7 1 7 15,3 1-3-15,3 2 2 0,6 0-1 16,1-3-2-16,3-3-1 0,5-6-2 0,1-2 3 16,2-7-5-16,-4-4 7 0,2-4 0 0,-1-3-3 15,-6-3 8-15,-2-6-5 0,-1-3 1 0,-7-3 3 16,-2-2-5-16,-3-6-1 0,-7 1 1 16,0-4-2-16,-10 2 2 0,-7-4 1 0,-3 4-1 15,-2 3-2-15,-5 1 2 0,0 3-3 0,-4 2-2 16,-3 2 7-16,2 4-9 0,1 3 6 0,1 3 1 15,3 3-4-15,3 0 7 0,5 6-3 0,4 1-1 16,2 2 0-16,4 3-5 0,2 0-1 16,4 2-1-16,3 1 4 0,0 1-1 15,4-1 4-15,6 0 2 0,5-1-6 0,3-3 6 0,3-4 0 16,6-4-1-16,2-3 5 0,-2-2-4 16,0-6 1-16,2-5 2 0,-5-2-2 0,1 0 6 15,-4-2-1-15,-3-2-1 0,-3-2 0 0,2 0-2 16,-4-1-3-16,4-1-1 0,-4 1 4 15,5 2-5-15,-5 2 2 0,5 2-1 0,-5 4-4 0,3 5 6 16,-3 4-6-16,-3 3 0 0,2 0 1 0,-2 7-6 16,-1 4 3-16,1 4 0 0,-2 3 3 15,-4 2 0-15,2 2 2 0,-4 2 3 0,-1 2-4 16,0-2 1-16,-1 0-1 0,0 0-1 0,0-3 2 16,0 2-2-16,0-3 2 0,-2-3-1 15,2-5-1-15,-1-3 4 0,0-6 2 0,1-2 7 16,0-1 9-16,0-3 0 0,0-7-3 0,0-3-7 15,1-4-6-15,1-4-4 0,5-1 3 0,-4-1 0 16,3-1-4-16,-2 0 3 0,4-2-2 16,1 2-1-16,0-1 4 0,2 1-7 0,3 2 1 15,1 0-2-15,1 3-3 0,3 5 2 0,1 2-3 16,-3 4 1-16,-2 5-5 0,0 3 3 0,-2 0-3 16,-2 6 0-16,-1 5 5 0,-2 1-3 15,-4 3 5-15,2 3 1 0,-3-1-3 0,-1 1 3 16,-1 1 2-16,-1-1 2 0,0 0 0 0,-2 0-2 15,-2-1-3-15,-3-5 1 0,3-1 3 0,-2-4 0 16,3-4 4-16,2-2 8 0,0-1 0 16,-2-3 4-16,3-5-2 0,0-4-8 0,0-4 1 15,0-1-4-15,7-2-1 0,0-1-2 16,-1-3 0-16,4 4 3 0,1-1 0 0,3 2 1 16,-1 2-3-16,-1 3-1 0,3 1-3 0,-1 3-2 15,-3 4 3-15,2 2-9 0,0 3 5 0,-6 0-1 0,4 6-6 16,-3 3 8-16,1 5-1 0,-1 1-1 15,1 3 6-15,-4 0-2 0,3 2 0 0,0-1 2 16,-2 1 1-16,3-2 2 0,0 1-1 0,2-3 4 16,0-2-5-16,4-5 3 0,0-1 3 15,3-5 0-15,3-1 3 0,1-2-1 0,3-4-4 16,-4-5 1-16,-1-1-1 0,0-4 5 0,-6-2 1 16,3-2 2-16,-5-1-1 0,-3-4 0 15,0 1-3-15,-6-3-1 0,0-2 2 0,0 1-4 16,-3 0 1-16,0 0 2 0,0 1-4 0,-5 2 6 15,2 3 0-15,-4 3-1 0,2 3 6 0,-2 4-5 16,-1 3 0-16,3 3-1 0,-4 4-5 0,-1 0-1 16,-1 6-1-16,-4 6 0 0,3 2-4 15,1 4 7-15,3 1-5 0,5 2 3 0,2 2 1 16,1 1-6-16,2 0 2 0,5 2 0 0,3-1-1 16,1-2 2-16,1-1 1 0,7-4-3 0,1-4 3 15,0-3 0-15,3-3 0 0,0-5 3 0,4-2-2 16,-4-1 3-16,3-1-2 0,-3-4-1 15,-2-4-4-15,-3 0-1 0,-3-1 5 0,1-5-2 16,-3 1 4-16,1-2-3 0,-2-3-4 0,-1 0 0 16,-2-1 0-16,1 0 3 0,-1-2-1 0,-2 1-1 15,2 1-2-15,2 0-1 0,-2 3 4 16,0 1 0-16,-1 5 7 0,-5 3-2 0,2 2 2 16,-4 2 4-16,-1 2-8 0,0 2-4 0,0 0-4 15,0 3-2-15,-5 4 1 0,1 4 4 0,-4 2 3 16,4 3-1-16,-2 1 2 0,4 2 1 15,1 2 0-15,1 2 1 0,0-1-4 0,0 3 0 16,3-4 0-16,1 1 3 0,3-5 1 0,4-2 1 16,3-4 0-16,0-6 3 0,1-2-1 15,2-3 1-15,2 0 2 0,-1-4-5 0,-3-5 2 16,2-4-2-16,-5-1 2 0,2-4-3 0,-4-3 4 16,-3 0-5-16,2-3-1 0,-6-2 5 0,0 2-6 15,-3 0 5-15,0 1-2 0,-5 2-1 16,-1 3 0-16,-3 2-7 0,-3 0 4 0,-3 3 0 0,4 2 0 15,-3 3 5-15,0 2-3 0,3 3-3 16,-1 3-2-16,3 0 0 0,0 4 1 0,0 2 1 16,5 2 0-16,2 2-4 0,0 0 1 15,2 3 1-15,0 0-1 0,6-2 9 0,5 1-4 16,0 0 3-16,7-1-2 0,0-4-2 0,2-3 3 16,0-3 0-16,1-1 4 0,0-2-3 0,-3-6 3 15,1-1 0-15,-2-3-2 0,0 0 4 0,-4-3-1 16,-1-1-2-16,2 0 0 0,-3 2-4 15,-2 0 1-15,-3-1 2 0,3 2-2 0,1 2 3 16,-2 4-4-16,-1 2-2 0,0 3-6 0,0 2-4 16,0 0 0-16,-2 3 1 0,2 5 4 15,-2 2 2-15,1 3-1 0,-3 2 0 0,1 2-3 16,-1-1 2-16,-1 3 3 0,-2-3-1 0,2 0 4 16,1-1-5-16,-3 0 4 0,0-4 2 15,0-2-1-15,0-2 2 0,-3-4 0 0,1 0 8 0,2-3 11 16,0 0 7-16,0-8 0 0,0-3-6 0,0-3-10 15,0-4-8-15,0-2 1 0,7-1-1 16,0-2 1-16,3 3 2 0,2-1-1 0,1 2-3 16,-1 4-1-16,5 1-4 0,-3 2 2 0,4 3 1 15,-3 3-2-15,2 2 0 0,-5 4-4 16,1 0-3-16,-2 4 0 0,-3 4 0 0,-2 4 1 16,3 1 1-16,-5 2 1 0,2 2 0 0,-2 1 1 15,3 0 3-15,1-3-1 0,-3 2 3 0,4-1-2 16,-1-2-2-16,2-4 0 0,0-2 2 15,0-1 4-15,2-5-2 0,-1-1 5 0,-1-1-2 16,2-4 1-16,-2-5 4 0,-1-3-5 0,1-3 6 16,0-3-2-16,-2-2-3 0,-3 0 0 0,1-3-4 15,-4 1 3-15,-1-1 2 0,-1-1 2 16,0 3 2-16,0 1-4 0,-3 3 1 0,-5 2-1 16,4 3 3-16,-3 4 1 0,3 6-3 0,-2 2 0 15,0 1-7-15,-1 8-1 0,-1 3 3 0,0 1 0 16,4 3 3-16,2 2-2 0,2 0-4 0,0 1-1 15,4 0-1-15,6 1 4 0,1-2 2 16,5 1-1-16,-1-3 0 0,4-1-5 0,3-3-2 16,4-1-8-16,-3-2-5 0,7-3-18 0,-2 0-41 15,1-3-56-15,-4-2-102 0,-5 0-294 16,-9-1-1157-16</inkml:trace>
  <inkml:trace contextRef="#ctx0" brushRef="#br0" timeOffset="46778.0689">10411 9085 0 0,'0'0'0'0,"0"0"194"0,0 0 206 15,0 0-50-15,0 0-93 0,0 0-109 0,0 0-33 16,0 0 19-16,0 0 20 0,0 0 9 16,49-129-5-16,-40 101-15 0,-3 0-17 0,0-3-24 15,-2-1-22-15,0-2-24 0,-4 1-17 0,0-2-6 16,0 0-9-16,-7-1-1 0,2-1-2 15,-3 0-3-15,1 3 1 0,-2 2 3 0,3 4 10 16,-1 6 6-16,1 6 11 0,3 5-1 0,1 6-12 16,1 5-20-16,1 0-29 0,0 7-4 0,0 8 4 15,0 5 11-15,0 9 16 0,0 5-3 0,3 7-6 16,4 4-2-16,-1 2-5 0,1 5 1 16,2-1 1-16,-1 4 0 0,1-3 0 0,3-2-3 15,0-4 0-15,3-3-4 0,5-7 0 0,4-5-5 16,2-6-6-16,4-10 1 0,1-6 1 0,3-8 11 15,-3-1 8-15,-1-9 5 0,-5-6 2 0,-3-5-1 16,-4-4-2-16,-2-3 3 0,-4 0 0 16,-4-2 4-16,-4-1 1 0,-2 0 1 0,-2-1 0 15,0 1 5-15,-6 1 6 0,0 4 8 0,-3 4 11 16,2 4 2-16,1 7 0 0,0 3-6 16,2 5-16-16,0 2-9 0,0 0-11 0,-1 8-5 15,-1 6 1-15,-1 3 0 0,1 5 0 0,0 1-1 16,4 1 4-16,2 1-3 0,1 1-2 0,7 0 1 15,2-2-8-15,3 1 5 0,0 0 2 16,5-4-3-16,0-1 4 0,2-4-5 0,2-5-1 0,0-5 3 16,3-5-5-16,-1-1 5 0,1-4-2 15,-1-6-2-15,-2-2-5 0,-1-2-9 16,-2-1-13-16,-4-2-29 0,-3 0-43 0,-5-2-77 16,-5 1-123-16,-2-2-269 0,0 6-520 0,-5 4 176 15</inkml:trace>
  <inkml:trace contextRef="#ctx0" brushRef="#br0" timeOffset="46924.674">10553 8651 2450 0,'0'0'182'0,"0"0"-78"16,0 0-18-16,0 0-8 0,0 0-13 0,0 0-26 0,0 0-24 16,0 0-10-16,0 0-9 0,153-44-13 15,-103 41-31-15,9 0-50 0,1 2-117 0,-16 0-274 16,-13 1-1071-16</inkml:trace>
  <inkml:trace contextRef="#ctx0" brushRef="#br0" timeOffset="47664.8736">11859 8468 1846 0,'0'0'329'16,"0"0"-233"-16,0 0 37 0,-149 32 46 0,108-15 14 15,4-2-19-15,1 5-54 0,6 2-51 0,5 1-26 16,9 2-19-16,6 3-8 0,5 2-8 0,3 2 0 16,2 1-4-16,7-3-3 0,5 1-3 15,7-4-4-15,6-6-2 0,2-3 1 0,6-5 6 16,-2-5 1-16,1-4 3 0,-2-4 2 0,-1-1-3 16,-3-8 2-16,-1-6 4 0,-4-3 1 15,-1-3 2-15,-3-6 0 0,-1-5-3 16,-1 0 0-16,-2-7-6 0,-2-1 5 0,-1-3-1 0,0-2 1 15,-3-3 3-15,1-1-7 0,-2-4-1 16,3-2 0-16,-2-5-2 0,0 0 1 16,-1-1-4-16,1 1 0 0,-1 2-4 0,1 1 2 0,-2 3 3 15,-2 7 0-15,-1 6 9 0,-2 7 0 0,0 10 4 16,0 7 0-16,-3 8-4 0,-1 5-3 0,1 4-6 16,-5 8-4-16,-2 7 2 0,0 10 3 15,-2 6 3-15,1 4 2 0,1 7 0 0,1 4-1 16,0 7-2-16,3 2 0 0,0 5-5 0,2 2 3 15,-1 3 2-15,4 1-1 0,1-2 6 0,0-1-7 16,1-5-2-16,7-3 1 0,3-8-5 16,4-6 1-16,3-8-1 0,6-7 1 0,2-7-2 15,3-9 5-15,2-7 1 0,-1-3 4 0,0-6 5 16,0-9-1-16,-7-4-4 0,-2-6-1 0,-2-4-2 16,-4-1 3-16,-2-4 1 0,-6 0 0 15,-1-2 2-15,1 1-4 0,-5 0 1 0,3 3 2 16,-3 2 2-16,-2 5 5 0,0 3 1 0,0 6 1 15,-2 3-5-15,-1 7-1 0,1 3-7 0,2 3-12 16,-1 1-3-16,1 8-3 0,0 6 4 0,0 2 8 16,0 4 3-16,0 1 2 0,5 2-1 15,2 0 2-15,2 0-2 0,0 2 0 0,5-3 0 16,0 1-2-16,4-3 0 0,-1-4-1 16,2-3-3-16,1-4 3 0,-3-5 1 0,-1-4 4 0,-2-1 4 15,-3-6 2-15,-2-6 1 0,-3-2-3 0,-1-3-2 16,-3-2-1-16,-2-2-1 0,-4 1 5 15,-6-1 1-15,-5 1 2 0,0 2 3 0,-4 2 2 16,0 3 5-16,0 2 5 0,0 4 6 16,6 1 1-16,3 1-1 0,5 4-6 0,2 1-9 15,3 0-9-15,0 0-6 0,8 0 0 0,2 1-1 16,6 2 1-16,4 0-1 0,8 1-12 0,1-1-15 16,1-1-28-16,-2 0-37 0,-1-1-52 0,0-1-92 15,-5 0-173-15,-3 0-635 0,-9 0-449 16</inkml:trace>
  <inkml:trace contextRef="#ctx0" brushRef="#br0" timeOffset="49327.5407">13241 8498 2094 0,'0'0'162'0,"0"0"-35"0,0 0-28 16,0 0 1-16,0 0 4 0,0 0-3 0,10-130-10 15,-8 98-9-15,1-1-4 0,-2 0-6 16,1 1-6-16,1 0-7 0,0 1-12 0,-1 2-8 15,3 2-7-15,0 1-8 0,1 4-3 0,2 2-9 16,1 5-8-16,1 5-7 0,1 3-4 0,1 5-3 16,-1 2 1-16,4 1 1 0,-3 8 1 0,4 4 5 15,-2 3 2-15,3 2 1 0,-4 4 2 16,1 4-4-16,-4-1-2 0,-4 2-1 0,-2-1-3 16,-1 0 3-16,-3 1-2 0,-2-2 1 0,-4 0 0 15,-4-1-2-15,-2 2 0 0,-2-3-4 16,0-3 0-16,3-5-1 0,1-2-4 0,1-4 2 15,7-3 0-15,2-3 9 0,0-3 8 0,2 0 5 16,8-5 2-16,4-5-4 0,6-1-4 0,4-2-3 16,-1-6 2-16,6-2 2 0,0-3 2 0,-1-4 4 15,-1 1-2-15,1-4 3 0,-4 0 1 0,-2-2-2 16,-2 0 3-16,-4 1-2 0,-3 0 3 16,-2 3-1-16,-4 2 3 0,-3 6 5 0,-3 5 2 15,-1 2 2-15,0 4-1 0,0 5-6 0,0 1-5 16,-1 3-7-16,-1 1-9 0,1 1-3 0,0 7 0 15,-5 4 4-15,2 4 2 0,2 3 3 16,0 3 0-16,0 2-4 0,2-1 1 0,2 2-3 16,3-1 0-16,4 0-1 0,1-1 1 0,-1-1-1 15,2-3-1-15,1-3-1 0,4-3-3 0,-3-4 5 16,1-4 1-16,0-5 3 0,-3 0 5 16,1-7-3-16,-2-6 2 0,-2-1-3 0,-2-5-2 15,-2-2-1-15,-4 0-3 0,0-3 0 0,-10 0-1 16,-3 3 0-16,-4 0 2 0,-2 2-1 15,-3 4 4-15,-2 0-1 0,-1 4 3 0,3 1 4 16,-2 3-4-16,3 3 4 0,4 2-2 0,0 2-1 16,6 0 0-16,2 4-5 0,6 1-1 0,-1 3-1 15,4 1 2-15,0 1 1 0,3 0-1 16,2 1 3-16,5 0 1 0,3-2 3 0,3-2 3 16,3-3-1-16,3-2 4 0,5-2-1 0,-2 0-3 15,4-7 3-15,1-3-3 0,-1-1 3 0,-5-2 2 16,3-2-1-16,-5 0 1 0,-2 1-2 0,-1-3-5 15,-3 1 1-15,-1 0-1 0,-3 0-2 16,2 2 2-16,-2 1-2 0,-1 4-2 0,-4 4-3 16,-2 2-5-16,2 3-6 0,-3 0 0 0,-1 5-1 15,2 1 3-15,-3 5 4 0,0 2 0 16,1 1 5-16,0 2 0 0,-2 0 3 0,0-1 0 16,1-1 0-16,1 2-1 0,0-4-2 0,0 1 3 15,-3 0-3-15,1-3 1 0,0-2 3 16,2-2-3-16,-1-3 5 0,0-3 5 0,0 0 3 0,4-4 4 15,-1-6-3-15,5-2-5 0,1-2-6 16,3-2 0-16,0-2-1 0,-3 2 1 0,5-2 2 16,-4 1-3-16,-1 1 1 0,2 1 0 15,-1 2-1-15,2 0-1 0,-3 4-3 0,0 1-2 16,0 3-4-16,-1 2-3 0,-1 3-2 0,1 0-1 16,-4 6 1-16,-1 1 4 0,-1 2 1 0,0 2 0 15,-2 1 3-15,-1 1 1 0,1-1 3 0,0-1 2 16,-2 0 1-16,0-4 1 0,0 0 2 15,-2 0 0-15,-2-1-1 0,-3-1 1 0,4-3-2 16,-2-2 11-16,1 0 8 0,4-1 3 16,-1-6 1-16,1-3-7 0,0-3-10 0,0 1-2 0,1-2-1 15,6-2-2-15,0 2 0 0,2 1-1 0,3 2-5 16,0 2-1-16,2 2-3 0,-3 3-3 16,3 2 2-16,-1 2 0 0,-1 0 3 0,-1 5 2 15,1 3-2-15,1 2 0 0,-1 0 1 0,-1 3 2 16,2 1 2-16,-1-1 1 0,5-1 1 0,-1-1-1 15,2-5 4-15,1 0 2 0,0-3 1 16,1-3 2-16,-3 0-4 0,-3 0 1 0,-1-6 1 16,2-3 1-16,-5-3 5 0,-1-1 0 15,-3-4-1-15,2 0-2 0,-5 0 1 0,1-1-4 16,-3-1 1-16,-1 1 0 0,0 3-3 0,-7-1 2 16,3 4-1-16,-5 1-2 0,1 4 2 0,-1 2-3 0,0 2-2 15,3 3-2-15,-3 0-4 16,1 4 1-16,-2 4-1 0,2 2 2 0,3 3-1 0,-1 1 1 15,5 1 0-15,1 1 0 0,0 2 3 16,7-2-1-16,0-2 0 0,3 0 3 0,3-1-6 16,-1-3 5-16,2 0 2 0,2-5 2 0,2-4 5 15,-2-1 0-15,4 0 1 0,0-7 0 16,-1-3 0-16,2-4-1 0,-1-1 2 0,-4-2-1 16,-1-2-4-16,-1-4 2 0,0 1-1 15,-3-4-2-15,-1 1 3 0,1-3-4 0,-3 1-2 0,-1-2 0 16,-1-2-2-16,3-1 0 0,-5-4 0 0,2-1-1 15,-3-2 1-15,3 0 0 0,-4-1-1 0,1 0 0 16,1 0 4-16,-1 2-3 0,-2 5 2 0,-1 4 4 16,0 6-3-16,0 7 3 0,-3 6 0 0,-3 4-9 15,2 6-3-15,-4 0-3 0,-2 8 0 16,-4 8 3-16,-2 4 3 0,2 3 1 0,-1 6-1 16,5 6 1-16,5 3-4 0,0 5 2 15,4 1-3-15,1 3 0 0,0 2 3 16,0 2-11-16,3-3-10 0,1-2-22 0,-2-4-49 0,4-4-72 15,0-8-90-15,3-6-122 0,0-10-277 16,-3-6-893-16</inkml:trace>
  <inkml:trace contextRef="#ctx0" brushRef="#br0" timeOffset="49904.5262">14814 7550 973 0,'0'0'443'15,"0"0"-353"-15,0 0 4 0,0 0 50 16,0 0 46-16,0 0 29 0,121-96-11 0,-100 78-35 15,0-1-30-15,2-1-15 0,-5-2-17 0,-1 0-17 16,-2-2-10-16,-2 2-18 0,-3-2-11 16,0-1-9-16,-5 2-6 0,2 2-3 0,-4 2-4 15,2 4 0-15,-3 2-4 0,0 6-3 0,-2 3-6 16,0 1-11-16,0 3-13 0,0 0-23 0,1 5-5 16,-1 7 1-16,0 4 8 0,1 7 18 0,3 7 3 15,-1 2 2-15,0 3-5 0,3 2 4 16,-2 1 1-16,3 5 0 0,-3-5 6 0,1 3-6 15,-3 0-1-15,-2-1 2 0,0-2-7 0,-2-3 4 16,-4-8 0-16,2-7-3 0,-2-4 5 0,5-8 2 16,0-5 7-16,1-3 16 0,0 0 12 15,0-3-6-15,1-6-5 0,5-4-14 0,0-3-17 16,3-3 6-16,0-1 0 0,2-2-2 0,0 0 10 16,-1 0-7-16,4 2-2 0,-4 2 3 0,1 3-7 15,0 2 1-15,-2 3-1 0,-3 3-4 16,2 4-6-16,0 3-7 0,-5 0-5 0,4 5 0 15,-4 6 10-15,3 3 4 0,-3 4 5 0,5 3 5 16,-5 1-7-16,4-1 7 0,-3 0 1 16,4-1-1-16,0-4 5 0,-2-1-2 0,3-3 0 15,2-4 1-15,-1-3 2 0,3-4 2 0,-2-1 6 16,-1-1 2-16,0-6-3 0,0-6 2 0,-3-3-3 16,1-2-1-16,0-4 9 0,-4-1-5 15,2-1 1-15,-5-2-1 0,-1 3-6 0,0 1 4 16,0 2 1-16,-2 4 2 0,-3 2 6 15,3 6-3-15,1 0-2 0,0 5-4 0,0 3-1 0,1 0-16 16,0 0-7-16,0 7-2 0,0 3-5 16,0 4 12-16,0 4 6 0,1 3 1 0,2 2 1 15,6 1-5-15,-2 2-4 0,1-1-7 0,-2-2-17 16,4 0-15-16,-3-4-37 0,-2-1-50 0,2-6-53 16,0-3-73-16,-4-5-135 0,-1-3-584 0,-1-1-404 15</inkml:trace>
  <inkml:trace contextRef="#ctx0" brushRef="#br0" timeOffset="50046.0318">15380 7339 1181 0,'0'0'542'0,"0"0"-407"0,0 0-42 0,0 0-39 16,0 0-44-16,0 0-89 0,0 0-82 0,0 0-68 16,0 0-98-16,0 0-185 0,0 0-195 0</inkml:trace>
  <inkml:trace contextRef="#ctx0" brushRef="#br0" timeOffset="50716.1737">15529 7467 817 0,'0'0'166'15,"0"0"-166"-15,0 0 8 0,0 0 25 0,0 0 30 0,0 0 22 16,0 0-9-16,0 0-16 0,0 0-3 16,0 0 1-16,0 0-4 0,0 0-6 0,0 0-6 15,0 0-7-15,-31 27-8 0,31-22-4 16,1-2-7-16,-1 1-5 0,1-1-3 0,-1 1-2 0,0-1 1 16,1 1 0-16,-1-2-1 0,0 0 3 0,0-1 4 15,0 1 4-15,0-2 11 0,0 1 10 16,0 0 10-16,0-1 13 0,1 0 7 0,-1 1 8 15,0-1 6-15,0 0 5 0,0 0 2 0,0 0 0 16,0 0-4-16,1 0-11 0,0 0-9 16,-1 0-16-16,0 0-13 0,1 0-10 0,-1 0-9 15,0 0-4-15,0 0-2 0,0 0-4 0,0 0-1 16,0 0-4-16,0 0-5 0,0 0-2 0,0 0-3 16,0 0-2-16,0 0-1 0,0 1 3 0,4 1 1 15,-4 1 3-15,0-1 2 0,1 3-2 0,-1-1 4 16,0 2-2-16,0 2 1 0,0 0 2 15,0 1-2-15,0 1 2 0,0-1 1 16,0 0-2-16,0 0 1 0,0-2 0 0,0 0-1 0,0-1 1 16,0-2 2-16,0-2 2 0,0 2 1 0,0-3 5 15,-1 0 4-15,1 1 12 0,-4-2 15 16,4 0 11-16,-1 0 13 0,1 0 7 0,0-3-4 16,0 1-13-16,0-2-15 0,0 0-15 0,0-1-11 15,5-2-2-15,-2-3-4 0,0 0-3 16,3-3 0-16,1-1-2 0,-2-1 2 0,4 2-1 15,-1-3-2-15,-2 3 1 0,2-3-4 0,3 2 2 16,-1-1 0-16,1 1-2 0,3 1 0 0,-1 1-6 16,-1 3-3-16,3 0-6 0,-3 5 0 0,0 1-3 15,-2 3 0-15,0 2 0 0,-2 3-2 16,-3 5 3-16,2-2 2 0,-3 5 5 0,4 3 5 0,-5 2 0 16,2 1 3-16,-3 3-1 15,1-2 2-15,1-1 1 0,-2 2 0 0,-1-2 0 16,1-2 0-16,-1-4 0 0,2-2 0 0,-1-2 0 15,-2-3 0-15,0-1-5 0,0-2-12 0,0-1-28 16,-2 0-44-16,-4-1-50 0,2-1-78 16,-2 0-212-16,4 0-748 0</inkml:trace>
  <inkml:trace contextRef="#ctx0" brushRef="#br0" timeOffset="51175.7976">15870 7386 1824 0,'0'0'193'0,"0"0"-81"16,0 0 29-16,0 0 31 0,0 0 15 0,0 0-26 15,0 0-54-15,0 0-36 0,0 0-19 16,0 0-9-16,0 0-8 0,0 0-7 0,0 0-4 0,-81 123-5 16,91-108 0-16,6-4-3 0,-3-2 3 15,3-1-2-15,-2-3-3 0,-1-3 3 0,3 0-1 16,-5-2 5-16,1-4 5 0,-2-2-1 0,0-5 2 15,0 0-7-15,-1-3-3 0,-1-1-1 16,-4 0-2-16,2 1 1 0,-2 0-4 0,-3 2 1 16,3 2-2-16,-3 2-4 0,0 3 0 15,0 3-6-15,-1 0-7 0,1 2-22 0,-1 4-6 16,0 5 0-16,0 6 4 0,0 6 23 0,0 5 4 16,0 6 2-16,0 4 2 0,-7 4-4 0,3-1 1 15,-5 2 0-15,1 0 2 0,1 2 1 0,-6-1-2 16,1 2 2-16,-3 2-4 0,-5-1 5 15,-7-1-2-15,-3-1 2 0,-3 0 2 0,-5-2-4 16,-2-6 0-16,1-2-2 0,-1-8 2 0,7-7 3 16,2-9 4-16,7-4 10 0,4-5 5 0,4-5 5 15,4-4 1-15,2-6-4 0,2-2-4 16,7-4-8-16,1-2-7 0,2-1-8 0,11-4-11 0,2 1-2 16,5 1-12-16,6 2-14 0,-1 1-29 15,4 2-71-15,-4 0-153 0,-2 7-729 16,-9 5-636-16</inkml:trace>
  <inkml:trace contextRef="#ctx0" brushRef="#br0" timeOffset="52986.4753">2851 11980 666 0,'0'0'627'16,"0"0"-266"-16,0 0-116 0,0 0-74 0,0 0-40 16,0 0-18-16,0 0-14 0,0 0-14 0,0 0-13 15,0 0-19-15,-115 80-14 0,96-52-7 0,3 3-5 16,2 0-4-16,4-3-7 0,6-3-8 15,2-3-9-15,2-4-4 0,6-1-2 0,4-4-1 16,5-1 0-16,0-3 3 0,3-4 1 0,1-1 6 16,1-3-1-16,-1-1-1 0,1-5-2 15,0-5 2-15,0-4 7 0,-3-5 5 16,1-4 8-16,-6-3 5 0,0-3 5 0,-3-6 8 0,-5 1 2 16,-1-3 5-16,-3 0-2 0,0-2-4 0,-5 0-6 15,-1-3-10-15,-2 0-5 0,-1-2-7 16,0 0-3-16,-1 0-1 0,2 0-1 0,-1 0-1 15,3 5 0-15,-1 1-2 0,2 9 0 0,-1 7 4 16,4 7 7-16,0 7 3 0,1 4-5 0,-1 4-12 16,2 1-13-16,0 9-1 0,0 6 4 15,0 7 9-15,2 5 6 0,1 8-3 0,4 1-3 16,4 7 1-16,1 0-2 0,4 1 2 0,1 1 1 16,5 0 1-16,1-3-1 0,6 0 2 0,2-5-2 15,2-3-3-15,1-6 2 0,1-4-7 16,1-7-1-16,-1-5-2 0,1-7-3 0,2-6 5 15,-4-7 4-15,-4-7 6 0,-1-3 3 0,-7-3 2 16,-2-2 4-16,-6-1 0 0,-1 0 4 16,-7-2-2-16,-2 0 3 0,-3-3 1 0,-1 1-2 15,-4 0 3-15,-2 1-1 0,-4 0-4 0,-2 4 2 0,-2 3-2 16,-1 3-1-16,0 3 0 0,-1 5-2 16,-1 2-2-16,1 5-2 0,1 1 0 0,-1 3-4 15,2 7-2-15,3 2 0 0,1 3-2 0,1 2 2 16,3 4-2-16,1 0-1 15,3 0 0-15,2 3-2 0,1-3 2 0,8 0-1 0,2-1 0 16,3-1-1-16,6-2 0 0,2-2 0 0,3-3-3 16,2-2 5-16,-1-6-3 0,4-4 6 0,3-4 4 15,-1-10 1-15,1-1 5 0,-5-6-1 16,0-1 0-16,-5-2 1 0,-2 0-3 0,-4-2 3 16,-2 1 1-16,-5 2 0 0,-3-2 5 0,-1 2-1 15,-3 0 0-15,-3 1-2 0,0 2-4 16,0 4-1-16,0 2-1 0,0 5 1 0,0 4-2 15,0 2-3-15,0 3-9 0,0 0-11 0,3 1 3 16,4 6 0-16,0 2 8 0,3 4 7 0,1 3-2 16,2 1-1-16,2 2-1 0,-3 0 0 15,0 0-4-15,-2 0 3 0,-1-1-2 0,-4 0-1 16,-1 0 5-16,-2 1-6 0,-2 0-1 0,-3-1 2 16,-5-1-10-16,-3 0 3 0,-2 0-4 0,0-5-1 15,2-3 6-15,1-2 6 0,4-6 9 0,0-1 4 16,5 0 6-16,0 0-4 0,1 0-1 15,0 0-1-15,0-3-11 0,2-3 1 0,7-4 0 16,2-3-3-16,2-3 14 0,5-4-5 0,0-2 2 16,2-2 1-16,-1-1-5 0,1 0 4 15,-4-2 0-15,-2 1 1 0,-2-2 2 0,0-1 0 16,-2-4 0-16,0 0-5 0,-1 1 2 0,-1-3-1 16,-4 2 0-16,-1-2 2 0,-2-2-2 0,-1-1-1 15,0-2-1-15,-4-2 0 0,-4 1 3 16,-2 0 3-16,-1 0 2 0,-2 2 5 0,0 5 5 15,0 5 2-15,2 9 3 0,1 5 1 16,5 5-6-16,0 7-7 0,3 3-12 0,1 0-11 0,1 10 0 16,0 8 0-16,0 7 4 0,5 9 6 15,3 6-2-15,5 5 1 0,4 4 0 0,0 6 1 16,2 1 2-16,0 3-3 0,-5 2 4 0,4 1-4 16,-3 1 4-16,-3 3-2 0,1-2-4 0,-1-3 4 15,-3-1-6-15,-2-5-1 0,-3-2-2 0,-3-7-5 16,-1-5 2-16,0-8-3 0,-2-6 2 0,-2-12 4 15,2-8 5-15,2-6 10 0,-3-2 5 16,-1-11 2-16,1-5-8 0,-2-9-3 16,1-4 0-16,3-2-4 0,-2-4 10 0,3 0-5 15,0-1-1-15,3-1 2 0,3 1-7 0,1-1 3 0,3 5-3 16,4 2-1-16,-2 5-1 0,3 7 0 16,-2 4 0-16,1 6-2 0,-3 4 0 0,1 5-4 15,1 1 2-15,-1 7 3 0,1 3-2 0,-1 5 6 16,2 0 0-16,1 1 0 0,-2 1 6 15,5 0-4-15,-2-1 1 0,1-1 1 0,3-3-4 16,0-4 2-16,3-4 0 0,0-4 1 0,-1-1 1 16,-1-7 2-16,-1-5 2 0,-7-2-2 0,2-4 7 15,-6 0 0-15,-3-2 3 0,-1-1 3 0,-3 0-8 16,-2-1 3-16,0-1-1 0,-2 0-1 16,-3 1 6-16,0 3-1 0,-1 3 5 0,1 3 0 15,-2 3 6-15,4 6-2 0,2 1-8 16,0 3-5-16,1 0-15 0,0 8 0 0,0 4 1 15,0 4 0-15,2 4 8 0,3 3-4 0,4 1-1 16,1 1-1-16,2-2-6 0,4-1-5 0,-2-1-11 16,4-3-17-16,-5 1-26 0,1-2-35 15,-4-4-63-15,-3-1-130 0,1-5-339 0,-7-2-1050 0</inkml:trace>
  <inkml:trace contextRef="#ctx0" brushRef="#br0" timeOffset="53135.5602">4510 11246 2615 0,'0'0'67'16,"0"0"-111"-16,0 0-45 0,0 0-21 0,0 0-53 15,0 0-79-15,0 0-196 0,0 0-454 16,0 0 188-16</inkml:trace>
  <inkml:trace contextRef="#ctx0" brushRef="#br0" timeOffset="53610.9958">4640 11637 2057 0,'0'0'318'0,"0"0"-258"0,0 0-3 0,0 0 36 0,68-145 19 0,-57 115 5 16,-4 0-14-16,1-1-28 0,-1-2-14 15,-1-5-10-15,-1 0-10 0,2-3-7 0,-4 0-5 16,1-3-7-16,-2 1-5 0,1-1-3 0,-3 1-5 15,0 1 0-15,0 5 0 0,0 5 2 16,-2 4 8-16,-3 7 8 0,0 9 1 0,-1 5 3 16,3 4-12-16,-4 3-9 0,1 11-7 0,-1 7-7 15,-3 6 3-15,0 8 0 0,1 5 0 0,3 4 2 16,3 3 0-16,3 2 0 0,3 4-2 16,4 1 3-16,3 5-2 0,0-3-2 0,4 0 3 15,0-2-6-15,-1-3 1 0,1-3 0 0,1-4-5 16,-3-3 1-16,2-6-5 0,2-5-2 0,3-8 1 15,1-7 1-15,1-9 7 0,0-4 5 16,-2-9 4-16,0-7-1 0,-6-4 3 0,2-2 0 16,-4-7-5-16,0 0 3 0,-3-2-1 0,-3-1 0 15,-3 0 4-15,-2 2-6 0,0 2 4 0,-3 1 5 16,-5 3 0-16,0 6 10 0,0 3 1 16,-1 5 2-16,2 7-1 0,1 2-6 0,2 2-8 15,3 5-5-15,1 6 0 0,0 3-4 0,0 1 4 16,2 3 1-16,8-1-3 0,1 1 6 15,6 0-3-15,1-1-3 0,3 0 3 0,1-3-9 0,1-1-2 16,-1-2-8-16,-2 0-14 0,-3-3-27 16,-6-2-47-16,-1-2-80 0,-1-4-121 0,-6 0-298 15,0 0-1012-15</inkml:trace>
  <inkml:trace contextRef="#ctx0" brushRef="#br0" timeOffset="53772.1022">4662 11185 1947 0,'0'0'1094'0,"0"0"-1087"0,0 0-43 0,0 0 16 0,0 0 21 16,149-4 0-16,-102 1-8 0,4-1-17 15,3 1-43-15,-1-1-92 0,0 1-175 16,-15-1-653-16,-13 2-429 0</inkml:trace>
  <inkml:trace contextRef="#ctx0" brushRef="#br0" timeOffset="53958.2464">6033 11373 0 0,'0'0'0'0</inkml:trace>
  <inkml:trace contextRef="#ctx0" brushRef="#br0" timeOffset="54169.7444">6033 11373 639 0,'0'0'728'0,"0"0"-276"15,0 0-153-15,0 0-91 0,0 0-45 0,0 0-31 16,-11-77-22-16,21 46-24 0,0 0-19 0,-1-1-22 16,1-4-11-16,-7 1-6 0,2 0-6 0,-4-4 0 15,-1 0-1-15,-3-1 0 0,-3-1 3 0,-4 1 1 16,0-2-1-16,0 2-1 0,-1-1 0 15,0 0 0-15,1 2-1 0,-1 3-3 16,3 4-3-16,1 6 0 0,4 7 2 0,1 7 4 16,0 6-6-16,2 6-16 0,0 4-6 0,0 8-9 15,0 9 3-15,0 8 11 0,0 5 2 0,0 7 1 16,3 5 1-16,1 1-2 0,6 2-1 0,4 2 0 16,2 1-3-16,3 2-13 0,2 1-19 15,-1-1-35-15,1 0-73 0,1-1-126 0,-5-15-285 16,-5-14-1082-16</inkml:trace>
  <inkml:trace contextRef="#ctx0" brushRef="#br0" timeOffset="54959.0355">6027 11017 2210 0,'0'0'461'0,"0"0"-411"0,0 0-38 15,0 0 2-15,4-127 10 0,5 98 14 16,-5-2 10-16,2 0 3 0,-3 0 4 0,1 0-1 15,-1-2 4-15,-1 5 2 0,0 0-4 0,3 3-3 16,-2 1-9-16,2 4-8 0,1 5-5 0,-1 4-9 16,-1 5-9-16,2 3-9 0,-1 3-7 15,3 6 0-15,0 6-1 0,3 4 5 0,0 5 1 16,2 4-2-16,1 4 2 0,2 3-2 16,-2 6 1-16,2 1 1 0,-1 4 0 0,2 1 1 15,1-1-2-15,-2 2 4 0,-2 0-2 0,-2-1 0 16,-5 2 4-16,-5-3-8 0,-2 0 1 0,0-2-3 15,-1-6-4-15,-4-8 5 0,2-9-2 0,3-6 4 16,0-7 4-16,-1-5 3 0,1 0 6 0,0-11-3 16,0-6 1-16,0-5-9 0,1-5-2 0,1-5-2 15,3 0-4-15,-2-2 8 0,1 0-2 16,2 0 5-16,-1 2 4 0,1 2-9 0,3 4-1 16,0 4-4-16,0 4-2 0,-3 5 4 15,2 6-4-15,1 3-1 0,1 4-3 0,0 4-4 16,1 5 6-16,4 3 4 0,0 5 9 0,5 1-1 15,0 3-1-15,0 0 0 0,2 0-9 0,3-1 7 16,0 0-2-16,3-3 4 0,-3-2 3 0,4-5-9 16,0-2 1-16,-1-4-2 0,-4-3-2 15,-3-1 7-15,-2-2 4 0,-4-7 2 0,-5-2-2 16,-3-3 5-16,1-4-2 0,-7-1 0 0,-1-3 7 16,0-2-8-16,-4 0-1 0,-4-1-4 0,-1 0-1 15,-2 2 6-15,-1-1 3 0,-2 3 1 0,1 4 2 16,3 1 1-16,0 5 2 0,-1 3 5 15,4 3-1-15,4 4-7 0,0 1-7 16,-1 5-6-16,1 5-5 0,-5 5 4 0,4 4 0 16,-2 2 4-16,5 2 2 0,1 3-5 0,3-1 1 0,5 0-2 15,5 3-1-15,1-1 5 0,0 0-2 16,3 0-2-16,4-5-3 0,-1-2 1 0,0-5 1 16,2-6 4-16,2-4 9 0,-1-5-7 0,0 0 1 15,-2-7-3-15,-1-4-8 0,-1-1 12 0,-1-4-2 16,-5-2 3-16,0-3 6 0,-4-1-8 15,0-2 1-15,-3-2-1 0,-1 1 0 0,-3-1 2 16,2-1 2-16,-4 0-2 0,0 4-3 16,0 1 5-16,0 2 1 0,0 4 6 0,-4 4 5 0,3 4-4 15,0 3-1-15,1 4-6 0,0 1-5 16,0 0-11-16,0 3-1 0,0 6-2 0,0 4-1 16,4 3 9-16,1 4 0 0,2 0 3 0,1 2 4 15,1 1-5-15,4 0-3 0,-3 0-9 16,2 1-17-16,-3 0-5 0,-3 0-23 0,1-2-33 15,-3-2-45-15,1-5-88 0,-3-5-143 0,0-5-481 16,2-3-794-16</inkml:trace>
  <inkml:trace contextRef="#ctx0" brushRef="#br0" timeOffset="55088.8433">6975 10540 2672 0,'0'0'1'15,"0"0"-66"-15,0 0-5 0,0 0-19 0,0 0-33 16,0 0-93-16,0 0-228 0,0 0-575 0</inkml:trace>
  <inkml:trace contextRef="#ctx0" brushRef="#br0" timeOffset="55377.6923">7157 10946 2560 0,'0'0'61'16,"0"0"-20"-16,0 0 15 0,0 0 27 0,0 0 17 0,27-116 5 15,-15 96-13-15,0 0-9 0,0 0-14 16,5 2-14-16,-3 1-4 0,6 0-17 0,0 4-5 16,-1 4-4-16,-1 2-12 0,-4 4 5 0,-2 3-6 15,-2 0-3-15,-2 7-1 0,0 4-7 0,-5 6 4 16,-2 1-5-16,-1 4 6 0,0 2-1 15,-1 2-2-15,-1-1 0 0,1 0-7 0,1-1 4 16,0-2-1-16,3-1-1 0,0-2 4 0,3-1-13 16,-3-3-8-16,3-2-10 0,-3-1-18 0,5-3-20 15,-1-4-37-15,-1-4-79 0,5-1-172 16,-2 0-732-16,-1-3-533 0</inkml:trace>
  <inkml:trace contextRef="#ctx0" brushRef="#br0" timeOffset="56110.7559">8113 10497 1882 0,'0'0'102'0,"0"0"-58"0,0 0 25 0,0 0 58 16,0 0 56-16,0 0 24 0,0 0-27 15,0 0-54-15,0 0-61 0,0 0-38 0,0 0-15 16,0 0 4-16,0 0 10 0,0 0 3 0,-2 36 0 16,-3-11-8-16,3 2-5 0,1 1-2 15,1 0-2-15,0 0-2 0,2-3-5 0,6-2-5 0,2 1-3 16,1-7-2-16,-1-1 2 0,4-6 0 0,1-3 1 16,0-4 2-16,2-3-2 0,1-3 2 15,-1-7-1-15,2-3 0 0,-1-4 2 16,-1-4-2-16,-3-5 2 0,1-2-2 0,-3-1 4 15,-3-3 2-15,-4-2 0 0,1 1 2 0,-5 1-1 16,-1 3 3-16,0 4 2 0,-2 3 6 0,-4 7 4 16,3 2 1-16,-2 6 0 0,3 3-7 0,1 3-8 15,1 1-14-15,0 1-4 0,0 8 0 0,1 4 0 16,5 4 9-16,-1 4 1 0,4 3-3 0,7 2 2 16,-2 2-1-16,7 0 3 0,1-2 0 15,3 0-2-15,-3-2-2 0,0 0-6 0,-2-5-6 16,-3-3-7-16,-2-5-3 0,-4-1 6 15,-2-7 7-15,-1-3 15 0,-5 0 8 0,2-5 5 16,-4-8 0-16,1 1-7 0,-1-5-3 0,-1 0 0 16,0-3 1-16,0 0 3 0,0-3 4 0,0-2 4 15,0-2-2-15,0-1 2 0,0 3 1 16,4 0-1-16,1 3 3 0,4 1-5 0,0 3 1 0,0 6-1 16,3 2-1-16,-1 3 1 0,1 4-3 15,1 3-2-15,2 0-4 0,-2 7-4 0,1 6 1 16,1-1-5-16,-3 5 5 0,-1 2-2 0,0 1-3 15,-1 1 2-15,-2 1-7 0,2-1-3 0,-4 1-4 16,-2 2-15-16,2-4-19 0,-4 1-44 16,0-5-102-16,-1-3-214 0,0-3-738 15,1-6-372-15</inkml:trace>
  <inkml:trace contextRef="#ctx0" brushRef="#br0" timeOffset="56259.8913">8798 10125 2692 0,'0'0'39'0,"0"0"-54"0,0 0-1 16,0 0-10-16,0 0-28 0,0 0-31 15,0 0-49-15,0 0-79 0,0 0-165 16,0 0-463-16,0 0-128 0</inkml:trace>
  <inkml:trace contextRef="#ctx0" brushRef="#br0" timeOffset="57306.211">9031 10551 2277 0,'0'0'369'0,"0"0"-344"0,0 0-8 0,7-128 36 16,0 93 28-16,-3 2 19 0,4-1 3 0,-2 3-15 16,3 2-15-16,4 3-16 0,1 3-14 15,4 1-18-15,2 6-12 0,2 2-6 0,1 6-7 16,3 3 3-16,-2 5 1 0,-3 0 1 0,0 8-1 15,-2 2-4-15,-7 4-2 0,-3 3-5 0,-1 1 2 16,-7 3-1-16,-1 2-2 0,0-2 2 16,-9-1-3-16,0 1 1 0,-1-1 2 15,-2 0 0-15,1 0 2 0,-1 0-3 16,-4-2-7-16,4 0-10 0,0 0-18 0,3-3-17 0,5-4-15 16,4-4-2-16,0-4 17 0,10-3 19 0,5-2 21 15,3-6 11-15,5-3 3 0,1-1-6 0,3-5 0 16,2 1 3-16,-3-5 1 0,-2-1 6 0,-3-2 3 15,-2-3 1-15,-5 0 1 0,1-4-1 16,-5-2 2-16,-4-1 2 0,2-2 2 0,-1-2 6 0,-4 0 0 16,-1-2 5-16,0-2-3 0,0 0-3 15,-2-3 1-15,0-1-3 0,0-2 3 0,0-3-3 16,0 0 0-16,0 1 4 0,0 3 3 0,0 5 9 16,0 6 9-16,-4 8 5 0,3 6 5 15,-1 8-4-15,0 6-8 0,-1 5-18 0,3 3-20 16,0 3-8-16,0 9-5 0,0 6 5 0,5 8 9 15,-3 5 2-15,5 7 1 0,1 4 1 0,-2 6 0 16,4 4-1-16,-1 5 0 0,0 0-2 16,-4 3 0-16,1 0 3 0,-5 2 2 0,-1 0 0 15,-2 0-3-15,-7-2-1 0,-1-2-3 0,0-7-2 16,-3-6 2-16,1-9-1 0,-3-8 1 0,6-9 2 16,1-6 2-16,2-8 8 0,-2-2 8 15,4-3 4-15,-2-7 3 0,1-3-6 0,-1-5-6 16,4-4-6-16,2-4-2 0,0-3-2 0,8-3 0 15,3-3-1-15,3-1-2 0,5-1 2 0,2 1-2 16,0 0 1-16,2 3 0 0,2 1-4 0,-2 4-1 16,1 4-1-16,-2 4-1 0,-3 5 2 0,-2 6 1 15,-2 3-2-15,-2 1-5 0,-3 2-1 16,0 5 2-16,1 3-1 0,-1 2 7 16,0 2 0-16,1 2 1 0,0 0 2 0,0 1-3 15,5-3 3-15,-2 1 3 0,5-5 1 0,-1 1 1 16,2-3 0-16,1-3-2 0,-3-1-2 0,0-2 5 15,0 0 1-15,-5-6 3 0,-1-4 6 0,-1-2-3 16,-4-2 3-16,-1-3 1 0,-1-2-3 0,0-2 3 16,-3 0-2-16,-1-1-2 0,-1-1 1 15,0 3 1-15,-3 2 5 0,-5 0 4 0,1 5 2 16,-3 0-4-16,-3 4-2 0,2 2-4 0,-1 2-6 0,1 3 0 16,0 2-5-16,0 3-2 15,-1 5-2-15,2 3-4 0,-1 4 1 0,3 1 3 16,2 2 0-16,3 2 1 0,3 2-2 0,0 1-4 15,6 1-1-15,5-2 3 0,5 2-2 0,2-3 1 16,3-1 2-16,2-6-2 0,3-2 5 16,-1-4 0-16,0-5 1 0,-1-3 6 0,-1-2-3 15,0-5-1-15,-6-5 2 0,2-2-1 0,-6-4 3 0,-1-1-1 16,-2-2 0-16,-1-2-3 0,-2 0 0 16,3-2 0-16,-1 1-2 0,0-2 1 15,2 3-1-15,-1 1-2 0,0 5 1 0,1 3-4 16,-3 4 2-16,-1 5 3 0,0 4-3 0,0 1 0 15,-4 4-5-15,4 5 0 0,-3 4 0 0,3 4 3 16,-4 1 1-16,3 4 1 0,-3-1 3 0,-2 1-3 16,1 2 2-16,-2-3-1 0,0 0-1 15,-2-3 5-15,-5-1-4 0,-1-1 0 0,-1-2-2 16,-2-1-1-16,-5-2 1 0,4-3 1 0,-6-2 1 16,3-2-5-16,-4-3-12 0,1-1-13 0,1 0-22 15,0 0-18-15,2-2-31 0,3-2-51 16,2-1-83-16,4 1-219 0,3 1-1101 0</inkml:trace>
  <inkml:trace contextRef="#ctx0" brushRef="#br0" timeOffset="189157.9973">12953 4978 213 0,'0'0'195'0,"0"0"-71"15,0 0-24-15,0 0 30 0,0 0 35 0,0 0 17 0,0 0-11 16,0 0-15-16,0 0-19 0,0 0-16 0,0 0-13 16,0 0-4-16,5 2 10 0,5-4 6 15,5-3 0-15,5-4-9 0,5-1-20 0,5-3-20 16,6-2-13-16,8-3-13 0,3-2-3 0,5 0-4 15,2 0 1-15,4-1-2 0,2 1-2 0,2 1 0 16,0 2-8-16,-2 2-1 0,-1 2-5 16,-8 2-8-16,-7 4-3 0,-5 2-5 0,-8 1-4 15,-4 0-1-15,-7 2-5 0,-5-2-7 0,-4 2-14 16,0 0-33-16,-4-2-59 0,-2 2-95 16,-2-2-161-16,-2 1-343 0,-1 1-724 0</inkml:trace>
  <inkml:trace contextRef="#ctx0" brushRef="#br0" timeOffset="189370.5006">13773 4417 0 0,'0'0'305'0,"0"0"73"16,0 0 39-16,0 0 1 0,122 32-28 16,-90-21-64-16,-1 2-82 0,-1 3-75 0,-6 1-57 15,-4 4-38-15,-5 1-30 0,-8 1-14 0,-4 1-10 16,-3 1-4-16,-8 2 1 0,-2-2-3 15,-5-2-2-15,0-1-6 0,-3-5-15 0,4-2-19 16,-4-4-20-16,5-4-13 0,-1-2-15 0,4-3-25 16,0-2-73-16,4 0-195 0,-2-3-544 15,7-1-300-15</inkml:trace>
  <inkml:trace contextRef="#ctx0" brushRef="#br0" timeOffset="189899.3347">14704 4535 2065 0,'0'0'118'0,"0"0"-25"15,0 0-21-15,0 0-10 0,0 0 12 0,0 0 10 16,0 0-8-16,0 0-10 0,-6-148-7 0,9 115-9 15,6-3-4-15,0-1-6 0,0-3-8 0,2-1-2 16,0-3-9-16,0-1-7 0,5-5-3 16,-2-4-6-16,-1 0-3 15,3-3-1-15,-3 3-2 0,-1-1 2 0,1 3 2 16,-2 6-3-16,-5 7 0 0,2 8 8 0,-2 10 4 16,-2 7 11-16,-3 7 9 0,0 1-6 0,0 5-7 15,-1 1-12-15,3 0-16 0,-1 1-1 0,2 6 4 16,4 5 6-16,5 4 10 0,3 6 1 0,2 6-3 0,-1 5-1 15,3 5-2-15,1 2 1 0,-1 5-3 16,4 1 1-16,-3 3-1 0,-1 0 2 0,0 0 1 16,-3 1-1-16,0-3 0 0,0-3-5 0,-4-2-9 15,-3-1-15-15,2-4-24 0,-3-4-29 0,0-5-43 16,-1-5-69-16,-5-4-111 0,-2-4-190 16,-1-7-405-16,0-2-157 0</inkml:trace>
  <inkml:trace contextRef="#ctx0" brushRef="#br0" timeOffset="190061.8333">14861 4208 2148 0,'0'0'180'0,"0"0"-56"0,0 0-7 0,0 0 15 16,0 0 9-16,0 0-25 0,0 0-33 0,0 0-29 16,0 0-26-16,0 0-16 0,123-74-15 15,-94 63-31-15,4 0-50 0,-1 1-71 0,3 1-118 16,-4 1-245-16,-10 3-413 0,-7 3-206 0</inkml:trace>
  <inkml:trace contextRef="#ctx0" brushRef="#br0" timeOffset="190547.5565">15290 4266 2224 0,'0'0'106'15,"0"0"-35"-15,0 0 6 0,0 0 36 0,0 0 23 16,0 0-6-16,121-121-37 0,-99 90-32 0,0 1-16 15,1-2-8-15,-8-2-4 0,2 0-3 16,-5-1-4-16,-3-2-4 0,-6 2-5 0,2-3-4 0,-5 0-1 16,0 1-3-16,-9-4-4 0,0 0-4 15,-3 0-2-15,-5-1-5 0,4-1 3 16,-4 5 3-16,-2 5-2 0,5 4 2 0,-3 7-1 0,6 7-4 16,0 7 4-16,2 2 0 0,6 3-9 15,-2 3-20-15,4 6-6 0,1 10 3 0,-1 8 9 16,1 10 24-16,0 7 2 0,0 6 2 0,6 7-2 15,-2 4-1-15,6 3 1 0,0 5-1 16,0 0 2-16,7 0-2 0,-2-4 1 0,6-4-3 16,0-6-3-16,5-6-4 0,-4-7-6 0,1-7-5 15,2-9-4-15,-5-6 1 0,-5-8 9 0,2-6 13 16,-5-3 15-16,-2-8 11 0,1-7 0 0,-2-5 0 16,-2-5-9-16,-3-2 0 0,2-3 0 15,-4-1 7-15,-2 0 7 0,0 0 2 0,0 1 4 16,-1 1-2-16,-4 3-3 0,4 0 1 0,1 7-2 15,0 2-4-15,0 5-1 0,0 5-7 16,5 2-6-16,-3 4-9 0,0 1-7 0,1 0-4 16,4 4 0-16,1 4 1 0,4 4 4 0,-1 2 3 15,6 2-2-15,-3 2 2 0,3 0-3 16,-4 2-4-16,2 1-4 0,0-1-11 0,-4 1-16 16,4-1-22-16,-5-2-37 0,-3-3-49 0,2-2-68 15,-1-6-100-15,-2-3-147 0,-2-3-304 0,-3-1-597 16</inkml:trace>
  <inkml:trace contextRef="#ctx0" brushRef="#br0" timeOffset="190682.4487">15861 3836 1544 0,'0'0'485'15,"0"0"-242"-15,0 0-65 0,0 0-27 16,0 0-26-16,0 0-40 0,0 0-41 0,0 0-36 16,0 0-33-16,0 0-45 0,0 0-75 15,0 0-146-15,0 0-297 0,0 0-432 0,59-85 296 0</inkml:trace>
  <inkml:trace contextRef="#ctx0" brushRef="#br0" timeOffset="191121.2357">16018 4146 2426 0,'0'0'102'0,"0"0"-63"0,0 0 7 0,0 0 29 15,86-120 19-15,-66 89 12 0,-3-3-10 0,-4-2-22 16,-1-2-8-16,1-1-8 0,-3-2-7 15,-4 0-7-15,3-2-7 0,-3 0-13 0,-3-2-8 16,1-2-6-16,0-2-6 0,-2-1 0 0,-2 1-2 16,0 2-3-16,0 3 3 15,-3 7-1-15,-4 3 1 0,-1 7 1 0,3 8 4 0,-3 5 1 16,1 5 1-16,2 5 0 0,0 3-13 0,3 1-8 16,-2 10-3-16,-3 7 0 0,-3 8 8 15,2 7 4-15,3 7 2 0,-2 8 0 0,3 4-2 16,-1 8 4-16,3 3-4 0,0 6-1 0,2 0 1 15,0-2-6-15,4-4-3 0,4-6-3 0,3-5-6 16,2-7-6-16,3-10-4 0,-1-6-2 16,3-10 2-16,-1-5 11 0,-3-10 8 0,4-3 8 15,-5-4 8-15,3-10 1 0,-4-5 2 0,-1-3 0 16,-1-7 1-16,-2 0 1 0,-5-4 4 0,-1 3 5 16,-2 1 1-16,0 4 11 0,-1 2 5 15,-1 5 6-15,-1 4 7 0,-2 5-7 0,3 3-5 0,1 4-12 16,0 1-15-16,1 1-11 0,0 0-18 15,0 3 1-15,2 6 2 0,1 1 6 0,4 2 10 16,2 2 0-16,2 1 3 0,0 3-7 16,6-1-16-16,-4 2-32 0,-1 2-58 0,1 1-89 15,-3-2-208-15,-4-5-628 0,1-7-544 0</inkml:trace>
  <inkml:trace contextRef="#ctx0" brushRef="#br0" timeOffset="191251.5808">16368 3587 2155 0,'0'0'232'16,"0"0"-185"-16,0 0-36 0,0 0-15 16,0 0-24-16,0 0-50 0,0 0-135 0,0 0-387 15,0 0-839-15</inkml:trace>
  <inkml:trace contextRef="#ctx0" brushRef="#br0" timeOffset="191933.7216">16673 3757 1601 0,'0'0'1024'0,"0"0"-978"0,0 0-1 15,48-141 24-15,-40 103 22 0,-5-1 13 16,-2-1-4-16,-1 0-20 0,0-2-16 0,-3 0-14 16,-4-1-10-16,0-1-10 0,-1-1-12 0,-1-3-3 15,0-1-5-15,0 3-1 0,-1 2 1 0,1 6 3 16,2 8 6-16,0 8 5 0,0 5 5 15,4 9-6-15,1 4-11 0,0 4-22 0,2 1-27 16,-2 10 4-16,1 9 2 0,0 7 15 0,0 12 22 16,1 8-3-16,0 10-1 0,0 3 0 15,3 2-1-15,5 2-2 0,2 0 1 0,2-3-2 16,6 0-14-16,2-6-16 0,2-5-27 0,4-4-35 16,-2-8-26-16,2-6-19 0,-1-8-17 15,1-11-35-15,-2-8-62 0,-3-5-73 0,-3-7-79 16,-4-9-66-16,-5-6 28 0,-5-7 107 0,-2-2 168 0,-2-3 214 15,-5-2 171-15,-4-1 94 0,-2 2 47 16,1 1 0-16,0 4-32 0,-1 2-33 16,4 6-37-16,0 3-35 0,1 3-25 0,1 6-32 0,0 3-25 15,4 2-32-15,1 3-38 0,0 2-36 16,0 0-34-16,0 1-14 0,3 5-4 0,3 3 8 16,1 3 9-16,3 4 7 0,3 2 3 0,-1 3-6 15,5 2 0-15,0-1-2 0,0-2-7 16,3-1 8-16,2-6 3 0,3-4 5 0,0-6 11 15,1-3-1-15,-2-2 4 0,2-7 1 0,-4-3 0 16,-3-2 3-16,-5-1 0 0,-4 1 2 0,-2-3-4 16,-4 0 2-16,-1 3-4 0,-1 1-5 0,-2 1 2 15,0 3-7-15,0 3-1 0,0 2-7 16,0 3-9-16,0 1-15 0,1 0-18 0,0 6 0 16,1 6 1-16,4 4 15 0,-2 8 16 0,5 6 3 15,1 4 6-15,0 5-4 0,1 6 1 16,1 3 0-16,0 2-5 0,-4 4 5 0,0 4-1 15,-7 3 1-15,-1 2 4 0,-10 1-4 0,-2 0 0 16,-7-5-1-16,-2-3-2 0,-7-5 2 0,-3-6 0 16,-1-8 2-16,-4-6 3 0,-1-10 3 15,4-6 7-15,3-6 13 0,5-8 9 0,5-1 8 0,6-9 5 16,3-6-5-16,4-4-12 0,6-7-16 16,2-8-17-16,13-6-14 0,11-3-8 15,7-5-8-15,10-2-15 0,7-3-19 0,3-2-32 0,5-1-57 16,-3-5-97-16,-10 14-232 0,-16 15-941 0</inkml:trace>
  <inkml:trace contextRef="#ctx0" brushRef="#br0" timeOffset="192698.9279">18472 3403 1880 0,'0'0'507'0,"0"0"-397"16,0 0-34-16,0 0-19 0,0 0 15 16,66-117 16-16,-50 82 0 0,0-4-8 0,-5-2-14 15,2-3-20-15,-3-2-7 0,-1 0-5 0,0 0-6 16,-1-2-2-16,0-2-9 0,-1-2-4 0,0 0-6 15,-1-4-3-15,-2 0-3 0,-1-2-4 0,0 1 1 16,-2 3-3-16,-1 3 6 0,0 6-1 16,0 7 2-16,-5 10 7 0,1 8-5 0,-1 6 3 15,1 8-1-15,-1 4-8 0,1 2-1 0,-3 7-6 16,1 9 2-16,-4 10 4 0,-4 9 7 0,3 7 1 16,-2 8-2-16,5 3 2 0,4 2-4 0,3 5 0 15,1 0 2-15,1 1-6 0,5 0 4 16,2 0-2-16,4-5 0 0,2-5 4 15,6-6-2-15,5-6 0 0,3-7 1 0,5-9-3 16,4-7 4-16,1-6-2 0,-1-10 2 0,1-2-2 16,-3-9 2-16,-4-4-2 0,-3-5-1 0,-4-4 3 15,-3-1-4-15,-5-4 2 0,-6-1 2 0,-3-1-2 16,-4 0 3-16,-3 1-2 0,-3 4 1 0,-4 1 2 16,-3 6-1-16,-3 4 4 0,2 3-1 15,-1 4 1-15,2 5-3 0,1 1-1 0,1 2 0 16,1 2-8-16,2 7 3 0,0 2-1 0,3 5 1 15,0 2 3-15,2 3-1 0,0 0 0 16,5 3 1-16,4 2-2 0,4 0 1 0,0 0-2 16,3-3 1-16,1-3 2 0,4-3-1 0,2-5 2 15,-1-4 1-15,-1-4 2 0,-1-4 4 0,-5 0 3 16,-2-5 2-16,-1-3 0 0,-5-2 0 16,2-3-4-16,-6 0-6 0,2-1-1 0,-1-3-8 15,0 1-7-15,0-1-13 0,-2 0-17 0,0-1-15 16,-2 1-20-16,0 1-41 0,-2 0-70 0,-3 1-109 15,-4 0-252-15,2 7-464 0,1 1-49 0</inkml:trace>
  <inkml:trace contextRef="#ctx0" brushRef="#br0" timeOffset="192816.0938">18715 2696 2031 0,'0'0'366'0,"0"0"-130"16,0 0-37-16,0 0-31 0,0 0-32 15,0 0-47-15,0 0-48 0,0 0-28 0,0 0-17 16,0 0-10-16,0 0-14 0,122-55-52 0,-64 51-110 15,-13-1-295-15,-12 3-963 0</inkml:trace>
  <inkml:trace contextRef="#ctx0" brushRef="#br0" timeOffset="193195.5851">20014 2510 1911 0,'0'0'571'0,"0"0"-455"0,0 0-82 0,0 0-22 15,0 0 21-15,0 0 23 0,0 0 12 0,0 0-2 16,0 0-8-16,0 0-17 0,34 138-11 0,-16-110-7 16,-1 1-8-16,6-1-4 0,-1 1-8 15,3-3-19-15,-1-5-36 0,-1-5-67 0,0-4-89 16,-3-6-117-16,1-6-219 0,-6 0-411 15,-4 0 126-15</inkml:trace>
  <inkml:trace contextRef="#ctx0" brushRef="#br0" timeOffset="193313.4258">20224 2158 1865 0,'0'0'100'0,"0"0"-92"0,0 0-25 16,0 0-3-16,0 0-1 0,0 0-34 15,0 0-137-15,0 0-329 0,0 0-626 0</inkml:trace>
  <inkml:trace contextRef="#ctx0" brushRef="#br0" timeOffset="194085.9925">20485 2567 2661 0,'0'0'51'15,"0"0"-27"-15,0 0-9 0,0 0 6 0,44-126 15 16,-39 110 13-16,-1 4 9 0,-3 4-5 0,0 5-15 16,1 2-22-16,-1 1-19 0,0 3-9 15,1 5 3-15,2 6 9 0,-1 1 6 0,0 4 1 16,3-1 0-16,-4 2-3 0,-1-1 2 16,1 1-1-16,-2-3-3 0,0-1 0 0,0-4-1 0,0-2-1 15,0-4 1-15,0-3 12 0,2-3 25 16,1-1 7-16,-1-8 2 0,3-4-12 0,0-5-24 15,4-3-7-15,-3-2 2 0,2-2-3 0,1 0 2 16,1-1-1-16,0 2-2 0,0 2 1 16,2 3-2-16,1 3 1 0,1 6-6 0,-1 4-4 0,2 2-2 15,-1 4-3-15,2 1 1 0,-1 7-1 16,-1 4 1-16,1 5 1 0,-4 1 2 0,2 3 1 16,-1 1 3-16,2-1 2 0,-2-2-2 15,-2 2-1-15,3-3-1 0,-1-3-3 0,1-3 3 16,-1-3 5-16,-1-5 2 0,2-1 6 0,2-3 1 15,-2 0-1-15,2-9 3 0,1-1-1 0,3-5 1 16,-1-2 0-16,-3-4 0 0,3-3-1 16,-6-3 0-16,4-4 1 0,-5 0 2 0,1-3 2 0,-2-2-2 15,0 0-3-15,1-2 1 0,-3-4-4 16,-1-1 1-16,0-2 0 0,1-1-1 0,-1-2 0 16,-3-2-3-16,2 0-2 0,-3-3-3 15,-3 0-1-15,0 0 3 0,0 1-2 0,-1 1-1 0,-4 2 1 16,1 5-1-16,-1 6 3 0,0 8 3 15,-3 5 2-15,4 7 4 0,-3 5-1 0,3 5 0 16,-2 5-3-16,2 3-9 0,0 0-3 0,-1 10-7 16,-2 5 3-16,3 9 4 0,-3 8 5 15,3 9 8-15,1 8-1 0,1 7 1 0,2 6-1 16,2 5 0-16,4 1-1 0,-2 6-2 0,2 3-1 16,-1 4-2-16,0 4 1 0,-4 2 0 15,-1 2 1-15,0 0-2 0,0-4-9 0,0-2-6 0,0-3-5 16,0-5-8-16,0-4-11 0,0-5-20 15,1-8-27-15,2-10-21 0,3-10-8 0,-1-12 7 16,2-10 28-16,1-12 36 0,2-6 29 0,0-16 25 16,-1-8 6-16,0-8-5 0,-2-8-2 15,-2-4-2-15,-4-4 11 0,-1-2 17 0,-3-1 31 0,-8 3 30 16,-1 1 21-16,-2 3 6 0,1 3-14 16,0 4-18-16,2 2-16 0,3 2-16 15,1 1-7-15,5 3-14 0,2 2-11 0,0 4-9 16,3 3-10-16,6 2-7 0,4 2-10 0,4 2-20 15,4 1-31-15,4 4-48 0,2 1-72 0,3 4-113 16,2 4-247-16,-6 2-524 0,-11 0-88 0</inkml:trace>
  <inkml:trace contextRef="#ctx0" brushRef="#br0" timeOffset="195501.9416">21735 2323 2696 0,'0'0'33'0,"0"0"-22"0,0 0 4 0,45-121 25 16,-38 85 18-16,-1-2 14 0,-5-1 12 0,-1-2-16 16,0-4-14-16,-1-1-14 0,-4-2-20 0,0-1-5 15,0 1-3-15,0-4-3 0,2 1 0 16,-3-1-7-16,3-1 0 0,-4 4-1 0,4 6-2 16,-1 4 4-16,-1 8 3 0,0 9 7 0,0 7 0 15,-1 6 7-15,2 5-1 0,3 4-19 16,-3 0-9-16,0 11-10 0,0 9-1 0,-3 6 14 15,-2 11 7-15,4 8 4 0,-1 7 0 0,5 6-2 16,1 7 2-16,0 2-4 0,1 2-1 0,5 3 4 16,-2 1-6-16,3 0-1 0,-4-3-3 15,5-2-8-15,-1-8-7 0,6-6-1 0,0-8-3 0,5-8 1 16,-1-9 9-16,5-8 3 0,-1-11 7 16,0-7 8-16,0-6 6 0,0-13 0 0,-1-10 2 15,0-5-5-15,0-6-5 0,-2-3 5 16,-4-1-2-16,-3-1 0 0,-4-1 3 0,-4 1-3 15,-3 5 0-15,0 4 7 0,0 6-2 0,-4 5 3 16,-2 5 1-16,2 6-6 0,-1 4 1 0,3 4-11 16,-2 3-3-16,0 0-1 0,2 8 1 0,-2 5 6 15,-2 2-1-15,4 4-6 0,-3 3-4 16,4 1 3-16,1 3 2 0,0-1 5 0,6 3 3 16,3-4-9-16,4-3-3 0,2-3 2 0,6-6-1 15,4-5 9-15,0-4 5 0,1-3-2 0,3 0 2 16,-3-7-1-16,-1-3 3 0,-5-3 2 15,-1-3 1-15,-5-1-1 0,-4-1 0 0,-3-4 1 16,-5 3-3-16,-1 0 6 0,-1 3 1 0,0 2-1 0,-1 2 5 16,-2 5-2-16,-2 1-5 15,3 2 2-15,1 1-7 0,1 3-9 0,0 0-8 16,0 2-3-16,0 4-10 0,2 3 7 0,4 1 10 16,-1 3 1-16,6 1 12 0,3 0-6 15,0 1-1-15,4-3 0 0,2 0-2 0,2-5 5 0,0-5 1 16,6-1 1-16,-3-1 0 0,3-2 0 0,-1-6 2 15,-5-4 3-15,-2 0 2 0,-6-3 3 16,1-3-2-16,-9 0 0 0,0-3 0 16,-5 0-1-16,-1-2 1 0,-4 1 0 0,-6-1-6 0,-4 3 1 15,1 3-1-15,-3 3 4 0,1 2 3 0,-2 3-3 16,5 4-4-16,1 1-4 0,-2 4-6 16,3 0 1-16,0 5 3 0,0 3 0 0,2 4 5 15,0 3-2-15,6 1-7 0,0 4 2 16,2 1-4-16,0 1 2 0,2 1 4 0,5 0-11 0,1-3 0 15,5 1 0-15,-1-3-1 0,3-3 9 16,6-2 1-16,1-6 2 0,2-3 0 0,-2-4 2 16,4 0 0-16,-2-10 1 0,-2-3 4 0,1-3 0 15,-5-2 0-15,1-4 4 0,-1-1 0 0,-1-1-1 16,-3-1-2-16,-1-3-5 0,-2 2-2 0,4-2 0 16,-4 3-3-16,0 1 0 0,0 6 5 15,-1 3-1-15,-1 4 5 0,0 4-9 0,-4 3-8 16,2 4-4-16,-1 0-7 0,-1 5 9 0,2 6 5 15,-3 1 0-15,2 3 5 0,-3 3-2 16,-1 3 2-16,-1 1 1 0,-1 1 2 0,0 0 1 16,0 1-2-16,0 0-1 0,-3 0-9 0,0 0 1 15,-3-2 3-15,4-1 0 0,-2-7 8 0,1-4 0 16,3-2-2-16,0-7 13 0,0-1 15 16,0-3 3-16,0-8 0 0,6-2-10 0,-3-6-18 15,3-3 4-15,-1 0 2 0,3-4-1 0,1 0 4 16,0-1-8-16,2 1-6 0,1 0 0 0,0 3-4 15,6-1 3-15,-1 2 3 0,0 3-1 16,1 0 1-16,2 4-2 0,-1 4-4 0,-5 3 3 16,1 3-1-16,-3 4-6 0,-3 1-5 0,-2 2-3 15,-1 8-1-15,1 2 8 0,-4 6 6 16,2 2 3-16,-3 1 1 0,-1 2 1 0,0 0-2 0,-1 0 1 16,2-1 1-16,2-2-1 0,1-3 2 0,3-4-3 15,1-2 0-15,2-6 2 0,1-2 2 16,3-3 8-16,0 0 4 0,1-8-1 0,0-3-4 15,2-5 1-15,0-1-9 0,-5-2 5 0,4-3 4 16,-3-3-3-16,-3 1 6 0,0 0-5 0,0 0 1 16,-2 2 2-16,0 1-1 0,-2 6 7 15,-3 1-3-15,2 3-2 0,-3 5 6 0,-2 2-10 16,-1 2 0-16,0 2-6 0,0 0-15 0,0 3-1 16,0 5-5-16,0 2 8 0,0 6 8 15,-1 2 4-15,1 1 4 0,0 2-3 0,0-2-3 16,0 1 0-16,2 0 1 0,5-4 0 0,1-2 1 15,2-3 2-15,1-1-1 0,2-4-2 16,7-2 3-16,1-3-2 0,6-1 2 0,-1 0-1 16,4-4-2-16,1-2 1 0,-1-5-4 0,-2-3 5 0,-1-1 4 15,-4-7-3-15,-3 1 2 0,-3-3-5 16,-3-1-1-16,-3 0-1 0,-4 3 3 16,-5 0 4-16,-1 3-3 0,-1 4 5 0,-3 1-4 15,-3 2-1-15,-2 6 3 0,2 4-4 0,-5 2 0 16,-3 0 1-16,1 7-6 0,-4 6 4 0,2 1 1 15,-3 3-1-15,4 1 6 0,3 3-2 0,3-2-1 16,2 2-2-16,6 0-4 0,7 0 0 0,5 0 1 16,8-3 0-16,2 1-3 0,6-4-9 15,-1-1-17-15,-2-1-25 0,2-2-33 0,-5-3-56 16,-3 0-109-16,-5-5-370 0,-5 0-1074 0</inkml:trace>
  <inkml:trace contextRef="#ctx0" brushRef="#br0" timeOffset="197182.3027">16500 4846 2014 0,'0'0'141'0,"0"0"-43"0,0 0-21 0,0 0-15 15,0 0 13-15,0 0 12 0,1-139 11 0,7 105 1 16,2-3-4-16,1-3-14 0,0 0-13 16,5-3-9-16,-3 3-17 0,4-2-5 0,-3 3-8 15,4 3-9-15,-5 5 0 0,3 8-5 0,-5 5-2 16,-2 5-2-16,-4 5-2 0,3 6-5 0,-4 2-7 16,1 0-5-16,-2 7-2 0,4 5 2 0,1 2 5 15,-4 5 6-15,2 4 5 0,-2 3-4 0,-3 3-3 16,-1 2-1-16,0 3-6 0,-1-1 6 15,-7 0 2-15,2 4 0 0,-4-4 3 0,0 1-4 16,1-4-2-16,1-6-2 0,4-7-3 0,3-7 0 16,1-5 0-16,0-4 5 0,0-1 2 0,4-3 11 15,4-8 4-15,1-2-2 0,3-6 2 0,1-3-12 16,4-2-2-16,0 1 0 0,-1 0-4 16,2 0 7-16,-4 0-1 0,4-1 0 0,-3 0 0 15,0 0-1-15,-3 1 0 0,2-1 4 0,-2 3 1 16,-4 0-1-16,-1 1-1 0,-1 4 2 15,-3 2-4-15,-2 4 10 0,-1 4 4 16,0 2 1-16,0 1 1 0,0 3-10 0,-1 0-13 0,0 0-15 16,0 3-5-16,0 5 3 0,-1 5 5 0,2 7 13 15,0 3-2-15,0 2 4 0,2 2 0 16,3 3-1-16,4-3 6 0,3 1-5 0,2 1-1 16,0-2 0-16,3-2-7 0,3-3 5 15,2-5-4-15,2-4-2 0,5-6 3 0,0-4-3 16,-1-3-1-16,-3-7 4 0,-3-5 3 0,-4-4 2 15,0-4 3-15,-7 0 0 0,-3-4-4 0,-5-3-1 16,-3 0-4-16,-4-2-4 0,-11 0-3 0,-3 2-2 16,-4 0 1-16,-6 4 5 0,-2 3 3 15,-1 3 11-15,-1 5 5 0,3 3 1 0,2 4-5 16,0 1-3-16,4 4-4 0,2 0 0 0,4 5 11 16,3 2-8-16,3 2-3 0,4 2-2 0,4 5-9 15,3 1 6-15,0 1 1 0,8 2 0 0,5 0 3 16,6-1-1-16,4-3 1 0,2-2 2 15,5-5 0-15,6-4 2 0,-2-5 3 0,3-3 2 16,-3-6-2-16,1-2 7 0,-7-4 1 0,-1-2 2 16,-5 2 8-16,-3-4-6 0,0 2-2 0,-3-2 0 15,-2 2-9-15,-2 0 2 0,-1 3 0 16,-2 3-4-16,-1 2-2 0,-4 3-3 0,4 3-5 16,-6 2-5-16,3 1 0 0,-2 0-5 0,-1 5 0 15,4 1 5-15,-2 2-3 0,4 2 8 0,-3 2 4 16,1 0 0-16,-2 1 6 0,1 0-3 15,-1 0-2-15,1 0 0 0,-3-3 2 0,-1 1 0 16,0-3 1-16,1-3 0 0,-2-1-1 0,1-3 10 16,1-1 17-16,-1 0 21 0,0-4 2 0,0-3-9 15,0-6-18-15,3-1-18 0,0-3-7 16,1 0 2-16,2-2 1 0,0 2-1 0,0 2-2 16,0 0-2-16,3 2-2 0,-1 4-3 0,0 1 0 15,0 4-4-15,-2 3-6 0,0 1-1 16,1 0-5-16,1 5 8 0,0 4 6 0,-1 2 2 15,-1 0 9-15,3 2-5 0,-2-1-1 0,-3 2 2 16,0-1-3-16,-3 1 2 0,0-3 2 16,-2 1-2-16,0-3 2 0,0 0 2 0,0-6 3 0,0 0 7 15,0-3 21-15,0 0 11 0,0-4 0 0,0-5-6 16,0-2-18-16,4-3-13 0,-1-2-2 16,1-2 1-16,3 2 0 0,0 0 0 0,-1 3-3 15,2 0 0-15,1 2 0 0,-2 3-4 0,0 2-3 16,3 3-4-16,-2 2-10 0,2 1 8 0,5 0-2 15,-2 4 3-15,2 3 9 0,2 1-6 16,3 3 4-16,0-2 1 0,0 2-2 0,1-2 5 16,0-3 0-16,-1 0 0 0,1-2 1 0,-1-3 1 15,-1 0 1-15,-1-1 2 0,-5 0 5 16,0-5 4-16,-5-2 5 0,1-2 3 0,-3-2-2 0,-1-3-1 16,-2-2-5-16,-2-1-3 0,1-1-1 0,-2-1-2 15,0 1-2-15,-5 0 1 16,-1 1-1-16,0 3 0 0,-1 1 2 0,1 3-1 15,0 2-3-15,1 3 3 0,0 3-3 0,4 1-7 0,0 1-6 16,0 1-12-16,0 6-1 0,-2 4 4 16,2 3 6-16,-1 2 10 0,2 3 2 15,0 0 0-15,8 0-3 0,1 0 1 0,3 1 0 16,-1-1 1-16,6 2 4 0,-1-1-6 0,2-3 0 16,3-1-6-16,1-4-13 0,-1-2-6 0,-1-4-17 15,-3-3-32-15,2-3-54 0,-4 0-125 0,-2-1-364 16,-6-1-1020-16</inkml:trace>
  <inkml:trace contextRef="#ctx0" brushRef="#br0" timeOffset="197990.6985">18613 3906 2883 0,'0'0'29'0,"0"0"-28"0,0 0 4 15,0 0 21-15,0 0 19 0,0 0 10 0,0 0-1 0,-116 128-9 16,105-107-10-16,4 2-7 0,3 1-6 16,2-2-3-16,2 2-5 0,0 1-4 0,5-3-2 15,3-1-7-15,3-3 4 0,2-6 2 16,0-3 4-16,3-4 4 0,-2-5 6 0,1 0 4 16,-3-6 1-16,1-6 0 0,-2-1-9 0,0-5-4 0,-1-4-8 15,-3 0-5-15,-3-3 2 0,-4 1-4 16,0 0 2-16,-6 1-1 0,-4-2-4 15,-6 6-2-15,1 2-3 0,-5 2 1 0,0 2 4 16,0 4 4-16,0 2 2 0,2 2-1 0,2 2-1 16,0 3 0-16,4 0-1 0,2 1 0 0,0 4-5 15,2 3-3-15,6 1-3 0,1 1-3 0,1-1 3 16,3 0-1-16,8-1 4 0,4-1 4 16,1-2 3-16,6-3 3 0,4-2 1 0,1 0 2 0,0-7 1 15,-1-3 1-15,-2 0 0 0,1-1-2 16,-3-3 2-16,-2-1 1 0,-4 3 0 0,1-2 1 15,-4 1-2-15,0 1-3 0,-4 3-2 16,-1 3-6-16,-2 4-1 0,-2 2-6 0,2 0 0 16,-2 9 2-16,0 2 3 0,0 2 4 0,-1 1 3 15,1 4 3-15,-2-2-1 0,1 1-1 0,-3-1 0 16,0-1-3-16,0 0 3 0,1-1 1 0,-1-4-1 16,0 0 2-16,0-3-1 0,1-3-1 0,-1-2 12 15,2-2 16-15,-1 0 9 0,-1-7 2 16,2-4-8-16,0-2-19 0,1-4-6 0,2-2-3 15,0-1-1-15,1-1 3 0,1 0-3 0,0 1-1 16,-1 0 0-16,1 2-1 0,-1 4 1 16,1 1 0-16,-3 3-1 0,1 4-2 0,-1 2-2 15,-3 4-6-15,3 0 0 0,1 4 2 16,1 3 0-16,1 3 4 0,2 3 1 0,1 1 1 0,2 3 2 16,1-1 1-16,2-2 1 0,-3-1-1 15,4-2 0-15,-2-2 0 0,3-1 1 0,-3-3 1 16,4-1 0-16,-5-4 5 0,0 0 1 0,-2-4 6 15,-2-3 5-15,-3-3 1 0,0-3-1 16,-1-3-3-16,-1-2-5 0,-2-3-4 0,0-1-2 16,-2-2-3-16,0 0 1 0,-2 3 0 0,-4 1 1 15,0 2 4-15,0 4 7 0,-2 3 4 0,3 4 5 16,-1 2 0-16,2 4-9 0,1 1-8 16,-1 0-8-16,0 7-3 0,-2 5-1 0,1 3 3 15,-4 5 2-15,3 2 1 0,3 2 0 0,2 0-2 16,1 1 0-16,1 1 0 0,7-2 0 0,4-2 1 15,0-1-2-15,5-3 0 0,2-4-1 16,4-1-1-16,2-5-3 0,5-3-10 0,3-1-16 0,1-4-21 16,3 0-27-16,1 0-42 0,1 0-65 15,-3-1-107-15,-10-2-315 0,-7 1-1063 0</inkml:trace>
  <inkml:trace contextRef="#ctx0" brushRef="#br0" timeOffset="198632.1033">19823 3795 586 0,'0'0'649'0,"0"0"-207"0,0 0-120 0,0 0-71 0,0 0-41 16,0 0-30-16,93-119-34 0,-75 92-32 0,-1-1-31 0,-2-2-25 15,0-2-9-15,-2 0-5 0,-1-2-2 16,-3-2-1-16,0 2-6 0,-3-3-4 0,0-1-3 15,-2 1-3-15,-2-3-6 0,-1 0-6 0,-1 0-2 16,0 0-4-16,0 5 1 0,0 1 1 0,-1 10 4 16,0 5 9-16,0 10 2 0,-1 4-1 15,2 4-13-15,0 1-18 0,0 3-5 0,0 8-4 16,0 8 4-16,0 7 12 0,2 10 2 0,1 3 1 16,1 6 1-16,3 2-1 0,0 3-2 0,1 0 0 15,0 3 0-15,1 0-1 0,-2-1 1 0,3-4 0 16,2-3-2-16,1-7 1 0,3-8-4 15,4-6 1-15,2-7 1 0,0-8-1 16,3-5 4-16,-3-4 2 0,-2-4 1 0,-1-6-3 16,-4-7 4-16,-3-4-1 0,-3-2 0 0,-3-6 4 15,-3 2-7-15,-3-2 2 0,-1 2 0 0,-7 2-2 16,-1 2 3-16,-2 2-1 0,1 3-1 0,0 6 2 16,-1 3 3-16,2 4-1 0,4 3 1 0,2 2-3 15,2 0-6-15,1 3-1 0,0 5-1 16,0 3 3-16,0 3 2 0,5 3 0 0,4 1 2 15,5 1-1-15,-1 1-1 0,6 0 0 0,0 0-1 16,4 0-1-16,4-4 0 0,0-5-2 0,0-2 0 16,2-6-1-16,-3-2 1 0,-2-1 0 15,-3-3-5-15,-1-3-7 0,-6 0-24 0,-2-4-25 16,-3 0-50-16,-3-2-87 0,-2-5-153 0,-3 5-408 16,1 3-858-16</inkml:trace>
  <inkml:trace contextRef="#ctx0" brushRef="#br0" timeOffset="198769.6643">20189 3289 1629 0,'0'0'628'16,"0"0"-507"-16,0 0-67 0,0 0-10 0,0 0-15 15,0 0-15-15,0 0-5 0,120-43-22 16,-72 38-66-16,8-1-129 0,-11 3-274 0,-14 1-697 16</inkml:trace>
  <inkml:trace contextRef="#ctx0" brushRef="#br0" timeOffset="199448.3359">21608 3157 2868 0,'0'0'39'0,"0"0"-46"0,0 0-4 15,-143 77 3-15,115-55 5 0,5 0 3 16,4 2 3-16,1 1-3 0,6 2 0 0,1 1 0 15,3 2-5-15,7-4-6 0,1-4-3 0,6-4 7 16,9-5 9-16,1-6 13 0,4-3 14 0,4-4-1 16,1 0 2-16,2-4-2 0,4-6-3 15,-1-5 0-15,1-3-1 0,-1-3-2 0,-3-2 3 16,-3-6 1-16,-2-2-2 0,-3-3 0 0,-1-5-4 16,-6-4-7-16,0-3-3 0,-3-4-2 15,-3-6-7-15,-2 0 3 0,0-2-3 0,2-2 2 0,1-1 0 16,-2 0-2-16,3 1 1 0,2 3 2 15,-5 6 6-15,1 7 10 0,-5 7 10 0,0 9 7 16,-1 7 8-16,0 8-3 0,0 4-12 0,-1 8-17 16,0 1-22-16,-2 6-10 0,-4 10 1 15,-2 9 8-15,0 7 8 0,-1 6 6 0,-1 9-5 16,3 4 2-16,1 5 1 0,-1 6-1 16,-1 2 4-16,5 3-4 0,-1 1 2 0,4-5-5 0,1-1 0 15,10-8-2-15,7-10-5 0,4-5 3 0,2-11 0 16,7-5 3-16,0-8 5 0,2-6-2 15,3-4 2-15,-2-5-1 0,-4-5-1 0,1-9 1 16,-5-4 0-16,1-5-1 0,-5-3-3 16,-7-4 4-16,0-2-1 0,-7-1 2 0,-2 2 6 0,-5 2-7 15,0 3 3-15,-6 6 1 0,0 4-8 16,-3 4 10-16,1 5-2 0,-1 2-4 0,0 5 5 16,1 0-8-16,4 7-2 0,-3 5 1 0,4 2-1 15,-1 6 1-15,2 1 2 0,2 3 1 16,0 2-4-16,8 0 3 0,1-1-2 0,2-1-3 15,0-1 2-15,2-3-12 0,3-4-4 0,-3-6 3 16,4-4-3-16,-4-6 13 0,3 0 6 0,-5-10 0 16,-2-4-4-16,-3-4-2 0,-2-4-4 15,-4-1-1-15,-1-2 4 0,-9 0 0 0,-5 2 7 16,-1 1 9-16,-2 3 2 0,-2 3 14 0,1 3 4 16,-1 1 3-16,4 4 6 15,3 3-8-15,6 0-3 0,3 3-6 0,4 1-9 0,0 0-13 0,9-1-9 16,3 0-11-16,7 0-18 0,8-1-13 15,3 2-47-15,4 0-98 0,1 1-200 0,-8 0-626 16,-8 0-618-16</inkml:trace>
  <inkml:trace contextRef="#ctx0" brushRef="#br0" timeOffset="201176.906">22975 3125 2677 0,'0'0'150'0,"0"0"-118"0,0 0-6 0,0 0-2 15,0 0 6-15,0 0 12 0,0 0 11 0,19-138 14 16,-13 106-3-16,-3-1-4 0,-1-1-12 0,3-1-19 15,-2 1-4-15,4-1-9 0,-2 0-4 16,4 2-4-16,0 2-3 0,3 1-2 0,2 5-1 16,0 3 2-16,-1 7-7 0,3 4 1 0,-3 6-1 15,4 4-8-15,-2 1 6 0,4 2-1 16,0 7 1-16,0 5 7 0,-2 2-4 0,-2 6-2 16,-4 1 2-16,-2 3-5 0,-5 5 1 0,-4-2-1 15,0 4 1-15,-5-1-3 0,-4 0 1 0,-2 1 1 16,-3-1-4-16,-1 0 1 0,3-4-7 0,3-4-4 15,5-5-1-15,0-4 2 0,4-5 8 16,1-4 4-16,5-4 5 0,2-2 1 0,3 0 1 16,1-4-2-16,5-6-6 0,-2-3 1 15,5-5 1-15,0-1 3 0,1-4 5 0,-2-4 0 0,-2 0 2 16,-1-3-2-16,0-2 4 16,-2-2 5-16,1-1-4 0,-3-1 2 0,-2 1-2 0,-1 2-2 0,-4 3 5 15,2 3 1-15,-5 3 6 0,-2 8 2 16,0 2 7-16,0 3 0 0,0 4-2 15,-1 4 1-15,0 2-17 0,0 1-12 0,0 3-3 16,-4 8-10-16,2 2 12 0,-3 4 6 0,3 5 2 16,0 5 3-16,2 0-4 0,1 4 2 0,0 2-3 15,5 0 1-15,4 1-2 0,2-2-3 16,1-2 3-16,6-5-4 0,0-5 4 0,2-5 1 16,-1-5 0-16,-3-6 6 0,2-3-1 0,-6-1 3 0,-1-5-1 15,3-6-3-15,-7-7-2 0,0-3-2 16,1-4-2-16,-7-3-2 0,-1-1 1 15,-1-2 0-15,-8 2-2 0,-2-1 7 0,-6 3-6 0,2 2 1 16,-6 4 4-16,-3-1-8 0,1 6 9 16,-4 4-2-16,1 1 0 0,-1 3 6 15,3 3-8-15,0 5 2 0,3 0 0 0,6 0-4 0,2 5 1 16,1 3-2-16,5 3-2 0,1 0 0 0,4 3 1 16,2 2 1-16,0 0-1 0,4 0 4 15,7-2-3-15,4-1 1 0,5-3 4 16,1-2-2-16,3-3 4 0,5-4 1 0,0-1-1 0,1 0 4 15,0-6-2-15,0 1 0 16,-2-3-1-16,-2-3 1 0,-4 1-2 0,3-1 0 0,-3-3 1 16,-2 1-3-16,-2-1 3 0,-2 0-3 0,0 2-3 15,-3 1 3-15,-2 3-4 0,-1 2 0 0,0 3-3 16,-4 3-5-16,-1 0-3 0,1 1 0 16,-3 5 2-16,4 3 0 0,-4 2 4 0,-1 2 3 15,2 2 1-15,-3 2 3 0,-1-3-1 0,0 2 0 16,0-1 1-16,0-1-2 0,0 0 4 15,-5-3-2-15,3-1 1 0,0-4 2 0,1-1 1 16,1-3 9-16,0-2 16 0,0-1 5 0,0-5-4 16,0-5-7-16,2-3-15 0,0-2-6 0,4-1 2 15,-2-2-3-15,3-2 0 0,0 0 3 16,0 1-4-16,2 2 2 0,0-1 0 0,1 3-2 0,1 0 0 16,0 2-1-16,4 3 0 0,-3 1-2 15,1 5-1-15,-2 1-4 0,-1 4-5 0,1 0-1 16,-3 7 0-16,1 1 3 0,-4 4 5 0,2 1-1 15,-2 1 5-15,-2 2 0 0,-1-2 1 0,-2 0 2 16,0 1 0-16,0-2 3 0,0 1-2 16,-1 0-1-16,-7-2-1 0,2-2 1 0,-1-3 3 15,0-1 2-15,5-5 11 0,-1-1 7 0,2-3 2 16,-2-4-2-16,3-5-9 0,0-1-7 16,3-2-2-16,1-3-4 0,4 1 1 0,3-1-1 15,-1 1 0-15,2 0 0 0,0 1 0 0,3 2-1 16,-2 1-2-16,-1 3 2 0,2 3-3 0,-2 0-1 15,-1 4 0-15,-1 2-5 0,2 1 2 16,-2 2-3-16,1 7-1 0,-1 0 4 0,0 2 2 16,1 3 4-16,1 2 1 0,3-2 0 0,0 0 0 15,3-1 0-15,1-1 1 0,0-3 2 16,1 0 0-16,1-3 1 0,1-1-1 0,-2-4 1 16,1-1 0-16,-2 0 4 0,-2-5 2 0,-3-3 3 15,-2-3 1-15,-2-4-2 0,-1 0 0 0,-2-4-4 16,-3 0 0-16,-1-2-2 0,1-2-1 15,-3 0 1-15,-1 0-1 0,0 0 1 0,0 2 3 0,-7 4 3 16,2 2 4-16,-3 4 1 0,-1 2-3 16,-1 3-5-16,1 4-4 0,-2 2-2 15,0 2-4-15,-1 7 1 0,-2 4-2 0,2 0 0 0,4 3 2 16,0 3-1-16,2 0 0 0,5 3 1 0,1 0-3 16,0 0 0-16,7-1 0 0,4-3 2 15,1-1 1-15,1-3 3 0,6-3-1 0,0-2-1 16,2-3 3-16,0-3-1 0,5-2 3 0,-2-1 1 15,0 0-1-15,2-6 1 0,-1-3-1 16,1-2 1-16,-1-5 2 0,1 1-1 0,-4-5 2 16,-1-1-3-16,0-3-3 0,-2-4-1 0,0-1 0 15,-3-3 2-15,-1-1 0 0,-2-3-2 0,2-1 0 16,-3-3-3-16,0-3 1 0,1-4 1 16,-1-1 7-16,0 0-4 0,-2-3-4 0,1 0-1 0,-2 1-9 15,-2 2 5-15,-1 1 3 0,-2 5 0 16,-1 3 2-16,-1 4-2 0,-2 6 1 0,0 7 0 15,-3 8-3-15,-2 4 0 0,4 6-8 0,-2 3-15 16,-1 1-2-16,0 10-1 0,-4 6 11 16,-3 9 13-16,1 6 3 0,0 8 4 15,-1 2-3-15,5 5 3 0,3 4 2 0,2 4-2 0,1 3 3 16,0 0-6-16,4 0-6 0,1-2-13 0,0-2-19 16,2-4-32-16,3-8-38 0,0-3-35 15,4-7-24-15,1-7-4 0,2-5-55 0,-1-9-184 16,0-5-534-16,-9-4-42 0</inkml:trace>
  <inkml:trace contextRef="#ctx0" brushRef="#br0" timeOffset="201755.1173">24903 2042 552 0,'0'0'274'0,"0"0"-12"0,0 0 42 0,0 0 24 0,0 0-32 15,0 0-63-15,100-122-56 0,-89 98-36 0,0 1-22 16,-4-4-24-16,-4-2-19 0,0-1-17 15,-3 0-11-15,0-4-6 0,0-1-6 0,-2 0-2 16,1 2-3-16,1 5 1 0,-1 3 0 16,0 7 4-16,0 6 0 0,1 3-4 0,0 6-8 15,0 2-20-15,0 1-21 0,0 2-11 0,0 9 0 16,-1 5 11-16,1 8 14 0,0 7 7 0,-1 5 1 16,1 4 1-16,-2 1-1 0,2 2-3 15,0 1 0-15,-2 2-2 0,1-1 3 0,0 3 3 16,-5-1-6-16,1 0 3 0,-1-2-6 0,-1-2 0 15,-2-2 3-15,2-6-3 0,2-8 2 0,1-6-4 16,3-6 1-16,1-7-5 0,0-3 12 16,0-5 17-16,5 0 6 0,0-5 4 0,4-8-9 15,1-3-14-15,0-4-4 0,2-1 0 0,-2-2 1 16,1 0-1-16,-1 0-1 0,0 2-6 0,-2 3 4 16,-1 1 2-16,-2 6 0 0,1 4 6 0,-4 2-7 15,-1 3-6-15,0 2-14 0,-1 0-7 16,0 7 2-16,0 3 7 0,1 4 10 0,1 4 5 15,1 1 2-15,0 4 0 0,0-2 1 0,3 1 6 16,3-4-7-16,0 0 0 0,2-5-1 0,2-3-8 16,1-3 12-16,2-3 2 0,-2-4 2 0,2 0 6 15,-4-5-5-15,2-4-1 0,-4-3 1 16,-1-2-3-16,-2-3 1 0,-1 0-1 0,-2-1-1 16,-3-1-4-16,1-1 5 0,-2 3 1 15,0 2 3-15,0 2 11 0,0 2-4 0,0 4 2 0,-2 4 0 16,2 0-11-16,0 3-2 0,-1 0-14 15,1 4-5-15,-2 3 4 0,1 6-2 0,0 2 12 16,1 3 1-16,0 3 3 0,0 2-2 0,5 1-4 16,2 0-8-16,2-1-20 0,3 0-23 15,0-2-34-15,6-6-34 0,-3-1-31 0,3-5-73 16,-2-4-192-16,-3-3-506 0,-5-2-441 0</inkml:trace>
  <inkml:trace contextRef="#ctx0" brushRef="#br0" timeOffset="201894.5351">25234 1842 1852 0,'0'0'114'0,"0"0"-100"0,0 0-17 15,0 0-30-15,0 0-38 0,0 0-54 16,0 0-125-16,0 0-339 0,0 0-320 0</inkml:trace>
  <inkml:trace contextRef="#ctx0" brushRef="#br0" timeOffset="202272.306">25332 2185 2302 0,'0'0'76'0,"0"0"-33"0,0 0 17 16,0 0 26-16,0 0 18 0,48-123 2 15,-39 107-19-15,1 2-22 0,0 4-20 0,-1 2-20 16,2 3-12-16,-1 3-10 0,0 2-4 0,0 1 1 15,-1 7-4-15,0 3 1 0,-2 1-3 0,2 5-1 16,-2 0 5-16,1 4 1 0,-4-1 2 0,3 1 2 16,-3 2-2-16,-4-4-3 0,0 2 1 15,0-4-2-15,0-2 1 0,-1-6 1 0,-1-3 2 16,1-3 9-16,1-3 25 0,0 0 18 0,0-3 2 16,0-4-5-16,0-3-24 0,0-3-16 15,4 0-5-15,1-2-3 0,0-1 0 0,2 0 2 16,2-1-1-16,-1 2 1 0,1 2-1 0,1 1-2 15,3 1 0-15,-2 1 0 0,2 3 0 0,0 2-3 16,1 3-1-16,-3 2-5 0,0 0 1 0,1 5 1 16,-2 2 2-16,0 1 1 0,1 4 0 0,-1-1-2 15,0 3 0-15,0-2-4 0,-1 2-12 16,-1-2-21-16,-1-3-44 0,1-1-53 0,-3-1-89 16,-1-1-192-16,-3-3-433 0,1 0-557 0</inkml:trace>
  <inkml:trace contextRef="#ctx0" brushRef="#br0" timeOffset="202679.4857">25971 1953 1983 0,'0'0'47'16,"0"0"-71"-16,0 0 39 0,0 0 51 15,0 0 38-15,0 0 15 0,-127 53-12 0,111-40-35 16,5-1-38-16,7 2-18 0,4-1-2 0,0-1 3 15,4 0 8-15,9-2 9 0,1 0 2 16,2-2 2-16,1-4-6 0,2-1-7 16,0-3-4-16,0 0-4 0,-2 0-1 0,-3-3 1 15,-1-1 2-15,-4 0 1 0,-4 1 2 0,-1 1-3 16,-2 0-3-16,-2 1-8 0,0 1-20 16,0 0-17-16,0 4-2 0,-1 3 3 0,-3 4 12 0,-1 4 17 15,-3 6 0-15,0 1 3 0,-3 5-2 16,-1 1 1-16,-2 5 0 0,-2 2-1 0,3 2 0 15,-2 3-1-15,0 2 2 0,-3 1 0 0,-1 0 3 16,-5-3-1-16,-3 0 2 0,-5-1 5 0,0-5-1 16,-4-4 7-16,2-5 4 0,3-7 0 0,5-7 26 15,8-6 26-15,2-5 19 0,6-2 7 16,0-7-22-16,6-3-25 0,-2-5-23 0,6-3-13 0,0 0-8 16,6-3-12-16,6-1-7 0,2-1-14 15,5 3-20-15,-1-1-29 0,1 4-57 16,0 0-95-16,-7 5-244 0,-6 4-1177 0</inkml:trace>
  <inkml:trace contextRef="#ctx0" brushRef="#br0" timeOffset="203332.3566">17196 5717 666 0,'0'0'358'0,"0"0"-86"0,0 0-113 0,10-118-48 0,-5 82-14 16,4 0 7-16,1-3 5 0,0-5-4 15,0-1-6-15,0-4-11 0,1 1-3 0,-2-2-5 16,-1-3-5-16,-1 1-10 0,-1-3-17 16,-3 0-9-16,1 0-11 0,-3 3-6 0,-1 3 0 15,0 4 2-15,-1 7 6 0,-5 4 11 0,3 10 9 16,-4 8 8-16,5 5 0 0,-1 7-20 16,2 4-41-16,1 1-29 0,0 10-11 0,0 8 6 0,1 7 26 15,3 8 15-15,5 5 1 0,1 6-1 0,1 2-2 16,3 3-3-16,2 3-7 0,3-3-9 15,1 1-25-15,-1-1-57 0,3 1-107 0,-1-1-235 0,-6-12-459 16,-4-12-206-16</inkml:trace>
  <inkml:trace contextRef="#ctx0" brushRef="#br0" timeOffset="204311.2789">17368 5113 2513 0,'0'0'11'0,"0"0"-27"0,0 0-10 16,0 0 11-16,0 0 22 0,35-135 19 0,-25 106 11 16,0 1 10-16,-1 0 7 0,-2-1 3 0,-3 4 1 15,4-1-3-15,-5 2-1 0,3 3 0 16,-2 5-2-16,-1 1-3 0,1 4-10 0,-1 5-11 16,3 2-18-16,-2 4-13 0,4 0-10 0,1 4-7 15,4 5 4-15,1 3 3 0,3 4 3 16,2 5 7-16,-1 4 0 0,-1 3 0 0,0 2 2 15,1 3 0-15,-3 2 2 0,1 3 2 0,-4 2 0 16,-2 0-2-16,1 2 0 0,-5 1-1 0,-3 1 1 16,-2 0 4-16,-1-3-4 0,-1-2-4 0,-5-5-4 15,2-8-11-15,-1-8 7 0,0-7 6 16,5-7 19-16,-1-4 21 0,0-3-5 0,1-9-15 16,0-3-24-16,0-5-17 0,0-3-2 0,2-4 10 15,5 1 11-15,-3 0 1 0,5-1 2 0,-1 3-3 16,2 2-3-16,0 4 4 0,-1 4-6 0,0 5 0 15,0 2-4-15,-2 3-7 0,2 2 2 16,1 2 1-16,0 3 3 0,1 3 5 0,2 2 6 16,2 3 1-16,2-1 3 0,2 1 4 0,2 0-2 15,2-3 1-15,1-1 3 0,-1-4-2 16,3-2 6-16,-1-1 3 0,0-1 2 0,-4-6 9 16,0-1 0-16,-5-3 6 0,-2-3 3 0,-4-2-1 15,-1-3 1-15,-5 0-4 0,-4-1-4 0,0-1-11 16,-1 0-1-16,-6 2-2 0,-4 0-1 15,-1 3 12-15,-1 5-1 0,-2 2 3 0,0 3 1 16,0 3-12-16,2 3-2 0,2 0-6 0,2 3-4 16,-1 7-3-16,4 1 0 0,-1 4-1 15,1 3 1-15,2 2 3 0,3-1-1 0,1 2-3 16,2-1 0-16,6 0-5 0,2 0 2 0,4-1 2 0,3 0-2 16,3-5 2-16,1-1-1 0,2-6 1 15,0-4 8-15,1-3 5 0,-1-5 4 16,-2-6 4-16,3-3-1 0,-2-2-2 0,-4-2 2 15,-2-1 1-15,-2-1 1 0,-6 2 5 0,-1 1-3 0,-4 0-4 16,-3 3 1-16,0 2-6 16,0 2 3-16,0 4 0 0,-1 1-2 0,0 1-3 15,1 3-7-15,0 1-7 0,0 0-13 0,0 0-7 16,1 0-2-16,2 4 7 0,4 2 10 0,3-1 5 16,1 0 7-16,4 0 0 0,3-1 0 0,3-3 11 15,1-1-8-15,1 0-1 0,0 0 4 0,-2-6-5 16,0 0 5-16,-3-2 6 0,-4-2 2 15,-1 0 7-15,-6 0 8 0,-1 2 6 0,-5-2 5 16,-1 2 5-16,0-1-8 0,0 1-2 0,-2 3-6 16,-2-1-11-16,0 2 0 0,2 2-9 0,0 0-4 15,0 2-7-15,2 0-17 0,0 1-8 16,0 7-1-16,2 4 7 0,0 7 10 0,2 3 8 16,0 4 3-16,2 4-4 0,2 2 3 0,1 2-1 15,-1 4 0-15,-2 3 2 0,2 3-2 16,-2 4 1-16,-3 5 0 0,-3 1-1 15,0 4 1-15,-3 1 1 0,-9-2 0 0,-2 0 0 0,-4-2-1 16,-4-2 0-16,-5-4-1 0,-1-6-2 0,-2-6 7 16,-1-8 2-16,1-10 4 0,2-8 10 0,4-6 3 15,4-5 6-15,2-5 3 0,4-6-1 16,3-5-4-16,5-5-10 0,4-2-8 0,2-7-8 0,3-2-8 16,8-4-1-16,8-2-9 0,5-3-12 15,2-1-21-15,6-2-43 0,0-3-75 0,6-4-139 16,-10 12-475-16,-11 12-912 0</inkml:trace>
  <inkml:trace contextRef="#ctx0" brushRef="#br0" timeOffset="204515.0152">19366 4767 0 0,'0'0'0'0</inkml:trace>
  <inkml:trace contextRef="#ctx0" brushRef="#br0" timeOffset="205660.8362">19400 4607 777 0,'0'0'767'0,"0"0"-273"0,0 0-174 0,0 0-87 16,0 0-60-16,0 0-60 0,0 0-57 16,0 0-39-16,0 0-17 0,0 0-2 0,0 0 4 15,0 0 3-15,0 0 2 0,-15 79 1 0,15-53 1 16,0 1-2-16,5-2 0 0,1 3-3 16,1-2-2-16,2-1 1 0,3-2-3 0,0-1 0 15,5-5-3-15,-1-4-3 0,4-5 0 0,4-4 3 16,0-4 3-16,2-3 3 0,-1-6 1 0,0-2 0 15,-2-3 1-15,-4-2 4 0,-3-1 1 16,-3-4 5-16,-5-1 1 0,0 0-2 0,-6-1 1 0,-2 1-4 16,0 2 0-16,0 2-1 0,-2 4 0 15,-4 3-1-15,2 4-2 0,1 2 0 16,2 4-9-16,1 0-10 0,0 1-20 0,0 0-3 0,1 6 2 16,2 4 10-16,4 1 18 0,-2 3 4 15,3 3 0-15,2-1 1 0,2 1 0 0,2-1-1 16,2-1 0-16,-2-1-1 0,2-3-2 15,-2-1-5-15,0-5-9 0,-2-1-3 0,0-4 6 0,-1 0 12 16,-3-4 15-16,1-5 11 0,-3-3 1 16,0 0-3-16,-1-5-1 0,-1-4-5 0,-3 3 2 15,1-3 1-15,1-2-1 0,-2 1 1 0,1-2-3 16,-1 0 1-16,0 1-1 0,3-2-3 16,1 2 0-16,0 1-4 0,1 2 0 0,1 4 1 15,2 2 2-15,1 2 2 0,0 3 1 0,1 2-2 16,0 4-7-16,1 1-3 0,-1 2-2 0,-1 1-3 15,0 5-1-15,1 4-1 0,-2 2-3 16,0 6 1-16,-2 0 0 0,0 5 3 0,1 1 2 16,-3 4 1-16,0 2 1 0,2 2 1 0,1 1-1 15,-1-1 0-15,2-3-4 0,2-2-3 0,0-4-7 16,3-5-4-16,3-4 0 0,2-3 1 16,-1-6 7-16,0-2 1 0,0-3 2 0,-2-1-1 0,-1-6 3 15,0-3 3-15,-4-2 2 0,-1-5 0 16,-1-1 0-16,-6-3 0 0,-2-3-4 0,-1-1 1 15,-2-2-5-15,-7-4-2 0,-3 1 0 16,0-1 1-16,-6 3 4 0,0 1 6 0,1 4 6 16,-1 4 5-16,-1 2 5 0,3 3-1 0,1 4-1 15,-2 4-2-15,5 3-6 0,2 1-3 0,0 2-3 16,4 0-4-16,1 3-1 0,0 3-1 0,1 2-1 16,4 0-1-16,0 1 1 0,3 2 0 15,5-2 1-15,4 0 5 0,4-1 0 0,5 0 2 16,0-3 1-16,5-4 0 0,2-1 3 0,-1 0 1 15,1-5 3-15,-4-4 1 0,-2 0 1 0,-4-1 2 16,-1-3 0-16,-5-1-1 0,-2-1 2 16,-1 2-1-16,-2-2-4 0,-3 2 0 0,-3 4-2 15,0 2 0-15,-1 2 1 0,0 2-1 0,0 1-5 16,0 2-12-16,0 0-18 0,0 3-6 16,1 3 4-16,-1 1 8 0,2 5 15 0,0 2 5 15,2 1 0-15,-2-1 1 0,5 3 0 0,1-2 0 16,0 0-1-16,1-2-3 0,2 1-3 0,-1-2-6 15,1-2-1-15,0-3 0 0,1-2 1 0,-2-3 4 16,3-2-2-16,-3 0 1 0,2-5 3 0,1-3 1 16,-3-1 7-16,0 0 5 0,-4-2 2 15,-1 1 3-15,-2 2 1 0,-2 1 2 0,-1 3 0 16,0 1 2-16,0 1-9 0,0 2-9 0,0 0-20 16,1 0-15-16,0 2 4 0,3 4 5 0,1 2 17 15,4 1 12-15,-2 4-2 0,5-1 1 16,1-1 0-16,1-1 0 0,3 0 1 0,2-4 1 15,3 0 1-15,2-4 2 0,0 0 0 16,-4-2 5-16,0-3 3 0,-3-3 4 0,-1-1 1 16,-2-5 1-16,-2 0 1 0,-3-4-3 0,-3-4 3 15,2 0-3-15,-6-2-5 0,0-2 0 0,0-2-3 16,-2-3-1-16,0-1-1 0,-4-1 0 0,1-1-5 16,-5-3-3-16,3 0-1 0,0-1 0 0,-2-1 3 15,3 0 1-15,-1 1 2 0,0 2 0 16,4 2 3-16,-3 5 8 0,0 6 7 0,3 5 6 15,-3 7 1-15,1 4-9 0,2 3-17 16,0 2-25-16,1 3-9 0,0 7-1 0,-1 5 9 16,-2 5 19-16,1 2 5 0,1 6 1 0,1 4-1 15,0 2-1-15,0 1 0 0,0 3 1 0,5 1 0 16,-2 3 2-16,4-1 0 0,0-1-3 16,0-2-6-16,4-4-28 0,2-3-48 0,2-6-69 0,0-4-96 15,5-6-195-15,-5-5-498 0,-4-7-418 0</inkml:trace>
  <inkml:trace contextRef="#ctx0" brushRef="#br0" timeOffset="206078.0622">21236 4186 2531 0,'0'0'33'0,"0"0"-45"16,0 0 6-16,0 0 11 0,0 0 10 0,0 0 14 15,-105 119-1-15,97-97 0 0,6 0-2 0,2 3-8 16,0 0 0-16,3-2-2 0,6-2-5 16,4-4 2-16,3-4 6 0,1-4 8 0,-1-4 11 15,2-3 12-15,-5-2 2 0,4-3 6 0,-5-6 1 16,-1-4-7-16,-1-3-5 0,0-5-11 0,-1-3-8 16,-1-3-2-16,-5-3-11 0,-2-2-6 15,-1-1-4-15,0-5-4 0,-3-2-1 0,-6-1 2 16,0-3-2-16,-1-1-6 0,-2-3 7 0,0 0 2 15,0-3 1-15,1-1 7 0,2 3-4 16,2 0-1-16,-1 7 4 0,2 6 8 0,1 8 15 0,3 10 12 16,-2 7-1-16,1 6-10 0,2 5-30 0,1 1-21 15,-2 10-6-15,-1 7 1 0,0 7 14 16,2 6 8-16,1 8 0 0,0 1-5 0,6 7 4 16,1 1 2-16,4 2 0 0,4 0 4 0,-2 0-5 15,4 3-5-15,-2-4-14 0,1-3-28 16,-1-3-40-16,2-4-53 0,2-9-51 0,1-6-45 15,1-6-99-15,-7-7-373 0,-3-6-825 0</inkml:trace>
  <inkml:trace contextRef="#ctx0" brushRef="#br0" timeOffset="207522.9461">21478 4236 757 0,'0'0'244'0,"0"0"-89"15,0 0-17-15,0 0 19 0,0 0 29 0,0 0 9 16,0 0-11-16,80-138-36 0,-61 109-23 0,-1 1-10 16,2-1-4-16,-3-1 4 0,3 0-10 0,0 2-26 15,-1-3-23-15,1 2-19 0,1 3-9 16,-1 2-8-16,0 6-6 0,-4 3-5 0,-2 6-6 0,-4 3-4 16,-4 4-5-16,0 2-6 0,-3 0-6 15,3 4-1-15,-3 4 1 0,4 5 3 0,-2 3 5 16,2 5 5-16,-3 2 3 0,1 3 1 15,-3 2 1-15,1 1-2 0,-1 1 0 0,-2-1 2 16,1-2 1-16,-1 0 1 0,0-1 0 0,0-3-3 16,0-1 2-16,0-4 0 0,-1-6 0 0,1-4 5 15,0-3 1-15,0-3 16 0,0-2 26 0,0 0 24 16,0-4 0-16,0-5-12 0,0-4-28 16,3-3-26-16,-1-3-3 0,5-1-2 0,-4-1 4 15,4-4 0-15,-1 2-1 0,0-2 0 0,3 0-4 16,0-2-1-16,0 2 1 0,1 0 0 15,1 2 0-15,0 3 0 0,0 5-2 0,-1 3-2 0,-2 5-1 16,-3 3-2-16,1 1-5 0,-2 3-4 16,2 0-3-16,-3 1-4 0,3 7 4 0,-2 2 6 15,5 3 3-15,-3 1 4 0,1 4 1 0,1 0-1 16,-1 3 0-16,0 0-2 0,0 0-7 16,0-2-12-16,-2-1-18 0,3 0-22 0,-1-2-22 15,-3-3-19-15,4-3-2 0,-2-3 22 0,1-3 24 16,1-4 36-16,-3 0 22 0,1 0 11 15,0-7 4-15,-1-1 0 0,-1-3-1 0,1-2 1 16,-3 0 5-16,4-3 6 0,-4 1 5 0,0 0 3 16,2 1 6-16,-3 0 9 0,0 1 13 15,0 3 8-15,-1 2 1 0,0 5-9 0,0 1-14 0,0 1-18 16,0 1-18-16,0 0-22 0,0 1-10 16,0 4-1-16,0 5 5 0,3 1 14 0,3 2 7 0,-1 1 3 15,3 0 1-15,3-1 0 0,0 0 1 16,3 0 2-16,0-2-1 0,-2-3-2 0,5-1 2 15,-4-2 3-15,4-4 8 0,-4-1 12 16,0-3 5-16,1-6 1 0,-2-3-5 0,0-3-8 16,-1-3-5-16,-1-2-2 0,-1-2-2 0,-7-1-4 15,-2 0-5-15,-1 3-6 0,-9 0-1 16,-1 4 2-16,-1 3 3 0,-5 2 3 0,4 3 3 16,-4 3-3-16,4 2-1 0,0 3-4 0,2 0-4 15,2 2 0-15,0 3-5 0,2 3-3 0,4 2 0 16,2 1-7-16,1 2 0 0,1-1-2 0,7 0 1 15,3-2 5-15,2-1 4 0,4-2 5 0,-2-3 3 16,5-3 5-16,-1-1 6 0,2 0 4 16,0-5 2-16,-2-4 1 0,1-2 1 0,-3-2 2 15,-4-3 1-15,-2-1 1 0,0-5-4 0,-3 1-2 16,-5-3-3-16,0-2-1 0,-3-3 0 0,0 0-5 16,-4-3 0-16,-2-3-2 0,-2-1-2 15,-3 0 0-15,1 1 2 0,1 1 3 0,-1 0 3 16,2 4 6-16,-1 4 5 0,0 5 5 15,4 7 6-15,-2 4-1 0,5 5-10 0,-3 4-14 16,3 1-16-16,1 5-8 0,-2 9 2 0,-4 4 6 16,4 5 9-16,-3 8 4 0,5 3-3 0,1 3-1 15,0 2-2-15,9 5-4 0,3 4-6 16,3-1-15-16,2 2-31 0,3 0-56 0,6-1-85 0,1-2-190 16,-4-12-462-16,-9-14-752 0</inkml:trace>
  <inkml:trace contextRef="#ctx0" brushRef="#br0" timeOffset="207677.2892">22483 3599 2959 0,'0'0'-16'0,"0"0"-27"16,0 0 1-16,0 0 15 0,125-29 14 15,-84 25-28-15,7 0-58 0,0 1-86 0,-3 1-181 16,-8 1-422-16,-14 0-551 0</inkml:trace>
  <inkml:trace contextRef="#ctx0" brushRef="#br0" timeOffset="208311.1233">23501 3845 597 0,'0'0'577'0,"0"0"-153"0,0 0-86 16,0 0-69-16,0 0-50 0,0 0-42 16,51-135-31-16,-44 109-29 0,-3 0-22 0,2-1-13 15,-4 0-19-15,-1-1-10 0,-1-2-6 0,0 1-11 16,0 0-5-16,0-2-7 0,-1 1-6 0,-1-1-5 16,-3 2-3-16,3 0-1 0,1 2-3 15,-1 0 2-15,0 3 0 0,-1 3 0 0,2 5 3 16,1 3-3-16,0 6 0 0,0 3-4 15,0 3-9-15,0 1-13 0,0 1-9 0,0 6 1 16,0 6 7-16,0 5 12 0,4 5 6 0,-2 4 2 16,1 4-1-16,-1 5-1 0,3 2 1 0,-3 2 0 15,-2 3 0-15,0 1 2 0,0 1-2 0,0 0-1 16,0-3 2-16,0-4-3 0,0-6 0 0,-2-7 2 16,1-5-6-16,0-10 6 0,-2-2 1 0,3-7 9 15,0-1 16-15,0 0 19 0,0-3 1 16,0-6-11-16,0-5-9 0,5-4-26 0,-2-5-1 15,5 0 1-15,0-4-6 0,-2 1 9 16,4 0-3-16,1-1 2 0,-1 0 1 0,4 4-1 0,-4 1 1 16,1 5-2-16,-1 5 0 0,-4 2-4 15,2 6-1-15,-2 1-6 0,-2 3-4 0,5 0-1 16,-2 7 0-16,-1 3 4 0,4 3 6 0,1 4-1 16,2 3 3-16,-1 2-3 0,0 2-11 15,-1 1-15-15,0 2-31 0,0-1-49 0,3 1-75 16,-1-3-123-16,1-2-267 0,0-6-516 0,-6-6 84 15</inkml:trace>
  <inkml:trace contextRef="#ctx0" brushRef="#br0" timeOffset="209120.2843">24242 3412 2645 0,'0'0'43'0,"0"0"-35"0,0 0-5 15,0 0 15-15,-117-1 24 0,83 9 12 0,1 5 8 16,-4 1-3-16,3 3-13 0,0 4-8 0,0 0-13 16,8 1-10-16,6 0-4 0,5 3-11 15,10-3-6-15,5-2-5 0,2-5-7 0,10-1 10 16,7-4 4-16,2-4 10 0,8-5 8 0,1-1 0 16,0 0 1-16,1-5 1 0,-2-6 4 0,-4-1-2 15,0-5 5-15,-6-1 1 0,-3-4-7 16,-3-2 4-16,-5-2-6 0,-1-3-4 0,-5 0-3 15,-1 0-4-15,-1 3-1 0,0 0-1 0,0 5 2 16,-1 2 0-16,0 6 1 0,0 4 2 16,0 3-1-16,0 4 3 0,1 2-11 0,0 0-20 0,0 1-1 15,0 7-6-15,4 6 10 0,2 2 16 16,-1 5-1-16,6 2 4 0,0 3 0 0,4 0 2 16,-1 2-2-16,2 0 2 0,-2 0-2 0,1-2-1 15,-1 1 5-15,-3-4-5 0,-1-4 2 0,1-2-1 16,-2-5-7-16,-1-5 7 0,-3-2 0 0,0-4 8 15,-4-1 19-15,1-1 3 0,-1-6 1 16,4-4-9-16,-2-5-15 0,3-2-4 16,-2-3-2-16,1-2 3 0,0-1-5 0,0-1 2 0,0 0-1 15,2-1 0-15,-1-1 6 0,3 1-6 16,1 2 0-16,0-1 0 0,0 5-4 0,-1 3 3 16,-2 4-1-16,-2 4 1 0,2 4-2 0,-4 2-3 15,-1 2-8-15,2 1-5 0,-1 1 2 0,1 5-2 16,3 3 7-16,1 2 6 0,0 1-5 15,0 2 11-15,0 1-1 0,2-1 0 0,-1 0 8 16,1 0-7-16,1-3 0 0,-2 1 1 0,0-3-3 16,0-3 3-16,-3-2-1 0,1-3 0 15,0-1 0-15,-4-5 2 0,4-4 0 0,-5-3-4 16,-1-1 3-16,-1-2-7 0,0 0-1 0,-4-1 4 16,-3 2-4-16,3 1 10 0,-1 3 2 0,2 2 4 15,2 1 6-15,1 3-4 0,0 2-2 0,0 1-6 16,3 1-4-16,3 0-5 0,5 0-3 0,1 0 5 15,4 0-3-15,8 0 6 0,0 0 2 16,6 0-1-16,1-3 4 0,-2 1-1 0,-1-3 0 16,-5 0 3-16,-5-2 1 0,-4-1 7 15,-5-1 7-15,-5-2 3 0,-2-1 3 0,-2 1 3 0,-3-1-2 16,-3 1-2-16,-3 1 1 0,-4 2-11 16,-2 1-3-16,1 1-4 0,-3 4-7 0,-2 1 4 15,1 1-2-15,2 1-1 0,-1 4 1 0,6 2-3 16,2 0-1-16,4 3-2 0,1 0 2 15,4 1-5-15,1 0 3 0,10 2 1 0,3-2-3 16,6-1 8-16,3 1-1 0,6-3 0 0,1-2 2 16,1-1-11-16,-1-1-12 0,-3-3-18 0,-2 0-34 15,-3 0-35-15,0-1-65 0,-7 0-126 16,-5 0-419-16,-4 0-930 0</inkml:trace>
  <inkml:trace contextRef="#ctx0" brushRef="#br0" timeOffset="210694.8503">18475 5981 2059 0,'0'0'121'0,"0"0"-35"0,0 0-33 15,0 0-11-15,0 0 8 0,0 0-6 0,0 0-14 16,0 0-4-16,0 0-4 0,0 0 0 16,0 0 1-16,-119 85 1 0,108-60-5 0,1 1-4 15,4-1-6-15,3 0-4 0,2 0-2 0,1-1-1 16,2-2-2-16,7-3 0 0,5-4-3 0,2-4-1 15,5-6 7-15,1-4 8 0,4-1 6 16,-4-5 6-16,2-7 0 0,-2-4 1 0,-3-2 5 16,1-7 0-16,-2-3 4 0,-4-3-1 0,0-3-1 15,-4-2-3-15,-3-1-6 0,-1-2-5 0,-4-1-4 16,-1-3-2-16,-1 0 1 0,0-3 1 16,-3-1-2-16,-3 0-1 0,1-1-1 0,-1 2 0 15,0 2 0-15,-2 6 4 0,-1 6 8 16,2 8 12-16,1 6 8 0,0 8 1 0,2 3-6 15,3 5-18-15,0 2-29 0,1 0-29 0,0 9-2 16,0 6 5-16,0 8 17 0,0 5 23 0,2 5 1 16,2 6 0-16,4 2-2 0,0 0 0 0,2 3-1 15,2-1 1-15,1 3-2 0,-1-2 2 16,5 1 0-16,2-1-2 0,0-6 2 0,4-3 0 16,1-8-1-16,2-4 1 0,1-7-2 15,-1-5 0-15,-1-7 1 0,-3-4 4 0,-3-1 4 0,-3-9 5 16,-1-4 4-16,0-6-2 0,-5-4 0 0,2-5-3 15,-1-3-4-15,-2-3 2 0,0-1-5 16,-5 1-1-16,-1 1 1 0,-2 2-3 0,-1 1 2 16,0 7 1-16,0 4 2 0,0 4 1 0,-2 7 0 15,0 5-3-15,0 2-11 0,2 2-16 16,0 1-14-16,0 7 2 0,0 7 7 0,0 6 10 0,0 2 16 16,3 5 0-16,2 1-1 0,3 2 8 0,4-4-6 15,0 4-1-15,5-3 1 0,1-1-4 16,4-4 2-16,1-2 1 0,-3-5-3 0,2-4 1 15,-1-4 1-15,-2-5 1 0,0-3 4 0,-5-5 9 16,-1-6 2-16,-4-1 3 0,-2-6-1 16,-3-4-7-16,-4-3-1 0,0-2-5 0,-6-1-2 15,-4 0-1-15,-6 0-2 0,-3 0-3 0,-3 1 0 16,-3 2 1-16,-1 4 1 0,2 2 3 0,-2 4 1 16,1 5 2-16,4 2 3 0,2 4-4 15,2 3-2-15,3 1-3 0,0 3-4 0,4 4-2 16,1 2-2-16,1 3-3 0,3 2 2 15,2 0 0-15,3 0 1 0,0-2-1 0,5 2 6 16,4-2 0-16,5-2 1 0,0-1 9 0,4-5-4 16,2-3 3-16,3-1 4 0,1 0-6 0,2-7 5 15,0-2 2-15,-1-3-2 0,-1 0 7 0,0-2-5 16,-4-1-1-16,1-2 1 0,-1 0-4 0,0 1 1 16,0-2-3-16,-2 4-1 0,0 1-4 15,-3 4 0-15,0 3-1 0,-2 2-4 0,-1 3 0 16,-1 1-4-16,-3 1-3 0,1 7 0 15,-1 2-1-15,-2 4 2 0,0 0 3 0,-2 4 3 16,0 0 1-16,-1-1 2 0,0 0 1 0,0-1 1 0,-1-4 3 16,-1 1-2-16,-1-3 1 0,0-2 0 15,0-4-3-15,0 0 12 0,0-4 15 0,0 0 10 16,0-4 9-16,0-6-12 0,0-1-17 0,0-6-9 16,0-1-5-16,0-1 0 0,4-2 1 15,-2 0-3-15,5 1-2 0,-1 1 0 0,0 3-2 16,4 2-2-16,-3 4 0 0,1 2-5 0,-2 3-6 15,3 2-5-15,0 3-8 0,-1 0 3 16,2 9 5-16,-1 1 4 0,1 3 6 0,2 3 4 16,-2 1 2-16,0 2 3 0,1-3 3 0,-1 3-1 15,0-2 2-15,3-3-1 0,-2 1-2 0,3-4 4 16,-1-3 0-16,1-2 1 0,4-3 8 16,-3-3-4-16,1 0 7 0,-1-1 5 0,0-6 3 15,-3-4 5-15,2-1 1 0,-3-2-1 0,1-3-5 16,-3-3-3-16,0 0-2 0,-3-2-2 0,1 0 5 15,-4 1 1-15,-1 3 3 0,-2 2 1 0,0 1-1 16,-2 6 11-16,-2 0 4 0,-2 4-1 0,4 2-3 16,-2 2-12-16,3 1-15 0,-2 0-12 15,2 7-5-15,1 4-1 0,-3 3 5 0,3 4 4 16,0 1-2-16,0 0 4 0,7-1 1 0,3 1-1 16,6-1 6-16,0-2-9 0,4 2-9 15,2 0-19-15,3-4-31 0,3 1-30 0,-2-5-44 16,4-2-63-16,1-2-122 0,-5-3-358 15,-9-2-923-15</inkml:trace>
  <inkml:trace contextRef="#ctx0" brushRef="#br0" timeOffset="211245.0626">20721 5329 2169 0,'0'0'903'0,"0"0"-906"15,0 0-21-15,0 0 9 0,0 0 16 16,0 0 13-16,0 0 4 0,0 0 0 0,-121 102-2 16,112-81-7-16,2 0 3 0,2 2 0 0,5-2-3 15,0 0 5-15,10-4-5 0,1 2 0 0,3-2 0 16,7-3 4-16,0-3 0 0,4-4 3 0,0-5 2 16,4-2-5-16,-1-2 4 0,-2-8-3 0,1-3-5 15,-5-3-2-15,-4-3-9 0,-5-4-4 16,-4-1 0-16,-6-2-6 0,-3-3 7 15,-3 1 2-15,-8 0-2 0,-7 3 5 0,-2 2-1 0,-1 2 3 16,-4 5 0-16,0 4 5 0,-1 2-4 0,1 5-1 16,5 1-1-16,1 3-10 0,7 1 3 15,1 1-5-15,6 5-6 0,2 2 2 0,3 3-10 16,3 1 2-16,8 2 7 0,4-2-2 0,7 2 11 16,7-3 5-16,3-1 3 0,5-2 4 0,0-3-3 15,0-4 2-15,2-1 1 0,-6-3 4 16,-2-4 1-16,-3-2 5 0,-7-2 7 0,-2-3-2 15,-7-3 6-15,-2-3-4 0,-2-2-5 0,-6-3-4 16,-1-2-5-16,-1-4-2 0,0-2-1 16,0-2-2-16,-2-3 2 0,0-2-1 0,-3-1 0 15,3-3-2-15,1 0-1 0,1 1 0 0,0 3 1 16,0 2 4-16,3 8-1 0,0 5 5 16,0 8 6-16,-3 7 2 0,0 5-4 0,0 5-22 0,0 0-23 15,0 9-8-15,-4 7 7 0,0 9 16 0,0 3 17 16,-2 6 4-16,4 4-4 0,2 2 0 0,1 4 0 15,8 2-6-15,2 1 4 0,1 2-1 16,6 2-2-16,-2 1 3 0,3 1-27 0,-1 1-58 16,0-3-104-16,2-5-225 0,-7-13-524 15,-2-12-680-15</inkml:trace>
  <inkml:trace contextRef="#ctx0" brushRef="#br0" timeOffset="212444.8803">21022 5203 1125 0,'0'0'835'0,"0"0"-775"0,0 0-49 16,0 0-2-16,0 0 16 0,0 0 22 16,90-121 28-16,-67 101 27 0,4-2 23 0,-5-1 11 15,-1-2-7-15,-4-1-16 0,-5-3-20 16,-1 0-17-16,-7-2-7 0,-1-1-14 0,-3-1-6 16,0 1 0-16,0 1-10 0,-6 0-3 0,3 4-2 15,-4 0-9-15,2 6 5 0,-1 4-2 16,4 4-2-16,-1 6 2 0,2 4-17 0,1 3-20 15,0 0-20-15,0 8-4 0,0 7 2 0,4 6 14 16,-2 5 16-16,5 5-5 0,-2 4 6 16,3 3 0-16,2 1-1 0,-1 2 5 0,1 4-3 15,-1 0-1-15,0 1 0 0,-3 3-4 0,0 0 4 0,-5-2 0 16,-1 0 0-16,-1-3 2 0,-5-5-2 16,0-4-1-16,0-9 0 0,3-7 1 0,0-8 1 15,1-5 3-15,1-4 12 0,1-2 13 0,0 0 10 16,0-6-2-16,0-3-12 0,3-6-13 15,1-2-13-15,-1-4-3 0,4-1 2 0,-1-2 0 16,1 0 0-16,2-1 2 0,1-2-3 0,3 2-3 16,1 2 0-16,-1 2-3 0,-2 5 0 15,-1 5-2-15,0 3-4 0,-3 5-4 0,-4 3-7 16,2 0-4-16,0 1 3 0,1 5 4 0,0 3 7 16,3 2 8-16,-1 0 3 0,4 3 1 0,-2 0 2 15,6-2 1-15,-1 0 1 0,3-2 2 16,-1-1 1-16,1-2-1 0,1-1 0 0,0-2-1 15,0-2 1-15,-6-2 4 0,1 0 3 0,-2-1 6 16,-4-5 8-16,-1-3 1 0,1-2-1 16,-5-3-6-16,2-1-5 0,-4-3-4 0,-1-1-4 15,0 1-1-15,0 1-3 0,-4 1 3 0,0 2-1 16,-3 3 3-16,1 2 5 0,-1 2-3 0,1 2 3 16,1 1-4-16,-3 3-4 0,5 1-3 15,-4 0-7-15,3 4-1 0,-3 3-1 0,1 3 2 0,0 1 2 16,-1 2 2-16,4 1 0 0,2 1-1 15,1 0 1-15,0 1-1 0,3-1-1 0,5 0 1 16,1-1 2-16,1-2 1 0,2 0 1 0,0-2 2 16,3-3 0-16,-1-2 2 0,-3-4 1 15,5-1 4-15,-4 0 3 0,-1-4 0 0,1-5 2 16,-2-1-3-16,1-3 0 0,-1-2-2 0,-1-1-1 16,0-2-1-16,0-1-2 0,-5-2-1 0,4-1 0 15,-2-2-1-15,-1-1 1 0,4-1-3 0,0-1 1 16,1 1-1-16,1 1-1 0,0-1 0 0,0 3 1 15,1 5-3-15,-1 4 5 0,-4 3-3 16,2 6-2-16,-7 2-3 0,-1 2-12 0,1 1-10 16,-2 1-4-16,2 5 2 0,-1 2 9 15,0 3 11-15,0 2 5 0,0 4 2 0,-1 1 2 0,0 3 0 16,1 2 2-16,-1 0 1 0,0 1-3 16,1-1 2-16,1 0-2 0,2-3-1 0,-1-4 1 15,4-4 0-15,-3-1 0 0,3-4 3 0,-2-3 0 16,0-1 3-16,-3-3 7 0,4 0 2 0,-1-6 4 15,2-4-1-15,-1-3-7 0,0-3-3 16,3 0-3-16,-3-3 0 0,0-2 0 0,2 1 1 16,-3-1 0-16,2 1 0 0,-1-2-1 0,-2 1-3 15,3 0 3-15,-3-1-1 0,4 2 1 16,-4 4 0-16,2 0 0 0,-3 5-2 0,2 3 1 16,-2 3-1-16,-3 3-6 0,0 1-9 15,1 1-17-15,-1 1-7 0,1 6 4 0,3 2 9 16,0 3 18-16,-2 3 4 0,4 0 3 0,-2 5 0 15,3 1 0-15,-3-1 0 0,4 3 1 0,-1-3 2 16,-3-1-2-16,5-1 1 0,-1-3-2 0,2-3 0 0,-1-2-1 16,1-4 4-16,0-2 1 0,-4-3 6 15,2-1 5-15,0-4 0 0,1-3 1 16,-1-5-4-16,0-1-6 0,3-2-1 0,-2-5-1 16,0 2-2-16,0-1 0 0,1-1-1 0,-2 0 0 15,0-3 1-15,0 3-2 0,1-1 2 0,-1 0-3 16,2 3 1-16,-1 0 2 0,-5 4-1 0,2 5-1 15,-4 2 1-15,-1 5-2 0,0 0-7 0,-1 2-16 16,0 0-13-16,0 5-1 0,0 3 9 16,0 4 15-16,0 4 12 0,3 1 2 0,-1 2 0 15,0 2-2-15,-1-1 2 0,2 2 0 0,2 1-1 16,-2 0 1-16,3 0-1 0,-2-1-1 16,3-3 0-16,2-2-2 0,-3-4 1 0,2-4-3 15,1-3-1-15,0-2-5 0,-1-4-14 0,-3-1-30 16,2-8-51-16,1-2-85 0,-4-3-181 0,-3 2-622 15,0 3-542-15</inkml:trace>
  <inkml:trace contextRef="#ctx0" brushRef="#br0" timeOffset="212591.0221">22364 4398 2255 0,'0'0'177'0,"0"0"-161"16,0 0 10-16,0 0 30 0,0 0 8 0,0 0-10 15,0 0-42-15,0 0-60 0,0 0-32 16,0 0-30-16,0 0-61 0,0 0-194 0,0 0-453 0,0 0-250 0</inkml:trace>
  <inkml:trace contextRef="#ctx0" brushRef="#br0" timeOffset="213153.5166">22462 4826 1980 0,'0'0'63'15,"0"0"-49"-15,0 0 8 0,0 0 35 0,0 0 40 16,0 0 39-16,0 0 12 0,0 0-7 0,0 0-16 16,53-124-20-16,-47 107-10 0,-2-1-15 15,3-1-13-15,-3 1-13 0,2 0-19 0,-2 2-9 16,3 2-7-16,-2 1-12 0,3 4-4 15,0 1-4-15,-1 3-6 0,-2 2-3 0,3 2-5 0,-4 1-9 16,3 0-2-16,1 6 0 0,-3 3 2 16,5 4 11-16,-1 1 4 0,1 5 3 0,1 2 3 15,-2 1-2-15,0 0 1 0,-1 0 0 16,-4-1-2-16,-2-1 0 0,1 3-3 0,-3-4-3 0,0 1-6 16,0-3-2-16,0-3-2 0,0-3 1 0,0-2 12 15,0-5 2-15,0-1 7 0,1-3 9 16,1 0 5-16,0 0 3 0,3-6-2 0,0-3-8 15,3-1-4-15,-3-1-2 0,4 0 2 16,0-3 2-16,1 0 3 0,1-2-1 0,0 1 2 16,4-1 0-16,-3-1-4 0,0-1 7 0,-1 0 3 15,0-2 1-15,-1 0 7 0,-2 2-5 0,-2-1 1 16,-4 1 0-16,-2 4-5 0,0 2 2 16,-2 0-3-16,-4 3-4 0,2 2-4 0,-3 1-2 15,-2 3-4-15,1 2-4 0,2 1-2 0,-4 1-5 16,-5 8-3-16,4 1 4 0,-1 4 0 0,2 0 5 15,1 1 1-15,5 2 1 0,-2 1 4 0,6-2-3 16,0 2 2-16,1-2 0 0,8-1 3 16,1-1 0-16,1-2 3 0,6 1-2 0,-4-4-5 15,4-1 4-15,-4 0-5 0,4-3-9 0,-5 1-8 16,0-3-21-16,-1 1-17 0,0-3-20 0,-1 2-37 16,-1-3-71-16,0 0-181 0,-4 0-467 15,-1 0-643-15</inkml:trace>
  <inkml:trace contextRef="#ctx0" brushRef="#br0" timeOffset="313344.9437">3360 13161 0 0,'0'0'0'0,"0"0"359"0,0 0 45 0,0 0-30 16,0 0-47-16,0 0-55 0,0 0-37 0,0 0-44 15,0 0-33-15,0 0-29 0,0 0-29 16,0 0-22-16,0 0-18 0,-3-10-17 0,3 10-14 15,0 0-15-15,0 2-10 0,0 0-8 16,0 4-2-16,0 3 3 0,-1 4 3 0,1 4 4 16,-1 4 0-16,-2 5 1 0,2 5 1 0,-2 3-4 15,0 6 3-15,-3 1 0 16,2 3 1-16,0-1 4 0,0-2-5 0,2-2 1 0,0-2-3 0,0-5-1 16,1-3 2-16,0-3-2 0,1-1 2 15,-2-4-2-15,2-1-1 0,-1-4 1 0,-1-3 1 16,1-2 2-16,-5-3-2 0,5-2 0 0,0-2-2 15,-1-2-2-15,2-1 6 0,0 1 7 16,0-2 12-16,0 0 16 0,0 0 6 0,0 0 3 16,1-5-12-16,0-1-14 0,0-3-11 0,-1-4-10 15,1-2-1-15,-1-2-4 0,2-2 3 0,2-5-2 16,-2-1 2-16,0-3 6 0,0-3-5 16,2-1 3-16,-1-6-3 0,0-1-5 0,1-2 8 15,-1-2-2-15,0 0 1 0,0 2 3 0,0 0-3 16,0 3-1-16,-1 2 2 0,0 5 0 0,1 2 3 15,-1 6 4-15,-1 4 1 0,2 3 2 16,0 3 3-16,0 4-1 0,1 2 1 0,2 2-6 16,2 1-7-16,1 4-2 0,5 0-4 0,3 5 4 15,4 6 2-15,3 4 0 0,3 5 1 0,0 7-4 16,3 2-1-16,1 7 0 0,-1 3 1 0,0 3 5 16,0 2-3-16,-2 2-1 0,0 1 0 15,-3-4-7-15,0 0 8 0,-5-3-1 0,1-2 0 16,-4-4 2-16,-2-5-8 0,-3-3-6 0,-1-3-10 15,-3-4-19-15,-4-2-32 0,0-6-49 0,-3-2-69 16,-1-4-92-16,-4-3-169 0,1 0-556 0,-2-2-87 16</inkml:trace>
  <inkml:trace contextRef="#ctx0" brushRef="#br0" timeOffset="313515.6916">3392 13572 2895 0,'0'0'84'0,"0"0"-66"15,0 0-20-15,0 0 9 0,0 0 23 0,0 0 28 16,0 0 2-16,0 0-13 0,117-36-19 0,-84 27-17 16,4 1-15-16,-2 1-28 0,2-2-55 15,-2 3-97-15,-1-2-150 0,-10 2-365 0,-7 2-911 0</inkml:trace>
  <inkml:trace contextRef="#ctx0" brushRef="#br0" timeOffset="314010.4137">4030 13214 2928 0,'0'0'14'0,"0"0"-29"0,0 0 6 0,0 0 16 0,0 0 22 15,0 0 23-15,-61 123 10 0,61-101 4 16,1 2-9-16,10 1-18 0,5 1-5 0,3-1-13 16,3-1-4-16,5-1-1 0,-1-3-12 15,-1-4-3-15,0-5-4 0,0-5-2 0,-1-6 2 16,-1 0 1-16,-2-7-2 0,0-4-2 0,-2-5 0 15,-4-3 0-15,-2-2 4 0,-5-2 5 16,-4 2 0-16,-2-2 2 0,-2 2 0 0,-2 1-2 16,-3 3 8-16,-2 3 2 0,-1 2 2 15,2 6 1-15,1 1-3 0,1 3-4 0,1 2-7 0,1 0-3 16,2 8-5-16,0 2 1 0,0 4 3 0,2 4-4 16,5-2 8-16,4 3-2 0,5 1 2 15,2-1 2-15,1 1-4 0,4-2-2 0,-1-1 2 0,1-3 1 16,-1-2-1-16,2-5 0 15,0-4 0-15,-2-3-5 0,0-1 6 0,-1-7-1 16,-2-5 1-16,0-3 6 0,-4-3-6 0,0-5 1 0,-4-1 0 16,-3-4-4-16,-1-1 7 0,-4-6 0 0,-1-1-1 15,-2-3 4-15,0-4-5 0,-3-2-1 16,-3-4 1-16,-1-2 1 0,-2-2-3 0,0 0 2 16,-1-2-4-16,-2 0-5 0,2 0 8 0,-3 3 1 15,2 7 4-15,1 8 5 0,0 6-3 16,3 11 4-16,2 6 3 0,0 8-1 0,2 6-10 15,2 1-13-15,1 10-7 0,-1 12-4 0,-1 10 11 16,1 7 8-16,1 9 2 0,0 7 6 16,4 7-10-16,5 1 2 0,-1 2-6 0,5 2-17 15,0 0-21-15,4-3-53 0,-2-2-82 0,1-4-136 0,-3-4-266 16,-1-16-505-16,-5-15-32 0</inkml:trace>
  <inkml:trace contextRef="#ctx0" brushRef="#br0" timeOffset="315030.4284">4591 13183 2565 0,'0'0'23'15,"0"0"-33"-15,0 0 0 0,0 0 17 16,0 0 42-16,70-133 37 0,-51 106 10 0,-4-1-1 16,0-1-19-16,-3-1-19 0,2-1-12 0,-4-2-9 15,-3-2-4-15,1-2-9 0,-7-2 4 16,0-1-3-16,-1 1-2 0,0 1 2 0,0 3-11 15,-2 4 0-15,-4 4-1 0,2 6-2 0,0 6 8 16,0 6 2-16,2 4-5 0,2 5-15 16,0 0-17-16,0 9-5 0,0 6 2 0,3 6 12 15,3 8 7-15,0 8 2 0,1 9-2 0,1 5-4 16,2 7 7-16,0 5-2 0,-3 3 2 0,0 4 4 16,-1 2-8-16,-4 2 0 0,-2 0 0 15,0-2-4-15,0-5 3 0,-2-7-6 0,-2-8-10 0,0-10-9 16,3-13-4-16,0-8 4 0,1-11 19 0,0-8 26 15,0-3 7-15,0-13 0 0,1-7-10 16,0-5-16-16,4-6 0 0,-1-3 3 0,1-3 2 16,2-3 0-16,1 1 2 0,-1 1-3 0,2 1-2 15,2 2 3-15,-1 7-3 0,1 3 3 16,2 6-3-16,-4 7-5 0,-1 6 2 0,-1 5-6 16,0 2 3-16,2 3 5 0,-3 7-6 0,4 4 5 15,-2 3-1-15,2 2 0 0,1 1 3 0,-1 4 0 16,2 0 0-16,0-1-3 0,0 0 2 15,0-3-1-15,3-4 1 0,-1-5 2 16,4-6-2-16,-1-5 2 0,0 0-1 0,-1-9 2 0,-2-4 4 16,-1-4-1-16,-4-1 1 0,0-3-3 15,-7-1 1-15,1 2-2 0,-3 0 4 0,0 2 2 16,-4 2-1-16,1 3 2 0,-2 4 0 0,2 3-5 16,2 4 2-16,-1 2-8 0,2 0-4 0,0 6 2 15,0 4-5-15,0 4 7 0,5 2 3 0,3 3 0 16,4 3 1-16,2-2 0 0,3 2 1 15,2 1-4-15,2-3 3 0,-1 1-4 0,0-3 0 16,-1-5-1-16,0-5-3 0,-2-4 2 0,-3-4 0 16,-1 0 1-16,-3-7 1 0,-2-4-6 0,-5-4-3 15,0-3-2-15,-3 0-4 0,-7-3 1 16,-6 1 1-16,-5 0 4 0,-5 1 1 0,-4 1 6 16,-3 2 1-16,-3 2 2 0,1 2 7 0,2 5 4 15,1 0 5-15,3 4 5 0,5 0-5 0,6 2-2 16,4 1-2-16,5 0-5 0,5 0-4 15,1 2-1-15,1 3-2 0,5 1 5 0,6-1 0 16,3 1 0-16,6-1 4 0,6-3 0 0,3-2 0 16,0 0-1-16,1-7-3 0,-4-1-1 0,-2-4 3 15,-2-1 2-15,-3-2 2 0,-3-2 1 0,-3 1 1 16,-4-1-1-16,-1 0 0 0,0-1 3 16,-5 1-1-16,1 2 4 0,-4 1-2 0,1 3-2 15,1 4 3-15,-2 2-6 0,-1 3-3 0,2 2-8 16,-1 0-9-16,0 5 0 0,4 6 0 15,0 1 6-15,-2 5 6 0,4 2-1 0,1 4 0 16,0-1 0-16,1 2-1 0,1 2-2 16,3-1 2-16,0 0 1 0,-1-3-5 0,2-1 2 15,-1-4-8-15,-1-5-2 0,-2-3 4 0,0-5 0 0,0-4 8 16,-3 0 2-16,1-9 1 0,-1-3 1 0,2-3-2 16,-3-2 3-16,-1-4-1 0,0-3 3 15,-2 1-1-15,-2-4 1 0,-1 2 2 16,0 0 0-16,0 3 4 0,0 2 2 0,0 3 2 15,-2 3 4-15,0 4 1 0,2 3-1 0,0 3-3 16,0 3-9-16,0 1-8 0,0 0-9 16,4 7 2-16,3 2-1 0,1 4 6 0,3 2 3 0,4 2-2 15,-2 2 2-15,5 1-3 0,0 0-3 16,-3 2-4-16,2-1-15 0,-4-1-24 0,0-1-36 0,0-4-55 16,-3-5-70-16,-3-1-102 0,0-5-205 15,0-4-575-15,-5 0-51 0</inkml:trace>
  <inkml:trace contextRef="#ctx0" brushRef="#br0" timeOffset="315179.0082">5591 12743 1477 0,'0'0'1090'15,"0"0"-980"-15,0 0-73 0,0 0-10 0,0 0-5 16,0 0-4-16,0 0-6 0,0 0-9 0,0 0-11 16,0 0-29-16,0 0-80 0,0 0-193 15,0 0-533-15,121-104-638 0</inkml:trace>
  <inkml:trace contextRef="#ctx0" brushRef="#br0" timeOffset="315528.0585">5960 12987 2023 0,'0'0'78'0,"0"0"-43"16,0 0 20-16,0 0 45 0,0 0 36 0,0 0 23 15,0 0-9-15,0 0-34 0,0 0-33 16,53-122-18-16,-47 111-20 0,-3-2-7 0,2 0-2 16,-2-1-7-16,-2-3 2 0,0 0-5 0,0-3-2 15,0-1-5-15,-1-3-5 0,0 0-5 16,0-1-2-16,0-4-1 0,0-3-3 0,0-1 2 16,-3-4-2-16,1 0-3 0,-4-1 4 0,2-1-4 15,-3 2 5-15,1 1 1 0,0 3-4 16,-3 4 2-16,-2 4-2 0,2 5-2 0,0 6 9 15,2 3 2-15,2 5 5 0,3 4-5 0,-1 2-16 16,1 3-5-16,0 11-1 0,1 5 4 0,0 10 7 16,0 7 4-16,1 8-4 0,0 8-3 0,3 4 3 15,4 6-2-15,0 4 2 0,0 2-2 0,1 0-8 16,1-3-12-16,-2-4-30 0,3-5-46 0,0-8-68 16,0-8-103-16,3-6-188 0,-5-12-394 15,-3-9-553-15</inkml:trace>
  <inkml:trace contextRef="#ctx0" brushRef="#br0" timeOffset="315913.5064">6083 12661 2227 0,'0'0'165'0,"0"0"-76"0,0 0-37 16,0 0 12-16,0 0 18 0,0 0 11 0,0 0-5 0,0 0-19 16,0 0-18-16,0 0-18 0,0 0-9 15,132-46-5-15,-113 63-9 0,-3 1 0 0,0 3-4 16,1-1-3-16,-5 0 0 0,2-3-3 15,-2-3 1-15,2-3-1 0,-4-4 3 0,1-2 2 0,1-4 0 16,-2-1 1-16,0 0-1 0,0-4 1 16,-1-1-4-16,-4-1-1 0,-1 1 5 0,-3 0-8 15,-1 1 8-15,0 2-2 0,0 1-7 0,0 1-8 16,0 0-27-16,0 3-1 0,0 6 4 0,0 3 12 16,0 5 24-16,0 5 1 0,0 3 1 15,0 4-2-15,0 3 0 0,0 4 4 0,0 3 3 16,2 4 11-16,6 4-1 0,-4 5 4 0,2 3 0 15,-5 2-9-15,-1 3 2 0,-2 0-5 16,-9 1-3-16,-7-2 3 0,-2-4-6 0,-2-5 0 16,-6-9-1-16,5-10-1 0,1-10 8 0,1-13 14 15,5-4 23-15,4-4 14 0,1-6 4 0,3-7-6 16,4-3-20-16,1-6-12 0,3-8-13 16,3-2-9-16,7-6-6 0,6-2-16 0,3-3-23 15,4 1-50-15,3-3-89 0,-6 13-232 0,-9 9-1270 16</inkml:trace>
  <inkml:trace contextRef="#ctx0" brushRef="#br0" timeOffset="316349.5013">7229 12305 2575 0,'0'0'95'0,"0"0"-23"0,0 0-5 16,0 0 1-16,0 0 0 0,0 0-9 0,0 0-20 16,0 0-15-16,0 0-6 0,0 0-1 15,0 0 4-15,0 0 3 0,0 0-6 0,0 0 1 16,112 117-3-16,-91-82-4 0,0 2 1 0,-3 1-2 15,-4 2-4-15,0-1-2 0,-2 1 1 16,-6-3-3-16,1-4-2 0,1-4 1 0,-4-6-9 16,3-7 7-16,-5-5 1 0,0-6 5 0,2-3 27 15,-3-2 16-15,1-5 5 0,1-8-4 16,3-5-20-16,-2-5-18 0,4-6 0 0,-1-3 5 0,-4-4 4 16,3-3 6-16,-4-1 0 0,0 0-1 15,-1-2 3-15,0 0-11 0,4 4-1 0,-4-1-3 16,0 5-11-16,0 4 4 0,-1 3-3 0,0 4-1 15,0 5 0-15,0 3-1 0,0 2-2 16,0 4-10-16,3 1-20 0,3 3-42 0,-2 3-55 0,4 2-77 16,2 1-125-16,-2 2-255 0,-4 2-1054 0</inkml:trace>
  <inkml:trace contextRef="#ctx0" brushRef="#br0" timeOffset="316656.7585">7669 12329 2278 0,'0'0'99'0,"0"0"-46"16,0 0-16-16,0 0 26 0,0 0 23 15,0 0 29-15,0 0 11 0,0 0-16 0,-24-130-11 16,24 118-29-16,2 2-19 0,5 0-15 0,-1 3-18 16,3 0 1-16,1 0-6 0,5 4-4 0,-1 3 2 15,3 0-6-15,-1 4 1 0,7 6-1 16,-1 4 7-16,1 3-3 0,0 4 2 0,4 5 5 15,-3 1-10-15,2 5 10 0,-4 2-1 0,-6-1-4 16,-5 2 6-16,-6-2-7 0,-5-1 0 16,-1-1-3-16,-10-2-2 0,-7-4 2 0,-2-4-2 15,-1-5 3-15,-1-5-3 0,-2-4-3 0,-3-3-6 16,-2-4-16-16,3 0-23 0,-1-4-31 0,7-3-54 16,1-2-99-16,9 2-316 0,5 1-1128 0</inkml:trace>
  <inkml:trace contextRef="#ctx0" brushRef="#br0" timeOffset="317142.1794">9130 11447 2283 0,'0'0'152'0,"0"0"-30"0,0 0-46 0,0 0-43 0,0 0-2 15,0 0 20-15,0 0 16 0,0 0 14 16,0 0-9-16,-1 117-12 0,2-71-12 0,2 2-13 15,3 6-1-15,-3 0-11 0,6 2-5 0,0 1-4 16,3-1-6-16,-1-2-4 0,4-3-2 16,-4-4-1-16,-1-5-3 0,0-5-7 0,-1-6-14 15,-3-5-26-15,2-7-37 0,3-6-68 0,-3-6-115 16,0-7-249-16,-4 0-489 0,2 0-91 16</inkml:trace>
  <inkml:trace contextRef="#ctx0" brushRef="#br0" timeOffset="317371.1436">9263 11444 1646 0,'0'0'665'0,"0"0"-582"0,0 0-35 0,0 0 5 15,0 0 34-15,0 0 38 0,122-11 18 0,-93 22-10 16,-5 6-27-16,1 1-27 0,-4 2-29 16,-8 4-15-16,-3 1-11 0,-9 2-6 0,-2 1 4 15,-10-1-3-15,-5 1 2 0,-7-1-4 0,-2-2-2 16,-5-5-2-16,-1-2-3 0,-1-2 0 15,-2-4-5-15,3-3-3 0,1-4-2 0,5-2-11 16,0-2-11-16,6-1-23 0,4 0-33 0,6-2-51 16,8-4-100-16,1 2-257 0,0 0-761 15</inkml:trace>
  <inkml:trace contextRef="#ctx0" brushRef="#br0" timeOffset="318438.7454">9928 11593 2448 0,'0'0'91'16,"0"0"-40"-16,0 0 1 0,-137 110 8 0,112-81 15 15,7-2 11-15,1 1-7 0,12 2-12 16,5-1-17-16,0 3-12 0,13-1-11 0,5-3-8 16,5-1-2-16,5-5-3 0,5-6-2 0,4-4-3 15,-2-7-3-15,4-5-6 0,-4 0-4 0,-1-9 1 16,-4-5-2-16,-5-3 0 0,-2-4-3 0,-7-4-11 15,-5-3 0-15,-8-4-1 0,-3-1 7 16,-7-2 10-16,-11 2 2 0,-7 2 2 0,-4 1-2 16,-7 3 4-16,-4 3 4 0,1 3 2 15,0 5 5-15,4 2-3 0,3 3 5 0,4 0 1 16,6 4 2-16,4 2 6 0,8 1-1 0,3 3-3 16,6 1-11-16,1 0-8 0,9 0-5 15,8 2-2-15,5 2 6 0,10-4-1 0,10 0 2 16,6 0 1-16,3-3-4 0,0-3 5 0,2-1-1 0,-5-1 0 15,-3-1 1-15,-5-2-4 0,-6 1 2 16,-5-1-1-16,-8 1 3 0,-7 1 0 0,-4 2 2 16,-6 2 3-16,-1 3-2 0,-3 0 0 0,0 2-9 15,0 2-5-15,-3 6 4 0,-2 4-3 0,-4 6 6 16,-1 3 1-16,3 3-2 0,1 2 3 16,-2 3-1-16,7 1 1 0,1 2-3 15,0-1-2-15,2-2 2 0,6 1-1 0,0-4 0 0,2 0-2 16,3-6-10-16,-1-7 0 0,7-5 0 0,-2-5 4 15,0-3 10-15,0-9 2 0,0-3 1 16,-4-5-4-16,-2-4 2 0,-1-2-2 0,-3-5 1 16,-4 0 8-16,-3-2-5 0,0 0 4 0,0 0-2 15,-2 3-4-15,-3 1 5 0,1 4 0 16,-1 5 4-16,2 3 1 0,2 6 1 0,1 3-3 16,0 4-7-16,0 1-3 0,3 1-3 0,4 6 2 15,5 5 3-15,3 1-1 0,2 3 1 16,6 2-1-16,0 2 1 0,2-1 1 0,2 1-3 0,-1-1 1 15,-1 0-4-15,1-2-4 0,-2-3-1 0,-3-5-5 16,-3-3 0-16,-3-6 1 0,-3 0 4 16,-2-5 3-16,-3-6 4 0,-2-5 5 0,-5-2-1 15,0-3 1-15,-6-1-3 0,-4 0-2 0,-2 0 3 16,-4 1 0-16,2 4 4 0,-2 2 2 16,3 2 1-16,2 2 2 0,2 4-1 0,6 4 2 15,2 0-5-15,1 3-7 0,3 0-4 0,8 4-4 16,2 2 3-16,5 0 5 0,5 2 2 0,4-1 2 15,2 0-1-15,2-1-1 16,2-3-1-16,0-1-1 0,2-2 3 0,-2 0 1 0,0-2 2 16,-4-5-1-16,-4-2-2 0,-3-3 3 0,-4-2 2 15,-7-1 5-15,-4-3 1 0,-3 0 2 0,-4 1-4 16,-1-3-4-16,-7 2 1 0,-4 0-1 16,-5 2 4-16,-4 2 1 0,1 3 0 0,-4 0 1 15,-3 5-4-15,0 1 1 0,1 5-1 0,1 0-3 16,2 8-3-16,2 4-3 0,2 5-1 0,2 2-1 15,5 4 1-15,1 2 4 0,3 3-4 16,4 4 2-16,2 5-2 0,2 2-3 0,0 3 3 0,1 1-2 16,4 0-1-16,3-5-2 0,4-3-5 15,2-8-2-15,3-5 4 0,2-4 5 16,5-6 3-16,0-5 4 0,1-4-2 0,-1-3-5 0,1-4 7 16,-1-7 0-16,-2-6 3 0,-3-2 6 15,-1-4-7-15,0-4 2 0,-4-2-3 0,-1-2-1 16,-1-3 3-16,-1-2 0 0,0-1-1 0,-1-1-3 15,-2-2-1-15,6-1 0 0,1 0 0 0,1 1 4 16,2 2-4-16,2 4 1 0,-2 6-3 16,0 6-1-16,-5 8 3 0,2 7 0 0,-2 5 1 15,-1 2 1-15,-1 5-6 0,0 7 2 0,-2 6 0 16,-1 6 1-16,0 4 3 0,-2 2 2 0,2 3-3 16,0 1-4-16,1 2 3 0,0 0-2 15,0 0 1-15,0 0 3 0,1 0-17 0,0-2-27 16,0-5-42-16,5-1-38 0,0-6-116 0,-4-7-413 15,-1-6-1019-15</inkml:trace>
  <inkml:trace contextRef="#ctx0" brushRef="#br0" timeOffset="320712.9748">2677 12855 1975 0,'0'0'-6'0,"0"0"-25"0,0 0 5 16,0 0 35-16,0 0 6 0,0 0 6 15,0 0 9-15,136-41 15 0,-107 31 20 0,5 0 12 16,2-2 6-16,4-3-8 0,4 2-7 0,3-4-13 15,3 1-10-15,1 0-3 0,4-1-9 16,2 0-1-16,3-1-5 0,0 2-5 16,0-2-2-16,-3 0-5 0,2 2-1 0,0-1-3 15,2 1-1-15,0-1 4 0,4 2 2 0,5-2 5 0,1 0 3 16,4 0-1-16,4-1-3 0,3-1-5 0,3-1-2 16,4 1-1-16,0-1 0 0,3 1-1 15,2 0-2-15,2-2 1 0,2 1-4 0,-1 2-1 16,-1-1 2-16,-3 1 1 0,-3 1-1 0,-4-1-1 15,0 0 0-15,-2-1-4 0,0-1 2 0,-3-2 2 16,1 1-1-16,0-1 0 0,-1 0 1 0,1-1-2 16,0 2 2-16,1 1 1 0,2 0-1 15,1 1 2-15,3-2-3 0,1 1 3 0,0 0-5 16,1 0 3-16,1-1-1 0,1 2-2 0,1-2 4 16,5 0-2-16,-2 2-1 0,2 1 3 0,0-2-3 15,-5 2 2-15,4-2-3 0,-5 0-2 16,0 0 0-16,3-1-3 0,-2 1 5 0,-1 0 2 15,0 0 1-15,-1-1 1 0,0 1-2 0,-1 0-3 16,1 1-2-16,3-1 5 0,-1 1-2 0,-1-3 0 16,-2 0-1-16,1 0-3 0,-2-1 2 15,-1 0 1-15,0 0 0 0,-1 1 4 0,2 1-6 16,0 1 1-16,-3-1-2 0,-1 0 0 0,-3 0 2 16,-1-1 1-16,0 1 0 0,0 1-1 15,-2-1 1-15,1 1-3 0,0 0 1 0,-2 0 5 16,-1 2-4-16,-2 1 0 0,-1 1-2 0,2 0-7 15,2 3 10-15,-4-1 2 0,5 1 1 0,-4 2 5 16,2 0-6-16,-1 0 1 0,0 2-1 0,-1 0-1 16,-1 0 2-16,2 1 1 0,-1-1-2 0,3 0-1 15,-4 0 1-15,0 0-1 0,-3-3 4 16,-2 0 5-16,-2 1-6 0,-2 0 1 0,-3 1-1 16,-2-1-1-16,-3 4 8 0,-3-1 0 0,-2 0 2 15,-3 1-2-15,-2-1-2 0,-6 1-1 16,-6 0-1-16,-4 0 4 0,-4 1 0 0,-5 2-4 15,-4-1 2-15,-4 2-7 0,-3 0 5 0,-4 0 2 16,-1 2-2-16,-4 1 3 0,-2 0-8 0,-1 0-3 16,0 0-4-16,0 0-5 0,0 0 1 15,0 0 3-15,-1 2 0 0,-2 4 1 0,0-1 3 16,-2 3 0-16,1 2 3 0,0-2 5 16,2 3-7-16,-2-2-2 0,0 2-1 0,2 2-1 15,-1 1 4-15,1 1-1 0,-2 2 3 0,2 1 5 16,2 3-7-16,0 2 2 0,0 2-2 0,0 3-2 0,0 1 3 15,0 0-1-15,2 2 0 0,3 1-2 16,-1 2 2-16,-2 1 1 0,2 0 0 0,-1 3 1 16,-2 2-2-16,1 0 0 0,-1 2-3 15,-1 1 2-15,0 1 1 0,0-1-2 0,0 2 3 16,-1 0-2-16,-1-1 0 0,-1 1 2 16,1 0-1-16,-1-3 0 0,1-2-1 0,1-5-2 0,-2-1 0 15,2-3 2-15,-2-2 0 0,1-5 2 0,1-2 0 16,0-5-2-16,-2-1 2 0,0-3-2 15,1-3-1-15,-2-1 2 0,0-2-4 0,-1-1 2 16,-2-1 1-16,1-1-2 0,-3-1 6 0,-2 1-1 16,-3-4 1-16,0 2 0 0,-3-2-2 15,-1 0-2-15,-1 0 0 0,-3 0 0 0,1 0 0 16,-1 0 2-16,-3 0-1 0,-1 0-1 0,-2 0 2 16,1 0 0-16,-3 0-2 0,-1 0 1 0,1 2-2 15,0 3 0-15,2 0 0 0,-2 1-1 16,0-1 1-16,-1 4-1 0,-4-2 3 0,-1 1-2 15,-2 3 2-15,-3-1-2 0,-2 2 0 0,-5-1 1 16,-3-1-4-16,-1 2 2 0,0 2 1 0,-4-2-1 16,-2 1 4-16,0 1-2 0,1 2 1 0,-1-1 0 15,-1 2-1-15,-1 0-2 0,-4 1 0 0,0-1 2 16,-3 1-2-16,2 2 2 0,-3-2 1 16,0-2-3-16,-2 3 2 0,3 0 0 0,-2-1 1 15,-1 1 1-15,0 0 1 0,-2-1-5 0,0 2 0 16,-1-1-1-16,1 1 4 0,-2 2 0 0,1 1 0 15,2-2-1-15,-1 2-2 0,2-1 0 16,-1 2-2-16,-1-2 0 0,0 3-6 0,3-2 4 16,-2 1-1-16,1 0-2 0,-2 1 8 0,3 1-5 15,-2-2 1-15,0 0-1 0,0 1-4 16,-2-3 2-16,-3-1 0 0,4 1 3 0,-6-1 1 16,3 0 2-16,-4 1 0 0,3-3-1 0,-2 3 3 15,-1-1-4-15,-1 1 0 0,0-1-3 0,-3 0-10 16,0 1 2-16,-1-2-1 0,-2-1-2 15,2-1 6-15,1 2-3 0,2-2 6 0,-2 2 3 16,0 0 0-16,-2 0 4 0,2 0-1 0,-6 0 1 16,3 1 3-16,-4 0-3 0,2 1 3 0,4-1-4 15,-4-1 0-15,3 1 1 0,1 0-1 0,-2 1 1 16,3-2-1-16,1 1 0 0,1-2 1 0,4 0 0 16,-2-1 2-16,1 0-3 15,1 0 1-15,1 1-1 0,-2-1-2 0,4 2 1 16,1-2-1-16,-4 2 2 0,4-1 1 0,1 2-2 15,1-1 0-15,-1 0-3 0,-2 0 2 0,-1 0 1 16,2 2 0-16,-2-2 2 0,-1-1-3 0,2 3 2 16,0-3 0-16,1 0 1 0,2 2 4 0,1 2-6 15,3-4 1-15,-4 2-3 0,5 0-7 0,-2 0 13 16,2-1-3-16,2 0 4 0,1-2 5 16,2 1-8-16,3-2 0 0,4-1 2 0,1 1 2 15,4 0-2-15,1-3 4 0,3 3-4 0,1-3-2 16,3 0 4-16,3-1-4 0,2 1 3 15,2-1 5-15,3-2-9 0,2 1 2 0,1-1 0 16,4-1-4-16,0 1 6 0,2-2 1 0,3 0-2 16,2-1 0-16,1 0 0 0,1 0-2 0,2-1 2 15,0 0 5-15,3 0-5 0,2-2 0 0,2-1-1 16,-1-1-8-16,4-1 10 0,-1 0 0 0,1 0 3 16,3-2 3-16,-1 0 0 0,1 0 3 15,0 0 6-15,0 0 3 0,0-2-4 0,-1-4-3 16,0-1-6-16,0-4-8 0,-2-2 6 15,1-3-3-15,1-1 4 0,0-3 7 0,-1-1-10 16,-1-2 2-16,-1-2-2 0,0-2-6 0,-2-2 7 16,2-1 1-16,-2-2 0 0,-1 0 3 0,0-3-5 15,0-1-2-15,0 1 3 0,1-4 0 0,-3 0-1 16,1 2 3-16,-2-2-3 0,-1 2-6 16,1-1 8-16,-2 2-2 0,-2 0 4 0,0 2 4 15,0-1-6-15,-2 2 2 0,3-2-2 0,-1 0-2 16,1-1 1-16,1-3 1 0,2 2-2 0,1 0-6 15,1 1 6-15,3 2-2 0,0 0-1 0,2 3 11 16,2 3-8-16,-1 1 0 16,2 0 0-16,0 4-7 0,0 1 7 0,0 0-1 0,0 1 1 15,3-2-2-15,1 2-1 0,1 1 0 16,0-1 1-16,0 0 3 0,0 4-3 0,0 2 1 0,-3 1-1 16,0 3-2-16,-2 0 3 0,0 2-1 0,0 1 1 15,0-1-1-15,0 3-3 0,-2-2 0 16,1-1-3-16,-1 3-5 0,-2 0-8 15,1 1-15-15,1 0-28 0,1 0-47 0,1 3-87 16,0-2-201-16,0 3-622 0,0-2-425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51:12.7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19859 6750 0 0,'0'0'0'0,"0"0"0"16,0 0 0-16,0 0 0 0,0 0 0 15,0 0 176-15,0 0 68 0,0 0 7 0,0 0-2 16,0 0-12-16,0 0-29 0,0 0-31 0,0 0-25 16,0 0-16-16,0-41-10 0,0 41-12 0,0-1-14 15,0 1-15-15,0 0-16 16,0 0-14-16,0 0-15 0,0 0-11 0,0 0-14 0,0 0-8 16,0 0-12-16,1 0-16 0,1 2 2 0,-1 2 2 15,0 3 7-15,2 3 13 0,0 3-2 16,1 2 1-16,0 3-1 0,2 4 0 0,-4 2 0 15,2 3 0-15,-1 0-1 0,-2 2 0 0,1 1 0 16,1 0 1-16,-2 1 2 0,1-1 3 0,-2 1-3 16,0 1-1-16,0-1-1 0,0 1-2 15,0 0 4-15,0-3 0 0,-2 2 3 0,-2-4 0 16,1 1-2-16,-1-3 1 0,-1 1-4 0,-2-2 4 16,0-2-1-16,0-1 2 0,-1-3 1 15,0-1-1-15,-1-3 4 0,0-2 3 0,0-1 3 16,0-4 4-16,0-1 1 0,1-1 3 0,0-2 1 15,0-1-1-15,1-2-2 0,-1 0-3 0,0-4-1 16,1-4-5-16,0-1 1 0,-1-2-1 16,3-5-2-16,-2 0-2 0,5-3-3 0,-1-1-4 15,2-2-3-15,1 1 1 0,0 0 3 0,0 2 1 16,4 1 2-16,-2 3-3 0,2 2 2 0,2 4-1 16,-2 2-1-16,2 4-3 0,1-1-7 15,3 4-4-15,2 0 0 0,0 0 1 0,5 4 5 16,1 2 3-16,3 3 2 0,1 0 2 0,2 2-1 15,5 2 1-15,-4-1 1 0,2 1 4 0,2 1 2 16,-1 0 0-16,0 0 0 0,-1 0-4 0,0-2 1 16,-3 1-2-16,-3-4 0 0,-1-1 2 15,-2-2-1-15,-4-3 4 0,2-2 2 0,-3-1 5 16,0 0 5-16,0-3 0 0,0-2 0 16,-1-3-2-16,1-3-3 0,-3-1-1 0,1-1 0 0,-1-3 1 15,-3-2-1-15,2 0-3 0,1-3-3 16,0-2-4-16,0-2-1 0,0-3 0 0,-2-3 0 15,-1-1 1-15,-1-4-5 0,2 0-2 0,-6 0-2 16,0-2-2-16,-2 1 3 0,0-1 0 16,-6 0 0-16,-6-1 3 0,-3 1-3 0,-6 1 2 0,-7-1 2 15,-3 5 0-15,-4 1 7 0,-4 4 3 16,-5 2 4-16,-2 4 3 0,-3 3 2 0,-1 4 2 16,-2 3 2-16,0 3-2 0,1 4-1 15,0 3-5-15,3 2-4 0,5 0-1 0,5 8-8 16,6 3-4-16,8 1-7 0,6 3-13 0,7 4-10 15,6 1-14-15,5 3-16 0,2 3-18 0,9-1-41 16,7 1-53-16,4-3-87 0,2 3-177 16,-2-8-389-16,-6-6-342 0</inkml:trace>
  <inkml:trace contextRef="#ctx0" brushRef="#br0" timeOffset="719.9743">20121 6734 1216 0,'0'0'138'0,"0"0"-140"16,0 0-1-16,0 0 7 0,0 0 18 0,0 0 15 15,-120-13-3-15,104 21-10 0,-2 1-1 16,2 0-1-16,-1 3-6 0,3 0-11 0,2 2-18 16,0 0-18-16,5 1-16 0,2 0-14 0,5 0-20 15,0 0-68-15,0-1-178 0,2-4-277 16,2-4 381-16</inkml:trace>
  <inkml:trace contextRef="#ctx0" brushRef="#br0" timeOffset="1680.7981">19133 6343 533 0,'0'0'130'0,"0"0"-152"16,0 0-46-16,0 0-14 0,0 0 67 0,0 0 95 15,0 0 44-15,0 0 20 0,0 0 3 0,0 0-13 16,0 0-17-16,0 0-8 0,147 7-7 0,-111-7-6 15,5 0-2-15,3-1-14 0,4 0-10 16,2 0-13-16,2-1-13 0,3 0-9 0,-1 1-10 16,2-1-7-16,0 1-8 0,1 0-5 0,0-2-4 15,2 1-1-15,0 0 0 0,-3-1 0 16,1 0 3-16,3 0 0 0,-3-1-1 0,1 2 2 16,1-1 0-16,-3 0 0 0,-1 0 1 0,0 2 2 15,0-2-2-15,0 0-2 0,2 1 1 16,-2 0 2-16,3-1 6 0,1 2 3 0,-1 0 6 0,-1-1 1 15,3 1 2-15,-3-2 2 0,0 2 2 16,-1-2 0-16,-2 2 2 0,-3 0-2 0,-1-1-1 16,-1 0 0-16,-6 2-1 0,2-1-4 0,-4 1-2 15,0-1-1-15,-1 1-6 0,-4 0 2 16,3 0-4-16,-3 0-3 0,1 0 2 0,-2 0-5 0,0 0 1 16,-3 0 0-16,2 0-2 0,-1 0 1 15,-1-1 1-15,0 1-1 0,-1-1 0 0,4 0 1 16,1-1-1-16,1 1 0 0,0 0 2 0,3 1-2 15,6 0 0-15,-3 0-1 0,6 0-2 16,-2 0 1-16,4 0 1 0,2-1-2 0,-2 1 1 16,1 0-1-16,-1-1 1 0,-1 0 0 0,1-2 2 15,0 2-3-15,-1 0 1 0,2-1 0 16,-1-1-4-16,-1 2 2 0,0-1 2 0,-1-1-1 16,-2 1 4-16,1 0-3 0,0 0-1 0,-1-1 0 15,0 3-2-15,-5-2 3 0,2 1 2 0,0 1-2 0,-2 0 4 16,-3 0 3-16,-4 0 4 15,-2 0 2-15,1 0 6 0,-8 0-2 0,1-1 2 16,-4 1 1-16,-5-1-3 0,0 0 0 0,-6 0-2 0,-1 1-5 16,-4-2-3-16,-4 2-5 15,-1 0-5-15,-1 0-6 0,-1 0-15 0,1 0-14 0,-1 0-26 16,0 0-33-16,0 0-39 0,0 0-41 16,0 0-88-16,0 2-195 0,0 0-318 0,0-1-20 15</inkml:trace>
  <inkml:trace contextRef="#ctx0" brushRef="#br0" timeOffset="1956.5123">24080 5820 2451 0,'0'0'21'0,"0"0"-78"0,0 0-6 0,0 0 11 16,0 0 36-16,0 0 76 0,0 0 15 0,0 0 4 15,0 0-1-15,0 0-12 0,143 129-14 0,-106-88-12 16,0 3-6-16,1 3-12 0,1 2-8 16,1-1-3-16,-5 2-8 0,-1-1 1 0,-4-3-1 15,-2-1-3-15,-1 0 4 0,1-2-4 16,-3-6-4-16,2-4-1 0,0-3-8 0,-2-7-6 0,1-5-14 16,-3-2-30-16,-4-7-36 0,-2-4-88 0,-2-4-174 15,-5-1-444-15,-5 0-435 0</inkml:trace>
  <inkml:trace contextRef="#ctx0" brushRef="#br0" timeOffset="2174.2106">24815 6008 2175 0,'0'0'-16'0,"0"0"-7"0,0 0 53 16,0 0 87-16,0 0 45 0,0 0 4 0,0 0-26 15,-147 101-24-15,103-74-15 0,-6 4-15 16,-4 4-19-16,0 2-23 0,2 4-21 0,1 2-14 16,3 6-9-16,6 0-6 0,1 4-16 15,7-4-19-15,5-2-26 0,6-4-33 0,5-6-17 0,10-5-15 16,6-8-16-16,2-6-24 0,4-4-121 0,5-6-438 16,-3-4-637-16</inkml:trace>
  <inkml:trace contextRef="#ctx0" brushRef="#br0" timeOffset="3114.4673">26306 6357 536 0,'0'0'566'0,"0"0"-598"0,0 0-4 16,0 0 9-16,0 0 6 0,0 0 7 0,0 0-13 0,0 0-15 15,0 0-3-15,0 0-1 0,0 0 12 16,0 0 24-16,51-36 30 0,-31 33 27 16,6 3 16-16,5-2 17 0,4 1 16 0,7-1 15 15,7 0 3-15,4 1-6 0,8-2-12 0,7 2-18 16,4-1-13-16,1 1-14 0,7 1-12 0,1 0-7 15,1 0-7-15,1 0-8 0,2 0-3 16,0 0-1-16,3 0 8 0,2-1 16 0,2-1 12 16,2 0 3-16,0 0-6 0,1-2-18 0,2 0-12 15,1 1-4-15,3-3-2 0,1 1 1 16,4 2-2-16,-2-1-1 0,2 3 0 0,-2 0 1 0,-1 1 2 16,0 0-1-16,2 0 1 0,-1 0 2 0,1 0-4 15,-3 0 3-15,3 0-2 0,2 0-4 16,1 0-1-16,-1 0-3 0,3 0-2 0,1 0 0 15,-1 0-5-15,-3 2 1 0,1 1 0 16,-4-1-1-16,-1 0 1 0,-2-1 0 0,0 2 1 0,-3-1-2 16,-2 1 4-16,-1 0 0 0,-1 2-2 15,-1 0 1-15,1 1-5 0,3-1 1 0,-3 1-3 16,4-1-3-16,-3 0-2 0,0 0-5 0,0 1-1 16,-1 0-2-16,-2-1 2 0,2-1 1 15,-14 0 2-15,-9-1 4 0,-8 0 13 0,-8-1 3 16,2 0-2-16,7 0-1 0,1-1-12 0,6 0-1 15,3 0 1-15,3-1 0 0,-9 0-4 0,-10 0 3 16,-10 0-2-16,-7 0 6 0,4-1-4 0,0 0-9 16,2 0-8-16,2-1-13 0,2 0-3 0,1 0 0 15,1 1-6-15,1-1-7 0,4-1-18 16,-1 2 21-16,1-1-18 0,0 0-22 0,2 0-10 16,-5-1-54-16,-16 2-7 0,-23 1 96 15,-16 0-9-15,0 0 10 0,0 0 12 0,0-7-91 0,0 1 17 16,0-1-3-16,0 2 1 0,0 5 85 15,0-6 49-15,0 1 0 0,0-2 0 0,0 1 0 16,0 6 0-16,0 0 0 0</inkml:trace>
  <inkml:trace contextRef="#ctx0" brushRef="#br0" timeOffset="4519.5041">20776 7142 602 0,'0'0'498'0,"0"0"-188"15,0 0-73-15,0 0-35 0,0 0-20 16,0 0-27-16,0 0-39 0,0 0-32 0,0 0-35 0,0 0-26 16,0 0-21-16,0 0-16 0,1-24 0 15,-2 31 4-15,-4 3 12 0,1 6 15 16,-2 1 7-16,0 5 4 0,-2 1-2 0,-2 3-4 16,4-2-6-16,1 1-7 0,1 1 0 0,1-4-6 15,3 1-1-15,0-1-1 0,3-1-6 0,3-5 4 16,3-1 1-16,3-2 3 0,0-3 3 0,-1-4 3 15,3-3 2-15,-2 0 2 0,3-3 4 0,0 0 0 16,0-3 0-16,-1-5 1 0,-1-1-5 16,0-3 4-16,-2 0-1 0,2-4-4 0,-5-1 3 15,-1 0-9-15,1-1-2 0,-2-2-1 0,-2 1-3 16,-3 2 4-16,0 0 1 0,-1 2 2 0,0 4 1 16,0 2 1-16,-1 3-2 0,0 2-1 15,1 2-2-15,0 1-14 0,0 1-16 0,0 0-7 16,0 3-4-16,0 2 9 0,0 4 12 0,1 2 4 15,4 3 6-15,1 2-1 0,3 0 1 0,1 2 3 16,0 1-5-16,2-1 0 0,3-1-2 0,-1 2-3 16,1-5-3-16,0-1 2 0,-1-5 2 15,-1-3 5-15,-2-2 11 0,-3-3 6 0,-2 0 9 16,2-2 5-16,-3-6 1 0,0-1-2 0,-2-4-1 16,2-1-4-16,-2-3-5 0,-3 1 0 15,2-1-5-15,0-2-1 0,1 1 3 0,-2-1-5 16,2 2 1-16,1 0-1 0,2 1-3 0,-1 0 2 15,2 2-1-15,3 2-1 0,0-1 1 0,3 5-2 16,2 1-3-16,-3 2 1 0,5 2-1 16,-4 3 0-16,2 0 2 0,-2 2 0 0,-2 5-4 15,-1 2 1-15,-4 3-1 0,-1 3 1 16,-3 1 2-16,-2 2-1 0,0 2 0 0,0 1 0 0,-3 2-3 16,-5-1-1-16,2 2-1 15,0-2-4-15,1-2-2 0,3-4-2 0,2-2-3 0,0-5 4 16,4-2 6-16,2-1 2 0,2-4 5 0,3-1 3 15,3-1-4-15,0 0 8 0,0-4 0 16,2-3 1-16,-4-2 2 0,0-2 4 0,-1-1-1 16,1-4 4-16,-4 1 2 0,0-3-3 0,0 0 1 15,-3 0-2-15,1-2-5 0,-4 0 1 16,2 2-2-16,0 0-1 0,-3 0 7 0,1 3-4 16,-2 4 5-16,1 0 3 0,-1 5-2 0,0 2 3 0,0 2-5 15,0 1-8-15,0 1-14 0,0 0-8 0,0 4 0 16,0 4 3-16,0 4 13 15,2 2 1-15,2 4 1 0,-1 1-2 0,5-1-9 0,1 2 2 16,1 1-7-16,2-1-15 0,0 0-17 16,4-3-38-16,-2 0-48 0,4-5-60 15,1-2-111-15,-6-4-249 0,-3-4-465 0</inkml:trace>
  <inkml:trace contextRef="#ctx0" brushRef="#br0" timeOffset="4677.3274">21561 6992 679 0,'0'0'590'0,"0"0"-382"0,0 0-118 0,0 0-85 0,0 0-62 15,0 0-25-15,0 0-16 0,0 0-1 16,0 0-37-16,0 0-179 0,0 0-285 16,0 0 415-16</inkml:trace>
  <inkml:trace contextRef="#ctx0" brushRef="#br0" timeOffset="5023.512">21615 7317 1111 0,'0'0'325'0,"0"0"-161"0,0 0-1 16,0 0 17-16,0 0 6 0,0 0-19 0,0 0-50 16,0 0-41-16,0 0-27 0,0 0-21 0,119-99-6 15,-109 99-10-15,-1 3-2 0,0 4 1 16,-5 1-8-16,3 2 6 0,-5 1 0 0,-1 2-3 15,1 0 5-15,-2 3-4 0,0-1-2 0,-5 0 1 16,2-1-4-16,-4 0 0 0,1-1 1 16,2-4-1-16,1 0 0 0,0-4 0 0,1-3 9 15,2-2 24-15,0 0 27 0,0 0 7 0,2-6-4 16,4-3-19-16,1-1-24 0,-2-3-3 0,3-1 6 16,1 0 2-16,1 1 8 0,-2-1 2 0,0 3-4 15,0 3 1-15,1 2-9 0,0 3-4 16,0-1-6-16,0 4-6 0,0 0-4 15,-1 0-4-15,0 4 0 0,2 1-4 0,0 2 5 16,-1 3-3-16,1 2-4 0,0 2-3 0,-1 0-12 16,2 3-17-16,-2-2-23 0,0 2-34 0,0-1-36 15,1-1-50-15,0-1-69 0,1-2-214 0,-3-3-517 16,-2-4-79-16</inkml:trace>
  <inkml:trace contextRef="#ctx0" brushRef="#br0" timeOffset="5490.1536">22232 7183 960 0,'0'0'457'0,"0"0"-225"0,0 0 3 0,0 0 12 16,0 0-24-16,0 0-45 0,0 0-60 0,-121 44-44 16,109-29-34-16,2 0-27 0,5 2-16 0,-1-1-18 15,6 0-5-15,0-4 4 0,4-1 8 0,3-2 16 16,4-4 12-16,-1-1 9 15,3-4 6-15,1 0 2 0,-2-2 3 0,-1-4 3 0,0-2 0 16,-1-2 3-16,0-1 2 0,-1-2 2 0,-3 1 4 16,-2 1-1-16,-2-2-1 0,2 1-9 15,-2 1-5-15,1-1-3 0,-3 3-6 0,1 1-3 16,2 2-7-16,-1 4-7 0,-1 1-10 0,1 1-11 16,-1 0-6-16,5 4-1 0,-1 5 6 0,3 5 4 15,4 5 10-15,1 2 2 0,2 6-1 0,-2 4 4 16,3 5-3-16,-4 5-1 0,-2 4 1 15,-6 4-3-15,-4 6 3 0,-3 2 0 0,-8 3-2 16,-9 2 1-16,-2 0-9 0,-7-2-6 16,-6 0-6-16,-3-3-4 0,-3-6 3 0,-2-5 2 0,-1-9 4 15,4-7 8-15,6-10 9 0,3-8 15 16,3-7 14-16,4-5 14 0,5-3 5 0,1-10 0 16,3-2-3-16,3-5-11 0,6-5 2 0,1-2-2 15,5-2-4-15,2-2-1 0,8-2-16 0,6-1-8 16,4 0-10-16,5 0-9 0,7-2-12 15,2 4-28-15,7 0-60 0,0-1-92 0,-11 11-322 0,-8 7-1170 16</inkml:trace>
  <inkml:trace contextRef="#ctx0" brushRef="#br0" timeOffset="6624.9397">23100 7285 387 0,'0'0'468'16,"0"0"-59"-16,0 0-26 0,0 0-40 15,0 0-76-15,0 0-89 0,0 0-56 0,0 0-24 16,0 0-7-16,0 0-1 0,0 0-10 0,0 0-13 16,0 0-16-16,123-100-14 0,-104 81-8 0,-4 1-2 15,1-3 0-15,-4 0-1 0,-1 0-1 0,-1-4-3 16,-3 1-5-16,-2-3-2 0,2-1-3 16,-5-3-3-16,-1-1 0 0,-1-5-5 0,0 0-2 15,0-1-3-15,0 2 0 0,-1 4 3 0,-2 2 0 16,-1 4 3-16,1 4-1 0,0 4 3 15,-2 4 1-15,3 4 1 0,0 3 0 0,1 4-4 16,0 2-8-16,1 1-13 0,-3 1-12 0,3 8 5 0,-1 8 5 16,-1 5 13-16,1 8 7 0,0 6-2 15,0 5 0-15,1 5-1 0,0 4 1 16,0 3-2-16,1 0-1 0,1 0 1 0,-2 3-1 0,0-3 3 16,0 3 1-16,0-3-3 0,0 0 2 15,-3-2-3-15,-4-3-1 0,-3-5 0 0,2-6-5 16,2-9 3-16,0-7 1 15,3-7 3-15,-2-6 8 0,3-4 9 0,2-4 8 0,0-3 1 16,0-8 1-16,0-5-14 0,0-6-8 0,1-6-1 16,6-3-5-16,-3-4 10 0,3-1 3 0,2 0 3 15,-1-1 1-15,1 2-1 0,-1-1-1 16,2 3-2-16,3 1-2 0,-2 5-4 0,-1 5-4 16,0 5-1-16,0 5-6 0,-4 4 3 0,1 3-5 15,0 4-2-15,-3 1 5 0,3 4-10 0,-3 6 3 16,3 2 5-16,-3 5-2 0,3 4 8 0,-4 3 3 15,4 2-2-15,-4 1 2 0,-1 1-3 16,3 0-2-16,-1-2-1 0,4-2 0 0,2-4-2 16,0-4 2-16,1-3 0 0,0-4 2 0,0-3 4 15,-1-2 5-15,0-4 3 0,-1 0 6 16,-1-3 1-16,0-4 0 0,-3-2 0 0,3-4-6 16,-5-1 2-16,2 0 0 0,-2-2-4 0,-3-2 0 15,1 2 0-15,-1-1 2 0,0 2 1 0,1 0 5 16,-1 3-6-16,1 2-1 0,-1 3-2 15,4 4-9-15,-3 2 0 0,-1 1-8 0,1 0-8 0,0 1 4 16,0 7-3-16,0 4 8 0,3 2 7 16,-2 5 0-16,0 1 0 0,0 4 0 15,2 1-2-15,-1 1 1 0,0 1 1 0,4-2 0 16,-2-2-2-16,4-3 0 0,2-6-1 0,5-3 1 16,-3-4 4-16,5-4 3 0,0-3 5 0,-3 0-1 15,5-8 2-15,-4-2-2 0,0-4 1 0,0-2 1 16,-3-3 2-16,-2-1 1 0,-1-1-1 15,0-3-1-15,-1 0-3 0,-1-1 0 0,-1 1 1 16,-1 1 0-16,1 2 2 0,-3 2 0 0,3 2-4 16,-4 4-1-16,4 3-1 0,-5 5-2 0,3 1-4 15,-1 3-6-15,-1 1-3 0,3 1-5 0,-2 5 6 16,5 5 6-16,-2 4 1 0,-1 3 8 16,0 3-6-16,-2 4-1 0,-1 0 0 0,-3 3-5 15,0 0 3-15,-3 0-3 0,-2-2-5 0,-2-1-7 16,4-4-6-16,-3-5-5 0,3-3-6 15,-5-7-11-15,4-2-21 0,-4-4-28 0,-2 0-51 16,-1-7-93-16,-2-8-250 0,1 4-494 0,5 1-287 16</inkml:trace>
  <inkml:trace contextRef="#ctx0" brushRef="#br0" timeOffset="6733.0365">23597 7018 1576 0,'0'0'507'0,"0"0"-223"15,0 0-83-15,0 0-62 0,0 0-61 16,0 0-45-16,0 0-39 0,0 0-31 0,0 0-36 15,0 0-77-15,0 0-203 0,0 0-575 16,0 0-343-16</inkml:trace>
  <inkml:trace contextRef="#ctx0" brushRef="#br0" timeOffset="7284.4788">24853 7361 2157 0,'0'0'69'0,"0"0"-81"0,0 0 24 15,0 0 55-15,0 0 46 0,0 0 9 0,0 0-29 16,0 0-43-16,0 0-23 0,0 0 0 0,0 0 7 15,0 0 14-15,57-121 8 0,-43 95-2 16,4-2-2-16,-4 1-6 0,2 0-5 0,-3-2-7 16,0 0-8-16,-3 0-6 0,-3-1-7 0,0-1-3 15,-3-2-3-15,0-3-1 0,-2-2-3 0,-2-1 0 16,1 0 0-16,-1 1-2 0,0 0 1 16,0 5 1-16,0 2-2 0,0 7 4 0,0 5 5 15,-2 6 2-15,-1 5 2 0,0 6-6 0,-1 2-11 16,0 2-6-16,-2 11 2 0,-3 7 3 0,-3 8 7 15,-4 7 3-15,4 8-2 0,0 4-2 16,1 5-1-16,3 1-1 0,0 5-2 0,6 0-1 0,1-1-6 16,1 1-5-16,1-1-8 0,7-4-17 15,2-2-18-15,2-4-36 0,6-7-61 0,3-6-56 16,3-9-140-16,-3-10-301 0,-6-7-503 0</inkml:trace>
  <inkml:trace contextRef="#ctx0" brushRef="#br0" timeOffset="7460.9241">24923 6999 1492 0,'0'0'461'0,"0"0"-208"0,0 0-71 0,0 0-29 0,0 0-33 15,0 0-37-15,0 0-35 0,0 0-20 0,0 0-15 16,0 0-9-16,133-84-6 0,-90 84-18 16,1 3-31-16,-1 3-56 0,-3 3-83 0,-2-1-152 15,-13 0-319-15,-7-3-561 0</inkml:trace>
  <inkml:trace contextRef="#ctx0" brushRef="#br0" timeOffset="8818.0524">25178 7272 1036 0,'0'0'195'0,"0"0"-100"0,0 0 40 0,0 0 74 15,117-46 59-15,-92 32 13 0,1-1-56 16,-4-1-50-16,-4 1-41 0,-3 0-28 0,-5-3-21 15,-3 2-14-15,-5 0-14 0,-2 0-12 0,-3-1-10 16,-6 2-11-16,-1 1-5 0,-4 3-6 0,3 1-1 16,-2 4-1-16,2 1-3 0,-1 4-4 15,-2 1-3-15,1 1-4 0,0 9-1 0,1 4 1 16,-1 2-3-16,-1 8-2 0,5 1-1 0,2 4-4 16,2 2-5-16,4 2 0 0,1 2-5 15,3-2-2-15,7-1 2 0,3-3-3 0,4-2 7 16,1-5 8-16,4-3 6 0,1-5 7 15,5-4 4-15,1-3 1 0,1-6 2 0,1-1 2 0,-2-2-1 16,-2-7 2-16,-2-4 1 0,-3-3 0 16,1-1 4-16,-5-4 2 0,2-2-1 0,-3-1 6 15,-3-2-1-15,-2 0-3 0,0 0 1 0,-1 1-4 16,-4 1-3-16,1 4 1 0,-2 2-2 0,-1 4-2 16,0 6-2-16,-2 0-3 0,0 3-4 0,2 5-6 15,-1 0-7-15,2 0-2 0,-2 5 0 16,4 6 0-16,1 1 7 0,-3 5-1 0,1 2-1 15,-1 3 3-15,-2 1-3 0,-2 2-2 0,-1 1 0 16,-1-1-2-16,0 0-3 0,-4-1-2 0,-2-2-2 16,1-4-7-16,0-5 9 0,2-3 5 15,2-5 10-15,0-3 24 0,1-2 12 0,0 0 5 16,0-7-1-16,0-3-19 0,0-3-11 0,2-3-5 16,2-4-3-16,2-2 5 0,1-1-2 15,0 0 3-15,4-1 0 0,0 0 3 0,2 3-3 16,1-1-4-16,2 3 2 0,-3 4-8 0,-1 3 2 15,0 3 0-15,-2 4-5 0,-2 2 0 0,0 3-3 16,-1 0-5-16,-3 6 0 0,1 4 0 0,-2 3 4 16,-1 3 4-16,0 5-1 0,-1 4 2 0,-1 1-2 15,0 1-2-15,0 0 1 0,0 2 1 16,0 0-4-16,0-2-7 0,0-1-5 0,7-3-6 16,2-6 8-16,4-3 10 0,2-3 9 0,-1-5 8 15,4-3 1-15,-3-1 2 0,2-2 2 0,0 0 5 16,-1-8 0-16,-2 0 6 0,-1-5 4 15,-2-1-1-15,0-3 1 0,-1-2-3 16,-2-1-4-16,1-2 3 0,-1-2-5 0,0 2-2 16,1-1 0-16,-2 0-4 0,2-2 0 0,0 4 2 15,-2-1 0-15,0 2-4 0,2 5 3 0,-4 0-1 16,1 5-1-16,-2 2 5 0,0 5-11 0,1 1-3 16,-5 2-9-16,0 0-11 0,1 2 2 0,-1 5 2 15,1 4 5-15,1 3 11 0,-1 4-2 16,-1 3-3-16,1 1-1 0,0-1-7 0,0 2-1 15,3-3-2-15,1-2 0 0,2-2 2 0,1-4 7 16,1-3 4-16,0-3 5 0,-1-4 8 0,2-2-1 16,-1 0 2-16,1-4 3 0,1-5-7 15,-1-2 2-15,-1-3 0 0,2 0-1 16,-3-4 0-16,-1 0 1 0,1-1 2 0,-1 0-1 16,-2 1 5-16,0 1-5 0,-1 0-2 0,1 2 1 0,-2 4-9 15,-1 1 6-15,1 4 1 0,0 2-4 0,-2 2 3 16,0 2-14-16,-1 0-11 0,1 3-2 0,1 5 0 15,0 4 8-15,1 4 10 16,-1 4 1-16,1 3-4 0,-2 1 2 0,0 3-4 0,2 1-1 16,-3 1 5-16,0-1-6 0,0 1-1 0,0-3-3 15,1 0-5-15,3-5 0 0,2-5 6 16,0-5 4-16,2-3 6 0,0-2 6 0,1-5 3 16,-3-1 5-16,2-1 5 0,1-8 2 0,-1-3 0 15,1-1-1-15,-1-5-5 0,-1-1 0 0,3-4 0 16,-3 0-3-16,0-2 5 0,0 1-3 15,2-1-1-15,-1 2 0 0,1-2-3 0,2 0 0 16,-1-1 0-16,2 2-1 0,1 0-3 16,4 1 1-16,-3 4-2 0,1 1 0 0,0 4 8 15,0 2-10-15,-1 5-1 0,-3 3-1 0,-1 3-11 16,0 1 2-16,-1 1-2 0,-3 5-1 0,-2 4 3 16,2 3 0-16,-4 3 3 0,0 3 2 0,-2 3 2 15,0 4-1-15,-2-1 1 0,-4 2 0 16,1 0-1-16,-1-1 1 0,4-3-2 0,0-1-1 0,2-2 1 15,2-3 2-15,4-2 3 0,1-1 3 16,3-2-3-16,1-5 3 0,3 0 1 0,0-3 2 16,2-3 3-16,-1-1 0 0,4-3 0 0,-4-6-1 15,2 1 4-15,-2-7-1 0,1 1 0 16,-1-5 1-16,0 0-3 0,-4-3 2 0,1-1-3 16,-1-1 1-16,-3-1 1 0,0 0-2 0,-2 1 1 15,-1 1 1-15,-1 0 1 0,-2 6 3 0,-2 0 5 16,0 1 4-16,0 6 0 0,0 2 6 0,-2 2-4 15,-1 3-7-15,2 3-5 0,-2 0-14 16,0 6-2-16,-2 6 0 0,1 4-2 0,-2 4 5 16,2 3 0-16,0 4-2 0,3 2 3 0,0 1-2 15,1 4 0-15,-3-1-5 0,0 2-10 16,-1-2-13-16,3-1-24 0,1-3-22 0,0-5-15 16,4-6-22-16,7-4-41 0,1-5-76 15,-2-2-300-15,-3-4-1102 0</inkml:trace>
  <inkml:trace contextRef="#ctx0" brushRef="#br0" timeOffset="9002.877">27327 7232 2409 0,'0'0'65'0,"0"0"-53"0,0 0 62 0,0 0 52 16,0 0 22-16,0 0-2 15,-55 127-31-15,36-101-39 0,2-1-25 0,1 1-23 0,-3-1-18 16,5 0-17-16,-1-2-31 0,4 0-38 15,4-2-50-15,4 0-67 0,3-3-71 0,3-4-534 16,2-6-777-16</inkml:trace>
  <inkml:trace contextRef="#ctx0" brushRef="#br0" timeOffset="9752.7167">28147 6749 1152 0,'0'0'451'0,"0"0"-145"0,0 0-64 0,0 0-51 15,0 0-38-15,0 0-38 0,0 0-32 0,0 0-23 16,0 0-18-16,0 0-12 0,0 0-2 16,0 0 1-16,0 0 2 0,0 0 0 0,55 64-3 15,-43-37-2-15,-1 4-2 0,1 4-4 0,0 0 0 16,-1 3-4-16,-2 4 0 0,-3 2 3 0,-6 0 2 15,0 4 1-15,-8-2-4 0,-1 0-8 16,-3-2-6-16,-3-3-1 0,-2-1-2 16,-3-3 0-16,0-5 0 0,-3-3-2 0,1-5 0 0,0-5-2 15,1-5-2-15,0-5 3 0,4-6 2 16,-2-3 4-16,3-3 4 0,-2-8-4 0,5-5 1 16,-1-3-3-16,4-3 1 0,3-3 3 0,0-2-1 15,7-2 4-15,0-1-2 0,7 0 1 0,3 1 2 16,1 1-3-16,5 3 2 0,0 2-6 0,3 5-2 15,0 3-3-15,-3 7-4 0,1 2 2 16,1 6-3-16,0 0 1 0,1 6-1 0,1 4 1 16,2 3 1-16,0 2-1 0,0 5 5 0,1 1-3 15,1 0 0-15,1 3 4 0,-3-2-5 16,5 2 4-16,-3-3 3 0,4-1-1 0,-3-3 4 16,1-1-4-16,-1-3-2 0,1-4 1 0,-1-1-4 15,0-3 6-15,-5-3 2 0,-1-2 0 0,-5 0 7 16,3-3-4-16,-5-6 5 0,-1-3 0 0,0-3 3 15,2-2-3-15,-3-3-1 0,-3-3-3 0,2-1-5 16,-1-1 4-16,-4-5 1 0,2 1-1 16,-4-3-3-16,0-3 0 0,-2-1-3 0,0-1 1 15,0-1 4-15,-2-2-3 0,-8 2 1 0,-3 0-4 16,-5-1-2-16,-6 1 4 0,-3 3 2 16,-3 2 5-16,-3 6 4 0,-4 3-4 0,1 4-2 15,-2 4-4-15,-2 5-3 0,-1 2 2 0,1 6-2 16,4 3-4-16,3 0-2 0,7 7-13 0,3 3-12 15,4 5-24-15,2 2-28 0,2 5-42 16,4 5-59-16,3 2-60 0,4 1-171 0,3-5-503 16,0-9-405-16</inkml:trace>
  <inkml:trace contextRef="#ctx0" brushRef="#br0" timeOffset="10950.1074">28908 7006 2745 0,'0'0'70'0,"0"0"-64"16,0 0-16-16,0 0 13 0,0 0 14 0,0 0 14 16,0 0 5-16,0 0-1 0,-118 30-1 15,101-13-8-15,0 4-6 0,4 3-8 0,3 2-5 16,2 1 1-16,2 2-10 0,2 0 6 0,4-2-1 15,0 0-6-15,10-2 6 0,0-3-5 16,6-4 4-16,0-1 1 0,3-5 3 0,1-4-1 16,-2-2-2-16,-2-5 2 0,1-1-2 0,1-2 5 15,-4-6 1-15,3-5 1 0,-3-2 3 16,2-3-4-16,-4-3 3 0,-2 0 0 0,1-2 3 0,-3-1 5 16,-4 3 1-16,2 0 2 0,-4 2-2 15,-1 4 2-15,-1 3-1 0,0 4-4 0,0 2 1 16,0 3-11-16,0 3-12 0,0 0-14 0,0 2-13 15,0 3 8-15,0 6 7 0,1 1 12 0,3 4 7 16,-1 2-5-16,-1 3-3 0,5-1-1 0,-3 0-1 16,4-1-1-16,3-2-1 15,1-1 3-15,4-4 2 0,0-1 6 0,2-4 4 0,1-2 2 16,1-1 4-16,0-4-4 0,-2 0 1 0,0-6-1 16,-2-2-1-16,4-2 3 0,-3-3-1 15,-2-2 0-15,4-3 2 0,-5 1-1 16,2-5-1-16,-2 1-1 0,0-3 4 0,-1-2-7 0,-3-1 1 15,1-2-1-15,-1-1-7 0,-1-3 6 0,0 0-1 16,0-1 0-16,-4-3 7 0,2-3-8 0,0-2-1 16,-3 0-3-16,2 1-2 0,-5 1 6 15,0 1 0-15,-1 2 2 0,0 4 0 0,-1 1 2 16,-6 6 2-16,4 5 2 0,-4 4 5 0,4 6-8 16,-2 3-4-16,3 2-6 0,1 6-16 15,0 0-3-15,-1 6-4 0,-2 5 4 0,1 6 14 16,-1 5 4-16,-1 6 4 0,4 5-1 0,-1 6-2 15,0 2 0-15,2 7-1 0,-2 3-1 0,2 3 0 16,-3 2 3-16,1 3 1 0,-5-2 1 16,-1 1 4-16,-2 0-6 0,0-3 0 0,-3-3-1 15,5-3-3-15,-1-5 2 0,1-5 0 0,2-5-1 16,3-6-2-16,2-6 1 0,1-6 3 16,0-5 3-16,0-6 7 0,0-3 11 0,0-2 11 0,0-3 2 15,2-6-5-15,1-6-8 0,3-2-11 16,0-6-1-16,-1-3 2 0,0-4-4 0,1-1 2 15,2-3 0-15,-1-1 3 0,0-2 0 0,2 1 0 16,0-3 0-16,2 1-3 0,1 2 3 16,3-1-2-16,-2 1-1 0,6 1 1 0,0 2-6 15,2 2-2-15,2 2-3 0,-2 7-4 0,2 4 1 0,-2 7-1 16,-4 2-2-16,2 8-1 0,-4 1-3 16,-1 3 0-16,-3 5 1 0,0 3 2 15,-3 3 3-15,-2 2-1 0,-1 3 2 0,-3 1 1 16,-1 1 2-16,-1-1-1 0,-1 1 3 0,-3-2-2 15,-5-1-1-15,-1 2 1 0,-4-2 0 16,-1 2 1-16,-5-2 1 0,-1-1-2 0,-1 0 0 0,-1-5-3 16,5-2-1-16,1-4 3 0,6-1 3 15,5-4 12-15,2-1 5 0,2 0 3 0,1 0 0 16,1-4-3-16,0 1-3 0,1 0-4 0,2 1-2 16,5-1-8-16,2 2 0 0,1 1 0 0,0 0-1 15,4 7 3-15,-1 1 0 0,0 2 0 16,3 3 2-16,-1 2-4 0,-1-1 4 0,4 2 1 15,-2-1 0-15,2 1 2 0,0-4-2 0,1 1 1 16,5-1-3-16,-2-2 4 0,-1-2-1 16,5-2 1-16,-4-2 4 0,-1-3-3 0,1-1 5 15,-2 0 0-15,-5-2 2 0,2-5 2 0,-5-2-2 16,3-2-4-16,-3-2-2 0,-2-2-2 0,1-1 2 16,-2-1-3-16,-2-2 1 0,1 0-4 15,-6 0 0-15,2 2-1 0,-4 1 0 0,-1 2 1 16,0 3-2-16,-1 1-1 0,-5 4 1 0,3 1-4 0,-5 4 2 15,0 1 0-15,0 0 0 0,-3 7 4 16,-2 3-2-16,2 3-1 0,-1 2 1 16,1 1-2-16,3 2 0 0,0-2 1 0,6 3 0 15,2-2-1-15,0-1 0 0,4-1-2 0,4-2 0 0,1 0 1 16,3-3-5-16,4-1-7 0,-2-1-15 16,5-1-26-16,1 0-42 0,1-3-72 15,0 0-145-15,-3-2-768 0,-8-1-571 0</inkml:trace>
  <inkml:trace contextRef="#ctx0" brushRef="#br0" timeOffset="11934.1083">19731 8077 1696 0,'0'0'303'0,"0"0"-113"0,0 0-62 0,0 0-46 16,0 0-35-16,0 0-22 0,0 0-3 0,0 0 17 0,0 0 15 16,0 0 7-16,0 0-4 0,-57 149-12 15,53-107-9-15,1 3-5 0,3 1-7 0,0 1-5 16,2 0-5-16,3-1-8 0,1-1-3 0,4-1-8 16,1-5-4-16,1-3-2 0,5-6-4 15,0-6 7-15,3-6 6 0,2-3 6 0,0-5 6 16,0-6 5-16,2-4 1 0,-2 0 3 0,3-7 4 15,1-5-3-15,-2-4 5 0,-1-5 0 0,-1-2-2 16,-1-6 5-16,-4-3-3 0,0-4 0 0,-4-5-1 16,-3-2-6-16,-1-1-3 0,-6-5-2 0,0-1-7 15,-3-3-1-15,0 2-3 0,-1 2-5 0,-3 4-8 16,0 4-9-16,0 5-17 0,2 7-13 16,1 5-15-16,1 5-22 0,0 7-25 0,0 4-62 15,0 4-194-15,0 3-319 0,0 1-791 0</inkml:trace>
  <inkml:trace contextRef="#ctx0" brushRef="#br0" timeOffset="12465.1577">20277 8420 1880 0,'0'0'172'15,"0"0"-140"-15,0 0-7 0,0 0 61 0,0 0 39 16,0 0 11-16,0 0-15 0,0 0-25 15,0 0-20-15,14 124-11 0,-21-101-1 0,-3 2-5 0,-3 1-8 16,2 0-6-16,-2 0-17 16,1-3-13-16,2-2 1 0,3-3-8 0,2-3-2 15,1-5 3-15,2-2-8 0,0-3 4 0,1-3 8 16,1-2 12-16,0 0 17 0,1-5-2 0,4-4-8 16,3-4-15-16,5-5-12 0,3-3-5 0,1-2 3 15,-2 0 2-15,1 0-6 0,-1 0 5 16,-2 2-3-16,0 3 0 0,-1 3 6 0,-1 1-6 15,-3 5 0-15,-2 2-1 0,2 3-11 0,-3 4-1 16,-1 0-3-16,-2 3-2 0,0 6 4 0,1 5 5 16,0 3 6-16,-2 3 1 0,0 3 8 0,0 2-7 15,1-1-2-15,0 3 2 0,1-3-6 16,-1-2 4-16,6-3 0 0,-1-6-1 0,3-4 5 0,4-2 2 16,-3-4 0-16,4-3 3 0,-1 0-1 15,-3-8 1-15,2 0 0 0,-1-5 5 0,0-1-4 16,-2-2 2-16,-1-3-1 0,-2 1 1 15,2 0 6-15,-4-1-3 0,0 4 6 0,-3 0-2 16,1 4 1-16,-2 3 6 0,-1 2 1 0,2 2-1 16,-2 3-7-16,1 1-10 0,0 0-13 0,-1 5-2 15,5 2 4-15,0 6 0 0,0 2 5 16,1 2 1-16,3 1-11 0,2 2 3 0,-1 0-5 16,1 1-6-16,4 1 1 0,-2-1-25 0,-1 0-29 15,-1-3-42-15,0-3-53 0,2-6-34 16,-3-4-61-16,-3-5-145 0,2 0-415 0,-7 0-526 0</inkml:trace>
  <inkml:trace contextRef="#ctx0" brushRef="#br0" timeOffset="12597.2089">20671 8501 592 0,'0'0'828'0,"0"0"-409"16,0 0-149-16,0 0-91 0,0 0-42 0,-40-126-36 16,37 112-36-16,2 3-24 0,1 3-26 15,0-1-23-15,0 5-32 0,4 1-36 0,1 3-43 0,2 0-83 16,1 6-190-16,-3 2-465 0,0-3-96 15</inkml:trace>
  <inkml:trace contextRef="#ctx0" brushRef="#br0" timeOffset="13617.7899">20811 8461 2337 0,'0'0'147'0,"0"0"-70"16,0 0-15-16,0 0-3 0,0 0-5 15,0 0-6-15,0 0-11 0,0 0 1 0,0 0 11 16,0 0 5-16,0 0 1 0,0 0-10 0,0 0-11 16,83 110-9-16,-68-86-9 0,-4 0-6 15,2 0-3-15,-2-1-4 0,-3-2-2 0,1-4 5 0,-2-1-3 16,-4-3-1-16,2-4 0 0,-2-2-7 16,-2-3 4-16,0-4 7 0,0 0 6 0,0-3 6 15,2-5-5-15,2-2-8 0,0-2-5 0,0-4-1 16,3 1 4-16,-2-2 6 0,1 2 1 0,2 0-2 15,-3 2 5-15,0 3 0 0,3 1 0 16,-4 3 3-16,1 1-5 0,2 3-3 0,0 1-3 16,3 1-4-16,0 0 1 0,2 0 0 0,4 3 3 15,1 1-2-15,2-3-1 0,2 2 0 16,0 0-2-16,-2-3 5 0,0 0-2 0,-2 0 2 0,-3-2 0 16,2-3-1-16,-4-1 1 0,-3-4 4 15,0-1-1-15,-3-1 1 0,-4-3 1 0,-1 1-5 16,-2-1-1-16,0-1 2 0,-3 4-1 15,-6-3 1-15,-3 4-1 0,1 1 1 0,-4 3-2 16,2 1 0-16,1 2-1 0,-1 3 3 0,2 1-3 16,-1 4-3-16,2 5 0 0,2 1-3 0,-1 4 0 15,2 3 2-15,-1 1 0 0,5 1-2 16,0 4 0-16,2 0 0 0,1 1-1 0,0 2 3 0,0-2 0 16,3-2-2-16,1-3 0 0,4-5-5 15,2-1 3-15,1-6 6 0,1-3 0 16,4-3 8-16,-2-1-3 0,3 0-4 0,0-5 0 15,-1-5-1-15,-1 0 3 0,0-2 4 0,-4-4 1 16,1 1-1-16,-2-2 0 0,1-1 0 0,-2-2 1 16,0 1 3-16,0 1-4 0,1 1 0 0,-2 2-2 15,-3 2-2-15,2 3 2 0,-1 3 1 16,-2 3-3-16,-3 0-2 0,1 3-6 0,-1 1-7 16,1 0 2-16,0 6-1 0,0 3 5 15,-1 3 4-15,0 3 0 0,1 2 0 0,2-2-2 0,-1 3 1 16,-2-1 0-16,4 0 1 0,0-2-3 0,-1 2-6 15,2-4 0-15,2-2 0 0,2-3 3 16,-1-2 8-16,-1-5 2 0,3-1-1 0,1 0 0 16,-1-5-1-16,0-5 0 0,0-1 3 0,-1-4-1 15,1-1-1-15,-1 0 0 0,-1-2-4 0,-1-2 4 16,-3 1 1-16,2-2 0 0,-3 1 2 0,2 0-1 16,-1 3-3-16,1 0 2 0,-1 3-1 0,1 2 0 15,0 3 1-15,-2 3-2 0,4 3-3 16,-4 2-3-16,4 1-2 0,-3 2 0 15,2 6 6-15,2 2-1 0,-2 4 1 0,-2 2-1 0,1 2-2 16,-4 1 2-16,-1 0 2 0,-1 2 0 16,0-1 1-16,-3 3-3 0,-5 0-2 0,-2 1-2 15,-2-1 0-15,1 0-3 0,2-4-2 0,0-2-4 16,7-4-3-16,1-7 6 0,1-2 6 16,0-3 10-16,4-1 11 0,5-1-7 0,1-4-3 15,2-5-5-15,5-1-6 0,-1 0 7 0,1-4 1 16,2 2 2-16,-2-3 1 0,-2 0-2 0,2-1 1 15,-4-1 1-15,1 0 2 0,-1-2-1 0,-3 1-3 16,-2 0 1-16,1 0-4 0,-1 0 3 0,0 1 4 16,-3 2-1-16,0 2 5 0,-3 3-3 15,-1 1 0-15,1 4 0 0,0 2-4 0,-2 4-1 16,0 0-8-16,0 0-4 0,0 7-1 16,-4 2 2-16,2 4 7 0,-1 2 1 0,-2 3 4 0,4 2-4 15,1 0-1-15,0 2-1 0,0 2-5 16,1-2 2-16,4 3-4 0,-2-3-10 0,6-1-18 15,-1-1-27-15,3-5-17 0,2-4-35 0,-2-4-38 16,2-5-66-16,0-2-277 0,-6 0-578 0,-1-3-128 16</inkml:trace>
  <inkml:trace contextRef="#ctx0" brushRef="#br0" timeOffset="13744.4398">21987 8308 1508 0,'0'0'373'0,"0"0"-230"16,0 0-32-16,0 0-9 0,0 0-8 0,0 0-24 15,0 0-61-15,0 0-43 0,0 0-38 16,0 0-36-16,0 0-76 0,0 0-409 0,0 0-826 0</inkml:trace>
  <inkml:trace contextRef="#ctx0" brushRef="#br0" timeOffset="14433.1722">22075 8588 1891 0,'0'0'109'16,"0"0"-57"-16,0 0 32 0,0 0 35 0,62-139 31 15,-53 107 12-15,-2 0-26 0,1-2-26 0,-1-2-27 16,-3 0-16-16,3-1-21 0,-5 2-11 0,4-2-6 16,-3 1-7-16,0 1-1 0,1 0 0 15,-2 4 4-15,-1 4 3 0,-1 4 6 0,0 7 8 16,0 5 2-16,0 6-3 0,0 2-17 0,0 3-18 15,0 9-11-15,-4 6-6 0,-2 7 8 0,-4 6 7 16,1 7-1-16,0 5 4 0,2 5-7 16,-1 2-3-16,1 6-2 0,3 2-5 0,-2 2 3 15,2 2-9-15,-3-4-11 0,3-2-21 0,-2-3-25 16,2-4-27-16,0-6-13 0,4-5 0 0,2-9-16 16,4-7-10-16,1-8-35 0,-4-6-18 0,3-5-19 15,-2-5-4-15,2-8 33 0,-2-4 38 16,4-4 58-16,-2-4 54 0,2-2 37 0,1-1 17 0,-2-2 31 15,1 0 41-15,0-1 45 0,1 4 38 16,1-1 18-16,3 3-10 0,-1 1-27 0,-1 2-18 16,1 3-23-16,-1 0-10 0,-2 4-3 0,1 1-9 15,-2 5-7-15,-2 4-18 0,2 2-20 16,2 3-22-16,-1 1-15 0,1 6-5 0,1 4-3 16,-1 3 0-16,1 1-2 0,1 3-3 0,0 0 0 15,2 1-4-15,-2-1 5 0,6 1 0 16,-5-4 0-16,4-1 5 0,-4-1-6 0,-2-4 0 15,0-3-1-15,-1-2 0 0,-1-2 5 0,2-2 0 16,-3 0 3-16,1-2-2 0,1-4 1 0,-3-1 1 16,1 0 1-16,0 2 5 0,-1-2-2 15,-3 3 0-15,-2 0 2 0,2 3-6 0,-3 1-3 16,-1 0-4-16,1 3-3 0,-1 6 0 0,0 3 3 16,0 7 3-16,-7 4 0 0,1 4 2 0,-8 3-1 15,2 4-2-15,-3 3 0 0,-1 0-2 16,-2 5 5-16,3 1 1 0,-4 0 3 0,-2 1-5 15,-4-1 0-15,-1 2-4 0,-4-2 0 16,0-4 3-16,-1-1-1 0,3-7-1 0,6-6-2 16,4-7-2-16,7-8 1 0,5-4 1 0,2-5 6 0,1-1 1 15,0-3-5-15,-1-9-12 0,4-2-18 16,0-6-30-16,1-6-31 0,8-3-39 0,3-3-61 16,6-4-164-16,-7 9-568 0,-2 9-663 0</inkml:trace>
  <inkml:trace contextRef="#ctx0" brushRef="#br0" timeOffset="14627.1076">22852 7807 2507 0,'0'0'97'0,"0"0"-65"0,0 0-3 0,0 0 20 15,0 0 31-15,0 0 7 0,0 0-20 0,0 0-21 16,0 0-23-16,0 0-19 0,8 141-24 15,-9-110-28-15,0 1-48 0,1 4-69 0,0 2-102 16,0-8-335-16,0-10-927 0</inkml:trace>
  <inkml:trace contextRef="#ctx0" brushRef="#br0" timeOffset="14886.3205">22810 8581 1873 0,'0'0'100'15,"0"0"-22"-15,0 0 24 0,0 0 35 16,93-117 24-16,-73 95 2 0,1 2-23 0,0 2-27 16,1 6-14-16,-1 1-13 0,-3 5-10 0,-1 2-12 15,0 4-13-15,-5 0-11 0,-1 6-10 0,-2 5-1 16,-4 1-3-16,1 4 4 0,-5 3-1 0,-1 2-6 16,0-1-4-16,-9 3-9 0,-2-1-2 15,-3 0-1-15,-3-1-1 0,-3-2 0 16,0-2-2-16,1 0-4 0,-1-5-3 0,3-1-1 15,0-2-8-15,0-2-12 0,4-3-20 0,0-1-28 16,3-3-32-16,2 0-45 0,1-2-72 0,6-1-299 16,0-1-1117-16</inkml:trace>
  <inkml:trace contextRef="#ctx0" brushRef="#br0" timeOffset="16303.0836">23792 8524 848 0,'0'0'150'16,"0"0"-98"-16,0 0 38 0,0 0 34 0,0 0 33 15,0 0-1-15,0 0-21 0,0 0 9 0,0 0 2 16,0 0-2-16,0 0-11 0,67-127-14 16,-49 104-15-16,2-4-8 0,-1 0-6 0,-2-1-9 15,-2-2-10-15,0 1-12 0,-4-2-12 0,1-1-13 16,-3-4-5-16,-2 1-6 0,0-3-8 0,0-2-1 15,-4 2-6-15,2 2-3 0,-4 0 4 16,-1 5-1-16,0 3 5 0,-1 8 7 0,-4 3 1 16,1 6 3-16,-1 3-5 0,2 5-8 0,-2 3-11 15,0 5-4-15,-2 9-3 0,1 6 1 16,-3 5 6-16,1 6-4 0,1 2-2 0,4 5 1 16,1 5-2-16,2 3 0 0,0 5-2 0,3 1-4 0,5 4-5 15,3-1-9-15,0 0-11 0,3-2-23 16,2-4-27-16,1-9-19 0,1-6 3 0,1-6 24 15,0-9 32-15,0-3 31 0,-3-8 15 16,-2-3 5-16,-3-5 7 0,0 0 2 0,-2-8 3 16,1-3 1-16,-1-3-2 0,1-3 4 0,-2-3 4 15,-3 0 8-15,3-1 2 0,0-1 6 0,-3 0 3 16,3 0 4-16,1 0 4 0,2 2-4 16,-1-3-2-16,3 5-7 0,4 1-12 0,2-3-3 15,4 2-7-15,5 3-4 0,4 0 1 0,5-1 0 16,-1 2 1-16,3 1 5 0,0 2 5 0,-3 2 2 15,0 2 6-15,-5 2 1 0,-7 1-6 16,-6 1-1-16,-5 3-6 0,-6-2-4 0,-3 2-3 16,-4 0-8-16,0 0-3 0,-1 2 1 0,-5 5 0 15,-6 3 6-15,-4 5 1 0,-4 0 0 0,-2 4-3 16,-4 0 1-16,2 3-4 0,-5 3 0 0,4 0 1 16,-2 2-5-16,2 1 2 0,0 2-3 15,4-4-5-15,2-1 2 0,6-3-5 0,3-3-2 0,5-3 2 16,2-4-2-16,3-3 6 15,3-2 3-15,4-3 0 0,3-2 3 0,1-2 2 16,6 0-1-16,-3-2 0 0,5-7 4 0,1-2-6 16,1-3 4-16,-2-2 2 0,0-2-4 0,-1-2 3 15,-4-1-1-15,1-2 3 0,-2-2 1 0,-1 1 0 16,-2 0 0-16,-3 2 0 0,-2 4 3 0,-4 3-2 16,4 4 2-16,-5 1-3 0,0 5-4 0,0 2 0 15,0 1-6-15,0 2-11 0,0 0 2 16,0 3-5-16,0 4 4 0,0 3 7 15,0 2-6-15,0 2 5 0,0 2-1 0,3 2-4 16,4-1 0-16,0 2 3 0,6-5-4 0,-1-1 4 16,1-4 7-16,5-2 1 0,-3-7 6 0,3 0 5 15,1 0-3-15,-2-10 3 0,-2-2-1 0,2-4 0 16,-3-3 7-16,2-3-1 0,-2-1 0 0,-2-2 1 16,1 0-3-16,-2 0-3 0,-1-1-2 15,2 1-2-15,-2 3-7 0,0 0 6 0,2 4-1 16,-1 2-3-16,0 7 11 0,4 4-12 0,-3 4 0 15,1 1 0-15,3 4-10 16,-1 7 6-16,0 5 1 0,0 3-2 0,-2 2 4 0,0 2-3 0,-1 1-1 16,-4 2 1-16,-4 1-1 0,-4 0-3 15,0-1-1-15,-7 3-2 0,-5-1-4 0,-6-3 0 16,-2 1-3-16,0-5-12 0,1 0 0 0,0-3-7 16,3-6 0-16,6-2 13 0,0-3 9 15,8-4 17-15,0-2 16 0,2-1 7 0,0 0-5 16,6-4-10-16,4-3-12 0,4-1-9 0,3 0 10 15,3-1 0-15,5 0 3 0,-1-2 3 0,5-2-8 16,0 1 6-16,0-3 2 0,0-2-1 0,-3-3 7 16,1 0-3-16,-2-4-3 0,-1 0 2 15,-2-2-1-15,-4 0 1 0,-2 0 4 0,-3-1-1 16,-3 2-1-16,-3 2 9 0,-5 1 6 0,-2 2 4 16,-3 2 14-16,-7 3-8 0,-1 4 1 0,-1 2-1 15,-5 4-14-15,2 5 2 0,-4 0-4 16,-1 7-7-16,2 5-1 0,-1 4-3 0,5 4-6 15,0 4 0-15,4 2 2 0,5 2-2 0,2 1 2 16,3 3 0-16,0 1-5 0,5-1 1 0,5-1-1 16,4-1-3-16,0-5 6 0,2-4-5 0,0-4-5 15,1-2-6-15,-3-3-10 0,4-4-13 16,-3-3-19-16,3-3-34 0,-1-2-51 16,2 0-81-16,-6 0-281 0,-3-1-1121 0</inkml:trace>
  <inkml:trace contextRef="#ctx0" brushRef="#br0" timeOffset="17618.0972">25600 8378 1934 0,'0'0'318'0,"0"0"-167"0,0 0-38 16,0 0-6-16,0 0 2 0,0 0-14 15,0 0-15-15,0 0-16 0,0 0-15 0,127-113-4 16,-105 90-6-16,3 1-6 0,-2-4-1 0,2 0-6 16,-1-3-2-16,-2 0 0 0,-1-2-3 15,-3-1-2-15,0-1-7 0,-4-1-4 0,0-1-3 16,-1-4 1-16,-3 2 0 0,0-4 0 0,-4 2-1 16,1 1-5-16,-3 2 3 0,-1 3 0 15,-3 3 2-15,0 5 3 0,0 4 0 0,-6 6-2 16,3 6-1-16,-1 5-5 0,0 4-8 0,-2 6 0 15,1 8 0-15,-5 5-1 0,1 7 6 0,-1 3-1 16,0 6-1-16,3 3 4 0,1 5-4 0,1 5-3 16,2 5 1-16,2 3-3 0,-1 1 1 15,2 0 3-15,0 1-6 0,0 0-4 16,0-3-10-16,4-3-18 0,0-5-21 0,4-6-17 0,0-8-1 16,5-10 14-16,-2-4 23 0,2-8 23 15,1-7 15-15,-1-4 8 0,3-1 3 0,-2-9 6 16,3-4 0-16,-3-4 1 0,2-3 5 0,-3-5 4 15,-4-1 8-15,1-6 7 0,-1 1 4 0,-1 0 1 16,-1 1-2-16,1 1-3 0,0 1-1 0,0 1 2 16,3 2-1-16,2 1-3 0,2 4-3 0,1 1-7 15,4 4-4-15,1 0-4 0,1 5-4 16,3 0-3-16,1 6-1 0,2 2 1 0,-3 1-1 16,-2 2 6-16,-3 0-5 0,-5 5 1 0,-4 1 0 15,-4 1-6-15,-6 3 1 0,-1-1 0 16,-5 6 0-16,-6 1 7 0,-6 3 0 0,-4 3 0 15,-2 3-1-15,-5 0-5 0,-1 1 1 0,0 0 0 16,-1 2 0-16,1 0-1 0,3-2-5 0,4 1-1 16,5-4-2-16,5-3-3 0,6-3 4 15,6-6-2-15,0-3 2 0,5-3 3 0,7-3 1 16,2-2 0-16,6 0-1 0,3-6-3 0,2-3-4 16,2-2-1-16,-1-3 1 0,1 0 1 0,-3-2 5 15,-2 1 4-15,-3 3 0 0,-3 0-1 16,-5 2 1-16,-3 4 2 0,-3 0 0 0,-5 4 4 15,0 0-5-15,0 2-9 0,0 0-2 0,-6 5-4 16,-1 3 6-16,-3 0 6 0,0 4 2 0,0 2 1 16,3 0-6-16,2 3 1 0,2 1-2 15,3-1 0-15,0-1 3 0,6 1 0 0,6-3 2 0,3-2-1 16,4-2 2-16,3-2 2 0,3-2-1 16,2-3 6-16,-2-2-3 0,4-1-1 0,-4-1 1 15,-2-6-2-15,0-3 4 0,-5-4 3 16,2-1 2-16,-1-5 1 0,-4-4-4 0,2-4 1 15,-4-1-2-15,2-4 2 0,-4-2-1 0,1 0-5 16,1-4 1-16,-3-3-8 0,1-2 4 0,3-3 0 16,1-2-1-16,0-1 1 0,1 1-3 0,-1-2 0 15,0 4 0-15,0 0 2 0,-4 3 0 0,-2 6 2 16,-3 4 0-16,-5 8 1 0,-1 6 0 16,0 7 0-16,-4 6-4 0,-3 7-6 0,-3 2-2 15,-3 12-2-15,-5 9 4 0,-2 6 0 16,-2 5 1-16,0 5 1 0,0 6-1 0,3 5-3 15,2 4-1-15,-1 6-1 0,6 2-2 0,2 2 3 16,-1 1-4-16,2 2-6 0,4-5-9 0,1-5-18 16,4-5-16-16,5-8-1 0,8-9 10 15,4-9 23-15,4-8 19 0,2-5 10 0,2-6 1 0,1-6-3 16,-3-1 5-16,3-9 1 0,-3-5 3 16,2-7-1-16,-2-4-1 0,0-6 0 15,-2-5 1-15,1-1 1 0,1-4-1 0,-3-2-4 0,2-3 0 16,-1-2-4-16,-1-3 3 0,2-3 2 0,0-2 0 15,-1-2 2-15,-2 2-3 0,1 3-1 16,-7 7 8-16,0 6 13 0,-7 8 15 0,-3 7 16 16,-3 9 3-16,0 6-11 0,-8 6-12 15,-3 4-8-15,-4 11-10 0,-6 7 0 0,1 7-3 16,-4 9-7-16,2 4-1 0,2 4-1 0,5 7 1 16,4 4 1-16,1 1 0 0,2 3-1 0,4 0-3 15,1 2-3-15,0-3-4 0,2-3-9 0,1-5-6 16,0-5-9-16,4-4-13 0,3-9-9 15,3-5-7-15,5-6-12 0,0-2-39 0,4-4-83 16,3-4-199-16,-6-4-639 0,-3-1-379 0</inkml:trace>
  <inkml:trace contextRef="#ctx0" brushRef="#br0" timeOffset="18128.6698">27946 8404 1351 0,'0'0'92'16,"0"0"-65"-16,0 0 3 0,0 0 33 0,8-129 48 15,0 94 43-15,-3-1 31 0,1-1 5 0,2-4-9 16,-5 1-19-16,4-1-29 0,-5 0-28 16,3 1-31-16,0 0-18 0,-3 1-15 0,5-2-4 15,-5 4-9-15,3 2-13 0,0 2 0 16,-3 6-6-16,3 3 4 0,-3 7 6 0,-1 6 0 0,-1 5-2 16,0 4-8-16,0 2-11 0,0 6-4 15,-3 7 1-15,-5 6 6 0,-1 6 2 0,-2 6 2 16,1 5-1-16,2 3-4 0,4 5 9 0,-3 0-9 15,5 4 2-15,2 1-4 0,0-1-9 16,0 2-6-16,4-1-24 0,3 0-28 0,2-2-48 16,1-1-81-16,2-2-168 0,-3-13-544 0,-3-11-506 0</inkml:trace>
  <inkml:trace contextRef="#ctx0" brushRef="#br0" timeOffset="18330.9175">27985 7965 2203 0,'0'0'41'0,"0"0"-88"15,0 0-15-15,0 0 9 0,0 0 18 0,0 0 20 16,0 0-7-16,0 0-30 0,0 0-50 0,0 0-71 16,0 0-100-16,125 4-193 0,-118 2-319 15,0-1 626-15</inkml:trace>
  <inkml:trace contextRef="#ctx0" brushRef="#br0" timeOffset="18983.9735">24142 8189 0 0,'0'0'0'0,"0"0"279"0,0 0 136 16,0 0-20-16,0 0-42 0,0 0-69 0,0 0-60 16,0 0-43-16,124 6-35 0,-97-6-26 15,4-1-23-15,7-1-18 0,2 0-18 0,4 2-16 16,5 0-14-16,3 0-12 0,2 0-8 0,4 0-5 15,2 3-4-15,2-1 2 0,6-1-2 16,1 2 2-16,6-1-2 0,0 1 0 0,7 0 0 16,3 0-2-16,2 0 3 0,5 0-2 0,3 0 1 0,0-1-2 15,4 1 0-15,-2-3 0 0,3 0 0 16,-1 0 2-16,1 0-1 0,1 0-1 16,-3-4 0-16,2-1-1 0,-4 0 2 0,0 1 2 0,2-2 0 15,-4 1 3-15,2 0-4 0,0 1 4 0,0 0 0 16,1 1-4-16,-3 1 3 0,0 1-2 15,-1 1-2-15,-5 0 6 0,-2 0 0 0,-5 0 4 16,-5 0 4-16,-6 0 5 0,-8 0 4 0,-3 0 0 16,-9 0 1-16,-6-1-2 0,-8 1 0 15,-7-1-1-15,-7-1-3 0,-7 1 0 0,-5-1 0 16,-5 1 4-16,-2 0 4 0,-3 1-5 0,0-2-6 16,0 2-16-16,-3 0-18 0,-2 0-11 15,-3 0-10-15,-4 0-10 0,-1 0-12 0,-5 2-23 16,-1 0-32-16,-1 0-36 0,2 1-73 0,2-1-212 15,2 0-509-15,7-1-54 16</inkml:trace>
  <inkml:trace contextRef="#ctx0" brushRef="#br0" timeOffset="21643.5075">28462 8354 1105 0,'0'0'502'0,"0"0"-214"0,0 0-41 0,0 0-31 15,0 0-31-15,0 0-52 0,0 0-44 0,0 0-29 16,0 0-11-16,0 0-10 0,0 0-3 0,0 0-1 16,0 0-6-16,131-137 2 0,-104 110-3 0,-3 0-3 15,0-3 2-15,-2-1-8 0,-3-1-3 16,-1-3-2-16,-2 0-11 0,-3-4-1 15,0 0 1-15,-3-1-5 0,-1-4 4 0,-1 2-3 0,0-2-1 16,-5-1-2-16,4 1 1 16,-5 0-2-16,-1 0 2 0,0 5 3 0,-1 3-1 0,0 6 3 15,-2 5 1-15,-6 7-1 0,3 4 1 0,-2 5-2 16,-3 6-5-16,-1 3-1 0,0 5-2 0,-7 9 4 16,4 6 3-16,-5 7 2 0,0 5 0 0,3 5-3 15,2 6 0-15,4 6-1 0,4 1 3 16,3 4-4-16,3 4-2 0,2 1-1 0,4 1-5 15,5 2 1-15,-2-1 1 0,1-1-2 0,1-4-7 0,3-4-19 16,3-7-30-16,4-7-24 0,5-7-8 16,-1-9 8-16,4-6 21 0,-3-10 20 0,-1-6 13 15,-1-1 17-15,-2-11 15 0,-2-7 9 16,-3-3 14-16,1-1-2 0,-5-4 6 0,0 0 9 16,-3 0 6-16,-3 1 12 0,0-1 5 0,-4 4 8 15,0 0 0-15,1 1 3 0,-2 2-2 0,0 3-7 16,4 1-2-16,-2 2-12 0,5 3-6 15,2 0-12-15,6 3-12 0,1 0-2 0,6 1-5 16,5 1-1-16,4 2 6 0,6 0-3 16,3 3 0-16,0-2 3 0,4 1-3 0,-4 0 6 0,-3-1-1 15,-6 1 2-15,-5 0 1 16,-7-1-2-16,-9 1 0 0,-3 0 2 0,-7 0 7 0,-1 1-4 16,-1 1-2-16,0 0-7 0,0 0-12 0,-3 0 0 15,-6 3 0-15,-2 4 2 0,-7 3 4 0,-3 1 0 16,0 2 3-16,-7 1-1 0,2 4 1 15,-3 2-5-15,0 1-2 0,0 0 0 0,6 3-10 16,4 2 6-16,1 0-6 0,7-3-10 0,5 0 4 16,5-3-10-16,1-3 0 0,7-4 11 15,8-4 5-15,1-3 9 0,7-5 5 0,1-1-2 16,2-1-1-16,1-7 2 0,1-2-3 0,-3-5 1 16,1-2 7-16,-5-4-2 0,-1 1 3 0,-3-4 1 15,-2 0-6-15,-4-1 4 0,0 1 0 0,-2 2 0 16,-5 3 4-16,0 3-2 0,-3 3-5 15,-1 3-2-15,0 4-2 0,0 2-2 0,0 3 1 16,0 1-4-16,0 0-15 0,0 0 2 16,0 5 3-16,0 2 4 0,0 4 13 0,0 4-1 0,3 1-6 15,4 2 0-15,1 0-5 0,1 0-1 16,4-1 1-16,-1-2-1 0,5-3 4 0,-2-3-1 16,4-2 2-16,0-6 3 0,0-1 7 0,0-3 0 15,-3-6 5-15,3-2 2 0,-2-3-7 0,-2-4 5 16,2 0 0-16,-4-3 1 0,1-1 5 15,-2 1-3-15,-2-3-4 0,-1 2-4 0,-3 1-1 16,3 0-3-16,-1 2 6 0,0 3-2 0,-1 5-6 16,0 2 3-16,2 3-4 0,-1 3-4 0,0 3 5 15,3 3-6-15,-1 7 1 0,0 3 4 0,2 2-5 16,-2 3 6-16,-1 2-2 0,-2 1 2 0,0 2 4 16,-5-1-3-16,2-1-2 0,-4 1-5 15,0 0 0-15,-6 0-2 0,-3-1-1 16,-2 0-1-16,1 0-9 0,-2-2-9 0,0-4-10 0,3-3-6 15,2-5 11-15,5-2 13 0,1-4 25 16,1-1 16-16,1 0-2 0,6-1-6 0,1-5-9 16,7 0-8-16,-1-3 1 0,5 2 3 0,2-2 0 15,5-2 2-15,-3-1 4 0,3-1 1 0,-2 0 1 16,-2-4 1-16,3-1-4 0,-3-3 1 0,-3-2 2 16,-2-1 2-16,1-2-1 0,-2-2 3 15,-3-1-3-15,-1-3-1 0,0-1 3 0,0-3-4 16,-5 0 1-16,2-1 1 0,-3 0-6 15,-2-2 4-15,-1 0 1 0,1 0 0 0,-3-1 8 16,0 3-4-16,-1 1-1 0,0 5 0 0,0 4-1 16,-6 4 4-16,3 5 5 0,-1 5-2 0,-2 7-10 15,4 6-5-15,-4 2-8 0,2 13-2 16,-3 5 8-16,2 7-1 0,-1 7 0 0,5 6 1 16,1 4-10-16,0 7 4 0,0 3 3 0,1 2 1 15,-1 3 6-15,0 2-2 0,-3 4-2 16,-4-2 0-16,-3-2-4 0,1-4-2 0,2-6-4 15,-1-6-7-15,-1-7-1 0,3-11 2 0,3-9 5 16,1-6 7-16,0-6 19 0,-1-6 18 0,2 0 6 16,0-7 4-16,0-6-11 0,1-4-17 0,0-4-3 15,0-4 0-15,0-3 2 0,0-1 3 16,3-4 0-16,5-2 0 0,-1 1-1 0,4 0 1 0,-1-2 0 16,3-1-1-16,-2 0-6 15,5-2 1-15,2 1-3 0,-1 1-2 0,2 1 1 0,3 2-5 16,2 4 0-16,-2 5 0 0,0 3-2 15,-2 6-1-15,-2 3-3 0,-2 8-1 0,0 2-8 16,-3 3 2-16,-3 6 0 0,1 4 0 0,-1 4 9 16,-1 2 0-16,-2 4 0 0,-4 1 3 0,-3 2-4 15,0 1 0-15,-4-2 1 0,-6 1-1 16,-5-2 2-16,2 0 1 0,-6-1-2 0,0 2 2 16,-2-2 4-16,-2 0-2 0,0-2 0 0,-2-1-2 15,4-2-5-15,3-6 2 0,6-3 2 0,7-2 5 16,0-4 13-16,5 0 5 0,0 0-1 0,2 0-2 15,6-4-14-15,1 1-4 0,2-1 1 16,0 2-3-16,5 2 1 0,-3 0-1 0,-2 6-1 16,5 2 2-16,-2 3 1 0,-1 2 2 0,3 1 0 15,1 3 0-15,-2-1-1 0,3 0-1 0,0-2 0 16,-2-1-2-16,3-2 5 0,-3-1-4 0,-2-1-2 16,-2-2 0-16,-1-3-5 0,3-2 4 15,-4-2 2-15,1 0 1 0,0-3 1 0,-1-3-4 16,0-6-1-16,-1-1-2 0,-3-2 1 0,2-2 2 15,-1 0-1-15,-3-3 2 0,2 2 2 0,-2-1 1 16,-2 2 3-16,3 0 3 16,-3 3 0-16,-1 2 3 0,-1 4-2 0,0 1-1 0,0 3 1 15,1 2-1-15,-1 1-3 0,1 1-6 0,-1 0-12 16,4 2-2-16,-3 4 2 0,1 1 4 16,0 3 13-16,3 1-2 0,0-1 0 0,1-1 1 15,2 1-3-15,0-2 4 0,2-1 5 0,4-1 2 0,-2-2 3 16,0 0-4-16,1-2-2 0,3 0-3 15,-3-2 2-15,2 0 4 0,-3 0 0 16,-2 0 4-16,-1-2-3 0,0-1 0 16,-1-3 1-16,0 1-3 0,1-1 5 0,-1 1-7 0,-4 2-2 15,2-1 1-15,-3-1-2 0,-1 1 5 0,2 1 0 16,-2 1 0-16,-1-1-5 0,0 2-1 0,0-2 0 16,0 2-3-16,2 0 3 0,-3 0-3 0,0 1-4 15,1 0-1-15,-1 0-3 0,0 0 2 16,0 0 2-16,0 0 2 0,0 0 1 15,0 0 2-15,0 0 0 0,0 0-1 0,0 0 2 0,0 0 2 16,0 0 0-16,0 0 2 0,0 0-4 16,0 0 1-16,0 0 1 0,0-1-2 0,0-1 3 0,0 1-2 15,2-1-3-15,-1 0 1 0,0-1 0 16,0 0 1-16,1-1 2 0,2 1 0 0,-1-2-2 16,-1 0 2-16,2-2 0 0,-1 1-2 15,-2-2 3-15,4 0 2 0,-3-1-2 0,1 2 1 16,-2-4-3-16,-1 1 0 0,0-1 1 0,0 1 1 15,0-1-2-15,-6 0-3 0,0 2-1 0,-3 0-3 16,0 1 0-16,-2 2 4 0,1 1 0 0,0 1 2 16,-2 2-2-16,0 2-2 0,0 0 2 15,-2 1-2-15,2 6 3 0,-3 1 0 0,0 3-2 16,-3 2 3-16,6 2-5 0,1 1 2 16,1 2 1-16,6 4 1 0,-1 0 1 0,5 1-1 15,0 0-1-15,0-1-1 0,6 0 1 0,2-2 3 16,-1-1 0-16,7-2 1 0,-2-1-1 15,3-3 1-15,1-2 2 0,2-1 3 0,-1-2 7 16,3-2-7-16,1-1-2 0,2-1-2 0,-1-3-7 0,-1-1 9 16,-2 0 5-16,0-6 1 0,-2-2 3 15,1-2-4-15,0-2 0 0,-4-3-2 0,5-1 2 16,-2-2-3-16,-1-2-3 0,3-1-2 16,0 0-7-16,1-3 3 0,2-3 0 0,-2-2 3 0,5-2 2 15,-2-1-5-15,0-2-6 0,-1-1-2 16,2-2-6-16,-2-2 3 0,-3-1 0 15,-3 1-3-15,0-4 0 0,-3 1-2 0,-2 1 0 0,-2 0 4 16,-2 1 6-16,-5 2 3 0,-2 3 1 16,0 4 2-16,-2 5 1 0,-6 2 0 0,-1 4 2 15,1 6-3-15,-3 4-3 0,3 4-4 0,-3 6-3 0,-2 2-2 16,2 8 4-16,-2 7 3 0,-3 8 1 16,2 4 2-16,-2 8-5 0,4 5 5 0,-2 7 1 15,-1 3-1-15,3 4 7 0,-1 3-6 16,-1 1-1-16,2-1 0 0,2-2-4 0,0-1 3 15,-1-1-1-15,1-2 1 0,2-3-1 0,3-3-20 16,5-6-23-16,0-6-20 0,12-6-17 0,4-6-18 16,5-6-20-16,2-7-44 0,1-8-180 15,-5-2-588-15,-7 0-404 0</inkml:trace>
  <inkml:trace contextRef="#ctx0" brushRef="#br0" timeOffset="21759.4108">31242 7695 1838 0,'0'0'332'0,"0"0"-330"0,0 0-41 0,0 0 13 16,0 0 25-16,147 4-6 0,-103 5-8 0,-3 3-22 16,-1 0-50-16,-3 2-149 0,-8-3-343 0,-10-4-566 15</inkml:trace>
  <inkml:trace contextRef="#ctx0" brushRef="#br0" timeOffset="22989.3546">31600 8081 2296 0,'0'0'103'15,"0"0"-86"-15,0 0 23 0,0 0 29 0,0 0 7 16,0 0-8-16,0 0-11 0,0 0 2 0,0 0-7 16,0 0-4-16,0 0-20 0,0 0-10 15,0 0-2-15,117-107-3 0,-102 85 3 0,4 1 0 16,-1-3-2-16,-4-2 1 0,-4-3-1 0,1 1 0 16,-1-4-5-16,-3-2-6 0,0-2-6 15,-1-2-9-15,-1-1-3 0,-1 0-1 0,-2 1 1 16,3 1 2-16,-3 3 6 0,0 4-1 0,-1 3 6 15,-1 7 4-15,0 4 3 0,0 6 1 0,0 4-6 16,0 4-28-16,0 2-36 0,-1 4-10 0,-4 8 11 16,-2 4 27-16,-2 6 38 0,-1 6 11 15,1 3-6-15,-1 5 0 0,-1 3-2 0,2 4-4 16,0 5 3-16,2 0-2 0,-2 3-2 0,-1-1 1 16,2 2-1-16,-1-1-1 0,0-2-4 0,6-3-6 15,0-4-12-15,3-4-7 0,0-8 0 0,5-7 7 16,3-6 15-16,1-7 21 0,0-4 19 15,-1-6 17-15,0 0 3 0,3-7-5 0,2-6-13 16,1-2-8-16,-2-3-2 0,6-3 1 0,-5-2-2 16,4 0-1-16,-4-1 3 0,1 1 2 15,1 0 3-15,-3 0 3 0,5 3-5 0,-4 1-1 16,4 0 0-16,-3 4-5 0,5 0 2 0,0-1-2 16,-1 2-3-16,0 3 2 0,1 2-5 0,-1 2 0 15,2 2-1-15,-4 2 1 0,-2 2-3 16,-4-1-2-16,-2 2-4 0,-4 0-5 0,1 0 0 15,-3 0-3-15,-2 3-4 0,0 0-2 0,0 2-1 16,-2 2 3-16,-4 2 4 0,-4 4 6 16,0 3 0-16,-3-1-1 0,-4 2 1 0,2 0-5 0,-3 2 3 15,0 0-1-15,3 1 0 0,0-2-1 0,7-1-3 16,3-5-2-16,2-2-1 0,2-3-3 16,1-1 6-16,0-5 2 0,4 1 4 0,1-2 1 15,3 0-1-15,9-2-2 0,2-3-7 16,5-2-6-16,4-3-4 0,-2-2 0 0,-1 2 4 15,-2-3 3-15,-3 2 6 0,-2 0 4 0,-5 1 3 16,-4 3 1-16,-3 2 2 0,-3 1 1 0,-1 2-1 16,-2 1-1-16,0 1-4 0,0 0-9 0,0 0-8 15,0 0-12-15,0 0-4 0,0 4 5 16,1 2 6-16,4 2 10 0,-2 3 5 0,4 0 0 16,0 0-3-16,7 0 4 0,-1 0 5 0,6-2 4 15,-1-2 6-15,1-4 1 0,-4-2 1 0,3-1 4 16,-5 0 2-16,3-6 0 0,-5-1-1 0,-1 0-5 15,-3-1 9-15,0-2-8 0,0 0 0 16,2-4-1-16,-2 0-12 0,0-5 1 0,2-2-4 16,1-2-3-16,-2-3 1 0,-1-3-1 0,0-1-4 15,4-3 1-15,-2-2-1 0,1-3-1 16,3-1 3-16,0-1 1 0,2-3 1 0,-2 0 1 0,2 2 1 16,-3 0 1-16,-2 3 2 0,1 0-5 15,-3 5 9-15,-3 5 0 0,-1 3 2 16,-3 4 0-16,0 6-8 0,-1 3-14 0,0 5-17 15,0 4 0-15,-3 3 1 0,-3 3 13 0,1 8 14 16,-2 3 2-16,-1 6 0 0,-2 4 1 0,2 6 0 16,-4 5 2-16,2 5-2 0,0 4 0 0,-1 3-1 15,1 3-2-15,2-1-5 0,1 2-7 0,0-3-5 16,4-3-1-16,2-4 7 0,1-3 8 16,4-6 6-16,5-3 6 0,2-7-1 0,1-4 4 15,6-4 2-15,1-4 0 0,-2-5 0 0,5-4 0 16,0-1-2-16,0-5-1 0,0-7 0 15,2-2-3-15,0-4-2 0,-3-3 2 0,0-5-2 16,-2-3-2-16,-4-2 0 0,1-4-5 0,-4-2 4 16,-2-1 3-16,-1-1 1 0,-4 1 9 0,1 3 3 15,-3 2 5-15,-2 5 8 0,1 6-4 16,-2 3-5-16,0 6-14 0,0 7-11 0,0 4-6 16,-5 2 2-16,2 5 6 0,-4 7 8 0,2 6 4 15,-1 4-3-15,0 5-3 0,1 3 0 16,0 7-5-16,2-1 0 0,3 3-6 0,0 1-7 0,0 0-7 15,5-1-10-15,0-1-17 0,5-1-30 16,0-4-45-16,0 1-79 0,-3-11-148 0,-2-7-832 16</inkml:trace>
  <inkml:trace contextRef="#ctx0" brushRef="#br0" timeOffset="23760.5436">19974 9899 437 0,'0'0'377'0,"0"0"-75"0,0 0-106 16,0 0-48-16,0 0-19 0,0 0-14 15,0 0-7-15,48-144 3 0,-39 115-9 0,-2-2-15 16,1 0-13-16,-3-2-7 0,0-2 1 0,0-1 2 16,1-3 2-16,-5 0-7 0,0-1-5 15,-1-2-12-15,0 0-11 0,0-2-7 0,-2 1-8 16,-4 4 0-16,1 5 6 0,-1 4 15 0,1 7 15 16,-2 7 8-16,1 4-1 0,2 8-16 15,1 2-20-15,2 2-14 0,-5 11-9 0,2 9 4 16,-4 5 8-16,-3 6 4 0,1 7 4 0,1 4-6 15,3 2-3-15,2 2-7 0,4 0-4 0,0 0-6 16,4 1-6-16,3 1-9 0,1 2-12 0,1-1-18 16,2 0-32-16,-1-1-50 0,5 0-73 0,3-8-155 15,-4-12-566-15,-1-11-541 0</inkml:trace>
  <inkml:trace contextRef="#ctx0" brushRef="#br0" timeOffset="23922.8948">19934 9540 2174 0,'0'0'200'0,"0"0"-60"16,0 0-35-16,0 0-26 16,0 0-25-16,0 0-24 0,0 0-11 0,0 0-5 0,133-84-12 15,-92 80-21-15,0 3-32 0,3 1-45 16,-4 0-62-16,-3 6-135 0,-9 0-304 0,-11-2-531 0</inkml:trace>
  <inkml:trace contextRef="#ctx0" brushRef="#br0" timeOffset="24213.3862">20221 9936 2270 0,'0'0'60'0,"0"0"-36"0,0 0-11 16,0 0 11-16,0 0 45 0,0 0 16 0,0 0 8 16,144-96 0-16,-117 72-9 0,2-2-8 0,-5 0-8 15,-2 2-8-15,-6 2-5 0,-1 0-10 0,-7 1-5 16,-1 1-3-16,-7 2-4 0,0 0 2 15,-1 4-6-15,-9 1-3 0,-4 2-9 0,-2 2-5 0,-4 5-5 16,-4 2-4-16,0 2 6 0,-2 5-4 16,-1 4 7-16,2 5 1 0,-1 3-7 15,1 4 7-15,2 2-7 0,5 2-1 0,4 2 1 16,5 0-7-16,6 1 0 0,3 0-4 0,9 1-1 16,5-1-5-16,6-1-8 0,3-4-11 15,4-1-24-15,2-2-23 0,2-4-42 0,3-3-45 0,1-5-35 16,-1-2-99-16,5-5-213 0,-8-1-437 15,-12 0-42-15</inkml:trace>
  <inkml:trace contextRef="#ctx0" brushRef="#br0" timeOffset="25015.6311">21047 9635 2051 0,'0'0'162'15,"0"0"-107"-15,0 0 27 0,0 0 47 0,0 0 26 16,-129 33 7-16,100-20-24 0,-2 5-32 15,1 0-14-15,1 4-20 0,2 1-20 0,2 3-9 0,1 2-14 16,6-1-9-16,2 3-8 0,5-3-10 16,7-1-8-16,4-1-10 0,2-5-3 0,11-4-1 15,5-4 9-15,6-4 8 0,2-4 2 16,4-4 7-16,0 0-5 0,-1-6 1 0,0-5 0 16,0-1-3-16,-3-5 2 0,-1 1 0 0,-1-5-1 15,-6-1 4-15,-3-2-1 0,-3-2 0 0,-4 1-1 16,-3-1 1-16,-3 2-1 0,-2 0 0 15,0 4 5-15,-5 5-3 0,2 4 2 0,-5 3 4 16,3 4-6-16,-1 2 4 0,3 2-7 0,-3 2-3 16,2 7 3-16,-3 2-9 0,1 5 5 15,1 4 0-15,4 3-1 0,0 0 3 0,1 2-1 0,2-1-1 16,7 1-4-16,0-3 4 0,2-1-3 0,1-2-1 16,0-4 4-16,6-4-6 0,-1-3 6 15,2-3 3-15,0-5-1 0,1 0 6 0,1-5-2 16,-1-4 1-16,0-3 0 0,-1-3-1 15,-1-4 0-15,2-2 0 0,-3-1 1 0,-2-4-2 16,2 0 2-16,-4-2-1 0,1 0-3 0,0 3 5 16,-4 3-3-16,0 5-2 0,-1 3 0 0,-4 5-4 15,2 3 0-15,-5 3-1 0,2 3 1 16,0 0 1-16,-3 0 1 0,4 7 0 0,0 3-2 16,-3 1 4-16,4 3-1 0,-3 1 0 0,3 2 5 15,-3 1-7-15,3 0 1 0,-1-1 3 0,-1-1-6 16,0 0 7-16,-2-4-1 0,-1-1 1 15,2-2 0-15,-2-4-3 0,1-2 2 0,-1-3 5 0,0 0 8 16,0-5 0-16,2-4 0 0,3-5-7 16,-3-1-6-16,4-2 3 0,-3-2-3 0,2 0 0 15,0-1 3-15,0 2-5 0,1-1 2 0,0 1-2 16,1 1-1-16,2 0 4 0,-1 1-1 16,0 4 0-16,2 1-1 0,-2 4-1 0,-1 4-3 0,-3 2-2 15,3 1 4-15,-1 0-4 0,-4 4 3 16,5 5 1-16,-6-1-2 0,4 2 4 0,-2 1 0 15,-1 0 0-15,2 0 0 0,-2 0 0 0,-1-1-2 16,3 0 2-16,-3-1-1 0,-1-2 0 16,-1-1 3-16,1-1 0 0,0-2-2 0,-1-2 5 15,3-1 6-15,0 0 1 0,0-6 4 16,3-3-4-16,0 0-8 0,2 1-3 0,2-2 3 0,0 3 5 16,-2 2 5-16,-2 2 2 0,1 2 0 15,0 1-4-15,-2 0-5 0,2 1-1 0,2 5 1 16,-3 1 2-16,1 3-6 0,2 2 1 15,1 1-7-15,0-1 0 0,0 3-5 0,1 3-5 16,0-4-14-16,2 2-25 0,1-1-34 0,-2-1-63 16,0-2-71-16,1 0-135 0,-5-5-553 0,0-2-690 15</inkml:trace>
  <inkml:trace contextRef="#ctx0" brushRef="#br0" timeOffset="25897.0875">22687 9842 1064 0,'0'0'397'0,"0"0"-182"0,0 0-48 16,0 0-22-16,0 0-19 0,0 0 2 16,0 0-5-16,0 0-13 0,70-130-12 0,-52 105-18 15,-2 0-16-15,3-4-8 0,-1-1-5 0,-3-1-3 16,0-1-5-16,-2 0-6 0,-3 0 0 0,-1-1-11 16,-2 0-2-16,-2-2-5 0,-4-2-5 15,0 2-2-15,-1-3-3 0,0 2-5 16,0 0-3-16,-1 1 5 0,-1 4 0 0,0 4 0 15,-4 4 8-15,4 6-1 0,0 6 6 0,-1 4 1 0,0 4-9 16,1 3-9-16,0 4-4 0,-5 11-2 16,1 5 6-16,-1 5 7 0,-2 5-3 0,1 2 3 15,4 3-3-15,-3 2-4 0,5 4 1 0,0 1-2 0,1 3-1 16,0 2 5-16,1 1-1 0,1 2-4 16,5-3-8-16,10-3-11 0,4-5-4 0,3-3-1 15,7-6 4-15,3-7 5 0,2-4-4 16,-1-6-4-16,-3-4-3 0,-1-6-1 0,-5-3 8 15,-7-2 8-15,0-7 8 0,-8-3 6 16,-2-3 4-16,-5-2 4 0,-3-2 2 0,0-1 2 0,-1-1 0 16,-3 2 0-16,-3-1-2 0,-2 3 2 15,0 2 7-15,5 2 4 0,-3 1 4 0,5 5 4 16,1 1-6-16,1 1-7 0,0 3-11 0,3 0-7 16,7 1-5-16,7 1-4 0,2 0 6 0,6 0-4 15,5 0 2-15,3 0 5 0,5 0-1 16,2-2 4-16,-3-3-4 0,-2 1-4 0,-4-2 1 15,-2-1-3-15,-7-1 9 0,-3-1 3 16,-3-2 4-16,-6-1 1 0,-5 0 0 0,-3-2-1 16,-2 2 2-16,0-3 5 0,-6 3-1 0,-4 0-1 15,-7 3 0-15,-1 1-1 0,-2 1 5 0,-3 4 5 16,1 1 4-16,-1 2-3 0,-2 3 0 0,3 6-8 16,3 2-4-16,0 5-1 0,6 4-5 15,1 2 0-15,5 0-3 0,3 4-6 0,4 0 0 16,4-1 4-16,8 1-2 0,4 1 6 0,0-1-6 15,3 1-5-15,2-1-3 0,3-1-11 0,-4-2-2 16,1-1-11-16,-1 1-12 0,-4-4-15 0,3-2-22 16,0-3-25-16,0-1-38 0,1-3-44 0,-2-2-87 15,-3-2-293-15,-6-3-998 0</inkml:trace>
  <inkml:trace contextRef="#ctx0" brushRef="#br0" timeOffset="27608.742">24058 9472 2431 0,'0'0'103'15,"0"0"-43"-15,0 0 27 0,0 0 28 16,0 0 20-16,-142 13-7 0,111-2-26 0,0 4-18 16,1 2-18-16,2 4-12 0,5 2-17 15,3 1-11-15,3 2-12 0,5 2-5 0,4-2 0 0,6 3-1 16,2-2-1-16,0-1-3 0,10 3-6 15,3-4 0-15,4-2-3 0,3-4 5 0,2-4-1 16,1-5-2-16,4-2 3 0,0-2-8 0,-1-2 6 16,3-4 1-16,0 0-1 0,-5 0 0 15,3-7-7-15,-6-2-3 0,1-3-2 0,-1-2 2 16,-1-4 7-16,4-3 0 0,-2-3 3 0,-1-4 4 16,0 1-6-16,0 0 4 0,-1-3 0 0,-1 1-1 15,-1 3 4-15,-5 2 1 0,-1 4 1 0,-3 2-1 16,-4 8 7-16,-1 0 6 0,-2 4 2 15,-2 3-1-15,0 2-12 0,0 1-5 0,0 1-6 16,-2 5 5-16,-5 7 2 0,0 0-2 0,-2 4 2 16,0 3-5-16,1 1 2 0,-1 3 3 15,5 0 1-15,-1 3 3 0,4-1-4 0,1 2-4 16,0 1-2-16,0-3-1 0,1-1 4 0,5-4 1 16,-1-2 1-16,2-6-3 0,0-2-1 0,-2-2 1 15,3-3-1-15,1-1 5 0,-4-3-2 16,3 0-3-16,1-2 1 0,0 0-6 0,0-3 9 15,0-3 1-15,0 0 2 0,-3-3 3 0,0 1-5 16,-2 0 1-16,-4-2-2 0,2 1 1 0,-2 0 2 16,0-1-3-16,3 3-1 0,-3-3-4 0,0 2 3 15,0 1 3-15,1 2 0 0,-1 1 4 16,0 1-6-16,0 0-2 0,1 2 0 0,-1 1-2 16,1 0 4-16,-1 0-2 0,1 0-1 15,-1 0-5-15,0 0-2 0,0 0-2 0,0 0-3 0,0 0 7 16,0 0-2-16,0 0 1 0,0 0 5 0,0 0-1 15,0 0 6-15,0 0 3 16,0 0 0-16,0 0 2 0,0 0-3 0,0 0-2 0,0 0 1 16,0 0 0-16,1-1 5 0,-1 1 0 0,4-2-1 15,-1-1-5-15,1-1 0 0,1 0 1 16,-1-2 2-16,0 0 4 0,1-3-4 0,-3 2-3 16,4-3-1-16,-3 1-2 0,-2-3 4 0,3 1 0 15,-1-1 1-15,0-1-1 0,-2-1 0 0,0 2-1 16,3-3 1-16,-3 3 2 0,-1-1 0 15,0 1-1-15,0 1 0 0,0 1-1 0,-2 2 2 16,-3 0 4-16,3 2-1 0,-4 1 1 0,4 2-5 16,-2 1-4-16,-2 0-1 0,4 2 2 15,-3 0-3-15,1 0 1 0,0 2 2 0,-2 3-4 16,0-2 2-16,1 3 3 0,1 0-1 0,-1-1 3 0,3 1-1 16,0-3-4-16,-2 2 1 15,3-2 0-15,0 0 0 0,0-1 2 0,1 1 1 0,-1-2 0 16,1-1-4-16,0 1 2 0,0-1-3 0,0 0 4 15,0 1 0-15,0-1-2 0,0 2 1 16,0-2-3-16,0 3 3 0,2 2 2 0,-1 1 0 16,4-1 2-16,-2 3-2 0,0-1-3 0,3 3-3 15,-3 0 4-15,5 1 0 0,-3 1 2 16,2 1 0-16,0-1-4 0,0 1 1 0,-1-1 0 16,2 2-1-16,0-1 3 0,0 1 0 0,-1-3-4 15,2 0 3-15,0-1-4 0,1-3 4 0,0-1 1 16,-1-3 3-16,1 0-2 0,-3-3-2 0,0 0 1 15,1-3-2-15,-2-4 4 0,0-2 1 16,2-1-4-16,-3-2 1 0,2 0-4 0,1-3 2 16,-2-1 4-16,1 0-3 0,1 0 5 0,2-1-4 15,-1-1-2-15,1 1-1 0,2-2 1 16,-1 1 2-16,0 2 0 0,2 1 1 0,-1 2-4 0,0 4 1 16,-3 3 1-16,-4 1-2 0,3 3 1 15,-4 2-5-15,2 0-3 0,-4 2 1 0,-1 5-2 16,1 2 7-16,-2 4 2 0,0 3 2 15,0 0-1-15,-2 3-1 0,-1-1-2 0,-5 3-1 16,4 0 4-16,-2 0-1 0,-1-2 0 0,2 2 2 16,-4 0-3-16,5-3 1 0,-2-1 1 15,4-4-1-15,0-3 3 0,0-5-3 0,1-1 0 0,1-3 1 16,0-1 3-16,0 0 9 0,0-1 2 16,1-5-2-16,4-4-7 0,2-1-4 0,-2-3-2 15,5-2 1-15,0 0 3 0,0-3-3 16,1 1-2-16,1 0 1 0,1-1-1 0,-1-1 2 0,0 2 2 15,3-2 1-15,0 2-3 0,2-1-3 16,-2 1-4-16,4 1-2 0,-2 5 1 0,0 1-1 16,-1 4-1-16,-4 2 0 0,-2 5-4 15,1 0 1-15,-3 3 4 0,-3 4 0 0,-1 3 5 16,-2 2 0-16,-1 4-1 0,-1 0-1 0,0 2 2 16,0 2 2-16,-1-1 3 0,-2-1 0 0,-1 1-3 15,0-2 2-15,-1 0-1 0,0-1-1 0,-1 0 4 16,2-3-1-16,1-5-2 0,0-3 1 15,0-2-3-15,3-1 7 0,0-2 12 0,0 0 2 16,0-6-1-16,0-2-6 0,3-5-10 0,1 2-3 0,0-3 1 16,6-1 0-16,-1 0 2 0,1-1 0 15,2 0-3-15,4 1 2 0,-2-1-1 16,2 1 1-16,-1 0 2 0,2 4-8 0,-2 0 0 0,0 3-1 16,-2 3-2-16,-2 3 4 0,-2 2 0 15,2 0 0-15,-5 3-4 0,-2 6 2 0,1 1 1 16,-2 2-2-16,-2 3 5 0,-1 1 0 0,0 1-2 15,0 0 2-15,0-1-3 0,0-1 3 16,0 0 2-16,3-3 1 0,1 0 1 0,0-1-1 16,3-2 0-16,-1-2-1 0,4-2 4 0,3-1 1 15,1-3 1-15,2-1 3 0,-1 0-6 0,4 0 3 16,-2-5 0-16,0-2-3 0,1-4 8 16,1-1-3-16,-1-2 1 0,-2-1 0 0,2-1 1 0,-4-4-1 15,3-1 3-15,-2-1 0 0,-1-1-3 16,-1-1 1-16,-1-1-5 0,-2 1-1 0,-1-1 3 15,-2 2 0-15,0 3 3 0,-4 2 6 0,-2 3-2 16,-1 3 7-16,0 3 2 0,-2 3 0 0,-4 5-4 16,1 1-8-16,-4 1-6 0,-2 9-6 15,-4 3 2-15,1 3 0 0,-2 2 1 0,5 3 2 16,5 2-3-16,2 2 2 0,4 4 2 16,0 2-4-16,6-1 5 0,2 0-4 0,3 0-4 15,3 0 3-15,3-1-2 0,4-1 1 0,2 0-3 16,4-7-10-16,-2-2-17 0,3-4-22 15,0-2-39-15,1-2-69 0,1-5-86 0,-8 0-321 0,-9-4-1126 16</inkml:trace>
  <inkml:trace contextRef="#ctx0" brushRef="#br0" timeOffset="28743.9656">26327 9417 2274 0,'0'0'135'0,"0"0"-64"16,0 0-11-16,0 0 10 0,0 0 15 0,0 0 11 0,0 0-8 16,0 0-17-16,-122-3-8 0,98 17-7 15,2 0-14-15,3 2-4 0,3 2-14 0,4 3-9 16,6 1-5-16,5 1-11 0,1 2 5 0,6 0-4 16,6-3-1-16,6-1 4 0,2-1-2 0,4-6 0 15,3-3-2-15,2-3 1 0,1-4-2 0,0-3 0 16,-2-1 4-16,0-3-3 0,-2-5 5 15,-5-2 1-15,-3-4-1 0,-5-2 5 0,-3-4-3 16,-6 0-2-16,-4-2-1 0,0 0-9 0,-8-1 1 16,-5 0 1-16,-7 3 0 0,0 0 7 15,-7 1 0-15,-3 3 2 0,0 1-1 0,-1 4 0 16,1 1 0-16,2 4-4 0,4 3 5 0,3 1-5 16,4 2-1-16,3 3 0 0,3 4-8 0,5 3 2 15,2 1-4-15,4 3 1 0,0 0-1 16,6 0 0-16,5 2 0 0,5-2 1 0,5-2 6 15,5-2-1-15,2-1 5 0,6-5 4 0,3-1-4 16,1-3 6-16,-2 0-3 0,0-3 0 0,-2-5 2 16,-4-1-4-16,-4-1 4 0,-3-1 0 15,-3 1 2-15,-2-2 1 0,-2 2 1 0,-4 1-2 16,0 0-2-16,-5 6 1 0,-3-1-7 16,-2 3-3-16,-1 1-3 0,-1 0-3 0,0 5 3 15,0 2 2-15,0 5 2 0,-2 0 5 0,0 3-2 0,-2 2 0 16,0 1 0-16,-2-1-4 15,2 1 3-15,-1-2-1 0,1 0 2 0,-1-2 1 0,2-2 0 16,-1-2 2-16,0-3-5 0,3-1 3 0,0-3 0 16,1-3 7-16,0 0 9 0,1-4-1 0,5-5-2 15,2-3-9-15,0-3-7 16,4-2 3-16,0-2 0 0,-1 1 2 0,3 0-1 16,-3-1 0-16,3 2 0 0,-1 0-1 0,4 2 3 0,-4 0-5 15,0 4 1-15,2 0-1 0,-3 4-1 16,1 4 5-16,-3 1-4 0,-2 2 0 0,1 0 1 15,-4 7-4-15,1 3 1 0,-2 3 1 0,1 0 0 16,-1 4 2-16,3 2 2 0,-2 0-1 0,3 3-2 16,0-2 1-16,3-1 0 0,1 2 0 15,2-2 2-15,2-2-3 0,2-2 0 0,-1-3 2 16,1-1-2-16,0-5 4 0,2-2 2 0,-4 0 0 16,0-2 0-16,1-2 1 0,-4 0-1 15,2-6 1-15,0-2 6 0,-4-2 0 0,4-4-1 16,-3 2 2-16,1-4-5 0,-2-1 3 0,0-2 1 15,3 0 0-15,-2-3 3 0,1-1-5 0,-3 0-3 16,1-1 1-16,-1-2 2 0,-3 2 3 16,-3 1 4-16,-1 3 5 0,-3 1 3 0,0 4 6 0,-4 2-2 15,-5 5-5-15,-1-1-3 16,-2 5-14-16,-1 3 0 0,0 1-2 0,-1 1-5 0,-2 7 7 16,2 2-5-16,0 4 0 0,4 2-2 0,3 3-2 15,2 0-1-15,4 2-1 0,1 1 3 16,6 1 0-16,3 0-3 0,2-1 0 0,5 3-7 15,0 0-4-15,4-1-15 0,0 2-19 0,-1-2-28 16,1-2-47-16,-4-1-63 0,3-2-68 0,0-1-148 16,-4-7-487-16,-4-5-684 0</inkml:trace>
  <inkml:trace contextRef="#ctx0" brushRef="#br0" timeOffset="29478.4076">28032 9306 2907 0,'0'0'52'0,"0"0"-39"0,0 0 0 15,0 0 15-15,-121 6 12 0,98 6 9 0,1 1-3 16,3 2-7-16,3 4-10 0,5 0-13 16,3 4-4-16,6 2-5 0,2 0-6 0,8 0 1 15,5 0 1-15,3-1-1 0,6-3 5 0,1-1 0 16,2-4 0-16,0-4 1 0,0-4-1 0,-4-3 1 15,-2-4 2-15,-2-1 0 0,-2-3 2 16,-1-6-2-16,-3-3 3 0,1-4-1 0,-3-2-1 16,0-1 1-16,-5-3-8 0,1-1 3 15,-5 0-8-15,0 1 1 0,-9 0 6 0,0 2-5 16,-2-1 9-16,-3 5-5 0,2 2 1 16,-2 1 1-16,4 4 0 0,1 2 1 0,3 2-3 15,2 4-4-15,3 1-12 0,1 0-2 0,0 4-1 16,0 3-4-16,3 2 9 0,4 1 0 0,3-1 1 15,3-1 3-15,4 1 3 0,2-3 0 0,2-1 5 16,0-2-1-16,4 0 0 0,0-2 3 0,-3-1-2 16,2-2 3-16,-2-5 0 0,0-1-4 15,-2-3 3-15,-1-3 1 0,-1-3 0 0,0-1 6 16,0-3-3-16,-2-2-2 0,1-3 2 0,-1-1-8 16,-4-1 4-16,1-6 0 0,0 0 1 0,1-5 0 15,-2-2-3-15,2-1-3 0,0-1 0 16,-2 0 6-16,-1-1-1 0,0 4 3 0,-2 0 1 15,0 7-1-15,-4 4 4 0,-2 5 5 0,-3 6 2 16,0 5 0-16,0 5-2 0,-2 6-12 0,-2 2-7 16,0 6 1-16,-5 10-6 0,-2 4 4 0,-2 10 5 15,-2 4-8-15,5 10 2 0,-1 5-1 16,3 8-5-16,6 6 9 0,1 6-6 0,1 5 0 16,-1 4 1-16,-2 1-8 0,-2 4 2 0,-5 1 3 15,0 0-3-15,-1 0 6 0,-1-2-7 0,-1-1-9 16,-2-4-8-16,0-5-9 0,1-8-4 15,1-6-1-15,3-11-4 0,2-9-3 0,5-12 10 16,2-10 17-16,1-8 31 0,0-8 22 0,2-3 10 16,5-12-8-16,2-7-11 0,4-6-11 0,2-5 4 15,3-3 10-15,1-4 5 0,-2-1 7 16,-1-1-5-16,2-1-7 0,-2 0-6 0,1-1-5 16,2 1-2-16,-1 0-2 0,0 4 0 0,-2 1-6 15,3 3-6-15,-4-1-3 0,1 6-11 0,-1 1-5 16,0 1-27-16,-1 3-30 0,1 1-39 15,-2 1-69-15,2 1-123 0,-4 5-398 0,-6 6-910 16</inkml:trace>
  <inkml:trace contextRef="#ctx0" brushRef="#br0" timeOffset="29939.6724">29212 9514 0 0,'0'0'0'0,"0"0"0"16,0 0 0-16,0 0 0 0,0 0 235 0,0 0 339 16,0 0-96-16,0 0-96 0,0 0-89 0,0 0-67 15,71-116-40-15,-54 94-28 0,1 1-24 0,1-3-18 16,-1 0-22-16,2-1-18 0,-1-1-11 16,0-3-11-16,0 2-2 0,-5-3-12 0,4 0-8 15,-5-3-7-15,4-2-13 0,-4 1 1 0,0-2 0 16,2 2-4-16,-3 0 1 0,0 2-5 15,-1 2-2-15,-2 6-1 0,1 4 1 0,-4 7 2 16,-3 6-5-16,-3 6-2 0,0 1-12 0,0 3 1 16,0 9 3-16,0 8 5 0,-5 3 9 0,0 6-4 15,-4 5-2-15,2 5-2 0,0 1-2 0,-1 1 0 16,-2 3-6-16,4-1-10 0,2-1-16 16,-1 0-41-16,3 3-55 0,2-2-81 0,0 1-205 15,0-12-620-15,2-10-237 0</inkml:trace>
  <inkml:trace contextRef="#ctx0" brushRef="#br0" timeOffset="30514.6893">29464 9355 1540 0,'0'0'273'0,"0"0"-241"0,0 0-25 0,0 0 31 0,0 0 47 16,112-120 48-16,-82 95 28 0,-1-1 5 0,-3-1-16 15,0-1-21-15,-3-5-24 0,-3 0-17 16,0-1-8-16,-2-2-15 0,-4 0-9 0,3 1-12 15,-4-1-10-15,-1 1-1 0,3 3-14 0,-5 2-4 16,-3 5-5-16,0 6-2 16,-1 6 5-16,-4 5-3 0,0 4-1 0,-2 3-15 15,1 1-6-15,0 5-2 0,1 8 3 0,0 3 9 0,-1 8 4 16,0 7-1-16,0 4-2 0,0 2-4 0,-1 2 4 16,0 2 3-16,0-1-4 0,-2 2 6 15,-5-1-6-15,-2-2 2 0,-2-3 1 0,-1-1-2 16,-1-4 1-16,-4-3-2 0,5-5 1 0,0-4-4 15,4-7 2-15,1-4 3 0,6-3 3 0,0-4 15 16,1-1-1-16,0-1 0 0,1-6-2 16,7-4-12-16,0-3-2 0,4-3-1 0,0-1 0 15,5 1 2-15,-3-2-2 0,5 1 0 0,-4-1 0 16,2 2 2-16,1 1-2 0,-2 2-4 16,0 3 1-16,-3 3-9 0,2 2 7 0,-3 4-1 0,-2 2 1 15,0 0 2-15,-1 5-6 0,-1 3 1 16,-2 4 2-16,2 2 0 15,3 0 4-15,-1 3 1 0,2 0 0 0,5-1-4 0,-2 0 1 16,3 0 4-16,2-1 0 0,1-3 6 0,3-3-4 16,0-1 0-16,-1-3-1 0,2-4-1 0,-2-1 6 15,-2 0 3-15,-2-7 4 0,-2-4 4 0,-3-1-1 16,-2-3-2-16,-3-3-1 0,-3 1 3 0,-3-3-1 16,-3 2 1-16,0 1 2 0,-6 0-2 15,0 3 9-15,-3 0 1 0,-3 4 1 0,2 2 0 16,0 4-11-16,0 3-7 0,2 1-6 0,0 1-7 15,3 5 4-15,-2 3-3 0,3 2 1 16,0 1-6-16,3 4-1 0,1-2-2 0,2 4-5 16,8-2 1-16,1 4-16 0,5-3-25 0,1 2-46 15,-2 1-75-15,4-1-89 0,-6-3-271 0,-4-5-1106 0</inkml:trace>
  <inkml:trace contextRef="#ctx0" brushRef="#br0" timeOffset="31643.1884">31131 9287 2662 0,'0'0'22'0,"0"0"-35"0,0 0 13 0,0 0 20 16,43-130 16-16,-28 98 10 0,-3-3-1 0,1-4 0 15,-2-1-7-15,4-2-10 0,0-2-5 16,2-1-6-16,1-1 0 0,-1-2 0 0,2 1 1 16,1-2-6-16,-2 3-2 0,-3 1-1 15,1 4 0-15,-4 3 8 0,-1 6 2 0,-2 4 4 0,-2 6 4 16,-4 5-4-16,-2 5 4 0,-1 6-6 0,0 3-9 16,0 3-14-16,-2 0-13 0,-5 10-1 15,-3 6 4-15,0 8 11 0,-2 4 5 0,1 7-3 0,-1 4 1 16,-1 6-5-16,0 4 3 0,2 4 1 15,0 5-2-15,1 2 3 0,1 2-3 16,-2 1-1-16,2 1-3 0,-1-1-1 0,0-1-3 0,4-4-6 16,-1-7-10-16,4-3-15 0,3-8-8 15,0-8-2-15,10-8 11 0,4-8 22 0,3-8 20 16,-1-6 15-16,2-4 6 0,2-9-3 16,-3-5-3-16,2-4-5 0,-4-4-3 0,4-2-2 0,-5-3 1 15,0 2 3-15,-4-2 3 0,-2 3 2 16,-2 0 0-16,-4 2-3 0,2 0-1 0,-3 5 0 15,0 4 0-15,-1 2 2 0,0 5-1 0,0 5 0 16,0 2-12-16,1 1-17 0,-1 0-9 0,1 7-2 16,0 2 6-16,5 2 13 0,-2 2 6 15,6-1 0-15,3 2 2 0,3-1 1 0,2-3 0 16,2 1 2-16,1-3 0 0,0-4 0 0,1 0 4 16,-1-4-3-16,-1 0 6 0,-1-1 5 0,0-5 0 15,-4-3 6-15,3-2-2 0,-2-1-4 0,-3-3 2 16,-1-3-1-16,-2 1-2 0,-2-2 3 15,-4 1 1-15,-2 1-2 0,-2 1 3 0,0 2 0 16,-3 0 1-16,-2 3-3 0,-3 2-10 0,0 2-6 16,-2 1-5-16,-1 4-4 0,-2 1 4 15,-1 1 1-15,0 1-4 0,1 7 0 0,-3 2-3 16,5 3-4-16,-1 3 1 0,3 2-2 0,0 3 2 16,5 2 1-16,-3 1 1 0,3-1-3 0,0 0 0 15,4-1 0-15,0-3-1 0,5-3 4 0,4-3 4 16,1-4 5-16,2-1 3 0,2-2 5 15,2-3 3-15,-1-2 2 0,3-1 1 0,0-2-4 16,1-6 0-16,-4-1 3 0,5-3 0 0,-3-2 5 16,-1-2-5-16,2-2-3 0,0 0-2 15,-4-3-5-15,4 1 1 0,-2-2-1 0,0 1 1 16,-1 2-2-16,0 1 0 0,1 3-3 0,-2 3-2 16,-2 3 1-16,2 4-3 0,-4 4-5 0,-2 1-4 15,0 1-6-15,1 7 3 0,-1 3 1 0,0 3 8 16,-2 5 1-16,1 0-1 0,-5 3 1 15,-2 1-3-15,0-2 2 0,-2 0 0 0,-6-4 3 16,0 0 0-16,-1-2-4 0,-3-1 3 0,0 1-1 16,1-3 2-16,0 1 3 0,1-3-3 0,3-2-2 15,4-4 1-15,2 0 3 0,1-2 6 16,0-2 5-16,1 0 6 0,2 0 1 0,6 0-3 16,4-1-6-16,2-2-5 0,5-2 1 0,3 0 0 15,0-1-2-15,2-2 5 0,-2 0-3 0,-2-2 4 16,1-3 6-16,-3-2 0 0,1-1 1 15,-1-5-1-15,-2-2-6 0,-3-3-1 0,2-4-2 16,-4-4-2-16,-1-1-1 0,1-5-2 0,-3-2-8 16,0-4-2-16,-1-2-3 0,-1-4-1 0,0-1 4 15,2 0-4-15,0 3 0 0,-5 1 3 0,3 7 4 16,-4 7 5-16,1 6 6 0,-4 6 1 16,0 7 1-16,-2 5-2 0,-2 5-6 0,-2 4-9 15,0 2-2-15,-4 6-1 0,-1 6 6 16,0 5 8-16,-2 5 0 0,1 5 3 0,2 3-2 0,4 6 1 15,-1 3 2-15,1 4-4 0,1 3-4 16,-2 3-5-16,3 1-10 0,0 1-21 0,2-3-40 16,2-4-42-16,2-6-27 0,6-7 6 15,2-7 17-15,-1-6-33 0,1-9-174 0,0-3-447 16,-6-5-312-16</inkml:trace>
  <inkml:trace contextRef="#ctx0" brushRef="#br0" timeOffset="31788.6243">32226 8844 37 0,'0'0'717'0,"0"0"-154"16,0 0-108-16,0 0-100 0,0 0-105 0,0 0-97 15,0 0-75-15,0 0-56 0,15-117-17 16,15 117-8-16,1 0-5 0,4 5-9 16,-1 2-16-16,-3-1-24 0,-4 2-33 0,-5-1-86 0,-4 0-198 15,-4-2-474-15,-6-1-181 0</inkml:trace>
  <inkml:trace contextRef="#ctx0" brushRef="#br0" timeOffset="125491.3071">19114 10443 0 0,'0'0'0'16,"0"0"0"-16,0 0 19 0,0 0 322 0,0 0-15 0,0 0-38 15,0 0-23-15,0 0-34 0,0 0-27 16,0 0-22-16,0 0-28 0,0 0-19 0,7-20-17 16,-7 18-11-16,0 1-15 0,-2-1-9 0,1 1-13 15,-1-1-14-15,-1 1-4 0,2 0-14 0,0 0-5 16,-3 0-5-16,0 0-3 0,2-1 0 15,-1 1-6-15,-2-1-3 0,3 1-4 0,-3-1-6 16,0 1 1-16,-1 0-2 0,-1 1 0 0,0 0-3 16,1 0 2-16,-4 0 0 0,1 0-5 15,0 0 5-15,-2 1-3 0,0 2 0 0,0 1 1 16,-3 1-3-16,3 0 2 0,-4 1-1 0,1 0 0 16,0 3 5-16,-2 0-2 0,2 0 2 15,-2 2-2-15,2 0 1 0,-1 0-2 0,1 2-1 16,0 1 2-16,2-2-6 0,-2 3 2 0,3-1 1 15,1 1-3-15,0-2 5 0,2 0-3 0,3-1-1 16,-1 1 1-16,2 0-1 0,0-2-1 16,1 2 2-16,2 0 1 0,1-1 0 0,0 1 2 15,0-1 0-15,1 2-2 0,5 0 4 0,-2 1-2 16,3 0 1-16,1 2 1 0,-1 1-5 0,5-1 7 16,-2 0 0-16,3-1 1 0,0-1 7 0,2-1-2 15,1 0 3-15,2-1-1 0,-1-3 2 0,1-1-1 16,0-1-1-16,0-2 5 15,0-2 0-15,-2 0 1 0,1-2 1 0,-4-1-1 16,0 0 3-16,-2-1 0 0,-4 2-2 0,0-2 0 0,-3 0-7 16,-1 0 2-16,-1 0-2 0,1 0 1 0,-3 0 3 15,0 0-4-15,0 0 0 0,0 0-4 16,0 0-2-16,0 0 0 0,0 0-3 0,0 0 2 16,0 0-3-16,0 0-3 0,0 0-2 0,0 0-2 15,0 0 0-15,0 0-6 0,0 0-12 16,0 0-25-16,0 0-35 0,0 0-39 0,0 0-47 0,3-4-43 15,2 0-83-15,2 1-204 0,-2 0-414 16,0 1-167-16</inkml:trace>
  <inkml:trace contextRef="#ctx0" brushRef="#br0" timeOffset="127374.0458">19390 10702 797 0,'0'0'421'0,"0"0"-95"0,0 0-57 0,0 0-28 16,0 0-36-16,0 0-53 0,0 0-40 0,0 0-31 15,0 0-20-15,0 0-17 0,0 0-10 16,0 0-8-16,0 0-6 0,-18-9-6 0,17 9-6 16,1 0-3-16,0 0-1 0,0 0-2 0,0 0 2 15,0 0 1-15,0 0-3 0,0 0 3 0,0 0-2 16,0 0 2-16,0 0 4 0,0 0 2 0,0 0 2 15,0 0 2-15,0 0 1 0,0 0 1 16,0 0 4-16,0 0-1 0,0 0 3 0,0 0-3 16,0 0-5-16,0 0-1 0,0 0-1 15,-1 0-1-15,1 0 0 0,0 0-2 0,-2 0-2 16,1 0-3-16,0 0-1 0,0 0 0 16,-2 0 0-16,-1 0 1 0,0 0-3 0,-1 1-2 15,1 1-1-15,-2-1-2 0,1 1 6 0,-3 1 0 16,2-1-1-16,-2 2 0 0,1 0-3 0,-1 1 1 15,0 2 2-15,0 0 0 0,0 0 2 0,-2 1-4 16,2 1 1-16,2-1-3 0,0 3 2 16,1-1 0-16,-1 0-1 0,4 2 2 0,1-1-4 0,1 2 1 15,1 0 0-15,7 1 0 0,2-1 4 16,1 1 0-16,5-1 0 0,2-3 0 0,1 0 0 16,4-2 2-16,-1-4 3 0,0-1 2 0,1 0-1 15,-2-3-2-15,-1 0 1 0,-1-2-2 0,-3-3 5 16,0-3 4-16,-3-1-3 0,-2-1 1 15,-2-1-5-15,-3-1-2 0,-2 1 1 0,-2-2-3 0,-2 1 0 16,0-1-3-16,0 0-6 0,-5 1-2 16,-2-1-1-16,-2 0 3 0,-2 3 1 0,0 0 2 15,-1 3-1-15,-3 2-2 0,3 0 5 0,-2 1 0 16,2 0 2-16,-2 3 0 0,4 0-2 16,3 1-1-16,0 0-3 0,2 0-1 0,2 0 0 15,2 2-2-15,1 3-1 0,0 0 0 0,0 1 2 16,1 0 1-16,5 1 5 0,1-1 4 0,2 1-1 15,5-2 2-15,1 0 0 0,1-1-1 16,1-3 4-16,3 0 3 0,0-1-2 0,3 0 1 16,-2-2-3-16,-1-4-3 0,-2-1 0 0,1 2 2 15,-3-3 0-15,-1 1 1 0,-2 2-2 0,-1-2-3 16,-3 1 3-16,0-1-1 0,-1 1 1 16,1-1 1-16,0 2-5 0,-2 0 0 15,-1 0-1-15,3 2-5 0,0 0 5 0,-2 0 0 0,2 2-4 16,0-1 1-16,-2 2-4 0,2-1-1 0,1 0 1 15,-3 1 3-15,1 0-1 0,-3 0 1 16,3 0-2-16,-4 0-3 0,1 0 5 16,-2 0-1-16,-2 0 4 0,-1 0 4 0,0 1-2 0,0-1-1 15,0 0 1-15,0 0 5 0,0 0 0 16,-1 0 2-16,-2 1 0 0,-2 0-4 0,0 1 3 0,-5 1-4 16,0 2 3-16,0 1 3 0,-2-1-3 15,1 3 0-15,-2 0-4 0,3-1-3 0,0 3 4 16,0-2-2-16,3 2 2 0,-1 2-1 0,2-1-2 15,2 1-1-15,0 0 0 0,1-2 0 16,3 1-2-16,0 0 3 0,3-2-3 0,4-1-4 16,0 0 6-16,2-1 1 0,2-3 4 0,1 0 6 15,-1-2-7-15,2-2 2 0,-1 0-2 16,0 0 2-16,-1-5 2 0,-1-1 1 0,1-1 2 16,-3-2-3-16,-2 0 1 0,-1-3-1 0,-1 1-1 15,-2 0 8-15,0-1-7 0,-1 0 1 0,-1 0-5 16,0 1-6-16,-1 1 7 0,-2 2-1 0,1 0 3 15,-1 2 1-15,1 1-3 0,0 2 0 0,1 1-3 16,1 1 1-16,0 1-9 0,0 0-7 0,0 0-5 16,0 1-4-16,0 5 11 0,0 1 5 15,0 3 10-15,0 1 4 0,4 2-7 0,0 0 0 16,2 1-3-16,1 1-1 0,1-1 4 16,-1 0-3-16,4-2 3 0,0-1-1 0,1-1-2 15,2-3 4-15,-1-1 0 0,1-3 7 0,0-2-5 0,1-1-3 16,-3-1 2-16,2-5-6 0,0-1 9 15,-3-2 2-15,2-1-1 0,1-3 3 0,0-1-4 16,-3-2 0-16,0 0-1 0,2 0-1 0,-5 0 2 16,1 0 1-16,1 2-2 0,-4 0-2 15,-2 2 2-15,1 3-1 0,-1 2 4 16,-3 2 4-16,1 0-6 0,-2 3-2 0,2 1-2 16,-2 1-7-16,0 0 2 0,0 0-5 0,0 0-6 15,0 0-1-15,0 2-2 0,0 4 4 0,0 1 9 16,-2 1 6-16,2 2-1 0,0 2 1 0,0 0-4 15,0 0-1-15,0 2 1 0,2-2-2 0,4 2 0 16,2-2 4-16,-1-2-7 0,3-1 0 16,2-1 2-16,1-2 0 0,0-1 6 0,1-2 1 0,1-2 2 15,0-1-2-15,1 0 0 0,1-1 3 16,-3-6 0-16,3-1 3 0,-5-1-2 16,4-1-1-16,-3-3 0 0,0 0-4 0,0-2 7 15,1-1 1-15,-3-1 4 0,0-3 1 0,0 2-4 0,0-2 1 16,-2 1-1-16,2-1 1 0,-2-4-1 15,0 0-2-15,2-1 1 0,-3-3-3 16,0 1 2-16,2-1 1 0,-3 0 0 0,2-1 2 16,-1 1-7-16,2-1 0 0,-3 0-1 0,-2 1 1 15,2 2 6-15,-5 0 2 0,0 3 2 0,-2 3 0 16,0 2 6-16,0 2 4 0,-3 4 1 0,-2 0 4 16,1 2-5-16,-1 3-3 0,1 3-4 0,3 1-6 15,0 3 0-15,1 0-8 0,0 0-9 16,0 0-10-16,0 5-2 0,0 4 6 0,0 6 3 15,1 4 15-15,1 6-2 0,2 2-1 0,-1 7-1 16,-2 1-4-16,0 3 3 0,-1 3 0 0,0 0 2 16,0 2 4-16,-5 4-5 0,-2 0 0 15,-3-2-2-15,-1 1-1 0,1-6 1 0,0-3-1 16,1-6 0-16,4-4 0 0,1-5-1 0,3-7 0 16,0-2 0-16,1-6 5 0,0-3-1 15,0-3 3-15,0-1 8 0,0-4-5 0,1-5 5 16,2-5-4-16,5-4-6 0,1-3 0 0,2-3-1 15,0 0 0-15,0-2 0 0,0 2 3 0,1 1 0 16,0 1-1-16,0 2 0 0,-1 2-3 16,0 2 0-16,-1 4 1 0,0 3-4 0,1 4-1 15,-3 3-7-15,1 2-4 0,0 4 3 0,0 7 1 16,1 2 7-16,1 3 1 0,-2 2 2 0,-1 2-2 16,0 2-3-16,2 4 3 0,-5 0-4 0,-1 2-3 15,-2-2-15-15,2-2-19 0,0-4-9 0,-1-5 0 16,5-5 18-16,-5-5 22 0,3-3 19 15,-3-2 10-15,3-3 1 0,-3-5-2 0,5-4-4 16,-4 0-2-16,3-5 2 0,-4-1 1 0,3 0 4 16,-4 1 0-16,0-2 5 0,3 1 3 15,-1 3 1-15,0 0 4 0,1 1-6 0,-3 3-2 16,4 3-3-16,-4 4-5 0,0 0-2 0,1 3-6 16,2 1-2-16,-3 0-4 0,3 5-1 0,1 2 2 15,2 4-1-15,3 2 2 0,-2 2 2 16,1-1-4-16,1 4-2 0,-1 2-10 0,0-1-12 15,0 1-28-15,-4-2-41 0,-1 0-61 0,3-5-63 16,-1-3-84-16,1-4-186 0,-1-2-414 16,-3-3-235-16</inkml:trace>
  <inkml:trace contextRef="#ctx0" brushRef="#br0" timeOffset="127489.8461">20915 10457 1618 0,'0'0'326'0,"0"0"-269"0,0 0-48 0,0 0-18 15,0 0-5-15,0 0-6 0,0 0-52 16,0 0-108-16,0 0-241 0,0 0-351 0,0 0 250 0</inkml:trace>
  <inkml:trace contextRef="#ctx0" brushRef="#br0" timeOffset="127871.6295">21055 10671 1982 0,'0'0'195'0,"0"0"-168"16,0 0-4-16,0 0 34 0,0 0 29 15,0 0 28-15,0 0-4 0,0 0-28 0,0 0-33 0,0 0-21 16,0 0-12-16,0 0-9 0,0 0-2 16,0 0-2-16,80-30-3 0,-75 37 0 0,-2 2-2 15,-2 1 2-15,-1-2 0 0,0 1-1 0,0-1-2 16,0-1-3-16,0-2-2 0,0-1 0 15,-1-1 5-15,1-2 10 0,0-1 16 0,0 0 16 16,0 0-1-16,2-7-4 0,5-1-11 16,0 0-11-16,2-5 9 0,1 1 3 0,1-1 8 0,1 3 3 15,-1 0 0-15,0 2 3 0,-1 1-3 16,0 2-2-16,0 2-6 0,-1 3-5 0,0 0-4 16,0 0-3-16,-1 5-2 0,2 4-3 0,-1 0-3 15,0 1-1-15,-1 2-4 0,0-1-1 16,-2 1 1-16,2 2-1 0,-1-2-7 0,-1 1-16 15,1 1-28-15,-1-1-38 0,-1-2-56 0,2-1-64 16,-3-2-90-16,4-3-160 0,0-2-231 0,-4-2-215 16,2-1 465-16</inkml:trace>
  <inkml:trace contextRef="#ctx0" brushRef="#br0" timeOffset="128250.8759">21581 10578 1108 0,'0'0'414'0,"0"0"-119"0,0 0-42 16,0 0-34-16,0 0-27 0,0 0-35 0,0 0-47 0,0 0-45 15,0 0-27-15,0 0-15 0,0 0-6 16,0 0 3-16,0 0-1 0,0 0-2 16,-4 0-2-16,4 10-5 0,1 1-1 0,4-2 1 15,4 0-3-15,1-1 6 0,3-2-3 0,0 0 1 0,-1-2 0 16,-3-3-1-16,-2 0 4 0,-2-1 3 16,-3 0 7-16,0 0 2 0,-2 0 2 0,0 0-2 15,0 0-9-15,0 0-5 0,0 0-8 0,0 1-8 16,0 1-2-16,0 1-2 0,0 4 4 0,0 1 4 15,0 4 4-15,0 3-1 0,-3 2-1 16,2 5-1-16,0 2 5 0,0 5 6 0,0 2 3 16,-3 4 4-16,1 1 0 0,-2 4-2 15,-2 1 5-15,-4 1-1 0,-4 3-4 0,-3 1 1 0,-5 2-12 16,1-2 2-16,-7-3-3 0,2-4-2 16,1-5 4-16,3-9-3 0,4-9 2 0,2-5 2 15,7-8 5-15,1-3 4 0,1 0 3 0,3-5 0 16,-1-7-11-16,2-4 1 0,2-1-10 0,2-5-10 15,1-2-3-15,5-2-27 0,4-2-26 16,5 1-31-16,2-2-36 0,2 1-39 0,4-1-59 16,-1-1-139-16,-4 6-425 0,-7 10-753 0</inkml:trace>
  <inkml:trace contextRef="#ctx0" brushRef="#br0" timeOffset="128494.9748">22103 10201 920 0,'0'0'970'0,"0"0"-649"0,0 0-52 0,0 0-28 16,0 0-37-16,0 0-57 0,0 0-61 0,0 0-34 15,0 0-3-15,0 0 6 0,0 0 8 0,0 0 0 16,0 0-16-16,-17 133-11 0,-1-84-3 16,-6 5-11-16,-6 5-2 0,-5 2-5 0,2 1-10 15,-2 0-1-15,-1 3-6 0,5-6-9 0,0-3-16 16,1-3-29-16,8-7-32 0,1-7-40 15,4-8-46-15,8-8-59 0,6-7-93 0,1-6-391 16,2-7-870-16</inkml:trace>
  <inkml:trace contextRef="#ctx0" brushRef="#br0" timeOffset="129258.0071">22362 10680 474 0,'0'0'284'0,"0"0"-40"16,0 0 0-16,0 0 0 0,0 0-16 0,0 0-44 15,0 0-30-15,121-62-19 0,-102 44-8 16,-4-2-13-16,3-2-8 0,-5-2-6 0,3 0-12 0,-4-3-5 16,-1 1-15-16,0-2-14 0,-1 0-9 15,-2-2-13-15,1-2-8 0,-5-1-6 0,2 0-5 16,-4 0 0-16,3 4 2 0,-4 2 3 0,-1 5 1 15,0 4 11-15,0 5-2 0,0 3-4 16,0 4 2-16,0 3-11 0,0 1-4 0,0 2-12 16,0 0-15-16,0 3-2 0,0 7 3 0,0 3 10 15,1 7 8-15,2 4 1 0,-1 6-5 0,5 4-1 16,-4 4 5-16,3 3-3 0,-4-1 3 16,1 4 0-16,0-1-3 0,-3 1 4 0,0 1-4 15,-6-3 0-15,2 0 2 0,-5-3-5 0,-1-4 3 16,-1 0-2-16,-5-6 2 0,2-3-2 0,-5-2 2 15,-1-6 0-15,-2-4-4 0,-1-5 5 0,2-7 0 16,3-2 1-16,1-4 6 0,4-8-4 0,4-4 4 16,1-2 2-16,5-3-1 0,2 0 8 15,1 1 1-15,0 2 3 0,4 2 6 0,4 5-4 16,-1 4-1-16,1 2-5 0,6 3-8 0,-2 2-4 16,1 0-2-16,6 7 0 0,1 0-1 0,-1 4 3 15,2 5-2-15,1-2 0 0,-3 2 1 16,2 0-5-16,-1 0 0 0,-2 1-3 0,-2-3-5 15,1 2-6-15,1-2-23 0,-4 0-33 16,4-2-56-16,-4-4-81 0,4 1-150 0,-8-5-574 16,-1-1-677-16</inkml:trace>
  <inkml:trace contextRef="#ctx0" brushRef="#br0" timeOffset="129547.195">22994 10628 2019 0,'0'0'13'0,"0"0"4"0,0 0 104 0,0 0 92 0,0 0 20 0,0 0-44 16,0 0-68-16,0 0-38 0,129-4-22 0,-107-1-7 15,3 1-5-15,-4-3-7 0,-4 1 0 16,-1-2-5-16,-6 1-2 0,-1-1-2 0,-5-2 0 16,-3-1-3-16,-1 1-5 0,0-2-2 15,-5 2-4-15,-6 1-3 0,-5 0 0 0,1 4-3 16,-4 2 3-16,-2 2 2 0,0 1 1 0,1 1 1 15,-3 7-4-15,5 3-3 0,0 4-6 16,0 2-3-16,4 3 2 0,0 1-3 16,9 0 0-16,-1 2-2 0,6 1-2 0,0 2 0 15,8-1-4-15,3 3 1 0,2-3-9 0,5-2-11 0,3-3-9 16,4-3-18-16,0-4-18 0,2-4-30 0,2-3-49 16,-1-3-65-16,6-3-133 0,-11 0-452 0,-6 0-812 15</inkml:trace>
  <inkml:trace contextRef="#ctx0" brushRef="#br0" timeOffset="131320.8532">23580 10587 2042 0,'0'0'156'16,"0"0"-93"-16,0 0 25 0,0 0 43 0,-131 37 27 16,102-25 7-16,4 1-36 0,-2 1-36 0,5 2-31 15,3 2-23-15,6 1-18 0,3 2-13 0,3-2-3 16,5 1-5-16,2-4-4 0,10-2-5 15,3-3 1-15,7-4 2 0,7-3 3 0,0-4 2 16,7 0-5-16,-2-5-3 0,0-3 0 16,-2-2 2-16,-3-3 4 0,-6-1 6 0,-6 0 4 15,-4 0 5-15,-3-1 3 0,-7 2 3 0,-1-1-1 16,0 3 0-16,-5 1 1 0,-3 3-8 16,-2 3-3-16,-1 2-4 0,1 2-4 0,1 0 2 0,0 0-2 15,5 4-1-15,-1 3 0 0,4 0-4 16,1 1-1-16,0 0 2 0,7 2 0 0,3 2 2 15,1-3 0-15,1 1-2 0,8-4-2 0,0 0 4 16,1-4 2-16,2-2 3 0,2 0 4 0,-3-5-4 16,-2-2 0-16,0-2 0 0,-4-2-2 15,1-3 5-15,-5 0 1 0,4-2 0 0,-5-1 2 16,1 0-2-16,-3-1-1 0,-1-1 3 0,-3 2 3 16,2 1 2-16,-5 3 2 0,-1 3 0 0,0 3-2 15,-1 3 1-15,0 2-7 0,0 2-9 16,0 0-12-16,0 7-4 0,-2 2 1 0,-2 4 6 15,-3 3 9-15,3 0 0 0,-2 5-1 0,4-1-5 16,1 2-8-16,1 1 2 0,0 1-5 0,0 2-2 16,0-2-8-16,3-1-17 0,-1-3-5 15,6-5 1-15,1-3 10 0,1-4 27 0,1-4 12 16,5-4 7-16,-1 0 1 0,3-4-5 0,0-3 1 16,2-3-3-16,-3-2 4 0,1-1-2 0,-1-4 1 15,-3-1 0-15,2-2-1 0,-3-1 5 16,-1-4 0-16,-2 1 4 0,-2-2-1 0,0-1 0 15,-3-3 2-15,1-1-4 0,-2-1 3 0,3-2 1 16,-3-2-2-16,5 1 1 0,-1-1-4 0,0-1-4 16,-3 0 0-16,5 0-1 0,-3-2 5 15,-1 2-2-15,-1 0 3 0,-3 1-4 0,2 3-1 16,-4 3 6-16,0 4 5 0,-5 2 11 0,-3 8 2 16,2 0 1-16,-3 7-2 0,2 2-10 15,-1 5-6-15,3 2-8 0,-4 6-6 0,-1 6 0 16,0 7 0-16,-3 4 4 0,2 5 0 0,1 4 1 15,1 4 2-15,2 6-7 0,1 2 1 0,2 3-3 16,1 2 0-16,-2 1 5 0,4 1 1 0,1-4 1 16,0-1-2-16,3-5 0 0,4-4 1 15,3-5-2-15,5-5 5 0,-1-7-3 0,4-2 0 0,0-5 1 16,3-5-6-16,0-2 10 0,1-5 4 16,1-1-1-16,-1-2 7 0,2-7-9 0,-4-1-2 15,-3-5-1-15,0-2-3 0,-2-2 6 16,-2-3-3-16,-3-1 2 0,-4-1-5 0,0 1 4 15,-4 1-1-15,-2 3 6 0,0 2 7 0,0 6-5 16,-4 2 2-16,-2 3-7 0,3 4-5 0,-4 2 2 16,0 0-6-16,1 3 3 0,-3 7 1 15,-1 1-5-15,0 3 2 0,1 2-1 0,-1 2 3 16,5 3-1-16,-1 2-3 0,2 1 0 0,0 0-5 16,4-1 2-16,0-2-2 0,8-3 2 0,2-2 3 15,2-5 0-15,4-3 5 0,1-5-1 0,0 0-1 16,2-3 5-16,0-4-1 0,-3-5 2 15,1-2-2-15,0-2 1 0,-3-2 3 0,1-4-1 16,-2-1 5-16,-1-2-3 0,-2-1-2 16,-1 0 0-16,-1-2 5 0,-3 3-5 0,3 3 0 0,-3 1 4 15,0 3-5-15,-3 5 5 0,1 3 4 16,0 1-3-16,-3 5-2 0,1 1-7 16,-1 0-13-16,0 1-4 0,0 5-3 0,0 4 10 0,0 3 6 15,0 3 4-15,0 2 2 0,-2 4-6 0,-3 1 2 16,4 2-4-16,-1-2-1 0,1-1 1 0,1-2-2 15,0-4-2-15,5-3-2 0,4-4 4 16,3 0 5-16,2-4 4 0,-1-4 4 0,2-1-4 16,0-1 0-16,2-6 0 0,-3-1-4 0,1-4 7 15,-1-1-1-15,-1 0 3 0,0-3 2 16,0-2-4-16,-3 1 0 0,0-2-2 0,1-2 1 16,-1 1 1-16,0 1-1 0,2 0-2 0,-1 3-2 15,-1 2 1-15,2 4-1 0,-2 2 2 0,-1 2 2 16,1 3-7-16,-2 3-1 0,0 0-3 15,-2 2-3-15,3 4 5 0,-2 1 0 0,-3 2 2 16,1 3-1-16,-4 0-1 0,-1 3 4 0,0-1-2 16,-3 4 1-16,-2 0-1 0,-3 1-4 0,-3-2-2 15,2 0-6-15,1-2 2 0,2-3-1 0,-1-1 4 16,6-5 4-16,0-1-5 0,1-3 5 16,0 0-1-16,0-2 5 0,2 0 5 0,7 0 1 15,1 0-2-15,4-1-1 0,3-4-2 0,3 2 2 16,0-3-1-16,2-3 6 0,1 0-5 15,1-1-2-15,-1-3-1 0,-1-2-2 0,1-1 4 16,-3-5 3-16,0 0 0 0,0-4 0 0,-3-2-2 16,0 0 1-16,-4-3-1 0,-1-2 1 0,-2-4-1 15,-2-1-2-15,0-1 1 0,-3-2-6 0,1 1 6 16,-1 2 3-16,0-1 0 0,-2 2 6 16,2 3-6-16,-2 3-1 0,0 4 1 0,-3 5 3 15,0 5 5-15,0 6-1 0,0 4-3 0,2 4-14 16,-2 2-14-16,0 4-2 0,0 8 3 0,0 5 11 15,0 5 7-15,0 10-2 0,0 4 0 16,0 5-4-16,-2 6 8 0,-2 3 1 0,-3 3 2 16,-3 2-1-16,0-1-5 0,-4 2-5 15,0-1-6-15,0-5-5 0,3-4-10 0,3-8-2 0,6-6 8 16,2-10 5-16,0-4 13 0,5-8 6 0,-1-4 6 16,-1-5 10-16,-2-1 5 0,6-5-3 15,0-6-3-15,5-3-10 0,1-4-4 16,3-1 2-16,-1-3 2 0,1-1 3 0,-2 0 0 15,2 1 1-15,-3 4-2 0,-1 2 1 0,-1 3-4 0,-2 3-2 16,0 4-2-16,-2 3-2 0,-3 1-2 16,-1 2-1-16,1 0 0 0,-1 2-1 0,1 5 1 15,1 4 1-15,0 1 0 0,0 0 1 16,-2 2 1-16,3 1-1 0,0-1-1 0,1-1 0 16,4-2 0-16,2-3 3 0,3-2 2 0,-1-4 1 15,1-2-2-15,0 0 0 0,-2-8-1 0,-1 0 1 16,-1-6 3-16,-2-1 1 0,-3 0 2 0,0-1-1 15,-4 1 1-15,1 2 3 0,-4 1 0 16,0 2 5-16,0 3 1 0,0 2-3 0,0 2-1 16,0 3-4-16,0 0-10 0,0 0-4 0,0 2-1 15,0 6 1-15,0 2 3 0,0 4 1 16,0 3-1-16,4 2 1 0,0 1-4 0,0 1-6 16,0 0-18-16,3-3-39 0,-1-2-40 15,2-3-45-15,2-4-24 0,-1-4-17 0,0-4-65 0,-3-1-222 16,-1-1-503-16,-2-3-35 0</inkml:trace>
  <inkml:trace contextRef="#ctx0" brushRef="#br0" timeOffset="131428.4627">25586 10304 1566 0,'0'0'195'0,"0"0"-129"16,0 0-39-16,0 0-42 0,0 0-61 0,0 0-136 16,0 0-369-16,0 0-389 0</inkml:trace>
  <inkml:trace contextRef="#ctx0" brushRef="#br0" timeOffset="131909.9117">25752 10533 1973 0,'0'0'117'0,"0"0"-22"15,0 0 25-15,0 0 25 0,0 0 11 16,87-128-3-16,-77 103-20 0,-1 0-27 0,-2-2-24 15,-2-3-20-15,1 1-18 0,-4-1-4 0,4-2-5 16,-2 1-4-16,-1-1-6 0,1 2-8 0,1 2-2 16,-1 3 0-16,0 6 2 15,-1 2 2-15,3 4-3 0,-4 7-3 0,1 3-6 16,-2 1-10-16,1 2-3 0,-1 5 0 0,-1 5-1 0,1 6 5 16,0 5 1-16,-1 7 0 0,0 3 1 15,0 6 2-15,0 4 0 0,-5 4 0 16,-1 5-2-16,-4 0 1 0,-2 3 0 0,-5 2-1 0,-1 1 4 15,-2 1-4-15,-3-1 1 0,3 1-1 0,0-2 0 16,1-3 4-16,3-5-2 0,-1-5 1 16,5-8-2-16,4-8 0 0,1-10-3 0,4-6 5 15,2-7 21-15,1-3 19 0,0-3 12 0,1-11-5 16,7-5-20-16,1-8-17 0,3-4-7 16,3-3 0-16,2 1 4 0,2 0-7 0,1 1 1 15,1 1-3-15,3 7 1 0,-2 1 1 0,-1 6 2 16,-2 3 1-16,-3 5-2 0,-5 3 0 0,-1 5-1 15,-1 1-2-15,-1 1 1 0,-2 6-4 0,1 4 1 16,2 3 0-16,-1 3-1 0,1 4-1 16,-1 2-11-16,2 2-23 0,-1-1-38 0,2 0-45 15,4-2-52-15,-1-2-76 0,1-6-149 16,-7-4-1120-16</inkml:trace>
  <inkml:trace contextRef="#ctx0" brushRef="#br0" timeOffset="132612.3817">26923 10061 657 0,'0'0'645'0,"0"0"-307"0,0 0-120 16,0 0-66-16,0 0-33 0,0 0-14 0,0 0-9 16,0 0-8-16,0 0-6 0,0 0-5 15,0 0-11-15,0 0-6 0,-120 49-10 0,110-30-11 16,1 2-12-16,0 1-8 0,4 0-8 0,1 3 2 15,4 2-8-15,0-2 4 0,0 2-1 0,5 0-5 16,3-1 10-16,2-1-7 0,2 0 1 16,2-3 5-16,2-2-4 0,0-1 4 0,-1-1 0 15,-1-1 3-15,-5-2 0 0,-2 1 0 16,-6-4 5-16,-1-1 10 0,-6-1 24 0,-5 0 14 0,-9-2 8 16,-4 1-1-16,-4-1-23 0,-6-2-11 0,-3-1-13 15,-2-4-8-15,-2 1-3 0,5-2-3 16,2 0-4-16,7 0-3 0,6-2-3 0,5-2-8 15,7 0-10-15,4 0-18 0,5 0-40 0,1-1-62 16,8-2-76-16,5 1-134 0,-1 0-363 0,-3 2-917 16</inkml:trace>
  <inkml:trace contextRef="#ctx0" brushRef="#br0" timeOffset="132918.0789">27241 10551 2265 0,'0'0'244'16,"0"0"-212"-16,0 0-15 0,48-123 20 0,-37 89 29 16,-3 1 35-16,-4 0 14 0,-2 1-1 0,0-2-17 15,-2 3-23-15,0-1-13 0,0 2-14 16,0 0-7-16,0 1-6 0,0 0-3 16,0 4-3-16,2 1-6 0,-1 5 2 0,1 7-4 15,-2 5-2-15,0 3 0 0,0 4-16 0,0 0-8 0,0 8-1 16,0 5-2-16,-5 8 9 0,1 7 3 15,-4 5 1-15,1 6-3 0,1 3 0 16,-1 3-1-16,5 3-4 0,2 3 6 0,0-1-4 0,0 3-4 16,5-1-9-16,1-1-29 0,2-2-38 15,0-7-53-15,4-6-60 0,0-6-60 0,-1-7-120 16,-1-9-306-16,-2-4-458 0</inkml:trace>
  <inkml:trace contextRef="#ctx0" brushRef="#br0" timeOffset="133684.2095">27321 10350 1652 0,'0'0'328'0,"0"0"-153"16,0 0-22-16,0 0 0 0,0 0 0 16,0 0-1-16,0 0-25 0,0 0-26 15,0 0-21-15,0 0-13 0,0 0-10 0,125-104-9 0,-104 113-3 16,-1 1-12-16,0 3-8 0,0-1-6 16,-3 4-10-16,-3 2 0 0,-2 0-4 0,-1 1-1 15,-3 2-3-15,0 1-1 0,1 0-1 16,2-2 0-16,-2-3 2 0,2-2-2 0,0-4 0 15,1-3 2-15,1-3-2 0,-3-4 5 0,0-1 2 16,0-1 1-16,0-5 2 0,0-5-2 0,1-2 0 16,-2-2 2-16,-2-2 3 0,1 0 2 15,-5-1 1-15,4 1-1 0,-5 1 0 0,0-1-2 16,2 4 0-16,-1 1-1 0,-2 5 1 0,1 1-4 16,1 2-6-16,1 2-5 0,-2 2-9 0,7 1-1 15,-1 8 3-15,2 5 4 0,3 6 1 16,1 5 0-16,2 5 1 0,0 6 1 0,0 4-1 15,-2 4 2-15,-4 5-2 0,-1 3-1 0,-5 2-6 16,-4 4-6-16,-4-1-7 0,-9 3-9 0,0-1-10 16,-6-2-10-16,-2 0-13 0,-6-5-10 15,2-4-3-15,-4-6 0 0,-1-3 7 0,1-9 10 0,2-6 18 16,1-7 13-16,3-6 21 0,2-8 13 0,4-3 12 16,2-3 11-16,2-10-5 0,6-1 1 15,2-4-3-15,5-2-3 0,0-1 1 16,5-4 0-16,7 0-3 0,3-1-3 0,5-2 0 15,5 0 1-15,-1-1 1 0,5 0 6 0,-1-2-4 16,2 0 2-16,0-1-3 0,0-2-3 0,1-3 5 16,1-1 1-16,-1-3 1 0,1 0-2 0,-1-4-8 15,-3-3-5-15,-1-2-1 0,1-1 2 16,-3-2 5-16,-1 0-1 0,-6 0-3 0,1 1-4 16,-4 2-1-16,-2-2 1 0,-3 3 4 0,-2 2 1 15,-3 2 1-15,-2 5-1 0,-3 4-2 0,0 6 9 16,0 5 4-16,-3 7 9 0,-1 5 4 15,2 5-3-15,-1 4-9 0,1 4-16 0,-2 4-5 16,2 9-4-16,-5 8 5 0,1 6 7 16,0 7-4-16,4 10 0 0,-1 3 0 0,3 5-4 15,0 4 4-15,0 4-4 0,3-1-1 0,0 3 2 16,1-1-1-16,2-2 1 0,2-3 0 0,2-7-1 16,4-6-8-16,6-9-2 0,4-6 2 0,2-9 3 15,2-8 5-15,-1-6 0 0,-2-5-8 16,-2-4-7-16,-2-8-6 0,-2-6 0 0,-5-5 10 0,-5-2 7 15,-5-2 10-15,-4-2 6 0,0 1 4 0,-9-1 7 16,-4 1 9-16,-4 4 8 16,-1 4 2-16,-3 3 1 0,1 6-4 0,4 3-6 0,1 3-2 15,6 4-8-15,7 1-10 0,2 0-6 0,0 7-5 16,9 1 1-16,7 4-1 0,7 2-8 16,9 2-18-16,8 2-43 0,2 0-72 0,2 2-105 15,-9-5-281-15,-14-6-1157 0</inkml:trace>
  <inkml:trace contextRef="#ctx0" brushRef="#br0" timeOffset="134369.3263">19126 11805 765 0,'0'0'499'0,"0"0"-187"0,0 0-79 16,0 0-28-16,0 0-12 0,0 0-23 0,0 0-34 16,0 0-26-16,0 0-21 0,0 0-26 15,0 0-15-15,0 0 5 0,-15 12 6 0,30-7 16 0,11-1 6 16,9 0-17-16,10-2-9 0,9-1-17 16,9-1-11-16,4 0-7 0,5 0-8 0,3-1-4 15,1-3-2-15,-4 2 0 0,0-1-3 16,-2 1-1-16,-7 2-5 0,-8-1-16 0,-9 1-17 15,-7 0-32-15,-9 0-32 0,-7-1-38 0,-4-1-62 16,-10-1-140-16,-3 1-433 0,-3 1-787 0</inkml:trace>
  <inkml:trace contextRef="#ctx0" brushRef="#br0" timeOffset="134653.1212">19797 11528 1740 0,'0'0'278'0,"0"0"-108"0,0 0-20 16,0 0 12-16,0 0 8 0,0 0-22 0,0 0-35 15,123 16-28-15,-92-5-21 0,3 4-16 16,1 2-6-16,2 5-4 0,3 1-8 0,-5 0-4 16,-3 4-11-16,-3 0-8 0,-7 1 2 0,-3 1-3 15,-6 2-1-15,-6 1 1 0,-5 0-3 0,-2 3 0 16,-6-1 1-16,-7 2 3 0,-5-1-2 0,-2-3 1 15,-1-1-2-15,-3-5-5 0,0-2 5 16,0-5-2-16,-4-2 4 0,2-2 1 0,-1-2-7 16,-2-3 0-16,3-1-9 0,1-1-13 0,3 1-13 15,1-4-29-15,0 0-57 0,3 1-92 16,3-3-192-16,5 1-664 0,4-2-355 0</inkml:trace>
  <inkml:trace contextRef="#ctx0" brushRef="#br0" timeOffset="140530.6901">20700 11669 0 0,'0'0'85'0,"0"0"366"0,0 0-110 0,0 0-68 16,0 0-50-16,0 0-36 0,0 0-30 15,0 0-33-15,0 0-27 0,0 0-27 0,0 0-15 16,0 0-13-16,85-90-7 0,-75 90-6 0,3 0-6 16,1 0-2-16,3 1-3 0,1 2 1 15,0 1-1-15,1 0 1 0,-1 1 1 0,1-3-5 16,0 0 3-16,-1-1-2 0,-4-1 4 0,1 0 11 15,-2-2 5-15,-2-4 7 0,-3 0 2 16,-3-2 2-16,2-1 0 0,-4 0-3 0,2-1-1 16,-2-2-8-16,-3 1-3 0,0-1 1 0,0 0-3 15,0 1 7-15,0-1 1 0,-1 2 2 0,-3 1 2 16,1 2 0-16,2 2-1 0,0 2-4 16,0 2-6-16,1 1-12 0,0 0-10 0,0 0-14 15,0 0-6-15,0 4 3 0,1 6 2 0,1 2 5 16,3 5 5-16,-2 2-5 0,0 3 0 15,2 3 2-15,-3 2 0 0,-1 2 1 0,0 2 2 16,-1 2 0-16,0 1-3 0,0 1 2 0,0 3 0 16,0-1 3-16,0 2 8 0,-1 0 2 0,-1-2 7 15,-4-3-3-15,2-3-5 0,-6-2 2 16,0-2-4-16,-3-4 2 0,-4-3 4 0,-1-2-1 0,0-2 2 16,-1-4 0-16,1 1 5 0,-1-5-3 15,0-1 4-15,3-2 0 0,1-2-4 0,4 0 4 16,1-2-6-16,0-1-1 0,4 0 1 15,2 0-7-15,0 0 2 0,1 0-3 0,1-2-3 0,1-1 0 16,0 0-3-16,0 0-4 0,-1 0-8 16,0-2-9-16,2 0-17 0,0-1-21 0,0-4-25 15,0 3-36-15,0-1-33 0,0 1-51 16,0-1-81-16,4-1-169 0,-2 3-478 0,-2 1-434 0</inkml:trace>
  <inkml:trace contextRef="#ctx0" brushRef="#br0" timeOffset="140839.8408">20841 11921 293 0,'0'0'733'0,"0"0"-415"16,0 0-82-16,0 0-25 0,0 0 23 15,0 0 9-15,0 0-30 0,0 0-51 0,0 0-35 16,141-27-30-16,-110 19-19 0,2-2-15 0,-2 0-15 16,-4-2-13-16,-1 1-10 0,-8 0-4 15,-3-2 0-15,-4-1-1 0,-1-1 1 0,-5-1-4 16,0 0-4-16,-3 0-2 0,0 0-2 0,-2 4-1 15,0 1 2-15,0 1 2 0,-3 4 4 16,1 2-4-16,-2 1 4 0,1 1-3 0,1 2-5 0,2 0 3 16,-1 0-9-16,-3 0 0 0,0 4 1 15,1 3-1-15,-3 2 2 0,3 2 1 0,1 1 1 16,0 2 0-16,1 0-2 0,1 3 0 0,0 0-3 16,0 1 1-16,3 1 0 0,-1 1-2 15,-2-1-3-15,2 1-13 0,-2-2-17 0,1-1-30 16,-1-5-40-16,2 2-56 0,1-5-72 0,0-1-116 15,1-3-366-15,-1-2-840 0</inkml:trace>
  <inkml:trace contextRef="#ctx0" brushRef="#br0" timeOffset="141862.4149">21601 11715 1327 0,'0'0'394'0,"0"0"-112"0,0 0-19 0,0 0-19 0,0 0-40 16,0 0-47-16,0 0-48 0,0 0-30 0,0 0-16 16,-130 133-11-16,116-106-4 0,-1 2-10 15,3 0-13-15,7-1-11 0,-2 1-9 0,6 0-1 16,1-2-3-16,1-3 0 0,9-5 0 0,0-3 0 16,8-5 4-16,-1-3 1 0,6-4 3 0,0-4-1 15,-2 0-1-15,3-3-1 0,-1-6-2 16,-1-2-3-16,-3-4 0 0,-3-2-3 0,0-3-3 15,-4-3-2-15,-3 0-1 0,-6-2-1 0,1 1-1 16,-4 0-2-16,0 1-2 0,-5 0 2 16,-2 2 0-16,-4 1 4 0,-2 3 4 15,2 4 0-15,-3 0 3 0,-1 3-1 0,3 5 0 0,1 1 3 16,2 1-1-16,0 3 1 0,6 0-4 0,-1 0-3 16,1 0-2-16,2 3 0 0,1 3 1 15,0 1 0-15,0 0 1 0,5 0 1 0,8-2 4 16,2 0 6-16,7-2 1 0,4-3 0 0,4 0 0 15,2-2-4-15,4-4 0 0,-3 1 1 16,-2-2-1-16,-3-1 3 0,-4 1 1 0,-5-1-1 0,-1-1-1 16,-5 1 2-16,-2 0 0 0,-3-1 4 0,-5 5 4 15,0-1-3-15,-3 4 0 0,0 0-7 16,0 1-8-16,0 0-7 0,0 0-6 0,-3 5 2 16,-1 2 4-16,-4 6 6 0,-2 1 5 0,0 3 1 15,0 4 2-15,-1-1-3 0,2 3 1 16,3 2-2-16,1-2-5 0,-1 4 2 0,2-2-1 15,1 0-1-15,0-2-1 0,3-2-9 0,0-5-2 16,3-3 2-16,1-6 3 0,6-3 10 0,0-4 6 16,0 0 2-16,2-2 0 0,4-5-1 15,-2-4-1-15,3-3 0 0,-2-3 5 0,1-1-3 0,0-1 2 16,-2-1-1-16,-2-1 0 0,-2 0 3 16,0 2 1-16,-3 1 2 0,-2-1 1 15,1 3 0-15,-4 1 1 0,-1 3 2 0,-1 4 5 16,1 2-2-16,-1 3-3 0,0 2-8 0,0 1-9 15,0 0-5-15,0 0-3 0,0 5 3 0,0 3 6 16,0 2-2-16,1 3 2 0,3 1-1 16,-1 3-4-16,0 0 6 0,4 1 0 0,0 0 0 0,-2-2-5 15,5-3-1-15,2-3 1 0,4-3 2 0,-1-5 8 16,3-2-2-16,2 0 3 0,-2-3-3 16,0-6-5-16,-3-3 9 0,1-1 0 0,-3-2 0 15,-1-2 6-15,-1 1-7 0,-1-4-1 16,-1 2-1-16,-4 0-1 0,-2 1 2 0,-2 0 1 15,-1 4-3-15,0 0-5 0,0 4 4 0,0 1-3 16,0 3 5-16,0 3 6 0,0 1-11 0,0-1-3 16,0 2-10-16,0 0-12 0,0 3 7 15,0 3 3-15,-2 4 8 0,0 1 9 0,-2 2-4 16,3 1 0-16,-1 2 1 0,0 0 0 0,-2 0-1 16,4 0-4-16,0-2-7 0,0-2-6 0,4-4 9 15,2-4 3-15,3-3 10 0,6-1 8 16,-2-1-5-16,5-4 0 0,-2-3-3 0,6-3-1 15,1 1 3-15,-3-1 2 0,2 1 1 0,-2 1-4 16,-2 1 2-16,-3 3-3 0,1 1 2 16,-3 4 5-16,-2 0-6 0,0 0 0 0,1 5-3 15,-2 2-6-15,-1 3 8 0,0-2-2 0,-3 3 0 0,-3-2 5 16,-2 0-6-16,-1 1 0 0,0-2 2 16,0-1 3-16,-3 3 1 0,-4-2 1 0,-4 1-1 15,-1 0-6-15,-5 1 6 0,3 0-3 0,-5-2 0 16,1 0 0-16,-2-1-9 0,5-2-8 15,-1-2-11-15,4-2-17 0,1-1-16 0,5 0-26 16,5-2-68-16,1-3-194 0,1-2-741 16,4 3-530-16</inkml:trace>
  <inkml:trace contextRef="#ctx0" brushRef="#br0" timeOffset="142483.5228">23232 11699 1824 0,'0'0'271'0,"0"0"-168"16,0 0 12-16,0 0 37 0,-117 26 17 0,99-16-12 15,5 3-48-15,2 3-37 0,2 2-24 0,5 1-22 16,3 2-7-16,1 1-6 0,2-2 0 0,8-2 2 16,5-4 0-16,5-4 4 0,6-2 3 15,3-5-2-15,2-1-2 0,0-2-3 0,-2-5-3 16,-4-4-5-16,-2-2 3 0,-5-3-2 0,-8-2 0 15,0-4 6-15,-8 2-10 0,-2-3-2 16,-1 1-5-16,-8-1-8 0,-3 0 7 0,-3 4 0 16,-8 2 0-16,2 2 3 0,0 2 1 0,-2 4 0 15,0 3 1-15,1 3 3 16,3 1-4-16,1 0 2 0,5 1-6 0,-1 6-5 0,5 1 3 16,4 4-1-16,-1-1 5 0,5 1 4 15,1 1-5-15,2-1-1 0,7-2 2 0,7 0 1 0,2-3 6 16,5-3 3-16,1-4-3 0,3 0 1 0,2 0-2 15,0-3 0-15,-3-3 2 0,2-2 3 16,-4-2-3-16,1 1 0 0,-3-1-2 0,-1 0-5 16,0-1 5-16,-3 3-1 0,1 1-2 0,-5 4-2 15,-2 0-2-15,-1 3-3 0,-2 0 0 0,0 4 1 16,-2 2 1-16,-4 2 3 0,3 0-1 0,-3 2-4 16,-1 2 6-16,-1 0-2 0,-1 0 4 15,0 2 2-15,0-2-5 0,0 0 0 0,-1 1 0 16,0-2-3-16,-2 0 3 0,1-4 0 15,-1-2-1-15,3-3 5 0,0-2 9 0,5 0-1 0,0-9 1 16,9-1-2-16,0-4-8 0,3-1 1 16,3-3-1-16,-4 3-2 0,3-2 4 0,-1 4-1 15,-4 3 1-15,1 1 1 0,-4 5-3 0,-2 2-2 16,-5 2-1-16,3 0-1 0,-4 4 3 16,3 5 1-16,-2 3 0 0,2 1 1 0,-1 5-2 15,4 1-1-15,0 1 1 0,1 1-1 0,0-2-6 16,1 2-12-16,0-3-27 0,-1 0-43 0,1-4-67 15,1-1-87-15,-3-3-232 0,-1-5-1113 0</inkml:trace>
  <inkml:trace contextRef="#ctx0" brushRef="#br0" timeOffset="143743.2954">24363 11846 260 0,'0'0'482'0,"0"0"-63"0,0 0-77 16,0 0-80-16,0 0-43 0,0 0-53 0,0 0-32 15,0 0-13-15,0 0-5 0,0 0 8 16,0 0-9-16,0 0-18 0,0 0-24 0,33 23-27 15,-20-37-15-15,2-1-7 0,2-5-3 16,-1-2-2-16,3-2 3 0,-1-2 0 0,-2 0 0 16,-2-2 3-16,-1-1-3 0,-3-3-4 0,0-1-1 15,-2-3-9-15,-4 1-3 0,1-3-2 0,-2-2-1 16,-2 0-1-16,-1-2-1 0,0-3-1 16,0 1-4-16,-3 0 3 0,-3 2-1 0,3 6 4 15,-5 4 4-15,5 9 1 0,-4 3 6 0,4 8 3 16,-1 3-2-16,1 5-2 0,2 4-11 0,-1 2-6 15,-2 10 0-15,-1 7 2 0,1 4 6 0,-2 9 1 16,2 4 1-16,-1 5-2 0,5 5-1 0,0 3 1 16,0 2-1-16,0 2 2 0,0 0 0 15,0 1 1-15,1 1-1 0,1-1-6 0,1 0 0 16,0-2-2-16,1-4 0 0,2-1 3 0,4-6-2 16,0-6-1-16,1-4-7 0,3-9 3 0,0-3-2 15,-1-7 3-15,-3-4 5 0,1-6 2 16,0-2 5-16,-1-2 2 0,2-8 1 0,1-4 0 15,-2-2-2-15,2-3 1 0,-3-4-1 16,0-1 5-16,-1 1-1 0,-3-3 0 0,0 2 4 0,0 0-7 16,-1 0 5-16,3 2 0 0,-1 2 1 15,-2 2 1-15,3 3-2 0,0 1-1 16,-1 3 0-16,1 2-1 0,1 3-4 0,0 2-2 16,-1 3-2-16,-1 0 0 0,-1 1 0 0,4 1-1 15,-3 4-1-15,-3 1-1 0,4 5-1 0,-5 0-1 16,4 2 1-16,-5 2-2 0,-1 2 3 0,0 0 0 15,-1 2 1-15,2-2 0 0,-2-1 0 0,2-2 1 16,0-2-4-16,1-4-1 0,3-2 3 16,-2-1-1-16,5-3 5 0,0-2 0 0,2 0 0 15,2-3 1-15,3-5-2 0,-2-1 5 0,3-2-1 16,-4 0 0-16,-1-1 2 0,-1-2-3 0,1 2 0 16,-4-2 0-16,-1 0 3 0,0 3 0 0,-1 1 3 15,-2 2 3-15,-1 3-1 0,-2 2 7 16,-1 0-5-16,0 3-4 0,0 0-3 0,0 0-10 15,0 0 0-15,0 0-2 0,0 0-3 0,0 5 8 16,0-1-2-16,2 4 3 0,1 1 0 0,0 1 0 16,-1 0-1-16,5 2 0 0,1-1 1 15,-2 0-7-15,5 0 6 0,3-3 0 0,0-2 0 16,4-3 6-16,1-2-3 0,1-1 1 0,1-4 1 16,-1-6-3-16,0-1 0 0,-4-3-1 15,1-2 0-15,-5 0 1 0,-1-2 3 0,-1-1 1 16,-2-1-2-16,-1 1 3 0,-4 2-2 0,-1 2-1 15,-2 2 4-15,0 4-5 0,0 1 3 0,0 5 2 16,0 0-4-16,0 3 0 0,0 0-9 16,0 1 0-16,-1 7-1 0,-1 1 2 0,1 5 5 15,0 1-2-15,-1 4 0 0,2 0-1 0,0 2 0 16,6-1 2-16,0 1 0 0,1 0 3 0,1-2-4 16,3 0-5-16,-2-3-5 0,1-3-12 0,1-4-5 15,-2-2-16-15,0-4-18 0,1-2-32 0,-2-1-44 16,-2-1-60-16,1-6-124 0,-2 1-381 15,-1 1-892-15</inkml:trace>
  <inkml:trace contextRef="#ctx0" brushRef="#br0" timeOffset="143846.6984">25357 11487 1531 0,'0'0'377'0,"0"0"-171"0,0 0-50 0,0 0-31 15,0 0-38-15,0 0-33 0,0 0-41 16,0 0-47-16,0 0-59 0,0 0-94 0,0 0-192 15,0 0-509-15,0 0-80 0</inkml:trace>
  <inkml:trace contextRef="#ctx0" brushRef="#br0" timeOffset="144240.9653">25444 11873 2393 0,'0'0'132'0,"0"0"-86"0,0 0-1 0,0 0 33 16,0 0 25-16,0 0 16 0,0 0-9 0,138-125-27 16,-113 105-14-16,1-3-14 0,-2 0-8 0,0-1 3 15,-3-2-10-15,-2 1-6 0,-2-2-7 16,-2-1-12-16,-1-1-4 0,-1-2-4 0,-1-1-4 16,0-2 0-16,-4-3-1 0,-1-1 0 0,1-2-5 15,-2-2 2-15,0-1-5 0,-2-1-1 16,0 4 1-16,-1 3-4 0,0 6 5 0,-3 6 2 15,0 6 1-15,-4 7 6 0,0 4-4 0,-1 4-5 16,0 4-5-16,-3 2-3 0,-6 11 2 0,-2 7 3 16,-4 6 9-16,-1 6-2 0,0 8 1 15,0 3 0-15,2 8-2 0,2 2 4 0,3 2-1 16,2 2-1-16,3 1 1 0,0-2-4 0,6 0 0 0,2-3-1 16,1-4-1-16,2-2 0 0,7-5 2 15,2-7-2-15,2-4-6 0,7-9-8 16,1-5-10-16,2-7-20 0,2-5-29 15,-2-5-52-15,0 0-64 0,-3-3-110 0,1-5-275 0,-6 1-451 16,-6 3 91-16</inkml:trace>
  <inkml:trace contextRef="#ctx0" brushRef="#br0" timeOffset="144804.725">26230 11498 73 0,'0'0'565'15,"0"0"-65"-15,0 0-49 0,0 0-93 0,0 0-95 16,0 0-77-16,-125 111-37 0,107-87-25 0,-2 5-18 16,1 2-15-16,1 1-32 0,4-3-25 0,3-1-21 15,6-5-9-15,5-3-1 0,0-5 3 16,12-4 8-16,-1-4 7 0,3-4 7 0,3-3 1 16,3 0-4-16,1-6-5 0,4-5-9 0,1-3-1 15,2-4 0-15,1-3-1 0,-2-3 5 16,-1-2-1-16,-6-3 0 0,1-1 0 15,-5-5-3-15,-1 0-3 0,-4-5-4 0,1 0-2 0,-6-2-8 16,1-2 1-16,-2-3-2 0,0-1-6 0,1-2 8 16,-1-1-7-16,0-1-2 0,2 2 5 15,-2 3-3-15,0 4 7 0,-4 9 7 0,3 2 4 0,-4 11 9 16,0 4 4-16,0 9 3 0,0 4-9 16,-4 4-11-16,0 4-10 0,-3 11-3 0,-5 7 11 15,-2 9 4-15,0 4 7 0,0 7-3 16,2 3-4-16,2 5 2 0,1 4-2 0,3-1 1 15,0 0-1-15,2-2-1 0,0-1 0 0,3-4-4 16,1-2 2-16,0-5-4 0,6-4 2 0,7-7 1 16,4-5-2-16,2-5 5 0,2-6 3 0,0-6 2 15,3-5 4-15,-3-1 0 0,1-9-1 16,0-5-2-16,-2-5 2 0,0-3-2 0,-3-3 0 16,-3-2 2-16,-2-1-6 0,-1 2 7 0,-6 0-2 15,-1 3 0-15,-3 5 7 0,-1 3-5 0,0 5 7 16,0 3-1-16,-1 3-8 0,1 3 1 15,0 1-13-15,0 1-2 0,-3 6 0 0,1 3-2 16,-2 6 8-16,3 1 0 0,-1 4 2 0,2 1-1 16,2 3-1-16,4 1-1 0,1 2-4 15,6-1 2-15,-3 2-11 0,2-1-17 0,2-3-25 0,-3-3-34 16,5-3-28-16,2-5-24 0,-1-4-19 16,1-4-32-16,-2-6-114 0,-4 0-386 0,-4 0-810 0</inkml:trace>
  <inkml:trace contextRef="#ctx0" brushRef="#br0" timeOffset="144951.8258">26815 11364 970 0,'0'0'291'0,"0"0"-145"0,0 0-13 0,0 0-1 16,0 0-24-16,0 0-30 0,0 0-74 16,0 0-127-16,0 0-60 0,0 0-135 0,0 0-337 15,0 0 72-15</inkml:trace>
  <inkml:trace contextRef="#ctx0" brushRef="#br0" timeOffset="145298.7079">26834 11610 1784 0,'0'0'262'0,"0"0"-200"15,0 0-11-15,0 0 33 0,0 0 28 0,0 0 12 16,0 0-11-16,0 0-25 0,0 0-27 15,0 0-16-15,130-93-12 0,-117 100-11 0,-1 2-6 16,-1 2-3-16,-2 1-3 0,-2 1-2 0,-4 2-1 16,1 0-1-16,-2 1-5 0,-2-1-1 0,0-1-3 15,0 0-1-15,-2-3 3 0,-2-1-2 16,2-3 0-16,1-2 0 0,-1-3 1 0,2-1 16 16,0-1 24-16,0 0 12 0,0-2 0 15,0-4-13-15,0-2-22 0,3-2-9 0,3 0-1 0,0-2 4 16,3 2 1-16,-2 0-1 0,4 2-3 0,-1 1-2 15,2 1-3-15,-1 1 1 0,1 2 2 16,1 2-2-16,-1 1 0 0,1 0-1 0,-2 4-1 16,-1 2 1-16,-1 2-2 0,-2 1 2 0,0 1-1 15,-1 1-6-15,-3 2-6 0,2-1-14 0,-2 3-20 16,1-1-36-16,-2 2-66 0,3-1-99 16,-4 0-232-16,0-4-600 0,1-2 55 0</inkml:trace>
  <inkml:trace contextRef="#ctx0" brushRef="#br0" timeOffset="145751.0303">27412 11571 1093 0,'0'0'457'0,"0"0"-370"0,0 0-12 0,0 0 72 0,0 0 47 16,0 0 25-16,0 0-22 0,0 0-47 15,0 0-40-15,0 0-36 0,0 0-29 0,0 0-23 16,0 0-7-16,-54 59-1 0,64-51 5 0,2-2 9 15,3-1 4-15,2-3 0 0,0-2-5 0,0 0-3 16,2-3-3-16,-1-3 1 0,-1-3 2 16,-2 0 4-16,1-1 7 0,-3 0 2 0,-2-1 2 15,-4 1 2-15,-2-1-4 0,0 3-1 0,-2-1-6 16,-2 1-8-16,0 3-5 0,0 1-6 16,2 2-4-16,-3 1-2 0,1 1-4 0,-1 0-9 15,1 0-6-15,1 6 2 0,-1 2 1 0,0 7 9 16,0 1 8-16,0 5-7 0,-1 3 1 15,0 4-3-15,-1 3-4 0,-4 2 7 0,-3 2-2 16,-4 3 5-16,-4 2 1 0,-1 4-6 0,-8 2 0 16,-1 2 1-16,-5 1 1 0,-3 0 0 0,-5-1 2 0,2-2-4 15,-3-8-8-15,0-1 10 0,2-8-2 16,-1-4 4-16,-1-7 8 0,5-6-9 0,2-6 1 16,4-4 2-16,6-2-4 0,5-6 9 0,4-4 4 15,6-2 0-15,4 0 3 0,4-3-6 16,0-1-7-16,11 0-2 0,8-2-5 0,6 0-5 15,4 1-5-15,9 0-14 0,2 2-27 0,7-3-43 16,-1 4-69-16,4-2-103 0,-13 2-297 16,-12 6-1074-16</inkml:trace>
  <inkml:trace contextRef="#ctx0" brushRef="#br0" timeOffset="147965.1066">28330 11659 1187 0,'0'0'305'16,"0"0"-91"-16,0 0 7 0,0 0 13 0,0 0-12 15,0 0-23-15,0 0-45 0,0 0-27 16,0 0-25-16,0 0-24 0,0 0-13 16,0 0-13-16,0 0-10 0,0 0-7 0,122-70-8 15,-106 52-5-15,1 0-2 0,-1 0 1 0,4-3-7 16,-2 0-1-16,-3-2-6 0,3 0-6 0,-6-1 6 15,2-3-1-15,-4-1 0 0,-3-4 3 0,1-3-8 16,-3-4-1-16,0-3-2 0,-4-3-2 16,0 0 2-16,-1 0-2 0,0-3-1 0,0 0-5 15,0 2 3-15,-2 1 3 0,-2 2 2 0,-2 5 11 16,4 4-7-16,-4 5 4 0,3 7 1 16,-2 3-2-16,1 8 11 0,1 3 1 0,-3 5-1 0,4 1-1 15,1 2-11-15,-3 0-5 0,-1 4 3 16,-2 7 3-16,-1 7 2 0,-3 6 3 0,1 3-1 15,1 6-4-15,1 7 7 0,1 3 1 0,4 5-3 16,-2 6 3-16,2 4-9 0,2 4-1 16,-2 2-2-16,2 4 0 0,-3 0 2 0,2 2 0 15,-2 2-1-15,-1 0-2 0,0 3 2 0,-2 3-4 16,-3-1 3-16,-1 1 0 0,-2-4-4 0,-2-2 1 16,-3-5-3-16,0-4-2 0,-5-6 3 15,2-6 0-15,-1-7 1 0,2-6 1 0,0-5 1 0,1-8-2 16,4-4 2-16,-2-6 3 0,4-4-4 0,1-5 5 15,4-4 0-15,0-2 1 16,-1 0 7-16,4-2 1 0,1-7 4 0,2-1-2 16,1-4-3-16,1-3-2 0,0-3-4 0,5-2 1 15,3-4 0-15,6-4-3 0,1 0 4 0,5-4-4 16,1 0 3-16,2-6 0 0,4-2-4 16,1-1 5-16,2-3-4 0,3-4-1 0,-1 1-1 15,2-2-1-15,2 0 3 0,-1 3 0 0,-1 3 3 16,-2 1-2-16,-2 7-3 0,-7 6-3 0,1 6 2 15,-5 6 0-15,-4 4 1 0,-3 5 2 0,-4 3-5 16,-2 4-3-16,-1 2-3 0,-2 1-1 0,4 0 1 16,-4 8 4-16,3 2-3 0,-4 6 3 15,2 3-1-15,-1 5 2 0,-2 4 2 0,-1 2 1 16,0 3-2-16,0-1-3 0,0 0 1 0,1 0-1 16,2-3-1-16,6-1 0 0,1-5-2 15,4-5 2-15,2-2 1 0,3-7 2 0,0-4 3 0,1-4 4 16,1-1 1-16,-1-3-1 0,1-6 1 15,0-3-2-15,0-3-1 0,0-2 2 0,0-4-1 16,-2-2 0-16,2-2 0 0,-2-2-1 0,-3 0 3 16,0-2-1-16,-1-2-1 0,-1 2 3 15,-4-3-6-15,-1 2 3 0,-5 3-2 0,-1 2-1 16,-1 5 3-16,-2 1 1 0,-2 5 0 16,-3 4-2-16,0 3-2 0,0 2-1 0,-2 4-4 0,1 1 3 15,-1 0-5-15,-3 8 1 0,0 4 1 0,-3 2-2 16,2 4 6-16,-1 4 0 0,4 0 0 15,1 4-1-15,5 0-3 0,2 1 0 0,0 0 1 16,2 2 0-16,6-2 2 0,3-2-2 0,2-4 2 16,6-1-3-16,-1-4 5 0,3-6 0 15,0-2 1-15,-2-3 1 0,3-3-2 0,-3-2 1 16,0-1-1-16,-1-6 1 0,0-2 1 0,1-3 2 16,-1-4 0-16,1-2-1 0,-1 0 1 0,-2 1-2 15,4-3 0-15,-2-1 3 0,3 0-3 0,0-1-1 16,-1 1 1-16,2 0-5 15,2 2 3-15,-1 3 0 0,-3 4 0 0,-5 2 1 0,0 3-3 0,-4 4-1 16,-7 2-4-16,2 1-2 16,-4 0-3-16,-1 3 0 0,-1 5 2 0,0 4 2 0,0 2 5 15,0 4 3-15,-1 2-3 0,-1 1 3 16,1 0-5-16,1-1-3 0,0 1 0 0,1-1 1 16,4-2-1-16,4-3 6 0,6-2 1 0,-2-1-2 15,3-5 3-15,0-1-1 0,4-4-1 0,-2-2 2 16,-1 0-5-16,0-6 4 0,0-5 1 15,0-1 0-15,-1-3 6 0,0-1-2 0,-2-4 4 16,-1 0 0-16,1-2-2 0,-2-1-2 0,-3 1-5 16,1-1 2-16,1 0-1 0,-1 0 2 15,1 1-1-15,1 1-1 0,-1 4 2 0,2 2 0 16,0 2 0-16,-2 6-2 0,0 2-3 0,-1 4-1 16,0 1-2-16,1 2 1 0,-1 6 2 0,1 3 2 15,-2 3 1-15,-1 3 0 0,-3 1 0 0,2 4 0 16,-5 0-3-16,-2 0 2 0,0 2-5 15,-4-2 1-15,-9 0 1 0,-3 2-9 0,-8-2 0 16,0-1-6-16,-5 0-8 0,3-4-1 0,0-3-5 16,5-4 5-16,8-3 8 0,4-2 12 15,3-4 10-15,5-1 9 0,1 0 4 0,0 0-4 0,0-1-1 16,7-1-13-16,1-3-6 0,2 2-2 16,4-2-2-16,3 0 6 0,3 2 3 0,3-2 1 15,-1 1 3-15,4-1 0 0,-1 0 3 0,4-2-1 16,-1-3 5-16,-4 1-2 0,2-3-1 15,-4 0 7-15,-1-3-7 0,-2-3 4 0,-3-1 3 16,2-1-6-16,-6-3 3 0,3 0-1 0,-3 2-1 16,-2-1 1-16,-2 2 1 0,-3 4 1 0,1 1 1 15,-4 5 4-15,-1 1 1 0,-1 4 0 0,0 0 1 16,0 5-10-16,0 0-7 0,0 0-11 16,0 2-1-16,-4 6 2 0,-4 5 5 15,-1 2 6-15,0 4-1 0,1 2-1 0,2 3 2 0,0 1 1 16,4 0-1-16,1 3 0 0,1-1 0 0,0 0-5 15,4-2-6-15,11-4 2 0,-1-3-4 16,7-3 9-16,4-3 4 0,-2-4-2 0,-1-3 6 16,0-4-4-16,-3-1 1 0,0-2 1 0,-2-7-4 15,-4-3 2-15,-2-2 1 0,0-3 0 16,-1-2 1-16,-3-2 1 0,-4-1 0 0,0-3-4 16,-3 1 3-16,0 1-5 0,-5 0-3 0,-4 1 3 15,-1 4-3-15,-3 0 2 0,-2 4 0 16,1 1-1-16,-2 4 3 0,3 1 1 0,1 3 0 15,0 3-1-15,1 1-4 0,1 1-4 0,2 2-3 16,0 4-2-16,4 2 1 0,-1 2 2 0,4 1 4 16,1 0-3-16,0 1 6 0,1 0-1 0,6 0 0 15,3-2 4-15,2-2-3 0,1-1 4 0,4-3 2 16,2-1-1-16,-1-2 4 0,0-1 1 0,1-1 1 16,0-5 1-16,0-1 1 0,-5-2-2 15,2 0 1-15,-4 0 0 0,0-2-3 0,2 2 1 16,-4-1-1-16,1 3-2 0,-5 0 1 15,2 2-3-15,-1 3-1 0,-4 1-5 0,3 1-3 16,-4 1-2-16,1 5 0 0,-3 2 4 0,2 2 4 16,1 3 1-16,-3-1 2 0,1 3-1 0,-1-1 3 15,0 0-2-15,0 2-1 0,0-2 3 0,0-1-7 16,-5 0 2-16,4-3 0 0,-1-3-4 16,1-2 5-16,0-2 3 0,1-2 10 0,0-1 12 15,0-1-1-15,1-7-3 0,2 0-11 0,5-4-7 16,0-1-3-16,3-2 3 0,-1 0 0 0,1 0-1 15,2 1 6-15,-3 1-4 0,5 4 0 0,-4-2 0 16,1 3-5-16,0 2 2 0,-1 1-1 16,-2 3 0-16,1 2 0 0,-2 0 1 0,-3 1-1 15,2 5-2-15,0 2 6 0,-2 3-3 0,1 2-1 16,-1 0 2-16,2 3-7 0,-4 2 2 0,3-1-1 16,-4 0-11-16,-1 2-6 0,-1-3-30 15,0 1-39-15,1-5-40 0,3 0-48 0,-1-2-61 16,-1-5-185-16,3-2-558 0,-3 0-189 15</inkml:trace>
  <inkml:trace contextRef="#ctx0" brushRef="#br0" timeOffset="148521.6821">31262 11483 1822 0,'0'0'95'0,"0"0"-17"0,0 0 56 0,0 0 48 15,0 0 13-15,-131-2-21 0,102 8-44 16,-1 3-32-16,5 0-20 0,-1 3-23 0,5 2-16 16,2 1-14-16,6 3-16 0,3 0-4 0,4 0-4 15,6 1-2-15,6-1 6 0,7-1 0 0,6-3 2 16,4-3 1-16,5-3-9 0,0-3-3 0,-3-5-2 16,1 0-3-16,-3-2-4 0,-3-8 2 15,-5-1 0-15,-3-1-3 0,-6-2 10 0,0 0-9 16,-5 0 0-16,-1 2 1 0,-3 0-6 0,-5 3 3 15,-3 0 0-15,1 5 3 0,-1 0 0 16,0 3-2-16,2 1-4 0,2 1-6 0,2 5-4 16,0 2-6-16,4 2-6 0,1 1 3 0,1 3-6 15,7-2 10-15,4 1 8 0,5-1 4 0,1-2 12 16,3-2 4-16,1-1 7 0,-1-5 4 0,1-2-1 16,-1 0 5-16,0-5-1 0,0-4 2 15,-1-3 0-15,-1-1 1 0,2-2 2 0,-3 0-3 16,-1-3 8-16,-1-2-4 0,-4 1-2 0,2-4 4 15,-3-2-8-15,-1 0 1 0,0-4 0 16,-4-2-2-16,2-2 1 0,-3-5 2 0,-1-1-2 16,-3-2-2-16,3-2 1 0,-2 0 0 0,-1 2 0 15,-1 3 8-15,0 3 6 0,0 7 16 0,0 5 18 16,-7 6 5-16,3 8-2 0,-2 4-18 0,-4 5-17 16,-1 5-8-16,-3 9-2 0,-4 7 6 0,-1 5 1 15,0 7 1-15,6 2-2 0,1 6-1 16,4 6-3-16,2 0-3 0,4 2 0 15,1 1-3-15,1-2-5 0,0-2 0 0,3-2-6 0,5-3-3 16,2-4-4-16,2-2-14 0,4-4-18 16,4-2-47-16,2-1-94 0,0-4-189 0,-2-5-840 15,-10-9-260-15</inkml:trace>
  <inkml:trace contextRef="#ctx0" brushRef="#br0" timeOffset="150008.2543">20352 13344 0 0,'0'0'0'16,"0"0"0"-16,0 0 328 0,0 0 121 0,0 0 21 15,0 0-52-15,0 0-150 0,0 0-113 16,0 0-55-16,0 0-27 0,0 0-12 0,0 0 4 16,15-97 4-16,-11 79-8 0,-1-3-8 0,1 2-14 15,-1-1-9-15,-1 1-1 0,2-1-1 16,0 2 2-16,1-1-2 0,3 2-8 16,1 0-6-16,4 1-6 0,3 2-6 0,2 0 1 15,1 1-2-15,5 1-1 0,-2 5-2 0,3 1 0 16,-1 4 2-16,-1 2 0 0,0 0 6 15,-3 3 1-15,-2 4 0 0,-1 2 1 0,-5 4-5 0,-3 1 3 16,-3 4-1-16,-6 1 1 0,0 5-1 0,-6 2 1 16,-4 1-4-16,-2 0-2 0,-4 2 2 15,3-2-4-15,1-2 4 0,2-2-3 0,0-3-1 0,3-1 5 16,5-3-6-16,1-4 4 0,1-1 1 16,0-3-2-16,6-2 3 0,2-3 1 0,8-2 2 15,2-1 3-15,4-1 0 0,2-6 1 16,6-1-4-16,0-4 4 0,-2 0-2 0,-2-3 4 15,1-1 2-15,-6-2-1 0,0-1 2 0,-1-2-2 16,-5-1 1-16,0-3 4 0,-5 1-2 0,-1 0 1 16,-6 1 4-16,-1 1 0 0,-2 4 5 0,-4 1 2 15,-4 5-2-15,-2 3-4 0,-2 2-5 16,1 4-9-16,-1 1-7 0,-2 2 2 0,0 4-4 16,1 6 3-16,0 2 1 0,-1 3-5 0,5 4 0 15,0 1-3-15,5 3 0 0,-1-1 0 16,3 0 1-16,2 2 0 0,4-2-2 0,3 1 2 15,5 0-4-15,3-5 2 0,1-2 2 0,5-5-1 16,3-2 6-16,2-4-1 0,4-3 0 0,4-2 4 16,-1-2 0-16,-1-6 1 0,2-1 0 15,-1-5 1-15,-2-1 0 0,-4-2 0 0,-1-4 3 16,-2 0-2-16,0-4 3 0,-3-3-1 0,-3 0-2 16,-3-2 3-16,-1-4-6 0,0 1 1 0,-4 0 1 15,-1-3-4-15,1 0 0 0,-3-1-3 0,-1-2-1 16,2-1 2-16,-5-4-2 0,2-1 1 0,-3-1-3 15,-2 1-3-15,0-1-1 0,-2 5 2 16,-4 3 5-16,0 6-1 0,1 3 5 0,-4 8-2 16,4 5-2-16,-2 6 2 0,0 5-9 15,4 5-3-15,-5 4 0 0,0 10-1 0,-1 8 7 16,-4 8 3-16,0 8 2 0,-3 4 2 0,4 5 0 16,-4 7-2-16,0 2-2 0,2 3 2 0,1 1-1 15,1-2 2-15,6-1 1 0,2-2-4 0,4-4 2 16,0-2-3-16,8-5 0 0,1-5 2 0,3-3-3 15,-2-4-1-15,5-4-13 16,0-4-24-16,1-4-44 0,0-5-56 0,4-2-66 0,0-3-142 16,-5-4-482-16,-5-4-680 0</inkml:trace>
  <inkml:trace contextRef="#ctx0" brushRef="#br0" timeOffset="150632.5419">21703 12965 2463 0,'0'0'62'0,"0"0"-26"16,0 0 17-16,0 0 28 15,-144 35 22-15,113-20 9 0,-1 3-10 0,3 3-22 0,0 2-18 16,8 2-17-16,1 2-19 0,5 1-10 16,4 1-10-16,4 1-3 0,0 0-4 0,6-1 0 15,1-3-2-15,9-2-5 0,3-8 3 0,7-2-1 16,2-5 3-16,4-5 4 0,1-4-6 15,2 0 4-15,-3-10-5 0,1-2 0 0,-5-4 3 16,-1 0-1-16,-6-3 4 0,0-4 0 0,-5 2 2 16,-3-3-1-16,1 0-1 0,-5 3 5 0,-2 0-2 15,0 4 4-15,0 2-1 0,-2 4-2 16,-4 3 1-16,4 3-7 0,0 4-7 0,-3 1-7 16,2 5-5-16,-4 5 3 0,3 3 6 0,-5 5 2 15,6-2-2-15,-2 5-2 0,3 0-1 0,2 0-3 16,0 2 9-16,5-2-5 0,1 2-4 15,4-4 0-15,0-4-9 0,1-1 12 0,7-5 8 0,-1-4 6 16,2-4 14-16,4-1-5 0,-1-1 2 16,0-6-2-16,0-4-2 0,1 0 1 15,0-4 1-15,-3-1 3 0,0-3 0 0,-4-2 2 0,2-3 1 16,0 1-4-16,-5-4 6 0,3 0-6 0,-2-2-3 16,-2-2 0-16,4-2-6 0,-4-1 2 15,1-1-1-15,1-2-2 0,0 0 0 0,-3-2 0 16,1-4 0-16,-1-2 0 0,0-1 0 0,-3-2-3 15,1 0 1-15,-1-1 0 0,-2 3-3 16,-1 0 6-16,-3 3 1 0,1 4-1 0,-3 4 5 16,0 6 2-16,-4 7 4 0,0 4 4 0,-2 8 4 15,4 4-7-15,0 6-14 0,-2 1-4 0,2 12-6 16,-2 5 6-16,-3 6 11 0,-1 8 0 16,-1 4 2-16,0 6-6 0,1 5 0 0,0 4 0 0,1 5-5 15,4 2 2-15,-2 1 0 0,2-1-2 16,2 0 3-16,-2-3-2 0,0-2 0 0,-1-1-3 15,3-3-9-15,-1-2-14 0,2-3-27 0,0-3-39 16,2-7-62-16,5-5-58 0,3-9-82 0,3-6-138 16,-3-6-557-16,-2-5 78 15</inkml:trace>
  <inkml:trace contextRef="#ctx0" brushRef="#br0" timeOffset="150864.4933">22008 12768 2375 0,'0'0'11'0,"0"0"-36"0,0 0 7 0,0 0 21 0,0 0 64 16,0 0 35-16,0 0 12 0,127-40 4 15,-100 40-28-15,8 0-22 0,-1 2-16 0,2 7-15 16,-4 2 0-16,-2 0-8 0,-6 5-5 16,-2 1-5-16,-5 1-6 0,-6 4-3 0,-2 2-3 15,-7 3 2-15,-2 3-2 0,0 2-2 0,-3 4 2 16,-6 0-6-16,-2 3 0 0,-1 3-4 0,-3-3-12 15,3-1-14-15,1-3-36 0,2-4-45 0,8-6-61 16,1-6-80-16,1-6-142 0,5-5-523 16,-2-4-294-16</inkml:trace>
  <inkml:trace contextRef="#ctx0" brushRef="#br0" timeOffset="151023.9797">22379 12664 2743 0,'0'0'47'0,"0"0"-48"16,0 0-9-16,0 0-9 0,0 0-13 16,0 0-13-16,0 0-41 0,0 0-138 0,0 0-512 15,0 0-790-15</inkml:trace>
  <inkml:trace contextRef="#ctx0" brushRef="#br0" timeOffset="152694.0683">22815 12869 1940 0,'0'0'140'0,"0"0"-75"16,0 0-31-16,0 0 22 0,0 0 40 0,0 0 41 0,0 0 14 15,-118 5-11-15,90 8-23 0,3 2-27 16,-1 4-23-16,5 1-16 0,5 4-15 0,2 2-13 16,9 4-10-16,1 0-7 0,4 3-3 15,12 1-3-15,3-2-2 0,6-3-6 0,4-2-6 16,4-4 0-16,7-5 1 0,2-5 6 0,-3-5 3 15,3-5-3-15,-5-3-3 0,-4-5-5 16,-6-7 3-16,-1-5 5 0,-4-2 3 0,-6-6 3 0,-4 0-4 16,-2-3-1-16,-4 0 0 0,-2-1 2 15,-7 2 4-15,-3 3 2 0,-3 2 0 0,-5 2-4 16,-2 5 2-16,0 2 2 0,0 2 1 0,0 5 5 16,6 1-4-16,-3 4-1 0,5 1-5 0,3 0-4 15,-1 7 0-15,6 1-2 0,-2 2-1 16,5 2-4-16,1 1 0 0,2 0 2 0,7 0 3 15,8-1 8-15,3-4 2 0,3 0 0 0,5-4 1 16,3-3-2-16,0-1 2 0,0-1 1 16,0-6 3-16,-3-3 2 0,-4 2-1 0,-2-4 1 15,-2 2-1-15,-2-3 0 0,0 2-1 0,-4-3-2 0,1 5-2 16,-2-1-4-16,-2 2-2 0,0 2 0 16,-3 5-4-16,-1 0 0 0,-3 1-3 15,-1 2 1-15,2 6 0 0,-3 3 4 0,-2 3 2 16,-1 2 2-16,-6 1 1 0,2 3 0 0,-2 0-1 15,-2 1 1-15,0 0-3 0,0-1 4 16,-1 1 0-16,-2-2-1 0,1-2 2 0,-2-3-2 0,2-4-2 16,1-3 4-16,3-5 7 0,2-2 12 15,1 0 7-15,4-5 0 0,0-5-8 0,1-3-14 16,7-2-5-16,2-2-5 0,1-2 3 16,5-2-2-16,0 0 1 0,4 2-1 0,4 1 0 0,-1 0 3 15,-1 2 0-15,0 1 0 0,0 1-2 16,0 2-2-16,-4 1 0 0,-1 3-2 0,-4 2-1 15,-3 4-2-15,-1 2-4 0,0 0 0 0,-6 2-4 16,3 5 4-16,-4 4 5 0,3 1 3 16,-3 2 4-16,0 1 0 0,2 1-1 0,2 1 1 0,-3-3-3 15,5 1 5-15,-1-3-2 0,3-1-1 16,0-2 2-16,1-6-2 0,2-2 6 0,-2-1 4 16,4-4 4-16,-3-7 1 0,-1-1-4 15,0-2-1-15,-3-2-3 0,0-2 1 0,-3 0 1 16,4-2 1-16,-5 1 1 0,2-1-3 0,-2 3 1 15,3-2-2-15,3 3-3 0,-1 3 3 0,1 0-5 16,1 5 0-16,-1 3-2 0,0 4-4 0,2 1 2 16,-2 0-1-16,0 8 3 0,1 0 1 15,-1 5-1-15,-2 0 1 0,-4 4 1 0,4 0-1 16,-6 1 0-16,2 2 1 0,-4 1 0 0,0-2-4 16,-5 1 2-16,-6-1 0 0,0 0 1 0,-8-1 3 15,0 1-9-15,-2-2-9 0,5-3-15 0,0-4-8 16,6-4 11-16,6-4 19 0,0-2 25 15,4 0 7-15,0 0-7 0,6-3-19 0,-2-2-13 16,6 0-2-16,6 0 0 0,-1 1 6 16,10-2 1-16,0 2 0 0,4-2 6 0,2 1 0 15,0-1 4-15,0-2 7 0,-1 0-6 0,0-3 3 16,-2 1 1-16,-5-3 0 0,2 0 5 0,-3-3 2 0,-3 0 2 16,-1-2-4-16,-1-2 4 0,-2-1-1 15,-1 0 1-15,-4-2 3 0,0-3-5 16,-2 0-1-16,-2-3-3 0,1-1-1 0,-4-4 1 15,3 0-1-15,-4 0 2 0,3 0 2 0,-2-1-1 16,1 2 1-16,2 1 2 0,-3 2 3 16,4 3 1-16,-5 5 4 0,4 6 2 0,-4 3-3 15,1 7 4-15,-3 2-10 0,2 3-16 0,-2 1-6 0,0 6-8 16,0 5 4-16,0 6 11 0,0 5 4 16,0 5 1-16,-2 3 0 0,-1 7-2 0,-3 0-3 15,1 6 2-15,-3 0-1 0,-3 0 1 0,-1 2 5 16,-2-1-6-16,1-2 1 0,-1-2-2 0,-2-4-5 15,4-4 6-15,-1-4 0 0,3-5-1 16,2-3 2-16,1-8-4 0,5-2 0 0,0-5 2 16,2-3 8-16,0-2 9 0,0 0 2 0,5-6-1 15,3-4-8-15,3-3-4 0,6-2-3 16,-2-2 1-16,5-1 3 0,1 0-4 0,2-1 0 16,0 3-2-16,1-1-1 0,1 2 4 0,-3 4-1 15,-1 1 0-15,-2 3-3 0,-5 2 0 16,2 3 0-16,-6 2-2 0,-3 0 6 0,-1 4-6 0,-3 3 2 15,1 3-1-15,-3 2-3 0,-1 1 8 16,0 4-1-16,0-1 2 0,0 1 2 0,0 0-6 16,2 1-1-16,0-3 0 0,3-3 0 15,-1-2 3-15,1-3 0 0,-1-3 3 0,0-4 1 16,4 0 8-16,0-1 2 0,1-9 1 0,3 0 3 16,-1-4-10-16,-1-3 0 0,2 0-4 0,-2-1-7 15,-1-2 10-15,1 1 0 0,-2 1 4 0,-1 2 2 16,-3 2 1-16,-2 3 3 0,4 3 5 0,-5 1 5 15,0 6-6-15,0-1-5 0,-1 2-13 16,0 0-14-16,0 2 5 0,0 3-2 0,0 4 6 16,0 3 9-16,0 2-8 0,0 1 0 0,0 2 0 15,0 0-2-15,4 2 1 0,2-1-4 0,0 0-9 16,-1 0-21-16,3-2-23 0,-2-4-33 16,1-1-32-16,2-6-25 0,2-1-40 0,-3-4-75 15,-1 0-261-15,-3-4-659 0</inkml:trace>
  <inkml:trace contextRef="#ctx0" brushRef="#br0" timeOffset="152804.7651">24453 12698 1505 0,'0'0'524'15,"0"0"-379"-15,0 0-90 0,0 0-25 0,0 0-15 16,0 0-15-16,0 0-14 0,0 0-22 0,0 0-55 16,0 0-137-16,0 0-504 15,0 0-441-15</inkml:trace>
  <inkml:trace contextRef="#ctx0" brushRef="#br0" timeOffset="153654.4928">24750 13005 2071 0,'0'0'66'0,"0"0"-33"0,0 0 16 15,0 0 23-15,0 0 25 0,133-118 24 16,-114 92 4-16,-1-2-15 0,-1-2-23 0,0-4-35 0,3-1-25 16,-1-5-11-16,-4-1-9 0,-1-3 0 15,-1 0-5-15,-2-4 1 0,2 0 2 0,-3-2-1 16,-1 1-2-16,0 0-3 0,-1-1-2 16,-2 3-1-16,-3 2 0 0,-1 2 4 0,-2 5 4 15,0 5 1-15,0 3 2 0,-3 5 1 16,-1 6 3-16,1 7-2 0,0 5-6 0,1 6-20 0,-2 1-8 15,2 11 5-15,-2 4 6 0,-2 7 15 0,0 6 9 16,1 3-9-16,-3 3 1 0,2 5 0 0,-2 1-5 16,0 5 6-16,-1 2-1 0,-2 2 0 15,1 4 3-15,-5 3 2 0,-2 3 1 0,-3 3 3 16,-1 3 0-16,-4 1-6 0,-1 0-2 16,-4 2-1-16,-2-1-4 0,-4 0 4 0,2 0-1 15,-4-2-1-15,2 0 0 0,1-2-5 0,3-6-2 16,3-5-1-16,4-5 0 0,5-6 0 15,3-9 5-15,5-7 2 0,2-7 1 0,2-6 5 16,2-5 5-16,2-5 16 0,3-2 13 0,-1-2 5 0,2-7-4 16,0-4-15-16,0-4-10 0,3-5-7 15,5-3 3-15,0-4 2 0,2-3-2 0,0-3 5 16,0 1-2-16,1-3 0 0,0-1 1 16,0-1-2-16,2-2 1 0,4 0-3 0,2-2-5 15,4 1 1-15,0-1-4 0,7 0 1 0,6-1-2 16,-2 2-2-16,1 1-2 0,1 3 0 0,-2 4 3 15,-4 8-2-15,-3 6 3 0,-5 7-2 0,-5 4-6 16,-4 6-1-16,-3 3-8 0,-2 1-1 16,-3 7 1-16,-1 6 1 0,-1 4 4 0,-2 4 4 15,-1 4 2-15,0 3 1 0,0 1 1 16,0-2-2-16,-1 1 0 0,1-3 0 0,0 0-2 16,1-3-1-16,7-3 5 0,1-2-5 0,1-6 6 15,2-1-2-15,-1-6-2 0,3-2 9 0,1-3 3 16,0-1 4-16,0-9 1 0,1-2-2 0,0-3-2 15,2-4-3-15,-5 0 1 0,3-3 0 16,-4-1-2-16,-1-2 1 0,-1 0-2 0,-1 0-1 16,-1-2 1-16,1 1-1 0,1 2 5 0,0 1-6 15,4 5 1-15,-2 4-2 0,2 3-2 0,-1 6 1 16,-2 2 1-16,1 3 0 0,-2 4 0 0,0 5-2 16,0 5-1-16,0 4 1 0,-1 4 3 15,-2 3-1-15,-1 2 1 0,-3 0-1 0,-3 0-2 16,0-2 4-16,-3-2 1 0,-7-1 1 0,-1-3 3 15,-1-5-1-15,-5-1 0 0,3-5 0 16,-5-2 2-16,-2-4 1 0,-1-2 0 0,-3-1-3 16,-3-5-4-16,1 0-6 0,-1-2-13 0,-1-2-23 15,5 2-50-15,0-1-106 0,7 2-342 16,6 3-1138-16</inkml:trace>
  <inkml:trace contextRef="#ctx0" brushRef="#br0" timeOffset="156513.5004">25971 12712 272 0,'0'0'602'0,"0"0"-189"0,0 0-108 16,0 0-65-16,0 0-50 0,0 0-31 15,0 0-32-15,0 0-22 0,0 0-18 0,0 0-22 16,0 0-22-16,0 0-24 0,80-86-27 0,-80 87-14 15,-1 6 5-15,-5 3 11 0,-1 6 18 0,-3 3 8 16,0 3-5-16,-4 2-5 0,3 1-7 16,-1-2-2-16,3 0 1 0,-1-2-1 0,4-1-1 15,0 1 0-15,2-1 0 0,1 0 1 0,3 0 3 16,0-3 6-16,9-1-2 0,1-5 2 16,2-3-2-16,5-3-2 0,3-4 8 0,2-1 1 15,2-6 0-15,3-3 2 0,0-2-10 0,1-3-1 16,-3 1-1-16,0-3 0 0,-3-1 3 0,-2-2 2 15,-4-1 2-15,-1-1 1 0,-4 0 4 0,-2-1-1 16,-2 1 3-16,-1 1 5 0,-3 2-3 0,-2 4 7 16,-1 4 5-16,0 3 3 0,0 3 3 15,0 1-10-15,0 2-13 0,0 1-17 0,-1 0-15 16,0 5 0-16,1 2 4 0,-4 4 7 0,1 5 6 16,2 0 0-16,1 2-4 0,0 0-6 15,3-1 6-15,2 0-2 0,3-2 3 0,2 1 3 16,1-3-9-16,1 0-3 0,0-2-2 0,1-4-4 15,0-2 8-15,2-4 2 0,2-1 4 0,-1-2 4 16,1-7 1-16,-1-1 1 0,1-2 1 16,-3 0 9-16,-2-3-4 0,-1-1 4 0,-2 0 0 15,-2-2-5-15,-2 2 7 0,1 1 2 0,-2 1 5 16,-1 2 6-16,-1 3 1 0,-1 2 1 0,-1 6-4 16,1-1-8-16,-1 2-10 0,2 0-10 15,-2 3-4-15,0 4-3 0,2 4 10 0,0 3 1 0,-1 3 2 16,0 4 2-16,1-2-4 0,0 0-2 15,0 0-2-15,2-1-2 0,-2-1-6 16,1-1-11-16,2-1-20 0,0-2-36 0,1-2-39 16,4-3-64-16,-1-2-95 0,2-3-258 0,-2-3-497 15,-3 0 109-15</inkml:trace>
  <inkml:trace contextRef="#ctx0" brushRef="#br0" timeOffset="156644.772">26668 12555 1404 0,'0'0'324'0,"0"0"-205"0,0 0-38 0,0 0 1 0,0 0-4 16,0 0-28-16,0 0-67 0,0 0-94 16,0 0-121-16,0 0-336 0,0 0-642 0</inkml:trace>
  <inkml:trace contextRef="#ctx0" brushRef="#br0" timeOffset="156942.5363">26854 12874 2209 0,'0'0'133'0,"0"0"-99"0,0 0-15 0,0 0 25 16,88-130 26-16,-70 102 22 0,-1 0 11 16,-5 0-6-16,3 0-14 0,-3-3-7 0,0 3-10 0,-2-4-14 15,0 1-6-15,0-2-10 0,-3 0-6 16,-1 1-5-16,1-3-6 0,-3 2-6 0,2-1-9 15,-4 3 0-15,1 2-1 0,-2 6 2 0,0 4 7 16,-1 5-3-16,0 5 3 0,0 4-3 16,-1 5-16-16,-2 0 1 0,0 9-2 0,-6 7 1 15,0 8 12-15,-2 4-3 0,0 6-3 0,1 4 0 16,2 2-5-16,3 3-1 0,2 0 2 0,2 3-10 16,1 0-9-16,0 0-22 0,4 4-48 0,1-3-71 15,3-1-92-15,1-2-193 0,-3-13-520 16,0-10-273-16</inkml:trace>
  <inkml:trace contextRef="#ctx0" brushRef="#br0" timeOffset="157373.2787">27120 12659 1668 0,'0'0'91'0,"0"0"-74"16,0 0-30-16,0 0 5 0,0 0 15 0,0 0 41 15,0 0 42-15,0 0 26 0,106-124 11 0,-84 106-11 16,-2-3-21-16,0-2-12 0,-1 0-8 15,-3-2-1-15,-1 0-6 0,-3-4-8 0,-3 1-7 16,1-3-13-16,-4 3-5 0,2 0-3 0,-3 4 0 16,0 1-2-16,-2 4 1 0,0 6 2 0,-2 3-3 15,-1 7 2-15,1 0-10 0,-1 3-20 0,0 0-7 16,2 6-9-16,-2 9 2 0,1 2 12 16,-1 8 2-16,0 4 3 0,0 3 0 0,0 2-1 15,2 2-3-15,2 1-2 0,-1 0-2 16,-2 1 1-16,0 0 1 0,-1 0 3 0,-1 1-1 15,-7-4-3-15,0 1-3 0,-5-4-2 0,3-5-5 16,0-5 0-16,2-8 0 0,1-6 5 0,4-5 13 16,-1-3 7-16,3-1 5 0,-1-7-5 15,2-5-4-15,0-1-7 0,0-2-3 0,4-1 4 16,5 1 2-16,-1 0 5 0,0 2 5 0,1 4 1 16,0 2 1-16,-1 3-4 0,1 4-3 0,0 1-3 15,0 1-1-15,2 8 1 0,-3 2-1 16,1 1 5-16,1 2-5 0,-4 2-1 0,2 1-1 0,-3 2-6 15,0-1-3-15,2 1-13 16,-1 0-30-16,2-1-46 0,2-1-85 0,1-2-140 0,-3-4-547 16,-4-4-729-16</inkml:trace>
  <inkml:trace contextRef="#ctx0" brushRef="#br0" timeOffset="158310.4915">28187 12851 891 0,'0'0'280'0,"0"0"-287"0,0 0 28 0,0 0 107 16,0 0 81-16,0 0 38 0,0 0-33 0,0 0-33 0,0 0-32 15,0 0-34-15,0 0-28 0,0 0-27 16,137-78-10-16,-115 60 2 0,1-1-4 0,-2-1-2 16,-2 0-2-16,-1-1-6 0,-5-1-3 0,2-1-2 15,-4-2-4-15,1 0-5 0,-5-2-6 0,0 0-4 16,0-2-5-16,-4-1-1 0,4-2-1 16,-5 2-4-16,1-3 1 0,0 1-4 0,1 0-2 15,-3 0 1-15,3 2-5 0,0 1-1 0,-2 2-1 16,2 6 2-16,-1 3 3 0,-1 4 2 15,-1 5 0-15,-1 5-7 0,0 3-20 0,0 1-6 16,0 5 0-16,-3 8 8 0,-4 6 20 0,4 4 6 16,-4 4 2-16,4 6-2 0,-2 7 2 0,2 2 0 15,-1 5-1-15,-2 5 2 0,0 2-2 16,-1 3 0-16,-3 2-2 0,-3 5 2 0,-1-2-2 16,0 0 2-16,-3-4-1 0,0-2-2 0,-1-2 3 15,-3-6-6-15,3-1 0 0,0-6 1 0,2-4-9 16,2-7 6-16,4-7 1 0,-1-7 1 0,6-5 11 15,0-8 12-15,4-3 16 0,0-1 6 0,1-9 2 16,0-5-15-16,0-3-15 0,4-5-4 16,4-4-8-16,4-3 7 0,3-2 1 15,4-2 1-15,2 1 6 0,4-2-2 0,3 2 0 16,-1 0-1-16,0 1-5 0,3-2-2 0,0 5-5 16,0 1-2-16,-1 5-1 0,-6 6 0 0,1 6-1 15,-3 6-5-15,-6 3 2 0,0 2-8 0,-5 5 0 16,-2 6 1-16,0 4-2 0,-4 3 9 0,-3 1 1 15,-1 3 5-15,0 1-1 0,0 2 1 16,0-3 0-16,0-1 0 0,0 0 0 0,0-2-4 0,5-4-3 16,0-1 4-16,5-4-5 0,0-4 8 15,1-2 4-15,4-4 1 0,-1 0 8 16,3-4-2-16,0-4 1 0,1-3-2 0,1-3-1 0,2-1 0 16,0-3 0-16,-2-1 4 0,0-4-5 15,1-2 5-15,-2-2 0 0,1-3-4 0,-3-3 7 16,1-2-8-16,2-1 0 0,-2-1 0 0,-1-2-9 15,2-1 5-15,1-3-2 0,-1 0-2 0,1-1 8 16,-1-1-3-16,0-2-2 0,0 1 1 16,-5-1-6-16,3 2 1 0,-6 2-1 0,-2 0 2 15,-2 5 1-15,-2 5 2 0,-4 4 2 16,0 7-1-16,-4 6 4 0,-4 7-4 0,3 4-4 16,-5 5-2-16,-4 5-2 0,-1 10 4 0,-6 7 5 15,-6 6 5-15,1 8 5 0,-1 4 2 16,-1 5 3-16,4 2-7 0,3 4 0 0,2 2-5 0,1 3-3 15,6-1-3-15,-1 2-6 0,1-1 5 16,1-1 1-16,5-2 4 0,2-4 3 0,4-4-4 0,1-5-1 16,8-5-1-16,4-5-2 0,-1-6-2 15,2-5-6-15,2-3-6 0,0-4-19 0,1-4-26 16,3-3-50-16,1-3-73 0,3-2-151 16,-6 0-588-16,-4 0-665 0</inkml:trace>
  <inkml:trace contextRef="#ctx0" brushRef="#br0" timeOffset="160205.894">29532 12516 2410 0,'0'0'55'0,"0"0"-27"0,0 0 7 0,0 0 28 16,-137 35 27-16,109-20 17 0,3 1-4 15,-1 2-13-15,5 2-28 0,6 4-14 0,-1 0-15 16,5 4-12-16,2 2-4 0,2 1-9 0,3 0-2 15,4-3-5-15,0-2-2 0,10-4 0 0,4-6-1 16,3-5 5-16,1-2 1 0,2-7 5 16,-1-2 5-16,3-2-2 0,0-9 9 0,-2-1-7 15,1-6-3-15,0-2 1 0,-2-5-9 0,1-2 0 16,-1-4 0-16,-5 0 0 0,3 0 4 16,-6 1-2-16,-1 5 4 0,0 0-1 0,-7 8 3 15,2 3 2-15,-4 5-1 0,-1 3 1 0,0 4-12 16,0 2-3-16,-1 0-2 0,-5 2-3 0,1 7 8 15,-5 0-1-15,0 6 1 0,1 1-2 0,-1 6-2 16,2-2 2-16,5 1-2 0,-2 2 2 16,4 0-4-16,1-1 1 0,1-1 1 0,7-1 0 15,1-4 4-15,3-5 0 0,5-1 0 0,0-4 3 16,0-4-1-16,3-2 2 0,1-1-1 0,-2-7 3 16,1-3-1-16,0-5 1 0,-2 0 1 15,-3-4-3-15,3 1 2 0,-3-3 0 0,0 1-2 16,-2 1 3-16,1 1-4 0,-3 2 1 15,-1 3 2-15,-4 1 0 0,1 5 4 0,-5 3-1 16,3 2 0-16,-4 3-6 0,-1 0-9 0,0 0-5 0,0 3-3 16,0 4 4-16,-6 2 5 0,3 4 3 15,-3 1 1-15,4 1-2 0,2 3-1 0,0-2-1 16,0 0-1-16,8 1 2 0,4-3-3 0,0 0 2 16,6-5 2-16,0-2 1 0,3-5 4 15,0-2-1-15,-1 0 2 0,1-6-3 0,-1-3 3 16,-2-1 0-16,-1-6 1 0,0-2 3 0,1 0-3 15,-5-1 0-15,-2-3 2 0,-2 0-3 0,-1-1 7 16,-4 0-3-16,4 1 0 0,-5-1 0 16,3 5-5-16,-3-2 0 0,4 3-2 0,-3 0 2 15,4 5 1-15,-2 2-3 0,-2 3 2 0,-2 3-4 16,3 3-3-16,-3 1-6 0,-1 1-4 0,-1 7 1 16,2 4-1-16,1 4 7 0,-2 3 2 15,-1 4 1-15,0 3 2 0,0 3 0 0,-5 2-1 0,-2 5 1 16,-5 0-2-16,-2 4 2 0,-4 4-1 15,-3 4 3-15,0 0 0 0,-2 4-3 0,-2 0 1 16,2 3-3-16,-3 1 0 0,0 2-2 16,-3-2 0-16,-1 0 1 0,-1 0-3 0,-3-2 2 15,-3-4-2-15,-3-3 4 0,-1-3 5 0,0-3-4 16,-2-8 5-16,-4-4-3 0,5-8-5 0,0-6 6 16,3-4 1-16,3-5 3 0,7-5 5 0,3-1-5 15,7 0 1-15,5-3-1 0,4-5 3 0,2 0 3 16,6-2-1-16,2-2-2 0,2-2-8 15,7-5 1-15,3 0-3 0,8-3 2 0,2-3 4 16,5 0-5-16,2 0 1 0,3 0-2 0,0-3-3 16,7 0 6-16,0-4 1 0,3-2 0 15,1-4 1-15,6-1-3 0,1-4-1 16,3-2 0-16,4-3 0 0,-2 0-4 0,5 0-2 0,-2 1-2 16,-2 1-3-16,1-1 3 0,-7 2-1 15,-1 1 6-15,-7-1 2 0,-6 2 0 0,-2 2 4 0,-8 0 0 16,-2 2 2-16,-7 2 2 0,-1 2 1 0,-4 4 1 15,-4 3-2-15,-3 5 3 16,1 3 1-16,-4 3 3 0,-2 6-1 0,0 4 0 0,0 5-3 16,0 2-8-16,-4 0 1 0,-4 7-3 0,-3 4 0 15,-5 4 8-15,3 4-4 0,-5 1 1 16,4 2-1-16,-3 2-1 0,3 3 3 16,-3 2-2-16,4 1 1 0,-4 3-2 0,5-1-3 0,-2 3 3 15,4-4-2-15,3-2 2 0,1 0 1 16,6-6-2-16,0-1 1 0,7-5-1 0,2-4 3 15,2-4 2-15,1-3 4 0,4-2 2 0,0-3-2 16,2-1 1-16,3-2-3 0,-1-7 1 0,2-1 3 16,-1-2-3-16,2-3-1 0,-1-3-2 15,-1-1-6-15,0-3 5 0,1-1-1 0,-1-1 2 0,1-1 0 16,-1 3-3-16,2-3 0 0,-7 2 0 16,3 3 0-16,-6 1 0 0,3 4 1 15,-6 3 0-15,-1 1-4 0,0 3 2 0,-4 2 0 16,0 2 1-16,-2 1 5 0,-1 2-10 0,-2 1-6 15,0 0-7-15,0 0-5 0,0 3 8 0,0 4 5 16,0 0 6-16,-2 2 2 0,0 0-2 16,-3 1-1-16,3 0 3 0,0 1 2 0,0-2-3 15,-3 2 2-15,4-3-2 0,-1 1-5 0,0-2 7 16,1-1-1-16,-3 0 1 0,3 0 4 0,-1 1-5 16,1-1-1-16,0 0 0 0,0-2 2 0,-2 2 0 15,2 1 0-15,0-2 0 0,0 2-4 0,0-1 4 16,0-1-2-16,0-1 4 0,0 0 4 15,-3-1-8-15,3 0 2 0,1 1-2 0,-1-2-2 16,1 1 5-16,0-2 0 0,-1 0-1 0,1 0 3 16,-1-1-4-16,1 1-1 0,0 0 0 15,-1 0 5-15,0 1-3 0,-2-1 2 0,1 1-3 16,2 0-6-16,-1 1 7 0,0-1-2 0,0 0 4 16,-1 1 3-16,-1-1-6 0,1 2 2 0,2-2-2 15,-2 1-3-15,0 1 6 0,-3 1-2 16,3-1 0-16,1 1 1 0,-1-1-2 0,0-1 0 15,-2 2 1-15,3 0 2 0,1-2-3 0,0 1 0 0,0-1-1 16,0-1-6-16,0 1 7 16,0-1-1-16,0-1 3 0,2 0 3 0,2 1-3 15,-2-2 3-15,0 0 2 0,5 0 5 0,-3 0-2 0,3 0-2 16,1-3-1-16,-3 0-7 16,5-1 5-16,-3-1-2 0,2-1 0 0,1 0 4 0,-3-1-5 15,6-1 1-15,-1 1-2 0,-1-1-3 16,1-1 4-16,-1-1 1 0,1 0 0 0,2-1 0 0,-2-2-1 15,-1-1 0-15,1 2 0 0,-1-2 6 16,-1 0-6-16,4-3-1 0,-4 5 0 0,0-2-7 16,1 1 9-16,-2 1-2 0,-3 1 1 0,4 0 5 15,0 2-8-15,-2 0 0 0,0 0 0 16,-1 0 3-16,0 0 0 0,0 2 1 0,-4-1 0 16,3 1-7-16,-3 1 5 0,-1-2-2 0,-1 1 4 15,3 0 5-15,-3 0-6 0,0 0 0 0,-1 1-2 16,1 1-4-16,-1 1 6 0,1 1 2 15,-1 1 1-15,0-1-5 0,0 1 1 0,0 1-2 16,0 1-1-16,0 0 5 0,0 0-9 0,0 0-3 16,0 0-6-16,0 0-6 0,-3 0 9 15,-2 3 3-15,2 2 10 0,-5-1 4 0,4 2-6 16,-2 1-1-16,3-1-1 0,1 2-2 0,-2-1 5 16,3 0 0-16,1 0 0 0,0 0 2 0,0-1-3 15,6 1 1-15,-1 1 1 0,4 0 6 16,6-1-5-16,-2 2 2 0,2 1-2 0,3-1-7 15,2 4 6-15,2 1 0 0,-2 2 0 0,1-1 2 16,-2 1-4-16,-4 1 1 0,-5-1 0 0,-5-3-1 16,-3 1 3-16,-2-1 2 0,-1-1 1 15,-6-1-2-15,-2-2 7 0,-6-1 1 0,1-1 2 16,-4-2 7-16,-3-3-10 0,-2-1-2 0,-4-1-3 16,2-1-4-16,-2-3 0 0,-1-3-3 0,3-1-11 15,-2 2-21-15,3-1-45 0,4 0-76 0,-1 0-146 16,5 2-738-16,7 3-608 0</inkml:trace>
  <inkml:trace contextRef="#ctx0" brushRef="#br0" timeOffset="198613.8977">18821 14136 0 0,'0'0'361'0,"0"0"-34"15,0 0-20-15,0 0-31 0,0 0-10 0,0 0-4 16,0 0-37-16,0 0-28 0,0 0-37 0,0 0-35 15,0 0-26-15,0 0-30 0,-18-15-18 16,24 14-15-16,4 0-11 0,8-2 8 0,4 1 5 16,17-1 11-16,8-1 2 0,13-1-4 0,12 1-8 15,9-1-11-15,4 1-1 0,6 1-10 0,1-1 0 16,0 0 3-16,0 3-6 0,-1-1 9 16,-9 0-3-16,-5 2-3 0,-11 0 0 0,-12 0-6 15,-13 0-1-15,-12 0-3 0,-11 0 1 16,-7-2-3-16,-5 2 0 0,-5 0 0 0,-1-2-17 15,0 1-27-15,-3-2-44 0,-2-3-57 16,-1-1-58-16,-1 0-108 0,-6-1-227 0,4 1-448 0,2 3-21 16</inkml:trace>
  <inkml:trace contextRef="#ctx0" brushRef="#br0" timeOffset="198832.4089">19902 13823 0 0,'0'0'556'0,"0"0"-39"0,0 0-72 15,0 0-66-15,0 0-67 0,0 0-74 16,0 0-66-16,82 123-42 0,-81-103-30 0,-1 4-18 16,-8 0-11-16,-5 1-10 0,-4 4 2 0,-2-2-7 15,-5-1-6-15,1-3-10 0,0-3-19 16,2-4-8-16,3-1-8 0,1-3-1 0,4 0-7 16,1-4-8-16,2 1-14 0,2-3-26 15,0-1-38-15,4 0-58 0,2-2-84 0,2-1-141 16,0-1-347-16,0 0-830 0</inkml:trace>
  <inkml:trace contextRef="#ctx0" brushRef="#br0" timeOffset="199124.9704">20798 13753 1173 0,'0'0'674'0,"0"0"-416"16,0 0-103-16,0 0-43 0,0 0 7 16,0 0 9-16,0 0 2 0,0 0-19 15,0 0-21-15,0 0-21 0,-116 120-12 0,91-86 11 16,1 0 7-16,-4 4 0 0,2 1-4 0,3 0-26 16,9-1-19-16,4 0-11 0,3 2-8 0,6-1-1 15,1-1 0-15,1-1 1 0,8-5-5 16,-1-4 2-16,2-6-5 0,2-3-4 0,-1-3 0 15,5-4-16-15,-2-2-14 0,4-3-26 0,-2-3-40 16,2-1-34-16,1-3-58 0,2-1-123 16,-5-2-337-16,-6-1-925 0</inkml:trace>
  <inkml:trace contextRef="#ctx0" brushRef="#br0" timeOffset="200281.7904">21098 14044 1377 0,'0'0'330'0,"0"0"-155"15,0 0-13-15,0 0 30 0,0 0 13 16,0 0-13-16,0 0-42 0,0 0-40 0,-123 104-25 16,111-82-18-16,4 0-13 0,3 4-9 15,5 1-9-15,0 1-10 0,0-1-5 0,11-4-5 16,1-1-4-16,6-3 1 0,3-4-2 0,4-4-1 16,2-4 0-16,2-3-2 0,-1-4 1 0,-4 0-2 15,0-4 1-15,-1-5-3 0,-5-2-4 16,-4-2 0-16,-4-3-1 0,-2-3 0 0,-5-2 1 15,-3 0-3-15,0-2-3 0,-8 0-2 0,-2 1 0 16,-1 1 1-16,0 7 3 0,-3 0 4 0,1 4-1 16,-1 1 1-16,4 2 0 0,2 1 2 0,3 2 5 15,2 3-2-15,2 1-1 0,1 0-5 0,0 0-7 16,1 0-1-16,5 1 3 0,4 3 7 16,4 1 4-16,9-3 1 0,3 0-1 0,10-2-4 15,1 0 1-15,4 0 2 0,0-3-3 0,-3-3-2 16,0-2-3-16,-6-1 3 0,-1-1 2 15,-3-4 4-15,-3 0 2 0,-2-1-2 0,-5 0 1 16,-4 3-1-16,-4 1-2 0,-6 4 6 0,2 2 2 16,-5 3 5-16,-1 0-1 0,0 2-5 0,-1 0-11 15,-6 0-7-15,0 0 2 0,-6 4-2 16,-2 4 6-16,-7 4 2 0,-1 1-2 0,1 4 3 16,1-2-2-16,2 2 2 0,2 2 1 0,3 0-6 15,3 3 3-15,2 2-4 0,5 0-2 0,-1 1 2 16,5-4-4-16,0-2-2 0,6-4-2 15,3-5 2-15,4-3 3 0,0-6 6 0,5-1 7 16,0-1-2-16,1-4 1 0,-1-6-4 0,-2-2-5 16,2-2 6-16,-6-3-1 0,0-2 5 15,-2-2 3-15,-2 1-3 0,-3 2-1 0,-2 2 1 0,-2 1 0 16,-1 2 0-16,0 5 1 0,0 2 0 16,-1 4-4-16,0 0 2 0,-1 2-4 0,2 1-5 15,0 0-9-15,0 0-9 0,0 4 4 0,0 2 2 16,3 4 9-16,1 1 9 0,5 1 0 0,1 4 0 15,0 0-1-15,6-2-1 0,-1 1-1 16,4-1-1-16,1-1 5 0,0-3-2 0,2-5 2 16,-1-1-1-16,0-4-5 0,0 0 8 0,0-5-3 15,-2-3 5-15,0-2 5 0,-1-3-7 0,-5-1 1 16,-1 0-1-16,1-2 1 0,-4 2 3 16,-3 0 2-16,0 3-1 0,-3 2-1 0,-2 2 2 15,-1 2-2-15,0 2 1 0,0 2 2 0,0 1-16 16,0 0-11-16,0 0-15 0,0 4 0 15,0 3 11-15,0 4 10 0,0 0 12 0,2 3 1 16,5 0-7-16,1 2 0 0,0 0-2 0,6 0 0 16,-2 0-1-16,1-1 1 0,3-1-4 15,-1-4-7-15,2-3 13 0,0-4-3 0,-3-1 8 16,4-2 9-16,-4-3-10 0,4-3 4 0,-2-5-3 16,-1-2-3-16,-1-2 9 0,1-3-2 0,-4-2 1 15,2 1 0-15,-3-6-3 0,2 0-1 0,-1-2 1 16,-3-1 3-16,1-5-6 0,-1 1 2 0,2-2-4 15,-3-1 0-15,1-2 4 0,1-2-4 16,0 1 4-16,2-1-4 0,0-1-1 0,2 4 1 16,-3 1-1-16,-3 3 5 0,1 4 0 0,-3 3 1 15,-3 5 1-15,0 5-2 0,-2 2 5 0,0 2 2 16,0 5-2-16,0 3-4 0,0 3-18 16,0 0-16-16,0 8-2 0,0 5 3 15,0 4 15-15,0 4 13 0,0 6 2 0,0 5 1 0,0 6-3 16,-1 3 0-16,-2 3 1 0,-2 5 3 0,-1 1-4 15,-1 2 1-15,-2 1-3 0,0-3-6 16,-1-2 7-16,5-6-1 0,0-7 2 0,4-4 9 16,1-7-11-16,1-6 1 0,6-4 0 0,-2-6-2 15,1-5 11-15,-4-3 12 0,5-1 0 16,0-8-2-16,7-6 0 0,1-3-15 0,7-1 1 16,1-4 3-16,-2 0-5 0,2-1 2 0,-2 4-2 15,-2 1-3-15,0 1 8 0,-1 7-2 16,-5 2 1-16,-2 4-1 0,-2 4-5 15,-3 1-1-15,-1 1 1 0,-2 4 3 0,2 4-2 0,-2 5 3 0,-1 1-2 16,5 2-5-16,-4 0 6 0,4 2-2 0,-3-1 1 16,4 2 7-16,2-2-15 0,0 1-19 15,0-4-40-15,1 1-75 0,0-4-97 0,5-2-251 16,-6-5-608-16,-2-3-288 0</inkml:trace>
  <inkml:trace contextRef="#ctx0" brushRef="#br0" timeOffset="200828.3411">23415 13591 274 0,'0'0'666'0,"0"0"-238"0,0 0-89 16,0 0-57-16,0 0-60 0,0 0-61 15,0 0-61-15,0 0-44 0,0 0-24 16,0 0 1-16,0 0 23 0,0 0 16 0,0 0 16 0,0 0-5 16,-6 116-16-16,7-78-7 0,3 3-2 15,-4 3-6-15,0 3-10 0,0 0-12 0,-5 1-16 16,5-1-8-16,-2 0 1 0,0-4-6 16,-3-1-3-16,2-3-15 0,-3-3-30 0,2-5-40 15,1-5-76-15,-2-7-116 0,5-5-301 0,-1-7-813 0</inkml:trace>
  <inkml:trace contextRef="#ctx0" brushRef="#br0" timeOffset="201126.7504">23486 13922 2350 0,'0'0'151'0,"0"0"-91"15,0 0-27-15,0 0 8 0,106-137 18 0,-69 105 11 16,5 2-8-16,0 0-18 0,0 3-20 15,-1 4-12-15,-2 3-5 0,-7 5-7 16,-5 2-8-16,-6 2-14 0,-9 3-14 0,-3 3-17 16,-6 2-30-16,-3 0-44 0,0 3-79 0,-4 0-68 15,-4 0-65-15,-3 3-70 0,-2 3-31 0,-3 5 13 16,-1 2 75-16,0 4 215 0,-3 1 137 16,-1 4 0-16,2 3 0 0,-1 4 0 0,1 3 0 15,0 4 63-15,4 3 210 0,-1 2 79 0,1 0 41 16,2 2-21-16,7-2-75 0,-1-5-90 15,7-1-76-15,0-2-30 0,8-5-22 0,0-2-17 0,2-1-18 16,2-3-20-16,-1-2-16 0,1-1-38 16,1-3-63-16,1-5-116 0,-1-1-206 0,-4-5-382 15,-5-4-65-15</inkml:trace>
  <inkml:trace contextRef="#ctx0" brushRef="#br0" timeOffset="201642.4149">24049 13705 68 0,'0'0'391'16,"0"0"-226"-16,0 0 2 0,0 0 122 0,0 0 100 15,0 0 2-15,0 0-73 0,0 0-98 0,0 0-53 16,29 131-41-16,-25-105-32 0,3 3-26 16,-4-2-20-16,2 1-14 0,-2-1-13 0,-3 0-8 0,0-2-5 15,0-2-4-15,-3-2 0 0,1-6 3 16,-1-6-4-16,2-4 2 0,1-2 8 0,0-3 26 15,0 0 26-15,0-3 0 0,4-6-10 0,2-5-30 16,1-3-23-16,3-4-3 0,1 0 0 0,2 0 0 16,3-3 4-16,-2 0 0 0,4 2-3 15,0 0 4-15,0 2-2 0,-2 3-1 0,3 3 4 16,-7 5-5-16,2 2-2 0,-6 4-5 0,0 3-6 16,-2 0 2-16,-2 5 0 0,3 3 6 0,-3 2 5 15,1 3-2-15,0 0 1 0,0 2-2 16,-1 1 2-16,4 1 0 0,-3 0 2 0,3 1 0 15,3 1-3-15,4-3 3 0,-1-1 0 0,4-5 3 16,2-5 3-16,1-1-4 0,2-4 6 0,-1-1-3 16,1-6 1-16,-2-3 6 0,-4-4-6 0,0-2 3 15,-5-2-3-15,-2-2-2 0,-1-1 1 16,-5 3 0-16,2 0 3 0,-5 0 0 0,0 3 1 16,-1 4 0-16,0 2 0 0,0 3 4 0,0 4 0 15,0 1-3-15,0 1-6 0,0 0-12 16,0 4 0-16,0 4-1 0,0 3 4 0,0 3 5 15,0 3 1-15,5 0-2 0,0 2-2 0,4 1 3 16,2 0-8-16,2 1-11 0,2 0-25 0,-2-1-53 16,0-4-51-16,3-3-56 0,-5-3-72 15,3-6-130-15,-6-2-381 0,-1-2-616 0</inkml:trace>
  <inkml:trace contextRef="#ctx0" brushRef="#br0" timeOffset="201759.8839">24685 13710 372 0,'0'0'760'0,"0"0"-513"15,0 0-95-15,0 0-19 0,0 0-26 0,0 0-38 16,0 0-37-16,0 0-52 0,0 0-86 16,0 0-239-16,0 0-515 0,0 0 319 0</inkml:trace>
  <inkml:trace contextRef="#ctx0" brushRef="#br0" timeOffset="202851.5073">25033 13748 1474 0,'0'0'267'0,"0"0"-89"0,0 0 29 0,0 0 24 0,-141 34-15 15,117-27-43-15,3 4-65 0,3 0-46 0,4 2-27 16,7 1-19-16,3-2-6 0,4 1 0 16,8-3 1-16,5 0 6 0,5-3 0 0,2-2 2 15,5-3-3-15,0-2-1 0,3 0-1 0,0-4-6 16,0-3 1-16,-1-1-5 0,-5-1 2 15,1-3 3-15,-5 2 2 0,-1-1 6 0,-4 1 1 16,-4 2 1-16,-2-1 5 0,-4 2-4 0,3 2 1 16,-4 2-4-16,1 0-8 0,-3 3-9 15,1 0-10-15,4 4 1 0,-2 6-4 0,3 4 10 16,-1 5 3-16,3 2-4 0,0 7 5 0,-3 3-5 16,1 4 1-16,-3 2 1 0,-3 2-3 0,0 3 3 15,-2 5-2-15,-7 1 4 0,-3 2-3 16,-4 3 1-16,0 0-1 0,-6-2-4 0,-4-2-1 15,-4-2-15-15,-2-5-7 0,-5-3-14 0,-1-6-17 0,2-7-2 16,-2-9-1-16,5-5 9 0,2-7 20 16,3-4 12-16,4-1 13 0,4-4 6 0,2-4 3 15,6-3-1-15,1-1-5 0,4-3-10 0,4-1-15 16,3 0-3-16,0-2-2 0,4-1 3 16,5 1 12-16,2-2 1 0,5 1 7 0,2-1 4 15,2 0-3-15,5 0 10 0,3-2-1 0,3-3 4 16,1 0 5-16,2-4-1 0,4-1 3 15,1-3-4-15,-2-2 2 0,3 0-5 0,2-3 2 16,1-1 3-16,-1-3-4 0,0-1 6 0,-3-1-1 16,-2 0-1-16,-2-1 5 0,-4 2-8 0,-3-3 2 15,-5 3-1-15,-5 0-3 0,-4 3 2 0,-4 1 2 16,-1-1 7-16,-4 3 5 0,0 1 14 16,-4 4 16-16,2 4 6 0,-3 5 8 0,0 6-5 15,0 5-6-15,0 5-5 0,0 5-16 0,0 2-20 16,0 0-26-16,0 7-7 0,-3 7 6 15,2 6 12-15,-2 6 14 0,0 5-1 16,1 3 0-16,1 4-2 0,0 3-3 0,0-1 2 0,-1 1-6 16,-2 2 3-16,1 1 0 0,-1-1-3 15,-1-4 3-15,3-1-8 0,1-7-4 0,1-7 1 0,1-7-1 16,1-6 7-16,4-5 10 0,-3-3 15 16,2-3 8-16,2-5 2 0,2-4-7 0,5-4-16 15,3-1 0-15,2-1-7 0,1 2 2 0,1-2 3 16,0 3-7-16,-4 2 6 0,-3 0-3 15,-1 3-2-15,-6 3 1 0,2 1-2 0,-6 2 1 16,-2 1-9-16,0 0-1 0,-1 1-4 0,2 5-1 16,-2 4 10-16,1 0-3 0,-1 3 8 0,1-1 0 15,1 3-2-15,0 0 9 0,2 2-7 16,0-3 2-16,4 0 3 0,0-2-6 0,0-4 7 16,1-1 1-16,1-4 6 0,-2-3 5 0,2 0 3 15,1 0 0-15,-1-2-4 0,1-4 1 0,0-2-6 16,2-2-3-16,0-1 2 0,1-2-9 0,0-1 3 15,-1-1 2-15,-1-3-2 0,4 0 0 16,-4-3 0-16,1-1 0 0,-1-2-2 0,2-1 2 16,-1-3-4-16,-2 0-4 0,2-3 2 0,-3-3-9 15,1 2 4-15,0-3-2 0,-2-3-2 0,-2 3 8 16,0-3-6-16,-3 4 2 0,-4 1 3 16,0 1-5-16,0 4 9 0,-1 0-1 0,-6 3 4 0,2 1 2 15,0 3 4-15,0 4 3 0,0 3-1 16,2 3 5-16,-1 6-8 0,1 2-4 0,2 3-6 15,-1 0-21-15,2 1 7 0,-2 5-1 0,0 5 8 16,-2 4 18-16,0 4-5 0,0 5 3 16,2 3-1-16,-1 7-6 0,2 0 5 0,-1 4-2 15,1 1 2-15,1 2-3 0,0 0 3 0,0 0-1 16,1-2-3-16,2-1 6 0,-2 1-8 0,3-2 2 16,0 1 0-16,0-2-5 0,3-2 1 15,1-3-7-15,4-3 1 0,1-6-2 0,4-4-17 16,0-1-39-16,0-6-65 0,0-6-98 15,1-4-175-15,-7-1-533 0,-2 0-366 0</inkml:trace>
  <inkml:trace contextRef="#ctx0" brushRef="#br0" timeOffset="202961.3083">25900 13630 1631 0,'0'0'262'0,"0"0"-210"0,0 0-50 15,0 0 11-15,0 0 14 0,0 0 3 0,119-21-1 16,-94 21-35-16,2 0-94 0,-7 0-268 15,-6 0-606-15</inkml:trace>
  <inkml:trace contextRef="#ctx0" brushRef="#br0" timeOffset="206108.1855">26763 13303 486 0,'0'0'490'0,"0"0"-207"0,0 0-40 16,0 0-26-16,0 0-47 0,0 0-30 15,0 0-35-15,0 0-19 0,0 0 3 0,0 0 5 16,0 0 9-16,0 0-1 0,-100 72-7 0,83-39-9 16,3 5-19-16,0 3-10 0,5 1-11 15,2 2-12-15,4 1-6 0,2-2-7 0,1 0-7 16,3-1-4-16,2-1-5 0,4-1-4 16,2-1-1-16,1 0 5 0,2-1 0 0,4-3 6 15,4-2-4-15,-2-5-6 0,1-3-2 0,0-6-6 16,-1-4-5-16,0-4-10 0,1-2-18 15,-1-6-29-15,0-2-37 0,1-1-41 0,-4-4-77 16,1-5-205-16,-6 1-525 0,-4 3-136 0</inkml:trace>
  <inkml:trace contextRef="#ctx0" brushRef="#br0" timeOffset="206357.2542">27307 13373 1605 0,'0'0'374'16,"0"0"-199"-16,0 0-63 0,0 0 14 0,0 0 21 15,0 0 13-15,0 0-26 0,0 0-31 0,-10 133-26 16,7-99-25-16,2 0-11 0,0 3-15 0,1 2-9 16,0-2-3-16,0 2-6 0,0 1 0 15,1-1-3-15,0 0-5 0,3-5-11 0,1-1-12 16,-3-3-12-16,4-3-22 0,-3-5-29 15,1-4-42-15,0-5-58 0,-3-2-114 0,0-7-240 16,-1-2-439-16,0-2 140 0</inkml:trace>
  <inkml:trace contextRef="#ctx0" brushRef="#br0" timeOffset="206765.5269">27211 13435 1507 0,'0'0'216'0,"0"0"-103"0,0 0-21 16,0 0 18-16,0 0 18 0,0 0 28 15,0 0-1-15,0 0-12 0,120-106-20 0,-94 106-29 16,2 1-20-16,2 6-11 0,3 2-5 0,-2 4-10 16,0 2-2-16,-4 1-12 0,-3 1-10 15,-9 3-9-15,-4-1-10 0,-7 1-3 0,-4 1-2 16,-5 0 1-16,-11 1 0 0,-3 0 1 0,-6 1 0 16,-6 0-7-16,1-2-3 0,-1-1-15 15,2-2-13-15,7-4-6 0,4-5-6 16,7-1 5-16,7-5 4 0,3 0 1 0,1-2 2 0,3 1-3 15,3 1 6-15,6 0 5 0,3-1 6 0,5 2 8 16,2-2 2-16,2 1 6 0,0-1 0 0,-2 1 4 16,2 2 3-16,-4 0-1 0,-1 0 7 15,-3 2 3-15,3 0 4 0,-5 4 10 0,3 0-1 0,-5 1 8 16,0-1 1-16,-4 0 1 0,-3 0 1 16,-5 0 0-16,0 0 1 0,-9 0 0 0,-7-1 2 15,-3 1 0-15,-3-2-4 0,-5-1-5 0,-2-1-7 16,-3-2-8-16,-1-1-4 0,1-1-4 15,1 0 1-15,1 0-3 0,2 1 0 0,6-1-5 16,1-2-9-16,2 2-8 0,7-2-22 0,3 0-32 16,3-1-45-16,3 0-66 0,3 0-95 0,0 0-138 15,5 0-464-15,-1 0-334 0</inkml:trace>
  <inkml:trace contextRef="#ctx0" brushRef="#br0" timeOffset="207447.9632">27976 13620 1224 0,'0'0'281'0,"0"0"-271"0,0 0 32 0,0 0 130 15,0 0 60-15,0 0 18 0,0 0-39 0,0 0-46 16,0 0-42-16,0 0-28 0,-61 136-31 16,61-113-16-16,7 0-12 0,4 1-11 0,3 0-4 15,2-1-8-15,4-1-3 0,0-3-6 0,1-4-6 16,3-4 3-16,-2-4-2 0,2-4-1 0,-2-3 4 15,-1-2-6-15,-3-6 3 0,-2-2-3 16,-6-2 1-16,-5-4-4 0,-4 1-5 0,-1-1-6 16,-6 0-7-16,-5 0 7 0,-5 0 4 15,-2 1 5-15,-2 2 8 0,0 3 0 0,3 1 4 16,0 3 0-16,3 1 2 0,4 2 2 0,5 2-3 0,3 1-1 16,2 0-10-16,0 0-8 0,2 1 2 15,7 3 4-15,2 2 11 0,1 0 8 0,8 0-1 16,4-2-3-16,3-1-1 0,3-3 2 15,1 0 0-15,1-3 4 0,-2-3 0 0,0-6-2 16,-2-1 0-16,-2-3-2 0,0-2 3 0,-5-3 0 16,-2-1 0-16,-1-3-1 0,-5-2-5 15,-2-1 0-15,-1-4-3 0,-1-4 0 0,-1-1 1 16,-3-3-4-16,1 0-1 0,-3 2-3 0,1-2-1 16,-2 3 4-16,-2 2 1 0,0 2 4 0,-5 6 3 15,0 2-1-15,-4 4 2 0,-4 5 1 16,3 3 3-16,0 5-4 0,-1 4-2 0,1 4-3 0,-1 5-4 15,-2 6 1-15,1 6 1 0,0 3 4 16,-2 7 2-16,4 5-1 0,-1 6 2 16,3 3-1-16,2 7-4 0,-3 3 3 0,2 2-2 15,2 4-1-15,0-2-3 0,2 0-2 0,3-4-5 16,0-3-6-16,10-4-1 0,7-5-6 0,5-5 1 16,8-8 4-16,4-6 1 0,5-10 12 0,2-6 5 15,0-4 2-15,1-6 9 0,-4-5-5 16,-3-6 5-16,-7-5 4 0,-5 1 5 0,-8-3 6 15,-4 0 7-15,-7 0 8 0,-3 1 6 0,-1 1 5 16,-4 2 0-16,0 2-3 0,-4 2-3 0,2 3-13 16,2 2-5-16,4 1-10 0,0 3-10 0,4 0-4 15,7 0-10-15,5 1-11 0,4 1-11 0,6 2-12 16,0 0-19-16,3 3-27 0,2-1-34 16,-3 1-50-16,-4 0-69 0,2 0-170 0,-11 0-515 15,-4 0-465-15</inkml:trace>
  <inkml:trace contextRef="#ctx0" brushRef="#br0" timeOffset="207967.4604">29751 13552 290 0,'0'0'336'15,"0"0"-37"-15,0 0-3 0,0 0-13 16,0 0-23-16,0 0-43 0,0 0-30 0,0 0-25 15,0 0-17-15,0 0-17 0,0 0-31 16,0 0-29-16,0 0-30 0,0 0-26 0,-10-44 2 16,10 51 7-16,-2 4 13 0,1 3 14 0,-3 3-2 15,1 2-3-15,2 6-5 0,-1-1-4 0,-2 2-5 16,1 2-1-16,1 2-7 0,-1 0-11 0,-1 0 1 16,2 1-7-16,0-1-1 0,-4-1-1 15,2 1-22-15,-3-4-21 0,3-3-39 0,-3-3-61 16,1-2-74-16,1-4-148 0,2-6-355 15,0-4-809-15</inkml:trace>
  <inkml:trace contextRef="#ctx0" brushRef="#br0" timeOffset="208200.7854">29677 13703 2459 0,'0'0'140'15,"0"0"-70"-15,0 0-34 0,0 0 18 0,0 0 22 16,125-132 19-16,-93 108 4 0,4-1-16 15,-2 1-22-15,4 0-20 0,-2 2-19 0,1 3-11 16,0 1-7-16,-3 3-7 0,-4 1-13 0,-3 3-10 16,-6 2-15-16,-6 2-20 0,-4 1-12 15,-3 3-21-15,-4 0-47 0,-2 3-82 0,-2 0-78 16,-5 0-106-16,-4 5-183 0,-1 2-140 16,0 0 185-16,4-2 545 0</inkml:trace>
  <inkml:trace contextRef="#ctx0" brushRef="#br0" timeOffset="208304.4165">29962 13561 11 0,'0'0'735'0,"0"0"-128"0,0 0-133 0,0 0-178 0,0 0-117 0,-9 136-35 16,11-110-17-16,4-2-18 0,1 1-18 0,0-1-28 0,3-1-22 15,0 1-9-15,0-3-14 0,0 1-7 16,-2-5-12-16,-6 1-19 0,0-2-23 0,-2-2-45 16,0-2-57-16,-2-2-72 0,0-1-150 0,-3-4-299 15,3-2-631-15</inkml:trace>
  <inkml:trace contextRef="#ctx0" brushRef="#br0" timeOffset="208842.2417">30207 13621 1074 0,'0'0'217'0,"0"0"-73"16,0 0 36-16,0 0 41 0,0 0 18 15,0 0-23-15,0 0-47 0,0 0-39 0,0 0-28 16,0 0-8-16,0 0-11 0,0 0-9 0,0 0-10 15,0 0-15-15,91 113-12 0,-91-89-14 16,0 2-10-16,0-2 0 0,-6 1-6 0,0-2 0 16,-2-2-7-16,-1-2-2 0,3-4-2 0,2-3-1 15,2-5 6-15,1 0-2 0,1-6 7 0,0-1 9 16,0 0 1-16,3-5-1 0,4-4-8 16,3-4-9-16,2-1 1 0,5-4-1 0,0-2 2 15,1 0 0-15,2 0-2 0,-1-1 4 0,0 3 1 16,1 1-1-16,-4 1-2 0,3 3 0 0,-1 3-3 15,-1 4 1-15,-4 2 0 0,-1 4-1 0,-2 0 0 16,-1 0-1-16,-1 1-3 0,-2 3 3 16,2 2 1-16,-1 3 1 0,1 0 2 0,-3 3 0 15,2 1-2-15,-2-1 0 0,3 2 1 0,1-1 0 16,-1-2 2-16,2 0-1 0,2-4 0 0,0-2 5 16,0-2-5-16,4-3 4 0,-3 0 3 0,4-6-6 15,-4-3 4-15,0-2-3 16,1-3 0-16,-3-1 3 0,-3-1 1 0,-3-1 0 0,1-2-2 15,-3 3 0-15,-2-2-1 0,1 3 1 0,2 2 5 16,-4 4 1-16,0 2 2 0,1 4 0 16,-1 0-6-16,0 2-4 0,0 1-7 0,0 0-1 15,0 4 1-15,1 2 1 0,-1 3 3 0,1 2 1 16,1 3 1-16,3 3 0 0,0-1 0 16,4 2-4-16,3 0-11 0,2 1-16 0,-1-1-35 0,0-2-46 15,5-1-39-15,-4-4-47 0,5-5-70 16,-3-4-179-16,-4-1-450 0,-4-1-182 0</inkml:trace>
  <inkml:trace contextRef="#ctx0" brushRef="#br0" timeOffset="208932.9903">30879 13452 636 0,'0'0'174'0,"0"0"-111"16,0 0-23-16,0 0-44 0,0 0-72 0,0 0-140 0,0 0-248 15,0 0 311-15</inkml:trace>
  <inkml:trace contextRef="#ctx0" brushRef="#br0" timeOffset="210060.2763">31184 13587 1126 0,'0'0'192'0,"0"0"3"16,0 0 44-16,0 0 7 0,0 0-42 0,-116 61-52 0,100-46-60 15,5 2-36-15,3 1-23 0,6 2-19 16,2-2-9-16,3-1-1 0,12 0 6 16,3-3 7-16,2-4 6 0,3-2 3 0,0-5-4 15,-1-1 1-15,2-2-1 0,-2-3-3 0,1-5 2 0,-2-1-1 16,-2-3 2-16,-1-2 3 0,-5-1-1 16,3-2 3-16,-5 1 1 0,-1-1-1 0,0 1 0 15,-5 1-1-15,3 1-2 16,-2 2-5-16,-1 2-3 0,1 3-7 0,-3 3-4 0,0 2-4 15,2 2-11-15,-1 0-2 0,1 6-3 16,0 5-4-16,2 3 6 0,-3 4 0 0,3 4 4 0,-3 4 3 16,2 2-1-16,-5 3 2 0,-1 2-1 15,-2 2 5-15,-7 3-3 0,-3 2 1 16,-5 0 1-16,-4 0-3 0,-2 5 6 0,-4-1-3 0,-4-1 1 16,0 1 1-16,-1-5-7 0,-3-2 7 0,3-7-2 15,-2-3 4-15,2-5 2 0,0-6 0 16,-1-4 0-16,8-3-2 0,-1-5 7 0,6 0-5 15,7-4 8-15,1 0 2 0,4-3 2 0,5-2 6 16,2-3-5-16,1-2-7 0,0-2-3 16,4-1-14-16,6-2-3 0,6 0-1 0,-1-4-1 0,7 0 5 15,4 0 1-15,-1-3 4 0,4 0-2 16,2 0 4-16,-1-2 0 0,1-2 0 0,0-2 1 16,1-1-3-16,3-5 0 0,-2 0 1 0,3-3-1 15,-3-3 3-15,-1-3-4 0,-1-2-2 0,-2-2-4 16,-1-3-6-16,-3-1-2 0,1-1-3 0,-4-3 1 15,0 0-3-15,-2-1 6 0,-2 0-1 16,-3 1 1-16,1 2 5 0,-3 0-1 0,-3 3 1 16,-1 3 8-16,0 4 2 0,-3 3 11 0,-1 8 7 15,-3 7 1-15,1 5 7 0,-1 7 2 16,-1 5 3-16,-1 3-6 0,0 3-24 0,0 2-14 16,0 5-7-16,0 8 7 0,-5 4 16 0,4 9 15 15,-2 5 4-15,-1 6-4 0,1 6 0 16,0 5-7-16,-4 2-5 0,4 3 1 0,-4 2-3 15,2 1-1-15,-2 0 1 0,-3 0 0 0,0-3-3 16,-1 0 0-16,-3-8 0 0,0-4-6 0,2-8 5 16,2-5 0-16,2-7-2 0,4-8 7 15,-2-5-3-15,4-4 16 0,2-4 20 0,0 0 0 0,0-7 6 16,2-4-17-16,5-1-17 0,0-3-4 0,1-1-5 16,3-3 3-16,3 2-3 0,0-2 5 15,5 3-7-15,3 2-2 0,4 1 1 16,-4 2-10-16,5 3 8 0,-4 4-2 0,-2 1-2 0,-5 3 8 15,-4 0-7-15,-3 5-1 0,-4 3 2 16,0 2-3-16,-4 1 6 0,-1 2-1 0,0 2 5 16,0 3-3-16,0 2 1 0,-1 0 4 15,-1 0-4-15,2 0 6 0,0-2-4 0,4-2 1 0,5-3 3 16,2-4-1-16,2-3 9 0,5-5 3 16,1-1-2-16,0-1 3 0,0-5-4 0,2-3 0 15,-4-2-2-15,3-2 1 0,-2-2-2 0,0-3-1 16,-4-1 3-16,2-2-8 0,-3-1 4 15,-1-4-2-15,-1-1-4 0,-2-3 6 0,2-3-6 16,-3-4 1-16,-1-1-2 0,-3-2-5 0,2-2 4 16,-1 1-3-16,-2-2 3 0,1-1 0 0,-1 3 1 15,0-2 2-15,1 3-2 0,-1 2 6 16,2 5-4-16,-2 2 0 0,0 6 5 0,-2 8 1 16,1 5 0-16,-2 4 0 0,0 4-10 0,0 4-12 15,0 0-5-15,0 7 2 0,-4 4 5 16,-5 7 10-16,1 4 5 0,0 6 0 0,-2 3 0 15,0 6-3-15,1 3 2 0,-1 3-1 0,1 3 0 16,0 4 5-16,0 0-5 0,3 3-1 0,1-1 2 16,2 0-10-16,2 0 3 0,1-5-2 0,1-3-7 15,8-5-5-15,5-3-18 0,4-7-21 0,3-3-26 16,2-8-30-16,-2-3-41 0,1-8-75 16,-3-6-183-16,-4-1-450 0,-5 0-342 15</inkml:trace>
  <inkml:trace contextRef="#ctx0" brushRef="#br0" timeOffset="210181.0535">32037 13487 1912 0,'0'0'350'0,"0"0"-243"16,0 0-46-16,0 0-19 0,0 0 2 0,0 0-3 15,0 0-12-15,0 0-8 0,0 0-18 16,0 0-21-16,148-76-34 0,-114 79-47 0,-2 2-102 16,1-3-229-16,-9-1-457 0,-11 0-36 0</inkml:trace>
  <inkml:trace contextRef="#ctx0" brushRef="#br0" timeOffset="210405.2167">32505 12959 1009 0,'0'0'495'0,"0"0"-103"16,0 0-87-16,0 0-79 0,0 0-60 0,70 127-41 15,-57-86-36-15,3 3-32 0,-4 4-14 16,-3 5-8-16,-2 4-5 0,-5 1-5 0,-2 3-13 16,-8 0-16-16,-9 14-33 0,-16 7-58 0,-9 3-104 15,-8-2-157-15,8-26-548 0,13-25-510 0</inkml:trace>
  <inkml:trace contextRef="#ctx0" brushRef="#br0" timeOffset="213337.3381">21387 14620 181 0,'0'0'667'0,"0"0"-320"0,0 0-47 0,0 0-43 0,0 0-45 16,0 0-31-16,0 0-22 0,0 0-20 15,0 0-15-15,0 0-18 0,0 0-16 0,0 0-16 16,39-51-11-16,-39 51-8 0,1 0-15 0,-1 0-10 16,0 0-12-16,0 0-13 0,0 0 0 15,0 1-4-15,0 4 2 0,0 4 2 0,1 3 2 16,-1 3 4-16,0 4-2 0,0 1 3 0,1 2-2 16,-1 4 0-16,0-1-2 0,1 0-3 15,1 0 2-15,1 0-5 0,0 1 4 0,1-2 3 16,2 1-6-16,1-1 1 0,-2-1-1 0,3 0-2 15,-1-3 5-15,-3-1 1 0,4-4-3 0,-5 0 3 16,3-5-6-16,-3 0-3 0,-1-3 2 16,3 0 3-16,-2-1-3 0,-1-1-3 0,4-1-5 15,-4-2-10-15,3 1 1 0,0 0-8 0,-2-2-1 0,3 2-2 16,0-2-9-16,0 0 0 16,1-1-2-16,-2 0-1 0,1 0 10 0,-3 0 9 0,1 0 11 15,-1 0 9-15,-3 0 9 0,1 0-1 16,-1-1 6-16,0 1 2 0,0 0-4 0,0-1 8 15,0 1-4-15,0-2 1 0,0 2 6 0,0 0-3 16,0-1 3-16,0 1-1 0,0 0-8 0,0 0 0 16,0 0-5-16,0 0-1 0,-1 0 0 15,1 0 0-15,0 0-3 0,0 0-1 0,0 0 2 16,0 0-3-16,0 0 3 0,0 0 4 0,0 0-7 16,0 0 2-16,0 0-4 0,0 0 0 0,0 0 4 15,0 0-1-15,0 0 2 0,0 0-2 0,0 0 3 16,0 0 1-16,0 0 4 0,1 0 7 15,1-1-6-15,5-2-2 0,4-3-5 0,2 0-7 16,6-3 5-16,4 0 1 0,5 1 2 0,4 0-1 16,5 1-4-16,4-1 0 0,0 1-1 15,-1 3 2-15,-2 2 0 0,-4 1 0 0,-4-1-2 16,-8 2-4-16,-2 0 4 0,-8 0-5 0,-2 0 1 16,-3 0-4-16,-5 2-16 0,-1-2-17 15,-1 1-28-15,0 1-29 0,0 1-21 0,-2-2-35 16,-5 2-63-16,1 1-170 0,0-1-485 0,3-2-366 15</inkml:trace>
  <inkml:trace contextRef="#ctx0" brushRef="#br0" timeOffset="213560.9774">21914 14830 849 0,'0'0'402'0,"0"0"-148"0,0 0-52 0,0 0 1 16,0 0 27-16,0 0 4 0,0 0-32 15,0 0-34-15,0 0-43 0,0 0-36 0,0 0-28 16,0 0-26-16,100 133-9 0,-100-112-6 0,-5 0 1 16,-5 2 13-16,0-3-1 0,-2-2-2 15,1 2-8-15,0-5-18 0,1-2-9 0,1 0-9 16,1-3-13-16,4-2-23 0,0-3-45 0,1-1-67 16,3-3-94-16,0-1-220 0,1 0-582 0,4 0-56 15</inkml:trace>
  <inkml:trace contextRef="#ctx0" brushRef="#br0" timeOffset="214183.769">22669 14813 1476 0,'0'0'405'16,"0"0"-112"-16,0 0-75 0,0 0-38 0,0 0-14 15,0 0-23-15,0 0-26 0,0 0-30 0,0 0-29 16,0 0-26-16,0 0-21 0,0 0-2 0,0 0-6 15,0 0 5-15,19 1 3 0,-13 16 1 16,-2 4 6-16,3 3-3 0,-2 4 0 0,3 2-4 16,-5 5-3-16,2 2 6 0,-3 2 5 0,-2 2 5 15,1-4 0-15,4 1-5 0,-2-3-9 16,2-2-6-16,3-3-1 0,1-2 0 0,-1-5-1 16,2-4 3-16,-5-5-5 0,2-3 3 15,-1-6-2-15,-4 0 3 0,0-4 15 0,-2-1 14 0,2-2 7 16,3-9-5-16,-1-3-10 0,4-4-19 0,-1-3-4 15,0-5 5-15,3-2-6 0,-1-1 7 16,1 1-2-16,1-3-4 0,-1 1 3 0,1-1-3 16,3-2 3-16,-3 1-3 0,1-5-6 15,-1 3 1-15,-1 3-6 0,0 3 0 0,-2 4-8 16,-2 4-7-16,1 1-17 0,2 4-25 0,-2 3-35 16,-2-1-78-16,4 4-146 0,-3 4-489 0,-1 3-860 0</inkml:trace>
  <inkml:trace contextRef="#ctx0" brushRef="#br0" timeOffset="215068.5599">23146 15131 987 0,'0'0'851'15,"0"0"-796"-15,0 0-23 0,0 0 75 0,0 0 51 16,0 0 33-16,0 0-3 0,0 0-34 0,122 5-32 15,-102-14-34-15,1-3-23 0,-2-1-20 16,1-1-10-16,-3-1-2 0,-3-1-1 0,-5-2 1 16,1 0-3-16,-8-3-8 0,2 3 3 0,-4-1-10 15,0 2 0-15,-6 2-1 0,-3 3-10 16,1 1 3-16,1 1-3 0,-2 5 1 0,-1 3-3 16,0 2 0-16,-1 0-2 0,-4 3-3 0,3 8 4 15,-3 3-5-15,-1 4 1 0,3 4 5 16,-1 3-7-16,4 4 5 0,4 0-3 0,-1 0-3 15,4 2 8-15,-1-1-10 0,3-2 0 0,1 0-2 16,4-1-5-16,1-4 1 0,5-2-1 0,-1-3 6 16,1-2 0-16,0-5 7 0,1-3 0 0,0-2-1 15,-2-4-2-15,2-2 5 0,-2 0 4 0,0-7 2 16,2-2 3-16,-1-4-3 0,1-1-3 16,0-2 2-16,0-2 0 0,4 0-2 0,-3-3 3 15,1 0-6-15,5-2 13 0,0 0-13 0,1 0-1 16,-1 2 3-16,2-2-17 0,0 5 16 0,-1 2-2 15,-1 3 0-15,-5 4 5 0,-2 3-4 16,-1 3-1-16,-1 3-3 0,-2 0-8 0,-4 7 6 16,-1 2-3-16,1 3 8 0,-3 1 8 0,0 2-5 15,-4 1-1-15,1 1-4 0,-4-2 1 0,2 2 0 16,-2-1 2-16,3-1-1 0,-1-2-5 0,4 0-2 16,1-2-8-16,0-3-1 0,1-3 6 15,6-4 4-15,1-1 10 0,-1 0 1 0,6-4-4 16,2-4 1-16,1-4 0 0,1-2 3 15,1 0 1-15,1-1 0 0,-1-1-2 0,-4-1-2 16,-3 3 5-16,-1 1-3 0,-1 1 6 0,-3 4 1 16,-3 2-5-16,-2 2 5 0,0 1-5 15,0 3 1-15,2 0-4 0,-1 0-6 0,-1 0-1 0,2 2-3 16,-1 2 12-16,6 1-6 0,0 2 2 0,4 0 3 16,-1 1-15-16,6 0 13 0,-1-2-4 0,2 0-1 15,1-3 11-15,1-1-8 0,-1-2 1 16,-2 0 1-16,-1-4-6 0,-3-3 10 0,-1-2 0 15,-1-2 3-15,-5-1 4 0,2 1-1 0,-3-2 1 16,-1 1-2-16,-2-2 3 0,-1 1-3 16,1 1 3-16,-2 4 2 0,2 1-2 0,-2 2 1 15,0 3-5-15,0 1-3 0,0 1-14 0,1 1-5 16,-1 7-1-16,0 5-1 0,0 4 9 16,0 6 4-16,0 1 0 0,0 4 6 0,0 0-14 15,1 3 15-15,1 1-5 0,-1 5 0 0,0-1 12 16,-1 1-12-16,-3 1 2 0,-10 0-2 0,-4-3-5 15,-5 0 3-15,-4-3-2 0,-1 2 6 16,-4-4 0-16,-4-3 1 0,3-4-2 0,-1-4-3 16,3-4 4-16,2-5-3 0,8-3 7 0,5-5 6 15,5-2 0-15,4 0 9 0,4-3-5 0,2-5-8 16,3-5-9-16,7-4-17 0,6-2-17 16,4-2-27-16,5-3-47 0,3 1-78 0,2-4-177 15,-7 7-681-15,-7 7-524 0</inkml:trace>
  <inkml:trace contextRef="#ctx0" brushRef="#br0" timeOffset="215479.8138">24845 15229 1259 0,'0'0'136'0,"0"0"-54"0,0 0-9 15,0 0 18-15,0 0 26 0,0 0 14 0,0 0 24 16,0 0 4-16,0 0-16 0,0 0-23 0,0 0-21 16,114-127-13-16,-99 106-13 0,2-2-4 0,-3-3-8 15,-2-6-11-15,-3 0-3 0,-1-4-9 16,-4-2-5-16,0-1-9 0,-2 0-4 0,-1-2-7 15,0-1-7-15,3 1 2 0,-2-3-6 0,2 3 1 16,2-1 6-16,-2 0 0 0,2 5 5 16,-3 4 4-16,-2 11 0 0,1 5 8 0,-2 7-2 15,0 6-6-15,0 4-18 0,0 0-17 0,-3 7-5 16,-1 7 3-16,-3 9 14 0,-1 7-1 0,-2 6 11 16,4 6-2-16,-1 4-8 0,-1 4 8 15,1 2-10-15,2 2 2 0,0-1-1 0,1 1-4 16,2-1-9-16,0-1-15 0,0-3-20 0,2-4-36 0,0-5-49 15,0-7-71-15,6-7-135 0,0-9-313 16,-2-6-785-16</inkml:trace>
  <inkml:trace contextRef="#ctx0" brushRef="#br0" timeOffset="216957.4455">24997 14866 2590 0,'0'0'76'0,"0"0"-56"0,0 0-28 16,0 0-12-16,0 0 4 0,0 0 5 15,0 0 9-15,0 0 2 0,0 0-2 0,136-53-6 16,-106 52-18-16,0 1-25 0,-2 0-37 0,0 0-44 16,-5 0-40-16,-1 0-42 0,-4 0-20 0,-1 0 18 15,-3 0 47-15,-2 0 75 0,-4 1 66 16,-2 0 41-16,-4 1 17 0,-2 0 8 0,0 0 39 16,-3 3 43-16,-5 2 44 0,-2 1 21 15,-1 4-21-15,-3 1-28 0,-2 1-32 0,1 2-18 16,0 3-14-16,0 1-11 0,3 1-9 15,1 3-10-15,3-1-5 0,1 2-7 0,2-1-4 0,4-1-4 16,1-1-7-16,5-2-2 0,6-2-1 0,5-4 3 16,4-4 5-16,4-5 2 15,0-2 0-15,5-3-8 0,-1 0-5 0,-2-4-4 0,-1-6-5 0,-4-3 1 16,0-1-3-16,-5-4 3 0,-1-2 1 16,-5-1-3-16,-2-2 6 0,-5 0-6 15,-3-3 2-15,0 5 3 0,-8 0-3 0,-2 3 2 16,-2 4-1-16,-2 1 2 0,-2 3 2 0,1 0 5 15,0 4 6-15,2 0 0 0,3 2 1 0,2 1-3 16,4 1-2-16,1 2-10 0,3 0-9 16,0 0-4-16,0 2-2 0,4 3 3 0,4-1 11 0,2 0 2 15,6-2 7-15,3-1 1 0,4-1-3 16,3 0-3-16,-1-5-2 0,1-1 1 0,-2-2-1 16,0-3 4-16,-3 1 2 0,-4-2-1 0,-2 0 4 15,-4 1-3-15,-2 0 1 0,-4 2 4 16,-1 3-1-16,-3 2-2 0,-1 3-12 0,0 1-19 15,0 0-1-15,-4 6-1 0,-1 2 8 0,-3 4 11 16,0 0 2-16,1 4-4 0,0 0 1 0,1 2 2 16,3-1-4-16,3 1 2 0,0 1-3 15,0-1-7-15,8-1 3 0,-2-1-5 0,1 0 1 16,3-5 5-16,3-1-4 0,0-4 6 0,0-4 3 16,-2-2 2-16,1-1 7 0,-1-8 1 0,0-2 2 15,-2-1-1-15,0-2-3 0,-3-1-3 0,-2 0 4 16,-1 2 6-16,0 1-1 0,-3 3 5 0,0 1-3 15,0 3-7-15,0 2 8 0,0 2-10 0,0 1-8 16,-1 0-2-16,-1 3-2 16,-1 3 3-16,1 3 4 0,0 1 5 0,2 2-6 15,0 1 6-15,0 1-4 0,3 0-6 0,5 1 5 0,3-2-1 16,1-1 3-16,1-2 8 0,6-3-4 16,-2-2 3-16,0-4 0 0,-1-1-2 15,1 0 9-15,-1-5 0 0,-1-3 0 0,1-2 0 16,-2-5-4-16,-1 1 0 0,-1-3 3 0,-1 0 5 15,0 0-6-15,-1 0 6 0,0-1-7 0,3 1-7 16,-2 1 4-16,0 0-1 0,1 2 2 0,-2 2 6 16,-1 4-2-16,-1 1 3 0,-4 1 1 0,-2 5-5 15,-1-1 0-15,1 2-10 0,-2 0-11 16,0 3-1-16,0 3-1 0,-5 1 5 0,1 2 9 16,-4 3 4-16,-1 2-7 0,-1 1 2 0,0 1-4 15,-2 1-3-15,1 1 5 0,1-1-4 16,2 0 1-16,2 0-5 0,4-3-5 0,0 0-3 15,2-3 2-15,3-1 8 0,6-3 4 0,3-3 3 16,4-1-1-16,3-1-7 0,2-2 3 0,2 0-2 16,2-6 2-16,-3-2 8 0,-3-5-6 15,-3-1 5-15,-2-3-2 0,-3 1 1 0,-2-4 7 16,-2 2-1-16,0-1 4 0,-2-1-1 0,0 2-1 16,-2 0 1-16,-1 3 2 0,1 2 5 15,-1 2-5-15,-1 4 2 0,1 3-8 0,-2 2-10 0,1 0 5 16,0 2-10-16,2 0-1 0,2 7 4 0,-3 4-7 15,4 2 6-15,0 6-1 0,0 3-2 16,1 3 1-16,-1 4 1 0,0 2-1 0,-3 4 0 16,-3 1 5-16,0 1-2 0,-1 1 3 0,-7 3 6 15,-3-2-9-15,-1 4 3 0,-6 2-4 16,-2 1-6-16,-3-2 7 0,-7-1-6 0,-4 0-4 16,-2-2-7-16,-2-5-9 0,3-4-6 0,0-6-4 15,4-4 3-15,4-6 4 0,7-7 14 0,5-3 13 16,3-5 13-16,7-1 18 0,0-4 2 15,5-3 2-15,0-5-8 0,5-4-13 0,5 1-7 16,4-4-3-16,6-1 3 0,2-3-2 16,4 2 4-16,1-3-2 0,3 0-2 0,1-2 4 15,1 0 1-15,2-2 1 0,-1-1 5 0,-2-4-7 16,0 0 0-16,0-3-3 0,-2-2-5 0,1-2 6 16,-1-3-1-16,-2-3 2 0,1-3 1 0,-1-5-5 15,0-1-1-15,-1 0 1 0,0 0 3 0,-2 2 0 16,1 4 9-16,-3 3-4 0,-3 3-3 0,-5 6 10 15,-4 5-6-15,-2 3 7 0,-5 8 6 16,0 4-5-16,-3 5 3 0,0 6-4 0,0 1-4 16,1 5-13-16,-1 0-17 0,1 2-2 0,0 9-1 15,0 3 9-15,1 5 15 0,-1 4 0 16,0 6 7-16,-1 1-5 0,0 2-3 0,0 2-3 16,0-1-7-16,0 0 10 0,0 1-1 0,-4-2 3 15,-2 0 0-15,0-3-4 0,-1-4 1 0,-1-3-2 16,3-6 3-16,0-4-2 0,4-7 8 15,1-2 4-15,0-3 15 0,0 0 4 0,5-6-4 16,4-3-4-16,4-2-14 0,4-2-4 0,1 3 3 16,1 1 0-16,-1 0 3 0,-1 4 9 0,-5 4 1 15,-1 1-2-15,-1 2-6 0,-2 8-2 16,-2 2-2-16,2 2 3 0,0 4 2 0,-2 2-4 16,2 2-3-16,1 0-3 0,-1 1-4 0,1 1 1 15,0-1-5-15,0-4-15 0,0-1-22 16,-1-1-42-16,-1-3-55 0,-4-3-88 0,0-3-237 0,-3-3-1133 0</inkml:trace>
  <inkml:trace contextRef="#ctx0" brushRef="#br0" timeOffset="218423.1753">27869 14509 361 0,'0'0'597'0,"0"0"-236"16,0 0-82-16,0 0-58 0,0 0-41 0,0 0-35 16,0 0-26-16,0 0-17 0,0 0-12 0,0 0-6 15,0 0-10-15,-122-41-9 0,94 56-13 16,3 4-10-16,-2 3-9 0,3 2-6 0,-1 4-7 15,3 0-8-15,2 1 0 0,4 2-9 16,3 0 0-16,10-1 1 0,3-1-8 0,0-2 2 16,9-3-5-16,4-4-1 0,4-4 4 0,3-3 1 15,4-4 6-15,1-6 1 0,1-3 0 0,1-3 0 16,-2-6-1-16,0-7 0 0,-1-2-5 0,-3-4 5 16,-5-3-2-16,-1-2 0 0,-6-3 6 15,-4 3-4-15,-3-3 8 0,-2 3 2 0,0 3-1 16,-5 2 1-16,-1 2-4 0,0 6 1 15,-4 4 0-15,2 4-3 0,2 4-2 0,0 2-9 16,3 0-2-16,-2 7 0 0,2 4 1 0,3 3 6 16,-1 4-2-16,1 2 1 0,0 0-5 0,3 1-3 15,6 3 4-15,0-1-2 0,2 0 5 0,1-1-1 16,2-1-1-16,1-2 0 0,0-3 0 16,1-3 5-16,0-5-3 0,0-4 7 0,1-4 2 15,-1 0-1-15,-2-4 10 0,-1-6-6 0,1-2 2 16,0-3-1-16,-2-1-7 0,1-1 3 15,0-1-5-15,-1 0 2 0,1 1 1 0,-3-1-2 16,0 2 1-16,2 3-1 0,-3 1 0 0,0 5-2 0,-3 2 1 16,-1 3-3-16,0 2-6 15,-1 0-4-15,-3 0-2 0,3 5-4 0,0 2 5 0,-2 1 2 16,1 2 3-16,1 1 2 0,-1 1 0 0,-2 1 0 16,0-2 0-16,-1 1 2 0,0-1-5 0,0 0 7 15,0-2-2-15,-1 0-1 16,-1-2 5-16,-2-2-7 0,3-1 5 0,1-3 6 0,0-1 6 15,0 0 10-15,5-1-3 0,0-5-3 0,2-4-4 16,2 0-8-16,4-2 0 0,0 0-4 16,2 0 1-16,-3 2-3 0,4 1 2 0,-1 0 2 15,3 2-4-15,-3 2 4 0,1 0-5 0,1 3-2 16,-5 2 5-16,1 0-4 0,-1 0 3 0,-3 1-1 16,-1 2-7-16,0 2 5 0,-3 1-3 0,1 1 5 15,0 1 5-15,-1 0-3 0,0 1 2 16,1 0-6-16,2-1 6 0,1-1-4 0,1-1 5 15,1-1 4-15,1-3-4 0,0-2 5 0,2 0-4 16,0 0 1-16,1-6 0 0,-1-2 3 0,1-2 0 16,2-2-1-16,-1 0 0 0,0-1-1 15,1 0-2-15,-3 0 4 0,3 2-3 0,-4 0 3 16,2-2-3-16,-2 5-3 0,-3 0 4 0,-3 2-6 16,-2 1 2-16,-3 4 1 0,0 0-7 0,-2 1-4 15,0 0-5-15,0 3 1 0,-4 4 4 16,-2 4 6-16,-4 0 6 0,2 3-7 0,-3 0-2 15,2 1 0-15,0 0 0 0,1 0 5 0,5 1-5 16,0 0 0-16,3 0-3 0,0 1-7 16,4-3 1-16,5-2-5 0,2-3 3 0,3-4 3 15,4-4 3-15,1-1 3 0,1-1 4 0,-1-7 3 16,0-3 3-16,0-3 3 0,-1-4 0 0,0-3 0 16,-3-3 7-16,-1-2-3 0,-3-4 8 0,-3-2 2 15,-3-3-4-15,1-3 2 0,-4-2-5 16,-1-1-3-16,-1 1 1 0,0 1 0 0,0 3 5 0,0 4 5 15,-3 3 14-15,-3 6 4 16,3 6 5-16,-1 4-2 0,0 6-16 0,3 4-8 16,0 3-21-16,0 3-7 0,-2 8 4 0,-2 6-4 15,3 5 7-15,-2 3-7 0,2 5-23 0,2 1-16 16,2 4-37-16,3 0-40 0,-4 4-53 0,-1-2-86 16,0-6-229-16,-1-10-993 0</inkml:trace>
  <inkml:trace contextRef="#ctx0" brushRef="#br0" timeOffset="219590.7021">26596 15544 1045 0,'0'0'842'0,"0"0"-773"0,0 0-49 0,0 0-14 0,0 0 0 16,0 0 7-16,-119 54 9 0,105-36 3 15,4 0 8-15,1 2-2 0,3 0-6 0,3-1-3 16,3 2-11-16,0-2 0 0,6 0-5 0,3-3-5 16,2-2 2-16,4-7 2 0,-1-2 8 0,3-4 7 15,0-1 8-15,0-6 5 0,2-3 3 16,-1-6 1-16,3-4-3 0,-1-2-2 0,2-6-5 16,-1-2-7-16,1-3 2 0,1-4-3 15,-2-3 6-15,-1-3 8 0,-3-2 0 0,2-1 2 16,-5-2 2-16,2 0-5 0,-5-1-2 0,0 0 1 15,-1 1-4-15,-1 3-1 0,-3 3 14 0,-2 7 7 16,-3 5 10-16,-1 6 12 0,0 6-5 0,-1 8-7 16,0 4-20-16,-2 5-23 0,-1 1-14 0,-1 10-7 15,-2 6 4-15,-6 6 5 0,0 4 5 0,-2 7-2 16,2 3-4-16,2 3 4 0,1 3-6 16,3 2 4-16,0 1-2 0,4 2-6 0,1-1 3 15,2-1-5-15,0-2 6 0,7-2 2 0,1-6-4 16,5-2-1-16,1-4-6 0,3-5-7 0,2-6-1 15,3-5-3-15,3-6 3 0,1-5 1 16,-1-3 4-16,1-5 3 0,-3-7 3 16,-4-2 7-16,-2-6 1 0,-1-1 4 0,-5-3 1 0,0-3-4 15,-1 0 5-15,-2-2 0 0,-3 0 6 0,-1 2 7 16,-4 1 0-16,0 5 2 0,-7 2-2 16,1 5 2-16,0 3-1 0,-4 4 1 0,4 4-6 15,-2 2-9-15,1 1-2 0,-3 1-7 0,2 6 0 16,-1 1 5-16,1 6-2 0,0 4 1 15,1 0-1-15,2 3-5 0,1 1 3 0,3 1-1 16,1 1 3-16,1-1 3 0,4-1-5 0,3 0-3 16,-1-2-1-16,5-2-1 0,1-3 1 15,2-3 6-15,4-2 0 0,2-6-1 0,4-3 3 0,2-1-4 16,-1-6 5-16,3-5 1 0,0 0-2 16,-2-3-3-16,-2-2-4 0,0 1-3 0,-3-3 4 15,-3 0 3-15,1 0 3 0,-7-2 1 0,0 2-2 16,-6 3-1-16,1 0 0 0,-6 4 2 15,1 3-2-15,-2 3 5 0,-1 4-6 0,0 1-9 0,0 0-3 16,0 3-4-16,0 2 8 0,0 5 7 16,-4 1 3-16,2 3 0 0,-3 1-6 0,1 1 2 15,0-1 2-15,0 1 0 0,2-1 2 0,-1-1-3 16,-1 0 1-16,1-2-4 0,2-3 4 16,-2 0-2-16,2-4-3 0,1-1 6 0,0-3-3 15,0-1 6-15,0 0 4 0,4-6 2 16,4-3 0-16,3-4-5 0,-1-1 1 0,1-3-8 15,4 0 2-15,-3-2 2 0,2-1-6 16,-2 1 8-16,2 1-3 0,-1 1-4 0,-2 3 3 0,0 1-4 16,0 3 3-16,-2 3 7 0,2 4-10 0,-5 2-1 15,-2 1-6-15,1 0-6 0,-1 3 6 0,-2 4 2 16,2 2 6-16,-3 2 2 0,-1 2-1 16,0-1-1-16,0 2 1 0,0-2 4 0,0 1-4 15,0-2 2-15,0 0-3 0,-3-1-6 0,-1-1 5 16,1-1-2-16,-1-4 2 0,2-1 7 15,2-1-2-15,0-2 10 0,0-2 0 0,0-5-3 16,2-2 4-16,4 0-4 0,-1-5-1 0,2 1-3 16,0 1 0-16,1 1-1 0,2 1 3 0,-2 3 5 15,1 2-7-15,1 2 0 0,1 2-4 16,1 1-8-16,0 3 11 0,1 4 0 0,-2 4 2 16,1 0 5-16,-1 3-8 0,-1 1-4 0,0 0 0 15,-1 0-2-15,0 0-2 0,1 0-6 0,-1-1-17 16,-1-1-37-16,2 1-56 0,-1 0-84 0,-2-5-166 15,-2 0-469-15,-2-5-747 0</inkml:trace>
  <inkml:trace contextRef="#ctx0" brushRef="#br0" timeOffset="220203.9082">27991 15449 1956 0,'0'0'119'0,"0"0"-80"0,0 0-15 16,0 0 23-16,0 0 31 0,0 0 22 16,0 0 11-16,0 0-11 0,-122 64-25 0,115-52-25 15,6 2-24-15,1 1-12 0,0-3-9 0,6 1-1 16,2 0-4-16,3-3-2 0,3-3-4 16,1-1-3-16,2-3 5 0,3-3 2 0,-2 0 2 15,-1-6 4-15,-1-2-9 0,-3-3-1 0,0 1-1 16,0-3 1-16,-5-2 10 0,-3 0 1 0,0 0 2 15,-2-1 3-15,-3 1-4 0,0 2 4 0,0 1 2 16,-1 2 4-16,-3 5-4 0,0 1-1 16,3 3-11-16,-2 1-11 0,-1 0 1 15,2 3 1-15,-3 4 6 0,1 3 6 0,2 0-1 0,0 3-5 16,2-1 0-16,0-1 1 0,0 1 0 16,2 0 2-16,0 0 0 0,6-3-6 0,-5-1 6 0,4-1-1 15,-1-3 5-15,1-1 7 0,4-3-1 16,1 0 0-16,2-1-2 0,0-7-6 0,5 1 1 15,-1-2 1-15,0-1-2 0,0 0-1 0,-1-2-1 16,0 0-4-16,-2 3 2 0,3-3 2 16,-6 2-1-16,2 0-1 0,0 2-3 0,-4 1-2 15,-1 1 1-15,-1 4-2 0,-3 1 0 0,0 1 0 16,-2 0-5-16,-1 3 1 0,-1 2 4 16,2 0 3-16,-2 0 4 0,1 2 4 0,-2-1-3 0,1 1 0 15,-1-1 1-15,0-1-2 0,0-1 3 16,0-1 2-16,0 0-4 0,0-3 4 0,0 2 1 15,0-2 9-15,0 0 16 0,0 0 15 0,0 0 15 16,1 0-8-16,5-5-13 0,-1 1-15 16,2-1-13-16,0 2 8 0,1-1 1 0,0 2 2 15,-2 0-4-15,-1 2-7 0,2 0-1 0,-3 0-5 16,1 0 1-16,0 4-2 0,1 2-8 0,-2 1-4 16,4 1-11-16,1 1-20 0,-1 0-38 0,4 1-70 15,1-2-128-15,-3-1-292 16,-3-2-997-16</inkml:trace>
  <inkml:trace contextRef="#ctx0" brushRef="#br0" timeOffset="220747.726">28845 15387 1614 0,'0'0'212'15,"0"0"-173"-15,0 0-33 0,0 0 26 16,0 0 29-16,0 0 32 0,0 0 21 0,-126 10 3 15,111 2-10-15,5 1-26 0,0 1-21 16,5 0-24-16,2 2-14 0,3 1-6 0,0 1-9 0,7-3-2 16,2 1-6-16,2-3-1 15,2-3 4-15,4-2 2 0,0-3 5 0,0-4 2 0,2-1 2 16,-2 0-2-16,-2-7-1 0,2-3 2 0,-3-2-1 16,1-4 3-16,-2-1 3 0,-1-3-5 15,-2-3 2-15,0-1-1 0,-2-1 1 0,-3-2 4 16,1-2 2-16,-4 0-2 0,5-2-1 0,-2-2-4 15,0 1 0-15,1 0 0 0,1-2 2 0,3 3-3 16,-1-1 1-16,1 3-2 0,0 3 1 16,-1 4 14-16,-4 6 8 0,0 2 10 0,-4 7 1 15,-1 5-19-15,0 2-23 0,0 5-13 0,-2 7-4 16,-5 7 7-16,1 1 12 0,0 5-3 0,-3 3-2 16,5 3 2-16,-2 2-2 0,3 5 6 0,-3-2 1 15,5 2-5-15,-1 1 1 0,2-2-6 16,0-3 2-16,1-5 0 0,8-3-1 0,3-7 5 15,6-5-2-15,3-7 3 0,0-3-1 0,1-4 2 16,2-2 4-16,-2-9-5 0,-1-2 4 16,-1-3-4-16,-6-2-3 0,3-1 7 0,-5 1-1 15,-1 0 3-15,-3 0 2 0,-4 2-2 0,1 3 1 16,-4 4 5-16,-1 2 2 0,0 3-1 0,0 2-3 16,0 2-10-16,0 0-11 0,0 0 1 0,0 6-3 15,0 4 8-15,0 1 6 0,1 4-5 16,1 0 0-16,5 1-8 0,1 1-5 0,1 2-8 15,3-1-28-15,-1 0-42 0,0-3-67 0,-1 1-97 16,2-4-173-16,-4-5-326 0,-3-2-748 0</inkml:trace>
  <inkml:trace contextRef="#ctx0" brushRef="#br0" timeOffset="220872.3925">29345 15125 2246 0,'0'0'38'0,"0"0"-48"0,0 0 0 15,0 0 3-15,0 0-17 0,0 0-52 16,0 0-45-16,0 0-40 0,0 0-85 0,0 0-186 16,0 0-433-16</inkml:trace>
  <inkml:trace contextRef="#ctx0" brushRef="#br0" timeOffset="221228.4213">29413 15343 2159 0,'0'0'68'0,"0"0"-64"0,0 0 4 16,0 0 5-16,0 0 20 0,0 0 23 0,0 0 11 16,0 0 3-16,0 0-10 0,0 0-20 0,0 0-19 15,0 0-8-15,0 0-8 0,0 0-6 16,109-78-1-16,-103 84-4 0,-4-1 1 0,2 2 2 16,-4 0-4-16,0 2 3 0,0 0-3 0,-4-1 2 15,2 2 5-15,-1-2-2 0,-4 2 3 16,5-2-1-16,-1-1-4 0,-3 0-1 0,5-1-1 15,-1-3 3-15,-1-1 7 0,3-2 25 0,0 0 20 16,0 0 4-16,2-5 5 0,2-2-18 16,4-2-16-16,2-2 1 0,0 0-6 15,0 2 5-15,3-1 0 0,-3 0 4 0,2 2 3 0,1 2-1 16,0 2-3-16,-1 1-7 0,-1 3-2 0,-1 0-7 16,2 0 1-16,0 5 2 0,1 2-8 0,-3 1 1 15,-2 3-6-15,0-1-3 0,2 1-1 0,-2 2-8 16,0-1-16-16,1-1-22 0,-5 0-28 15,3-1-42-15,-3-1-54 0,2-1-94 0,-3-2-231 16,-1 0-505-16,3-3 120 0</inkml:trace>
  <inkml:trace contextRef="#ctx0" brushRef="#br0" timeOffset="221664.003">29896 15207 1594 0,'0'0'120'0,"0"0"-82"0,0 0 19 15,0 0 34-15,0 0 38 0,0 0 22 0,0 0-6 16,0 0-21-16,0 0-25 0,0 0-27 16,0 0-22-16,0 0-9 0,0 0-12 15,-106 87 2-15,116-77 1 0,1-2 0 0,1-2 6 0,5-3 2 16,-5-1 2-16,5-2 2 0,-5-2 0 16,1-3-5-16,0-3-8 0,1-1-1 0,-4-1-6 15,0 0 4-15,-2 0 4 0,-2 0-6 0,1 1 3 16,-5 1-7-16,2 2-5 0,-1 2-2 15,-1 1-6-15,-1 2-1 0,-1 1-10 0,0 0-8 16,0 0-3-16,1 6-1 0,-1 5 7 0,0 3 3 16,0 3 5-16,0 3-1 0,-3 2-3 0,-4 2 3 15,2 3-8-15,-4 0 5 16,0 4 2-16,0 3-1 0,0 4 5 0,-2-1-3 16,1 2 1-16,-3 0 1 0,-4 1 0 0,-4-3 0 0,-2 0-3 15,-4-2 1-15,-3-4-2 0,-1-3 1 0,-1-6 5 16,2-6-4-16,1-7 5 0,5-4 1 15,5-5 5-15,3 0 15 0,8-7 5 0,2-4 8 16,4-1-5-16,2-4-12 0,1-3-10 0,9-1-9 16,1-3-2-16,2-3-11 0,6 1-1 0,0-1-13 15,1 2-19-15,1-1-12 0,1 1-48 16,-1 0-46-16,6 0-75 0,-1-1-130 0,-5 6-288 16,-6 6-924-16</inkml:trace>
  <inkml:trace contextRef="#ctx0" brushRef="#br0" timeOffset="221939.4837">30890 14927 1795 0,'0'0'166'0,"0"0"-60"0,0 0-17 16,0 0-9-16,0 0 15 0,0 0 19 15,0 0 21-15,0 0 12 0,0 0-15 0,0 0-29 16,0 0-29-16,0 0-18 0,-104 123-13 15,85-98-2-15,-1 1-2 0,2 1-8 0,2 2-6 16,-1 0-10-16,-2 1 2 0,5-2-7 0,-4 2 2 16,7-2-1-16,1-4-8 0,7-2-2 0,3-4-3 15,2-2 6-15,10-5 6 0,3 0 0 16,2-5 2-16,7-1-9 0,-1-4-10 0,1-1-20 16,4 0-31-16,0-1-45 0,-4-6-66 0,-2-4-61 15,1-2-129-15,-8 4-415 0,-6 0-775 16</inkml:trace>
  <inkml:trace contextRef="#ctx0" brushRef="#br0" timeOffset="222360.7705">31190 15005 1386 0,'0'0'600'0,"0"0"-531"16,0 0-45-16,0 0 41 0,0 0 53 15,0 0 34-15,0 0 25 0,0 0-24 0,0 0-38 16,0 0-22-16,-121 26-34 0,103-9-14 0,6 1-12 15,-1 4-11-15,3-1-3 0,1 3-6 16,3-1 1-16,1 1-6 0,0 1 2 0,4-1-3 16,0 1-5-16,1-3 7 0,1-1-9 0,7-2 6 15,3-2 5-15,2-3-6 0,7-4 8 16,0-4-1-16,1-4-2 0,4-2 0 16,-3 0-2-16,-2-8-1 0,0-4-5 0,-5-2 1 0,1-5-6 15,-6-2-5-15,-4-2 2 0,-1-2-5 0,-5 1 2 16,0 0-3-16,-8 2-4 0,-3 3 7 0,-2 1-5 15,-4 2 5-15,3 3 2 0,-4 3-3 16,1 2 6-16,2 2-1 0,0 3 4 0,3 0-8 0,4 3 3 16,4 0-1-16,1 0-10 0,-1 5 11 15,4 1-8-15,0 0 4 0,6 1 8 0,3-2-4 16,5 1 9-16,5-2-1 0,3 0-2 0,4-3 10 16,0-1-8-16,4 0 2 0,0-2-4 15,-2-4-5-15,0-2 3 0,-3 0-8 0,1-2-6 16,-4-2-21-16,-3-1-22 0,1 1-24 15,-4-2-30-15,1 0-24 0,-1 0-39 0,0 0-65 16,0 6-141-16,-1-1-262 0,-5 5-272 0,-1 1 637 0</inkml:trace>
  <inkml:trace contextRef="#ctx0" brushRef="#br0" timeOffset="223330.1071">31668 14983 794 0,'0'0'321'0,"0"0"-111"16,0 0 17-16,0 0 21 0,0 0 6 15,0 0-27-15,0 0-56 0,0 0-32 0,0 0-40 16,0 0-19-16,0 0-10 0,0 0-10 16,0 0 1-16,0 0-7 0,-97-9-3 0,82 22 0 15,-2-2-10-15,1 6-7 0,2 0-12 0,4-3-9 16,0 2-5-16,5 2-2 0,-1 0 0 0,4 0-7 16,1 2 4-16,1-4-5 0,1 0 0 15,6-3 8-15,1-1-5 0,2-3 3 0,4-2 0 16,-1-4-4-16,-2-2 1 0,5-1-2 15,-3-4-1-15,-1-4 1 0,0-4-3 0,2-1 1 16,-2-2-4-16,-2-1 7 0,-1-2-3 0,0-1 5 16,-4 1 4-16,3-1-5 0,-4 3 6 0,2 2-7 15,-4 0 2-15,4 3 3 0,-5 3-2 0,0 2 1 16,-1 4-5-16,0 0-2 0,0 2-14 16,0 0-4-16,0 7 7 0,-6 3-4 0,4 1 17 0,-2 2 0 15,-1 2-2-15,3 0 6 0,1 2-5 16,1 1 4-16,0 0 1 0,0-1-7 0,2 1 4 0,6-5-1 15,1 0 3-15,1-1 1 0,1-3-3 16,2-2 5-16,-1-3-6 0,4-3 5 0,-2-1 1 16,3 0-1-16,-4-4 4 0,5-3-7 15,-5-3 3-15,4-2-3 0,-4-1-2 0,1 1 7 16,-1-2-5-16,-2 1 2 0,1 0 0 0,-2 0-5 16,-1 1 2-16,1-1 0 0,-2 2 3 0,-3 2-1 15,3 3 1-15,-3 0-1 0,-1 4-4 16,-3 0 3-16,0 2-9 0,-1 0-6 0,0 0-1 15,0 3-5-15,0 4 10 0,-3 0 5 16,0 2 3-16,-2 3 5 0,5 0-3 0,-1 1 2 0,0 2-5 16,1 0 0-16,0 2-2 0,0-2 0 15,1 2 2-15,2-1-6 0,6-2-2 0,-1-3-5 16,2-2 1-16,2-1 6 0,0-2 2 0,5 0 3 16,0-3-5-16,2 0-8 0,3-1 0 15,2-1-8-15,1-1-5 0,0 0 1 0,-2 0 1 16,1-2 8-16,-3-4 8 0,-2-1 9 0,-3-2 1 15,1-3 6-15,-5-1 0 0,1-3-4 16,-3-2 3-16,-1-3-5 0,1-1 2 0,0-3 3 16,-1-2-5-16,-1-3 3 0,0-4-6 0,-1-2-1 15,2-4 3-15,0-1-3 0,2-1 2 0,0-3 0 16,2 2 3-16,-1-2-1 0,0 1 0 0,-1 2 2 16,0 1 0-16,-2 3 19 0,0 2-1 15,-4 9 2-15,-1 5 4 0,-2 7-12 0,-1 4 10 0,0 1 2 16,-1 2 1-16,1 2-5 0,-1 1-15 15,0 1-15-15,0 4-9 0,0 0-8 16,-3 7 8-16,-3 5 19 0,2 4-3 0,-3 2 10 16,3 4 1-16,-2 2-5 0,4 5 3 0,-3 3 6 15,2 0-9-15,-1 2-3 0,-4 4 6 16,2-1-5-16,0 2 7 0,-1 1 1 0,0 2-5 0,0 0 0 16,1-3-4-16,3-4 2 0,2-6-1 15,1-3 4-15,0-8 4 0,1-7 3 0,2-5 16 16,-2-5 13-16,6-1 4 0,1-5-1 0,3-4-21 15,2-1-11-15,1-1-9 0,-1-1 11 0,0 1 6 16,-2 2 3-16,-1 0 9 0,6-1-12 16,-2 0 4-16,2 2-6 0,-2 2-5 0,3 2 3 15,-3 1-6-15,2 3-1 0,-4 0-2 0,0 6-8 16,-1 2 3-16,0 3-2 0,0 1-1 16,-1 4-2-16,2-1-13 0,-1 5-16 0,-2-1-27 0,-1 1-35 15,2 0-51-15,-4 1-82 0,-4-2-176 16,-1-4-728-16,-1-7-246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2:56:14.2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3360 1894 0 0,'0'0'0'0,"0"0"0"15,0 0 218-15,0 0 56 0,0 0 18 0,0 0 8 16,0 0-41-16,0 0-65 0,0 0-68 0,0 0-58 16,0 0-26-16,0 0 2 0,0 0 2 15,-26-9 3-15,21 8 3 0,1 0 2 0,-2 0-1 16,0-1 0-16,-1 0-7 0,0 0-8 0,1 1-7 15,-1-1-6-15,-1 0-4 0,2 1-5 16,-3 1-6-16,0 0-4 0,-3 0-4 0,-1 0 1 16,-1 4-1-16,2 0 1 0,-2 2-2 0,0 1-1 15,1 1 1-15,-2 0-6 0,2 1 2 16,2 1 2-16,1-1-2 0,1-2 6 0,1 2-8 0,3-1-1 16,0-2-2-16,3 2-5 0,1-3 2 0,1 1-3 15,0 0 0-15,0 2 0 0,3-4 3 16,1 3 1-16,2 0 3 0,1-1 7 0,1 0 0 15,2-1 3-15,1 1 5 0,1 0-3 16,0 0 1-16,3-1-3 0,-1-1-2 0,3 0 4 0,-2 1 3 16,2-1 6-16,1 0 4 0,-1 0 0 15,1-1 1-15,-1 2 1 0,-1 1-1 0,-1 1-1 16,-2 1 2-16,-1 1 0 0,-1 2-2 0,0-2 0 16,-2 4-5-16,-2-1-3 0,2 0-1 15,-4 1-1-15,-1 0 2 0,-1-1 1 0,-3 0 1 16,0 0 3-16,0 0 3 0,0 0 5 0,-3-2 3 15,-2 1 7-15,0 1 1 0,-3-1-1 0,-2 1 3 16,0-2-6-16,-3 2 2 0,-2-2 1 16,-4 0-3-16,-2 1 2 0,0-2-5 0,-2-2-2 15,0 0-2-15,0-3-1 0,1-2-3 0,-1-1-3 16,4-1-3-16,0 0-6 0,0-1-2 16,3-3-3-16,-2 0-5 0,5-3-8 0,-1 0-16 15,2-1-28-15,3-2-38 0,1 1-70 0,2 1-115 16,3-4-248-16,2 4-458 0,-1 0 69 0</inkml:trace>
  <inkml:trace contextRef="#ctx0" brushRef="#br0" timeOffset="335.3284">3220 1764 2220 0,'0'0'23'0,"0"0"-2"16,0 0-2-16,0 0 13 0,0 0 18 0,0 0 18 15,0 0 7-15,0 0-18 0,0 0-26 16,0 0-35-16,0 0-26 0,0 0 6 0,0 0 14 16,0 0 22-16,2 45 18 0,2-14-2 0,3 5-4 15,-4 5-6-15,3 5 0 0,-5 5-2 16,-1 2-7-16,0 2 2 0,0 1-6 0,-1-1 1 15,-2-1 4-15,2-3-1 0,-1-1 3 16,2 0-3-16,0-3-1 0,0-6 1 16,0-5-4-16,0-6 1 0,2-6 0 0,3-2 0 0,-2-5-1 15,3-2-1-15,-3-3 1 0,-2-5-6 0,2 0-4 16,0-2-9-16,-2 0-21 0,-1-2-40 0,0-2-67 16,1 1-111-16,-1-2-156 0,0 0-261 0,0 0-525 0</inkml:trace>
  <inkml:trace contextRef="#ctx0" brushRef="#br0" timeOffset="822.6963">3904 1820 2453 0,'0'0'192'0,"0"0"-183"0,0 0 3 0,0 0-3 16,0 0 13-16,0 0 14 0,0 0 3 0,0 0-1 16,0 0-16-16,0 0-21 0,0 0-16 0,0 0 4 15,0 0 5-15,-46 18 12 0,26 6 7 0,-3 3-8 16,-4 3 2-16,4 0-3 0,-2 1 0 16,3-1 0-16,1 2-8 0,2-3 2 0,1-1-3 15,0-2 3-15,5-3 4 0,1-6-1 0,4-2 0 16,2-2 1-16,3-3-3 0,3-3 2 15,0 0 2-15,1-1 3 0,4-2 8 16,2 0 5-16,2 0 6 0,4-2 1 0,3-1 3 0,2-1-5 16,3-1-3-16,4-5-1 0,-1 0-8 0,2-1 0 15,-3-1-1-15,1 1-1 0,-5 2 0 16,-3-2-1-16,-5 4 1 0,-3 2 0 0,-4-1-1 16,-2 2 0-16,-2 0 1 0,0 0-6 0,0 0-7 15,0 2-5-15,0 4 4 0,-3 4 5 16,0 4 9-16,-1 4 3 0,-1 3-5 0,-1 3-1 15,-1 0-5-15,2 2 2 0,1 0-1 0,1 0-2 16,2-1 0-16,1 1-4 0,0-2 0 16,0-3-3-16,2-1-1 0,3-2-5 0,0-6-14 0,-1 0-20 15,2-3-43-15,-1-2-54 0,3-3-90 16,0-4-147-16,-3 0-372 0,0 0-723 0</inkml:trace>
  <inkml:trace contextRef="#ctx0" brushRef="#br0" timeOffset="1139.8254">4222 1914 2274 0,'0'0'103'0,"0"0"-139"16,0 0-7-16,0 0 28 0,0 0 39 0,0 0 34 15,0 0 11-15,0 0-4 0,0 0-6 0,-94 132-20 16,87-102-13-16,3 3-4 0,3 0-7 15,1 2-2-15,3-2-4 0,7-5-5 0,4-2 0 0,4-5 4 16,1-5 6-16,3-4 10 0,4-5 4 16,2-4 5-16,1-3-4 0,0 0-4 15,-1-9-2-15,-3-1 1 0,-4-4 8 0,-3-1 4 16,-2-5 5-16,-6-4-9 0,-3 0-6 0,-3-1-2 16,-4-1-8-16,-1-3 3 0,-8 1-4 0,-3 3-4 15,-4 1-3-15,-4 1-4 0,-2 3-5 16,-2 2-8-16,-1 3-5 0,-1 1-13 0,1 6-14 15,2 2-27-15,2 2-68 0,4 0-139 0,5 3-355 16,6 1-975-16</inkml:trace>
  <inkml:trace contextRef="#ctx0" brushRef="#br0" timeOffset="2229.215">4537 1965 647 0,'0'0'200'0,"0"0"-75"16,0 0 6-16,0 0 22 0,0 0 37 0,0 0 22 16,0 0-18-16,0 0-28 0,0 0-41 15,0 0-37-15,0 0-29 0,0 0-19 0,0 0-11 16,66-55-10-16,-61 55-4 0,-4 0-5 0,4 0-5 15,0 0 0-15,-2 2-5 0,4 3-3 16,-2 3 2-16,2 0-3 0,1 3 3 0,-3 2 1 0,2 1-1 16,1 2 3-16,-5-1-2 0,1 2 1 15,0-1 1-15,-3 0-5 0,1 0 1 16,0-1-1-16,-2 1 1 0,0-4 2 0,1 1 2 0,-1-3 2 16,0-1-2-16,0 0 4 0,0-3-2 15,0-4 1-15,0 1 7 0,0-3 9 0,0 1 17 16,0-1 16-16,0 0 10 0,0 0 8 0,0-3-8 15,0-2-16-15,1-4-19 0,2-4-15 16,-2 1-14-16,3-3 0 0,1-1 3 0,0-1-5 0,1 0 4 16,3-2-4-16,2-1-1 0,-1 2-1 15,0 1-5-15,2 2 3 0,-1 2-2 0,1 3-1 16,-1 2-2-16,-3 2-5 0,1 2-1 16,0 1-5-16,0 2 2 0,1 1 0 0,0 0-1 15,0 5 3-15,-2 1-5 0,1 3 2 16,-2 2 3-16,0 1 1 0,-2 1 4 0,-1 3 2 15,-3-2 2-15,0 3 5 0,-1 0 4 0,0-1-2 0,0-1-2 16,0-1-2-16,0-3-1 0,0-2 7 16,0-3 0-16,0-2 1 0,0-2 7 0,0-2 7 15,0 0 17-15,0 0 18 0,0 0 9 16,0-2 4-16,0-2-19 0,1-4-24 0,3-2-19 16,1-4-15-16,-2-2 11 0,3 1 0 0,-2-3 3 0,3 2 0 15,-1 1-12-15,1 1 4 0,0 1-6 16,0 3-6-16,-1 3 3 0,2 1-14 0,-1 3 0 15,-3 1-9-15,1 2-4 0,-1 0 5 0,1 5 2 16,-1 1 11-16,2 2 7 0,-1 3 6 16,-2 1 4-16,4 1 1 0,-2 0 5 0,2 0-5 15,1 1 8-15,-1-2-5 0,2 0 0 0,3-1 7 16,2-3-1-16,3-2 10 0,2-4 1 16,4-2-6-16,-1 0-5 0,0-5-5 0,-1-4-2 0,-1 0 12 15,-3-2 6-15,-3-2 5 0,-4 0 4 16,-1 0-3-16,-1-1-4 0,-5-1 0 0,1 2 3 15,-1-1-8-15,-3 3 10 0,0 1 2 16,0 3 1-16,0 2 4 0,0 1-2 0,0 3-10 16,0 1-12-16,0 0-13 0,0 0-13 0,0 1-14 15,0 1 4-15,0 2 6 0,0 5 12 16,0 1 14-16,2 2 2 0,2 2 3 0,1 1-7 0,4 1 2 16,-1 1-6-16,0-1-26 0,3-1-57 0,-2-2-130 15,1-1-182-15,-4-5-297 0,1-3-279 0</inkml:trace>
  <inkml:trace contextRef="#ctx0" brushRef="#br0" timeOffset="2372.1756">5372 1832 1259 0,'0'0'519'0,"0"0"-491"16,0 0-54-16,0 0-21 0,0 0-35 15,0 0-58-15,0 0-111 0,0 0-218 0,0 0-252 0,0 0 651 16</inkml:trace>
  <inkml:trace contextRef="#ctx0" brushRef="#br0" timeOffset="3139.9227">5469 2119 1925 0,'0'0'11'15,"0"0"-19"-15,0 0 38 0,0 0 51 0,0 0 34 16,0 0 7-16,98-128-20 0,-86 106-23 0,-2-1-8 16,1 0-5-16,-2 0-2 0,-1-1-4 15,1-1-5-15,-1 0-3 0,-4-3-10 0,2 0-13 16,-3-3-12-16,2-1-16 0,-1-3-1 0,1-2-3 16,-1 3 0-16,-1 0 4 0,3 5-3 15,-5 3 4-15,1 4 0 0,-2 5 4 16,0 4 6-16,0 5 3 0,0 3 1 0,0 3-11 0,0 2-22 15,-1 0-29-15,1 0-46 0,-1 6 5 0,0 6 16 16,-3 6 27-16,-1 9 42 0,-3 6-2 16,1 6-6-16,0 5-11 0,-1 4-14 0,0 0-8 15,2 0-6-15,-1-2 9 0,2-1 16 0,1-3 8 16,4-2 11-16,0-5-2 0,4-4-7 16,3-6-6-16,4-2-12 0,2-7-9 0,1-2-6 0,-1-4 5 15,4-3 16-15,-3-5 17 0,4-2 17 16,-3 0 13-16,1-5 5 0,-1-3 3 0,1-2 3 15,-4-3 6-15,4-2 1 0,-4-1 1 0,-1-4 1 16,0 1-2-16,-2-5-2 0,0-1-1 16,-3 1-3-16,0-3-4 0,-2 0-2 0,0-2-2 15,-3 0-3-15,1-1-3 0,1-2-7 0,-2-2 0 16,2 1-2-16,-2-3 1 0,0 1 3 0,0 2 0 16,0 0-3-16,-1 3 1 0,2 2 1 0,-2 4 1 15,0 3 10-15,0 3 7 0,-2 4 1 16,-1 5 4-16,2 2-5 0,-2 3-5 0,2 3-6 15,-1 1-16-15,2 0-18 0,0 0-31 0,0 1-15 16,0 9 7-16,0 5 13 0,0 7 27 0,0 9 15 16,0 6 0-16,0 3 0 0,0 7 0 15,0 0 1-15,0 3-1 0,0-3 2 0,0-2 0 16,0-2-3-16,0-2 3 0,0-2-4 0,2-3 4 16,2-4 2-16,2-4-1 0,1-4 1 15,2-6-9-15,0-3 2 0,2-5 0 0,-1-3 6 16,-2-2 12-16,-3-4 5 0,3-1 10 0,-3 0 4 15,0-2 2-15,2-8 2 0,0-1-6 16,1-4-12-16,0-3-7 0,1-2-10 0,-3-2 0 16,0 1 4-16,-2 0 3 0,-1 5 3 0,-1-1 1 15,-2 6 0-15,0 1-3 0,0 6-1 0,0 1-6 16,1 2-6-16,-1 1-9 0,0 0-16 0,0 0-8 16,1 1 0-16,2 3 5 0,1 3 17 15,0 4 8-15,3 2 2 0,2 3-1 0,0 1-7 16,-1 2-14-16,2 0-21 0,-2-1-41 0,2-1-79 15,1-2-148-15,-1-2-196 0,-2-5-363 0,-1-4-144 16</inkml:trace>
  <inkml:trace contextRef="#ctx0" brushRef="#br0" timeOffset="3259.5104">6128 1764 2508 0,'0'0'-4'0,"0"0"-57"0,0 0-51 15,0 0-106-15,0 0-178 0,0 0-347 0,0 0-231 0</inkml:trace>
  <inkml:trace contextRef="#ctx0" brushRef="#br0" timeOffset="3791.4967">6345 1801 1673 0,'0'0'31'0,"0"0"-50"0,0 0 33 0,0 0 15 16,0 0 20-16,-30 116 11 0,28-94 11 0,-2 1-6 0,4 0-11 15,0 1-10-15,0-1-14 0,4-2-5 16,1-3 0-16,3-4 5 0,2-3 8 0,0-4 4 16,1-4 6-16,1-3-1 0,0 0-1 0,0-7-9 15,1-3-12-15,-3-4-4 0,1-3-4 16,-5-3-2-16,-1-1 4 0,-3 2-2 0,-2-4-6 15,0 2-4-15,0 2-6 0,-4 1-8 0,-4 2 4 16,-1 3 2-16,0 1 2 0,3 1 8 0,-3 4-3 16,0 2 1-16,1 0 3 0,5 3-2 15,-2 1 1-15,4 0-3 0,1 1-11 0,0 0-17 16,1 0-19-16,4 0-24 0,-3 0 13 0,6 0 24 16,0 1 24-16,5-1 28 0,-1 0-7 15,7 0-10-15,-2 0 0 0,0 0 1 0,1 0 2 0,-4 0 2 16,0 0-6-16,-4 0 2 0,-3 1-1 15,-1 1-3-15,2 1 1 0,-6-1 0 0,1 2-2 16,1-1-5-16,-2 1 6 0,-1 1 1 0,-1 1 3 16,0 0 10-16,0 0-3 0,0-1-3 15,-1 1 3-15,-1-1-7 0,0 1 3 0,-1-2-1 16,3-1-3-16,0 0 2 0,0-2 0 0,0-1 15 16,0 0 21-16,3 0 11 0,2-4-6 0,3-2-14 15,3-2-20-15,0 1-14 0,-1 0 5 16,0 2 2-16,-4 3-1 0,-2 1 0 0,-3 1-6 15,0 0-6-15,0 0 0 0,4 3-5 16,-3 2 0-16,7 2-7 0,-2 4-30 0,3 0-74 0,4 3-213 16,-4-3-495-16,-4-4-718 0</inkml:trace>
  <inkml:trace contextRef="#ctx0" brushRef="#br0" timeOffset="4438.9039">7415 1475 0 0,'0'0'86'0,"0"0"133"0,0 0 20 16,0 0 8-16,0 0-22 0,0 0-50 15,0 0-63-15,-117 112-40 0,101-85-28 0,5 1-15 16,1 1-9-16,3-2-5 0,3-2-4 0,3 0-12 15,1-4-2-15,2-1-2 0,8 0 2 16,0-1 2-16,7-2 7 0,-3-2-5 0,6-1-14 16,-1-4-38-16,1-2-61 0,1-2-85 0,-1-3-169 15,-6-2-318-15,-4 0 619 0</inkml:trace>
  <inkml:trace contextRef="#ctx0" brushRef="#br0" timeOffset="5252.8393">7558 1695 621 0,'0'0'57'0,"0"0"-81"15,0 0 41-15,0 0 2 0,0 0 5 0,0 0 23 16,-7 121 16-16,11-106 9 0,6 0 11 0,0-2-1 16,2-2-1-16,4 0-4 0,-2-4-12 15,3-1-6-15,-3-2 5 0,3-3 6 0,-3-1 6 16,2-4 3-16,-3-3-4 0,-3-5-10 0,-1-2-26 15,-5-2-22-15,0 0-19 0,-4-4-9 0,-1 2 17 16,-7 3 3-16,-2-2-2 0,-2 5-3 16,-3-2-5-16,2 4 1 0,0 1 7 0,-2 3 8 15,5 2 8-15,0 0 0 0,1 2-2 16,5 2-3-16,-2 0-9 0,4 0-4 0,2 0-10 0,0 0-15 16,0 0 1-16,1 2 6 0,5 0 11 0,-1 2 21 15,5-1 8-15,3 0 5 16,2-2 1-16,2-1-5 0,3 0-6 0,-1 0-4 0,-1-4-2 15,0 0 1-15,-1 0 0 0,-4 1-4 0,-4 0-7 16,-1 2-4-16,-4 1-6 0,1 0-8 0,-4 0-1 16,2 0 0-16,-3 1 2 0,0 3 9 15,0 1 6-15,0 2 5 0,0 0 3 0,-1 2-1 16,-6 1-1-16,5 0-7 0,-2-3-1 0,-1 2-3 16,3-2 1-16,0 0 1 0,-2-2 2 15,2 0-2-15,1-2 4 0,1-2 19 0,0-1 29 16,0 0 31-16,3-6-9 0,4 0-25 0,1-5-35 15,1-1-28-15,2-1 4 0,-1 0 4 0,2 1-3 16,-2 2-7-16,0 1-4 0,1 1-11 16,-2 2 1-16,0 4-8 0,-4-1-5 0,4 3-2 15,-2 0-2-15,-2 2 7 0,2 2 3 0,1 3 8 16,1 1 10-16,-3 3 3 0,3-1 9 0,1 1 3 16,0 3 2-16,0-3 2 0,2 0-1 0,2-1 2 15,-2-2-1-15,0-1 4 0,1-1 3 16,2-2 4-16,-3-3 6 0,-2-1 3 0,1 0 10 15,-2-5 6-15,-1-2 10 0,-2-1 8 0,2-1-2 16,-3-1-3-16,-1-4-10 0,-2-1-10 16,3-2-10-16,-2-1-3 0,0 0-4 0,2-4-5 15,-2-1 1-15,-1-2-5 0,4-1-4 16,-3-1 1-16,3-2-5 0,-3 0-3 0,5 0 0 16,-5-4-4-16,4 3 5 0,-4-5-1 0,3 3 1 15,-3 6 4-15,-3 2 2 0,1 5 17 0,1 3-1 0,-2 1 9 16,0 0-3-16,0 1-6 0,-3 1 7 15,1 0-4-15,-3 4-2 0,3 1-12 16,-1 2-23-16,1 3-31 0,-3 3-4 0,3 0 6 16,-3 6 17-16,0 7 28 0,-3 10 2 0,0 6-14 15,3 6 1-15,-3 4-3 0,6-2 4 0,2 0 10 16,0 1-2-16,0-1 6 0,2 0-4 0,5 0-1 16,-1-2 1-16,4-1-8 0,4-2 1 15,-1-2 1-15,1-2-16 0,3-4-39 0,2-5-65 16,-2-1-105-16,0-6-154 0,-3-3-341 0,-4-5-25 15</inkml:trace>
  <inkml:trace contextRef="#ctx0" brushRef="#br0" timeOffset="5406.4586">8164 1525 1978 0,'0'0'31'0,"0"0"-52"0,0 0-7 16,0 0-10-16,0 0 0 0,0 0 10 15,0 0-22-15,0 0-17 0,0 0-70 0,0 0-185 16,0 0-390-16,0 0 144 0</inkml:trace>
  <inkml:trace contextRef="#ctx0" brushRef="#br0" timeOffset="5698.1647">8374 1760 1960 0,'0'0'0'0,"0"0"3"0,0 0 18 0,0 0 15 16,0 0 26-16,0 0 26 0,0 0 20 15,3-118-1-15,-1 103-11 0,4 1-21 0,-3 2-30 16,5 0-10-16,-3 3-9 0,3 0-8 0,-1 2-5 16,2 1-10-16,-3 3-7 0,2 0-11 0,2 2-4 15,0 1 0-15,0 0-1 0,1 5 6 16,0 2-1-16,-1 1 7 0,0 4 3 0,0 0-1 15,-1 3 6-15,-2 3-6 0,-3 1 1 0,-2 0-3 16,3 3-9-16,-4-2-6 0,0 0-16 0,0 0-30 16,0 0-71-16,1-5-123 0,4 0-210 15,-3-6-384-15,2-3 186 0</inkml:trace>
  <inkml:trace contextRef="#ctx0" brushRef="#br0" timeOffset="6438.1435">8819 1551 2083 0,'0'0'-124'15,"0"0"44"-15,0 0 89 0,0 0 75 0,0 0 40 16,0 0 2-16,0 0-33 0,0 0-38 16,-126 74-25-16,116-58-17 0,1 1-7 0,3 1-2 15,0-3-7-15,4-1-4 0,2-4-8 0,0-1-3 16,4-5 3-16,6-1 11 0,-1-3 12 15,2 0 4-15,1-3-1 0,3-4-11 0,-2-1-14 16,-3-4-7-16,1-1-13 0,-1 0-2 0,-3-3 12 16,-3 2 7-16,-1 0 19 0,0 2 8 0,-3 3 1 15,0 3 2-15,0 2 2 0,0 3-2 16,-3-1-16-16,0 2-26 0,2 0-37 0,1 3-5 16,0 1 11-16,-1 2 13 0,0 4 28 0,0 1 2 15,1 0-2-15,0 1 6 0,3 3-9 16,4-3-7-16,1 1-24 0,0-2-24 0,5-2-6 15,-2-4 1-15,1-1 31 0,0-3 32 16,4-1 22-16,-2 0 12 0,4-5-6 0,-5-2-7 16,3-3-17-16,-4 0-3 0,-1-2 5 0,0-3 7 15,-3 3 25-15,-3-2 11 0,1 1 7 0,-3 2 5 16,-1 4 3-16,1 1 3 0,-3 3 4 0,0 1-15 16,0 2-40-16,0 0-76 0,0 0-114 0,0 3 5 15,0 4 31-15,0 1 60 0,-3 3 95 16,2 3-8-16,1 0-15 0,0 2-14 0,0-2-9 0,4-2-11 15,0 0-3-15,3-2 5 0,2-2 7 16,0-1 23-16,3-2 24 0,-1-3 24 0,1-1 21 16,-2-1 25-16,0 0 13 0,1-4 1 0,-3-3-5 15,1-2-24-15,-1 1-8 0,-2-4-4 16,3-1-1-16,-4 0-5 0,1-4-7 0,2 0-7 16,-5-1-2-16,3-2 4 0,-2 1 0 0,2-3-1 15,-3 0 1-15,4-1-5 0,-3-3-4 0,0 0-16 16,0-4-9-16,-1-1-16 0,0-2-15 15,0 1 3-15,-2 5 11 0,0 2 26 0,-1 2 23 16,0-2 16-16,0-1 4 0,0-4-5 0,0 0 1 16,-2-1 32-16,-3 1 22 0,2 1 31 15,-2 4 21-15,1 2-13 0,0 4-19 0,-3 4-33 0,4 4-30 16,-2 4-50-16,4 3-54 16,-1 3-24-16,1 1 6 0,0 2 39 0,-3 7 44 0,3 2 20 15,0 6-4-15,1 5-11 0,0 3-2 16,0 12-1-16,0 10 3 0,0 6-8 0,7 3 3 0,-2-9 3 15,2-7 0-15,2-4 8 0,-3-4 0 0,1 0-6 16,2-4-3-16,1 0-2 0,-2-3-4 16,0-2 1-16,-3-1-5 0,5-2-13 0,-4-5-32 15,-1-4-71-15,1-4-130 0,-3-6-157 16,2-1-419-16,-3 0 210 0</inkml:trace>
  <inkml:trace contextRef="#ctx0" brushRef="#br0" timeOffset="6594.7374">9076 1310 1793 0,'0'0'9'0,"0"0"-81"16,0 0-6-16,0 0 35 0,133-14 25 0,-93 13 5 15,2 0 3-15,-1 1-3 0,-2 0-6 16,-2 0-23-16,1 0-53 0,-7 2-92 0,-3 0-198 16,-11 1-259-16,-6-2 461 0</inkml:trace>
  <inkml:trace contextRef="#ctx0" brushRef="#br0" timeOffset="6964.32">7892 1403 0 0,'0'0'270'0,"0"0"-64"0,0 0-5 16,0 0 34-16,0 0 28 0,0 0 4 16,121-8-26-16,-89 4-48 0,4 0-51 0,4 0-48 15,2 1-41-15,0 0-31 0,1 0-30 0,-4 2-51 16,-6-1-119-16,-3 0-157 0,-10-1-273 16,-6 1-391-16</inkml:trace>
  <inkml:trace contextRef="#ctx0" brushRef="#br0" timeOffset="13122.7907">3772 3319 0 0,'0'0'226'16,"0"0"65"-16,0 0-93 0,0 0-80 0,0 0-52 16,0 0-23-16,0 0-20 0,0 0-10 15,0 0-8-15,0 0-12 0,0 0-29 0,0 0-56 16,-2-14-92-16,2 14-71 0,0 0-32 0,0 1 165 15,0 1 122-15,0 1 0 0</inkml:trace>
  <inkml:trace contextRef="#ctx0" brushRef="#br0" timeOffset="13692.7764">3772 3319 0 0,'47'-16'0'0,"-45"14"0"0,-1 0 42 0,-1-1 297 15,1 1-21-15,-1 0-25 0,0 1-34 0,0-1-21 16,0 1-31-16,0 0-36 0,0 0-17 0,-1 1-33 16,1-1-15-16,-1 1-12 0,-1 0-16 15,2 0-13-15,-1 0-15 0,1 0-19 0,0 0-13 0,0 0-14 16,0 0-6-16,0 0-3 0,0 0-3 16,0 0-5-16,-1 0-2 0,1 1 0 0,-2 2 8 15,-1 3 8-15,-4 2 5 0,2 2 4 0,-2-2-6 16,1 2-2-16,1-2-1 0,-1 1-1 0,0-1 0 15,1 0 1-15,1-1 0 0,0 0-1 16,0 3 0-16,1-2 1 0,-1 1 0 0,2-1 0 16,-1 0 0-16,2-1-1 0,0 0-1 0,1 1-2 15,0-2 1-15,0 0 2 0,4 0-1 0,-1-1 2 16,2-1 1-16,0 0 1 0,1-1 2 16,0 0 0-16,3-1-1 0,0 0-1 15,1-2-1-15,-1 1 0 0,4-1 0 0,-2 2-1 0,2-1 0 16,-1 0 2-16,0-1-3 0,-1 2 0 0,0 0-2 15,-1 1 1-15,0 1 1 0,-3 1 0 0,1 2 0 16,-1-1-1-16,-2 3 2 0,-2 0 1 16,-1 0 3-16,-1 1 2 0,-1-1 3 0,0 4 3 15,0-1 2-15,-2-1 1 0,-2 1 3 16,-2-2 4-16,-1-1 4 0,0 1 1 0,0-2 7 16,-1-1 1-16,0-1 3 0,-1 0 3 0,1 0 1 15,-3-3 3-15,1 0-3 0,0-1 0 16,-2 0-6-16,1-2-2 0,1 0-3 0,-1 0-7 0,3 0-1 15,0 0-9-15,1-2-2 0,0 0-5 16,0-1-5-16,1 1 2 0,1 0-5 0,-1-2-5 16,0 1-5-16,1-1-13 0,1 1-14 0,1-1-27 15,1 0-43-15,1-1-67 0,1 2-107 16,0 1-290-16,0-1-629 0</inkml:trace>
  <inkml:trace contextRef="#ctx0" brushRef="#br0" timeOffset="13969.028">3768 3288 953 0,'0'0'241'15,"0"0"-137"-15,0 0-35 0,0 0 14 16,0 0 51-16,0 0 43 0,0 0-2 16,0 0-26-16,0 0-45 0,131-28-37 0,-104 23-25 0,2 1-16 15,-3 1-10-15,0 1-12 0,-3 1-7 16,-6 0-16-16,-2 0-24 0,-4-1-37 0,0 1-81 0,-3 1-181 16,-2 0-381-16,-3 0-250 0</inkml:trace>
  <inkml:trace contextRef="#ctx0" brushRef="#br0" timeOffset="14183.4017">4138 3500 1390 0,'0'0'223'0,"0"0"-62"0,0 0-15 0,0 0 0 15,0 0-9-15,0 0-30 0,136-50-33 0,-113 45-27 16,-1-1-27-16,-1 2-17 0,-5 3-23 16,0 1-34-16,-3-2-56 0,-1 2-116 0,-2 0-221 15,-2 0-457-15,-2 0 211 0</inkml:trace>
  <inkml:trace contextRef="#ctx0" brushRef="#br0" timeOffset="14643.6672">4909 3085 925 0,'0'0'480'0,"0"0"-198"16,0 0-72-16,0 0-49 0,0 0-21 15,0 0-20-15,0 0-26 0,0 0-19 0,0 0-21 16,0 0-13-16,0 0-13 0,0 0-10 16,0 0-1-16,-55-39-8 0,43 43-1 0,-2 4-1 15,-5 4-1-15,-2 1 10 0,0 7 4 0,-3 1 5 16,1 3-1-16,3 3-3 0,-3 3-4 16,0 2-3-16,2 2 13 0,-2 2-2 0,1 3 1 15,2 0-3-15,6 1-15 0,4-1-4 0,5-1-9 16,5-3-3-16,5-2-1 0,8-3-3 0,0-5 2 15,7-4 5-15,1-5 5 0,4-7 10 16,-1-4 7-16,2-4 6 0,-2-1 5 0,0-4 2 16,-3-5 0-16,-2 1 0 0,-2-3 5 0,-6 0 1 15,-4-4 2-15,-3 3 0 0,-3-3-8 0,-1 1-2 16,-2-2-8-16,-8 0-5 0,-1 4-6 0,-7-1-3 16,0 3-2-16,-1 1-1 0,-4 2-1 0,1 3-4 15,1 1-3-15,0 2-4 0,2 1-9 16,4 0-5-16,1 0-14 0,6 1-25 0,1 3-33 15,2 0-74-15,5 3-89 0,0 2-168 0,3-3-455 16,1-1-442-16</inkml:trace>
  <inkml:trace contextRef="#ctx0" brushRef="#br0" timeOffset="15231.1807">5741 3473 0 0,'0'0'0'0,"0"0"125"0,0 0 284 16,0 0 15-16,0 0-37 0,0 0-91 0,0 0-100 15,0 0-46-15,0 0-27 0,0 0-15 0,0 0-7 16,0 0-10-16,0 0-2 0,0 0-10 0,42-128-10 16,-33 106-6-16,-2-1-14 0,2-2-14 0,-3-1-10 15,-2-2-9-15,-2-1-2 0,-1-2 0 16,1-2-2-16,-2 0-3 0,0 1-5 0,0 0-3 16,-3 0-1-16,1 2 3 0,2 2 4 0,-4 4 3 15,1 2 6-15,0 5 0 0,1 6 6 0,-2 2 3 16,1 6 3-16,2 0-3 0,0 2-10 15,1 1-10-15,0 0-20 0,0 0-18 0,0 7 7 16,-2 5 9-16,0 7 17 0,-1 6 16 0,2 6-2 16,0 5-4-16,1 2-5 0,0 4-1 0,1 1-4 15,6 1 0-15,0 1 0 0,3-3-2 16,3-2-3-16,0 1-6 0,1-7-12 0,2 0-24 16,0-5-48-16,1-4-68 0,1-7-84 0,2-5-137 15,-5-6-205-15,-5-5-744 0</inkml:trace>
  <inkml:trace contextRef="#ctx0" brushRef="#br0" timeOffset="15465.2399">5705 3128 331 0,'0'0'386'0,"0"0"-148"0,0 0-19 0,0 0 28 15,0 0 19-15,143-53-12 0,-110 44-38 0,1-1-45 16,-1 3-34-16,-5 1-29 0,-3 2-23 15,-6 4-22-15,-5 0-21 0,-5 0-15 0,-1 2-9 16,-2 3-2-16,-1 5 1 0,-3 1 3 0,3 4 0 16,-2 6-4-16,-3 2-4 0,1 3-6 0,-1 2-5 15,0 1 0-15,0 0-5 0,0-1-7 16,1-2-17-16,6-2-36 0,2-2-57 0,1-4-86 16,2-5-137-16,-1-5-260 0,-4-4-612 15</inkml:trace>
  <inkml:trace contextRef="#ctx0" brushRef="#br0" timeOffset="15623.9094">6128 2780 1116 0,'0'0'235'0,"0"0"-118"16,0 0-74-16,0 0-108 15,0 0-102-15,0 0-71 0,0 0-119 0,0 0-237 16,0 0 504-16</inkml:trace>
  <inkml:trace contextRef="#ctx0" brushRef="#br0" timeOffset="16480.4155">6341 3100 2004 0,'0'0'99'0,"0"0"-74"0,0 0 13 0,0 0 35 16,0 0 34-16,0 0-1 0,0 0-35 0,0 0-38 15,0 0-37-15,0 0-7 0,0 0 7 0,0 0 5 16,0 0 2-16,51 9 3 0,-47 8 1 16,-2 2-2-16,2 0 2 0,-1 3-3 0,-2-2-1 15,-1 0-1-15,0 0-2 0,0-2 0 16,0-4 0-16,0 0 0 0,0-6 0 0,0-2 5 16,0-5 18-16,0-1 35 0,0 0 36 0,0-1 11 15,1-6-23-15,1-5-37 0,3-2-41 16,-2-3-12-16,5-4 5 0,-3 0 5 0,3-1 6 15,-1-3-6-15,2 2-6 0,0-2-6 0,-1 2-9 16,2 4-5-16,3 3-8 0,-3 0-5 16,3 6-7-16,-3 2 1 0,-1 2 0 0,0 4 2 0,-2 2 2 15,1 0 1-15,-3 1 2 0,-1 5 2 0,1 0 4 16,0 1 4-16,-4 3 7 16,1-1 4-16,-1 3 6 0,-1-1 0 0,0 1 1 0,0 0 0 15,-3 0 1-15,0-3-1 0,-4-1 0 0,5-3 8 16,-1-3 30-16,2-2 45 0,1 0 7 15,0-6-7-15,0-2-24 0,0-1-41 0,0-3-1 16,0 1 2-16,0-1-5 0,1 3-2 0,2 1-8 16,-1 1-10-16,2 4-12 0,1 0-10 0,-3 2-6 15,4 1-3-15,-3 0 5 0,4 3 6 16,-2 4 9-16,4 1 8 0,-1 2-2 0,-1 3 10 0,2 0 2 16,2 0 3-16,2-1 6 0,0-2-5 15,4-1 2-15,1-3 3 0,0-3 5 0,6-3 5 16,-1 0 6-16,-1-3 2 0,-3-4 1 0,2-1 3 15,-6-2 5-15,0-2 3 0,-4-2 10 16,-1-1 0-16,-2-1 2 0,-5 1-2 0,-1-1-6 16,-2 1-2-16,0-1-8 0,-1 2-5 0,-1 0-3 15,-5 2-2-15,4 3 3 0,-3 1 2 16,2 2 2-16,2 2-6 0,1 3-9 0,0 0-14 16,1 1-27-16,0 0-21 0,0 2 7 0,-4 5 8 15,3 2 21-15,0 2 18 0,0 2-6 0,0 2-1 16,1 2-3-16,0-2-1 0,2 2-4 15,5 0-3-15,0-5-5 0,2 0 2 0,5-3 7 16,-1-4 9-16,0-4 12 0,3-1 3 0,-2-2 1 16,3-6 0-16,-1-1-6 0,1-3 7 0,-1-1 1 15,-2-3 1-15,-2 1 3 0,0-2-1 0,-1 0 0 16,0-1 2-16,-5 3 2 0,2 0-2 0,1 3 1 16,-3 1-3-16,-1 3-8 0,2 3-1 15,-3 2-6-15,5 3-3 0,-1 0 3 0,2 0 0 16,1 7 5-16,0 1 3 0,0 4-1 15,2 2 3-15,-2 2 0 0,-1 2-2 0,-2 1-3 16,-1-2 0-16,-5 1-2 0,-2 1 0 0,0-1 4 16,0 0-4-16,-5 0 0 0,0-4-1 0,-4-4-1 15,5-1 6-15,-3-5 5 0,4-1 4 0,-4-2 6 16,0-1-4-16,2 0-8 0,-2 0-11 0,3-2-29 16,-2-3-53-16,4-3-87 0,0-3-180 15,2 3-610-15,0 2-555 0</inkml:trace>
  <inkml:trace contextRef="#ctx0" brushRef="#br0" timeOffset="17426.5544">7809 2839 1002 0,'0'0'314'0,"0"0"-179"15,0 0 4-15,0 0 62 0,0 0 22 0,0 0-8 16,0 0-60-16,0 0-71 0,0 0-16 0,0 0-11 16,0 0-11-16,0 0-6 0,0 0 0 15,42-122 9-15,-36 101 9 0,-3 1 3 16,-2-1-6-16,0-1-10 0,-1-1-16 0,0 1-6 0,0 0-3 16,0-1-3-16,0-1 4 0,-1 0-7 15,0-1-4-15,-2 1-5 0,-2-1-3 0,2 3 1 16,-3 1 3-16,3 3 3 0,-2 6-1 0,0 3 3 15,5 3-3-15,-1 4-6 0,1 1-6 16,0 1-24-16,0 0-43 0,0 5-3 16,0 8 4-16,1 5 23 0,1 7 43 0,3 4 4 0,-1 6 4 15,2 3-4-15,-3 2-1 0,-2 4 0 0,0 2-1 16,-1 1 2-16,0-1 0 0,0 0 1 0,0-2-2 16,0-4 0-16,0-3-1 0,0-4-2 15,0-7-2-15,0-5-1 0,0-7-1 0,0-6 3 16,0-3 10-16,1-2 25 0,2-3 30 15,-1-4 7-15,0-5-11 0,4-5-22 0,-1-6-28 16,3-1-6-16,-1-3 6 0,-1-2-1 0,3-1 2 0,1-2-3 16,-2 1-4-16,1 1 1 0,-2 2 1 15,2 2 1-15,-1 3-1 0,-1 5 0 0,-3 4-1 16,1 5-1-16,-3 2-3 0,-1 4-14 0,0 0-20 16,-1 0 1-16,3 6 3 0,4 2 11 15,-1 2 20-15,0 2 0 0,3 2 0 0,0 3 1 16,0 0-3-16,1 1 0 0,-1 1-2 0,1-2 3 15,2-3 3-15,-2-3 0 0,1-4 5 0,1-2 1 16,-2-3 0-16,2-2 7 0,-3 0 7 16,0-2 6-16,0-5 6 0,2-2-4 0,-3-3-3 15,-3-1-3-15,2-1-3 0,0 0 0 0,-4-1 5 16,-2 5 1-16,0 0 0 0,-1 4-2 0,0 1-3 16,0 2-5-16,0 2-4 0,0 1-13 0,0 0-15 15,0 0-18-15,0 0-21 0,0 3 3 16,0 1 13-16,0 4 15 0,0 2 21 0,0 0 3 15,0 3-4-15,4-1 0 0,-2 0-2 0,1-2-2 16,2-2 1-16,-1-2 0 0,0-2 2 16,2-1 8-16,-3-3 7 0,3 0 10 0,-2 0 8 15,3-3 0-15,1-1-5 0,-3-2-3 0,3-2-2 16,-1-1-3-16,-3 0 4 0,4 0-4 0,-5 2-3 16,2 3 3-16,-3 1-5 0,-1 3 0 0,0 0-6 15,-1 0-10-15,0 0-8 0,1 3 0 16,4 4 4-16,-1 2 6 0,3 3 6 0,-2 0 1 15,3 1-1-15,-1 1 0 0,-2 1-1 0,4-2-1 16,-3 0 2-16,-1-1-5 0,2 1-3 0,-4-3-13 16,4-1-34-16,-5-2-58 0,-2-3-99 0,0-3-127 15,0-1-335-15,-1 0-903 0</inkml:trace>
  <inkml:trace contextRef="#ctx0" brushRef="#br0" timeOffset="17548.8389">8137 2513 2411 0,'0'0'-99'0,"0"0"-210"16,0 0-95-16,0 0-184 0,0 0-423 0</inkml:trace>
  <inkml:trace contextRef="#ctx0" brushRef="#br0" timeOffset="18087.1598">8864 2773 960 0,'0'0'274'15,"0"0"-18"-15,0 0-18 0,0 0-16 16,0 0-15-16,0 0-26 0,33-129-41 16,-29 110-34-16,1-4-14 0,1 2-13 0,-1 0-9 0,-2 2-11 15,4 1-14-15,-1 0-6 0,-2 1-14 0,3 2-1 16,-2 2-7-16,2 5-9 0,-3 2-1 16,2 3-11-16,-2 1-4 0,4 2-4 0,0 0-2 15,1 4 5-15,3 4-1 0,1 2 4 16,4 4 1-16,-3 2-4 0,3 4 0 0,-4 0-2 15,1 2-2-15,-3 1 2 0,-5 4-1 16,-1-1 2-16,-5 2 0 0,0 1 2 0,-7-1-3 16,-5 2-1-16,-1-2 2 0,-3-4-6 0,-2-5 8 15,3-5 1-15,0-4 7 0,3-6 12 0,0-4 2 16,1 0-1-16,-1-3-8 0,0-4-27 0,2-4-51 16,1 1-68-16,2-3-98 0,2 0-172 0,2 2-397 15,3 4-366-15</inkml:trace>
  <inkml:trace contextRef="#ctx0" brushRef="#br0" timeOffset="18754.9107">9449 2428 1335 0,'0'0'140'0,"0"0"-129"16,0 0 43-16,0 0 78 0,0 0 52 15,0 0 20-15,0 0-32 0,0 0-55 0,-125 71-44 16,114-53-28-16,1 2-15 0,4 2-8 0,2 0-5 16,2 3-9-16,2-1-6 0,0-3-11 15,3-3-12-15,7-3 3 0,4-4 4 0,2-5 12 16,2-4 15-16,-2-2 7 0,2-2 6 0,0-6 4 0,-1-2 3 16,-3-3-1-16,-2-2-2 0,0-2-2 15,-4 0 1-15,1-4 3 0,-5 2 1 16,-1 0 5-16,-3 1-3 0,0 1-9 15,0 4-2-15,-3 1-9 0,-1 4-4 0,3 2 0 0,-1 3-9 0,-2 1-8 16,4 2-26-16,0 0-26 16,0 2 5-16,0 6 5 0,0 2 23 0,3 3 20 0,0 2-1 15,0 2-3-15,4 3-1 0,1-1 2 0,2 1-8 16,0 1 0-16,1-4-1 0,1-2 0 16,0-2 9-16,5-5 5 0,-4-2 8 0,5-5 10 15,-2-1 1-15,2 0 6 0,0-6 0 0,1-2-3 16,-3-3-1-16,1-1-1 0,-2-4 2 15,-1 0 0-15,-2-3 4 0,1-3-1 0,-3 1-1 16,-1-2 2-16,-1-1-7 0,0-3 1 0,-3 0-4 16,1-4-5-16,-2-1 2 0,0-2-5 0,0 0 0 15,-3 0-1-15,1-1-3 0,0 0-2 16,-2-2-3-16,0 2-2 0,0-4-2 0,-2 5 9 16,-1 0 3-16,-2 4 0 0,0 3 9 0,1 5-3 15,-2 5 13-15,4 6 8 0,-3 4 3 16,2 4-4-16,2 1-21 0,0 2-28 0,-2 5-16 0,-1 5 4 15,-2 7 14-15,-3 6 22 0,-1 6 11 16,-2 5-10-16,3 3-3 0,1 2 0 0,0 4-5 16,4 0 8-16,-2 0-1 0,4 2-1 0,-2 1 3 15,-1-2-4-15,4-1 2 0,1-4-4 0,0-4-1 16,1-5 1-16,6-1-3 0,2-4 2 0,2-1-7 16,1-3-6-16,3-5-16 0,2-4-26 15,3-4-31-15,1-4-62 0,6-4-93 0,-3-1-116 16,6-6-218-16,-10-1-339 0,-4 3 287 15</inkml:trace>
  <inkml:trace contextRef="#ctx0" brushRef="#br0" timeOffset="19705.7787">10090 2304 1828 0,'0'0'97'0,"0"0"-73"16,0 0 4-16,0 0 48 0,0 0 52 0,0 0 29 15,0 0-8-15,0 0-29 0,0 0-41 16,-134 114-31-16,119-89-12 0,-2 1-19 15,6-1-1-15,1-1-7 0,5 1-6 0,2-6-3 16,3-3-12-16,4-2 3 0,7-5 4 0,0-3 12 16,3-5 11-16,3-1 4 0,1 0-1 15,-3-7-11-15,4-2-5 0,-5-5-6 0,2 2-2 16,-5-3 4-16,0-1 0 0,-3 0 5 0,-4 2 2 16,-1 0-3-16,-3 1 6 0,0 4-6 15,0 0 0-15,0 4 1 0,-2 2-2 0,2 2-7 0,-1 1-14 16,1 0-20-16,0 0-16 0,0 3 4 0,0 3 13 15,0 5 18-15,3 0 14 0,-1 5-1 0,0 0-3 16,4 0 0-16,-2 2-6 0,4 0 1 16,-2-2-4-16,1-2-4 0,3-2 2 0,1-4 5 15,2-2 10-15,1-5 15 0,-1-1 10 0,-3-1 3 16,3-7 1-16,-2-1 2 0,0-3-3 16,-1-3 2-16,-1 0 3 0,1-2-4 0,-3-3 5 15,1 0-2-15,0-1-4 0,-4-2 2 0,5 0-8 16,-3 0-1-16,0 0-4 0,1 1 1 15,0 2-1-15,-1 4 0 0,-2 5-2 0,1 1-4 16,-3 5 0-16,3 1-13 0,-3 4-14 0,0 0-9 16,3 0-13-16,-1 8 0 0,0 3 7 0,1 5 3 15,-2 3 10-15,2 4 5 0,-4 4 4 16,-1 1 2-16,0 1 0 0,0-2-2 0,-3 0-4 16,-1-1 1-16,2-2-10 0,2-5-5 0,0-2-2 0,0-4 0 15,5-4 10-15,1-3 7 0,0-2 3 16,0-4 5-16,1 0 4 0,0-1 6 15,4-8 4-15,2-2 2 0,0-1 0 0,4-4 2 0,-1 1 7 16,2-4-1-16,1 1 3 0,-1-3 4 0,0 0 1 16,1 1 7-16,0-3 0 0,0 1 3 15,0-1 4-15,-2 3 5 0,-3 0 13 0,-1 4 7 16,-3 3 5-16,-2 2-2 0,0 4-2 0,-6 2-10 16,1 3-15-16,-2 1-12 0,-1 1-18 15,0 0-16-15,0 0-18 0,-1 1-21 0,-2 4 5 16,1 3 9-16,-4 5 14 0,2 1 20 0,-2 6-2 15,0 2-1-15,0 1-1 0,3 0-4 0,-2-2-9 16,5-3-7-16,0-3-2 0,1-2 0 16,6-5 9-16,1-3 7 0,0 0 3 0,3-4 5 0,-1-1 0 15,2 0 0-15,2-6 2 0,1-1-1 16,0-4 0-16,0-1 2 0,-1-3 1 0,-1-1 3 16,-1-4 2-16,-3 1 1 0,-1-1-1 0,-1 0 2 15,-3 1 2-15,0 0 4 0,-1 0 6 16,-2 2 1-16,2 4 1 0,-1 1-4 0,-1 5-6 15,1 1-4-15,-1 2-6 0,0 4-10 16,-1 0-18-16,0 0-36 0,3 4 0 0,0 3 1 16,-1 5 14-16,1 5 31 0,-1 6-1 0,1 6 3 15,-2 5-2-15,2 3 4 0,-1 5 3 0,-1 4 5 16,0-2 2-16,-1 8 1 0,-1 2 0 0,-7 2-1 16,-2 3 1-16,-5-1-1 0,-2 1 1 15,-4-4 0-15,-2-2-3 0,-5-3 0 0,-3-5-1 16,-3-5 2-16,-4-8 5 0,3-6 8 0,-3-8 10 15,6-9 19-15,3-5 22 0,6-4 15 0,5-3 9 16,4-5-8-16,4-4-16 0,3-2-14 16,4-6-16-16,0-2-12 0,3-3-6 0,6-2-6 15,4 0-6-15,4 0-6 0,4 1-8 0,6 0-11 16,2-1-9-16,3-2-24 0,4 1-50 0,3-5-91 16,1 1-202-16,-7 8-755 0,-11 7-349 0</inkml:trace>
  <inkml:trace contextRef="#ctx0" brushRef="#br0" timeOffset="20830.8652">4405 4473 682 0,'0'0'429'0,"0"0"-139"15,0 0-68-15,0 0-42 0,0 0-16 0,0 0-17 16,0 0-26-16,0 0-21 0,0 0-14 0,0 0-22 16,-131 20-15-16,108-1-12 0,1 4-11 15,2 1-6-15,1 1-5 0,1 3-7 0,5-1-4 16,1 0-4-16,2-1-6 0,5 0-5 0,4-4-13 16,1-4-7-16,10-3-2 0,2-4-1 15,3-6 9-15,2-2 14 0,3-3 11 16,0-4 14-16,3-6 11 0,0-4-1 0,-1-1 2 0,-1-2-2 15,-3-3-1-15,-4-1 1 0,0 1 4 16,-7-2 6-16,-1 4 10 0,-3 0 11 0,-3 5 5 16,0 3-5-16,0 2-6 0,-1 3-14 0,-2 3-12 15,1 2-15-15,0 0-26 0,1 0-21 16,1 2-2-16,0 5 2 0,0 2 17 0,0 4 14 16,1 4 3-16,6-1 1 0,3 3-4 15,3 0 1-15,4-4-2 0,4 2-2 0,0-5 1 16,5-1 1-16,-2-3 1 0,4-5 4 0,-2-3 9 0,1 0-2 15,-5-6 8-15,-1-2 4 0,-2-5 2 16,0-4 9-16,-8-3 0 0,0-3 2 0,-1-2 0 16,-3-4-2-16,-3-2-1 0,0-3-3 15,-4-1-2-15,0-1-5 0,0-3-4 0,-6-2-4 16,-1 0-1-16,-2-2 1 0,1-2 1 0,-1 1 0 0,2 0-1 16,-3 0-4-16,2 5 3 0,2 3 3 15,0 5 5-15,2 7 11 0,-2 8 10 0,2 6 2 16,2 5-7-16,0 5-21 0,1 0-33 15,0 5-17-15,0 10 4 0,-2 6 8 0,1 11 22 16,-1 9 8-16,2 7-1 0,1 6 0 0,0 5 0 16,0 4-2-16,6-2 2 0,3 3-9 15,5-2-6-15,1-1-20 0,7-4-40 0,3-5-66 16,2-7-92-16,4-8-140 0,-8-14-333 0,-4-9-820 0</inkml:trace>
  <inkml:trace contextRef="#ctx0" brushRef="#br0" timeOffset="20956.5108">4701 4357 2351 0,'0'0'21'0,"0"0"-158"0,0 0-40 0,0 0-3 16,126-33-62-16,-80 26-214 0,-9 1-399 16,-12 3 530-16</inkml:trace>
  <inkml:trace contextRef="#ctx0" brushRef="#br0" timeOffset="21191.4838">5890 3895 2255 0,'0'0'184'0,"0"0"-206"0,0 0-10 0,0 0 43 15,0 0 53-15,0 0 25 0,0 0 7 0,0 0-17 16,-31 135-16-16,31-103-19 0,0 2-13 0,1 4-2 15,5 1-7-15,-2 2-2 0,1 1-1 0,-1 2-7 16,-1-1-3-16,0-1-3 0,0-2-7 16,-2-3-6-16,1-4-14 0,2-5-24 15,1-3-36-15,-1-9-63 0,1-3-108 0,-3-6-261 16,1-4-867-16</inkml:trace>
  <inkml:trace contextRef="#ctx0" brushRef="#br0" timeOffset="21449.6164">5731 4004 1974 0,'0'0'14'0,"0"0"-81"0,0 0-12 0,0 0 29 0,0 0 51 15,120-26 44-15,-83 26 21 0,2 8 22 0,2 5 12 16,0 2-7-16,-1 8 0 0,-1 2-16 16,-4 4-10-16,-4 3-3 0,-3 2-7 0,-8 5 1 15,-6 2-3-15,-6 4-11 0,-8-2-8 0,-1 1-16 16,-12 0-10-16,-4-2 1 0,-5-5-1 15,-4-1 0-15,0-6 1 0,-1-6 4 0,-3-3 6 0,-1-4 9 16,1-3 0-16,-1-3-1 0,2-3-8 16,2-3-8-16,3-3-6 0,5-2-9 0,4-1-24 15,3-6-43-15,5-3-107 0,0 0-281 16,5 5-763-16</inkml:trace>
  <inkml:trace contextRef="#ctx0" brushRef="#br0" timeOffset="21674.9377">6494 4175 2854 0,'0'0'-6'0,"0"0"-69"0,0 0-3 0,0 0 39 0,0 0 47 16,0 0 20-16,0 0 6 0,-26 119-1 15,24-96-5-15,1 3-6 0,1 0-10 0,0 1 0 16,4-1-4-16,3-1-5 0,1-5-5 0,0-2-14 15,3-3-13-15,2-4-18 0,-2-4-35 16,1-3-76-16,1-4-175 0,-3 0-444 0,-3 0-623 0</inkml:trace>
  <inkml:trace contextRef="#ctx0" brushRef="#br0" timeOffset="21787.1354">6588 3973 2529 0,'0'0'111'0,"0"0"-163"0,0 0-43 16,0 0-1-16,0 0-10 0,0 0-25 0,0 0-95 16,0 0-320-16,0 0-842 0</inkml:trace>
  <inkml:trace contextRef="#ctx0" brushRef="#br0" timeOffset="22129.8751">6794 4455 2209 0,'0'0'115'0,"0"0"-82"0,0 0-11 16,0 0 20-16,0 0 26 0,50-134 24 0,-43 108 11 16,-3 2-10-16,0-2-16 0,-1 0-20 15,0 1-14-15,-1-1-16 0,2 1-4 0,-1 0-5 16,-2 0-3-16,0 0-2 0,2-1-3 0,-3 3 2 15,2 2-1-15,-2 2 1 0,1 3 1 0,-1 3-6 16,2 3 2-16,-1 4-5 0,0 2-1 16,0 1-6-16,0 3-12 0,-1 0-10 0,2 0-13 15,-2 0 5-15,2 3 8 0,-2 1 9 0,1 3 9 16,0 1-3-16,-1 0-2 0,0 1 2 0,1-1 2 16,-1 0 4-16,0 1-1 0,0-4 2 15,1 2-3-15,1-1-7 0,0 1-13 0,1-2-24 16,-2 1-38-16,0 1-62 0,-1-2-86 0,0-1-168 15,0-1-373-15,0-1-390 0</inkml:trace>
  <inkml:trace contextRef="#ctx0" brushRef="#br0" timeOffset="22691.1714">6384 4129 0 0,'0'0'0'0,"0"0"198"15,0 0 45-15,0 0 16 0,0 0 11 0,0 0-12 16,0 0-44-16,0 0-40 0,0 0-38 0,0 0-30 16,0 0-15-16,0 0-13 0,0 0-7 0,0-23-5 15,0 23-3-15,0 0-10 0,1 0-7 16,-1 0-5-16,1 0-6 0,0 0 2 0,-1 0-2 15,1 0-3-15,0 0 0 0,2 0-3 0,-3 0-2 16,0 0 1-16,1 0-1 0,-1 0-3 16,0 0-2-16,0 0-3 0,2 0-6 0,-2 0-4 0,2 0-6 15,-1 0-2-15,6 0 2 0,-3 0-1 16,4 0 2-16,2 0-1 0,-2 0-4 0,-3 0 1 16,3 0 0-16,-3 0-3 0,0 0 3 0,-3 0 0 15,1 0-1-15,-1 0 2 0,-1 1-1 16,-1-1-1-16,0 0 3 0,0 0-2 0,0 0 1 15,0 0-1-15,0 0 0 0,0 0-4 0,0 0 2 16,0 0-4-16,0 0-8 0,0 0-17 0,0 0-41 16,0 0-56-16,-1 0-61 0,-4 0-60 15,3-2-117-15,0 0-360 0,-1 1-237 0</inkml:trace>
  <inkml:trace contextRef="#ctx0" brushRef="#br0" timeOffset="22781.1589">6384 4129 1152 0</inkml:trace>
  <inkml:trace contextRef="#ctx0" brushRef="#br0" timeOffset="24266.4571">6384 4129 1152 0,'-43'-68'105'0,"47"63"-89"0,2-1 2 0,-1-1 71 0,3 2 76 0,-4-1 42 0,4 0-2 0,-2-1-53 0,0 1-48 16,3-1-28-16,1 1-17 0,-1-1-7 16,2 1-5-16,0 0-7 0,0 0-10 0,3 2-11 15,0 0-6-15,-1 1-7 0,0 1 0 0,1 1-2 16,-3-1-3-16,-1 2 2 0,-1 0-5 15,-5 0-3-15,3 0-3 0,-5 2-5 0,0 0 0 16,1 2-2-16,0 2-2 0,-3 2 1 0,0 2 4 16,0 1 4-16,-1 0 4 0,-6 5 6 15,0-2-4-15,-1 5 1 0,-3-1 0 0,1 2-5 16,-1 0 3-16,1 2-1 0,1 0-1 16,2 0 4-16,-2 1 0 0,2-1-1 0,4-1 0 0,0-2-3 15,1-1 2-15,0-2 1 0,2-2-1 16,0 2 0-16,2-3 2 0,2 0 0 0,0 0 1 15,4-2 4-15,2 0-3 0,0-1 3 0,2-2-2 16,3 1 0-16,-2-2 3 0,1-2-1 0,2-2 3 16,0 0 2-16,-1-3 2 0,-2 0 6 15,0 0 2-15,0-3 3 0,-2 0 2 0,0-3-5 0,0-1 2 16,-1-1-5-16,-1 1 1 0,1-2 0 16,-1-2 0-16,-4-1-1 0,3-2-3 0,1-1-2 15,-3-1-2-15,0 0 0 0,2-2-1 0,1-1-5 16,-4-1 0-16,3 0-5 0,0 0 3 15,-2-1 5-15,1 2-4 0,1-2 6 0,-3 2-6 16,0-1-2-16,0 2 3 0,1-1-2 16,-5 2 4-16,1-1 2 0,2 2-1 0,-4-1 3 0,0 3-1 15,0 0 0-15,0 1 4 0,0 3 4 16,0 1 3-16,-2 3 1 0,-1 0 0 0,2 3-5 16,0 1-3-16,1 1-7 0,0 1-12 0,0 0-14 15,-1 0-25-15,1 0-10 0,-2 4 8 16,1 4 11-16,-3 2 24 0,3 2 12 0,-1 5-1 15,2 0-1-15,-1 2 0 0,1 5 3 0,0-1-2 16,0 4 3-16,0-1-4 0,2 2-1 0,4 0 0 16,1 0-5-16,2-4 3 0,1-1-1 0,5-2 0 15,-2-4 5-15,3-1-1 0,0-1 2 16,3-4 3-16,-1 0 1 0,2-5 0 0,0-1 0 0,-2-2 2 16,-1-3 1-16,1 0 6 0,-4 0 2 15,1-3 4-15,-3-3 5 0,-1-3-2 0,-1-1-2 16,1-1-1-16,-2-1-4 0,1-3 0 0,0 0-1 15,-1-2-2-15,-1-2-2 0,1 0-2 16,-2-2 0-16,2 0-1 0,0-1 2 0,2-1-1 16,-3 1-1-16,0-2 0 0,-1 0-5 0,1-2 5 15,-1 1 0-15,-3-1-2 0,2 1 2 0,-2-3-2 16,2 0-3-16,-3 1 4 16,0-1-1-16,2 1-2 0,-3-1-2 0,-1 1-3 0,0 1-4 15,0 1 0-15,2-1 3 0,-3 2 2 0,0 1 3 16,0 0-3-16,0 1-3 0,0 0-4 0,-3 0 0 15,0 4 3-15,-1-1 3 0,-2 2-1 16,3 3-1-16,-5 1 3 0,5 4-2 0,-3 0 4 16,5 3 2-16,-1 4-13 0,-1-1-19 15,1 3-39-15,1 0-24 0,0 8 12 0,0 2 18 16,-4 7 37-16,0 2 26 0,2 6-6 0,-3 3 2 16,4 4 2-16,-1 4-3 0,-1 1 4 0,2 3 2 15,-1 1-3-15,-1 4 2 0,3-2 0 0,1 3-1 16,0 0 2-16,0-1 2 0,0 1-2 0,0 0 0 15,-3-2 0-15,0-1-1 0,-3 0 0 0,3-1 1 16,-3-3-2-16,4-4 1 0,0-2 0 16,1-4 0-16,1-2 3 0,0-5-3 15,0-3 2-15,2-4 1 0,0-4 0 0,4-3 0 16,-4-3 1-16,-1-2 6 0,-1-2 17 0,1-1 30 16,-1 0 30-16,0 0 20 0,1-4-18 0,2-4-28 15,-1-2-32-15,-1-4-27 0,0-2 1 0,0-1-1 16,-1-3 0-16,3 0-1 0,1-2 1 15,-1-1 2-15,-2-3 0 0,1 1 0 0,2 0-1 0,-2-3-1 16,0 0 0-16,0 1 0 0,4-3-2 16,1 0-1-16,-1-1-2 0,4-1-1 0,1-1-1 15,4 1-3-15,-1 0 1 0,3 0-2 16,-3 4-2-16,5 4-1 0,-3 4-3 0,-1 6 0 16,2 3-6-16,-4 5-6 0,-1 3-2 0,5 3-1 15,-5 0 2-15,1 0 4 0,-2 6 2 0,1 1 3 16,-4 3 4-16,0 1 2 0,-1 3 2 15,-4 1 1-15,-1 2 0 0,2-1 2 0,-4 3 1 16,0-1 0-16,-8-2 1 0,-1 3 0 0,-1 0 2 16,-4-1 4-16,-2-1-1 0,-4 2 1 0,0-2 0 15,-1 0-2-15,0-2 0 0,0-1-2 16,1-3 1-16,0-4 2 0,5-1 7 0,2-4 17 16,8-2 19-16,-1 0 11 0,5-4 1 0,1-3-14 15,0 0-21-15,0-2-12 0,2 1-9 0,5 1-9 16,0 1-9-16,-2 0-5 0,5 4-8 15,-2-1-3-15,1 3 0 0,1 0 1 0,0 6 6 16,-4 2 6-16,3 5 7 0,0-1 4 0,-1 4 4 16,0 0 1-16,-2 1 5 0,3 0 1 0,1-1 1 15,1-1 2-15,4-1-1 0,-2-4 2 0,4 0 2 16,-3-3 3-16,5-3 6 0,-1-3 4 0,-2-1 7 16,4 0 4-16,-1-5 3 0,1-2 3 15,-1-4-1-15,-5 0 0 0,4-1-3 0,-6-4-3 16,3 0-2-16,-4-1-5 0,-2-3-1 0,-4-1 0 15,3 0-3-15,-6-1 0 0,-1 0 0 0,-1 0-1 16,0 2 1-16,-3 2 0 0,-6 3 3 16,4 2 3-16,-3 3 2 0,0 4 2 0,-1 2-5 15,5 2-6-15,-3 2-8 0,0 0-7 16,2 7-5-16,-4 4-1 0,0 3 2 0,1 3 2 16,4 1 0-16,1 4 1 0,3 2-2 0,0-1 2 15,4 2 0-15,5-2 0 0,3-1 1 0,6-3 0 16,3-3 0-16,1-3-2 0,6-2-2 15,2-3-9-15,2 0-39 0,-1-4-61 0,0-1-112 0,-3-3-219 16,-8 0-573-16,-8 0-264 0</inkml:trace>
  <inkml:trace contextRef="#ctx0" brushRef="#br0" timeOffset="25265.6437">1377 2543 0 0,'0'0'27'0,"0"0"335"0,0 0-36 16,0 0-27-16,0 0-33 0,0 0-57 0,0 0-55 0,0 0-48 15,0 0-44-15,0 0-2 0,0 0 19 0,0 0 28 16,47 6 26-16,-24-6-7 0,7 0-18 16,4 0-24-16,11 0-19 0,0-3-13 0,6-2-11 15,7-1-3-15,-2 1-6 0,5-2-3 16,2 0-5-16,-2-1-6 0,-4 1-4 0,1 0-6 16,-6 1 0-16,-4 1-5 0,-4 0-5 0,-6 2-5 15,-5-1-19-15,-4 2-29 0,-7-1-53 0,-3-1-93 16,-5 1-173-16,-7-1-308 0,-1 3-703 15</inkml:trace>
  <inkml:trace contextRef="#ctx0" brushRef="#br0" timeOffset="25473.9335">2275 2290 494 0,'0'0'451'0,"0"0"-56"16,0 0-62-16,0 0-80 0,0 0-63 15,0 0-54-15,110 130-39 0,-103-110-27 0,-6-1-19 0,-1 0-10 16,0-2-7-16,-2-2-5 0,-7 0-3 16,-1-3-1-16,-4-1-1 0,-5 1-4 0,-3-1-6 15,-4-2-14-15,3 0-19 0,-4 0-24 0,5-4-41 16,0 1-60-16,3-1-114 0,3-2-270 16,7 1-868-16</inkml:trace>
  <inkml:trace contextRef="#ctx0" brushRef="#br0" timeOffset="26165.2959">1651 3918 0 0,'0'0'0'16,"0"0"0"-16,0 0 47 0,0 0 274 0,0 0-29 15,0 0-29-15,0 0-29 0,0 0-20 16,0 0-26-16,0 0-26 0,0 0-31 0,0 0-34 15,0 0-29-15,0 0-19 0,-59 0-15 0,63 0-12 16,-1 0 2-16,4 1 12 0,3 0 21 16,5 2 23-16,11-3 11 0,6 0-4 0,7 0-15 15,5-4-11-15,4-2-10 0,3-1-3 0,-1 0-1 16,1-1 0-16,0 1-4 0,-3-2-6 0,3 1-6 16,-4 2-4-16,0-3-7 0,-5 2-1 15,-2 0-6-15,-6 1-4 0,-4 1-1 0,-3 2-3 16,-5-1-2-16,-3 1 1 0,-3 0-5 0,-1 1-4 15,-5 1-9-15,-1 0-21 0,-5 1-32 0,2-1-54 16,-3-2-74-16,-1 2-94 0,0-1-115 16,1-1-188-16,-2 1-293 0,0 0 451 0</inkml:trace>
  <inkml:trace contextRef="#ctx0" brushRef="#br0" timeOffset="26428.8338">2440 3548 463 0,'0'0'373'16,"0"0"-90"-16,0 0-3 0,0 0 8 15,0 0-21-15,0 0-44 0,0 0-48 0,122 66-38 16,-105-52-36-16,-1 3-24 0,-4 0-17 0,-2 1-15 16,-2-2-8-16,-3 4-9 0,-1-2-4 15,-4-1-6-15,0 1-4 0,-7-2-4 0,0 0 0 16,-1 1-5-16,-3-3-2 0,-2 2-4 0,0-1-10 15,-3-1-16-15,2-2-28 0,0-1-39 0,2-1-53 16,1-1-70-16,3-1-154 0,2-1-388 16,2-3-480-16</inkml:trace>
  <inkml:trace contextRef="#ctx0" brushRef="#br0" timeOffset="53429.194">2179 6115 0 0,'0'0'0'15,"0"0"0"-15,0 0 221 0,0 0 76 0,0 0 3 16,0 0-52-16,0 0-52 0,0 0-37 0,0 0-34 16,0 0-17-16,0 0-6 0,0 0-17 0,0-17-11 15,0 14-7-15,-1 0-9 0,-2 0-6 16,-3-1-7-16,2 2-12 0,-3 0-12 0,-2-1-9 16,-3 2-3-16,-1 0 1 0,-5 1 0 0,0 0 2 15,-3 0 1-15,-2 1 0 0,-3 4 2 0,2 2 3 16,-1 0 1-16,1 1 1 0,3 1-1 15,2 0 0-15,0 2-3 0,5-1 5 0,-1 0-4 16,3 0-3-16,5-1-3 0,2-2-10 16,2 2-3-16,3-1 0 0,0 1 4 0,1-1 5 15,3 1 6-15,5 0 6 0,1-1 5 0,4 0 2 16,2 1-1-16,5-2-2 0,1-3-2 0,4 2-2 16,1-1 2-16,0 0 1 0,3 0 4 15,-1 2 4-15,1 0 0 0,1 1-2 0,-1 0-6 16,-1 1-5-16,-2 2-2 0,-2 0-5 0,-3 1-1 15,-3 2-4-15,-6-1 0 0,2 2-3 16,-7-1 2-16,-2 2 2 0,-5-2-1 0,1 0 5 16,-2-1 4-16,-3 1 4 0,-3 0 3 0,-2 1 2 15,-8-3 0-15,3 2 2 0,-6-1-2 0,-1-1 0 16,-3-2 2-16,-4 0-2 0,3-3-2 16,-3 0 7-16,-3-2 0 0,3-1 0 0,-1-1 3 15,-1-1-7-15,0-2-5 0,0 0 1 0,4 0-1 0,-1-3 0 16,6-1-1-16,-1-1-3 0,2 1-6 15,5 0-1-15,-2-1-6 0,4 2-2 16,3-1-2-16,-1 0-7 0,5 1-15 0,-1 1-27 16,5-1-41-16,1 1-59 0,0-1-91 0,8-1-133 15,1 2-423-15,-3 0-783 0</inkml:trace>
  <inkml:trace contextRef="#ctx0" brushRef="#br0" timeOffset="54028.1553">2606 6490 2135 0,'0'0'21'0,"0"0"-24"0,0 0 34 0,0 0 59 16,0 0 61-16,0 0 13 0,0 0-39 0,0 0-35 15,0 0-48-15,0 0-24 0,0 0 4 16,0 0 9-16,0 0 9 0,72-118-1 0,-62 96-7 15,0 3-8-15,-1-2-7 0,-2-1-5 0,-3-2-4 16,3-1-2-16,-3 1-1 0,1-5-1 16,-2 2 0-16,-1-1-2 0,1 0-1 0,0-3-2 15,-1 2-3-15,-1-1 0 0,0 0 2 16,2 0 0-16,-3 4 5 0,0 2 0 0,0 5 1 16,-1 3 5-16,-3 3-2 0,1 3 1 0,-3 4-1 15,4 2 0-15,0 3-5 0,0-1-2 0,2 2-14 0,0 0-9 16,-1 6 3-16,1 5 3 0,0 8 10 15,-2 4 11-15,2 6-6 0,0 4 1 16,0 6 2-16,0 2-3 0,2 2 4 0,1 3 0 0,-2 2-1 16,0-1 1-16,0-1 1 0,0-2-2 15,-1-1 1-15,0-2-1 0,0-5-3 0,0-1 2 16,0-4-1-16,0-3 0 0,0-3 3 16,-2-4-1-16,0-5-1 0,-1-3 0 0,0-2-1 0,3-5 2 15,0-3 6-15,0-1 10 16,0-2 10-16,0 0 13 0,0-2-5 0,0-6-13 0,0-4-5 0,0-3-18 15,4-3-1-15,1-5 6 16,0-1-6-16,1-2 6 0,4-1-1 0,-2-1 0 16,2 0 1-16,0 4-3 0,1 0 0 0,0 5 1 15,0 4 2-15,-2 3-3 0,-1 5-1 0,-1 3-3 16,0 2-5-16,0 2 3 0,-1 0 0 16,1 7 1-16,2 3 9 0,0 4-5 0,-3 2 2 15,0 2 1-15,0 3-4 0,-1 0 1 0,-2 3-4 16,1-1-3-16,-1-3-11 0,-1 1-15 0,3-1-22 15,-2-4-31-15,4-1-30 0,0-4-57 0,0-3-76 16,0-3-253-16,-2-3-760 0</inkml:trace>
  <inkml:trace contextRef="#ctx0" brushRef="#br0" timeOffset="54929.224">3230 6189 2226 0,'0'0'53'0,"0"0"-38"0,0 0 35 0,0 0 29 16,0 0 22-16,-39 118 5 0,37-94-16 15,2-2-20-15,2 3-25 0,3-1-21 0,6-1-12 0,2-1-12 16,3-4-2-16,2-5 2 0,2-3 2 16,3-7 3-16,4-3 8 0,-1-1-1 15,1-8-1-15,-3-5 5 0,-2-1-8 0,0-4-2 16,-6-2 1-16,-3 0-6 0,-4-2 3 0,-4 1 0 15,-5-3 3-15,0 2 3 0,-8 0 0 16,-2 2-1-16,-4 2 0 0,-3 2 0 0,-1 5-1 0,-1 2 2 16,1 2-1-16,-1 4-6 0,0 3 5 0,0 1-2 15,5 0-3-15,-2 2 8 0,6 3-8 16,1 2 0-16,4 0-1 0,2 0-4 16,3 2-1-16,0 0-3 0,4 0-1 0,6-1-3 0,2 2 0 15,6-3 1-15,2-3-2 0,4 0 5 16,4-4-1-16,-1 0 4 0,1-7 4 0,0-3-2 15,-5 0 7-15,-1-2 2 0,-3-2 0 0,-5-1 7 16,-2 0-3-16,-4 1 0 0,-2 0 2 0,-2 3 1 16,-2 0 1-16,-2 3 3 0,0 3 1 15,0 3-11-15,0 2-9 0,0 0-17 0,-1 2-5 16,0 6 9-16,-2 3 2 0,2 2 10 0,-1 3 1 16,2 0-7-16,0 1 2 0,0 0-3 0,4-1-3 15,2 1-3-15,3-2-7 0,-1 0-9 16,0-2-11-16,1-1-15 0,2-3-14 0,2-3 1 15,2-5 16-15,0-1 13 0,2-5 25 0,0-5 14 16,1-3 3-16,-4 0 12 0,1-2 1 16,-5-2 4-16,-4 2 7 0,-1-1 4 0,-4 3 7 15,-1 1 2-15,0 2-2 0,-2 1-4 0,-2 5-10 16,1 1-9-16,1 2-13 0,1 1-9 0,-1 1-7 16,2 5-3-16,0 4 3 0,0 0-6 0,4 2 3 15,4-1-4-15,1 2-3 0,4-2 3 16,0 1-2-16,3-2 1 0,0 0 0 0,0-2-1 15,3-4 1-15,-2-2 6 0,2-2 9 0,-1-3 9 16,0-4 8-16,-1-1 6 0,-1-2 5 0,-1-3 8 16,-2-1 4-16,-1-1 2 0,-1-2 0 0,-3-3-4 15,0-1-2-15,-3-4-3 0,2-2-5 16,-3-3-7-16,-2-1-4 0,1-2-2 16,-1-1-3-16,-1-4 2 0,1-2-6 0,-1-3-2 0,1-2-2 15,1-2-3-15,1-2 1 0,-1 0 1 0,0 0 2 16,-3 4 8-16,0 2 7 0,-2 6 6 15,-5 4 8-15,-3 5 5 0,-1 6-1 0,-3 3 3 16,2 5-6-16,2 9-11 0,-1 2-7 0,2 3-10 16,1 8-6-16,-3 9 3 0,1 7-3 15,-1 3 4-15,-1 11-1 0,2 0-3 0,-2 7 5 16,5 5 0-16,1 6 2 0,1 1 3 0,1 3-3 16,1 0 0-16,3-4-1 0,0 0-1 0,2-8 0 15,3-3 2-15,1-5 0 0,2-4-6 16,3-6-1-16,0-5-2 0,4-4-3 0,-1-6 3 0,2-5 0 15,1-3-2-15,2-4-2 0,0-3-8 16,3 0-13-16,0-7-22 0,0-4-26 0,0-4-39 16,0-2-96-16,-1-4-244 0,-6 5-554 0,-6 6 5 15</inkml:trace>
  <inkml:trace contextRef="#ctx0" brushRef="#br0" timeOffset="55339.5078">4400 5918 2099 0,'0'0'58'0,"0"0"-32"15,0 0 21-15,0 0 25 0,0 0 19 0,0 0 6 16,-126 105-18-16,115-87-23 0,2 1-22 16,4 2-18-16,1 0-12 0,3 0-10 0,1 0-11 15,4-2-3-15,4-4-1 0,6-4 5 16,1-3 12-16,5-3 10 0,0-4 8 0,2-1 5 15,2-3 1-15,1-5-1 0,-5-3-3 0,2-4 1 0,-1-4 3 16,-3-3 3-16,1-1 4 0,-5-6-1 16,0 0-1-16,-4-4-1 0,-2-2-7 15,-2-5-2-15,-3-4-8 0,1-2-7 0,-2-5-6 16,-2-2-2-16,0-4-7 0,0-3-2 0,0-1-2 16,0-4-3-16,-2 0 7 0,2-1 4 0,0 3 9 15,0 6 13-15,0 7 14 0,0 11 25 0,-2 10 14 16,-3 9 4-16,2 9-5 0,-2 5-24 15,3 6-34-15,-1 1-18 0,-2 13-2 0,-1 8 8 0,-5 10 19 16,-4 11 11-16,0 9-4 0,-2 8-5 16,0 4-3-16,5 5-4 0,2 2-2 0,4 0-1 15,2-2 1-15,4-4-3 0,1-3-6 0,9-8-9 16,4-4-16-16,3-8-13 0,2-6-11 16,6-7-16-16,4-7-30 0,2-5-100 0,-6-6-303 0,-8-6-752 15</inkml:trace>
  <inkml:trace contextRef="#ctx0" brushRef="#br0" timeOffset="55887.9874">5952 5318 615 0,'0'0'467'0,"0"0"-130"0,0 0-68 15,0 0-40-15,0 0-32 0,0 0-32 16,-131 24-38-16,112-6-25 0,0 4-6 0,-4 7-3 16,0 1-8-16,3 2-6 0,-2 2-15 15,2 1-17-15,6 0-12 0,0 0-7 0,5 2-9 16,6-1-4-16,2-1-4 0,1-2-6 0,4-2 3 16,8-2-5-16,4-6-3 0,5-2 1 15,4-5-2-15,5-3-2 0,4-4-8 0,-2-4-18 16,1-1-31-16,1-4-34 0,0 0-49 15,-3-1-62-15,-1-5-140 0,-8 2-441 0,-7 1-634 0</inkml:trace>
  <inkml:trace contextRef="#ctx0" brushRef="#br0" timeOffset="57059.4925">6326 5636 1493 0,'0'0'177'0,"0"0"-63"0,0 0 55 16,0 0 24-16,0 0-15 0,0 0-36 16,0 0-50-16,0 0-40 0,0 0-15 15,8 126-5-15,2-116-9 0,2-2 0 0,1-2-9 0,0-1-6 16,2-4 0-16,-4-1 1 0,0 0 6 0,1-6 2 16,-1-2-3-16,-4-3-2 0,2-3-5 15,-6-3 0-15,-1 1 3 0,-2-2 3 16,-5 1-10-16,-5-1-10 0,-3 3-5 0,-4-1-6 0,3 3 9 15,-3 2 5-15,0 2 4 0,3 3 4 0,2 1-2 16,2 2-2-16,2 2-3 16,3 1-5-16,2 0-13 0,3 0-13 0,0 0-16 0,2 0 4 15,3 4 15-15,2 1 20 0,3-2 22 16,4 2 7-16,6-1 2 0,3-2-3 0,6-2-5 16,2 0-5-16,4-5-3 0,1-3 2 0,2-2 1 15,-5-3 2-15,1 1 3 0,-6-1 1 0,0 1 1 16,-7-1 8-16,-1 1-2 0,-7 3 3 0,-3 1 2 15,-2 3 0-15,-3 2 9 0,-3 0 0 16,-2 2-4-16,0 1-9 0,0 0-19 0,-4 0-15 16,2 2-9-16,-1 3 5 0,-5 2 10 0,2 4 11 15,-3 1 7-15,-4 5-6 0,2-2 0 16,0 4-3-16,-1 1-2 0,4-1 1 0,2 1-9 16,2-2-12-16,4-2-20 0,0-1-17 0,2-2-11 0,6-4 2 15,1-3 11-15,2-4 20 0,0-2 18 16,0 0 10-16,4-3 6 0,-3-5-3 0,1-2-4 15,0-2-4-15,1-1 5 0,-3-2 1 16,-1 0 10-16,0 1 7 0,-2 0 2 0,-5 3 7 16,0 2 2-16,1 2 3 0,-4 2 1 0,0 3-5 15,0 1-20-15,0 1-25 0,0 0-19 16,0 0-16-16,-2 1 12 0,2 4 16 0,0 3 14 0,0 0 11 16,0 1-4-16,2 0-5 15,3 0-3-15,4 0-5 0,2 0 3 0,2-2 2 0,3-3 2 16,2-1 9-16,2-3 7 0,1 0 10 0,-1-5 9 15,0-3 7-15,0-3 9 0,-6-2 5 16,3-2 6-16,-6-1 4 0,-1-1 1 0,-1 0 0 16,-4 2 1-16,2 0 2 0,-5 1-4 0,-1 4-4 15,0 2-8-15,2 2-11 0,-3 2-7 0,0 1-12 16,0 2-16-16,0 1-21 0,0 0-34 0,0 3 4 16,2 5 8-16,0 2 16 0,0 1 28 15,4 4-8-15,-2 0-15 0,4 1-11 16,2 0-9-16,1 1-3 0,-1-2 4 0,3 0 3 15,2-3 3-15,-2-1-5 0,7-3 1 0,-2-2-2 16,0-5 6-16,-2-1 21 0,3-1 17 0,-2-6 19 16,-3-4 18-16,2 0 0 0,-3-3 2 0,-1-1 1 15,-1-2 1-15,-1-2 2 0,0-1 3 16,-1-3-2-16,0-1-1 0,0-7 0 0,-4 2-1 0,2-5 1 16,-1-2-7-16,-2-2-4 0,3 0-7 0,-3-2-5 15,-1-1-1-15,3-2 1 0,-3 0-3 16,3 0-7-16,-3-2-1 0,3 0 4 15,-4 3 6-15,-1 4 21 0,-1 5 10 0,0 4 11 0,-5 6 4 16,-2 2-8-16,0 6-10 0,3 3-11 16,-2 4-6-16,5 5-13 0,0 2-16 15,1 1-31-15,0 4-7 0,0 7 4 0,0 7 11 0,0 5 25 16,0 8 1-16,0 4-2 0,1 7 0 16,2 4 0-16,3 4 2 0,-3 1 2 0,2 2-1 15,-4 2 1-15,-1 2-2 0,0-2-1 0,0-2 3 16,0-2-1-16,0-5 0 0,0-3 1 0,0-7-2 15,1-6 0-15,0-2-1 0,0-6-1 16,3-6 0-16,-2-5 1 0,0-4 4 0,-1-3 12 16,-1-4 25-16,0 0 22 0,1-7-3 0,0-4-14 15,3-7-29-15,-1-4-20 0,0-4 0 16,4-1 4-16,2-3 5 0,-3-2 1 0,4 1 1 16,4-1 1-16,-3 2-2 0,1 1 0 0,-1 6 0 0,0 5 1 15,-1 3-3-15,0 7-4 0,-1 4-5 16,-1 4-5-16,-3 0 0 0,5 1 2 0,-1 5 3 15,0 4 6-15,3 3 0 0,-1 3-1 0,2 2 1 16,-1 4-4-16,-1 1-2 0,0 3-8 0,-2-1-23 16,1-1-50-16,1-1-88 0,1-3-114 15,-2-6-429-15,0-6-877 0</inkml:trace>
  <inkml:trace contextRef="#ctx0" brushRef="#br0" timeOffset="57584.5013">8380 4805 1323 0,'0'0'580'0,"0"0"-365"16,0 0-37-16,0 0-11 0,0 0-18 16,0 0-30-16,0 0-45 0,0 0-40 0,0 0-16 15,0 0 1-15,0 0 15 0,0 0 19 0,0 0 5 16,0 0-3-16,48 137-12 0,-37-99-11 0,2 5-10 0,1 0-10 15,-3 0-3-15,-1 1-3 0,-1 0-2 16,-2-2 0-16,1-2-2 0,2-2-3 0,-2-3-4 16,-4-3-4-16,4-4-10 0,-1-4-12 15,-3-3-16-15,3-5-37 0,-3-1-38 16,2-6-58-16,-4-3-73 0,1-3-186 0,2-2-453 0,-5-1-236 16</inkml:trace>
  <inkml:trace contextRef="#ctx0" brushRef="#br0" timeOffset="57886.249">8557 5107 2148 0,'0'0'367'0,"0"0"-311"0,0 0-17 16,0 0 28-16,0 0 28 0,108-129 16 0,-79 105-19 16,1-1-36-16,-1 1-29 0,-1 0-20 0,-4 3-14 15,-2 2-9-15,-3 2-10 0,-6 2-12 0,-4 4-5 16,-1 1-7-16,-7 4-11 0,-1 2-14 0,0 1-38 15,0 2-59-15,-2 1-70 0,-5 0-14 16,1 4 24-16,-4 5 61 0,0 3 85 0,-4 2 34 16,1 5 33-16,2 3 45 0,-2 3 43 15,4 4 48-15,1 0 26 0,3 4 2 0,3 1-9 16,2 1-17-16,2 0-19 0,4-1-18 0,4 1-20 16,1-1-15-16,-1 0 1 0,3-1 1 15,2-2 7-15,-3-2 4 0,5-2-16 0,-2-1-13 16,5-5-17-16,0-1-16 0,-2-3-10 0,1-4-23 0,-1-4-38 15,3-1-49-15,0-4-88 0,0-3-223 16,-4-1-461-16,-5 0-79 0</inkml:trace>
  <inkml:trace contextRef="#ctx0" brushRef="#br0" timeOffset="59568.4511">9863 4792 2410 0,'0'0'50'0,"0"0"-2"0,0 0 34 15,0 0 35-15,0 0 24 0,0 0-12 0,-130 49-29 16,104-30-25-16,-2 2-25 0,-1 3-10 0,6 3-15 16,0 2-12-16,3-1-8 0,4 3-4 0,3-2-5 15,5-2-8-15,6-1-4 0,2-6-15 0,3-4 1 16,9-4 4-16,4-3 9 0,2-6 16 15,3-3 7-15,2-2 6 0,2-9 3 0,2-2-5 16,0-6 0-16,-4-1 0 0,-2-3-2 16,-3-1 0-16,-6 1-2 0,-2-2 1 0,-4 0 1 15,-3 3 4-15,-3 1 4 0,0 4-1 0,-2 2 4 16,-4 5-5-16,3 2-3 0,-2 2-4 0,2 3-9 16,0 2-3-16,2 1-6 0,-1 0-7 0,1 4-3 0,-2 4 2 15,3 4 5-15,0 1 2 0,0 5 5 16,0 0-5-16,1 2-3 0,6 0-1 15,-1 3-2-15,1-2-1 0,4-2-1 0,-1-1-4 16,4-4-1-16,0-3 4 0,-2-4 5 0,5-4 13 16,-2-3 10-16,2 0 12 0,0-5 5 0,-2-6 2 15,3-2-1-15,-2-4-1 0,1-3-4 16,-1-3-2-16,-1-3 1 0,1-1-9 0,-2-2 0 16,-1-1-1-16,1-2-8 0,-1 1 2 15,2-1-2-15,-1 3 2 0,-3 3 2 0,0 3 2 0,-1 4 2 16,-1 5 2-16,-5 5 1 0,1 3 1 0,-4 3-5 15,0 2-6-15,-1 1-15 0,0 0-14 16,0 3 0-16,0 6 2 0,0 5 13 0,-1 4 10 16,-1 6 0-16,-2 3 0 0,0 4-1 0,1 3 2 15,-3 2-1-15,4 1 1 0,1 0-4 0,1-4 0 16,1-2-2-16,7-6-1 0,2-4 5 16,4-5-1-16,2-5 2 0,-1-3 2 0,4-3-1 15,0-4 3-15,0-1 2 0,1-5 1 0,1-6 2 16,1-1 0-16,-1-6-3 0,0-2 2 15,0-2 0-15,-2-3-1 0,0 0 2 0,-4-3-2 0,2 1-5 16,0 0 3-16,-3-1-2 0,-1 2 2 16,1 2 4-16,-4 1-2 0,0 2 1 15,-3 4 3-15,-1 2-1 0,-2 3 3 0,0 4 0 0,-3 2-2 16,0 4-2-16,-1 1-7 0,0 1-12 0,0 0-14 16,0 3 0-16,0 4 1 0,-2 5 10 15,-2 3 12-15,0 3 1 0,2 4 2 16,-1 3-1-16,2-1 1 0,1 4 2 0,0 0-3 0,4 0 0 15,1-1-1-15,3-3-1 0,2-1 2 0,1-4-3 16,4-3 2-16,0-5 2 16,3-2 3-16,-2-6 3 0,4-1 1 0,-1-2 0 0,0-2-2 15,3-4 0-15,-2-3 0 0,1-4-3 0,0-3 4 16,-1-2 1-16,0-3-1 16,-2-2 2-16,0 0-2 0,-3-1 1 0,-1 1 0 0,-2-2 4 15,-1 2-3-15,-2 1 0 0,-3-1 1 0,1 4-5 16,-4 2 6-16,-1 2 2 0,-2 2 1 0,0 2 5 15,0 4-4-15,-5 1-4 0,0 1-5 16,-1 4-9-16,-1 1-5 0,-3 1-3 0,-2 6 1 16,-1 4 1-16,-4 6 3 0,2 2 3 0,-1 1-1 15,3 4 1-15,0 1-3 0,4 0-3 0,1 0-2 16,3 0-2-16,3-1 3 0,2-3-3 0,1-4-1 16,6 0 1-16,3-6 5 0,3 0 5 15,2-5 7-15,4-1 3 0,-1-3 0 16,6-2-1-16,1 0 0 0,1-5-2 0,0-1 3 15,-1-3-1-15,-1-3 0 0,1-2 1 0,-3 0-4 0,0-2 2 16,0-1-2-16,-1-2 0 0,-3 0 0 16,4-3 0-16,-3 0 1 0,-1-2-1 0,1-3 0 15,-2 0-2-15,0-4-1 0,0-3 1 16,-2-3-4-16,1-2-2 0,-3-1 0 0,-1-2-4 16,0 0 1-16,-2-2 1 0,-1 3 3 0,1-2 6 15,-3 1 3-15,-3 3 5 0,-1 2 2 0,-3 3 2 16,0 2 2-16,-6 4-2 0,-2 1-4 0,-1 2-4 15,1 2 2-15,-1 3 2 0,1 5 1 16,0 3 5-16,1 5-9 0,3 2-7 0,3 5-14 16,-1 0-15-16,-1 5 1 0,1 7 1 0,-2 6 11 15,-3 6 11-15,3 4-2 0,-1 8 4 0,2 7 1 16,-2 5 2-16,2 6 0 0,-4 5-1 16,0 3 0-16,-2 6-1 0,-1-1 3 15,-2 5-1-15,-1 1 0 0,2 0 1 0,-3 1 0 0,4 0-1 16,-2 0 2-16,1-1-1 0,0-3-5 15,0-2-1-15,2-8-4 0,2-5-4 0,0-8 2 0,2-8-1 16,3-10 2-16,-1-9 6 0,2-8 5 16,0-8 14-16,1-4 21 0,-2-4 1 15,2-8-3-15,0-9-16 0,0-7-19 0,0-6-3 16,5-3 6-16,3-4 0 0,-1-2 1 0,2-2 3 0,2-1-6 16,1 0 2-16,4-1-1 0,0-1-4 15,2 1-2-15,4 5 1 0,-1 2-1 0,-1 5-1 16,1 8 2-16,-1 5-3 0,-5 8-1 0,-2 6-6 15,-1 5-9-15,-2 3-7 0,-2 2-3 16,1 8 2-16,0 4 6 0,-1 5 4 0,-1 2 3 16,-1 6-3-16,-2 0-2 0,0 5-2 0,-3-1-4 15,1-3-8-15,1-1-5 0,3-6 2 0,0-4 11 16,2-5 18-16,2-6 21 0,-1-4 13 16,-1-2 10-16,0 0 5 0,3-6-5 0,-1-5-2 15,2-4-7-15,2-3-3 0,-3-3 1 0,0-1 1 16,2-3-5-16,-3-1-1 0,1-2-1 0,-3-1-4 15,1-1 0-15,0 0 0 0,1-3-3 0,-1-2-1 16,1-1-3-16,1-5 0 0,-1 0 0 16,0-2-3-16,2-2 1 0,1 0-1 0,0-3-1 15,0 1-1-15,-2-2-1 0,3 2 1 16,-4 1 4-16,-2 5 8 0,0 3 5 0,-5 6 9 0,-1 5 6 16,-2 7 2-16,0 8 3 0,0 3-7 15,0 5-10-15,-2 3-16 0,1 1-16 0,-1 5-6 16,-3 10 2-16,-1 5 10 0,-3 7 11 15,1 7 2-15,-1 8 1 0,0 4-3 0,1 8-2 0,1 1-3 16,-1 6-2-16,5 1 1 0,0 4 1 16,3-3-1-16,1-2-6 0,6-6-12 0,5-5-17 15,2-8-22-15,4-9-22 0,3-9-23 0,1-8-23 16,1-8-68-16,-4-6-286 0,-8-2-1092 0</inkml:trace>
  <inkml:trace contextRef="#ctx0" brushRef="#br0" timeOffset="59700.3625">11615 4450 2788 0,'0'0'26'0,"0"0"-68"16,0 0-27-16,148-6 15 0,-92 6 5 0,3 5-8 0,2-1-42 15,3 3-76-15,-3 1-213 0,-16-1-536 16,-14-2-33-16</inkml:trace>
  <inkml:trace contextRef="#ctx0" brushRef="#br0" timeOffset="60408.5895">2545 8253 1035 0,'0'0'321'0,"0"0"-263"16,0 0 3-16,0 0 18 0,0 0 15 0,0 0 1 16,0 0-6-16,7-117-2 0,2 90 0 15,1-3 3-15,1-2-2 0,-1-1-4 0,-1 0-2 16,0-1-12-16,-2-2-10 0,1-1-9 0,-4-1-11 15,1-1-8-15,-5 0-5 0,0-2-6 0,-2-2 3 16,-4-2-2-16,-1 0-7 0,0-1-2 0,-2 2-5 16,-2 2-1-16,-1 4 8 0,0 3 7 0,-1 9 13 15,1 5 12-15,0 7 2 0,0 5-3 16,4 4-16-16,-1 4-18 0,1 1-13 0,2 7-7 16,-1 8-1-16,-4 8 5 0,1 8 8 0,0 10 3 15,-1 4 2-15,2 7 0 0,2 6-5 16,4 3-2-16,2 4 1 0,1-1-4 0,2 0-4 15,6 0-11-15,2-4-19 0,5-2-40 16,4-5-52-16,8-4-77 0,1-9-142 0,-3-14-246 0,-10-9-758 16</inkml:trace>
  <inkml:trace contextRef="#ctx0" brushRef="#br0" timeOffset="61051.7813">2561 7960 2234 0,'0'0'36'16,"0"0"-80"-16,0 0-7 0,0 0 15 0,0 0 32 16,0 0 17-16,0 0 3 0,129-127 5 15,-105 102 6-15,-3-1 11 0,-2-2 16 0,-2-1 13 0,-2-1 7 16,-3-2 4-16,-4-3-7 0,-5 0-7 16,-1-1-12-16,-2-1-15 0,-2-1-11 0,-4-3-7 15,-1 0 0-15,-3-1-1 16,1 5 3-16,-1 2 0 0,1 5 2 0,-1 6 5 0,1 4 2 15,4 8 4-15,-1 3-1 0,5 6-17 0,-1 1-15 16,2 2-30-16,0 7-7 0,0 6 8 0,2 6 10 16,2 9 19-16,2 5 2 0,3 9-1 15,3 5-1-15,-1 3-2 0,4 4 3 0,0 3-3 16,-3 2 4-16,1 2 3 0,-2 1-3 0,-4 1 2 16,-1 0-4-16,-1 1-6 0,-2-2-8 0,-3-5-13 15,0-7-19-15,0-7-10 0,-3-14 0 16,1-9 12-16,2-10 34 0,-1-7 39 0,1-3 8 15,0-10-5-15,0-8-18 0,0-3-29 0,0-6-2 16,4-5 7-16,1 0 6 0,-1-2 5 0,1 0 2 16,-1 2-2-16,2 1 1 0,0 3-1 0,0 3-5 15,0 6 0-15,-1 6-6 0,2 5-6 16,0 3-8-16,-1 5-3 0,0 0 2 0,-2 6 6 16,4 3 9-16,-1 3 7 0,1 5 0 0,0 1 1 15,3 1-1-15,2-1 2 0,2 1-1 16,3-4 2-16,2-4 2 0,2-3 1 0,4-4 4 0,1-4 3 15,3 0-2-15,-1-9 3 0,0-2-1 16,-2-5-4-16,-1-2 2 0,-3-3 2 16,-4-1 3-16,-3-4 6 0,-8 2 6 0,-3 0 2 0,-5 1 4 15,-3 1 6-15,-7 2 6 0,-6 5 7 16,-2 1 3-16,-1 3 3 0,-2 6-1 0,1 1-5 16,0 4-2-16,3 0-10 0,0 6-6 0,4 3-7 15,2 5-8-15,1 3-4 0,2 3-2 16,3 2-3-16,4 1-1 0,1 1-1 0,7 1 0 15,7 3-5-15,2-1-2 0,5 1-4 0,2-2-12 16,4 1-10-16,3-4-21 0,2-5-28 0,4-4-32 16,-1-6-49-16,5-5-49 0,5-3-127 0,-12-3-539 15,-10 0-690-15</inkml:trace>
  <inkml:trace contextRef="#ctx0" brushRef="#br0" timeOffset="61435.1285">4283 7207 454 0,'0'0'845'15,"0"0"-481"-15,0 0-126 0,0 0-58 16,0 0-22-16,0 0-12 0,0 0-8 0,0 0-9 16,0 0-12-16,0 0-21 0,0 0-17 0,-130 124-9 15,111-90-12-15,2 4-7 0,2 1-7 0,5 1-12 16,6-1-11-16,4-1-5 0,3 4-8 0,8-4-2 15,5 0-5-15,4-2-5 0,3-5-2 0,4-3-7 16,2-7-4-16,3-5-6 0,3-5-8 16,2-5-16-16,3-6-24 0,-1 0-37 0,-2-7-43 15,2-3-52-15,-1-2-134 0,-13 1-400 16,-6 4-766-16</inkml:trace>
  <inkml:trace contextRef="#ctx0" brushRef="#br0" timeOffset="62389.8967">4792 7261 2419 0,'0'0'4'15,"0"0"-26"-15,0 0 24 0,0 0 47 16,-72 116 39-16,54-83 26 0,1 2 4 0,2-1-20 16,2 1-27-16,5 1-19 0,6-1-18 0,2 1-9 15,3-3-6-15,8-3-8 0,5-2-3 16,3-7-2-16,6-3-2 0,6-5 1 0,4-7 3 0,2-6-2 15,2 0 1-15,-2-7-2 0,-2-6-9 0,-1-2 1 16,-4-3-3-16,-4-4-1 0,-4-5 6 0,-4-3-1 16,-7-1-1-16,-5-2 0 0,-5-2-2 15,-2 2-2-15,-9 1 2 0,-6 0 2 16,-4 4 1-16,-5 2 3 0,-4 3 3 0,0 5 2 0,-4 3 11 16,1 5-4-16,-1 3 0 0,2 3 1 15,1 4-10-15,3 0 3 0,1 6-1 0,2 4-4 16,5 3 1-16,2 3-3 0,6 3-5 0,0 3 0 15,6 3 0-15,5-1-5 0,0 2 2 16,10-2-3-16,6-1-9 0,5-6 6 0,4-6 6 0,8-4 3 16,3-7 15-16,2 0-4 0,2-7-2 15,1-5-2-15,-2-2-1 0,-5-4 1 0,0-1 2 16,-4-2-1-16,-4-1 1 0,-3-2 2 0,-2-2-2 16,-4 0 1-16,-2 2 3 15,0 3-4-15,-5 3 1 0,-1 4 0 0,-2 4-6 0,-3 4 4 16,-2 4-3-16,-1 0-8 0,1 2-3 15,-1 2-1-15,2 5 2 0,-2 2 6 0,1 6 6 16,2 2-1-16,-1 1-2 0,-2 3 1 0,0 0-7 0,2 2 5 16,-1-2 1-16,-2 0 0 0,0-1 7 15,0-1-7-15,0-4 0 0,-3-3-2 0,1-4-3 16,2-3 9-16,0-5 15 0,0 0 5 0,0-6-1 16,0-6-6-16,6-3-15 0,-1-6-7 15,4 0 8-15,-1-2-3 0,3-2 1 0,-1-2 3 16,0 4-8-16,2 0 3 0,0 3 0 15,3 0-4-15,0 4 2 0,3 3-5 0,-5 4-4 0,5 3 0 16,-5 4-5-16,4 2-1 0,-5 3-1 16,2 7-3-16,-4 3 0 0,-2 6 0 0,0 2 1 15,1 1 1-15,-6 4 3 0,3 0-1 0,-3 2 3 16,2 0 5-16,0-2-1 0,3-2 4 0,2-2-4 16,0-2-6-16,2-5 2 0,2-5 2 15,2-4 8-15,-3-2 10 0,4-4 7 16,-4 0 0-16,4-5 0 0,-5-1 2 0,4-6-5 0,-3 0 6 15,2-5 0-15,1 0 4 0,-3-3 6 16,3-2-1-16,-5-2 1 0,2-3 0 0,-3-2 2 16,-1-1-4-16,1-1-1 0,-4-2-3 0,-1-2-9 15,1 0 1-15,-2-5-3 0,3-1-3 0,-3-1 1 16,3-4-5-16,-1 0 0 0,-1-4-2 16,4-4-5-16,-5-1 5 0,1-3 0 0,-3 2 1 0,0-1 2 15,-2 3 2-15,0 2 4 0,0 5 2 16,-1 5 8-16,-2 7 4 0,-4 6 3 0,-1 9 7 15,3 6-3-15,-3 5-6 0,3 8-11 0,0 1-14 16,-3 12-2-16,1 7-2 0,-2 11 4 16,-3 11 6-16,2 7 0 0,-2 9-2 0,1 7 2 15,6 7-1-15,-1 3-3 0,6 3 4 0,0 0-3 16,4-3-1-16,3-3 4 0,4-5-6 0,-1-4-1 16,3-4 0-16,2-6-7 0,4-8-1 15,-2-5-2-15,7-6-1 0,0-8 8 0,4-7-1 0,2-4-6 16,1-6-11-16,0-6-18 0,0-2-43 0,-3-7-45 15,0-7-94-15,-7-5-176 16,-9 4-408-16,-3 4-661 0</inkml:trace>
  <inkml:trace contextRef="#ctx0" brushRef="#br0" timeOffset="62539.5532">5732 6967 1500 0,'0'0'1032'15,"0"0"-932"-15,0 0-53 0,0 0-23 0,0 0-8 16,0 0 5-16,0 0-3 0,0 0-7 15,0 0 0-15,0 0-8 0,137-32-14 0,-92 32-33 0,3 0-64 16,-3 0-160-16,-11 1-424 0,-13 1-839 0</inkml:trace>
  <inkml:trace contextRef="#ctx0" brushRef="#br0" timeOffset="63060.4918">6102 7488 1225 0,'0'0'288'0,"0"0"-128"16,0 0-33-16,0 0 3 0,0 0 3 0,-19-124 2 15,19 99-16-15,0-1-12 0,0-1-1 0,4 2-5 16,0-1-6-16,0 0-10 0,3 3-19 0,1-2-15 16,3 0-19-16,0 0-11 0,2 0-6 15,3 3-4-15,2 1-3 0,1 3-1 0,2 4-1 16,2 4-1-16,-2 2-1 0,0 6-1 0,-2 2-4 16,-4 1 1-16,2 8 0 0,-5 1-3 15,3 4 4-15,-7 4-3 0,-1 4-2 0,-2 2 0 16,-2 4-3-16,-2 1 2 0,-1-1 3 15,0 2 0-15,0-1 2 0,0-1-2 0,0-3-3 0,0 0-2 16,2-4-4-16,6-2-2 0,0-5-8 0,-2-1-6 16,4-2-15-16,5-5-20 0,-2-2-28 0,6-4-57 15,2 0-154-15,-6-4-488 0,-2 0-705 16</inkml:trace>
  <inkml:trace contextRef="#ctx0" brushRef="#br0" timeOffset="63899.6756">6944 6938 2551 0,'0'0'-5'0,"0"0"-15"0,0 0 17 16,0 0 25-16,-117 54 31 0,88-34 25 0,-3 1 6 16,2 2-1-16,3 0-13 0,0 4-20 0,3 1-18 15,4 2-18-15,2 2-9 0,1 1-10 16,6 0-8-16,4-4-9 0,4-2-18 0,3-5-14 15,8-6-1-15,4-5 11 0,7-6 23 0,3-3 18 16,4-2 8-16,1-9-6 0,4-3-11 16,3-6-5-16,-2-2-3 0,-1-4 8 15,-1 0 11-15,-8 2 9 0,-1-3 5 0,-3 2 5 0,-8 1 3 16,-3 1 6-16,-5 5 5 0,-2 2 5 0,0 2 0 16,-7 4-4-16,2 2-10 0,-2 4-9 0,-3-1-8 15,3 3-7-15,2 0-6 0,-3 6-3 16,0 4-3-16,4 1 2 0,-2 3 1 0,4 1 1 15,0 2-2-15,2 1-3 0,0 0-2 0,3-2-4 16,5-1-6-16,3-3 2 0,2-4 7 0,4-5 10 16,-2-2 15-16,2-1 7 0,2-5 0 0,0-6 0 15,0-3-2-15,-3-2-1 0,2-2-1 16,-2-3 2-16,-4 0 2 0,0-1 1 0,-3 0 1 16,0 1 2-16,0 0 1 0,-4 1 1 0,1 4 1 15,-4 2 0-15,1 3 0 0,1 3-1 16,-3 3-5-16,0 3-12 0,0 2-19 0,-1 0-12 15,1 3-4-15,2 7 7 0,2 1 12 0,-2 4 6 0,3 3-4 16,-1 2-6-16,3 2-6 0,1-1-6 16,1 3 1-16,1-3-2 0,2 0-2 15,3-1 1-15,-1-4-2 0,3-3 10 0,3-5 11 16,1-4 10-16,2-2 9 0,-3-2 2 0,1-4 0 16,-2-3 0-16,-2-3 3 0,-2-1 1 0,1-4 1 15,-3 1-1-15,1-3 1 0,-2 0 1 0,-2-2 1 16,0-1 0-16,1-1 3 0,-2-3-5 15,3 1 1-15,-3-2-4 0,0-2-3 0,1 0 2 16,-1-5-2-16,-2-2-2 0,4-1 0 0,-2-4-5 16,1-2-1-16,0 0-1 0,0-3 1 15,-1-1-1-15,1-1-1 0,-3-1-3 0,-2-2-2 0,1 1 2 16,-1-4 0-16,-2 2 4 0,-3 3 3 16,-1 4 3-16,0 2 7 0,0 4 2 0,-3 4 7 15,-5 3 0-15,-1 6 1 0,1 4-1 0,0 7-4 16,0 4-4-16,1 4-5 0,0 3-11 15,4 2-8-15,-6 5-5 0,4 10-1 0,-4 4 5 16,-2 8 6-16,0 4 3 0,1 7 2 0,0 5 1 16,1 3-1-16,2 5 4 0,5 2 1 0,0 3 0 15,2 0 5-15,0 1-2 0,3-2 0 16,3 0 3-16,0-3-4 0,5-1 4 0,3-5-3 16,0-2-3-16,-1-4 0 0,5-2-4 0,-1-6-1 15,2-3-2-15,-3-4-8 0,4-3-4 0,0-2-15 16,-1-6-18-16,1-3-24 0,-3-6-31 0,-2-2-26 15,1-3-60-15,-2-3-141 0,-4-4-447 16,-3 2-688-16</inkml:trace>
  <inkml:trace contextRef="#ctx0" brushRef="#br0" timeOffset="64053.2383">7541 6707 2504 0,'0'0'197'0,"0"0"-134"0,0 0-41 0,0 0 3 16,0 0 21-16,0 0 13 0,0 0-4 0,0 0-18 15,0 0-19-15,0 0-16 0,0 0-4 16,0 0-9-16,118-29-27 0,-81 29-46 0,-3 0-58 16,2 0-104-16,-5 0-220 0,-8 1-456 0,-11 1-195 15</inkml:trace>
  <inkml:trace contextRef="#ctx0" brushRef="#br0" timeOffset="64598.2298">8070 6071 0 0,'0'0'114'15,"0"0"276"-15,0 0-94 0,0 0-40 16,0 0-26-16,0 0-26 0,0 0-29 0,0 0-27 16,0 0-20-16,0 0-24 0,0 0-14 0,0 0-15 15,0 0-13-15,0 0-7 0,96-58-7 0,-80 56-10 16,-2 1-6-16,4 1-9 0,0 0-6 16,-1 0-1-16,0 5-2 0,2 0 1 0,-5 0 1 15,2 3 0-15,-5 0-1 0,0 1-4 0,-4 0-1 16,-3 2-4-16,-1 2 0 0,-3 1 0 15,0 2 1-15,-1 1 3 0,-4 0-2 0,-3 2 4 16,-4-2-1-16,0 0-2 0,-4 1 2 0,-2 0-4 16,1-1 0-16,-1 1 0 0,-1-3-2 15,3-4 2-15,3-1-1 0,4-2 3 0,5-5 4 0,-3 0 10 16,6-2 10-16,-1 0 8 0,1-1 8 16,1 0-9-16,0 2-7 0,0-2-8 0,0 0-11 15,0 1 2-15,0-1-6 0,0 1-2 0,0 1 3 16,0 2 1-16,0 2 3 0,0 1 3 0,1-1-3 15,0 2 1-15,0 2-1 0,2-1 3 0,2 0-3 16,-2 2 4-16,2-1 3 0,0 1-2 16,2 2-2-16,-1-1-5 0,3 0-2 0,-1 2-5 15,2 0-2-15,-1 0 0 0,-2 1-4 0,-2-1-9 16,2 0-21-16,-5 1-38 0,0 0-47 16,-2 1-67-16,0 0-88 0,-1-3-244 0,0-3-836 15</inkml:trace>
  <inkml:trace contextRef="#ctx0" brushRef="#br0" timeOffset="64767.8698">8307 7007 2714 0,'0'0'79'0,"0"0"-73"0,0 0-16 15,0 0 18-15,0 0 15 0,0 0 4 16,0 0-15-16,0 0-46 0,0 0-77 0,0 0-158 15,0 0-550-15,0 0-739 0</inkml:trace>
  <inkml:trace contextRef="#ctx0" brushRef="#br0" timeOffset="326071.3454">2321 8786 0 0,'0'0'0'0,"0"0"0"0,0 0 0 16,0 0 0-16,0 0 54 0,0 0 148 0,0 0-8 16,0 0-12-16,0 0-2 0,0 0-5 0,0 0-17 15,0 0-17-15,-14-41-16 0,12 41-19 0,1-2-20 16,1 2-22-16,-2 0-20 0,2 0-16 16,0 0-9-16,0 0-8 0,0 0-2 0,0 0-2 15,0 0-7-15,0 0-10 0,0 4 3 0,0 2 3 16,0 1 5-16,-1 4 13 0,1 1-5 0,0 4-2 15,0 0-2-15,0 3-7 0,0 1 2 16,0 1-7-16,0 3 5 0,0 1 3 0,0 2 4 16,0 3 7-16,-2 0-1 0,0 1 0 0,-3-1-3 15,4 0 0-15,0 0-1 0,-1-2 0 0,0-3 1 16,-2-2-2-16,3-1-1 0,0-2 3 0,-1-3 0 16,1 0 1-16,1-2-6 0,0-1-2 15,0-2-2-15,0-4 2 0,0 2 6 0,0-4 0 16,1 0 2-16,1-1-1 0,-1-1 0 0,4-1 0 15,-4-1-2-15,1 1 0 0,-1-3-3 0,-1 0-5 16,0 2 1-16,0-2-5 0,0 0 2 16,0 0-1-16,0 0-8 0,0 0-17 0,0 0-32 15,0 0-65-15,0-2-123 0,0 2-214 0,0-1-331 16,0-1 585-16</inkml:trace>
  <inkml:trace contextRef="#ctx0" brushRef="#br0" timeOffset="326536.5694">2078 8872 510 0,'0'0'195'0,"0"0"4"0,0 0 6 15,0 0-2-15,0 0-3 0,0 0-13 16,0 0-23-16,0 0-26 0,0 0-23 0,0 0-19 0,0 0-12 16,0 0-11-16,0 0-12 0,0 0-4 15,41-114-8-15,-25 105 0 0,2 0-5 0,2 0-11 16,4-1-3-16,0 1-10 0,5 0-2 16,2 0 1-16,3 1-2 0,1 1 0 0,1 0-4 15,2 4 0-15,1 0 2 0,0 2-4 16,-1 1 3-16,-1 0-7 0,0 2-2 0,-5 3-3 15,-4 4-4-15,-5 2 1 0,-5 1-1 0,-5 1-1 0,-2 2-2 16,-3 0-1-16,-3 2 0 0,-2 1 2 16,-3 2 4-16,0 4 1 0,-4-1-3 0,-3 0 2 15,-5 4-4-15,-3-4 4 0,0-1 2 0,-3-1 2 16,-1-3 1-16,-3-1 1 0,-4-3-1 0,1-3 1 16,-4-1 2-16,-2-3 4 0,-1-2 1 0,-1-3 3 15,3-2-1-15,1 0-1 0,2-1 3 16,5-4-4-16,-1 2-3 0,6-1-5 0,2-1-7 15,1 0-5-15,5 1-9 0,2 1-8 16,4 1-15-16,1 1-33 0,2 1-85 0,0 0-85 16,2 0-126-16,2 0-334 0,1 2-649 0</inkml:trace>
  <inkml:trace contextRef="#ctx0" brushRef="#br0" timeOffset="329144.9929">2876 9037 1455 0,'0'0'348'0,"0"0"-295"16,0 0-12-16,0 0 18 0,0 0 19 0,0 0 21 15,0 0 10-15,0 0-5 0,0 0-11 0,0 0-18 16,0 0-12-16,0 0-11 0,-117-29-7 0,97 37-4 15,2 1-5-15,1 4-8 0,-2 0-5 0,1 4-8 16,0 2-5-16,3 0-5 0,-2 2-2 16,6 3 0-16,3 0-2 0,3 1-2 0,3 0-5 15,2 1-4-15,2-1-4 0,8 0 0 0,2-1-1 16,2-5-2-16,4-3 1 0,0-4-4 0,0-1 3 16,-1-5 4-16,-1-3 3 0,2-3 7 0,-4 0-1 15,4-3 0-15,-5-5-3 16,4-2-2-16,-4-1-1 0,1-4-4 0,-4-1-5 0,0-2-4 15,0-1-1-15,-3-2 6 0,-1 1 1 0,-2-1 8 16,-1 1-1-16,0-2 0 0,-2 1 4 16,-1 1 1-16,0 3 6 0,0 3 6 0,-4 3 1 15,0 3 0-15,1 4-2 0,-2 3-4 16,3 1-6-16,0 0-5 0,1 3 0 0,-4 4 0 0,4 5 3 16,-2 0 3-16,2 4-1 0,0-1 2 15,1 3 1-15,0-1 4 0,0 1 1 0,2 1-3 16,2 1 1-16,3 0-4 0,-1 0 1 0,2-1 1 15,1-2 0-15,1-3-1 0,-1-1-1 16,2-4-5-16,-1-3 4 0,-2-2 6 0,0-4 8 16,-3 0 10-16,3-5 2 0,-1-3 0 0,-2-3-7 15,1-1-2-15,-3-2-3 0,4-2-3 0,-4-1 3 16,-2-2-1-16,2 1 0 0,-2-2 1 16,1 0 3-16,0 1 1 0,0-2 1 0,4 1-2 15,-2-1-5-15,5 1 0 0,-2 0-4 0,1 2 1 16,2 2-3-16,-1 2-1 0,1 1-2 0,-2 3 0 15,3 1 0-15,1 3 0 0,-1 2-1 0,0 0-2 16,-1 4 1-16,0 0-1 0,-1 0-3 16,-3 4 3-16,-2 3-3 0,-1 2-2 0,-3 2 3 15,0 5-2-15,-3 3 5 0,-4 4 3 0,-5 3-2 16,-2 3-1-16,-2 1-4 0,-1 0-1 16,-1-1-4-16,6-1-3 0,2-3-2 0,1-2-3 15,7-3 4-15,1-3-1 0,1-3 3 0,2-3 4 16,6-2 0-16,-1-2 5 0,4-3 2 0,4-3 0 15,-1-1-1-15,4 0-1 0,0-5 2 16,1-3-1-16,-1-2 2 0,0-3 1 0,1-1-1 0,-1 0 1 16,1-3-1-16,1 0 3 15,-1-2-2-15,0 1 0 0,0-3-2 0,1 0-5 0,-2 0 3 16,-1-1 4-16,-2-1 2 0,-3 2 7 0,1 2 1 16,-5 2 2-16,-2 3 7 0,0 3 4 15,-3 3 8-15,-1 2 6 0,-1 2-2 0,-1 3-3 16,0 0-5-16,0 1-11 0,0 0-8 0,0 0-5 15,0 0-1-15,-4 5 3 0,-1 2 3 0,-2 3 3 16,-1 3-2-16,-3 2 0 0,1 2-1 0,0 3-3 16,-1 0-3-16,4 0-4 0,1 0-2 0,2 0 1 15,4-3-2-15,0 0 0 0,0-3 2 16,2-3-4-16,4-2 1 0,2-3 3 0,-1-2 0 16,3-4 7-16,0 0-2 0,1-3 0 0,2-4-4 15,-3-2-5-15,2-2 0 0,-2-2 0 0,-1-1 2 16,1-2 1-16,-3 1 4 0,-1-1 0 15,-1 0 1-15,-1 0 3 0,-1 0 0 0,-3 1 1 16,0 0 1-16,0 2-2 0,0 3 4 0,0 1 1 16,0 3-1-16,0 1 3 0,0 3-6 15,0 1-4-15,0 1-8 0,0 0-7 0,0 0-5 16,0 0 4-16,0 4 5 0,5 3 7 0,-1 3 4 16,2 1-1-16,1 0 0 0,0 3 2 15,4 1-3-15,0 0-2 0,-1-1-2 0,1-1-4 16,0-3 0-16,2-1 2 0,-1-2 5 0,-1-3 2 15,1-2 3-15,-2-2 1 0,0 0-2 0,2-6 1 16,-4-2 0-16,1-2 0 0,1-2 5 16,-4-2-5-16,0 0 5 0,0-3 2 0,-3 0 0 15,-2 1 3-15,1-2-4 0,-1 1-4 0,0 0-2 16,2 2 0-16,0 0-1 0,0 1 2 0,2 1-1 16,-1 4-3-16,1 0-1 0,0 4-2 0,-1-1-4 15,1 6 0-15,1 0-4 0,-2 0-2 16,0 0 3-16,3 7 0 0,-5 1 4 0,3 1 3 15,-1 1 0-15,-1 4 0 0,0 1 1 0,-2 3-2 16,0 1 0-16,-1 2 3 0,0 0-1 0,-2 2 1 16,-3 0 1-16,2-4-6 0,-1-2 6 15,1-3-1-15,1-3 2 0,2-6 2 0,-2-2 3 16,2-1 11-16,0-2 16 0,0 0 15 0,0 0 1 16,0-6-12-16,2-2-15 0,0-3-17 0,3-2 0 15,1-4 0-15,2 2-4 0,2-3 4 16,1 1-7-16,3-1 2 0,-2 0-1 0,3 0-4 15,1 1 4-15,0-1-1 0,2 2-2 0,-3 0 0 16,2 3-4-16,-1 0-3 0,-1 2-2 0,-1 3 2 16,0 4-2-16,-3 0 0 0,-1 3 2 15,2 1-4-15,-2 0 5 0,-2 4 0 0,1 1 0 0,-3 2 5 16,-1 1-3-16,-3 2 3 0,1-1 1 0,-1 1 0 16,-2 0 2-16,0 2 3 0,0 1 1 15,-2-2-2-15,-3 0 3 0,-2 0-3 0,1-3 0 16,0-1 4-16,1-4-1 0,1 0 12 15,2-2 17-15,0-1 11 0,1 0 7 0,-1-5-11 16,0-2-13-16,2-2-10 0,0-2-6 0,0-1-1 16,3-1-2-16,2 0 0 0,2-1-3 0,4 1 0 15,0 1 0-15,-1-1-7 0,2 2 2 0,1 1-4 16,-1 2-1-16,2 1-1 16,-2 3-5-16,0 1 0 0,-1 3-2 0,-3 0-1 0,2 2 4 15,-2 2-1-15,-2 3 2 0,0 2 1 0,0 0 1 16,0 3 1-16,1-1 0 0,-3 2 5 0,1-1-5 15,-2 1 3-15,2-1 2 0,-1-1-2 16,2 1 4-16,0-2-1 0,1-1 1 0,1-1 3 16,2-2-3-16,0-1 1 0,2-3 0 0,2-2 1 15,1 0 2-15,-1-3 1 0,0-3 1 16,1-2-3-16,-3 0 5 0,2-3-3 0,-3 0 1 16,0-1 1-16,0-1-7 0,-2-1 4 0,-1-2-1 15,-2 1-2-15,3-3 6 0,-7 2-2 0,2 0 1 16,-2 0 0-16,0 1-3 0,-2 0 0 15,0 3-2-15,0 1 5 0,0 0-2 0,-3 4 1 0,-1 1 2 16,2 0-6-16,-2 5 1 16,-1 0-10-16,2 1-3 0,-4 1 1 0,1 7 0 15,-2 0 3-15,-1 3 1 0,2 1-2 0,1 2 1 16,0 1-1-16,-2 2 2 0,4 2 1 0,0-1-2 16,2 2-6-16,2-1-4 0,0-2 3 0,6 1-5 15,2-3 11-15,2-2 5 0,3-4 1 16,-1 0 8-16,2-4-1 0,2 0 0 0,0-4 2 15,1-1 1-15,2 0-1 0,2-1 1 0,2-6-1 16,-1-1 1-16,-1-1 0 0,1-3 4 0,-3 1-5 16,1-2 4-16,-1 0-3 0,-1 0-2 0,0-2 5 15,1 0-6-15,-2-1 3 0,1-2 2 0,-3-2-3 16,-1-1 2-16,0 0 0 0,0 1-4 0,-2-3 0 16,2-2 0-16,0 2-1 0,-2-4-2 15,3 0 1-15,-2 0-3 0,1-1 1 0,0-1 1 16,-1 0-2-16,-1 1 3 0,-1-1-1 0,0 1-1 15,-3-1 2-15,0 1-2 0,-5-1-1 16,1 0 6-16,-1 0-2 0,-1 0-2 0,-2 2 5 16,0 3-2-16,0 2-1 0,-3 2 8 0,-3 3-5 15,4 2-2-15,-3 2 5 0,0 4-5 16,1 2 3-16,0 3-2 0,2 2-8 0,-2 2-6 0,-1 0-1 16,-2 6 1-16,-2 7 4 0,-5 4 6 15,1 7-2-15,-5 4 0 0,3 5 1 16,-1 4-8-16,4 5 6 0,2-1-3 0,0 1 1 0,3-1 8 15,4-1-6-15,0 1 2 0,1 0-1 16,0 1-4-16,2-2 2 0,0 0-4 0,0-2-1 16,4-1-3-16,2-4 0 0,3-3 1 0,3-1 0 15,1-7 1-15,1-3 0 0,1-2 1 0,1-4 5 16,0-6-1-16,3-1 4 0,-2-4 2 16,2-2-5-16,0-1 8 0,1-6-5 0,-2-2 1 15,1-2 1-15,-1-4-5 0,-1-1 3 0,0-4-1 16,-4-1 9-16,0-1-2 0,-4 1 1 0,0-3-1 15,-5 2-6-15,0-2 5 0,-4 1-4 16,0 2 2-16,-1 1 2 0,-5 1-2 0,1 2 5 0,-1 4 1 16,-3 3-1-16,0 2 0 0,-1 3-2 15,1 5-7-15,-1 0 0 0,-1 4 3 16,0 5-6-16,0 3 4 0,-1 4 1 0,-1 0-11 16,1 6 7-16,0 0-3 0,4 2-2 0,-1 3 9 15,3 1-8-15,-1 1 2 0,4-2-1 0,3 1-7 16,0-2 3-16,0-5 2 0,5-2 1 0,2-4 3 15,3-3-1-15,0-3-1 0,3-4 2 0,3-1 3 16,-2-4 3-16,3 0 3 0,1-4 2 16,-1-4-6-16,1-3 0 0,-1-3 2 0,1-2-4 15,-1-3 8-15,-1-2-3 0,-3 2-4 0,3-3 4 16,-5 1-6-16,-1-2 2 0,2-1 4 16,-1 0-5-16,3 0-2 0,-1 2 1 0,0-1-5 15,2 2 5-15,-2 3 6 0,-1 2-3 0,-2 5 1 16,-1 3-1-16,-2 2-5 0,-2 4 1 0,0 2 1 15,-1 0-3-15,-1 0-1 0,0 6 2 0,0 3-2 16,-2 1 2-16,-1 2 4 0,0 3-1 16,0 2 2-16,-4 2 4 0,0 1-4 0,1 1 1 15,-1 0-2-15,1 2-2 0,1-1 3 0,2-1-2 16,0-1 0-16,1 0 1 0,7-2-2 0,1 0 3 16,3-5 1-16,-2-2-2 0,0-2-1 15,1-2-2-15,-2-3-2 0,1 0-6 0,1-3-7 16,-1-1-19-16,0 0-28 0,0-1-30 0,0-5-47 15,-1-3-62-15,-4-1-132 0,3 0-362 16,-7 4-801-16</inkml:trace>
  <inkml:trace contextRef="#ctx0" brushRef="#br0" timeOffset="329340.638">4900 8507 809 0,'0'0'324'15,"0"0"-83"-15,0 0 34 0,0 0 24 16,0 0-26-16,0 0-75 0,0 0-54 0,0 0-33 0,0 0-22 16,0 0-17-16,0 0-18 0,0 0-18 15,124-67-17-15,-93 65-12 0,0 0-19 0,0 2-19 16,-2-1-26-16,-4-1-35 0,-1 1-53 0,-4-1-112 16,-3 1-266-16,-2-2-532 0,-7 2 276 0</inkml:trace>
  <inkml:trace contextRef="#ctx0" brushRef="#br0" timeOffset="329558.5803">5850 8324 1958 0,'0'0'279'0,"0"0"-42"15,0 0-10-15,0 0-28 0,0 0-35 16,0 0-52-16,0 0-43 0,0 0-31 0,0 0-26 15,0 0-9-15,0 0-11 0,0 0-10 0,0 0-17 16,0 0-34-16,13-9-54 0,-10 15-87 0,-1 3-164 16,-2-1-461-16,0-3-738 0</inkml:trace>
  <inkml:trace contextRef="#ctx0" brushRef="#br0" timeOffset="329702.5151">5661 8712 2435 0,'0'0'132'0,"0"0"-125"0,0 0 9 16,0 0 40-16,0 0 35 0,0 0 23 0,0 0 7 16,0 0-33-16,0 0-39 0,0 0-32 0,0 0-18 15,0 0-16-15,0 0-29 0,62 36-49 16,-58-35-105-16,-2 0-286 0,1-1-1102 0</inkml:trace>
  <inkml:trace contextRef="#ctx0" brushRef="#br0" timeOffset="329882.0456">5968 8603 2129 0,'0'0'279'0,"0"0"-166"16,0 0-35-16,0 0 9 0,0 0 9 0,129-20 1 15,-111 20-21-15,-2 0-31 0,-4 0-28 0,0 0-17 16,-2 0-13-16,-2 1-22 0,0 2-35 15,-5-1-73-15,-3 1-166 0,0-2-649 0,0 2-531 16</inkml:trace>
  <inkml:trace contextRef="#ctx0" brushRef="#br0" timeOffset="330471.4933">2734 9874 506 0,'0'0'671'0,"0"0"-419"16,0 0-69-16,0 0-40 0,0 0-12 0,0 0 28 15,0 0 12-15,0 0 6 0,0 0-16 0,0 0-36 16,0 0-37-16,8 129-22 0,-5-97-25 15,-3 1-13-15,0 4-5 0,0 2-7 0,-1 0 0 16,-5 2-5-16,3-3-6 0,-1-2-4 16,1-3-5-16,3-4 0 0,0-2-5 0,0-6-9 15,0-1-22-15,3-8-41 0,3-2-80 0,1-5-181 0,-3-3-589 16,2-1-453-16</inkml:trace>
  <inkml:trace contextRef="#ctx0" brushRef="#br0" timeOffset="330751.0842">2903 9743 980 0,'0'0'538'0,"0"0"-238"0,0 0-63 0,0 0-26 16,0 0-27-16,126 21-23 0,-94-3-36 0,0 5-23 15,3 5-18-15,-4 6-16 0,-5 4-15 16,0 3-13-16,-8 3-12 0,-7 4-7 0,-7 3 1 16,-4 4 1-16,-11 4 1 0,-8 1-2 15,-4 0-9-15,-4-4-4 0,-3-4-3 0,-1-3-2 16,-1-6 1-16,0-4-3 0,-1-5-2 0,0-4-1 16,2-3 2-16,1-5-2 0,3-6 1 0,2-3-3 15,4-4-12-15,6 1-12 0,2-4-24 0,4-3-31 16,5-2-41-16,2-1-67 0,2 0-117 0,0 0-280 15,2 0-935-15</inkml:trace>
  <inkml:trace contextRef="#ctx0" brushRef="#br0" timeOffset="331728.6476">3827 9680 935 0,'0'0'447'0,"0"0"-122"0,0 0-82 0,0 0-75 16,0 0-55-16,0 0-46 0,0 0-35 0,0 0-11 15,0 0 13-15,0 0 21 0,0 0 25 16,0 0 8-16,0 0-10 0,4 130-10 0,-2-93-15 16,0 2-6-16,1 1-7 0,-1 1-11 0,2-1-8 15,0 2-10-15,-1-1-5 0,-1 1 1 16,-1 1 6-16,-1-1-1 0,0-2 4 0,0-5 0 16,0-6-11-16,3-2 6 0,-3-6-6 0,2-1-3 15,0-4 5-15,-1-3-8 0,0-3 3 0,0-4-1 16,1-1 0-16,-2-4 6 0,0-1 15 0,0 0 21 15,0 0 6-15,0-7-3 0,0-5-17 0,0-2-21 16,0-7-6-16,0-4-8 0,0-2 6 16,-2-3 0-16,1-3-2 0,0-4 4 0,0-1-4 15,-1-2 0-15,2-2 1 0,-1 1 1 0,1-3-4 16,0 1 1-16,0 1 2 0,4 0-1 0,0 2 3 16,0 2 2-16,0 4-2 0,-1 5 4 15,0 7-2-15,1 5-1 0,-1 5 1 0,-1 5-5 16,2 3-7-16,1 2-6 0,-3 2-7 0,6 3 1 15,-1 5 4-15,2 3 7 0,5 6 5 16,-3 7 3-16,5 4-2 0,-2 5 1 0,3 0 4 16,-3 3-4-16,3-1 4 0,0 0-1 0,-1-1-4 15,-4-2 6-15,3-2-4 0,-5-4 1 16,0-4-1-16,0-5-4 0,-4-5 0 0,0-5 3 16,-2-1 4-16,1-6 6 0,-2 0 5 0,3-7 1 15,-1-4-5-15,1-4 0 0,0-5-5 0,1-2-2 16,-1-2 4-16,-1-4-3 0,-3-1 2 0,2-1 1 15,-2-2-1-15,0-2 3 0,0 0 0 16,2-2-1-16,0-2-1 0,3-1-1 0,1 2-3 16,-1-1 0-16,1 5 5 0,3 4-1 0,-4 6 5 15,-1 5 3-15,1 7-8 0,1 6 3 0,-1 3-8 16,-1 2-6-16,3 9 4 0,-1 5-3 16,1 6 1-16,0 7 4 0,0 7 0 0,-1 5 2 15,-2 7 2-15,-2 4 1 0,0 2-2 16,-2 0 3-16,0-1-2 0,-1-1 0 0,1 1 3 0,2-5-5 15,-2-1 2-15,0-2 3 0,0-4-6 16,1-3 6-16,-1-4-4 0,1-5-3 0,-1-4 2 16,1-3-6-16,1-5-1 0,-2-2-3 0,3-4-5 15,-3-2-7-15,1-3-17 0,-1-1-18 16,1-3-31-16,-1 0-34 0,2-4-61 0,4-4-110 16,-1 1-262-16,-3 1-746 0</inkml:trace>
  <inkml:trace contextRef="#ctx0" brushRef="#br0" timeOffset="332472.0212">4859 9861 2129 0,'0'0'288'0,"0"0"-271"0,0 0-11 16,0 0 25-16,0 0 27 0,0 0 18 0,-137 117 16 15,120-94-1-15,2 2-14 0,4 2-11 16,3 1-16-16,4 1-13 0,4 0-9 0,0 0-7 15,5-3-8-15,6-2-2 0,6-5 1 0,3-1-2 16,2-6 1-16,3-3 1 0,1-4-6 16,-1-4-1-16,-1-1-1 0,-1-6-1 0,-2-3 0 15,-3-5-4-15,-1-4-1 0,-4-3-3 0,-3-1 1 16,-3-2 1-16,-4-2 0 0,-3 1 0 16,-1-2-2-16,-8 0 2 0,-4 3-1 0,-2 1 1 15,-3 2 5-15,-2 4-2 0,0 1 5 0,-3 4 4 16,1 1-5-16,1 4 6 0,1 3-1 0,1 2-1 15,4 2 0-15,3 0-4 0,3 3-3 16,3 3-4-16,2 3 2 0,3 1-1 0,1 4 2 16,0 1 1-16,7 2-3 0,3 0 1 0,7-1 0 15,2-2-1-15,3-3 4 0,4-2-3 0,1-5 1 16,2-1 1-16,-2-3 0 0,-2 0 1 0,-2-7 4 16,-2-2 2-16,-3-3-3 0,0-2 3 15,-3-1-2-15,-3-2-2 0,-2-2 5 0,1-1-4 16,-2-1 1-16,-1 0-2 0,-1 1-2 15,1 0 3-15,-2 4 1 0,-1 2 1 0,0 5 1 16,0 2-4-16,1 3-2 0,-1 3-6 0,0 1-1 0,2 0-1 16,1 5 2-16,2 5 6 0,0 3-5 15,0 4 2-15,0 0 1 0,-1 5-3 0,-3 2 4 16,0 0-3-16,0 2 0 0,-3 1 0 0,-2 3-1 16,-1-2 3-16,-3 1 2 0,-4 0-4 0,1-3 0 15,-2-3-5-15,2-7 1 0,2-4 2 16,-2-5 2-16,5-2 8 0,-2-5 0 0,1 0 6 15,0 0-3-15,-1-7-1 0,0-3 0 0,-1-2-5 16,1-4 5-16,0-4-5 0,2-1-2 16,1-3 0-16,0 0-1 0,3-2 5 0,1 1 2 15,3 2 2-15,2-2-5 0,2 2-1 0,0-1-1 16,4 1-2-16,0 0 3 0,4 1-3 16,-1 1-1-16,2 2-1 0,0 4-3 0,-3 5 3 15,1 4-1-15,-3 6 0 0,-1 0 0 0,-4 9-1 16,-3 4-2-16,-1 4 2 0,2 2 4 0,-6 3 1 15,0 4 0-15,-2 0 1 0,0 1-4 0,0 2 2 16,-1 1 1-16,-1-1-2 0,-1 0 3 16,1-3-2-16,-2-2-3 0,4-3-1 0,0-4-6 15,0-2-2-15,0-6-9 0,5 0-12 0,-1-4-25 16,-1-1-46-16,3-3-54 0,-2-1-113 0,3-3-247 16,0-2-592-16,-3 1 126 0</inkml:trace>
  <inkml:trace contextRef="#ctx0" brushRef="#br0" timeOffset="332874.116">5621 9800 1968 0,'0'0'-6'0,"0"0"-44"0,0 0 22 0,0 0 35 0,0 0 32 15,0 0 25-15,0 0 22 0,0 0 15 0,0 0 10 16,0 0-4-16,0 0-11 0,0 0-16 15,0 0-12-15,0 0-4 0,137 102-7 0,-105-102 0 16,-1 0-8-16,-2-2-13 0,-1-4-8 16,-6-2-6-16,-3 0 2 0,-2-6 3 0,-3-1 1 15,-2-1 0-15,-3-2-6 0,-2-2-3 0,-5 1-5 16,-2-2-4-16,0 2 1 0,-4 1-1 0,-3 1 1 16,-5 2 1-16,-2 0-1 0,1 2 6 0,-2 3 1 15,0 1 2-15,-1 3 0 0,1 2-6 16,-1 4-3-16,1 0-3 0,-3 8-1 0,4 5-3 15,-4 1 1-15,3 3-2 0,0 4-3 0,4 1-1 16,-1 2-2-16,3 4 2 0,0 1 2 16,3 1 0-16,2-1 0 0,3 0-3 0,1-1 0 15,2-4 1-15,7-1 3 0,-1-2 1 0,1-3-3 16,2-2 0-16,0-1-2 0,0-3-1 0,1-2 3 16,1-1-6-16,2-3-7 0,-3 0-18 0,3-3-23 15,0-1-34-15,-1-2-55 0,0 0-57 16,-3 0-115-16,-4-2-305 0,-1 0-898 15</inkml:trace>
  <inkml:trace contextRef="#ctx0" brushRef="#br0" timeOffset="333569.0837">6213 9700 1997 0,'0'0'60'0,"0"0"-68"16,0 0-1-16,0 0 42 0,0 0 63 15,0 0 53-15,0 0 13 0,0 0-15 0,0 0-34 16,0 0-25-16,0 0-21 0,0 0-17 0,-29 118-10 16,37-96-12-16,1 1-4 0,4-2-3 0,3-3-1 15,2-1 0-15,4-3-3 0,0-2 3 16,0-4 0-16,0-4 0 0,-1-1 2 0,0-3-4 16,0 0-3-16,-1-6 0 0,-1-2-3 0,0-2 4 15,-5-3 1-15,2-2 1 0,-4 0-3 16,-2-2-1-16,0-3 2 0,-2 0-4 0,-4-3 5 15,2-1-4-15,-3 0-5 0,2 2 1 0,-2 0-4 16,-1 1 5-16,-1 0 4 0,1 2 4 0,2 1 2 16,-2 2-1-16,-1 1-1 0,0 4-1 15,2 0 1-15,0 4 1 0,-2 3-5 0,0 1-2 0,-1 2-6 16,0 1-3-16,0 0 0 0,0 0-4 16,0 0 1-16,0 0-7 0,0 1-1 0,0 5 1 15,1 3-2-15,0 4 10 0,0 1 2 16,1 2 0-16,2 1 1 0,-2 1-4 0,-1 1-2 15,3 1 1-15,0 1 3 0,-3 0 0 0,1 4-2 16,1-2 3-16,-1 4-3 0,-2-1-2 0,0 2 3 16,0 1-2-16,0 1 3 0,0 1-2 0,-2 2-2 15,0 3-1-15,0 1-2 0,0 1 5 16,-4 2 0-16,2 0 1 0,-5 3-2 0,3 2-1 16,-1-1 2-16,-1 0-1 0,-1 0 2 0,5 0-1 15,-3 0-3-15,4-1 0 0,-4 1-3 0,4-1 5 16,-5-2 1-16,-1-1 0 0,0 0-1 15,-3-2-5-15,1-3 1 0,-6-1 1 0,3-5-1 16,-5-2 4-16,-1-4 1 0,0-5 0 0,-3-4 0 16,-3-3 0-16,3-5 1 0,-2-3 1 15,0-3 3-15,0-4-3 0,2-3 1 0,1-5-1 16,3-2 0-16,6-3 1 0,0-1 1 0,4-5 3 0,3-1 1 16,6-2-2-16,0-3 1 0,6-2-2 15,4-1 3-15,3-3-2 0,4 1-3 16,4-3 1-16,1-2-4 0,4-4 4 0,0-2 0 15,4-3 1-15,5-2-3 0,1 1-3 0,4-2 0 16,1 3-3-16,0 0 0 0,-1 4-1 0,0 5-4 16,-7 4-4-16,0 6-12 0,-6 2-13 0,-3 6-25 15,-5 2-45-15,-2 5-66 0,-5 1-155 0,-4 5-641 16,-5 3-694-16</inkml:trace>
  <inkml:trace contextRef="#ctx0" brushRef="#br0" timeOffset="346867.2372">5523 8934 0 0,'0'0'0'0,"0"0"0"16,0 0 0-16,0 0 0 0,0 0 0 0,0 0 0 15,0 0 0-15,0 0 0 0,0 0 94 16,0 0 39-16,0 0-13 0,0 0-19 0,-1 1-27 16,-2-1-27-16,0 0-23 0,2 0-20 0,-1 0-5 15,0 0-4-15,-1 0-1 0,0 0-6 16,1 0 1-16,-1 0-2 0,1 2 2 0,-2-1 2 15,2 0-1-15,-2 2-12 0,-1-3-30 0,3 2-42 16,-4-1-47-16,3 2-27 0,-4-2 126 0,4 0 42 16,2 0 0-16,-2 1 0 0,2-2 0 0,-2 0 0 15,2 1 0-15,0-1 0 0,0 0 0 16,0 0 0-16,-1 0 0 0,1 0 0 0,-1 0 0 16,1 0 0-16,0 0 0 0,0 0 0 0,1 0 0 15,0 0 0-15,-1 0 0 0,-2 0 0 0,-1 0 0 16,1 0 0-16,0 0 0 0,-1 0 0 0,2 0 0 15</inkml:trace>
  <inkml:trace contextRef="#ctx0" brushRef="#br0" timeOffset="348033.674">5310 8997 0 0,'0'0'0'0,"0"0"0"16,0 0 0-16,0 0 256 0,0 0 9 15,0 0-15-15,0 0-34 0,0 0-25 0,0 0-29 0,0 0-14 16,0 0-19-16,0 0-16 0,0 0-20 15,0 0-21-15,16-20-9 0,-13 19-12 0,-2-1-3 16,0 0-7-16,1 0-4 0,1 1-1 0,1-3-4 16,0 1 0-16,3-1-1 0,-2 0-3 0,1-2 0 15,2 0-6-15,0 1-1 0,0-3-3 16,-1 3-1-16,2-2 0 0,1 0-1 0,0 0-2 16,-2-1-2-16,1 0-2 0,0 0 1 0,-2 1 0 15,2-1 0-15,1 0-1 0,-1-1-3 16,1-1 0-16,2-1 0 0,-2 0 3 0,0 2 3 15,1-1 4-15,-1 1-4 0,-1-1-1 0,2 0 0 16,0 1-6-16,1-1 3 0,0 0-3 0,0-2 1 16,-1 1 3-16,0 0-4 0,-1 1 3 0,1-2 1 15,-1 2-1-15,0-1 7 0,1 0-6 16,-1 0-2-16,-1 0-1 0,2 1-2 0,-2-1 3 16,1 0 2-16,0 0-1 0,-1 1-1 0,-1-1-2 15,-1 0 0-15,2 0 0 0,-1 0 3 0,-2 1-1 16,-1 0-3-16,3-1 0 0,-5 1-5 0,2-1 6 15,-1 2 0-15,-2-1 1 0,2 1 3 16,-1 0-8-16,-2-1 1 0,1 0 0 0,-2 3-2 16,0-1 4-16,0 0-1 0,0 1-1 0,0-2-2 15,-2 1-1-15,-3-2-2 0,0 2-2 0,-4 2 2 16,-1-1-9-16,0 1 0 0,-1 0 1 16,-1 1-2-16,-2 3 9 0,-1 1 2 0,1 1 3 15,-2 0 3-15,3 1-1 0,-5 5 2 0,4 3 2 16,-3 1 4-16,5 1-2 0,-4 0-3 15,5 2-1-15,1 0-5 0,3-1 4 0,2 0 0 16,5 2 2-16,0-1 4 0,0 1 0 0,3-2 3 16,5 2 1-16,2-3-2 0,0 1 3 15,3-2-1-15,3-1 0 0,-2-1-1 0,4-2 0 16,2-1 0-16,1-2 0 0,-1 1 4 0,3-3-5 16,1 1-2-16,0-2-2 0,-3 0-3 0,1 0 3 15,-1 0 3-15,-2 0 0 0,1 0 1 16,-1 0-3-16,1 1-3 0,-1 1-1 0,-5 0 1 15,3 0-3-15,-6 1-2 0,0-1-1 0,-2 2-4 16,-3 0 5-16,0 1 0 0,1 2 2 0,-2-2 1 16,1 2-3-16,-3 0-2 0,2 1 0 0,-2 1 1 15,-2 1 3-15,0-2-1 0,-1 2 2 16,0 0-2-16,0 0 1 0,0 2 2 0,0-1-1 16,-2 1 5-16,0-2-5 0,-4 2 1 0,2-2-2 15,-3 1-1-15,0 0 4 0,0-1 1 0,-2 0 2 16,1 0-3-16,-3-2 1 0,1 0 2 15,0 1-3-15,-1-2 4 0,1 1-2 16,-3-1-2-16,-3-1 3 0,-3 0-2 0,1 2 3 16,-6-1 3-16,0-2-1 0,-4 0 3 0,-3-2-7 0,1 0-1 15,1-2 3-15,0 0 0 0,5-1 5 16,-1 0-1-16,1-1 1 0,4-3-6 0,4-1 0 16,0 0-1-16,2 0-1 0,0 0 1 15,4-1-2-15,3-1-1 0,1 1-4 0,-2 1-2 0,6 0-2 16,0 1 0-16,0 2-7 0,2 0-20 15,0-1-21-15,0 2-34 0,2 0-42 16,0 1-42-16,4-1-70 0,0 1-103 0,1 0-279 0,-4 0-829 16</inkml:trace>
  <inkml:trace contextRef="#ctx0" brushRef="#br0" timeOffset="349143.5913">5391 8985 0 0,'0'0'0'0,"0"0"0"0,0 0 0 16,0 0 22-16,0 0 246 0,0 0-14 15,0 0-56-15,0 0-76 0,0 0-61 0,0 0-50 16,0 0-64-16,0 0-154 0,0 0-292 0,0 0 322 15</inkml:trace>
  <inkml:trace contextRef="#ctx0" brushRef="#br0" timeOffset="351115.6383">2379 9229 0 0,'0'0'0'0,"0"0"0"0,0 0 0 16,0 0 0-16,0 0 75 0,0 0 42 15,0 0-39-15,0 0-33 0,0 0-28 16,0 0-12-16,0 0-5 0,0 0-5 0,0 0-2 0,0 0-3 16,-19 10 2-16,11-7 4 0,4-1 4 15,-2 0-2-15,-3 1-14 0,2-1-27 0,-2 2-40 16,-1-1-29-16,-2 0 65 0,-2 2 47 0,4-2 0 16,-2 0 0-16,2 0 0 0,1 0 0 0,0 0 0 15,5-1 0-15,0 0 0 0,1 0 0 16,3-2 0-16,0 1 54 0,0-1 102 0,0 0 15 15,0 0 10-15,1 0 27 0,4 0 19 0,-2 0 9 16,6-1-5-16,0-2-23 0,1 1-30 0,4-2-27 16,2 0-18-16,2-2-25 0,3 1-24 15,0-1-20-15,0 1-15 0,1 0-6 0,-1 1-4 0,2-1 5 16,5 0-4-16,1-1-4 0,2 1-4 16,1 0-10-16,2 1-1 0,2-1-4 15,-1 0-4-15,3 0-1 0,-1 0-5 0,-2 1 0 16,2-1-2-16,-1 0-1 0,0 0 0 0,0 0-3 0,-1-1 2 15,1 0-4-15,1 1 5 0,0-1 1 16,0-1 1-16,1 1 5 0,2-1-8 16,0 0-2-16,2 2-1 0,-1-2-2 0,-1 0 5 15,0 1 0-15,-2 1 1 0,-2-1 0 0,0 1-3 0,-3 1 3 16,3-1-2-16,-3 0 5 0,-1 2-9 16,1-1-2-16,-4 1 1 0,4 0-5 0,-3 1 10 15,1 0 1-15,-3-1 0 0,0 1 0 0,-2 0-2 16,0-1 0-16,-1 1-1 0,3-2 1 15,-1 0 2-15,2 1-1 0,2 0 0 0,1-1-2 16,2 0 3-16,-1-1 1 0,4-1 2 0,-1 0 1 16,1 0-2-16,3 1 1 0,0-1-1 0,-2 2 1 15,2-1 5-15,-4 2-1 0,0-2 4 0,-2 1-4 16,-2 0-5-16,1 1 1 0,-3 1-1 16,-3 0 3-16,2-1-4 0,-5 2-2 0,3 0-2 15,-6-1-2-15,2 0 3 0,1-1 2 16,-1 2-2-16,-3-1 4 0,1-1-3 0,-1 1-1 15,0 0 1-15,1-1-1 0,2-1 1 0,1 1 1 0,2-1 0 16,3 1-3-16,0-1 0 16,-1 1 2-16,1 1 2 0,-1-1 3 0,1 1-3 0,1 0-1 15,0 0 0-15,0 0-4 0,-2 1 5 0,1-1 0 16,-3-1 1-16,3 1-1 0,0-1-1 16,-2 1 0-16,1-1-2 0,3 2 3 0,1-1 0 15,3 0-2-15,-3-1 1 0,1 0-3 0,4-1 2 16,-4 1 1-16,4 0 0 0,-4 0 2 0,2 0-5 15,-1 1 1-15,-2 1-2 0,-2-2 2 16,-3 1 2-16,-3 0-3 0,-1 0 3 0,-5 1-5 16,0 0 1-16,-6 1 3 0,-3-2 0 0,-4 2 0 15,1 0-2-15,-5 0-2 0,-1 0-4 16,0 0-1-16,0 0 0 0,0 0-5 0,0 0-12 16,0 0-11-16,0 0-23 0,0 2-29 0,-1 1-52 15,-2 1-97-15,2-2-271 0,-2 0-583 0</inkml:trace>
  <inkml:trace contextRef="#ctx0" brushRef="#br0" timeOffset="352139.3576">2748 9110 0 0,'0'0'0'0,"0"0"7"0,0 0 444 0,0 0-54 15,0 0-78-15,0 0-87 0,131-31-62 0,-99 23-46 16,3 1-29-16,5-1-17 0,3 0-10 0,4-1-10 16,4 0-13-16,5 0-8 0,6-2-8 15,3 2-4-15,6-2-3 0,3 3-4 0,2 0-4 16,4-2-6-16,2 2-4 0,6-1 1 16,4-1-1-16,4 0 4 0,2 0-2 0,6 1-1 0,1 0 0 15,3-1-2-15,1 1 2 0,1 0-1 16,2 1 2-16,-2-2-1 0,1 0-1 0,-1 1 2 15,-2 0 1-15,-2 1 1 0,-3-1 5 0,-4 1-3 16,-1 0 5-16,-10-1 7 0,-2 1 9 16,-10 0 9-16,-7 1 5 0,-7 0-3 0,-7-1-8 15,-9 1-7-15,-4 1-7 0,-8-1-4 0,-9 1-3 16,-5 1 0-16,-6 1-1 0,-6 0 6 0,-4 2 7 16,-2 1 5-16,-2 1-2 0,0-2-13 15,0 2-22-15,-2 0-36 0,-1 0-29 0,1 0-40 16,-3 0-65-16,-2 0-95 0,-2 3-179 15,4-1-321-15,0 0-73 0</inkml:trace>
  <inkml:trace contextRef="#ctx0" brushRef="#br0" timeOffset="352679.7432">6913 8138 1328 0,'0'0'469'0,"0"0"-189"0,0 0-70 0,0 0-41 16,0 0-34-16,0 0-38 0,0 0-47 0,0 0-28 15,0 0-8-15,0 0 2 0,0 0 14 16,0 0 14-16,0 0 5 0,-2 79-2 16,7-51-7-16,-1 2-10 0,1 2-8 0,-2 1-1 15,3 1-7-15,-3-2 0 0,2 1 0 0,-3 0-1 16,-2-1 12-16,0 1 5 0,0-3 0 0,0-5-3 16,0 0-11-16,0-4-6 0,0-3-5 15,0-2 2-15,0 0-3 0,0-3 0 0,0-1 0 0,0-3-3 16,0 0 4-16,2-2-4 0,-1-3 1 15,1 1-4-15,2-2-10 0,-2 0-2 0,-1 0-11 16,0-2-14-16,1-1-13 0,0 0-21 0,0 0-28 16,-1 0-44-16,0-3-79 0,0-2-190 15,-1 1-493-15,0 1-384 0</inkml:trace>
  <inkml:trace contextRef="#ctx0" brushRef="#br0" timeOffset="353007.1252">6761 8100 1488 0,'0'0'394'0,"0"0"-151"0,0 0-64 16,0 0-22-16,0 0-8 16,0 0-25-16,0 0-25 0,145-68-28 0,-104 65-19 0,3 3-10 15,3 0-10-15,0 5-3 0,-3 3-3 0,1 3 1 16,-1 1-2-16,-5 2 3 0,-4 2 0 15,-6 0-6-15,-8 2 1 0,-4 1-8 16,-8-2-4-16,-5 1 0 0,-4 1-6 0,0-1 5 0,-10-2-2 16,-3 1 1-16,-8-1 6 0,-6-2-1 0,-3-2 2 15,-4-3-1-15,-4-2-1 0,-5-2-5 16,-2-1 0-16,1-3-2 0,3-1-5 0,1 0 3 16,5 0-1-16,8-2-4 0,3-2 6 15,9 0-9-15,4 2-8 0,4 0-15 0,5 1-38 16,2 1-49-16,0 0-69 0,2 0-94 0,6 1-190 0,2 3-547 15,-5 0-256-15</inkml:trace>
  <inkml:trace contextRef="#ctx0" brushRef="#br0" timeOffset="355416.0808">7592 8278 999 0,'0'0'611'0,"0"0"-290"0,0 0-84 0,0 0-27 16,0 0-26-16,-120 35-26 0,100-23-41 0,1 5-33 16,2-3-24-16,4 4-28 0,3 0-8 0,3-2-11 15,4 1-5-15,3 2 6 0,0-3-8 16,1 0-2-16,8 0 1 0,1-4-5 0,3-2 5 16,3-3 5-16,2-2 0 0,-2-4 4 0,4-1-3 15,0 0-3-15,-1-6-1 0,-1-3 4 0,-5-4-3 16,0-1-1-16,-2-3 1 0,-4 0-10 15,2-3 5-15,-7-1 1 0,2 3-2 0,-4-3 3 16,0 3 0-16,0 1 1 0,-3 5 0 16,0 2 2-16,2 4-2 0,-1 2-2 0,1 3-1 15,-3 1-13-15,3 0 1 0,1 5 1 0,0 3 1 16,0 5 13-16,0 2-4 0,0 2-2 16,8 1 4-16,-1 2-8 0,3 0 5 0,2-2 2 0,1 2-2 15,2-3 0-15,0 1-2 0,1-4-2 16,-1-1-3-16,3-3 6 0,-5-3-5 0,5-4 3 0,-6-3 4 15,0 0-5-15,-1-7 8 0,-2-3 0 16,-1-2-1-16,-1-5 7 0,-3-1-8 16,-1-1-2-16,2-4 1 0,-3 0-3 0,0-2 4 0,3-2 2 15,-2-1-1-15,2 0-3 0,0 2 0 16,3 1-1-16,0 5 0 0,-2 3 4 0,4 3-4 16,-1 4 0-16,0 3 0 0,-1 5-8 0,1 2 4 15,-3 0-1-15,2 0-1 0,-1 5 4 0,0 5-1 16,0 3-2-16,-1 2 0 0,-3 4 1 15,-2 2 0-15,-1 4 3 0,0 0-1 0,-1 4-3 16,-3-2 4-16,-2 1 0 0,-1-2-1 0,4-1 5 16,0-4-6-16,3-3-2 0,0-5 2 0,4-2-4 15,3-4 5-15,1-5 4 0,2-2 1 16,3 0 3-16,-1-6-1 0,6-2-3 0,0-3 0 16,-1-3 4-16,5-2-4 0,0-3 1 15,-1-1 0-15,1 0-6 0,0-3 4 0,-1-2 0 0,1-2 0 16,0-1 4-16,1 2-4 0,-2 2 0 0,-1 2 0 15,-6 4 0-15,3 1 2 0,-7 6 3 0,-4 2 1 16,1 3 1-16,-5 2 5 0,-1 2-4 16,-1 1-3-16,0 1-5 0,0 0-10 0,0 3 1 15,-4 4 3-15,-4 2 0 0,0 5 10 16,-4 2-1-16,2 2 0 0,-1 1 0 0,0 3-1 0,1 2-4 16,1 4 0-16,2-1 0 0,3-2-2 15,2-2-3-15,2-3-4 0,3-6-5 0,8-2 2 16,0-5 2-16,4-5 5 0,-2-2 6 0,-3 0 0 15,2-3 2-15,-3-5 0 0,0-3-4 16,-1-2 2-16,-4-5 2 0,2 0 0 0,-4-3 0 16,-1 1-1-16,-1-3-2 0,0 1 1 0,-2 3 4 15,-4 2 0-15,4 2 2 0,-2 2 0 0,-2 4-3 16,4 1 2-16,0 3 2 0,-2 2-1 0,4 2 1 16,0 0-7-16,0 1-9 0,0 1-3 15,0 3 2-15,4 5 6 0,-1 0 5 16,4 4 4-16,-3 1-3 0,4 2-2 0,0 2-1 15,-2 1 0-15,3 1 2 0,0 2 0 0,1-4 0 16,0 0 0-16,1-5 0 0,0-4 0 0,4-3 5 16,-3-2 0-16,1-4 3 0,-3 0 2 0,0-8 1 15,0 0 0-15,-1-5-1 0,-1-2-2 16,-2-3-1-16,2-1 0 0,1-3-4 0,-2 1 2 16,-2 0 0-16,4 0-2 0,-2 0 3 0,-2 3-3 15,3 1-2-15,2 2 0 0,-2 4-3 0,-3 3 0 16,3 2 0-16,1 3-2 0,-2 3-4 0,-2 0-1 15,4 5 1-15,0 5 1 0,0 0 3 0,-2 3 3 16,0 2-2-16,2 2 1 0,-6 1-3 16,3-1 1-16,-5 2 2 0,1-1-1 0,-2 1 4 15,0 1-2-15,0-1-4 0,-2-2 0 0,-5-1 0 16,4-4 2-16,0-5 2 0,-2-3 2 0,4-1 6 16,1-3 7-16,0-3 3 0,0-3-3 15,0-6-3-15,4-3-8 0,0-4-3 0,0-1 1 16,3-2-4-16,1-1 2 0,0 1 3 15,3 1-1-15,-1 1-1 0,3 1-2 0,-2 3-1 0,2 2-2 16,2 2 1-16,-2 2-1 16,-2 4-1-16,0 3 1 0,-2 3-5 0,1 0-2 0,-1 4 3 15,-2 3 1-15,-3 2 3 0,2 2 1 16,-2 1-3-16,-3 2 1 0,0 1-1 0,-1-1 4 16,0 3 1-16,0-1 2 0,-2 2 0 0,-6-3-3 15,4 0-1-15,-2-2-1 0,3-3 3 16,0-4 4-16,1-5 7 0,2-1 6 0,0-4-2 0,0-8-2 15,3-2-4-15,0-2-7 0,4-2 1 0,-2-2-2 16,5 0-1-16,-1 1 1 0,2 1-1 16,4 0 2-16,-3 2-1 0,1 2 1 0,0 3-2 15,0 0-1-15,-1 4 0 0,-1 3-2 0,-2 3 4 16,1 1-4-16,-1 1-3 0,-2 6 0 0,0 3-2 16,1 2 5-16,-2 2 2 0,0 0 2 0,0 3 0 15,0-1 0-15,1-1-2 0,1 1-1 16,-3-1 2-16,5-1 2 0,-1-1-2 0,1-5 3 15,0-1-3-15,2-2 1 0,0-4 5 16,1-1-1-16,-3-1 6 0,1-6-4 0,0-2 0 16,-2-1-1-16,0-4-6 0,-2 0 6 0,1-2-1 15,-1-1-1-15,-4-1 3 0,-2 0-5 0,-1 1 2 16,0-2-2-16,-1 3 4 0,-2 2-2 0,-4 1-2 16,1 2 1-16,-1 2-9 0,0 3 8 15,3 2-1-15,-2 2-2 0,4 2 3 0,-3 0-6 16,0 6-2-16,-2 2 3 0,4 4-2 0,0 2 6 15,-2 1 0-15,4 3-1 0,1 0-2 0,0 2 0 16,0-1 1-16,0 1 0 0,1 1 4 0,4-3-5 16,-2 1-3-16,4-5 0 0,1-1-3 15,2-5 7-15,4-1 5 0,1-6 3 0,3-1 2 16,2 0-3-16,2-4-3 0,1-3-4 0,0-3 2 16,1 1 1-16,0-4 0 0,1-1 1 0,-2-1-5 15,3-2 4-15,-2-3 0 0,0-1 1 0,-1-2 6 16,-2-2-7-16,-1-1 0 0,0-3-1 15,-5-2-1-15,4-3 4 0,-3 1-2 0,-1-3 0 16,2-2-2-16,-3-1-2 0,-1-4 2 16,-1 2-2-16,-4-2 2 0,-2 0-2 0,-5-1-1 15,-1-1-1-15,0 1 0 0,-3 2 3 0,-5 2 1 16,-3 6 2-16,0 3 1 0,-4 4 1 0,2 4-1 16,1 6 2-16,0 5 3 0,3 5-1 0,1 5-3 15,-1 2-2-15,4 8-5 0,-3 6 1 16,0 7 3-16,-3 4 0 0,2 5 3 0,0 7-3 15,3 4-1-15,-3 4 0 0,0 4-1 16,1 2 2-16,-2 0 1 0,5 1 0 0,-1 0 1 0,6 0-1 16,0-4 1-16,0-2-1 0,4-3 0 15,2-4 0-15,5-3-3 0,-1-3 3 0,3-4-6 16,4-5 6-16,1-5 5 0,2-3 2 0,1-4 5 16,2-4-4-16,2-6-5 0,0-2-1 0,-1-1 3 15,0-8 0-15,0-1 0 0,-4-6 1 16,0-2-5-16,-1-3 0 0,-6-3 2 0,-1-1-1 15,-1-2 6-15,-4 0-5 0,-1 0-1 0,-4 1-3 16,-2 1-3-16,0 1 5 0,-8 2-1 16,1 2 4-16,-2 4 1 0,-1 3-4 0,0 4 2 15,-1 1-2-15,3 6 1 0,0 2-1 0,-1 2-3 16,-1 9-1-16,3 2-1 0,-1 3 2 0,0 4 3 16,0 4 0-16,1 0 7 0,4 4-7 15,2 2-2-15,0 0-3 0,1 2-6 0,1-1 7 0,4-3-1 16,4-3 1-16,4-5 1 0,-1-2-2 15,1-4 4-15,3-4-1 0,-2-4 5 0,0-2-3 16,0-4 0-16,0 0-2 0,1-4-2 0,0-5 4 16,0-1 1-16,0-5 1 0,0-1 2 0,0-1-5 15,1-1 0-15,-1-3-1 0,1 0 1 16,-1 0 0-16,3 0 0 0,1 0 0 0,0 1-3 16,-1 0 0-16,2 5 2 15,0-1-2-15,-3 5 7 0,1 3-6 0,-6 2-1 0,-1 5-3 0,-2 1-5 16,-4 0 4-16,-1 6-2 0,-2 3 2 15,-2 2 0-15,0 5 2 0,-2 2 3 16,-5 2 0-16,3 2 3 0,-3 1-4 0,2 2-1 0,0-1 1 16,3 0-4-16,1-2 6 0,1-3 0 15,3-1 1-15,5-5 6 0,3-2-7 0,0-4 0 0,3-1 0 16,0-4 0-16,-1-2 5 0,3-1-1 16,-2-6 2-16,3-3-5 0,-4-4 1 0,1-2 1 15,-3-2 0-15,2-2 4 0,-2-3-4 0,-1 0-2 16,1-2 0-16,-2 0-3 0,1 2 5 15,0-1 1-15,1 2-3 0,-1 0 1 0,3 4-3 16,-3 1 0-16,2 3 1 0,0 4 3 0,-3 4-3 16,-1 3-1-16,2 3 1 0,-3 0-7 15,-2 3 5-15,1 6 0 0,-2 2 1 0,-2 5 7 16,1 0-6-16,-3 5 2 0,0 0-1 16,-7 3-4-16,1 0 5 0,-1 2-2 0,-3 1 2 15,-4 0-1-15,1-2 0 0,1 0 1 0,0-5-2 0,1 0 4 16,0-5-4-16,-1-2-2 0,0-3 2 15,0-2-5-15,1-3 3 0,-2-1-8 0,-1-4-14 16,1 0-23-16,1-2-30 0,1-5-34 0,0-2-56 16,3-1-111-16,2 2-360 0,3 3-979 0</inkml:trace>
  <inkml:trace contextRef="#ctx0" brushRef="#br0" timeOffset="355624.9951">9327 7719 1700 0,'0'0'199'16,"0"0"-45"-16,0 0 22 0,0 0 30 15,0 0 0-15,0 0-44 0,0 0-44 0,0 0-40 16,0 0-25-16,0 0-16 0,149-60-15 0,-95 60-7 0,5 0-9 16,6 0-6-16,0 1-5 0,0 2-12 15,-3-1-17-15,-2 0-44 0,-4 0-82 16,-4-1-131-16,-15-1-274 0,-14 0-751 0</inkml:trace>
  <inkml:trace contextRef="#ctx0" brushRef="#br0" timeOffset="355896.6286">10911 7829 2760 0,'0'0'139'0,"0"0"-77"16,0 0-8-16,0 0 23 0,0 0 26 0,0 0 11 15,0 0-15-15,0 0-33 0,0 0-27 0,0 0-16 16,0 0-12-16,0 0-6 0,0 0-4 16,0 0-1-16,58-31-5 0,-50 31-10 0,-2 3-14 15,0 0-37-15,-2 4-54 0,0 0-78 0,-3 0-140 16,0 0-369-16,-1-3-916 0</inkml:trace>
  <inkml:trace contextRef="#ctx0" brushRef="#br0" timeOffset="356032.442">10790 8176 2491 0,'0'0'87'0,"0"0"-80"0,0 0 16 15,0 0 27-15,0 0 23 0,0 0 5 0,0 0-9 16,0 0-24-16,0 0-24 0,0 0-19 0,0 0-22 15,0 0-60-15,0 0-129 0,102-5-422 16,-99 3-956-16</inkml:trace>
  <inkml:trace contextRef="#ctx0" brushRef="#br0" timeOffset="356159.9381">11100 8051 1789 0,'0'0'262'0,"0"0"-192"0,0 0 11 0,0 0 30 0,0 0 7 16,125 0-8-16,-109 0-46 0,-4-2-46 16,1 1-38-16,-5 1-91 0,0-1-289 0,-4 1-1122 0</inkml:trace>
  <inkml:trace contextRef="#ctx0" brushRef="#br0" timeOffset="357052.3418">2406 11289 1215 0,'0'0'327'16,"0"0"-79"-16,0 0-40 0,0 0-29 0,0 0-15 15,0 0-20-15,0 0-24 0,0 0-26 0,0 0-21 16,0 0-18-16,139-48-12 0,-113 50-6 0,-2 5-7 15,-3 4-1-15,-1 1-10 0,-9 4-4 0,-2 5-7 16,-6 0-6-16,-3 5 3 0,-5 2-2 16,-8 1 3-16,-5-1-2 0,-6 1-2 0,-1-1-1 15,-5 1-1-15,-1-1 2 0,-1 0 1 0,3-2 0 16,1-4-1-16,7-2-2 16,9-5 0-16,2-6 0 0,5-2 4 0,5-5 8 0,0-1 4 15,4-1 15-15,6 0 8 0,3 0 4 0,7-3-1 16,7-4-11-16,4 1-10 0,3 0-9 0,3-1-5 15,-3-1-3-15,2 3-2 0,-4 0-2 16,-2 1-10-16,-4 1-22 0,-1 0-42 0,-1-1-57 16,-4 0-84-16,4-1-213 0,-7 3-638 0,-7-1-283 15</inkml:trace>
  <inkml:trace contextRef="#ctx0" brushRef="#br0" timeOffset="357305.534">2964 10904 1714 0,'0'0'451'0,"0"0"-145"0,0 0-78 0,137 110-58 16,-110-72-34-16,-7 6-39 0,-7 2-28 15,-11 3-22-15,-4 0-14 0,-12 0-4 0,-5-2-11 16,-5 0-2-16,-4-4-5 0,-2-2-7 15,-3-3 2-15,-1 0-3 0,-5-5 1 0,2 1-3 16,1-7-6-16,2-3-4 0,4-3-7 0,4-6-9 16,4-3-14-16,4-4-22 0,4-2-28 0,5-3-43 15,3-1-73-15,4-2-148 0,2 0-578 0,0 0-547 16</inkml:trace>
  <inkml:trace contextRef="#ctx0" brushRef="#br0" timeOffset="357752.561">3741 10968 1456 0,'0'0'315'16,"0"0"-91"-16,0 0-6 0,0 0 0 0,0 0-11 15,0 0-38-15,-117 81-35 0,93-56-23 0,-1 5-17 16,2 2-20-16,2 1-12 0,3 2-21 16,5 0-11-16,6 0 0 0,5 1-15 0,2-2 0 15,2 0-6-15,8-2-5 0,1-1 5 16,5-5-4-16,1-2 3 0,4-4 3 0,3-3-5 16,5-4 2-16,1-5-2 0,2-2 3 0,1-2-6 15,1-4-5-15,-1 0-17 0,-1-4-39 16,0-2-46-16,-2-1-89 0,-1-4-202 0,-9 2-670 15,-5 3-590-15</inkml:trace>
  <inkml:trace contextRef="#ctx0" brushRef="#br0" timeOffset="358303.257">4177 11375 2018 0,'0'0'100'0,"0"0"-82"0,0 0 53 0,0 0 73 15,0 0 54-15,0 0 19 0,0 0-35 0,0 0-61 16,0 0-51-16,0 0-27 0,0 0-23 16,0 0-4-16,0 0-1 0,0 0-1 0,90-90-2 15,-74 69-1-15,-5-2 3 0,1-1-8 0,-1-2 1 16,-2-1-4-16,0-3-6 0,-4 0 5 0,-1-3-1 16,-4-1 1-16,0-3 2 0,0 1-5 15,-3-3-1-15,-3-1-2 0,-1 1 2 0,-1-2 0 16,0 1 0-16,1 3-1 0,2 1-1 15,0 5 5-15,3 5 1 0,0 4 4 0,1 8 4 0,1 3-9 16,0 6 2-16,0 2-6 0,0 3-10 16,0 0 7-16,0 7-3 0,3 5 5 0,3 5 5 15,-1 5 0-15,3 5 5 0,0 7-2 0,0 5 5 16,-1 3-3-16,-2 6-3 0,-1 3-1 0,-3 3-5 16,-1 3 8-16,1-1-1 0,-1 1 0 15,0-2 5-15,0 4-9 0,0-7 0 0,0-2 0 16,0-5-2-16,0-8 0 0,0-7 2 0,0-6-1 15,0-7-1-15,0-4 2 0,0-6 2 0,0-5 9 16,0-2 16-16,0-3-5 0,0-9-4 16,0-5-7-16,0-4-17 0,0-3 4 0,0-5 2 15,4-3 0-15,1-3 2 0,5-3-2 0,-2 2 2 16,4 1-2-16,0-1 2 0,3 6-2 0,2 2 0 16,0 4 0-16,3 4-4 0,-3 7 5 15,-2 5 1-15,2 4-1 0,-3 4 2 0,1 0-4 16,-1 9-1-16,-2 5 1 0,2 1 0 0,-3 4 3 15,0 1 0-15,-2 4 1 0,-2 0 0 0,0 4-2 16,0-2 2-16,-2 2-3 0,-1-1-2 0,-2 0-15 16,1-3-27-16,-1-3-48 0,5-4-68 0,-4-3-101 15,5-4-195-15,-5-4-571 0,1-3-333 0</inkml:trace>
  <inkml:trace contextRef="#ctx0" brushRef="#br0" timeOffset="359828.0943">5073 10997 2530 0,'0'0'60'0,"0"0"-21"0,0 0 29 16,0 0 29-16,-128 42 14 16,100-27-5-16,3 3-23 0,-2 3-19 0,4 0-19 0,4 4-13 15,0 1-11-15,6 1-10 0,-2 2-3 16,5 0-1-16,3-3-5 0,4-1 1 0,3-5-6 15,6-7-1-15,5-3 2 0,7-5 1 0,-1-4 5 16,3-1-1-16,-1-3 2 0,2-7-3 16,-1-3-1-16,-2-2 0 0,0-5-1 0,0 0 4 15,-4-2-2-15,-1 0 2 0,-4 1 1 0,-1 2-2 16,-2 1 4-16,-3 5 3 0,-3 1 1 0,0 4 4 16,0 3-1-16,0 2-3 0,0 3-9 0,0 0-12 15,0 0-3-15,0 8 0 0,0 1 4 0,0 5 5 16,0 3 4-16,0 2 0 0,2 3-2 15,2 0 1-15,2 2-5 0,2 0 0 0,-1-2-2 16,1-3 1-16,1-1 1 0,1-2 2 16,2-6 3-16,0-2-1 0,1-3 4 0,1-4 1 15,2-1 1-15,-2 0 4 0,0-8 0 0,0 1-2 16,2-3 2-16,-2-3-4 0,1-3 4 0,-1-2 0 16,-2-1 1-16,-1-3-1 0,-1-1-2 15,1-3 1-15,-2 1-2 0,0-3 2 0,1 0-1 0,-3-3-2 16,1-1 0-16,-2-2-5 0,4-2 5 15,-3 1-2-15,1-2-1 0,-1-1 3 0,2-2-4 16,0 1-2-16,-3 0 1 0,0 2-2 16,3-3 3-16,-3 5 4 0,-1 0 0 0,0 4 0 15,-2 5-2-15,-2 4 2 0,-1 4 2 0,0 8 6 16,0 5-3-16,0 2-5 0,-1 3-10 0,-3 4-6 16,-1 7 2-16,-2 9 5 0,-1 5 7 0,-3 5 1 15,-2 6-2-15,0 6-2 0,-3 4-2 0,2 3 2 16,3 2 1-16,1 1 0 0,0 0 0 15,1-1-2-15,4-1 1 0,1-2 0 16,2-5-1-16,0-2 3 0,2-2-4 0,0-4 0 0,2-3 1 16,2-2-3-16,4-5 3 0,2-2-1 0,5-6 0 15,0-4 3-15,5-4 0 0,1-4 1 16,1-3 1-16,4-2 1 0,-3-2-1 0,2-6 0 16,0-3-1-16,-3-3-1 0,5-6 2 0,-4 0 0 15,-2-6 0-15,-2-1 2 0,1-3-4 16,-5 0 0-16,1-3 0 0,-5 1 0 0,1-3 2 0,-3-1-1 15,-1 0 2-15,2-4-4 0,-6 2 1 16,3 0 0-16,-1-1 0 0,-1 1 3 16,3 0-2-16,-2 0-2 0,0 1 2 0,1 1-4 0,-2 1 4 15,3 2 1-15,-5 0-1 0,3 4 2 16,-4 1-3-16,0 6 3 0,0 5-1 0,-1 4 3 0,-1 6 2 16,0 3-4-16,0 3-4 15,0 1-6-15,-1 4-3 0,-4 7 4 0,0 7 4 0,-5 4 3 16,0 8 2-16,-1 4-3 0,-2 5-2 15,2 4 2-15,1 5 0 0,0 2 1 0,3 1 2 16,1 3-1-16,0 2-1 0,3 0 0 0,-2-1-3 16,2-2 2-16,2-2-4 0,1 0 1 0,2-4 0 15,8-3 1-15,3-6 1 0,3-4 2 16,3-6-1-16,1-8 0 0,2-4 0 0,2-6 2 16,2-5 0-16,2-2 2 0,-1-3-2 0,0-2 3 15,2-4 1-15,-2-4-1 0,0-2 5 0,-2-1-6 16,-2-3 2-16,-3-1 0 0,-5-4-1 15,1-2 1-15,-5-1 1 0,0-3 0 0,-2 2 3 16,-2 0-2-16,-5-1 1 0,-1 0-1 0,-1 2-1 16,0 1 0-16,0 1-3 0,0 3 2 15,-2 0-5-15,-2 4 3 0,0 4-1 0,3 1 0 16,-3 5 3-16,1 3-3 0,1-1 0 0,-2 3-5 16,-3 0-2-16,-1 3-1 0,-1 5 0 0,-4 5 4 15,1 3-3-15,-2 3 4 0,1 1 0 0,2 4-1 16,1 2 4-16,3 1-3 0,2 2 0 15,4 1 0-15,1-1-4 0,0-1 2 0,1-2 0 16,5-3-1-16,1-2 1 0,3-5 0 0,0-3 2 16,3-3-2-16,2-4 6 0,0-2-3 0,2-4 0 15,3 0 2-15,-1-2-4 0,2-8 4 0,-1-1-1 16,1-5-2-16,0-2 5 0,-2-5-3 16,1-1 0-16,0-5 0 0,-2 0-3 0,-3-1 0 15,2-2 0-15,-4 0 2 0,3 2-1 0,-2-1 1 16,3-1 1-16,-3 4-3 0,2 2 5 15,-3 5-4-15,-1 5 2 0,-2 3-5 0,-1 4-2 16,-1 6 0-16,-5 1-3 0,3 2-2 0,-3 0 5 16,-1 5-1-16,2 6 3 0,-1 2 2 0,-3 4-2 15,0 3 0-15,-1 4 1 16,-7 0 2-16,-1 5-6 0,0-2 4 0,-3 2 2 0,1 1-1 16,-3 0 4-16,-2-2 0 0,4-1-3 15,0-4 1-15,1-2-2 0,6-6 0 0,4-3 1 16,1-4 0-16,0-3 1 0,0-3 4 0,0-2 10 15,0 0 4-15,1-5 6 0,6-5-10 0,2-3-8 0,0-5-4 16,3-2-11-16,-1-2 8 16,1-3 0-16,-1 2-2 0,1-3 9 0,5 2-5 0,-4 0 0 15,5-2 0-15,1 3-1 0,0-1-2 0,1 3-2 16,1 0 4-16,-1 2-5 0,0 4 4 16,-4 3 0-16,1 3-5 0,-5 3 9 0,0 3-6 15,-3 3-1-15,0 3 2 0,0 5-10 0,-5 4 3 16,1 2 4-16,-4 5 0 0,-1 3 6 0,0 0-2 15,0 4 2-15,-2-1-3 0,-4 0 3 16,3 1-2-16,-4-2-2 0,5-1 2 0,-1-2-7 16,1-3 4-16,0-4-4 0,1-2-10 15,1-3-11-15,0-5-27 0,0 0-38 0,0-4-44 16,0 0-63-16,0 0-245 0,0-3-1210 0</inkml:trace>
  <inkml:trace contextRef="#ctx0" brushRef="#br0" timeOffset="360576.4279">6981 10931 2419 0,'0'0'54'0,"0"0"-28"0,0 0 39 0,0 0 33 16,0 0 25-16,0 0 3 0,-126 44-31 15,112-32-30-15,-1 5-26 0,4 2-12 0,4-1-13 16,1 1-5-16,2-1-1 0,4-3-5 0,0-3 5 15,6-2 5-15,3-4 3 0,2-1 6 0,-1-5-1 16,2 0-4-16,4 0-3 0,-4-3-3 0,2-5-1 16,1-2-2-16,-2-1 2 0,-1-3-4 15,0 0 1-15,1 0 3 0,-3-2-3 0,-1 1 8 16,0 0-4-16,-2 0 1 0,1 2 3 16,-3 0-6-16,1 1 3 15,1 3-3-15,-4 1 0 0,0 3-1 0,1 2 0 0,-2 1-1 0,-1 2-9 16,0 0 2-16,-1 0-7 0,1 5 0 0,0 6 6 15,2 2-4-15,-3 5 5 0,0 1 0 16,-3 4-2-16,0 3 6 0,-1 2-3 0,-2 3 1 16,4 6 2-16,-1 5-2 0,1 5 0 0,1 2 0 15,-1 4 0-15,-2 2-2 0,-3-1-1 16,-2-1 2-16,1 0-3 0,-2-3 2 0,2-1 0 0,0-1 0 16,-2-5 0-16,0 0-4 0,-1-5 2 15,-5-4 0-15,2-3-1 0,-4-5 4 16,-2-5-1-16,-3-4-2 0,-3-5 1 0,2-5-3 0,-3-3 6 15,4-4 0-15,-3 0 1 0,4-5 3 0,0-2-4 16,3-5 1-16,0-1-2 0,5-1 1 16,-2-1 5-16,4 1-2 0,1-4 1 0,5-1-1 15,1 0-3-15,1-1-1 0,4-4 1 0,0 2 3 16,5-3-5-16,4 3 1 0,5-3-3 16,3 0 0-16,4 0 1 0,6-1-1 0,0 0 1 15,7-2-3-15,0 1 2 0,5-3-1 0,2 1 0 16,1-3 1-16,6 0 1 0,3-2-1 0,2-4-3 15,-1-3-1-15,2-1-2 0,0-1 0 16,-3-4 2-16,-5 3-2 0,0 1 1 0,-6-1 3 0,-7 2-4 16,-3 3 11-16,-9 3-2 0,-4 2 4 15,-6 6 1-15,-8 2-4 0,-3 6 5 0,-1 2 1 16,-4 6 1-16,-4 5-2 0,-1 3 0 0,-6 4-1 16,2 1-4-16,-5 8 9 0,-2 7-7 15,-1 3 0-15,-2 5 3 0,5 3-9 0,3 1 5 16,0 4 1-16,7 0-3 0,5 0 8 0,3 1-1 15,1-2 4-15,5 0-2 0,10-4-1 0,-1-3 0 16,5-2-1-16,2-4 2 0,6-1-1 16,-2-2-3-16,3-5-4 0,2-2-7 0,-2-3-8 15,-2-1-13-15,1-3-21 0,-6-1-31 0,0 0-55 16,-2-2-87-16,-8-3-262 0,-3 2-1212 0</inkml:trace>
  <inkml:trace contextRef="#ctx0" brushRef="#br0" timeOffset="361542.2418">2342 12361 641 0,'0'0'522'16,"0"0"-150"-16,0 0-72 0,0 0-62 0,0 0-42 16,0 0-42-16,0 0-32 0,0 0-25 15,0 0-19-15,0 0-14 0,0 0-15 0,0 0-8 16,134-47-7-16,-99 49-3 0,-3 4-3 0,-2 1-9 15,-5 2-5-15,-4 0-5 0,-4 1-6 0,-7 2 0 16,-4 1 1-16,-4-1-3 0,-2 3 0 16,-5 0 5-16,-6 0-1 0,-3 1 2 0,-4 0 2 15,-5 0-9-15,-4 0 1 0,1-3-3 16,-1 1-4-16,1-1 6 0,6-3-2 0,3-2 2 0,6-3 4 16,5-3-1-16,6-1 5 0,0-1-1 15,4 0 0-15,5-3-3 0,6-2-4 0,3-1-2 16,6 1-1-16,4 1 1 0,3 2 0 0,0 2 2 15,0 0 5-15,-2 6-4 0,-4 1 0 16,0 2 1-16,-3 3-3 0,-3 0 8 0,-4 4 1 16,-1 1 4-16,-5 4 9 0,-4 2 1 0,-4 0 2 15,-1-1 0-15,-6 2-1 0,-7-2-3 0,-4 2 6 0,-4-3-1 16,-2 2-5-16,-5-2 4 0,-4-1-7 16,0-3-3-16,0-3-1 0,-2-2-4 0,1-4 0 15,2-1 0-15,2-3-1 0,4 0-1 0,2-4 1 16,2 0-4-16,3 0-7 0,0-4-7 15,5-1-19-15,-1-2-20 0,1-1-23 0,3-1-40 16,4-1-34-16,0-1-70 0,3-2-163 16,0 3-484-16,3 2-683 0</inkml:trace>
  <inkml:trace contextRef="#ctx0" brushRef="#br0" timeOffset="361791.8662">2644 11961 1772 0,'0'0'363'16,"0"0"-135"-16,0 0-34 0,0 0-22 0,0 0-22 15,128 17-20-15,-92 2-32 0,2 6-23 16,1 6-16-16,0 4-12 0,-2 4-3 0,-3 4-5 16,-7 2-7-16,-6 2-13 0,-11 5 0 15,-7 1-7-15,-4 5-2 0,-11 2 2 0,-8 1-10 16,-2 2 0-16,-6 3 0 0,-3-1-7 0,0-2-1 15,-1-5-13-15,1-5-18 0,3-8-25 0,5-7-31 16,4-5-36-16,8-8-39 0,3-4-65 0,3-6-154 16,2-4-584-16,3-5-400 0</inkml:trace>
  <inkml:trace contextRef="#ctx0" brushRef="#br0" timeOffset="362295.106">3756 12072 1149 0,'0'0'426'16,"0"0"-130"-16,0 0-55 0,0 0-40 0,0 0-19 16,0 0-21-16,0 0-25 0,-132 16-19 0,106 5-19 15,-2 5-15-15,1 4-16 0,4 1-14 16,3 3-13-16,7 0-11 0,3 3 0 0,3 1-1 16,3 1-1-16,1-1 2 0,3 1-6 0,7-2-5 15,3 0-4-15,6-1-4 0,-2-4-3 16,6 0-2-16,-1-4 0 0,1-3-2 0,1-6 1 15,-1-1-4-15,2-3 1 0,0-3-1 16,0-2-6-16,1-4-3 0,0 0-18 0,-1-3-22 0,1-2-37 16,1-1-58-16,0-3-91 0,-7 0-244 15,-5-1-1041-15</inkml:trace>
  <inkml:trace contextRef="#ctx0" brushRef="#br0" timeOffset="364120.0385">4388 12218 1965 0,'0'0'40'0,"0"0"18"16,0 0 64-16,-145 75 43 0,101-49 25 0,3-1-22 16,4 2-49-16,3 0-35 0,4 2-23 0,5-1-20 15,5 3-14-15,7 2-8 0,3-2-11 0,5 1-2 16,5-5-3-16,0 1-2 0,11-4 2 15,3-2-2-15,5-4 2 0,4-2 3 0,3-3 4 16,3-3 0-16,3-3 1 0,1-4 2 0,4-3-4 16,-1 0 1-16,1-6-2 0,-4-1-2 15,-2-3 2-15,-3-3 0 0,-4-3 3 0,-4-2 0 16,-1-3-1-16,-3-3-1 0,-5-4-4 0,-2-1 2 16,-4-3-6-16,-3 0 0 0,-2-3 1 0,-1 0-4 15,-6 2 2-15,-5 0-2 0,-4 5 1 16,-3 1 4-16,-4 3 0 0,-3 4 3 0,-4 3 1 0,-1 6 1 15,0 2 5-15,1 5 0 0,-1 3 4 16,1 1-2-16,2 4-3 0,2 5-1 0,4 3-4 16,1 3-4-16,2 2-3 0,5 3 2 0,5 1-2 15,5 1 1-15,4 0 0 0,0 3-2 0,11-2 0 16,2-2 2-16,6-1-1 0,3-2-1 16,2-1 2-16,2-4 0 0,3-2-2 0,1-5 6 15,1-1 0-15,3-3 0 0,-1-2 5 0,1-1-5 16,-2-6 2-16,-1 0 2 0,-2-6-4 0,-3 2 2 15,-2-3-1-15,-3-1 1 0,-2-2 3 16,-2-1-5-16,-2-4 2 0,2 1-6 0,-3 0 1 16,1 3 1-16,-4 2-3 0,-1 4 3 0,-4 2-2 15,1 3 1-15,-4 2-2 0,4 3-3 16,-4 2 1-16,4 0-3 0,-4 1 1 0,4 6 1 16,-4 3-3-16,2 2 3 0,-1 3 0 0,-1 2 0 15,-1 3 2-15,-2 2 3 0,0 0 0 0,0 1-1 16,0 1 4-16,-1 0-6 0,-3 2 0 15,2-4 3-15,-2-1-8 0,1-3 5 0,1-2 0 16,2-5-2-16,-1-3 7 0,1-1-3 0,-2-4 2 16,1-2 0-16,1-1 3 0,0 0 6 15,0 0 3-15,0-5 1 0,0-3-6 0,0-3-4 16,0-1-4-16,0-2 0 0,0-3 5 0,4-1-6 0,-1-1 0 16,4-3 0-16,-1 0-6 0,3-1 4 15,-1-2-4-15,4 0 1 0,1-2-1 16,1 2 1-16,2 0 1 0,-1 1 0 0,3 5-1 0,-5 4 0 15,1 3-3-15,-1 4 3 0,-2 4-5 16,-3 2-2-16,1 2 0 0,-1 0-3 0,0 6 5 16,-1 4 0-16,-4 5 2 0,2 1 3 0,-2 4-1 15,-1 2 1-15,2 2 0 0,0 2 2 0,-3 0-3 16,2 1 6-16,1-2 1 0,0-1-2 16,4-2 10-16,-1-4-9 0,4-2-1 0,1-3 0 15,0-3-7-15,-2-4 7 0,0-1 0 0,-1-5 2 16,-2 0 4-16,-2 0 1 0,0-3 2 15,0-5-2-15,3-2 1 0,-1-1-3 0,-1-4-3 16,2 1 2-16,-1-3-6 0,0-1 3 0,0-1 2 16,0 0-2-16,1 0 2 0,1 0-3 15,1-2-1-15,1-1 0 0,2 2 0 0,0 1 2 0,0 0 0 16,1 4 0-16,0 3-2 0,1 2 0 16,-3 4-1-16,1 4-4 0,-4 2 4 0,-2 0-5 15,-1 6-1-15,2 3 3 0,-5 4-4 0,0 0 4 16,-1 5 2-16,0 0-1 0,-2 3 6 15,0 1-3-15,-2 0 4 0,-3-1 1 0,2-1-1 0,-6 1-2 16,4-2-4-16,-1-1 2 0,-1-4-4 16,4-3 4-16,-1-4 2 0,1-4-1 0,0 0 9 15,3-3 3-15,-1 0 2 0,-1-2-1 0,2-4-8 16,-1-2 0-16,1-3-3 0,0-2 0 16,0-1 0-16,1-3-3 0,5 2 1 0,2-3-3 15,1 1 5-15,0 0-3 0,3-2-3 0,-1 2 5 16,4 0-6-16,0 1 2 0,0 1-1 0,0 2-3 15,-3 3 3-15,2 2-3 0,-3 3-1 16,-1 3 0-16,-3 2-1 0,0 0-3 0,-1 7 0 0,-2 2 2 16,-1 6-4-16,1 1 8 0,-4 2 2 15,0 3 0-15,0 1 5 0,0 1-3 0,0 0 2 16,0 0 0-16,0 0-4 0,0-2 0 0,4-2 1 16,0-4 1-16,3-1 1 0,2-4 1 0,2-1 2 15,0-2-2-15,3-3 3 0,0-1 0 16,-1-3 0-16,5 0 2 0,-5 0-3 0,1-6 3 15,-1-2 1-15,-2-3-2 0,0-1 7 0,-2-1-5 16,2 0-1-16,-2-3 1 0,-2-1-5 16,-1-1 0-16,2-1 0 0,-5-1-2 0,3 0-3 15,-5 0 4-15,1 0 0 0,-2 2 1 0,0 2 3 16,0 1 0-16,-1 2-2 0,-1 2 5 16,-4 5-6-16,3 3 3 0,-1 0-1 0,-1 3-4 0,2 0 3 15,-4 3-4-15,1 6 1 0,-1 2 1 16,-2 3 3-16,4 1-3 0,1 3-2 0,3 1 2 15,0 1-7-15,1 0 9 0,0 1 0 0,4 0-4 16,3-2 6-16,4 0-5 0,-1-3-1 16,2-2 3-16,4-5-4 0,-3 0 2 0,5-3 0 15,-2-4 1-15,1-2 2 0,3 0-1 0,-2 0 1 16,0-6-2-16,-2-2 0 0,2-2 1 0,-2-3-2 16,-1-1 3-16,-4-2-4 0,3-1 1 15,-4-1-1-15,-2-2-3 0,2 1 4 0,-2-2 2 0,-2 0 1 16,-1 2 1-16,0 1 0 0,0 3-3 15,-3 2-2-15,1 6 4 0,-1 1-5 0,-2 2 4 16,1 3-5-16,-1 1-15 0,0 0 2 0,0 5-4 16,0 3 2-16,0 4 14 0,-1 2 0 15,-1 2 1-15,2 2 1 0,0-1 1 16,3 1 0-16,0 0-1 0,4-1-1 0,0-2-3 0,4 0 0 16,1-3 1-16,1-3 0 0,4-2 4 15,-2-1 1-15,3-3 0 0,2-2 3 0,-2-1-3 16,0 0 4-16,0-4-1 0,0-2 1 0,1-1 0 15,-4-2-2-15,1-1 1 0,-4-3-1 0,4-2 2 16,-4-1 0-16,-1-1 0 0,0-4 1 16,0-1-2-16,0 0 3 0,-1-4-3 0,0 1-1 15,1-3 1-15,-1 0-5 0,-1-3 3 0,1-1-1 16,1-3 1-16,-1 1 2 0,3-2 0 16,-2-4 0-16,2 2-2 0,-1-1 3 0,-1 2-2 15,0 4 1-15,-1 3 5 0,-2 4-3 0,-3 6 8 0,-1 5 4 16,-3 5 3-16,-1 4 2 0,0 5-11 15,0 1-8-15,0 4-6 0,-2 9-5 0,-5 3 7 16,1 6 2-16,-3 5 2 0,-2 6-1 0,1 4 1 16,-3 6 1-16,2 4-4 0,0 2 5 15,-1 2-4-15,1 1-1 0,-2-2 3 0,-2 0-5 16,3-1-1-16,-2-4-3 0,7-5-10 16,4-4-5-16,3-6-6 0,9-4 1 0,6-6-15 0,-1-4-40 15,4-5-49-15,-3-4-45 0,0-5-47 16,0-2-231-16,-4-1-482 0,-5-2-303 0</inkml:trace>
  <inkml:trace contextRef="#ctx0" brushRef="#br0" timeOffset="364340.9021">6250 12117 2036 0,'0'0'149'0,"0"0"-78"0,0 0-29 16,0 0 4-16,0 0 14 0,0 0 25 15,0 0 15-15,0 0 0 0,0 0-10 0,0 0-17 16,126-82-12-16,-105 82-4 0,2 4 1 15,2 4 0-15,-3 2-1 0,0 3-3 0,-3 2-11 16,-3 3-10-16,-1 2-7 0,-4 3-10 0,-1 2-4 16,-3 0-3-16,-4 2-1 0,4 1 0 15,-4 1-2-15,-2 1-1 0,0 0-4 0,0-3-2 16,1 0-5-16,0-4-13 0,-1-3-16 0,1-5-28 16,1-5-34-16,2-3-49 0,-2-3-94 0,-1-2-258 15,3-2-1074-15</inkml:trace>
  <inkml:trace contextRef="#ctx0" brushRef="#br0" timeOffset="364482.6268">6683 11975 2484 0,'0'0'76'0,"0"0"-50"0,0 0-14 16,0 0 0-16,0 0-4 0,0 0-6 0,0 0-14 15,0 0-44-15,0 0-89 0,0 0-248 0,0 0-619 16,0 0 10-16</inkml:trace>
  <inkml:trace contextRef="#ctx0" brushRef="#br0" timeOffset="365135.7601">6896 12062 2099 0,'0'0'82'0,"0"0"-71"16,0 0 14-16,0 0 30 0,0 0 29 0,0 0 25 15,0 0 5-15,0 0-14 0,0 0-18 16,-82 127-16-16,84-108-17 0,6 0-12 0,0-2-11 16,1 0-10-16,1-3-1 0,2-4-3 0,-1-1-1 15,0-4-1-15,-3-1-6 0,-3-4-2 16,2 0 2-16,-4-1 0 0,2-4 0 0,-2-3-2 16,-3-3-5-16,0-1-3 0,0-1 0 0,-5-2-1 15,-3-1 4-15,0 1 4 0,-2-1-2 16,0 2 1-16,1 1 0 0,2 2 1 0,-1-1 2 0,1 4 1 15,2 2 2-15,1 0-2 0,2 1 2 16,1 3 1-16,1-1-3 0,0 3 0 0,0 0-13 16,2 0-2-16,1 0 0 0,4 4 3 15,4-1 9-15,1 1 1 0,3-1 0 0,0 0-1 16,1-2-1-16,-1 0 0 0,1-1 0 0,-2 0 1 0,1 0 1 16,-1-3 2-16,-3-2-2 0,1-1-2 15,1-1 0-15,-3 0-2 0,-1-1 1 0,-1-1 3 16,-1 1-3-16,1 2 2 0,-2 0-3 0,0 3-4 15,-3 2 4-15,1 0-6 0,-1 1-3 16,-2 0 2-16,1 2-4 0,2 2 2 0,-3 2 3 16,1 2 3-16,-1 1 1 0,-1 0 3 0,0 2-1 15,0 1 0-15,0-1 1 0,0 0-1 0,0 1 4 16,0-1 0-16,-1-1-3 0,-1-2 2 16,-2-2-4-16,3-2 2 0,0-1 4 0,1-2 11 15,-1-1 16-15,1 0 0 0,0-4-2 16,1-2-10-16,4-2-13 0,-1-2 3 0,6-1-6 0,-2-2 2 15,2 0-4-15,1 2-3 0,0-2 6 16,0 0 0-16,2 3 5 0,1 1 5 0,0 1 1 16,-4 3 7-16,0 1 3 0,0 3 1 0,-2 1-6 15,0 0-3-15,-4 2-6 0,5 4-7 16,-5 4 8-16,2 0-2 0,-3 1 1 0,2 3 4 16,-3 2-9-16,0-2-2 0,-1 3-3 0,0-3-8 15,4 0 3-15,-4 0-8 0,0-4-23 16,0 1-34-16,-1-1-62 0,0-4-107 0,0-2-266 15,0 0-1100-15</inkml:trace>
  <inkml:trace contextRef="#ctx0" brushRef="#br0" timeOffset="365963.5113">7526 11912 768 0,'0'0'639'0,"0"0"-294"0,0 0-89 0,0 0-35 15,0 0-24-15,0 0-30 0,0 0-52 16,0 0-42-16,0 0-33 0,0 0-16 0,0 0 1 0,0 0 8 16,0 0 8-16,0 0-3 0,28 41-5 15,-29-19-9-15,1 2-5 0,0 0-5 0,0 1-6 16,3-2-2-16,5 0-5 0,-3-2-3 16,2-2 5-16,3 1-2 0,0-3 2 0,0-3 1 15,0-5-1-15,1 0 0 0,0-3 1 0,3-4 3 16,-1-2-1-16,-1 0 0 0,1-4-2 0,2-5-6 15,-1-2 0-15,2-4-2 0,-3-1 2 16,-2-5 6-16,-1 1-4 0,0-4 1 0,-3 2-2 16,-3-3-1-16,2 1 4 0,-3 0-1 15,-1 3 2-15,2 3 1 0,-3 2 0 0,1 4 1 0,-1 3 2 16,0 3 4-16,-1 3-3 0,1 1-3 0,1 2-7 16,1 0-6-16,0 3 3 0,-1 4 2 15,5 2 6-15,0 4 1 0,-1 2-2 16,3 2-3-16,-2 3 1 0,-1 1 0 0,4 1 0 15,-1-1 0-15,1 0 0 0,2-2-3 0,1-2 2 16,-1-3 0-16,1-3 1 0,-3-3 3 0,0-1-5 16,0-4 3-16,-3-1-2 0,-4-2 5 0,3 0 6 15,-3-4 1-15,1-5-1 0,1-3-7 0,-3-1 0 16,-1-3-1-16,1-1 1 0,1-1 4 0,-2-2-3 16,0-2 2-16,0-1-2 0,1 1-3 15,0 0 4-15,4 2-1 0,-2 1 3 0,3 3 1 16,0 3-1-16,-2 2 3 0,2 4 1 0,-2 3 3 15,1 1-4-15,-2 3-1 0,2 0-4 16,-2 3-3-16,3 4 1 0,3 3-4 0,-1 2 3 16,0 4 1-16,2 2-4 0,0 2 1 0,-1 1-2 15,0 1-5-15,-1 1-3 0,-3-1-20 0,2-3-29 16,2-3-35-16,-1-4-51 0,-1-3-92 0,-3-3-284 16,0-2-1084-16</inkml:trace>
  <inkml:trace contextRef="#ctx0" brushRef="#br0" timeOffset="366117.9086">7962 11686 879 0,'0'0'680'16,"0"0"-590"-16,0 0-19 0,0 0 28 0,0 0-4 16,0 0-15-16,0 0-38 0,0 0-69 0,0 0-110 15,123-44-262-15,-108 46-439 16,-8 2 203-16</inkml:trace>
  <inkml:trace contextRef="#ctx0" brushRef="#br0" timeOffset="366427.5875">8366 12030 1462 0,'0'0'318'15,"0"0"-259"-15,0 0-20 0,0 0 27 0,71-118 36 16,-61 93 32-16,-1-3 14 0,-5 1-12 0,-1-4-25 16,0 2-21-16,-3-4-21 0,0 1-17 15,-6 0-10-15,-3-2-9 0,0-1-4 0,2-1 0 16,-2 2-2-16,-1-1-2 0,1 2-6 16,1 1-2-16,0 0-4 0,4 4 2 0,-2 6 2 15,3 3 1-15,2 7 7 0,0 4 2 0,1 4-5 16,0 4-15-16,0 0-19 0,0 6-6 0,-1 6 1 15,-3 7 12-15,3 5 11 0,1 6-1 0,0 5 0 16,0 4-3-16,7 2-1 0,1 4-1 16,3 4-2-16,1 2-2 0,-1 2-9 0,1 1-26 0,-2-1-53 15,-2-2-95-15,2-3-182 0,-6-13-451 16,1-13-742-16</inkml:trace>
  <inkml:trace contextRef="#ctx0" brushRef="#br0" timeOffset="366868.1002">8428 11819 749 0,'0'0'103'0,"0"0"-87"0,0 0-8 15,0 0 30-15,0 0 72 0,0 0 74 0,130-115 46 16,-110 93 17-16,-5-3-28 0,3 0-40 0,-6-2-27 16,0-2-17-16,-1-1-18 0,-4-1-20 0,-1 0-12 15,-4 0-14-15,-1 1-8 0,-1 1-7 16,0 0-13-16,0 3-6 0,0 3-6 0,0 4 5 15,0 4 2-15,0 6 3 0,-1 4-1 0,1 4-16 16,0 1-21-16,0 2-10 0,0 8-4 16,0 5 6-16,1 6 8 0,0 5 1 15,6 3-1-15,-3 3-2 0,1 3 3 0,-1 0-1 16,2 3 2-16,-3 1-2 0,-2 2 0 0,0 1-1 0,-1 2-1 16,0 0 1-16,-1-3-2 0,-1-5 0 15,1-5-1-15,1-7 0 0,0-7 5 0,3-4 3 16,0-8 3-16,3-3 6 0,-3-2 3 0,4-1 1 15,1-7-4-15,4-3-5 0,1-3-9 0,5-1 0 16,-2-3 1-16,1 2-2 0,1 1 4 16,0 3-1-16,-4 1-1 0,3 3 2 0,-4 3-6 15,-1 4 2-15,1 1-3 0,-1 0 0 0,-2 6 3 16,0 3-3-16,-2 2 3 0,1 2-2 0,0 3 1 16,1 1-1-16,1 3-2 0,-1 1-4 0,-1 0-15 15,1 1-24-15,-4 0-44 0,-2 0-86 16,2-2-151-16,-3-6-499 0,-2-5-779 0</inkml:trace>
  <inkml:trace contextRef="#ctx0" brushRef="#br0" timeOffset="367422.6627">9657 11882 16 0,'0'0'559'0,"0"0"-205"0,0 0-18 15,0 0 8-15,0 0-15 0,0 0-78 0,0 0-71 16,0 0-53-16,0 0-35 16,0 0-2-16,0 0-11 0,0 0-6 0,0 0-13 0,0 0-11 15,69-95-4-15,-61 76-7 0,1-3 0 16,-1-1-7-16,-2-2-7 0,-2-3-3 0,-3 1-7 15,1-2-1-15,-2-3-4 0,0-1-1 0,-4 0-2 16,0-2 0-16,-1-2 1 0,0 1-4 16,-1-2 1-16,2-2-2 0,-1 1-2 0,3-2 4 0,0 2-2 15,-1 1 0-15,2 4 1 0,-1 5 1 16,1 5 0-16,0 7 3 0,0 6 6 0,0 5-2 16,1 3-3-16,-2 3-12 0,2 4-9 0,-4 8 3 15,2 5 6-15,-1 8 13 0,0 5 4 16,0 6-2-16,3 6-3 0,0 4-3 0,0 2-1 15,6 2 0-15,-2 2 0 0,4 1 2 16,-3 2-4-16,1 1 2 0,1-1-7 0,3 0-7 0,1-4-17 16,2-5-39-16,5-8-44 0,2-7-75 0,3-7-124 15,-4-8-346-15,-7-9-933 0</inkml:trace>
  <inkml:trace contextRef="#ctx0" brushRef="#br0" timeOffset="367580.2367">9627 11485 2621 0,'0'0'182'0,"0"0"-163"0,0 0-32 16,0 0-3-16,0 0 10 0,0 0 5 15,141-37 0-15,-110 36-2 0,0 1-16 0,1 0-22 0,-1 3-48 16,0 3-105-16,-2 2-276 0,-10-2-562 16,-8-1 95-16</inkml:trace>
  <inkml:trace contextRef="#ctx0" brushRef="#br0" timeOffset="367911.7755">10023 11844 2295 0,'0'0'38'0,"0"0"-28"0,0 0-7 0,0 0 12 16,0 0 28-16,0 0 29 0,0 0 19 0,123-127 7 15,-106 108-9-15,-4-1-21 0,-1 0-10 16,-2 0-10-16,-1-1-10 0,-1 2-2 0,-6-1-10 16,-2 2-3-16,0 0-3 0,-3 0 0 0,-4 4-4 15,0 2 0-15,-2 1 2 0,2 3-7 16,-3 2 4-16,0 3-4 0,0 3-5 0,-2 0 7 16,-1 6-4-16,0 4-1 0,1 3 1 0,0 4-9 15,2 2 2-15,2 1 1 0,2 3-1 16,3 3 3-16,3 0-1 0,0 3-1 15,8 1-2-15,2-2 0 0,3-1-9 0,4 0-10 0,2-5-12 16,0-3-23-16,2-3-36 0,0-4-62 0,0-5-129 16,-7-1-371-16,-1-2-939 0</inkml:trace>
  <inkml:trace contextRef="#ctx0" brushRef="#br0" timeOffset="368776.3672">10620 11548 1864 0,'0'0'116'0,"0"0"-10"16,0 0 55-16,0 0 37 0,-138 0 24 0,107 6-35 15,-1 2-50-15,0 3-33 0,2 5-34 16,2 2-18-16,5 3-15 0,2 3-11 0,3 4-6 16,3 2-8-16,4 2-3 0,3 0-5 0,3-2-4 15,5-2-2-15,6-5-3 0,8-5 3 0,6-4 0 16,3-7 2-16,3-2 0 0,-1-4-1 15,1-1 1-15,-4-3 2 0,1-6 1 0,-1-4-3 0,-3-3 0 16,-2-2-1 0,-3-4-1-16,-3-1 3 0,-2-2 1 0,-3-2-1 15,-3 2 1-15,-2-1-2 0,0 0 4 0,-1 2 0 0,0 2 0 16,-2 4 1-16,-1 0-4 0,0 5 2 0,-1 3-1 16,2 3 2-16,0 3 1 0,1 1-2 0,0 3-6 15,1 0-13-15,0 1 2 0,-2 6-1 0,-1 2 5 16,2 4 13-16,1 3-7 0,-1 2 5 0,1 2 0 15,0 1-2-15,1 2 5 0,0 0-3 16,6 0-1-16,-2-2-1 0,5-3-2 16,2-1 3-16,3-5-1 0,3-4 6 15,2-2 2-15,0-4-2 0,0-2 2 0,-2 0-2 0,1-6-1 0,-2-2 3 16,-3-2 0-16,-1-4-1 0,-1-2 0 16,-1-1-3-16,0-3 1 0,-2 1 0 0,0-4 1 15,-2 1 1-15,2 0-1 0,-1 0-2 0,0 0 0 16,2 1-1-16,-1 1-1 0,2 2 2 15,0 2-4-15,0 4 0 0,1 1 1 0,-1 4-5 16,-1 3 4-16,-2 3-3 0,3 1-3 0,-3 1-2 16,-1 6-4-16,-3 2 3 0,2 3-1 15,-3 2 6-15,-1 3 2 0,1 1-1 0,-2 1 4 0,-1 2-2 16,0 1 1-16,0 1 1 0,0 0-1 0,-4 1-1 16,1-2 2-16,-2-3-2 0,2-1 2 0,1-5-1 15,1-4 3-15,1-3-1 16,0-3 6-16,0-3 6 0,0 0 6 0,0 0 4 0,0-7-4 15,0-3-6-15,3-4-7 0,3 2-5 16,-1-5 0-16,3 1-2 0,1-1 2 0,0-3 2 16,2 2 0-16,-1 2 0 0,2-1-5 0,0 0 1 15,0 1 0-15,3 2 0 0,-2-1 3 0,4 3-3 16,-3 0 1-16,3 3-2 0,-2 2-3 0,0 3 1 16,-3 3-3-16,-2 1-1 0,-1 3-3 15,-4 2-3-15,0 4 2 0,-3 1 1 0,-1 2 5 16,-1 1 3-16,0 2 1 0,0 0 0 0,0 2 0 15,0-2 0-15,-1 3-1 0,-4-2 3 16,-1-1 1-16,0-2-4 0,0-3-1 0,2-3-1 16,3-4 4-16,-1-2 15 0,2-1 6 0,0-2 2 0,2-5-6 15,1-1-11-15,6-3-5 0,0-1 1 16,2 0 4-16,1 2 0 0,2 3 2 0,-1 0-1 16,2 3-2-16,-1 1 1 0,3 2-2 15,-2 1 0-15,1 0-1 0,1 4-2 0,-2 1-2 16,-1 2-4-16,2 3-6 0,-3 0-20 0,-2 2-37 15,-1 1-58-15,-5 2-104 0,0-4-239 0,-5-4-1161 16</inkml:trace>
  <inkml:trace contextRef="#ctx0" brushRef="#br0" timeOffset="383701.435">2240 13445 606 0,'0'0'346'16,"0"0"-79"-16,0 0-42 0,0 0-50 0,0 0-9 15,0 0-13-15,0 0-12 0,0 0-15 0,0 0-16 16,0 0-27-16,0 0-20 0,0 0-18 0,0-15-21 16,0 15-13-16,0 0-11 0,0 2-7 15,0 1 11-15,-2 4 9 0,-2 2 14 0,-2 5 13 16,-2 1 0-16,-1 6-2 0,-3 0-5 0,1 4-5 15,-2 0-5-15,-4 1-4 0,1-1-3 0,-1 0-8 16,-3-2 3-16,3 0-3 0,-3-2 0 16,3-1 3-16,-1 1-6 0,-2 1 3 0,2-2 8 15,-1 0 6-15,3-4 8 0,2-3 1 16,5-4-7-16,6-4-4 0,1-3-5 0,2 0-4 16,0-2-1-16,0 1 1 0,2 1-2 0,1-1 5 15,6 1 5-15,3 0 1 0,6 0 6 16,4-2-3-16,6 0-3 0,3 0-3 0,4 0-6 0,1-3 0 15,3 1-4-15,-2 1 2 0,-2-2-2 0,-4 2-4 16,-4 1-1-16,-5-1-4 0,-3 1 1 16,-6 0-1-16,-2 0-1 0,-1 0-5 15,-4 0-20-15,-3 0-29 0,-2 0-46 0,0 0-49 0,-1 0-51 16,0-1-46-16,-1-1-124 0,-2-1-190 0,-3 1-273 16,4-1 154-16</inkml:trace>
  <inkml:trace contextRef="#ctx0" brushRef="#br0" timeOffset="383909.3316">2282 13684 0 0,'0'0'461'0,"0"0"33"16,0 0-90-16,0 0-81 0,0 0-91 0,0 0-60 0,0 0-36 16,0 0-14-16,0 0 1 0,0 0 3 0,0 0-4 15,0 0-12-15,0 0-13 0,0 0-19 16,40 78-17-16,-38-56-12 0,-2-2-12 16,0 2-11-16,0-1-8 0,0 0-4 0,-2-2-7 15,1-1-3-15,0 0 0 0,0-2-6 0,0 0 1 16,1-2-8-16,0-1-15 0,0-3-28 0,0-1-39 15,0-1-48-15,0-3-69 0,0-3-108 16,1 0-230-16,-1-2-462 0,0 0 184 0</inkml:trace>
  <inkml:trace contextRef="#ctx0" brushRef="#br0" timeOffset="384178.3772">2434 13233 2005 0,'0'0'148'0,"0"0"-58"16,0 0 12-16,0 0 26 0,0 0 33 16,0 0 1-16,0 0-23 0,0 0-20 0,135 70-26 15,-109-40-21-15,-4 5-16 0,-2 4-15 0,-5 5-13 16,-7 3-7-16,-5 2-4 0,-3 0-5 15,-6 0-3-15,-4-4-4 0,-3 1-4 0,-6 0-1 16,-3-1-8-16,-5-1-11 0,1 0-31 0,-6-1-28 16,0-3-17-16,-1-1-16 0,0-3-21 0,3-7-100 15,1-4-238-15,11-9-577 0,7-8-120 0</inkml:trace>
  <inkml:trace contextRef="#ctx0" brushRef="#br0" timeOffset="386293.2781">3207 13353 0 0,'0'0'2'0,"0"0"283"0,0 0-59 0,0 0-16 16,0 0 4-16,0 0-17 0,0 0-36 15,0 0-41-15,0 0-45 0,0 0-29 0,0 0-16 16,0 0-11-16,0 0-6 0,0 0-9 0,-2-6-16 15,2 6-12-15,0 0-18 0,0 0-20 0,0 0-15 16,0 0-17-16,0 0-15 0,0 0-17 0,0 0-13 16,-2 0-15-16,0 3-42 0,-1-1-86 0,0 0-3 15,2 1 285-15</inkml:trace>
  <inkml:trace contextRef="#ctx0" brushRef="#br0" timeOffset="386946.3371">3207 13353 227 0,'26'-27'583'0,"-25"20"-166"0,0-1-99 16,-1 0-71-16,1 2-27 0,-1 0-31 0,0 1-27 15,0 2-32-15,0-1-26 0,0 3-22 0,0 0-25 16,0 1-15-16,0 0-14 0,0 0-12 16,0 0-13-16,0 0-18 0,0 2-3 0,0 6 0 15,-2 5 7-15,-2 6 18 0,0 5 6 0,-3 5 5 16,1 5 1-16,-2 3-1 0,1 2-1 0,1 1 0 16,-4 0 1-16,1 2-2 0,0-3 4 15,-2-2 0-15,1 1-3 0,0-4 6 16,0-1-7-16,1-4-1 0,2-3 0 0,2-2-8 15,-1-4-1-15,1-3-1 0,0-2-1 0,2-4 1 16,0-2 3-16,-1-2-1 0,2-4-2 0,1 1 7 16,1-3 5-16,0-1 12 0,0 0 19 0,0 0-1 15,0 0 6-15,0 0 0 0,0 0-8 16,0-4 1-16,0-2-12 0,0-3-13 0,1-5-10 0,5-2-10 16,-3-3-1-16,4-2 0 0,0-3 6 15,0 1-3-15,0-3 2 0,-1 1-5 0,0 1-7 16,1-2 10-16,-3 0-2 0,2 0 4 15,-2-2 5-15,2 1-10 0,-2-4-1 0,5 3 2 0,-4-4-4 16,2 0 6-16,0 2-1 0,-2 1 0 16,3 1-4-16,-2 4 2 0,-2 2 0 0,2 4 1 15,-3 4 9-15,0 3-10 0,2 3 0 0,-3 4-2 16,0 1-11-16,-2 2 5 0,0 1-10 0,2 0-10 16,0 1 2-16,2 7 1 0,1 5 9 15,4 5 13-15,2 7 6 0,2 3-2 0,1 5 2 16,0 2-3-16,3 3-7 0,-1 0 7 0,-1 1-1 15,3-2 3-15,0-1 8 0,-2-1-10 16,1 2 1-16,-3-4-3 0,0-1-7 0,-3-2 8 16,0-4-6-16,-2-3-11 0,-3-4-22 0,1-3-38 15,-4-5-65-15,1-3-72 0,-4-1-99 16,0-7-245-16,-4 0-513 0,1 0 122 0</inkml:trace>
  <inkml:trace contextRef="#ctx0" brushRef="#br0" timeOffset="387104.0272">3141 13664 1778 0,'0'0'228'0,"0"0"-94"0,0 0-8 0,0 0 18 16,0 0 13-16,0 0-17 0,0 0-33 15,0 0-33-15,0 0-32 0,0 0-14 0,0 0-8 16,0 0-6-16,0 0-11 0,142-14-15 0,-109 14-44 16,-2 0-81-16,0 0-145 0,-9-2-388 15,-7 2-905-15</inkml:trace>
  <inkml:trace contextRef="#ctx0" brushRef="#br0" timeOffset="387596.1255">3601 13757 2188 0,'0'0'130'0,"0"0"-58"0,0 0 12 0,0 0 27 15,0 0 10-15,0 0 2 0,0 0-24 16,0 0-35-16,0 0-25 0,0 0-17 0,122-106-6 15,-105 88 0-15,-3-1 1 0,0-5-2 0,-1-1 0 16,-6 0 2-16,-1-3-4 0,-3-1 0 0,-3 0 0 16,0 0-7-16,-1-3 2 0,-3 3-4 15,-2-3-1-15,1 1 5 0,0-1-2 0,-3 2 1 16,2 2-1-16,0 1-1 0,1 5 1 0,0 6 4 16,0 3 4-16,1 5 3 0,2 5-3 15,2 2-8-15,-2 1-19 0,1 3-2 0,-3 8 1 16,1 7 6-16,-1 5 15 0,-1 8-4 0,1 5 0 15,-1 5-3-15,3 4 0 0,0 3-1 0,1 2 2 16,1 2-2-16,0-2-2 0,0 0 2 16,3-4-3-16,7-7 0 0,0-6 4 0,1-4-6 15,6-8 3-15,0-7-1 0,1-6 0 0,1-5 9 16,0-3 0-16,-1-4 2 0,-3-7 0 0,3-3-4 16,-6-2-1-16,2-3 0 0,-4-4 2 15,-1 2 0-15,-2-1 3 0,-3 0-1 0,-2 3 0 16,-1 0 4-16,-1 1-1 0,0 4 4 0,0 1 4 15,0 3-5-15,-1 3 5 0,0 2-3 0,1 2-6 16,0 3-2-16,0 0-14 0,0 3-4 0,0 4 0 16,4 3 3-16,2 3 7 0,0 2 5 0,5 4 1 15,2-2-3-15,2 2 2 0,-2 1-6 16,2 1-5-16,2-1-12 0,-4 2-32 0,0-1-62 16,-3-4-86-16,0-3-121 0,-4-5-336 15,-1-5-950-15</inkml:trace>
  <inkml:trace contextRef="#ctx0" brushRef="#br0" timeOffset="387736.0054">4028 13395 1376 0,'0'0'327'0,"0"0"-199"0,0 0-34 0,0 0 8 16,0 0-6-16,0 0-31 0,0 0-49 16,0 0-46-16,0 0-43 0,0 0-98 15,0 0-270-15,0 0-449 0,0 0 291 0</inkml:trace>
  <inkml:trace contextRef="#ctx0" brushRef="#br0" timeOffset="389939.4364">4330 13397 1930 0,'0'0'147'0,"0"0"-49"0,0 0 32 15,0 0 28-15,-120 38 4 0,102-26-23 0,0 3-39 16,5 3-35-16,1 2-24 0,4 1-17 0,0 3-10 15,6-1-8-15,-1 3-5 0,3-5-4 16,1-1-4-16,6-3 0 0,5-4 1 0,1-5 3 16,4-4 3-16,-1-2 2 0,3-2 3 0,0-5-1 15,-1-3 2-15,1-3-1 0,-4-3-2 16,1-1 2-16,-2-1 2 0,-4-3 4 0,0 0 2 16,-4-1 3-16,-2 0 2 0,-2-1 0 15,-1 0 4-15,1 2-1 0,-2 0 3 0,0 3 0 16,0 1-3-16,0 2 0 0,0 3-3 0,0 2-2 15,0 3-2-15,0 3-4 0,0 1-10 0,0 1-14 16,1 0-1-16,3 7-2 0,2 4 6 0,-1 5 13 16,2 7-4-16,-1 2 6 0,2 4-3 0,1 3-1 15,-2 2 2-15,-2 3-4 0,1 1 3 16,-3 2-2-16,-1 4 0 0,-2 2-1 0,0 4-2 16,-1 1 3-16,-4 3-3 0,-2 0 3 0,-1 2-4 15,-2-2-4-15,0-3 8 0,-1-1-7 16,-3-4 7-16,-2-3 0 0,-3-7-9 0,1-5 6 15,-3-7-3-15,-1-6 4 0,2-4 3 0,-1-6 4 16,1-3 4-16,3-4-4 0,0-1 9 0,0-3-6 16,2-4 3-16,3-3 5 0,1-1-8 15,3-3 6-15,1-3-6 0,4 1-4 0,1-5 6 16,2-1-7-16,0-3 4 0,2-2-3 0,5-2-1 16,0 1-1-16,4-2-1 0,0 0 3 0,2-1-5 15,2-3 5-15,2-2-2 0,2 0-2 16,3-2 9-16,1-3-10 0,3-1 1 0,0-1 3 15,3-1-9-15,1-2 7 0,1 1 0 0,-1 2-2 16,1-2 0-16,0 0 1 0,-1 3 1 0,0 4 0 16,-4 4 1-16,-1 4-1 0,-5 7 1 0,0 5 1 15,-4 3-3-15,0 5 3 0,-2 3-4 0,-2 5-5 16,-2 2 3-16,-2 2-4 0,-1 7 1 16,0 3 3-16,-3 5 1 0,-1 2-1 0,-2 6 3 15,-1 3 0-15,-1 3-1 0,-4 2 2 16,-4 0-1-16,-1 0-2 0,0 0 3 0,0-4-5 15,-2-1 0-15,2-5 2 0,1-5-4 0,2-4 4 16,3-6 0-16,0-5 6 0,3-1 8 16,-2-2 4-16,2-3 3 0,0-7-4 0,1-2-6 0,-1-4-6 15,1-2-2-15,0-2 3 0,1-1-6 0,5-1 7 16,0-3-2-16,3 0-3 0,1 0 7 16,2-1-6-16,2 1 0 0,0 1 2 0,2 1-4 15,-1 4 2-15,1 2-2 0,-2 5 1 0,1 3-2 16,-4 4-1-16,-2 3-1 0,-1 2-6 15,0 0 3-15,-3 2-3 0,0 7 2 0,-1 3 4 16,-1 4-2-16,0 2 5 0,-3 5 0 0,0 3 0 16,0 0 1-16,0 3 0 0,0-2 0 15,0 1 0-15,0-2 0 0,0-5-2 0,2-2-2 0,5-5 4 16,0-4-4-16,2-4 7 0,-1-2 2 16,1-3 0-16,0-1 6 0,1-2-3 0,0-6 2 15,0-3-2-15,3-3-5 0,0-4 2 16,0 0-1-16,-1-1 2 0,0-2 0 0,0-2 0 15,0 0 1-15,-2-1-3 0,2 2 6 0,0-1-6 16,0 1-1-16,-2 1 2 0,1 2-7 0,1 2 5 16,0 4-1-16,-4 1-2 0,2 4 3 0,-2 2-4 15,-2 3 2-15,-2 1-4 0,2 2-5 0,-2 0 1 16,3 6-2-16,-3 2 2 0,1 5 1 16,-1 1 3-16,-3 2 2 0,1 4-1 0,-2 1 4 15,0 1-2-15,0 2 0 0,-2 0 2 16,-2 2-4-16,-3-2 3 0,2-1-5 0,-1-3 0 15,-1-6 0-15,5-2-2 0,0-5 7 0,0-3 1 16,1-3 11-16,1-1 7 0,0 0 0 0,0-6 0 0,1-3-11 16,2-2-2-16,-1-3-4 0,5-3 1 15,0-2 6-15,0 0-6 0,3-4-1 16,2 1-1-16,1-2-4 0,0 2 3 0,3 1 0 16,-1 0 1-16,-1 4-6 0,2-1 5 0,-2 2 0 15,2 2-4-15,-2 4 8 0,-1 3-6 16,-1 3-3-16,-3 3-1 0,-2 1-9 0,0 0 4 15,2 5 0-15,-6 3 0 0,2 2 8 0,-1 3-2 16,-3 3 3-16,0-1 1 0,-1 2 0 0,0 2-1 16,0 1-1-16,-2 0 3 0,-4 0-6 0,1-2 5 15,-3-4-1-15,5-4-3 0,-1-4 8 16,2-3 0-16,1-2 11 0,0-1 9 0,1-1-5 16,0-6-1-16,0-4-10 0,0-2-7 0,0 0 0 15,0-3 0-15,1-2 3 0,3 1-4 0,1 0 7 16,4-1-5-16,-2 1 0 0,2 2 2 0,1-2-8 15,1 2 4-15,-1 0 0 0,3 5-2 16,-3 1 4-16,-2 3-4 0,2 1-2 0,-3 3-3 16,0 2 0-16,1 0-4 0,-4 5-1 0,3 3 4 15,-4 3-4-15,2 2 7 0,-1 3 4 0,0 1-1 16,1 1 7-16,-2 1-5 0,4 2-1 16,-3-2 1-16,2 1-5 0,0-2 4 0,1-3 0 15,4-4 0-15,2-1 4 0,2-4 0 0,1-3 3 16,4-3-1-16,1 0 3 0,-1-3-4 0,3-4-1 15,-1-3 3-15,-3 0-6 0,1-3 5 16,-6-1 0-16,4-3 0 0,-6-1 6 0,1 0-3 16,-5-3 1-16,1 1-1 0,-1-2-3 0,-5 0 2 15,1 1-1-15,-2 1 4 0,-2 1-6 0,0 3 4 16,-7 2 0-16,1 1-2 0,0 2 7 0,-3 4-4 16,3 2-1-16,0 3 1 0,-3 2-11 0,1 0 4 15,1 2-4-15,-3 6 1 0,0 2 1 16,0 4 0-16,-1 2 1 0,4 2-3 0,-1 2 2 15,3 2-4-15,1 2 1 0,2 1 2 0,1 1-3 16,1 0 3-16,0-1-2 0,2-1-4 16,4-4 5-16,4-3-4 0,3-3 4 0,0-3 4 15,5-5-3-15,-4-5 6 0,5-1-2 0,-1-4 4 16,-1-5 0-16,-2-3 0 0,2-1 0 16,-5-3-2-16,1-2 3 0,0 0-2 0,-2 0 0 0,2-2 0 15,-3 0-4-15,1 2 2 0,-1-3-2 16,0 3 0-16,-1 0 5 0,1 2-3 0,-2 1 1 15,-1 4-3-15,2 2-1 0,-1 3-2 0,-2 3-4 16,-1 2-1-16,2 1-7 0,-2 1 2 0,2 6 3 16,-4 3 0-16,3 2 8 0,-3 4-2 15,1 0 1-15,-1 2 0 0,-1 2-2 16,-2 1 1-16,0-3-1 0,0 2 2 0,0 1 1 0,-7 0 0 16,3 1 0-16,-5-2-3 0,2-5 0 15,2-2 0-15,0-5 0 0,3-4 7 0,1-3 9 16,1-1 6-16,0-4 2 0,0-5-5 0,0-4-6 15,0-1-5-15,0-3-1 0,5-1-1 0,1 0-3 16,3-2 2-16,1-1-1 0,3 1 2 0,2 1 1 16,-1 1-4-16,3 1 2 0,-2 0-2 15,2 4 1-15,-1 1 1 0,-1 4-2 0,-4 4-1 16,1 1-5-16,-3 3-5 0,0 0-1 0,-3 3-1 16,-2 3 4-16,-1 6 2 0,-1 1 2 15,-1 3 0-15,-1 0-1 0,0 3 0 0,0 0-2 16,-1-1 0-16,-1 2-2 0,1-2-2 0,0-1 1 15,1-2-3-15,0-2 5 0,5-4 0 16,1-2 5-16,2-3 7 0,3-3 2 0,-1-1 5 0,1-1-2 16,1-6 2-16,2-1-1 0,-1-3-1 15,-1-2 1-15,2 0-2 0,0-1 1 0,-2-2 0 16,3 0 0-16,-2-1 1 0,-1-2-1 0,-2-2-2 16,0 0 2-16,0-4-1 0,-2 0 3 0,-1-2-2 15,-1 1 0-15,4-3-3 0,-3 0 1 0,-2-1-2 16,2-5-3-16,-4-1 2 15,3-1-7-15,-4 0 5 0,-1-3 1 0,0 1-1 16,-1-2 5-16,0 0-3 0,0 0-1 0,0 1 0 0,-1 1-3 16,-2 6 2-16,-3 5 2 0,3 3 2 15,-3 10 1-15,3 2 2 0,1 8-4 16,-1 5-11-16,0 0 3 0,1 11-6 0,-6 7 6 0,4 5 10 16,-3 5-5-16,3 7 4 0,-1 4-1 15,3 5 0-15,1 2 2 0,0 3-3 0,0 5 1 16,1-1-1-16,0 2-4 0,3 0 3 0,0 1-3 15,3-4 1-15,-1-2-1 0,1-4-3 0,4-5-1 16,1-3-3-16,6-5 0 0,-2-4 0 0,6-6-6 16,-1-4-19-16,0-8-40 0,-2-7-33 15,-7-4-35-15,-2-9-57 0,-7-7-130 0,-1-6-285 16,-1 4-322-16,0 5 51 0</inkml:trace>
  <inkml:trace contextRef="#ctx0" brushRef="#br0" timeOffset="390067.6023">6405 13127 0 0,'0'0'296'0,"0"0"343"16,0 0-124-16,0 0-83 0,0 0-84 0,-124-117-65 15,119 108-53-15,4 3-64 0,1 1-58 16,9 2-46-16,3 0-33 0,8 2-22 0,6 0-1 16,6 1-6-16,1 0-7 0,5 3-12 0,-2 2-30 15,2 1-51-15,-5-1-78 0,-3-2-184 16,-10-2-552-16,-6 1-578 0</inkml:trace>
  <inkml:trace contextRef="#ctx0" brushRef="#br0" timeOffset="391099.1451">7023 13153 0 0,'0'0'53'0,"0"0"469"0,0 0-77 0,0 0-70 16,0 0-57-16,0 0-58 0,0 0-48 0,0 0-39 15,0 0-34-15,0 0-26 0,65-128-22 0,-53 118-15 16,1-1-13-16,-1 3-6 0,-1 1-8 0,-2 3-8 15,-5-1-3-15,2 4-14 0,-4 0-8 16,-1 1-12-16,0 0-10 0,-1 1 4 0,0 5-1 16,0 3 4-16,0 4 7 0,0 2-3 15,-2 3 3-15,-5 1-2 0,3 2 1 0,-3 2-2 16,-1-1-2-16,2 0 1 16,-1 0-3-16,2 0 3 0,1-1-1 0,3-3-1 0,1-2 2 0,0-3-6 15,7-3 2-15,-1-4 1 0,8-3 0 16,-1-3 6-16,1 0 1 0,3-3-1 0,4-4-1 15,-4-6-1-15,-1-1-2 0,0 0 2 0,-3-4 2 16,-2 0-5-16,-1-2 0 0,-1 0-2 0,-2-3-6 16,-3 0 10-16,1 0-1 0,-3 2 4 15,-1 1 3-15,0 4-5 0,0 2 3 0,1 4-1 0,-2 3 1 16,3 3 3-16,-3 3-5 0,0 1-8 16,1 0-16-16,1 1 1 0,0 6 1 15,4 3 6-15,-2 2 14 0,5 4-4 0,0 3 1 16,1 0-1-16,1 4-1 0,0 0 1 0,2-1-2 15,3 1 2-15,-3-1 0 0,3-1-7 0,-4-3-5 16,-1-3-8-16,0-3-5 0,-2-4-2 16,0-4 8-16,-5-4 8 0,4-2 9 0,-5-6 8 0,2-3 0 15,-3-4 0-15,0-2 2 0,2-3-4 16,-3-2 4-16,0 0 1 0,-1 0 1 0,0-1 4 16,0 0 1-16,0 1-2 0,1 2-6 0,1 0 2 15,4 1-1-15,-2 4-1 0,3-1 4 0,-2 5-4 16,2 2-1-16,3 3-2 0,-3 2-7 15,-1 2 6-15,3 2-1 0,1 0 0 0,1 6 3 16,-1 3-5-16,5 3 0 0,-4 2 0 16,2 3 3-16,-2 2-2 0,-1 1 1 0,1 3-2 0,-2 0-5 15,-3 2 3-15,-2 0-4 0,-2-3-3 16,4-2-14-16,-3-3-29 0,4-3-39 0,-3-3-48 0,4-5-43 16,0-6-76-16,-2 0-130 0,1-2-327 15,-5-2-638-15</inkml:trace>
  <inkml:trace contextRef="#ctx0" brushRef="#br0" timeOffset="391219.6046">7797 12811 606 0,'0'0'672'0,"0"0"-352"15,0 0-117-15,0 0-46 0,0 0-29 0,0 0-35 16,0 0-39-16,0 0-34 0,0 0-47 16,0 0-67-16,0 0-216 0,0 0-510 0,0 0-182 0</inkml:trace>
  <inkml:trace contextRef="#ctx0" brushRef="#br0" timeOffset="391553.7615">7917 13085 2006 0,'0'0'184'0,"0"0"-100"0,0 0-2 16,0 0 27-16,0 0 19 0,129-96 11 15,-104 77-21-15,-3-1-25 0,-3-1-21 0,-4-1-15 16,1-1-10-16,-4 0-10 0,-2-3 2 0,-2-1-7 16,-2-3-4-16,1-1 0 0,-2-4-10 0,-1 5-3 15,-3-5-2-15,1 2-8 0,1 1 5 0,-1-3-3 16,-1 2-1-16,0 2-3 0,0 1-1 16,1 4 2-16,-2 5 1 0,0 6 8 0,0 4-5 15,0 4-1-15,0 5-9 0,0 2-18 0,0 2-2 16,-2 9 1-16,-1 6 6 0,-3 6 18 0,2 7-1 15,-1 7-1-15,3 4-1 0,2 5 0 16,-1 5 0-16,1 3-2 0,0 3-3 0,0 1-13 16,0 0-28-16,0-2-67 0,0-2-94 0,1-4-216 15,1-15-735-15,1-13-195 0</inkml:trace>
  <inkml:trace contextRef="#ctx0" brushRef="#br0" timeOffset="391996.8321">8167 12869 1343 0,'0'0'174'16,"0"0"-127"-16,0 0-41 0,0 0 31 0,0 0 67 0,0 0 54 16,0 0 32-16,86-122-3 0,-69 101-33 15,1 0-30-15,0-2-18 0,-5 1-18 0,2-2-8 16,-4-3-10-16,-2 1-5 0,-4-2-7 0,4 0-12 16,-2-1-8-16,-4 0-11 0,4 0-8 15,-4 1-6-15,0 2-2 0,3 1 0 0,-4 4-2 16,-1 4 1-16,1 4 1 0,1 6-1 0,-2 3-1 15,0 4-14-15,-1 0-17 0,1 3 0 0,0 7-4 16,0 7 11-16,1 6 14 0,3 3-1 16,-3 7 3-16,6 0 0 0,-4 5-2 15,4 1-1-15,-1 1 2 0,-4 2-1 0,-1 3 1 16,-2 1 3-16,-2 2-5 0,-7-3-3 0,-1-5-13 16,-1-8-15-16,2-7-3 0,5-9 2 15,-1-7 15-15,3-6 26 0,2-3 17 0,0-1 2 0,0-8-2 16,3-3-12-16,5-4-13 0,2-2 2 0,5-2 1 15,-2-2 0-15,1 2 6 0,2 3 2 0,-3 0 2 16,-1 7 3-16,2 1-2 0,-3 5-4 0,-1 3 0 16,2 1-2-16,-1 4-3 0,-1 6 5 15,3 1-1-15,1 6 3 0,0 2-1 0,-2 0-3 16,5 4-1-16,-4 0-1 0,3-2-3 0,-3 3-4 16,-1-2-7-16,3-1-15 0,-2-1-30 15,0-2-59-15,1-2-68 0,0-3-155 0,-5-5-499 16,-3-3-727-16</inkml:trace>
  <inkml:trace contextRef="#ctx0" brushRef="#br0" timeOffset="394146.3596">9411 12945 0 0,'0'0'288'0,"0"0"19"0,0 0 28 15,0 0 14-15,0 0-14 0,0 0-45 0,0 0-84 16,0 0-65-16,0 0-33 0,0 0-20 16,0 0-10-16,124-67-8 0,-106 45-5 0,0-4-8 0,-1 1-2 15,2-3-2-15,-5 1-6 0,1-4-3 0,-3 1-9 16,0 0-7-16,0-1-2 0,-2-4-3 16,-1 1 1-16,0 0-1 0,-2-4-1 15,-3 2-2-15,3-1-5 0,-5-1 0 0,-2 1-6 16,0 0-2-16,0 0 0 0,0 4-4 0,-3 3 2 15,-5 3 1-15,0 3 1 0,2 3 4 0,-2 6-3 16,0 3 2-16,1 5-3 0,3 2-1 16,-1 5-5-16,1 0-4 0,-1 6-1 0,-2 8-2 15,-1 4 4-15,1 8 2 0,2 5-1 16,-1 7 3-16,3 4-1 0,3 7 0 0,0 5-2 0,-1 5-2 16,-4 4 1-16,0 6 0 0,-3 3 2 0,0 0-2 15,0 1 0-15,0-3 0 0,-1-1-3 16,-2-2 3-16,0-4-4 0,0-1 0 0,-2-5-1 15,0-3-2-15,0-5 2 0,-1-6-3 0,-1-6 0 16,3-8 3-16,1-6-4 0,-2-8 7 16,5-5 7-16,1-7 9 0,-1-3 9 0,4-2 5 15,-2-8 1-15,4-3-8 0,0-4 2 16,2-4-6-16,0-5 0 0,0-2 3 0,4-6-5 0,4 0 6 16,1-3 0-16,2-3-1 0,0-1 4 15,7-4-4-15,1-2-1 0,2-1-6 0,3-4-1 16,3 1-5-16,2-4-2 0,0 2 0 0,-1 4-3 15,1 3 3-15,0 8-1 0,-6 6-2 0,-1 8 5 16,-3 8-8-16,-3 7 1 0,-3 4-3 0,-3 5-10 16,0 3 5-16,-1 6-3 0,-1 6 4 15,-4 3 3-15,2 4 2 0,-5 7 2 0,-1 2 0 16,0 2 0-16,-1 5-1 0,-5-1-1 16,3 0 1-16,-3-2-6 0,5-4-1 0,1-5-3 0,0-4-4 15,5-6 6-15,3-4 1 0,2-4 6 0,4-6 4 16,-1-2 4-16,4-1-1 0,-1-8 1 15,2-3 1-15,2-4-5 0,-2-1 4 0,1-4 1 16,-5-2-2-16,4-1 8 0,-6-3-5 0,0-1 0 16,0-2 1-16,-5-1-7 0,1-1 3 15,-3 3 0-15,-1 0 1 0,-3 0 0 0,-1 4 4 16,0 2-1-16,-4 3 2 0,-1 4 4 16,-1 2-5-16,0 3-1 0,-1 5 0 0,4 3-11 15,-4 3 4-15,0 0-2 0,0 4-3 0,-2 8 8 16,-2 2-5-16,0 6 2 0,-1 2 2 0,1 3-6 15,4 4 0-15,1 0 1 0,3 2 0 0,1 1-3 16,2 1 4-16,0-3-1 0,2 0-1 16,3-5 5-16,2-3-7 0,4-4 1 0,0-4 1 15,4-4-4-15,0-3 8 0,3-3 2 0,1-4-2 16,-2 0 6-16,0-6-2 0,3-4-1 0,-1-3 0 16,1 0 2-16,0-4-5 0,0-2 2 15,0-2 1-15,0-1-6 0,-2-4 8 0,1-1-2 16,-2-1-1-16,3 1 6 0,0 2-5 0,-1 1 0 15,0 0 0-15,-4 6-6 0,0 6 3 0,-5 1-1 16,0 4 1-16,-6 2-1 0,0 4-2 0,-1 1-3 16,-2 0-3-16,-1 7 6 0,0 5-3 15,0 1 4-15,0 4 2 0,0 4-6 0,0-1 4 16,0 3 0-16,0 0 0 0,0 0 4 0,0 2-2 16,0-2-1-16,2-3-2 0,4-1-4 0,0-6 1 15,5-3 1-15,-1-4 3 0,4-4 1 0,-3-2 2 16,0 0 2-16,1-6-2 0,-2-4 8 15,0-2-7-15,1-5 1 0,-2-1 0 0,0-1-6 16,-1-4 5-16,-3 0-2 0,2 0 4 0,-2-1 0 16,1 0-1-16,-2-1 3 0,3 1-4 15,1 2 5-15,-2 0-4 0,1 4-2 0,1 2 3 16,-2 3-7-16,2 3 2 0,-1 6 1 0,1 1-6 16,-2 3 6-16,2 1-6 0,1 9 1 15,1 1 3-15,0 5-1 0,-1 2 1 0,1 4-2 16,-2 0 4-16,-3 2-5 0,1 0 3 0,-5-1 1 0,-1 0-3 15,-1 0 6-15,-7 0-4 0,-3 0-2 16,-5 0 2-16,-4-1-10 0,0-2 4 0,-1-5-2 16,1-2-1-16,6-5 3 0,-1-4 3 0,8-1 3 15,2-3 4-15,2 0 4 0,2 0 1 16,0-2-1-16,1 0 0 0,0-3-6 0,3 0-2 16,5 1-1-16,5-2-3 0,4 0 5 0,5 0-1 15,2 1 0-15,3-2 2 0,0-1-2 0,-1-1 1 16,1-1 0-16,-4-1 2 0,1 0 0 15,-2-3 1-15,-2-2 1 0,-3 0-1 0,-1-1 4 16,-3 0-2-16,2-3 0 0,-2 0 2 16,-1-2-8-16,-2-2 7 0,1 3-3 0,-2-2 0 15,-2 3 7-15,-2 2-5 0,0 3 4 0,-3 3 0 16,0 5-2-16,0 1 3 0,-2 3-4 0,1 2-4 16,-1 1-18-16,0 3 0 0,0 4 1 0,-1 6 3 15,-3 3 16-15,1 5 0 0,-1 4-2 16,2 2 1-16,2 1-3 0,0 4 0 0,0 0-1 15,4 1 0-15,0 1 0 0,-1-1-1 0,3-1 0 16,-2-4-4-16,6-6 0 0,2-5 1 0,2-6 1 16,0-4 6-16,5-6-2 0,-4-1 2 0,0-4 0 15,-3-8 0-15,-1-1 5 0,0-6-4 16,-3-2 0-16,0-2 0 0,-5-2-2 16,-1-2 0-16,-2-3 0 0,0 3 0 0,-6-1-1 0,-4 3 2 15,0-1 0-15,-4 5-2 0,-1-2 2 0,-1 3-1 16,-3 4 1-16,1 3 2 0,0 0-4 15,0 5 2-15,4 1 1 0,-3 4 0 0,6 3 0 16,0 0-1-16,1 5-2 0,2 4-3 0,1 3 0 16,2 2 2-16,4 0-1 0,1 4 3 0,3 0-3 15,5 0 0-15,3 0 1 0,6-3 0 16,0-2 1-16,5-5 3 0,4-5 2 0,1-1 0 16,-1-2 0-16,0-3 0 0,-1-4-2 0,-3-3 4 15,-1-4 2-15,-4 0-2 0,-2 1 2 16,-2-4-2-16,-2 1-1 0,1-1 1 0,-2 2 0 15,-2 0-2-15,2 1-3 0,-1 1 1 0,-1 4-2 0,-2 2-1 16,2 4 3-16,-4 2-6 0,2 1-3 16,-3 1-3-16,2 7 0 0,-1 2 3 0,-1 5 1 15,0 3 6-15,-1 1-2 0,-1 3-1 0,-1-1 2 16,0 0-3-16,0 1 2 0,-1 0 0 0,-4 0 0 16,-1-2-1-16,-1-1-2 15,0-3-3-15,2-4-2 0,2-5 3 0,0-4 7 0,-1-3 10 16,4 0 5-16,0-6-1 0,-1-3-2 15,1-4-8-15,0-1 0 0,1-5 2 0,4 1-3 16,2-3 0-16,1-1 1 0,4 0-2 0,0 2 5 16,3 0-1-16,2 1-1 0,0 3-1 0,1 3-4 15,1 0 2-15,-1 4-1 0,-1 3 1 16,-3 2 0-16,2 4-2 0,-6 0 0 0,1 4-2 16,-1 5 0-16,-1 3 1 0,-3 3 1 0,0 2 2 15,0 1-4-15,-2 2 1 0,-2-1 0 0,1 2-1 16,-3 1 0-16,0-1-3 0,0 1-6 0,-5 0-15 15,1-1-40-15,-4 0-74 0,4-3-102 16,-1-6-295-16,4-5-1112 0</inkml:trace>
  <inkml:trace contextRef="#ctx0" brushRef="#br0" timeOffset="394901.4027">11810 12412 2411 0,'0'0'106'0,"0"0"-29"16,0 0 21-16,0 0 19 0,-126 6 5 0,105 1-15 15,0 3-30-15,2 1-25 0,7 4-17 0,3 1-16 16,5 1-7-16,3 1-7 0,1 2-3 16,10-4 2-16,4 0-3 0,6-2 2 0,1-5-1 15,4 0-4-15,0-5 4 0,1-1-1 0,-1-3 2 16,-4-2 0-16,-4-5-1 0,-2-2 0 15,-5-1 2-15,-2 0 2 0,-6-2 1 0,-1 3 0 16,-1 2-2-16,0 0-5 0,-3 3 2 0,-5 0-2 16,2 3 0-16,-2 1 1 0,0 0-5 0,-1 6-1 15,4 2-3-15,0 3 0 0,4 3 5 0,1 1 0 16,0 1 2-16,6 0 0 0,4 0-1 16,2 0 0-16,1-3 2 0,2-3 4 0,0 0-3 15,1-4 2-15,0-2-3 0,3-4-2 0,-3 0 6 16,0-4-1-16,2-6 3 0,-4 0 1 15,3-4-3-15,-2 0 0 0,-2-4 0 0,1 0 1 0,-1-2 1 16,-1-2 0-16,0-1-1 0,0-1-5 16,1-3 3-16,-1-1 0 0,0-4 0 0,0-1 6 15,-1-1-7-15,-3-3 0 0,2-2-2 0,-4-1-2 16,2-2 3-16,-3-1-1 0,1-2-1 16,-1 1-1-16,-1-3-1 0,-3 1 1 0,0 3-1 15,-1 4 5-15,0 5 0 0,-2 8 2 16,-5 5 0-16,1 5-2 0,0 7 1 0,1 4-8 0,-2 5-2 15,-2 0-3-15,-3 11-1 0,-1 6 5 16,-3 6 0-16,3 5 7 0,0 7-1 0,3 5 2 16,0 5-1-16,1 3-4 0,0 5 1 0,2 0 0 0,-1 4 1 15,1-3 2-15,1-1-4 0,4-2-4 16,2-5-7-16,0-7-9 0,8-7 3 0,7-6 4 16,2-6 9-16,5-6 10 0,0-6-1 0,1-6 0 15,-1-2 1-15,-1-5 1 0,-1-8 0 0,-4-2 2 16,1-4-2-16,-3-1-5 0,1-3 7 15,-2-1-1-15,-3-1 4 0,2 0 3 0,-5 2-4 16,-2 1 4-16,1 4 0 0,-5 2 4 16,0 4 4-16,-1 4 1 0,0 3-1 15,0 3-6-15,0 2-9 0,0 0-9 0,0 5 0 0,0 4 2 16,-1 4 2-16,1 4 2 0,0 3-2 0,1 4 0 16,5 2 2-16,0 2-2 0,2 0 1 15,-1 2 0-15,1-1-3 0,-2-1-3 0,0-2-6 16,0-4-4-16,2-4-9 0,2-6-6 15,0-2-11-15,0-7-18 0,1-2-53 0,-1-1-105 0,-2-7-258 16,-4 0-588-16,0 2-271 0</inkml:trace>
  <inkml:trace contextRef="#ctx0" brushRef="#br0" timeOffset="395012.1665">12328 12155 940 0,'0'0'504'0,"0"0"-254"0,0 0-67 16,0 0-52-16,0 0-55 0,0 0-37 15,0 0-40-15,0 0-35 0,0 0-62 0,0 0-217 16,0 0-484-16,0 0-75 0</inkml:trace>
  <inkml:trace contextRef="#ctx0" brushRef="#br0" timeOffset="395371.8268">12535 12477 1479 0,'0'0'125'15,"0"0"-35"-15,0 0 10 0,0 0 33 0,0 0 23 16,72-138 1-16,-62 110-23 0,-5 0-37 0,0-4-25 16,-3 2-21-16,-1-3-16 0,-1-1-5 15,0-4-3-15,0 0-5 0,-1-1-6 0,-1-2-2 16,-1 1-5-16,1-1 1 0,-2 4 3 15,2 1-1-15,-2 6 10 0,0 3 16 0,2 8 13 0,-2 5 15 16,1 4-5-16,1 8-18 0,1 2-29 16,-2 2-16-16,1 11-9 0,-2 5 4 0,3 6 15 15,1 7-5-15,0 7 3 0,0 5-2 0,1 5-8 16,3 5 7-16,0 2-2 0,-3 2 0 0,0 3 2 16,-1-3-9-16,0 1-3 0,-2-2-14 0,-6 0-25 15,-1-6-48-15,0-2-79 0,2-9-142 0,1-5-137 16,5-12-335-16,-1-10-376 0</inkml:trace>
  <inkml:trace contextRef="#ctx0" brushRef="#br0" timeOffset="395854.1121">12512 12183 1369 0,'0'0'131'15,"0"0"-43"-15,0 0 45 0,0 0 57 0,0 0 44 16,0 0-5-16,120-67-54 0,-98 65-48 0,2 2-40 15,-3 0-19-15,3 5-12 0,-5 4-15 16,-1 4-11-16,-2 2-10 0,-4 2-9 0,-3 3 2 16,-1 1 1-16,-3 3 1 0,0 2 1 15,0 1-4-15,-1 1-4 0,3 1-3 0,-1-1-1 16,3-3-2-16,2-4 1 0,2-4 0 0,-2-4-2 16,0-4 5-16,-1-4 1 0,-1-4 6 15,-3-1 6-15,1-2-2 0,0-6-2 0,-4-3-4 0,3-3-5 16,-3-3 3-16,1-1 0 15,0-1 0-15,-2 0-1 0,0 0 2 0,1 2 0 0,0 2 3 16,-2 3 1-16,2 1-1 0,0 4-1 0,0 4-3 16,-1 0-9-16,0 3-4 0,3 0-4 0,-2 5-2 15,2 4 6-15,-1 4-2 16,-1 5 2-16,0 4 1 0,0 3 1 0,-3 2 1 16,0 1-2-16,0 3 0 0,-3 1-4 0,-2 1 4 0,-3 4-2 15,0 1 5-15,-1 7 2 0,0 2-5 16,-3 0 2-16,-2 4-2 0,-7-1 0 0,-4 0 0 15,-6-2 1-15,-5-4 0 0,1-2-4 0,-1-5-4 16,4-5-10-16,4-7-5 0,7-9 4 0,7-7 7 16,6-8 21-16,-1-1 10 0,5-10 1 0,1-5 2 15,2-5-8-15,1-5-4 0,8-2-1 16,3-2-5-16,5-2 0 0,4 0-2 0,3 1-2 16,-2 1-6-16,5 0-18 0,0 0-44 15,2 1-65-15,-10 6-196 0,-4 7-935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3:04:55.8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21458 2001 0 0,'0'0'0'16,"0"0"0"-16,0 0 203 0,0 0 136 0,0 0-21 15,0 0-29-15,0 0-37 0,0 0-42 16,0 0-41-16,0 0-31 0,0 0-18 0,0 0-19 15,0 1-20-15,1-1-11 0,1-3-16 0,2-1-7 16,-1-2 1-16,2-1-7 0,2-1 0 0,6-3-10 16,0 0-5-16,3-3-3 0,3-2-2 15,5-1 2-15,1-3-2 0,3 0-3 0,-2-1-1 16,2-2-5-16,0-2-1 0,-2 0-2 0,0-1 0 16,-2-1-6-16,2 1-5 0,-4-3 2 0,-1 3-6 15,-2-1 7-15,-4 4 3 0,-1 1-3 16,-5 3 5-16,-2 3-4 0,0-1 2 0,-5 3 0 15,3 1-1-15,-3 3 3 0,-1-1 1 0,-1 2-1 16,0 0 2-16,0 3 1 0,0-1-5 0,-3 1-1 16,0 1 1-16,-1 0-8 0,1 1 2 15,-5 2 0-15,5-1-7 0,-4 2 1 0,2-2-3 16,0 3-2-16,-3 0 4 0,3 0-3 0,-2 0 2 16,1 4 2-16,-1 1 1 0,-1 2 5 15,-1 2 0-15,3 2 3 0,-1 0-1 0,-1 2 1 16,2 0 1-16,2 0 0 0,0 1 3 0,-2 1 0 15,4 3 3-15,-2 0 2 0,1 1 0 0,1 1 0 16,2 0-1-16,-1 3-3 0,0-2 2 16,1 3-1-16,0-2 1 0,0-1-3 0,0 1 0 15,0-1-3-15,0 2 1 0,0-1 2 0,0-1-3 0,0 1 4 16,0-1-1-16,0-1-3 0,-3 1 3 16,0-1-3-16,1 0 1 0,-3 1 1 15,0-2-1-15,-1-1 2 0,0 2-10 0,-2-1 1 0,-2 0-4 16,-1 4 3-16,-2-2 12 0,-5 5 6 15,-1 0 7-15,-2-2 0 0,0-4-3 0,2-4-6 16,0-4-9-16,5-3 2 0,-2-3 1 0,4-2 0 16,0-3 6-16,2-1-4 0,1 0 4 15,1-5-1-15,5-3 1 0,1-1 0 0,0-2-4 16,2-4-3-16,0 1-6 0,5-3 1 0,4 2-2 16,0-3 2-16,0 2 4 0,2 2-7 0,-1 3 3 15,0 5 1-15,1 1-4 0,-2 4 8 16,2 1-1-16,0 0 3 0,0 3 5 0,0 3-2 15,1 2 4-15,3 2-1 0,-2 1 0 0,-1 2-4 16,-1 0-1-16,2-2-1 0,-3 0-7 16,1 0 5-16,1-1-4 0,-1 0-1 0,1 0 3 15,-2-3-10-15,1 2-10 0,0-4-17 0,-2-1-30 16,1-1-36-16,0 0-45 0,0-3-66 0,-1 0-150 16,-2 0-380-16,-2 0-664 0</inkml:trace>
  <inkml:trace contextRef="#ctx0" brushRef="#br0" timeOffset="343.9317">22037 2055 777 0,'0'0'386'0,"0"0"-59"0,0 0 6 0,0 0-68 15,0 0-55-15,0 0-47 0,0 0-38 16,0 0-29-16,0 0-16 0,124 16-17 0,-104-23-2 15,0-1-12-15,0-2-10 0,-4-1-6 0,-3-1-12 16,-1-1-1-16,-1 1-3 0,-1-4 2 0,-2 2-5 16,-2 0 2-16,-4 2 4 0,-2-2-8 15,0 0 4-15,-5 0-3 0,1 2-6 0,-5 1 6 16,-1 2-6-16,0 1-1 0,-3 5 3 0,0 0-6 16,-1 3 7-16,0 0 1 0,-2 5-1 0,2 3 4 15,-1 3 3-15,3 3 1 16,2 1-1-16,1 3 2 0,3-1-7 0,0 3 1 0,0 1 5 15,2 1-6-15,4-2 4 0,0-1-11 0,4-1-7 16,2 1 1-16,4-2-5 0,0 1 3 0,0-2-7 16,2 2-8-16,-1-4-19 0,3-3-22 0,0-2-31 15,0-2-43-15,3-2-48 0,2-3-75 16,3-2-181-16,-3 0-457 0,-9 0-391 16</inkml:trace>
  <inkml:trace contextRef="#ctx0" brushRef="#br0" timeOffset="2274.9531">22628 1857 1151 0,'0'0'389'0,"0"0"-41"16,0 0-14-16,0 0-50 0,-124 69-47 0,95-53-69 16,2 2-55-16,3 0-36 0,6 0-33 15,5 0-10-15,3 0-14 0,6 0-21 0,1 0-5 16,3 1-8-16,6-1-5 0,5-2 4 15,4-2-1-15,3-3 2 0,8-4 1 0,-1-4 4 16,3-3 2-16,1-1 2 0,-6-6 2 0,2-6 2 16,-4 0 2-16,-7-2 2 0,2 0 3 0,-5-2-1 15,-6 0 7-15,2 0-2 0,-5-3-2 16,-2 2 1-16,0 2-6 0,-4-1 0 0,-3 4 0 16,3 4-4-16,-2 3 6 0,2 3-7 0,-2 2-2 15,3 1 1-15,-4 3-5 0,4 4 5 0,-2 2 2 16,2 3 1-16,2 2 2 0,0 1-3 0,1 1 2 15,0 0-1-15,4 0-9 0,4-2 2 0,2 1-3 16,1-2 2-16,1 0 7 0,5-4-1 16,2 0 2-16,0-3-2 0,3-3 1 0,1-3 2 15,3 0 2-15,-2-6 0 0,3-3 1 16,-3-2 0-16,-1-3 1 0,0-1-1 0,-2-1 3 16,-5-2-1-16,2 0 1 0,-4-2-2 0,0-1-3 15,-2-2-5-15,-3-2-1 0,0 1 2 16,0 1-2-16,-3 1 3 0,1 3 0 0,-4 1 0 15,2 4 5-15,-2 1-1 0,-2 5 4 0,-1 2 1 16,0 2-1-16,0 3-3 0,0 1-7 0,0 0-9 16,-1 0-4-16,-2 3 3 0,-4 5 3 0,-2 2 9 15,-1 3 3-15,0 3-2 0,0-2-3 16,1 2-4-16,5 2-7 0,-1 0-3 0,3 3-6 0,2 1-8 16,0 1-6-16,1 2-17 0,6-2-20 15,0 0-16-15,3-3-1 0,0-4 11 0,2-3 24 16,1-4 29-16,3-5 21 0,-1-3 19 0,2-1 8 15,-2-6 5-15,3-3 1 0,-1-2 0 16,-3-1 7-16,3-4 0 0,-3 1 2 0,1-4-1 16,-2 0-2-16,0-2 2 0,2-1-1 0,-3-1 1 15,-1 0-3-15,-2-1-6 0,0-1-6 0,-3 0-3 16,2-3-8-16,0-1 1 0,-4-1-5 16,2-1-3-16,-3-2-5 0,-1-4-2 0,2 1-1 15,-2-1-3-15,-1 0 2 0,-1 1 0 0,0 0-2 16,0 1-1-16,-2 1 5 0,-5 2 3 15,2 1 3-15,-4 8 9 0,2 3 3 0,-3 6 7 0,3 4 8 16,1 0-7-16,-3 4 0 0,0 0-9 16,0 4-11-16,-4 2 3 0,-3 2-9 15,1 12-2-15,-2 7 6 0,2 10 1 0,2 4 6 0,2 7 1 16,5 7 0-16,-2 4-4 0,1 5-3 16,2 3 4-16,0 0-2 0,4 4-2 0,1-5-6 0,1-4-7 15,8-3-3-15,2-5 0 0,4-3 2 16,0-7-6-16,5-6 0 0,0-7-1 0,2-6 1 15,5-6 8-15,-2-6 4 0,4-5 1 0,-1-2-1 16,1-6 1-16,0-5-5 16,0-4 7-16,-3-3 5 0,1-4 8 0,-3-1 7 0,-5-3-7 15,0-3 0-15,-7 0-5 0,1-1-2 0,-5 0 3 16,-1 3-1-16,-5 0 1 0,-2 0 6 16,0 5-1-16,-4 3 1 0,-4 3 5 0,-1 4 1 15,-3 4 0-15,2 3-3 0,-5 4-2 0,4 1-6 16,0 4 1-16,-2 5 3 0,0 3-1 0,-2 3 0 15,4 5-3-15,0-1-4 0,1 4 0 0,1 3-1 16,6 1 0-16,1 4-2 0,-1 1-4 16,3 3-5-16,0-2-4 0,6-2-8 0,4-5-1 15,3-2 3-15,4-8 4 0,4-5 12 16,2-5 7-16,-2-4 1 0,5-2 6 0,-3-5-1 16,-2-3-2-16,-1-6 3 0,2-1-6 0,-1-3 3 15,-2-2 3-15,1 0 1 0,-1-1 1 0,-6-3-7 16,2 0-1-16,-4 1-3 0,-2 0 2 0,1 1 4 15,-4 2-2-15,2 3 5 0,-2 1-2 0,-2 4-3 16,-2 2 1-16,3 3-3 0,-3 3-1 0,-2 3 0 16,1 1-10-16,-1 0-13 0,0 0-2 15,1 4 3-15,-1 4 9 0,1 3 15 0,3 1-1 16,-2 4-3-16,0 0-4 0,0 4-5 0,4 0-1 16,0 0-3-16,2-1-7 0,2-1-9 0,7-2-10 15,-1-3-6-15,3-2 10 16,5-6 12-16,-1-2 12 0,-1-3 7 0,1 0 0 0,1-5 1 15,-3-4 6-15,-1-3 7 0,-5-1 3 16,2-1 6-16,-6-2-3 0,0-3-1 0,-3 0 3 16,0-1 0-16,-4-3 3 0,3 0 3 0,-1-1-2 15,-1-1-2-15,-2 2-1 0,2 3-1 0,-2 0 0 16,-1 4 0-16,3 3-1 0,-2 4-2 16,0 2-4-16,-2 4-7 0,3 2-7 0,-3 1-5 0,1 0-2 15,-1 4 4-15,3 3 4 0,1 2 4 16,-3 4 2-16,3 2 2 0,-2 1-1 0,-1 2-3 15,-1 1 0-15,-1 0-5 0,0 2 2 16,-4 2 1-16,-4 0-4 0,-2 1-1 0,1-3-14 16,-2 1-10-16,2-4 0 0,4-4-4 0,-1-3 12 15,4-4 9-15,1-3 3 0,1-3 9 0,0-1 4 16,0 0 5-16,1 0 1 0,6 0 0 0,-1-2-7 16,3-3-5-16,5-2-1 0,1 0-5 0,-1 0 7 15,4-2 2-15,0-1 3 0,0 0 5 16,2-2-4-16,-1 1-3 0,-2-3 3 0,3-1 0 15,-3-1 3-15,-2-3 1 0,2 0 1 0,0-4-2 16,-4 0 3-16,-1-4 1 0,-1-1-1 16,-1-1-7-16,0-4-2 0,-2 0-6 0,0-1 1 15,-3 0 1-15,4-1-1 0,0 0 2 16,-1 0-2-16,2 1 0 0,-3-1-4 0,0 2-1 16,1 5 3-16,-5 4 8 0,2 6 13 0,-3 1 1 0,-1 3 0 15,-1-2-2-15,0 2-9 0,0 0 13 16,0 3 0-16,0-1-3 0,0 5-18 0,0 2-31 15,0 5-5-15,0 0 3 0,0 12 22 16,0 11 23-16,0 10-7 0,-3 6-5 0,-4 7-2 16,-1 2 1-16,2 0 10 0,-4 2 7 0,-5-1-6 15,3 2-3-15,-4-1-2 0,3 0-7 0,0-7 1 16,4-7-1-16,4-5-7 0,5-9 3 0,0-4 0 16,3-6 1-16,0-5 6 0,2-2 12 0,-2-5 12 15,3 0 4-15,1-7-2 0,2-4-15 16,2-3-8-16,1-4-3 0,3 1 0 0,-3-2 10 15,-1-1-6-15,-2 1 0 0,1 2 3 0,-2 2-8 16,-3 3 7-16,2 1 2 0,-5 5-5 16,4 2-2-16,-4 4-12 0,0 0-1 0,-1 4 0 15,2 4 8-15,1 6 8 0,-1 0-2 0,2 4 0 16,-1 1-4-16,0 3 4 0,3 2-2 0,-1 0-2 16,-2 2-3-16,4-1-15 0,0-1-12 15,0-4-3-15,4-3 4 0,3-5 16 0,2-6 18 16,2-4 9-16,2-2 7 0,0-3 2 0,0-6-1 15,-1-2 1-15,-4-3 2 0,0 0-1 16,-4-1 2-16,-3 0 2 0,2-2-2 0,-3 3 7 16,-3 0 4-16,-1 2-1 0,-1 2 2 0,-3 2-2 0,1 4-3 15,1 1 0-15,-2 2-5 0,2 1-13 16,-2 0-13-16,1 0-15 0,2 0-7 0,-1 1 6 16,5 5 6-16,-1 1 9 0,3-1 0 0,0 3-20 15,1 0-24-15,0-2-32 0,0 0-34 0,0-3-20 16,-1-2-39-16,2-2-88 0,-1 0-217 15,-1-4-351-15,-3 2-169 0</inkml:trace>
  <inkml:trace contextRef="#ctx0" brushRef="#br0" timeOffset="2417.2073">24923 1546 669 0,'0'0'492'0,"0"0"-117"0,0 0-39 0,0 0-51 16,0 0-60-16,0 0-58 0,0 0-47 0,0 0-36 15,0 0-33-15,0 0-30 0,-50-116-32 16,55 113-29-16,0 2-39 0,3 0-37 0,1 1-71 0,0 0-178 15,-4 3-450-15,2-1-397 0</inkml:trace>
  <inkml:trace contextRef="#ctx0" brushRef="#br0" timeOffset="2990.5102">24984 1721 1438 0,'0'0'188'0,"0"0"-43"0,0 0 14 0,0 0 8 16,0 0 0-16,0 0-20 0,0 0-21 15,130-129-30-15,-117 109-17 0,2-1-18 0,-3 0-17 16,-1-1-10-16,-1 0-2 0,0-1-8 0,-2-2-3 16,-3 0 0-16,2-1-9 0,-3-2-3 0,1 4-7 15,-2 2-5-15,-2 3 6 0,1 1 1 16,1-1 3-16,-2-2 3 0,1 0-10 0,-1-2-4 0,0 0 2 15,-1 1-4-15,0 3 6 0,0 0 6 16,0 2 1-16,0 5-6 0,-2 1 3 0,-1 2 0 16,-2 2-2-16,4 1-6 0,-2 4-16 15,0 1-9-15,0 1 2 0,0 1 12 0,-1 6 12 16,0 3 14-16,1 2-4 0,-3 5 1 0,3 9 0 16,-1 9-6-16,-1 9-3 0,3 4-2 15,1-1 5-15,-2-1 3 0,0 1 7 0,0 2-3 0,-4 3 1 16,0 1-4-16,-3 1-1 0,2 3-1 15,-1 1 0-15,3-3-2 0,1-1 0 0,2-2 1 16,2-4-2-16,-1-4 1 0,2-3-2 16,-2-9-1-16,0-5 2 0,-1-4-5 0,0-8 4 0,1-4 3 15,0-7 2-15,1-3 21 0,-1-1 18 16,0-2 1-16,1-8-3 0,0-5-15 0,1-5-14 16,0-5 5-16,0-2-7 15,4-3-2-15,3-2-6 0,3 0-4 0,1-2 2 0,2-1 3 0,4 0-1 16,0 1-1-16,3 0-1 0,0 3-3 15,1 2-1-15,-1 4-1 0,-4 6 2 0,0 5 1 16,-5 6 1-16,-3 4-5 0,-1 4 1 0,-1 1 1 16,-2 9 1-16,0 1 10 0,-1 6-5 15,2 3 2-15,-3 3 1 0,0 2-6 0,-2 2 4 16,4 0-2-16,-2 0-8 0,1 0-6 0,-1-1-20 16,5-3-25-16,2-4-25 0,3-1-43 0,0-5-58 15,1-4-201-15,-5-3-1121 0</inkml:trace>
  <inkml:trace contextRef="#ctx0" brushRef="#br0" timeOffset="5382.7346">26281 1688 1146 0,'0'0'374'0,"0"0"-75"15,0 0-49-15,0 0-28 0,0 0-34 0,0 0-38 16,0 0-33-16,0 0-23 0,0 0-12 0,0 0-19 16,117-115-11-16,-97 94-12 0,0 1-15 0,3-3-6 15,0 1-6-15,-1-1-6 0,-1-2-3 0,0-1 1 16,1-2 0-16,-4-1-1 0,0 0 0 16,-3 3-5-16,-4 1 2 0,-1 4 2 0,0-6-11 15,0 0-1-15,0-5-13 0,0-1-5 0,-2-2 7 16,-3 2 1-16,0-2 9 0,-3 4 5 15,-1 2 5-15,-1 4-1 0,0 1-6 0,-3 6 4 16,0 1-2-16,-1 2 10 0,-1 5 3 0,-1 3-8 16,3 1-2-16,0 2-14 0,-1 3 4 15,0 1 10-15,-1 3 0 0,1 6 17 0,-4 5-5 16,0 5 2-16,-1 6 2 0,-3 5 0 0,1 5 5 16,-2 11-5-16,-5 17 7 0,-6 17-13 0,-2 14-7 15,2 6 3-15,2-9-14 0,2-8 13 0,5-6-1 16,0 3-2-16,3-2 4 0,2-3-7 0,-2-2-4 15,4-2-4-15,1-3-8 0,-1-2 1 0,3-4-6 16,1-7-2-16,3-4-10 0,1-6-23 16,0-6-23-16,0-7-22 0,5-7-9 0,3-7 5 15,0-9 30-15,2-8 45 0,2-2 33 0,1-10 28 16,0-7 0-16,0-5-13 0,-2-5-3 16,0-4-1-16,-3-1 10 0,-3-4 7 0,-4 0 9 15,-1-1 14-15,-2 0 8 0,-5-1 14 0,-1 3 9 16,-1 2 8-16,0 2-3 0,3 2-9 0,2 1-7 15,2 3-19-15,2-1-8 0,0 2-8 16,5 3-11-16,1-1-4 0,4 1-8 0,2 1-2 16,3 0-5-16,1 1-3 0,2 0-5 0,3 0-8 15,3 3 2-15,1 1-12 0,2 0 0 16,2 0-3-16,1 0-10 0,-1 1-2 0,3 0-13 0,0 1-14 16,2 2-7-16,1-1-10 0,2 0 2 15,-4 1 3-15,1 1 6 0,-4 2 16 0,-4-1 15 16,-7 5 20-16,-3 0 12 0,-7 2 16 0,-3 0 13 15,-5 2 11-15,-1 1 15 0,0 0-4 16,0 0-4-16,-2 0-9 0,-5 1-10 0,0 7 1 16,-4-1 0-16,-2 6 1 0,1 2 0 0,-3 2-3 15,1 4-3-15,0 0-4 0,3 3 1 0,1 2-8 16,-1 1-2-16,4 1 1 0,0-3-7 0,4 1 2 16,3-5-4-16,0-1-6 15,1-5 5-15,8-2-1 0,2-6 11 0,2-1 9 0,4-5 0 16,1-1 5-16,1-1-6 0,2-6-3 0,0-3 0 15,0-4-1-15,-2-2 1 0,-3-3 0 0,-1 0 5 16,-5-2-8-16,-2 1-2 0,-4-4 1 16,-4-1-13-16,-2 1 5 0,-5-2-7 0,-4 4-3 15,-2 1 4-15,-3 3 0 0,2 3 6 0,-3 2-1 16,4 1 4-16,-1 4-7 0,2 1 3 16,2 4-1-16,3-1-4 0,2 3 4 0,2 1-8 0,2 0-9 15,1 0-1-15,0 1-14 0,3 4 2 16,3 0 8-16,5 1 5 0,4-3 19 0,6 0 6 15,6-3 5-15,3 0 0 0,3 0-3 16,2-4 0-16,-2-3-1 0,1-1 0 0,-3-2-3 0,0-2 2 16,-2-1 3-16,1-2-6 15,-5 1 8-15,-2-3-5 0,-4 3-1 0,-4 2 6 0,-4 2-7 16,-2 3 7-16,-4 2 0 0,-2 2 0 0,-3 1-2 16,0 2-6-16,0 0-7 0,0 0-14 15,-1 2-3-15,-3 3 3 0,-2 4 4 16,-1 3 15-16,-3 4-1 0,0 3 3 0,0 0-2 0,0 6-1 15,1 0 1-15,-1 4-4 0,4 2 1 0,0 3-9 16,3-2-3-16,3 1-5 0,0-4-5 16,8-7 2-16,2-4 1 0,5-5 7 0,-2-2 10 0,5-6 1 15,-2-1 12-15,1-4 2 0,0 0 0 16,1-5 4-16,2-4-2 0,-4-2 1 0,3-2 2 16,-3-4-1-16,0-1 3 0,0-4-3 15,-2-1-2-15,0-2-5 0,0 3-2 0,-3-2-1 16,-1 1-2-16,0 2 5 0,0 3-4 0,-4 3 3 15,-1 1 2-15,1 4-2 0,-3 2 5 16,-2 2-1-16,-1 2 2 0,0 1-5 0,0 3-10 16,0 0-12-16,0 0-16 0,0 5 3 0,0 4 2 15,-1 2 12-15,-3 3 14 0,-1 3-4 0,3 2 8 16,-1 1-4-16,3 0-4 0,0 1 2 0,3 0-6 16,4-3 2-16,3-3 3 0,0-2 1 0,4-3 4 15,-2-5 4-15,1-1 1 0,0-4 3 16,0 0 2-16,-1-1 2 0,2-7-3 15,1-2 0-15,-4-3-4 0,3-2 2 0,-2-1-1 0,-2 0-2 16,-2-2 4-16,-1 2-4 0,-2 2 2 16,-1 0 1-16,-3 3-5 0,0 1 1 0,-1 2 1 15,1 3 2-15,-1 2-3 0,0 2-2 0,0 1-6 16,0 0-9-16,0 0-8 0,0 0-14 0,0 0 0 16,0 3 6-16,0 3 6 0,2 3 16 15,-1 1 3-15,2 2-3 0,-1 0-2 0,3-3-3 16,2 2-6-16,2-3 3 0,1-1 7 0,5 1 4 15,-1-5 6-15,2-2 3 0,-1-1 2 16,2 0 1-16,-3-6 4 0,1-2 2 0,-1-4-1 0,-1-1-1 16,-2 0-4-16,1-2 0 0,-1 0-4 15,-2 0 2-15,-1 0 1 0,1 0-3 0,0 0-1 16,-3 3-4-16,0-1-2 0,3 4 1 0,-3 0 0 16,-1 4-1-16,0 1-5 0,0 3-2 0,0 1-2 15,0 0-2-15,2 5 2 0,-3 2 1 0,3 2 3 16,-1 2 0-16,0 2 5 0,0 2-3 15,-1 1 5-15,2 0 1 0,-3 1-3 0,1-1 3 16,-1 2-2-16,-4-1 2 0,0-1 2 0,0 0 0 16,-1-1 3-16,-4-2-3 0,0-1 0 15,-4-1-1-15,2-2 1 0,-3-1 5 0,1 0-1 16,-1-5 4-16,-2 2-5 0,2-1-2 0,0-3 0 16,1 0 1-16,2-1 2 0,0 0 1 15,5 0 0-15,-2 0 3 0,3 0-2 0,1 0-1 16,0 0-1-16,0 0-5 0,0 0-4 0,1 0-10 0,2 0-5 15,-1 0-8-15,-2 0-2 0,2 0 1 16,3 0 4-16,-1 1 10 0,6 0 4 16,0 1 5-16,4-1 4 0,2-1-2 0,4 0 3 0,0 0 0 15,1-1-2-15,1-4 1 0,3-2 0 16,-2-1 3-16,-2-2 1 0,2-2 1 0,-2-1 1 16,-2-3-1-16,-1 0-2 0,0-2 0 15,-5-1 0-15,-1 0-1 0,-2 0-3 0,-2 0 0 0,-3 1 2 16,-2-1 1-16,-3 3 3 0,0 0 5 15,-2 3-6-15,-4-1-1 0,3 4-1 0,-4 2-6 16,2 2 2-16,-1 4 0 0,-1 1-6 0,0 1 0 16,0 0-4-16,-2 5-2 0,-1 3 1 15,0 4 2-15,0 1 1 0,1 3-1 0,-1 3-5 16,1 2-3-16,2 1 0 0,1 1-7 0,1 1-2 16,2-2-4-16,3-1-1 0,3-3 4 0,5-3 9 15,1 0 8-15,4-5 9 0,1-1 6 16,-1-5 5-16,4-3 3 0,-3-1-2 0,5 0 2 15,-2-4 2-15,1-4-1 0,-1-3 2 0,3-1-5 16,0-1-3-16,-1-1-3 0,1 0 2 0,-4-1 2 16,-1 1 0-16,1 0 4 0,-2-1-7 15,-3 3-1-15,1 0 0 0,-3 4-1 0,0-2 3 16,-3 4 2-16,-1 2-2 0,-3 0-7 0,0 4 0 16,-1 0-7-16,1 0-5 0,-1 1 5 0,0 4-2 15,0 1 5-15,1 3 4 0,1-1-3 16,0 3 5-16,-2 2 0 0,0 1-2 0,0 2 2 15,0 0 2-15,2 3 2 0,-3 0 6 16,0 0 3-16,-3 1-4 0,0-2 1 0,-4-2-3 0,2-4-2 16,-2-1 5-16,-4-3 0 0,3-2 4 0,0-2 1 15,0-1-6-15,0-2 0 0,-1 0-3 16,0-1 1-16,-1 0-2 0,3 0-4 0,1 0-12 16,-1-1-21-16,5-1-18 0,-1-1-31 0,3 0-37 15,0 0-66-15,2 0-156 0,0-1-579 16,2 3-692-16</inkml:trace>
  <inkml:trace contextRef="#ctx0" brushRef="#br0" timeOffset="6077.0489">29345 1447 2245 0,'0'0'-32'0,"0"0"-68"0,0 0 45 15,0 0 81-15,0 0 46 0,0 0 23 0,0 0 0 0,0 0-13 16,-67 131-13-16,65-106-14 0,2 3-14 16,0-1-11-16,5-2-6 0,0-5-3 0,5-3 6 15,6-3 18-15,-2-3 22 0,5-3 10 16,0-2 6-16,2-5-19 0,0-1-16 0,1 0-13 16,-2-7-11-16,3-4 4 0,-1-3-5 0,-4 0 0 15,-1-5-1-15,-4 0-2 0,-5-5 1 0,0 0-2 16,-8 0 4-16,0 0-13 0,-9 1-11 15,-2 1-6-15,-4 2-11 0,-2 2 8 0,-3 4 8 16,2 1 3-16,-2 1 4 0,5 4-3 16,-2 0-3-16,2 5 0 0,0 2-1 0,5 1 1 0,-1 0-1 15,5 0-6-15,1 6-8 0,1 1 2 16,1 1-5-16,2 0-2 0,1 2 8 0,4-2-6 16,3-1 5-16,4 0 10 0,5 1 2 0,1-3 9 15,2 0 4-15,5-4 0 0,-1-1 3 0,2 0-6 16,0 0 2-16,-2-5 1 0,2-1 4 15,-3-2 1-15,-2-1-5 0,0 0-4 0,0-2-9 16,-1 0 4-16,-2 1 1 0,1-1-1 0,2 4 1 16,-3 2-7-16,-3 3-4 0,-3 2-5 0,1 0-5 15,1 1 3-15,-5 4 1 0,1 2 1 0,-1 1 0 16,-2 4-2-16,-2 0 2 0,-2 2 2 16,2-1 2-16,-4 3 1 0,0 0-1 0,-4 0 4 15,0 3-1-15,-4-1 6 0,2 1 0 0,-1-4-1 16,-1 0 2-16,6-5-1 0,0-3 0 0,0-3 12 15,2-3 14-15,0-1 14 0,0 0 17 16,0 0 3-16,0-6-17 0,0-2-12 0,4-3-17 16,-1-2-13-16,5 1 5 0,0-2-8 0,2 1-1 15,1 0 0-15,0 1-2 0,0 1 3 16,1 0 4-16,-1 1-4 0,3 2 1 0,-1 1-5 16,-2 2-4-16,1 3 1 0,-2 1-5 0,-1 1 2 15,0 0-2-15,-4 1 1 0,2 6 0 0,1 2 4 16,-4 2 4-16,5 4 1 0,-3 0 8 0,-2 5-6 15,2 2-2-15,-2 0 3 0,2 1-3 0,-1-1 6 16,4-1 0-16,-1-4-6 0,1-2-3 16,2 0-7-16,-2-3-12 0,0 0-22 0,-1-3-20 15,1 1-71-15,-1-3-118 0,-1-2-391 16,-3-2-976-16</inkml:trace>
  <inkml:trace contextRef="#ctx0" brushRef="#br0" timeOffset="6948.1677">22656 3249 1258 0,'0'0'312'16,"0"0"-82"-16,0 0-24 0,0 0-11 16,0 0-32-16,0 0-51 0,0 0-28 0,0 0-12 15,0 0 0-15,0 0 1 0,122-12-6 0,-80 7-8 16,10-1-10-16,5 0-7 0,3 2-4 0,5-1-9 16,3-1-1-16,1 2-9 0,-2-2-3 15,2 0-4-15,-8 1-4 0,-8-1-2 0,-5 1-3 16,-10 1 2-16,-8-1-2 0,-7 0 2 0,-6 2 2 15,-5-1-2-15,-7 2 0 0,1 0-5 0,-5 0-9 16,-1 1-10-16,0 1-19 0,0-1-25 16,-2 1-30-16,-2 0-44 0,2 0-45 0,-1 0-47 15,-5 4-81-15,-1 3-158 0,-1 4-242 0,1-2-121 16,4-2 737-16</inkml:trace>
  <inkml:trace contextRef="#ctx0" brushRef="#br0" timeOffset="7345.2941">22536 4092 328 0,'0'0'488'0,"0"0"-250"0,0 0-89 16,0 0-5-16,0 0 26 0,0 0 32 15,0 0 9-15,0 0-16 0,0 0-28 0,0 0-25 16,0 0-26-16,0 0-15 0,0 0-5 16,131 13-11-16,-89-13-8 0,10-5-7 0,9-2-14 0,8-1-6 15,8 0-3-15,3-2-6 0,2 2-3 16,-3-1-8-16,0 1-2 0,-3 1-4 0,-9 2 1 15,-6 0-3-15,-4-1-3 0,-9 1-1 0,-6 1-11 16,-8 0 5-16,-7 1-3 0,-8 2-4 16,-6-2 5-16,-4 0-5 0,-5 2-1 0,-3 1-2 15,0 0-2-15,-1 0-10 0,0 0-15 0,0 0-27 16,0 0-48-16,0 0-62 0,0 0-74 0,-1 0-90 16,0 4-223-16,-1-1-425 0,1 0-23 0</inkml:trace>
  <inkml:trace contextRef="#ctx0" brushRef="#br0" timeOffset="7916.9638">22614 5377 976 0,'0'0'405'15,"0"0"-180"-15,0 0-42 0,0 0 0 0,0 0 6 16,0 0-24-16,0 0-55 0,0 0-43 15,0 0-16-15,0 0-1 0,0 0 10 0,123-14 3 16,-75 6 2-16,6 2-6 0,4-1-7 0,6-1-2 16,1-2-10-16,4 3 0 0,2-3-1 0,2 1-5 15,-2 1 1-15,-4 0-9 0,-8 2-6 16,-9 1-6-16,-9 2-6 0,-10 1 0 0,-8 1-2 16,-10 1 1-16,-3-2-1 0,-2 2-1 0,-6 0 0 15,-1-2-7-15,-1 2-2 0,0 0-19 0,0 0-23 16,0 0-25-16,0 0-52 0,-1 0-37 15,0 2-44-15,1 3-63 0,-2 2-130 0,1 0-326 16,0-3-503-16</inkml:trace>
  <inkml:trace contextRef="#ctx0" brushRef="#br0" timeOffset="8397.866">22847 6571 516 0,'0'0'365'0,"0"0"-189"16,0 0-46-16,0 0 10 0,0 0 28 0,0 0 19 15,0 0 16-15,0 0-5 0,0 0-23 0,0 0-25 16,0 0-36-16,140-3-23 0,-94-2-16 16,6-1-14-16,8-1-2 0,2 2-4 0,6-2-3 15,2 1-4-15,-5 0-5 0,1 1-4 0,-9 1-9 16,-2 2-5-16,-10 1-10 0,-5 1-9 0,-9 0-2 16,-5 0-5-16,-10 2 1 0,0-1 1 15,-6 0-3-15,-2 2-2 0,-3-3-23 0,-3 2-32 16,4 1-54-16,-5-1-78 0,-1 1-104 15,0-1-313-15,0-1-917 0</inkml:trace>
  <inkml:trace contextRef="#ctx0" brushRef="#br0" timeOffset="11244.1091">24374 2714 0 0,'0'0'0'0,"0"0"27"0,0 0 362 0,0 0-27 15,0 0-50-15,0 0-43 0,0 0-39 0,0 0-39 16,0 0-38-16,0 0-28 0,0 0-15 16,0 0-20-16,24-95-12 0,-30 89-12 0,-3 0-16 15,-2 1-13-15,0 2-9 0,-4-1-4 0,2 4 0 16,-4 0-1-16,1 0-1 15,-3 6 0-15,-1 2-1 0,0 2-1 0,-1 3 0 0,2 3-4 16,-1-2-5-16,6 5-6 0,-1-1-6 16,6 3-4-16,5 0 0 0,4-2-1 0,0 3 3 15,8-1 5-15,6-2-2 0,4 1 2 0,5-3 1 16,3-2-1-16,1 0 4 0,3-3-3 16,0 0 0-16,-1-1-2 0,1 0-1 0,-2-1 0 0,-5 1 0 15,-1 0 1-15,-3 2-2 0,-5 0-1 16,-3 0 2-16,-7 0-4 0,-3 0 8 0,-1 1 5 0,-5 2 4 15,-8 0 19-15,-3 2 7 0,-5 0 4 0,-6 0 1 16,-3-2-10-16,-1-1-4 16,0-1-1-16,-1-4 0 0,2-2 2 0,0-2 0 15,2-3-3-15,5 0-5 0,1-1-2 0,4-2-9 16,-1 0-3-16,8 0-3 0,2 0-10 0,1 0-4 16,6-2-18-16,0 0-29 0,2-1-51 0,0 0-99 15,3-2-164-15,4 0-364 0,-3 2-828 0</inkml:trace>
  <inkml:trace contextRef="#ctx0" brushRef="#br0" timeOffset="12524.5664">24749 2873 610 0,'0'0'315'0,"0"0"-53"16,0 0 23-16,0 0 12 0,0 0-11 15,0 0-56-15,-125 108-65 0,110-86-58 0,7-1-48 16,3 0-28-16,5 0-12 0,0 0-12 0,6-1-1 16,7-2 0-16,4-5 2 0,7-5 7 15,0-4 0-15,6-4-1 0,1-1-9 0,1-7-9 16,-4-2-4-16,0-3-1 0,-5-2 6 0,-4-2-1 16,-7 1 4-16,-3-2 3 0,-5 1-3 0,-4 0 4 15,-1 0-4-15,-6 1-7 0,-7 2 2 0,1 0-5 16,-3 2 0-16,-1 3 2 0,1 1 4 15,-2 2 3-15,5 3 4 0,1 0 2 0,3 1 1 16,5 1 4-16,0 0-2 0,4 1-6 0,0 0-7 16,2 0-22-16,5-2 3 0,2 2 9 0,3-1 3 15,6-3 23-15,3 0-2 0,3-1-1 16,2-1 5-16,-1-2-7 0,1 1 2 0,-4-2 0 16,-2 1-1-16,-1 0 4 0,-7 0 4 0,-2 2 6 15,-2 1 2-15,-6 2 11 0,1 2-2 0,-1-1-5 16,-2 2-5-16,0 0-26 0,0 0-17 15,0 0-7-15,-2 5-2 0,-1 2 15 0,2 4 13 16,-1 0 5-16,1 4 1 0,0 0-5 0,1 1-1 16,0 0-3-16,2 0-1 0,3-1-10 0,3 0-3 15,2-5-2-15,0-2-7 0,6-3 14 0,-2-4 7 16,2-1 8-16,-1 0 8 0,2-7-1 0,-4-2 2 16,3 0 2-16,-4-5 1 0,-2 0 5 15,-1-1 0-15,-4-1 0 0,1 0-4 0,-3 0 3 16,-2 0-2-16,1 1-1 0,-2 1 4 0,0 1-3 15,0 4 4-15,-3 2-1 0,2 4 0 16,0 0-4-16,0 2-11 0,1 1-16 0,0 0-18 16,0 4 0-16,1 1 4 0,1 4 14 0,5 2 15 15,2 3-5-15,1 0 1 0,3 2-3 0,3 0-7 16,0-1-1-16,5 1-9 0,-1-2-13 16,-2 1-12-16,1-3-23 0,-1-1-7 0,-2-6 10 15,2-2 19-15,-5-3 34 0,4 0 25 0,-5-3 13 16,-2-4 5-16,0-1 5 0,-5-4-3 0,-1 0-1 15,-2-1 0-15,-2-1-6 0,0-2-3 16,0 1-2-16,-2-1-9 0,0 0-1 0,-1 1 0 16,1 0-2-16,2 1 5 0,0 0-3 0,0 1 2 15,0 2-3-15,3 2-3 0,2 2-5 16,0 1-5-16,2 1-1 0,2 2-4 0,-1 1 4 0,1 1 0 16,1 1 3-16,-2 0 4 0,2 0-2 15,3 1 3-15,-3 2 0 0,0 1-1 0,0 0-1 16,-5 1 0-16,3 0-2 0,-4 1 2 15,0-1-1-15,-3 3 2 0,0 1 1 0,-1 1 1 0,0 1 0 16,0-1 0-16,-5 3-1 0,1-1-4 16,-3 4 4-16,0-2-1 0,-2 3 0 0,2 1 1 15,0-2-3-15,2 0 0 0,1 0-3 16,2 1-1-16,2-3-3 0,0-2-3 0,0-2 0 16,6-2 0-16,0-1 3 0,0-2 2 15,3-1 1-15,2-1 3 0,0-2-1 0,1-1 4 16,3 0 3-16,-2 0 0 0,4 0 3 0,-3-3-1 0,2-3 3 15,-2-1 2-15,3-1 1 0,-2-1 3 16,1-2 1-16,-3-1 1 0,3-1-1 0,-3-1-3 16,1-2-3-16,2 1-3 0,2-2 1 0,-2-2-3 15,1 0 1-15,0-1 0 0,0 1-3 16,0-1 0-16,-3 2-2 0,1 0 0 0,-2 3 3 16,-3 2 4-16,0 3 7 0,-6 1 4 0,0 3 6 15,-2 2 2-15,-2 3-5 0,0 1-4 0,0 0-21 16,0 0-24-16,0 1-13 0,0 3-2 0,-2 6 15 15,-2 0 17-15,1 4 11 0,-1 2 0 0,0 2-1 16,1 4 2-16,0 1-3 0,-1 3 1 16,3-1-4-16,1 1-6 0,0 1-5 0,0-3-11 15,5-3-7-15,4-4 1 0,5-5 6 0,2-2 13 16,2-4 15-16,4-4 5 0,0-1 3 0,2-1-1 16,0-3-1-16,2-5-1 0,-1-3 2 15,-1-2 0-15,-1-1 1 0,-1-4 1 0,-4 1 2 16,0-2 5-16,-3-2 1 0,-5 0 3 15,0 1-3-15,-5-3-3 0,-2 3-2 0,0-1-2 0,-3 1 2 16,0 4 1-16,-6 3-1 0,1 1 0 16,-3 4-2-16,1 2 1 0,-2 0-1 0,1 4-1 15,0 2 0-15,-1 0-4 0,-1 8 4 0,2 1-1 16,-1 2-5-16,0 3 2 0,3 2-8 0,0 2-1 16,2 1 0-16,4-1-1 0,0 3 1 15,0-3-2-15,1 4-6 0,5-1-14 0,1-2-20 16,4 0-24-16,2-3-29 0,4-2-43 0,3-4-91 15,-4-4-316-15,-5-3-974 0</inkml:trace>
  <inkml:trace contextRef="#ctx0" brushRef="#br0" timeOffset="13213.7662">26971 2699 1690 0,'0'0'110'0,"0"0"9"0,0 0 36 0,0 0-2 0,0 0-30 16,0 0-38-16,0 0-27 0,0 0-12 15,0 0-8-15,0 0-1 0,-22 118 5 0,40-110 6 16,-1-2 3-16,3-4-1 0,1-2-6 0,-1 0-9 16,1-2-6-16,-2-5-7 0,-1-3-4 15,-2-1-1-15,-5-2-7 0,-2-2 0 0,-3 0-4 16,-1-2-5-16,-5 1-2 0,0 1-8 0,-5-1-4 15,-2 4-6-15,-3 1-3 0,-2 1 2 0,1 2 3 16,-1 4 5-16,-1-1 6 0,3 3 2 16,1 2 0-16,1 0-3 0,3 0-14 0,2 4-10 15,3 2-8-15,0 3 1 0,3 3 12 0,7 1 12 16,0 0 3-16,7 0-3 0,4-2-2 16,3-1 1-16,5-4 7 0,1-3 7 0,1-3 2 15,-1 0 4-15,-2-3 2 0,-2-6 6 0,-3-1 11 16,-1-3 5-16,-3-3 3 0,-4-1 0 15,0-3 2-15,-3-1 1 0,-3 0-1 0,-1-2-5 0,-1-1-7 16,-2-2-9-16,-1-1-5 0,-2-4-1 0,1 1-2 16,-1-3 1-16,-1-1 1 0,-1 0 1 15,2 1 0-15,-2 2 2 0,0 0 3 0,0 4 5 16,0 0 4-16,-2 4 7 0,0 3 1 0,-1 2-1 16,1 6 5-16,1 3-5 0,-1 4-8 0,2 4-19 15,-1 1-36-15,1 5-5 0,-1 8-1 16,1 11 14-16,0 3 27 0,0 9-1 0,0 8-2 15,0 4-7-15,0 7 2 0,0 6-1 0,0 3 4 16,0 4 3-16,-5 2-3 0,-3 0 0 0,-2 4-5 16,3 0 0-16,1-1 0 0,-1 0-4 15,3-3-16-15,-1-1-33 0,0-7-41 0,1-9-42 16,1-10-5-16,3-13 16 0,0-11 38 0,4-10 92 16,0-8 94-16,1-2 45 0,2-11 10 0,2-9-38 15,1-4-60-15,-1-9-21 0,3-3 5 0,-3-3 7 16,1-3 13-16,-2-1 14 0,0 2 10 15,-1 2 10-15,3 1-8 0,0 3-13 16,2 3-14-16,3 1-21 0,-3 3-11 0,3 3-8 0,0-1-10 16,0 2-2-16,1 2-10 0,3-1-16 15,0 2-28-15,2 2-43 0,1 0-53 0,-1 3-95 16,4 0-207-16,-6 4-594 0,-7 5-282 0</inkml:trace>
  <inkml:trace contextRef="#ctx0" brushRef="#br0" timeOffset="15648.0932">28363 2455 910 0,'0'0'105'0,"0"0"-50"15,0 0 40-15,0 0 44 0,0 0 29 0,0 0-1 16,0 0-9-16,0 0-2 0,0 0-10 0,0 0-14 0,0 0-15 16,0 0-20-16,0 0-16 0,138 45-14 15,-118-50-8-15,0-2-3 0,-4-1 2 0,-2-1 8 16,-3-2-6-16,-3-1-6 0,-4-3-13 15,2 1-15-15,-5-1-4 0,-1 2-6 0,0-1-8 16,-8 0-5-16,2 3-6 0,-1 2-3 0,-2 0 0 16,-2 2 0-16,0 3 0 0,1 1-1 0,-3 3-1 15,1 0-5-15,0 5 3 0,2 4 4 16,0 2 0-16,-1 4 8 0,2 5-6 0,2 2-7 16,1 2-6-16,-1 2-4 0,4 0 0 0,2 1 4 15,1-1 5-15,0 0-2 0,5-2 2 0,4-2 0 16,4-2 2-16,3-4 7 0,2-4 3 0,2-3 2 15,1-3 5-15,0-3-1 0,1-3 7 16,0 0 5-16,1-3-1 0,-1-4 6 0,-3-4-3 16,-2-2 2-16,1-1-3 0,-6-2-2 0,5-2-2 15,-5 0-5-15,2-2 0 0,0 1-6 16,-2 1 3-16,-1-1 0 0,-2 3 0 0,0 1 4 16,-3 2-7-16,0 3-2 0,-1 2 0 0,0 2-8 15,-1 4-3-15,2 0-6 0,-3 2-7 16,4 3-2-16,-1 4 0 0,-1 2 3 0,4 2 5 15,-4 1 3-15,1 3-2 0,-2 1 2 0,1 4 0 0,-4 1-2 16,0 3 7-16,-1-1 4 16,0 3 3-16,-1 1 1 0,-2-2-2 0,-3-3-3 15,3-4 1-15,-1-2 2 0,1-7 2 0,2-4 4 16,1-3 11-16,0-1 20 0,0-1 26 0,0 0 15 16,0-5-11-16,0-4-17 0,0-5-30 15,0-2-15-15,2-2 1 0,5-2-6 0,1-1 9 16,0-2 0-16,3 1-4 0,1 1 2 0,0 1-5 0,0-1-4 15,5 1 2-15,-2 0-3 0,3 3-2 16,1 0-3-16,0 2-4 0,-4 2-3 0,3 2 0 16,-1 6 1-16,-4 2-2 0,-3 2 0 0,1 1-11 15,-3 5-2-15,-4 5 0 0,3 1 0 0,-4 3 10 16,4 1 2-16,-5 1 1 0,2 1 6 16,0 1 0-16,-1 0 4 0,4 1 6 0,-3-3 1 15,5 0 1-15,0-4 0 0,1-1-1 16,2-3 0-16,1-1 6 0,1 0 5 0,0-5 3 15,3 0 6-15,-3-2-1 0,1 0 0 0,-2-4 5 16,1-4-1-16,0 0 1 0,-2-3 0 0,-2 0-5 16,2-1-1-16,-2-3-2 0,-1 0 2 15,0-1-1-15,-3-1 2 0,-1 0-2 0,-3-2-2 16,0 2 0-16,-2-1-4 0,0-1-1 0,0 2 1 16,-4 1-2-16,2 3 0 0,-5 3-2 0,4 1-1 15,-3 4-1-15,2 1-4 0,0 1-4 0,0 3-6 16,2 0-9-16,-4 2-5 0,2 4 3 0,-5 4 4 15,1 2 2-15,4 3 0 0,-3 2-5 16,4 4-2-16,-2 1 5 0,4 1 4 0,0 1 7 16,1 0 1-16,0-1-2 0,2-1-1 0,5-2 0 15,1-1 2-15,2-4 4 0,2-1 5 16,-1-5-1-16,1 0 3 0,1-4 3 0,0-2 2 16,0-2 3-16,-1-1 3 0,4 0 0 15,-4-3 3-15,-1-3 2 0,3-4 0 0,-2 0 0 0,0-2 0 16,-2-3-3-16,-1 0-3 0,1 0-1 0,-2-2-4 15,-2 1 0-15,3-2-1 0,-1 1-1 0,-3-1-2 16,3 0-4-16,1 2 0 0,0-2-4 16,-2 2 1-16,0 0 1 0,2 2 0 15,0 3-2-15,-1 0-2 0,-3 4 0 0,3 0 0 16,0 2 1-16,-5 3-3 0,1 1-2 0,0 1-5 16,-3 0-8-16,0 0-6 0,-1 0 0 0,1 1 4 15,2 3 7-15,0 1 9 0,-1 5 0 16,-1 0 0-16,1 3 0 0,3 1 1 0,-4 0-1 0,-1 0 0 15,0 2-1-15,0-3 0 0,0 2 1 0,0-1 1 16,0 1 1-16,0 0 4 0,0-1-2 16,0 1 1-16,0-1 1 0,0-2-3 0,0-1 4 15,3 0 0-15,-1-2 0 0,4-1 0 0,-4-1-1 16,3 1 1-16,-2-5-1 0,-1 2 3 0,4-3 0 16,-2 2-2-16,-2-2 0 0,4 2 0 15,-3-3 1-15,4 1 4 0,-3-2 2 0,5 0 3 16,-3 0 0-16,-1 0-1 0,3 0 2 0,0 0 0 15,-3-3 1-15,3-1 1 0,1 0-4 16,1-1-2-16,-1 0-3 0,1-1-1 0,2-2 0 0,-1 0 0 16,1-1 0-16,4-1 0 0,-3 0 1 15,5-2-1-15,-4-1 1 0,4 0 2 16,2-4-3-16,-1 2 0 0,1-2 1 0,-1-1 0 16,2 0 2-16,-2-1 3 0,-4-1-3 0,3 4-1 15,-6-1-1-15,-2 5 2 0,-1 1 1 0,-6 3 4 16,2 3 1-16,-4 1 1 0,-1 2-2 15,0 1-7-15,0 0-10 0,0 1-20 0,-4 0-19 0,0 0 5 16,-5 4 6-16,-2 4 16 0,1 2 17 0,-4 3-4 16,-1 1-1-16,3 3-6 0,-1 1-8 15,-3 2-9-15,4-1-8 0,3-3-11 16,5-3-9-16,3-2 5 0,1-4 12 0,0-2 18 0,4-1 30 16,4-4 12-16,1 0 6 0,1 0 3 15,0 0-1-15,2-6-3 0,-2 1 0 0,0-4 1 16,1 1-2-16,-1 0 2 0,-1-2 2 15,0 0 0-15,1-2 2 0,-5-1-6 0,3 1-3 16,-1-1-1-16,-2 1-3 0,0-1 1 0,-1 1-5 16,-2 2 0-16,2 2-2 0,-2 1-1 0,-1 0-1 15,-1 3-2-15,0 0-1 0,1 3-6 0,-1 0-6 16,0 1-9-16,0 0-20 0,0 0-25 16,0 3-4-16,1 4 6 0,-1 3 15 0,5 4 21 15,-2 4 6-15,0 4-3 0,3 3-1 0,-3 0 3 16,1 1-2-16,0 2 5 0,-2 1 2 0,0 2 5 15,3 1 3-15,-2 5-1 0,-2 1 4 16,1 3 0-16,-2 2-1 0,0 0 3 0,-3 2-4 16,-7 0 3-16,-2-1-1 0,-5-1 0 0,-2-3 4 15,-3-2-5-15,-2-2 2 0,-5-3-3 0,0-5 0 16,-2-5 2-16,1-5 1 0,3-5 6 0,2-4-1 16,2-4 10-16,0-4 6 0,4-1 7 15,1-3 11-15,-1-2-5 0,1-4-1 0,-1 0-4 16,6-4-9-16,1-2 7 0,3 0 0 15,2-2 0-15,6-2 2 0,1 0-8 0,0-1-5 0,7-1-10 16,2-1 0-16,5-1-7 0,2 0 0 0,4-1 1 16,2-1-6-16,0 0 4 0,3-2-1 15,2-1-1-15,2 1-2 0,1-2-3 0,1-1 2 16,1-1-3-16,0-1 4 0,2 0 0 16,-3 2 0-16,-1 0-3 0,-5-2 1 0,-2 5 1 15,0 0-2-15,-3 4 4 0,-4 0 2 0,0 4 1 16,-5 3 2-16,-1 3 2 0,-5 3 1 0,0 4 2 15,-3 2-4-15,-2 2-8 0,0 2-26 16,0 0-34-16,0 1-23 0,0 4 6 0,0 3 25 16,-1 3 30-16,-2 1 26 0,-1 2 0 0,3-1-4 15,1 2-1-15,0-3-2 0,7-1 3 0,2-1 6 0,3-4 7 16,0 0 10-16,1-4 4 0,3-2 6 16,-1 0 2-16,2-1-4 0,0-5-1 15,-3-1-7-15,3-1 5 0,-4-2 4 0,-2-2 5 16,0-1 4-16,-2 0-6 0,-1-2-2 0,-3 3-4 15,1-4-3-15,-3 2-2 0,2 0-3 0,-3 3-4 16,0 0-2-16,-2 2-1 0,1 2 0 0,0 4 0 16,2 0-3-16,-3 3-13 0,1 0-17 15,0 0-26-15,0 4-10 0,0 4 12 0,5 3 15 16,-3 5 23-16,0 4 13 0,3 4-6 0,-3 2 3 16,3 4-1-16,-4 2-2 0,-1 4 4 0,-1 2-3 15,-3 5 1-15,-6 1 1 0,-7 2 1 16,1 3 3-16,-6-1 1 0,-4 0 1 0,2-3-3 15,-5 1-1-15,2-3 1 0,-1-7-3 0,-1-3 4 16,6-7 0-16,2-7 2 0,1-7 16 0,7-7 20 16,0-4 31-16,3-1 20 0,0-6 2 0,3-6-11 15,0-2-23-15,0-5-14 0,5-2-8 16,1-3-5-16,4 1-6 0,3-3-9 0,6 0-2 16,-1 1-11-16,2 0-4 0,4 2-3 15,1 1-8-15,1-1-4 0,0 4-16 0,1-2-31 16,0 1-50-16,-2 2-66 0,0 0-128 0,-6 5-498 15,-4 7-835-15</inkml:trace>
  <inkml:trace contextRef="#ctx0" brushRef="#br0" timeOffset="16513.5939">24446 3557 110 0,'0'0'673'16,"0"0"-378"-16,0 0-85 0,0 0-23 0,0 0-9 0,0 0-18 15,0 0-31-15,0 0-31 0,-122 12-26 16,109 3-18-16,-1 1-12 0,0 3-12 16,4 4-2-16,-1 2-5 0,1 4-10 0,5 0-4 0,0 5-11 15,5 0-6-15,0 5-2 0,0 2-2 16,1 2 7-16,5-2 2 0,3-3-5 0,1-6-10 16,4-4-8-16,6-8-4 0,2-4 10 0,7-5 26 15,1-6 20-15,2-4 19 0,2-1 7 0,1-3-10 16,-2-8 3-16,-2-3 0 0,-1-3 8 15,-3-5 17-15,-4-2 8 0,-4-5 3 0,-3-3-4 16,-3-3-13-16,-4-2-21 0,-5-3-13 0,-4 1-11 16,-1 0-9-16,-10 1 0 0,-3 1 1 15,-3 3 2-15,-1 1 7 0,-3 5-1 0,1 2 0 0,0 5-6 16,0 4-8-16,0 2-2 0,5 5-5 16,-1 2-5-16,4 2-7 0,2 4-16 0,1 2-32 15,3 1-51-15,3 7-62 0,2 5-102 0,1 2-178 16,1 1-446-16,2-6-131 0</inkml:trace>
  <inkml:trace contextRef="#ctx0" brushRef="#br0" timeOffset="16975.4926">24791 4039 2254 0,'0'0'148'0,"0"0"-89"0,0 0 4 0,0 0 13 16,0 0 25-16,0 0 12 0,0 0-5 0,-17-133-17 16,17 116-19-16,0 2-18 0,0 2-13 15,4 1-10-15,-1 1-14 0,5 4-9 0,-1-1-12 0,1 2-6 16,3 1-1-16,1 2-7 0,0 1 0 16,-1 2-3-16,-1 0-2 0,2 4 3 0,-3 2 1 15,0 3 2-15,-1 1 3 0,-2 3 1 0,1 2-2 16,-4 3 1-16,2 1-1 0,-2 3-3 15,-2-2-2-15,4 1-4 0,-2 0-10 0,0-1-4 16,0-1-5-16,4-2-2 0,1-1 1 16,2-6 1-16,2-2 7 0,1-4 15 0,3-3 17 0,-2-1 18 15,1-1 13-15,-2-6 5 0,0-2 5 0,-2-2 5 16,1-2 1-16,-2-1 3 0,-2-1-1 16,-1-1-8-16,0-3-6 0,0 1-4 0,-1 0-1 15,-2-2 0-15,1 1 0 0,-3 3-2 16,3-1 0-16,-3 5-1 0,-1 2 2 0,1 3 4 0,-2 4-3 15,0 0-10-15,0 3-11 0,0 0-18 16,0 0-21-16,0 0-6 0,0 6 4 0,1 5 9 16,3 2 17-16,-2 4 10 0,1 0-1 0,2 5-1 15,0 0-3-15,1 0-6 0,1 0-12 16,1-1-33-16,-2 1-60 0,0-1-94 0,2-1-150 16,-2-6-467-16,-2-4-667 0</inkml:trace>
  <inkml:trace contextRef="#ctx0" brushRef="#br0" timeOffset="17135.3272">25172 3669 1651 0,'0'0'153'0,"0"0"-155"0,0 0-28 0,0 0-3 16,0 0-42-16,0 0-80 15,0 0-180-15,0 0-328 0,0 0 152 0</inkml:trace>
  <inkml:trace contextRef="#ctx0" brushRef="#br0" timeOffset="17969.2256">25401 4005 2209 0,'0'0'106'0,"0"0"-56"0,0 0 7 0,0 0 23 16,0 0 21-16,0 0 6 0,43-121-18 0,-43 106-20 16,-1 3-17-16,-4 0-14 0,-1 4-10 0,-1 2-8 15,1 0-10-15,0 2-4 0,2 3-8 0,-1 1-9 16,0 0-6-16,-1 4-8 0,-1 4-5 0,0 2 3 16,-1 3 3-16,3 1 0 0,-3 4 0 15,2-1-1-15,2 2-3 0,1-1 0 0,1 0 0 16,1 1 0-16,1-2 0 0,0-1-3 15,4-2-2-15,2-2 1 0,2-4 6 0,3-1 14 0,2-6 16 16,2-1 15-16,-1 0 12 16,4-8 6-16,-1-2-2 0,0-1 1 0,0-3-1 0,-1-1-1 15,-2-1 0-15,2-1-3 0,-4-2-4 0,3 1-4 16,-4-2-1-16,2 2-3 0,-3 0-2 16,-2 5-2-16,-1 1-3 0,2 4 0 0,-5 4-5 0,0 1-3 15,-1 1-10-15,-1 2-8 0,1 0-5 16,-1 3-2-16,1 2 5 0,0 3 4 0,3 1 5 15,-4 3-1-15,3 2 1 0,-3 0 1 16,0 3-1-16,-1-2 2 0,-1 0 3 0,0-2-4 16,0-1 1-16,0 1-3 0,0-3 1 0,0-3 0 15,0-3 8-15,0-2 18 0,0-2 32 0,0 0 23 16,0-4-3-16,0-4-13 0,5-1-27 16,-2-4-19-16,1-1 0 0,3-1 0 0,-2-2-3 15,1 0-4-15,3 0-1 0,0 2-5 0,0 0-4 16,-2 3-2-16,2 2-4 0,-1 3-3 0,1 1-5 15,-2 4-9-15,0 0-5 0,1 2-8 0,-1 0-4 16,-2 4-5-16,1 5-4 0,1-1 2 16,0 5-2-16,0 0-3 0,1 2-9 0,0 1-11 15,4 0-7-15,-2-1-5 0,2-1 7 0,-1-2 10 16,0-3 12-16,3-3 18 0,-1 0 18 16,1-2 16-16,-4-3 16 0,3-1 14 0,-2 0 13 15,-2-5 8-15,0-1 9 0,0-2 1 0,-1-3 2 16,0-2-2-16,-2-2 0 0,2-2-5 0,-1-1-2 15,-2-3-1-15,1 2-8 0,-1-1-4 16,-1-1-3-16,0-2-5 0,-1-1 0 0,0-3 3 16,-1 0-3-16,-1-3 0 0,-1-1 1 0,1 0 0 0,-1-2 4 15,2-1 0-15,1 1-3 0,0-1 1 16,1 0-2-16,0 3 1 0,2 0 6 0,-5 6 5 16,2 3 7-16,-1 6 9 0,-1 6 2 15,-1 4-9-15,0 3-16 0,0 2-21 0,0 1-28 16,0 0-21-16,0 4 2 0,0 7 8 0,0 3 12 15,0 7 19-15,0 6-2 0,0 5 0 16,0 4-1-16,1 3 0 0,1 3-1 0,-1 2 2 16,2 4-2-16,-1-3 0 0,-1 0-5 15,2-1-9-15,-1-4-15 0,5-3-32 0,1-6-36 0,3-4-43 16,6-7-22-16,1-5-1 0,5-5-19 16,0-6-193-16,-6-4-574 0,-6 0-93 0</inkml:trace>
  <inkml:trace contextRef="#ctx0" brushRef="#br0" timeOffset="18094.4304">26048 3564 1416 0,'0'0'0'0,"0"0"-95"0,0 0-24 0,0 0-21 0,0 0-89 16,0 0-324-16,0 0 273 0</inkml:trace>
  <inkml:trace contextRef="#ctx0" brushRef="#br0" timeOffset="18642.7116">26489 3604 1837 0,'0'0'25'16,"0"0"-14"-16,0 0 36 0,0 0 47 0,0 0 28 16,0 0 1-16,-120 77-19 0,108-60-33 0,-2 3-27 15,4 0-23-15,1 3-14 0,3-3-21 16,5-1-7-16,1-1-5 0,2-5 5 0,10-3 19 15,0-5 15-15,4 0 12 0,2-5 8 0,3 0-5 16,-1 0-6-16,0-6-1 0,1-2-3 0,-5 0 8 16,-2-4 9-16,-4 1 8 0,-1 1 6 15,-2 1 6-15,-3 2-1 0,-3 1-1 0,-1 3-2 16,0 0-16-16,0 2-11 0,0 1-16 0,0 0-22 16,0 0-13-16,-1 0-3 0,1 4-1 15,0 2 9-15,-2 4 9 0,2 1 3 0,0 1 0 16,0 1 2-16,3-2 0 0,6 0-2 0,-1-1 2 15,3-3-5-15,1-2 9 0,-1-1 6 16,1-4 11-16,3 0 18 0,-2-3-1 0,-1-3 3 0,2-4-3 16,-2 0-7-16,1-2 1 0,-1-2 0 15,-2-3-4-15,3 2-1 0,-5-3-2 0,1-3-4 16,0 0-3-16,-2-2 0 0,0 0-7 0,-1-2 0 16,0 0 1-16,-1-2-8 0,1 1 6 0,-1-4-1 15,3 1-1-15,0 0 4 0,0-3-4 0,1 1 0 16,-1 0-2-16,1 2 0 0,0 2 3 15,-2 4 4-15,-2 4 4 0,0 4 3 0,-3 5 4 16,0 3-4-16,-2 4-6 0,0 0-13 0,0 3-30 16,0 0-24-16,1 5 2 0,-1 5 10 15,0 4 25-15,0 5 23 0,0 3 1 0,0 6-1 16,0 4 1-16,0 3-2 0,0 3-1 0,0 1 5 16,-1 3-6-16,1 1 0 0,-3-3-10 15,3-1-24-15,0-2-25 0,0-3-53 0,8-5-55 16,6-4-38-16,2-6-14 0,1-2-99 0,2-7-231 15,-5-5-199-15,-5-1 287 0</inkml:trace>
  <inkml:trace contextRef="#ctx0" brushRef="#br0" timeOffset="18882.7012">26836 3478 1572 0,'0'0'38'0,"0"0"-36"16,0 0 19-16,0 0 36 0,0 0 27 15,0 0 17-15,0 0 4 0,0 0-12 0,0 0 4 16,125-17-2-16,-109 27-11 0,-1 4-12 0,0 1-15 16,-1 3-10-16,-2 2-8 0,-1 3-6 15,-2 3-5-15,-1 0-3 0,-1 3-6 0,-2 0-7 16,-1 4-7-16,-3 0-14 0,-1-2-32 0,0-3-54 16,1 0-77-16,2-8-85 0,3-2-80 15,0-7-109-15,-1-5-262 0,0-3 87 0</inkml:trace>
  <inkml:trace contextRef="#ctx0" brushRef="#br0" timeOffset="18988.1561">27156 3434 1956 0,'0'0'-70'0,"0"0"-65"0,0 0-40 0,0 0-129 15,0 0-301-15,0 0-62 0</inkml:trace>
  <inkml:trace contextRef="#ctx0" brushRef="#br0" timeOffset="19398.7858">27343 3522 634 0,'0'0'349'16,"0"0"-245"-16,0 0 29 0,0 0 29 15,0 0 25-15,0 0 8 0,0 0-33 0,0 0-41 16,-65 121-35-16,65-105-31 0,0-1-17 0,0-2-7 16,4-4 3-16,2-1 13 0,-2-3 17 15,0-4 22-15,0-1 27 0,-1 0 11 0,1 0-9 0,1-6-24 16,2-2-33-16,2 0-24 0,1-4-7 16,0-1-3-16,1 0 1 0,0-1 1 0,1 0-4 15,-1 0-2-15,0 2-5 0,0 0-5 0,1-3-3 16,1 5-4-16,0-1-3 0,-1 2-3 15,0 2-3-15,1 2-1 0,-3 1-3 0,-1 2-1 16,-3 2 0-16,4 0-5 0,-5 0 3 0,0 4-7 16,-2 3 0-16,4 2 6 0,-3 0-3 0,2 3 11 15,-4 1 0-15,3 0 1 0,-1 0 3 0,-2 0-1 16,1 0-1-16,-1-1 0 0,1-1 1 16,-1-3 1-16,2-5 2 0,-1 0 2 0,-1-3 3 15,-2 0 0-15,1 0-1 0,0 0-2 0,2 0-22 16,0-1-38-16,0-1-57 0,1-2-102 0,1-1-212 15,0 2-590-15,-3 0-160 0</inkml:trace>
  <inkml:trace contextRef="#ctx0" brushRef="#br0" timeOffset="20171.2982">28279 3481 1543 0,'0'0'67'0,"0"0"-48"0,0 0 32 15,0 0 38-15,0 0 17 0,0 0-12 0,0 0-12 16,0 0-15-16,0 0-12 0,0 0-6 16,0 0-5-16,0 0-8 0,0 0-7 0,-68 110-5 15,68-89-7-15,0-2 3 0,1 1 4 0,7-2 12 16,1-3 9-16,4-1 9 0,3-5 3 0,-1 0-5 15,0-6-4-15,1 0-3 0,-1-3-1 16,-1 0 3-16,0-6-8 0,-2-4-5 0,0-3-12 16,-2-2-12-16,-2-1-6 0,-5-1-9 0,0-1-7 15,-3 0-5-15,0 2-3 0,-5 0 0 0,-1 0 4 16,-2 1 4-16,-2 4 7 0,2 0 4 16,-2 3 5-16,5 1 1 0,0 3-1 0,3 1 0 15,0 3-6-15,2 0-17 0,0 0-32 0,0 0-19 16,0 4-5-16,3 2 10 0,0 0 30 0,5 4 18 15,4-1 9-15,5 0 5 0,-2 1-1 0,4-3 3 16,0-1 4-16,0-1 9 0,-2-3 12 0,-1-2 11 16,2 0 11-16,-4 0 6 0,2-7 7 15,-2 1 1-15,-1-2-1 0,-2-2-5 0,-1-3-5 16,-1-2-7-16,-2-1-3 0,2 0-3 16,-1-2-6-16,-1-3-6 0,-1 3-6 0,3-3-7 15,-1 0-4-15,-1-1-1 0,-1 1 1 0,4-3 2 16,-2 3-2-16,-1-4-1 0,-1 2 1 15,3 0 2-15,-4-1 4 0,0 3 5 0,-3 2 3 0,3 2 3 16,-3 5 0-16,-1 2 0 0,-1 3-1 16,1 2-5-16,-1 3-6 0,0 1-11 0,0-1-14 15,0 2-20-15,0 0-11 0,0 6 4 0,0 6 11 16,-1 6 17-16,-1 3 13 0,-1 6 0 16,2 2 1-16,-1 5 0 0,1 4-2 0,0 4 1 15,-1 5-2-15,-2 6-3 0,-2 4 1 0,-5 2 1 16,-2 5 0-16,-3 0 0 0,-3 1-13 15,-3-1-10-15,-5 1-6 0,4 1-8 0,1-2 4 16,3-4-19-16,6-5-24 0,6-8-11 0,7-8-6 16,0-8 24-16,2-12 31 0,5-8 47 0,-4-8 66 15,4-3 18-15,-3-12 2 0,5-7-35 16,3-3-49-16,3-7-8 0,-2-3 7 0,-1-4 16 0,1 0 5 16,-5-3 1-16,0 0 2 0,0 0 1 15,-1 2 1-15,-2 1 5 0,0 3-2 0,0 2-6 16,-1 3-3-16,2 4-7 0,3 1-10 0,0 2-4 15,2 2-20-15,1-1-14 0,3 3-20 0,2 0-34 16,2 2-36-16,1 0-76 0,2 3-168 16,-4 3-604-16,-7 3-578 0</inkml:trace>
  <inkml:trace contextRef="#ctx0" brushRef="#br0" timeOffset="32299.2117">29346 3428 0 0,'0'0'0'0,"0"0"7"16,0 0 319-16,0 0-19 0,0 0-38 0,0 0-35 15,0 0-38-15,0 0-32 0,0 0-23 0,0 0-30 16,0 0-14-16,0 0-11 0,0 0-8 0,0 0 1 15,-14-20-7-15,14 18-9 0,0-2-10 0,3 0-10 16,-2 0-9-16,4-1-4 0,-3 2-5 16,0-1-5-16,2 0 1 0,1 3-4 0,-3-2 1 15,3 0 4-15,-2 0-5 0,2 1 0 0,-1-2-4 16,-2 3-2-16,-1-1-2 0,2 2-3 0,-3 0-4 16,2 0-8-16,-2 0-9 0,0 0-14 0,0 1-9 15,0 3 3-15,0 3 9 0,-4 2 20 0,2 4 10 16,-1 2 2-16,-5 2 1 0,3 1-1 15,-2 2-1-15,0 1 1 0,-1-4-3 0,2 1-1 16,-1 0-2-16,4-4-1 0,-2 1 1 0,4-3-3 16,1 0-1-16,0-3-2 0,1-2-2 15,4 0 4-15,-2-4 5 0,3 0 6 0,0 0 10 16,2-3 6-16,0 0 7 0,1 0 2 0,0 0 2 16,3-5 1-16,-1 0 2 0,1-2-4 15,-1-2-1-15,1 0-4 0,0-3-6 0,0-1 1 16,-3 0-3-16,-1 0 0 0,1-1-5 0,-1 0-6 15,1-1-1-15,-3 2-1 0,0-1 1 16,1 1 0-16,-4 1 1 0,2 3 1 0,-2 2 1 16,-2 3 0-16,-1 0-1 0,0 3-2 0,0 1-6 15,0 0-11-15,0 0-9 0,0 0-16 0,0 0-19 0,0 0-15 16,0 3 6-16,0 3 16 16,0 3 20-16,0 2 22 0,1 3-2 0,1 1-1 15,4 0 2-15,-2 2-2 0,4-1 2 0,0-1 2 16,1-3-1-16,-1 0 0 0,0-2-3 0,2 0-1 15,-1-3-1-15,1-4 2 0,0-2 3 0,0-1 9 16,1 0 10-16,1-5 1 0,1-4 6 16,-1-1-6-16,-2-1-2 0,-1 0 1 0,0 0-5 15,-2-3 0-15,1 0-2 0,0 0-5 16,-2-1 1-16,1 1-3 0,-3 0 4 0,1 2 0 0,-3 2 0 16,3-1 0-16,-3 3-1 0,0 0 0 0,0 1 0 15,4 1-2-15,-4 0 0 0,0 2-3 16,4 1-6-16,-2-1-6 0,3 0-6 0,1 0 1 15,-2 2 3-15,3 0 5 0,0 2 1 0,2 0-1 16,-2 0-2-16,1 0-5 0,-1 1-3 16,-3 2 0-16,-1 2-5 0,-3 0 1 0,-1 0 3 15,-1 2 7-15,0 2 7 0,-1 3 10 0,-3 1 6 16,-3 2-2-16,-3 1 1 0,0 2-1 0,1 1-2 16,3-3 0-16,-3 0-2 0,2 1-2 0,4-3-1 15,2-1-4-15,1 0-5 0,0-2 5 0,2-2 1 16,2-1 1-16,4-3 6 0,2 0 1 15,0-3 6-15,2-1 7 0,5-1 4 16,0 0 0-16,2-4-2 0,4-3-3 0,-1-1-5 0,-2 0 2 16,-1-2 2-16,-4-2 3 0,2 0 8 0,-6 0-1 15,0-1 2-15,-3 0 2 0,-5 1-6 16,3-2 1-16,-5 2-11 0,-1-2-10 0,0 1-8 16,-6 0-5-16,1 1-2 0,-3 1 3 0,-2 2 4 15,1 1 1-15,-1 1 4 0,-1 2-2 0,1 1-3 16,0 1 2-16,-1 2-1 0,0 1 2 15,1 0 1-15,0 1-5 0,2 3-4 0,-1 2-6 16,4 2-6-16,-2 1-6 0,3 2-1 0,-1 0-3 16,4 2-1-16,1-2 0 0,0 1 2 15,1-3 8-15,6 0 12 0,-1-4 9 0,1-2 10 16,3-1 11-16,-2-1 5 0,3-1 10 0,-1 0 3 16,0-6-5-16,1-1-2 0,0-2-10 15,0-3-6-15,1 0-2 0,1 0-2 0,-2-1 2 16,1 0-1-16,-1 0-3 0,0-3-6 0,-1 3-2 15,0-1-3-15,1 0-1 0,-1 1 2 0,0 2-5 16,1 2 1-16,-1 0-2 0,0 2-2 16,0 1 0-16,0 1-2 0,0 2-3 0,0 0-3 15,0 3-3-15,-1 0-3 0,-1 0-3 0,-2 3 1 0,2 4-8 16,-3 0-3-16,-2 1 0 0,-1 3 0 16,-2 1 9-16,0 2 7 0,0 3 5 0,-4 2 7 15,-3 1 0-15,-2 1 0 0,-2 0-5 16,1 0-6-16,1-1-5 0,0-2-5 0,4-3-1 15,0-1-6-15,4-5 2 0,1 1-2 0,0-6 2 16,4 3 4-16,0-3-3 0,3 0 6 0,1-1 12 16,2 0 10-16,2-2 16 0,3 0 8 0,2-1-1 15,3 0 1-15,4-2-3 0,0-2 3 16,2-2 2-16,1 0 4 0,-3 0 6 0,3-3 4 16,-4-2 4-16,-2 0 5 0,1-3 1 0,2 1 1 15,-6-3-1-15,1 0-5 0,0 0-5 0,0-2-8 16,-1-1-3-16,-4-2-1 0,3 1-3 15,-4-2-2-15,0-1-1 0,2-2-9 0,-2-2 3 16,-3 0-4-16,1-4-1 0,0-1 1 0,-2-1-4 16,0 1 0-16,1-3-1 0,-3 4-4 15,-3 2 7-15,-2 0 4 0,2 3 3 0,-4-1 2 16,0 4-4-16,-4-1-3 0,1 2 2 0,-4 3 6 16,2 2-2-16,-3 2 2 0,0 2-2 0,3 4-5 15,-2 2-2-15,-3 2-7 0,2 4-5 16,1 1-3-16,-8 3-3 0,3 7 0 0,-6 5 5 15,3 4 1-15,-3 5 3 0,0 4 1 0,2 5 1 16,1 2 0-16,3 2-1 0,1 3 3 0,3 1 0 16,-1 2 2-16,6 0-1 0,1 0-2 0,1-3-1 15,1-4-5-15,0-1 1 0,5-5-1 16,2-3 0-16,-1-5 2 0,3-2 1 0,5-4 0 0,-3-3 5 16,1-4 4-16,1-2 9 15,4-3 7-15,1-1 11 0,-1-3 1 0,7 0 2 0,-1-7-3 16,0-1-7-16,3-3-2 0,-3-2-5 15,1-2-3-15,2-2-3 0,-3-1-4 0,-2 0 0 16,0-2-1-16,3 0-3 0,-5-2-2 16,-2 0-1-16,2 1-2 0,-4 0 0 0,-1 4 6 15,-4 1-6-15,-2 4 3 0,-4 3 1 0,-3 2-7 16,0 4 6-16,-1 0-8 0,0 3-14 0,0 0-18 16,0 0-19-16,-2 5 6 0,-2 3 12 0,-3 4 21 15,-2 3 16-15,-2 2 2 0,1 1-2 0,0 2-4 16,0 2 2-16,2 2-2 0,3 1 1 0,-1 0-3 15,5-2-14-15,1-2-7 0,0-1-3 16,9-4 1-16,1-2 13 0,2-4 6 0,4-3 6 16,3-2 6-16,-2-5 3 0,7 0 5 0,-1-1 4 15,0-7 6-15,1 0 0 0,-1-7 2 0,-1 1 3 16,-1-5-3-16,-2-1 4 0,0-1 1 16,-4-3-1-16,2-1 4 0,-5-2-7 0,-1-2-5 15,-3-3-7-15,-2-1-9 0,-3-5-3 16,-2 1 1-16,0-3-2 0,-1 1-2 0,0-2 3 0,0 0-2 15,-1 0 2-15,-1 0 2 0,1 2-5 16,-3 0-2-16,2 2 1 0,1 6-3 0,-1 3 15 16,-2 7 6-16,2 5 3 0,1 7 5 0,-2 6-12 15,2 1-16-15,-3 2-13 0,1 4-6 16,-4 7 8-16,-3 7 12 0,-2 6 14 0,1 6 3 16,-3 6 2-16,0 5 2 0,3 3 2 0,0 3 1 0,2 1-4 15,5 1-2-15,-1-1-3 0,5 0-4 16,0 0-1-16,6-5-1 0,3-3-4 15,4-4-4-15,3-4 1 0,1-3 0 0,5-3 1 16,1-5-9-16,0-1-23 0,4-5-47 0,-4-2-86 16,-4-4-227-16,-7-5-952 0</inkml:trace>
  <inkml:trace contextRef="#ctx0" brushRef="#br0" timeOffset="39354.5005">22775 2948 0 0,'0'0'0'0,"0"0"0"0,0 0 0 0,0 0 0 16,0 0 0-16,0 0 0 0,0 0 0 0,0 0 0 16,0 0 0-16,0 0 0 0,0 0 0 0,0 0 0 15,7 11 0-15,-7-11 0 0,3 2 0 16,-3-2 0-16,0 0 0 0,0 0 0 0,0 0 0 16,0 0 0-16,0 0 0 0,0 0 0 0,0 0 0 15,0 0 0-15,0 1 0 0,0-1 0 16,0 0 0-16,0 0 0 0,0 0 0 0,0 0 0 15,0 0 0-15,0 0 0 0,0 0 0 0,0 1 0 16,0 0 0-16,0-1 0 0,0 2 0 0,0-2 0 16,0 0 0-16,0 0 0 0,0 1 0 0,0-1 0 15,0 0 0-15,0 2 0 0,0-2 0 0,0 0 0 16,0 1 0-16,0-1 0 0,0 0 0 16,0 0 0-16,0 0 0 0,0 1 0 0,0-1 0 15,0 0 0-15</inkml:trace>
  <inkml:trace contextRef="#ctx0" brushRef="#br0" timeOffset="43204.1606">24455 4750 0 0,'0'0'0'16,"0"0"292"-16,0 0 47 0,0 0-38 16,0 0-20-16,0 0-27 0,0 0-31 0,0 0-33 15,0 0-23-15,0 0-18 0,0 0-15 0,0 0-11 16,0 0-16-16,19-68-14 0,-19 66-8 0,0 1-17 15,-1 0-4-15,1 1-12 0,0 0-17 0,0 0-9 16,0 0-19-16,0 0-10 0,0 0-10 16,-1 2-2-16,-1 6 5 0,-2 4 6 0,0 6 11 15,-2 4 0-15,-1 2 1 0,1 6-3 16,-3 3-3-16,-1 4 5 0,0 4-6 0,-3 6 0 16,-3 0 3-16,2 1-6 0,-2-3 3 0,5-3-1 15,1-6-2-15,5-4 4 0,0-5-3 0,3-3 1 16,1-3-2-16,0-3 0 0,1-3 1 0,0-4 0 15,0-4 2-15,0-2-1 0,0-1 3 0,1-3 5 16,-1-1 9-16,0 0 18 0,1 0 13 16,-1 0 16-16,0 0 2 0,1-5-14 0,0-3-17 15,2-3-15-15,1-4-11 0,-1-4 1 16,3-1 0-16,-2-2 1 0,4-2-2 0,-2-2 0 0,1-2 0 16,2 0-1-16,1-3-2 0,-1-1-3 15,0 0-2-15,1-4 0 0,0 1-1 0,0 1 4 16,0-1-2-16,-1 2-1 0,-1-1 1 0,-1 4-1 15,3 0-1-15,-3 4 0 0,-3 3 1 0,3 2-2 16,-4 4 3-16,3 3 0 0,-4 3-2 0,0 3 6 16,-1 3-5-16,3 2-3 0,-3 3-2 15,1 0-12-15,0 0-3 0,3 8 0 0,0 3 4 16,6 5 8-16,4 6 6 0,0 5 0 16,2 2 2-16,0 5 3 0,0 0-5 0,2 3 1 0,-1 0 1 15,-2-1-7-15,1 1 7 0,-1-2 0 16,-1-2-1-16,0-1 5 0,-2-2-5 0,-3-2-3 15,-1-3-1-15,-2 0-8 0,0-3-6 16,0-4-13-16,-4-2-22 0,2-2-36 0,-5-4-45 16,0 1-54-16,-4-4-60 0,-3-4-122 0,1 0-289 15,-2-3-465-15</inkml:trace>
  <inkml:trace contextRef="#ctx0" brushRef="#br0" timeOffset="43355.0563">24465 5121 1134 0,'0'0'486'0,"0"0"-157"0,0 0-109 0,0 0-44 15,0 0-24-15,0 0-33 0,0 0-37 16,0 0-27-16,0 0-19 0,0 0-7 0,0 0-3 0,0 0-5 16,0 0-7-16,144-37-13 0,-104 35-15 0,1-2-25 15,-2 2-44-15,-4 0-71 0,-2-1-115 16,-7 2-159-16,-4-1-317 0,-10 1-403 16</inkml:trace>
  <inkml:trace contextRef="#ctx0" brushRef="#br0" timeOffset="43596.2458">25246 4772 1003 0,'0'0'271'0,"0"0"-70"16,0 0 26-16,0 0 26 0,0 0-5 0,0 0-29 16,0 0-42-16,-137 68-29 0,115-48-32 0,1 1-33 15,5 3-24-15,1 1-22 0,2 1-12 0,4 2-6 16,3-1-5-16,4-1-3 0,2 0-2 15,0-3-4-15,8 0-3 0,3-2 0 0,0-3-2 16,4-3 3-16,1-1 0 0,1-4-1 0,1 0-2 16,1-3-12-16,1-4-18 0,3-1-41 15,0-2-61-15,-1 0-100 0,4-5-209 0,-6-1-542 16,-8 3-253-16</inkml:trace>
  <inkml:trace contextRef="#ctx0" brushRef="#br0" timeOffset="44625.8467">25684 4794 855 0,'0'0'336'0,"0"0"-54"0,0 0 3 0,0 0-6 16,0 0-29-16,0 0-46 0,-127 45-50 16,103-31-38-16,1 0-31 0,-1 4-25 15,0 2-20-15,1 2-14 0,2 1-10 0,3 3-8 16,4-2-7-16,5 1-5 0,3-3-6 0,6-2-7 15,0-3-6-15,6-3-2 0,3-5 3 0,4-2 11 16,1-4 11-16,4-2 9 0,0-1 6 16,1-4-2-16,-1-5 2 0,-2-1 2 0,1-3-1 0,-4-1 8 15,-2-1-7-15,1-2-2 0,-2-1 1 16,-2-1-8-16,0-1 5 0,-3 1-1 0,0-2-1 16,-2 2-1-16,0-1 2 0,0 1 1 0,-1 2 2 15,-1 3 1-15,-1 1 2 0,0 5 0 0,0 0 0 16,0 4-3-16,0 1-2 0,0 2-6 15,0 1-10-15,0 0-14 0,0 0-7 0,0 7-2 16,0 2 7-16,0 4 12 0,-2 6 5 16,-2 4 2-16,1 2 1 0,-2 5-1 0,-1 2-1 15,-2 5 2-15,-1 2 0 0,-1 1 2 0,-3 3-3 0,1 1-3 16,0-1-2-16,-3 0-8 0,3-1 3 16,-1-2-4-16,2-3-3 0,0-1-4 0,-1-3-3 15,4-3-2-15,0-2 2 0,3-2 10 0,1-1-2 16,4-2 3-16,0-3-4 0,1 0-9 0,5-2 7 15,-1-2-6-15,2-3-5 0,-2 0 6 16,1-4-4-16,-1 0 9 0,-1-4 11 0,-2-3 0 16,-1 1 8-16,1-3 9 0,-1 0 16 15,1 0 10-15,1-4 5 0,2-2-6 0,2-4-13 16,4-4-2-16,0 1-7 0,1-3 1 0,2-2-1 16,-1-2-6-16,6 1 2 0,0-5-3 0,-1-1 1 15,0-2 2-15,1-1-1 0,-1-6 0 16,1 2 0-16,-2-4 2 0,-1-2-3 0,1-2-1 15,-1-1 0-15,-1-2-8 0,-2-1 4 0,2 0 1 16,-1 1 1-16,-3-1 2 0,-1 2 0 0,3 2 0 16,-4 4 3-16,-1 6-1 0,-2 4 2 0,-2 8 2 15,-3 4-1-15,1 5-3 0,-1 4-1 16,-1 1-9-16,0 4-20 0,0 0-14 0,0 4-4 16,-3 6 5-16,-2 5 17 0,-2 6 13 0,0 5 6 15,-2 3 0-15,-2 2-1 0,4 1 2 0,0 2-6 16,1-3-1-16,3-3-2 0,2-2 0 0,1-4-1 15,0-4 0-15,2-4 3 0,5-5 0 16,1-4 7-16,2-4 7 0,3-1 4 0,-1-4 7 16,2-7-4-16,0-1-3 0,-1-2-4 15,-1-4-5-15,-1-1 3 0,0-2 0 0,-2 0 1 0,-1-1 1 16,1 1 1-16,-4 0 1 0,1 1-1 16,-2 1 1-16,0 0 0 0,-2 4-1 0,0 4 1 15,-2 1 0-15,1 4 0 0,-1 2-1 0,0 3-5 16,0 1-10-16,1 0-19 0,-1 0-7 15,2 5 2-15,-1 4 8 0,2 0 16 0,-2 5 7 16,2 1-1-16,1 2-3 0,-1 3 2 0,3 0 1 16,-2-1-4-16,2-1 6 0,0-2-7 0,1-2-1 15,0-3 1-15,-1-4-1 0,0-3 9 16,1-4 9-16,-1 0 6 0,2-4 4 0,-1-2-3 16,1-4-2-16,1-2-4 0,-3-1 3 0,0-1-4 15,1-3-1-15,-1 0 1 0,-2 1-6 0,-2 0 5 16,1 1 2-16,-1 3-2 0,-2 2 7 0,1 2-4 15,-1 3-2-15,0 3-2 0,1 1-6 0,-1 1-11 16,0 0-11-16,0 0-5 0,0 6-1 16,2 1 10-16,-1 4 10 0,2 4 3 0,-1 2 9 15,3 0-7-15,0 1 1 0,2 1-4 16,1-2-5-16,1 1 0 0,-1-1-5 0,0 0-12 16,1-2-19-16,0-3-40 0,1-5-55 0,3-4-56 15,0-3-69-15,0-2-141 0,-1-6-423 0,-4 4-297 0</inkml:trace>
  <inkml:trace contextRef="#ctx0" brushRef="#br0" timeOffset="44765.659">26258 4630 2037 0,'0'0'96'0,"0"0"-52"0,0 0-16 0,0 0 4 0,0 0-4 15,0 0-18-15,0 0-41 0,0 0-49 0,0 0-36 16,0 0-56-16,0 0-106 0,0 0-341 0,0 0-360 15</inkml:trace>
  <inkml:trace contextRef="#ctx0" brushRef="#br0" timeOffset="45155.7308">26307 4984 1766 0,'0'0'242'0,"0"0"-128"0,0 0 4 0,0 0 13 15,0 0 4-15,0 0-10 0,0 0-22 16,66-120-22-16,-55 110-21 0,-2 1-24 0,-2 3-18 16,1 2-12-16,-1 1-14 0,-4 3-10 0,2 0-9 15,-3 5-4-15,1 4 5 0,-2 4 8 0,0 2 9 16,-1 4 5-16,0 2 2 0,0 2-1 16,0 1 1-16,0 0 0 0,0 2-4 0,0-2-3 15,0 0-8-15,2-4-15 0,1-4-5 16,5-4 2-16,2-6 16 0,2-5 24 0,2-1 16 15,0-3 8-15,0-6-2 0,-2-4-1 0,-1-2-2 16,1-2 4-16,-2-1-1 0,-1-1 1 0,1-3 1 16,-4 0-3-16,-1 0 2 0,0 0-2 0,-1 0-2 15,1 1 5-15,-3 2 2 0,1 1 2 0,-2 1 0 16,2 5-1-16,-2 2-4 0,1 4-6 16,-1 4-7-16,1 2-10 0,-2 0-18 0,0 0-16 0,1 0-5 15,2 7 2-15,-1 4 12 0,2 3 13 16,-2 4 1-16,2 1-7 0,-2 5-14 0,1 1-18 15,-3 0-33-15,0 1-55 0,0-3-103 0,0-6-298 16,0-6-970-16</inkml:trace>
  <inkml:trace contextRef="#ctx0" brushRef="#br0" timeOffset="45318.3538">26632 4596 1682 0,'0'0'118'0,"0"0"-88"0,0 0-24 0,0 0-4 16,0 0-21-16,0 0-61 0,0 0-92 0,0 0-63 16,0 0-105-16,0 0-287 0,0 0 262 0</inkml:trace>
  <inkml:trace contextRef="#ctx0" brushRef="#br0" timeOffset="45688.3313">26681 4920 1707 0,'0'0'104'0,"0"0"-46"0,0 0 15 16,0 0 37-16,0 0 32 0,0 0 20 15,0 0-1-15,44-115-22 0,-36 102-34 0,2 2-33 16,0 1-35-16,-2 2-23 0,1 2-11 0,0 1-7 16,0 2-3-16,-2 2-5 0,1 1-6 15,-1 0-3-15,-2 1-1 0,1 3 0 0,-2 2 1 16,1 1 3-16,-1 1 4 0,0 2 1 0,-1-1 3 15,-2 0 1-15,-1 1 1 0,0-1 2 0,0 0 0 16,0-4 2-16,0 0 4 0,0-3 16 16,0-2 25-16,3 0 17 0,-1-1 0 0,3-5-12 15,3-2-23-15,1-1-15 0,2-2-1 0,0 2 1 16,3-2 3-16,-3 2 1 0,0-1-1 16,0 2-2-16,0 3-3 0,-2 2-1 0,1 0-4 15,-1 2 1-15,0 1-3 0,-3 0-2 0,2 4 3 16,-1 3 0-16,2 1 3 0,-3 3 1 0,2 0-1 15,0 2-1-15,-1 2-2 0,1 0 0 16,0 1-4-16,0 0-8 0,1-1-15 0,-3 0-34 0,3-2-52 16,-1-2-71-16,1-3-100 0,3-3-186 15,-3-4-418-15,-2 1-71 0</inkml:trace>
  <inkml:trace contextRef="#ctx0" brushRef="#br0" timeOffset="46103.1478">27204 4714 1756 0,'0'0'98'0,"0"0"-90"16,0 0 0-16,0 0 15 0,0 0 11 0,0 0 5 15,0 0 1-15,0 0-9 0,0 0-4 0,0 0-6 16,0 0-4-16,0 0 4 0,0 0 9 16,0 0 13-16,-48 75 14 0,56-73 7 0,2-2 1 15,1 0-5-15,0 0-4 0,-1-4-3 0,0-1-1 16,-3 0 3-16,0-1-1 0,-4-1-2 0,0 2 2 15,0 2-7-15,0-1-1 0,-3 4-7 16,0-2-13-16,0 2-16 0,0 0-24 0,0 0-31 16,0 0-6-16,0 6 4 0,0 2 14 0,0 7 27 15,0 3 8-15,-6 2-2 0,1 4 6 16,-3 5-2-16,0 3 0 0,-2 0 8 0,1 4 8 0,2 4 8 16,-2 2 4-16,-4 1 0 0,-2 3-6 0,-3-1 3 15,-5 3 0-15,0-1-2 0,-7-1 3 16,-1-2-10-16,-1-6-3 0,4-9-2 0,4-7-4 15,7-8 5-15,7-6 25 0,5-4 29 0,2-4 20 16,2-1 5-16,1-7-20 0,0-4-31 0,1-3-18 16,7-4-16-16,2-5-7 0,3-2-2 15,5-3-13-15,6 0 1 0,2-1-9 0,5 0-18 16,2-1-25-16,5-1-62 0,-1-4-94 0,3-1-208 16,-11 8-748-16,-12 8-340 0</inkml:trace>
  <inkml:trace contextRef="#ctx0" brushRef="#br0" timeOffset="46668.4343">28075 4648 749 0,'0'0'836'15,"0"0"-498"-15,0 0-106 0,0 0-70 16,0 0-47-16,0 0-41 0,0 0-41 0,0 0-20 16,0 0-3-16,0 0 10 0,0 0 17 0,0 0 14 15,0 0-5-15,0 0-9 0,-31 88-15 16,31-66-9-16,0 0-2 0,5 0 0 0,2-3-1 16,5 1-6-16,2-2 1 0,-1-4-2 0,5 0-6 15,-2-4-2-15,1-2-21 0,-2-4-23 16,0-3-31-16,-1-1-57 0,0-1-91 0,-2-6-179 15,-3 0-360-15,-3 3-363 16</inkml:trace>
  <inkml:trace contextRef="#ctx0" brushRef="#br0" timeOffset="46806.5138">28267 4419 1626 0,'0'0'255'15,"0"0"-98"-15,0 0-31 0,0 0-11 0,0 0-40 16,0 0-57-16,0 0-69 0,0 0-60 15,0 0-7-15,0 0-12 0,0 0-11 0,0 0-62 16,0 0-237-16,-4 67-338 0,6-55 378 0</inkml:trace>
  <inkml:trace contextRef="#ctx0" brushRef="#br0" timeOffset="48583.184">28419 4699 1945 0,'0'0'129'0,"0"0"-42"15,0 0-4-15,0 0 17 0,0 0 20 0,0 0 6 16,0 0-10-16,0 0-17 0,0 0-27 0,0 0-27 16,0 0-23-16,0 0-25 0,0 0-15 0,0 0-2 15,80-88 5-15,-79 97 8 0,0 3 11 0,-1 3-1 16,0-1-2-16,0 3 6 0,0-2-7 0,0 1 2 16,0 0-3-16,0-2-4 0,0-1 4 15,0-4 0-15,0 0 0 0,0-5 3 16,0-1 3-16,0-2 11 0,1-1 23 0,4-1 3 15,1-6-3-15,3-5-10 0,5 0-21 0,0-4-6 16,-1-2 1-16,4-1-1 0,-4 1 0 0,2-1 2 16,-1 1-4-16,-3 4 0 0,-1 0 0 0,0 4-2 15,-1 2 0-15,-3 2-5 0,0 2-6 16,-1 4-12-16,0 0-9 0,1 0-6 0,-1 4-3 16,3 5 4-16,-3 1 0 0,1 3 6 0,3 1 6 15,-3 2 4-15,1 0 10 0,2-1 5 16,1-1 5-16,2 0 5 0,2-1 1 0,1-2 3 15,-1-2-1-15,2-3 5 0,3-2 4 0,-3-2 4 16,1-2 3-16,0 0-1 0,-3 0 3 16,2-5 0-16,-3-2 4 0,1-2 0 0,0-2-1 0,-1-2-3 15,-1-1-4-15,1-1-2 0,0-4 0 16,-2-2 1-16,-4 0-1 0,2-3 0 0,-3 2-2 16,3-1-2-16,-1-4-1 0,-4 2 0 0,4-2-2 15,0-1-2-15,-2-3-2 0,3 0-4 0,0-2-1 16,1 0-2-16,-1-1-1 0,0-3 2 15,-2 3 0-15,0 1 0 0,2 0 1 0,-3 3 1 16,-1-1-2-16,3 5 2 0,-6 1 4 0,2 4-4 16,-1 4 9-16,-3 3 2 0,0 2-2 0,0 5 10 15,0 3-9-15,0 1-5 0,0 3-14 0,0 0-28 16,-1 1-8-16,-4 8 3 0,2 3 10 0,-5 8 19 16,1 4 13-16,0 8-1 0,0 4-1 15,-3 7 3-15,6 5-4 0,-3 5 1 0,4 7 0 16,-3 4-3-16,1 5 3 0,-2 4-2 0,-2 4 1 15,-1-1 0-15,-2 0-1 0,1-3-2 16,1-3-4-16,0-2-5 0,1-2-8 0,0-6-7 16,0-2-9-16,4-5-5 0,-1-5-9 0,5-6-13 15,1-10-26-15,1-7-29 0,7-11 0 0,1-9 35 16,1-5 51-16,1-7 48 0,1-8 17 16,3-9-14-16,1-2-13 0,-2-5-5 0,-1-2 4 15,-1-3 11-15,-6-2 12 0,-1 0 11 0,-3-1 23 16,0 1 9-16,-1-1 7 0,-1 1 8 0,0 3-7 15,0 1-4-15,0 2-5 0,0 3-9 16,-1 2-8-16,1 3-7 0,0 0-6 0,0 4-5 16,3 0-5-16,2 1-4 0,3 1-4 0,0 0-3 15,2 0-4-15,3 2-3 0,-2 0-6 16,7 3-1-16,-4 2-1 0,4 0 0 0,-1 2 0 0,-1 2 1 16,2 1-2-16,-4 0 0 0,0 3-2 15,-2 1 0-15,-2 1 0 0,-2 1-4 16,-3 0 0-16,1 0-7 0,-3 3-3 0,0 4 0 0,0 1-2 15,-1 4 6-15,-1 1 1 0,-1 6 0 0,0 3 3 16,0 3-4-16,0 1 2 0,0 3 0 16,0 0-1-16,0-1-1 0,0-3-1 0,6-2-2 15,1-5 1-15,3-3 6 0,4-3 3 0,-1-3 3 16,-1-3 3-16,4-4-3 0,-3-2 2 16,4 0 3-16,-2-7-3 0,4-3 4 0,-2-2-1 15,-2-3-2-15,0-3 2 0,-3-1-2 0,-5-1 0 16,-2-2-3-16,-1-2-1 0,-4-1-2 0,0-2-1 15,-4 1 2-15,-3-1-2 0,-4 4 1 16,0 1-1-16,-1 5 2 0,-2 1 1 0,-1 3-1 16,3 4 3-16,0 2-1 0,3 1-2 0,-1 4 2 15,2 2-6-15,4 0-3 0,-2 0-3 16,-2 4-6-16,3 5-2 0,-2 1-2 0,5 3-3 16,1 0-4-16,1 1 1 0,2-1-1 0,6-2 4 15,3-1 12-15,1-4 5 0,5-1 11 16,-3-4 6-16,4-1 8 0,-5 0 9 0,4-7 3 0,-5-1 1 15,0-4-1-15,1 1-2 0,-2-4-5 0,-2-1-3 16,-1 0 1-16,1-1-5 0,0-1-2 0,-1 2 0 16,0-2-9-16,0 0 3 0,0 3-2 15,2-2-2-15,0 3 1 0,1 1-4 0,3 2-3 16,-3 3-4-16,0 3-3 0,0 3-7 0,-2 2-6 16,1 0-8-16,-4 7-8 0,1 1 4 15,0 5 4-15,-4 2 5 0,1 3 12 0,0 1-3 16,-4 3-1-16,0 1 5 0,0 2-6 0,-1 1 8 15,-5 1 2-15,5 0-1 0,-1-2 5 0,2-1 0 16,0-1 0-16,0-4 3 0,4-3 2 16,5-5 0-16,1-2 2 0,0-3 2 0,2-3 0 15,2-1 9-15,1-2 4 0,-3 0 5 0,5-6 9 16,-4-3-2-16,2-4 3 0,-2-2 0 16,-2-2-6-16,0-4-1 0,0 0-4 0,-2 1 0 15,1-2-4-15,0 1 3 0,-2-2-1 0,2 0-4 16,-1 1 1-16,0 0-7 0,1-1-4 0,1 3-2 15,0 0-6-15,-2 4 3 0,1 3-1 16,-5 3 0-16,3 3 3 0,-5 4-11 0,2 2-9 0,-1 1-13 16,-2 0-6-16,4 7-1 0,-3 4 5 15,2 3 9-15,-1 4 0 0,-3 2 10 0,3 3 5 16,-3 2 2-16,-1 2 7 0,0 0-6 0,-1 2-2 16,-4-1 2-16,2-1 0 0,-2-3 4 0,3-3 2 15,1-4 0-15,1-5-2 0,0-3 3 16,0-4 3-16,0-3 10 0,0-2 25 0,0 0 20 15,0-1 4-15,1-6-11 0,1-4-26 0,5-2-18 16,0-3-5-16,1-3 0 0,0-1 7 16,1 1-5-16,2 1 0 0,-1-2-1 0,0 1 2 15,1 1-3-15,-1 1-1 0,3-1-2 0,-1 4-6 16,-1 0 2-16,0 2-1 0,1 4-2 16,-2 1 1-16,-2 4-11 0,1 1-7 0,-5 2-9 0,3 0-10 15,-4 3 4-15,2 4 0 0,-2 2 7 0,0 3 9 16,-2 1 4-16,1 0 3 0,-2 2 2 15,0 1-1-15,-3 1-6 0,-2-2-1 0,-2 3 0 16,-2-3-9-16,4-4 8 0,0-3 4 0,1-2 10 16,2-4 28-16,2-2 30 0,0 0 25 15,0-3-2-15,0-4-15 0,0-3-24 0,0-1-21 16,3-1-1-16,2-2-4 0,3-2 4 0,0 1 0 16,1 0 3-16,2 0 5 0,-1 2-9 0,0 2-2 15,1 1-3-15,-1 5-8 0,-1 0 3 16,1 2-1-16,-1 2-4 0,0 1 2 0,-1 0-2 15,1 5-1-15,0 3 2 0,1 3-1 0,1 0-1 16,-1 4-2-16,-1 1-3 0,2 0-7 0,-2 2-1 16,-2 1-9-16,2 0-18 0,-4-2-23 0,2 0-52 15,-3-2-62-15,3-1-90 0,-4-4-239 16,3-5-990-16</inkml:trace>
  <inkml:trace contextRef="#ctx0" brushRef="#br0" timeOffset="49157.9552">30748 4356 2146 0,'0'0'28'0,"0"0"-25"16,0 0 38-16,0 0 31 0,0 0 23 16,0 0 3-16,0 0-19 0,-124 37-20 0,114-25-24 0,0 2-18 15,1 2-9-15,7 1-7 0,2-1-6 0,0 0 1 16,3-4 4-16,7-3 7 0,1-1 14 15,5-3 11-15,-3-4 6 0,4-1 5 0,-3 0-2 16,3-5-2-16,-3-3-2 0,2-2-3 0,-4-2 0 16,-2-2 0-16,1 1 1 0,-4-1-1 0,-4 1 1 15,2 2-3-15,-4 2-3 0,0 4-2 16,-1 2-9-16,0-1-7 0,0 4-9 0,0 0-18 16,0 0-23-16,0 0-27 0,0 1-1 0,0 5 10 15,0 2 24-15,0 2 27 0,2 3 5 0,1 1 2 16,6-2-3-16,0 1 1 0,1-2 2 15,6 0 0-15,-1-3 5 0,3-2 3 0,1-1 1 16,-3-4 3-16,4-1 2 0,-3 0 0 16,1-4 4-16,-4-3 0 0,5-2-3 0,-3-4-1 15,0-1-2-15,-1-1-1 0,-2-3 2 0,-2-2-1 16,0-1-2-16,-2 0 0 0,-1-4-6 0,-3-1-3 16,1-3-7-16,-2-2-3 0,1-2 4 0,-2-3 0 15,-1-3 1-15,3 0 3 0,-3-3-2 16,0 1-1-16,3-1 3 0,0-1 0 0,-3 1 2 15,3 2 1-15,-3 4 2 0,-1 4 5 0,-1 7-2 16,0 8 6-16,0 4 0 0,0 7-7 0,-1 4-22 16,0 2-39-16,-1 2-7 0,-3 9 1 15,1 6 21-15,-3 4 36 0,-2 6 4 0,1 8-1 16,1 3 1-16,-2 6-3 0,1 0 1 0,-1 6 5 16,0 2-4-16,3 0 0 0,-3 1 0 0,0 1-5 15,0 0 1-15,2-3-7 0,5-6-19 0,2-4-27 16,5-5-32-16,5-6-23 0,3-4-12 15,-1-7-46-15,4-5-126 0,-6-8-254 0,-5-4-551 16</inkml:trace>
  <inkml:trace contextRef="#ctx0" brushRef="#br0" timeOffset="49359.6473">30990 4141 1038 0,'0'0'354'0,"0"0"-197"15,0 0-32-15,0 0-1 0,0 0 14 0,0 0 2 16,0 0-7-16,0 0-17 0,0 0-30 0,0 0-23 15,118-107-21-15,-103 107-13 0,2 5-1 16,-3 2 0-16,2 7-2 0,-2 0-6 0,-4 5-4 16,1 2-1-16,-1 6 1 0,-4 2 0 15,-3 4 0-15,-3 3-3 0,0 2-1 0,0 1-4 16,0 0-1-16,0-2-1 0,0-2-6 0,0-5-4 16,6-3-10-16,-2-7-17 0,5-5-35 0,-1-2-75 15,-2-6-146-15,2-3-378 0,-3-3-838 0</inkml:trace>
  <inkml:trace contextRef="#ctx0" brushRef="#br0" timeOffset="49504.1216">31337 4025 1605 0,'0'0'126'0,"0"0"-157"0,0 0-13 15,0 0-3-15,0 0-57 0,0 0-299 16,0 0-488-16</inkml:trace>
  <inkml:trace contextRef="#ctx0" brushRef="#br0" timeOffset="50226.7924">31436 4218 544 0,'0'0'126'0,"0"0"1"0,0 0 2 0,0 0 7 0,0 0 11 16,0 0 5-16,0 0-13 0,-17 126-20 16,27-108-27-16,0 2-16 0,4-3-11 0,0-2-9 15,-3 0-4-15,5-6-8 0,-4 0-6 16,-2-4-4-16,1-4 5 0,-3-1 3 0,-4 0 6 16,2-5 0-16,-3-5-6 0,-2-1-9 0,-1-3-13 15,0-3-11-15,-1-2-10 0,-7 1-3 0,-2-2-5 16,-1 0 3-16,-1 3 4 0,-4-1 0 0,2 0 6 15,-1 2 0-15,0 2 1 0,1 5 5 0,-1-1 1 16,5 4 1-16,3 2 0 0,1 0-6 16,3 3-8-16,-1 1-11 0,3 0-8 0,0 0 0 15,0 3-2-15,0 0 4 0,1 0 4 16,0 2 4-16,0 0 7 0,0 1 7 0,1-2 7 16,1 0 5-16,3 1 2 0,-2-2 2 0,-1 0 1 15,4 0 6-15,-2-2 5 0,2 2 7 0,-1-3 4 16,3 1 0-16,1-1 0 0,-4 0-3 0,3 0 0 15,0 0-3-15,0-2-3 0,-2-1-4 16,2 0-5-16,0-1-3 0,2 1-4 0,0-2-1 16,0 0-2-16,1-2-4 0,1 1-3 0,-2-1-2 15,6 1-5-15,-3 1-1 0,0-1 0 0,3 1-4 16,-2 0 1-16,2 3 0 0,-2 0-5 16,-2 1 1-16,2 1-1 0,-4 0-6 0,-4 0 1 15,2 2-6-15,-2 3-5 0,-2 0 0 0,-2 2-1 16,3 2 6-16,-3 0 7 0,0 4 4 0,-1 0 3 15,-1 2 0-15,1 1 3 0,-1 2-1 0,0 0 2 16,0-1 3-16,-1 1-2 0,-1-3 4 0,0-1-5 16,-3-1 1-16,4-5 3 15,0-2-2-15,0-4 15 0,0 0 19 0,0-2 27 0,1 0 28 16,-1 0 18-16,1-6-13 0,0 0-22 0,0-3-26 16,0-3-24-16,0-2-1 0,3-2-3 15,3 0-5-15,0-1 1 0,3 0-3 0,2-1-2 16,2 3 1-16,2 1-2 0,-3 2 4 15,-1 1-3-15,2 3-2 0,-5 4-1 0,1 0-4 16,1 3-2-16,-3 1-5 0,-1 0 0 0,1 4-3 16,3 3-1-16,0 4 0 0,1 4-1 0,5 3-1 15,-2 4-9-15,3 1-21 0,-2 3-34 0,3 0-54 16,-2 0-64-16,-2-2-104 0,-5-7-316 16,-2-6-939-16</inkml:trace>
  <inkml:trace contextRef="#ctx0" brushRef="#br0" timeOffset="52297.4025">24378 6014 0 0,'0'0'0'0,"0"0"0"16,0 0 0-16,0 0 74 0,0 0 174 0,0 0-25 15,0 0-28-15,0 0-16 0,0 0 0 0,0 0-13 16,0 0-7-16,0 0-6 0,16-33-12 15,-15 33-9-15,-1 0-8 0,0 0-14 0,0 0-7 16,0 0-11-16,0 0-9 0,0 0-9 0,0 0-6 16,0 0-7-16,0 0-8 0,0 0-5 0,0 0-11 15,0 0-9-15,0 0-7 0,0 0-13 16,0 0-5-16,-1 1-4 0,-1 2-1 0,-4 4 4 16,2 4 9-16,-6 6 10 0,0 4 8 15,-2 4 2-15,-3 4-2 0,3 1-7 0,-2 2-6 16,-1 0-5-16,3-1-2 0,1-1-1 0,1 1 2 15,-1-1 0-15,3-1-3 0,0-2-4 16,4 1-1-16,-2 0-1 0,2 2 3 0,-3-3 4 16,3 0-1-16,-3-5 0 0,5-2-2 0,0-4 0 15,1-5-3-15,1-2 0 0,0-3 3 0,0-2 1 16,0 0 1-16,0-3 7 0,0-1 7 0,0 0 13 16,0 0 13-16,0 0 10 0,0-1-3 0,0-3-12 15,0-3-14-15,0-1-15 0,1-4-3 16,2 0-1-16,0-5 2 0,3 0-2 0,-3-1 0 15,3-1-1-15,-2-1-4 0,3 0 2 0,-4-4-3 16,3 3 1-16,-3 0-1 0,3-1-3 16,-2-1 2-16,2 0-2 0,-2 0 1 0,0-2 0 15,1 0 0-15,0-1-2 0,1-1-1 0,2-1 0 16,-3-1 0-16,3 0 2 0,-1 0-1 16,-1 3-3-16,2-1 3 0,0 2-1 0,0 3-1 15,-2 1 3-15,2 3-1 0,-1 4 0 0,-3 5 1 16,1 3 0-16,-2 1-3 0,-1 4-4 0,3 1-7 15,-3 0-6-15,1 1-1 0,3 7 5 0,-1 5 6 16,5 4 8-16,3 5 3 0,-1 5 0 0,1 3 3 16,-1 5-3-16,2 0 0 0,-1 2 1 15,0 0-1-15,1 0 2 0,0-1-1 0,-1-2 1 16,2-1-2-16,-2 0 0 0,-2-4 1 0,0-1-1 16,0-3 2-16,-2-2-2 0,0-3-1 15,-1-4 0-15,-3-2-1 0,2-3 2 0,-3-2-2 16,2-1 0-16,-3-4 0 0,-2 0-3 0,1-1 0 15,-2-2-2-15,0 0-8 0,0-1-9 16,0 0-27-16,-2 0-33 0,-1 0-47 0,-5-4-90 0,-1 1-162 16,3-1-370-16,-2 2-797 0</inkml:trace>
  <inkml:trace contextRef="#ctx0" brushRef="#br0" timeOffset="52515.6452">24234 6350 1246 0,'0'0'530'0,"0"0"-396"0,0 0-52 16,0 0 24-16,0 0 49 0,0 0 34 16,0 0-4-16,0 0-35 0,0 0-30 0,0 0-26 15,149-19-21-15,-115 15-16 0,5 2-16 0,0-1-14 16,1 1-10-16,-6 0-8 0,-1 2-9 0,-5 0-7 16,-1 0-9-16,-6 0-16 0,-3 0-22 15,-4 0-33-15,-3 0-56 0,-2 2-90 0,-1 0-184 16,-5 1-448-16,3-1-496 0</inkml:trace>
  <inkml:trace contextRef="#ctx0" brushRef="#br0" timeOffset="58279.6061">24017 6342 403 0,'0'0'535'0,"0"0"-204"16,0 0-86-16,0 0-60 0,0 0-37 15,0 0-9-15,0 0-8 0,0 0 2 0,0 0-7 16,0 0-17-16,0 0-25 0,145-61-24 0,-113 54-18 16,6 0-12-16,-2 0-9 0,-1 0-5 0,1 0-4 15,-4 0-3-15,-2 2-7 0,-5 0-6 0,0 1-7 16,-6 0-15-16,-3 1-15 0,-5 2-26 15,-1 0-41-15,-3-2-77 0,-6 3-165 0,-1 0-159 16,-2 0-260-16,-3 0 78 0</inkml:trace>
  <inkml:trace contextRef="#ctx0" brushRef="#br0" timeOffset="58462.6675">24223 6360 0 0,'0'0'80'0,"0"0"394"0,0 0-65 0,0 0-65 0,0 0-55 15,0 0-55-15,0 0-37 0,0 0-14 16,0 0-15-16,0 0-15 0,0 0-22 0,0 0-31 15,0 0-24-15,0 0-26 0,133 44-17 0,-94-48-13 16,1-2-12-16,1 1-8 0,-4 0-9 16,-3 1-15-16,-3-1-30 0,-2 2-46 0,-7 1-69 15,-3-2-132-15,-7 3-293 0,-4-1-701 0</inkml:trace>
  <inkml:trace contextRef="#ctx0" brushRef="#br0" timeOffset="58690.9889">24313 6450 513 0,'0'0'260'0,"0"0"-70"0,0 0-14 16,0 0 7-16,0 0 5 0,0 0-25 0,0 0-40 15,0 0-37-15,141 13-29 0,-102-17-25 0,2-2-21 16,1 0-21-16,-2 0-41 0,1 0-112 0,-12 0-381 16,-12 4-670-16</inkml:trace>
  <inkml:trace contextRef="#ctx0" brushRef="#br0" timeOffset="59037.181">25424 5990 2184 0,'0'0'259'0,"0"0"-73"0,0 0-48 0,0 0-19 16,0 0-8-16,0 0-12 0,0 0-20 15,0 0-25-15,0 0-23 0,0 0-20 0,0 0-6 16,0 0-4-16,0 0 3 0,0 0 3 16,31 41 0-16,-25-8 6 0,2 0 0 0,-2 3-3 15,1-2 4-15,1 1-10 0,-2-3-1 0,0-1 0 16,1 0-7-16,-2 0 8 0,0-2-2 0,-2 1-1 16,-2-3 3-16,-1 1-4 0,0-4 1 15,0-5-2-15,0-3 1 0,2-3-4 16,-2-5-3-16,0-3-9 0,0 0-16 0,0-4-14 0,0 0-17 15,0-1-15-15,-2 0-31 0,-2-5-70 0,-3-2-169 16,3 1-537-16,-2 1-700 0</inkml:trace>
  <inkml:trace contextRef="#ctx0" brushRef="#br0" timeOffset="59268.1796">25276 5961 1765 0,'0'0'287'16,"0"0"-99"-16,0 0-16 0,0 0 13 0,0 0 4 0,0 0-27 16,0 0-41-16,128-41-38 0,-97 36-32 0,2 3-18 15,1 0-13-15,0 2-8 0,1 0-4 16,-2 0-4-16,-3 0-8 0,0 4-14 0,-4 1-16 16,-4 0-34-16,-5 2-39 0,-1 0-61 0,-7 3-83 15,-4 1-158-15,-1-3-279 0,-3-3-385 16</inkml:trace>
  <inkml:trace contextRef="#ctx0" brushRef="#br0" timeOffset="59423.9037">25275 6416 1004 0,'0'0'391'0,"0"0"-139"0,0 0-32 0,0 0-18 16,0 0 3-16,0 0 1 0,0 0-13 0,0 0-12 15,0 0-36-15,0 0-39 0,0 0-38 0,0 0-31 16,136 36-18-16,-102-39-12 0,0 2-14 15,-3-1-16-15,-2-1-34 0,-5 1-47 0,-1-1-64 16,-3-2-135-16,-4 1-340 0,-7 2-926 0</inkml:trace>
  <inkml:trace contextRef="#ctx0" brushRef="#br0" timeOffset="60081.7012">25874 6150 127 0,'0'0'520'0,"0"0"-106"16,0 0 12-16,0 0-63 0,0 0-80 0,0 0-69 16,0 0-38-16,-8 116-25 0,0-94-30 15,-1-3-26-15,-1 3-24 0,-4-1-26 0,1 0-16 16,-2-1-6-16,4-4-6 0,0-5-1 0,3 0-4 16,2-4-3-16,1-3 7 0,5-3 15 0,0-1 14 15,0-2 3-15,7-8-10 0,-1-2-20 16,2-5-20-16,4-2-5 0,4-2-1 0,-1 0 5 15,4-1 3-15,-1 1 2 0,0 2-3 0,2-1-1 16,-3 2-4-16,2 2-3 0,-2 3-1 0,-4 2-3 16,-2 3 2-16,0 5-3 0,-4 0-2 15,-1 3-1-15,-2 0-5 0,1 5 0 0,-1 3 4 0,0 4 4 16,0 3 7-16,-1 1 3 0,0 2 0 16,1 2 3-16,1-1 0 0,-1 1 0 15,1 1 1-15,2-1 0 0,1 0-1 0,-1-3 0 0,4-1 0 16,-1-1-2-16,1-2 5 0,4-4 1 15,-2-2 1-15,3-4 5 0,-1-3 1 0,1 0 4 16,-2 0 3-16,-2-6 3 0,-1-2 0 0,-1-3 2 16,1-3-4-16,-2 0-1 0,-1-3-1 0,-2 0-4 15,0-2-3-15,-1 1 0 0,-1-2-5 16,-3-2-1-16,0 1 0 0,1-2-3 0,-2 0 1 16,1-3 0-16,-1 1-1 0,1-3 1 0,-1-1 0 15,1 0-2-15,2-1 3 0,-3-1-3 16,1 0-2-16,0 0 1 0,-1-1-1 0,0-2-1 15,0 4 4-15,0-1-1 0,-2 2 0 0,-1 1 5 16,-3 3-4-16,1 2 1 0,-1 4 4 0,1 4-5 16,0 4 5-16,2 6-1 0,0 1-6 0,0 4-12 15,1 0-5-15,-1 11-1 0,-3 6 7 16,-3 6 12-16,2 7 1 0,-2 6 2 0,0 2 0 16,3 6-2-16,2 2 3 0,2 4 0 0,2-1-2 15,0 0-1-15,0 0 1 0,1-3 0 16,4-2-1-16,4-4 2 0,1-4-4 0,1-3 0 15,4-4-1-15,-1-4-6 0,1-3-4 0,-1-3-16 16,3-7-24-16,-2-4-33 0,4-5-40 0,-1-3-62 16,2-11-116-16,0-4-296 0,-5 2-479 15,-6 4 315-15</inkml:trace>
  <inkml:trace contextRef="#ctx0" brushRef="#br0" timeOffset="60197.5462">26129 6003 596 0,'0'0'774'0,"0"0"-518"15,0 0-108-15,0 0-53 0,0 0-25 16,0 0 0-16,0 0-8 0,0 0-10 0,0 0-16 16,149-25-23-16,-110 25-19 0,1 0-20 15,1 0-44-15,-4 0-149 0,-8 0-453 0,-12 0-507 0</inkml:trace>
  <inkml:trace contextRef="#ctx0" brushRef="#br0" timeOffset="61920.0797">26422 6343 1824 0,'0'0'190'0,"0"0"-144"0,0 0 16 16,0 0 49-16,0 0 38 0,0 0 20 0,0 0-19 15,0 0-34-15,0 0-28 0,0 0-21 0,0 0-13 16,0 0-11-16,128-90-6 0,-111 75-3 15,-2-3-8-15,-1 2-3 0,-3 0-3 0,-3-1-3 16,-2-1-6-16,-1 3 1 0,-4-3-1 0,-1 3-3 16,0 2 3-16,0 3-7 0,-4 1-1 0,2 3 1 15,-2 3-6-15,2 0 0 0,-2 3-4 16,2 0-7-16,-2 3 5 0,-2 5-2 0,-2 4 2 16,0 3 6-16,2 3-1 0,0 3 1 0,1 0-2 0,1 2 1 15,4 1-5-15,0 1 3 16,3 0-1-16,2-2-1 0,-2-3 5 0,4-1-2 0,1-2 3 15,2-3 1-15,0-4-1 0,0-4 5 16,3-4 4-16,-2-2 5 0,3 0 1 0,-1-7 1 16,2-3-4-16,-1-2-3 0,0-3 1 0,-2-2-5 15,-1 0 1-15,2-1 0 0,-3-3-6 0,0 0 3 16,1-1 1-16,-1 0-2 0,0 0 2 16,2-2-2-16,1 1-1 0,-1-1-1 0,4 2 0 15,-2 2-3-15,2 3 0 0,-3 2-2 0,0 4-3 16,-3 4 3-16,-2 3-4 0,0 1-3 0,-3 3-1 15,0 0-10-15,-1 0-3 0,-1 7-1 16,-1 2-2-16,-2 3 7 0,0 3 5 0,0 3-1 16,0 3 5-16,-4 2 0 0,1 1 0 0,-2 0 3 15,1 0 5-15,1-3-3 0,3-1-2 0,0-3 0 16,4-2-6-16,6-4 9 0,3-1 6 16,2-4 4-16,0-2 9 0,2-3-5 0,2-1 1 15,-3 0 1-15,2-1-5 0,-1-5 5 0,1-2 3 16,-3-2 0-16,3 1-3 0,-3-4 4 0,1 0-1 15,-4-3-1-15,3 0 9 0,-3-2-9 16,0-2-1-16,-3-1 0 0,-2-1-10 0,-1-1 4 16,0-1-2-16,-2 2-1 0,0-3 2 0,-1 0 0 15,-2-2-2-15,-1-1 0 0,0-1 6 16,0 0-5-16,-3-2 2 0,-1 0 0 0,1 0-3 0,-2-1 5 16,0 1 0-16,0-2 0 0,0 2 2 15,1 1-3-15,0 2 2 0,1 1 1 0,-1 2-1 16,2 2 3-16,-1 2 3 0,2 3 0 15,1 3 0-15,0 2 3 0,0 5 2 0,0 2-1 16,0 2 0-16,0 4-11 0,0 0-14 0,0 0-17 16,0 0-9-16,0 9 7 0,0 2 8 0,0 7 16 15,0 4 10-15,1 4-3 0,4 4-1 0,0 4 1 16,1 5 1-16,-2 5 0 0,1 5-5 16,-1 2 6-16,-3 2-8 0,-1 4 6 0,0 0 6 15,0 3-6-15,-5 0 5 0,-1-1-7 0,-1 1 0 16,1-2-1-16,0-1 0 0,2-1-1 0,-1-3 2 15,2 1-4-15,-4-4 1 0,0-3 0 16,1-4-1-16,-2-3 2 0,1-5 0 0,-1-5 0 16,1-6 0-16,2-4 2 0,0-9-3 0,2-4 4 0,1-3 8 15,-1-4 14-15,3 0 7 0,-1-7 3 16,1-5-8-16,0-2-13 0,0-6-8 0,0-3 1 16,0-4-2-16,4-1 0 0,1-5 1 0,1 0-1 15,2-3 0-15,0-1 0 0,1 0 4 16,-2-4-1-16,2 2-2 0,1 0 1 0,0-2-8 15,4 0 3-15,-1 0-1 0,5-2-2 0,-2 3 2 16,4 1-1-16,-3 7 0 0,2 4-1 0,-3 6 1 16,-2 6-5-16,-2 6-1 15,-1 4-5-15,0 4-10 0,-3 2 2 0,2 3-3 0,-1 5 1 16,0 4 6-16,-3 2 0 0,1 5 3 16,0 2 4-16,-4 2-1 0,4 2 5 0,-4 0 0 15,4-2 1-15,-1-2 1 0,0-3 0 0,3-4 1 16,-2-2 1-16,2-5 5 0,-3-2-3 0,2-2 3 15,-3-3 3-15,1 0-3 0,1-5 4 16,-2-3-3-16,3-2-3 0,-3-4 1 0,0-1-2 16,-1-2-1-16,0-2 0 0,-1-2 2 0,-1-1 0 15,2 0 1-15,0 3 1 0,0 0-3 0,2 0 2 16,1 2 0-16,1 0 1 0,-1 1 0 0,2-1-2 16,1 3-1-16,0 0 0 0,0 3-3 15,1 3 0-15,-1 2 0 0,-1 3-5 0,1 2-3 16,-3 1-5-16,1 3-5 0,-2 6 0 15,3 3 3-15,-6 3 0 0,1 3 3 0,-1 3 3 16,-2 2 1-16,-1 1 2 0,0 2 2 0,0-1 1 16,-3 2 2-16,2-1-1 0,1-2 0 0,0-2 0 15,3-4 1-15,4-3 4 0,4-2 3 0,2-5 4 16,2-2-1-16,2-2 3 0,3-4-1 0,-1 0 0 16,-1-3 2-16,0-4 1 0,-1-2 0 0,1-3 0 15,-4-2-3-15,3-1 0 0,-5-6 0 16,1 0-3-16,-1-3-2 0,-5-2-3 0,0 2-1 15,-3 0 2-15,-2 1 1 0,-2 1 0 0,0 2 1 16,-2 1 2-16,-2 3-1 0,-1 3-2 16,0 3 1-16,0 2-2 0,1 3 0 0,-2 3-6 15,2 2-2-15,2 0-5 0,-3 2-1 0,0 5 4 16,-3 1 3-16,0 4 4 0,1 1 0 16,1 1-1-16,2 5 0 0,2-2-2 0,0 2 2 15,2-1 1-15,0 1 0 0,7-2-1 0,-1-2-1 0,3 1 3 16,3-5 2-16,2 0 2 0,2-4 1 15,3-2 1-15,2-1 1 0,3-4 0 0,-2 0 1 16,0-4 1-16,2-4-1 0,0-4 1 0,-2-1-2 16,-3-1 0-16,1-2-1 0,-4-1-2 0,0-2 2 15,-2 0-1-15,1-1-1 0,-4 0 1 16,0-3-2-16,-3-2 0 0,-2-1-1 0,-1-3 0 16,-1-1-2-16,-2-2-1 0,0 2 0 0,-1-6-1 15,-1 1 1-15,0-1-2 0,-4-1 1 16,-1 0 0-16,1 0-5 0,-2 3 7 0,1 0 2 15,1 0 1-15,-2 8 6 0,2 1 0 0,3 5 2 16,-1 6 2-16,0 4-1 0,0 5-6 0,0 3-10 16,2 2-19-16,-1 0-19 0,0 7 4 15,-3 8 9-15,-1 2 15 0,-1 11 18 0,0 1-1 16,1 9-3-16,0 3 2 0,1 2-4 0,0 4 2 16,3 3 2-16,0 1-2 0,-1 0 2 15,0-2 0-15,1 0-3 0,0-2 0 0,-1-3-3 0,2-1-1 16,0-4-7-16,8-5-9 0,0-2-16 15,0-6-29-15,4-7-33 0,1-5-36 0,-2-7-41 16,1-7-96-16,-4 0-331 0,-1 0-911 0</inkml:trace>
  <inkml:trace contextRef="#ctx0" brushRef="#br0" timeOffset="62150.9225">28163 5713 1546 0,'0'0'143'0,"0"0"-76"0,0 0-26 0,0 0-2 15,0 0 8-15,0 0 8 0,0 0 8 0,0 0-4 16,0 0-2-16,0 0 0 0,120-67 7 0,-99 71 10 16,1 5 8-16,-2 2 2 0,-2 3-6 15,0 1-11-15,-2 2-12 0,-5 2-12 0,1 3-11 16,-2 2-6-16,-1 3-5 0,1 0-6 0,-4 4-2 16,0-1-4-16,2-1-5 0,-2-1-2 15,-1-2-10-15,3-5-9 0,-2-4-9 16,1-4-10-16,3-4-15 0,-1-4-25 0,0-5-47 0,1 0-115 15,-3-8-224-15,-2 0-360 0,-1 2-162 0</inkml:trace>
  <inkml:trace contextRef="#ctx0" brushRef="#br0" timeOffset="62294.0212">28496 5632 0 0,'0'0'539'0,"0"0"-112"16,0 0-92-16,0 0-73 0,0 0-50 0,0 0-38 15,0 0-52-15,0 0-38 0,0 0-49 16,0 0-69-16,0 0-66 0,0 0-72 0,0 0-120 0,0 0-223 15,-5-82-413-15</inkml:trace>
  <inkml:trace contextRef="#ctx0" brushRef="#br0" timeOffset="62688.3025">28598 5816 1349 0,'0'0'280'0,"0"0"-238"0,0 0 20 0,0 0 44 16,0 0 39-16,0 0 23 0,0 0-11 0,0 0-25 16,0 0-33-16,0 0-31 0,0 0-26 15,0 0-23-15,0 0-16 0,31-106-13 0,-26 106-5 16,2 0-2-16,-1 4 3 0,0 2 1 0,0 0 2 16,-1 3 2-16,-1 1 1 0,1 1-1 0,-3 1 1 15,1 0 3-15,-2 1-1 0,1 1 2 16,-2-1 1-16,0-1 2 0,0-1 1 0,0-1 2 0,1-3 1 15,1-4 4-15,-2 0 24 0,2-3 25 16,2 0 5-16,0-4-3 0,0-4-19 0,2-1-24 16,1-2-6-16,1-1 3 0,0-1-2 15,0 1 0-15,2 0 1 0,0 0-6 0,-1 1 1 0,1 1-1 16,0 0-1-16,-1 2 3 0,-1 1-4 16,-2 2-1-16,3 3-1 0,-4 0-1 0,0 2-3 15,0 0-1-15,0 2-2 0,-1 4-3 16,2 3 4-16,-3 1-1 0,3 2 4 0,-3 2 4 15,3 3-4-15,-2 0-3 0,2 2-11 0,-3-1-17 16,-1 1-12-16,3-2-29 0,-2-3-29 0,1-2-28 16,1-3-58-16,1-4-131 0,0-1-393 15,-2-3-519-15</inkml:trace>
  <inkml:trace contextRef="#ctx0" brushRef="#br0" timeOffset="63147.297">28993 5691 950 0,'0'0'133'0,"0"0"-120"0,0 0 47 16,0 0 67-16,0 0 34 0,0 0-4 0,0 0-36 15,0 0-35-15,0 0-18 0,0 0-2 0,0 0 5 16,0 0 11-16,0 0 4 0,0 0 3 16,-26 55-2-16,33-54-8 0,2-1-3 0,-1 0-13 15,2 0-9-15,-1-5-9 0,0 1-9 16,0-3 3-16,-2 1-1 0,-1-1 2 0,1 0 5 0,-4 0 0 15,2 1 1-15,-1 0-2 0,-3 2-5 16,0-2-5-16,1 4-6 0,-1 0-9 0,-1 1-8 16,0 1-11-16,0 0-15 0,0 0-19 0,0 2-1 15,2 4-2-15,-2 4 11 0,0 3 16 16,0 4 5-16,0 3 2 0,0 3 2 0,-3 2 2 0,-2 3-2 16,-4 1 3-16,-1 3 0 15,-1 4 2-15,-7 3 2 0,0 4-1 0,-2 3 0 16,-1 4 3-16,-3 3-2 0,2 0 3 0,-7-1-2 0,-1 0-1 15,-4-2 1-15,-6-4 1 0,-1-3-1 0,-1-8 2 16,3-7 1-16,2-9 2 0,7-6 12 16,8-7 21-16,3-6 16 0,5 0 10 0,2-7-2 15,4-4-16-15,0-2-12 0,3-3-10 16,5-3-5-16,3-2-6 0,9-3-8 0,3-2-6 16,9 1-5-16,1-2-2 0,5 2-5 0,4-1-2 15,1 0-5-15,0 0-12 0,2 0-13 0,3-3-27 16,0-2-41-16,-1-1-75 0,1-4-173 0,-10 8-610 15,-12 9-686-15</inkml:trace>
  <inkml:trace contextRef="#ctx0" brushRef="#br0" timeOffset="63719.68">29766 5489 947 0,'0'0'484'0,"0"0"-211"0,0 0-53 16,0 0-26-16,0 0-12 0,0 0-26 0,0 0-37 15,0 0-43-15,0 0-41 0,0 0-19 16,0 0-11-16,0 0-1 0,0 0 6 0,-27 13 1 15,18 5 0-15,3 3-1 0,1-1 1 0,2 3-1 16,0-1-1-16,3 1 0 0,0 0-5 16,3-2-4-16,1 0-5 0,2-2-8 0,-1-5-6 15,5-1-11-15,-1-4-13 0,2-3-31 0,0-5-89 16,-2-1-289-16,-1 0-748 0</inkml:trace>
  <inkml:trace contextRef="#ctx0" brushRef="#br0" timeOffset="63859.4641">29795 5199 1087 0,'0'0'255'0,"0"0"-218"0,0 0-89 16,0 0-26-16,0 0 5 0,0 0 13 0,0 0-13 16,0 0-138-16,0 0-355 0,0 0 300 0</inkml:trace>
  <inkml:trace contextRef="#ctx0" brushRef="#br0" timeOffset="65766.2215">29900 5620 1830 0,'0'0'175'0,"0"0"-117"0,0 0-7 0,0 0 31 0,0 0 36 15,0 0 23-15,0 0 1 0,0 0-21 16,0 0-27-16,75-121-24 0,-68 115-17 0,-5 2-14 15,0 3-15-15,-1 1-11 0,1 0-17 0,0 0-16 16,-1 0 0-16,0 5-1 0,1 4 10 16,-1 1 11-16,3 3 0 0,-3 1 1 0,0 0 0 15,-1 1-1-15,0 1-1 0,0-2 2 0,0-2-1 16,0-2 1-16,0-3 2 0,0-2-2 0,0-2 2 16,0-2 9-16,0-1 17 0,2 0 23 0,0 0 5 15,5-5-6-15,-3-3-18 0,4-3-21 16,2-1-8-16,0-3 0 0,0 0-1 0,0-1-1 15,1 1-1-15,-1 0 0 0,1 1-3 16,0 1 2-16,0 4-4 0,-2-1-3 0,1 3-1 16,-1 2-4-16,-2 3-6 0,-4 1-6 0,3 1-10 15,-2 0-7-15,-3 2-4 0,1 5 2 0,2 2 5 16,-2 2 8-16,-1 2 8 0,0 2 7 16,0-3 5-16,3 4 1 0,-1-3 7 0,-1 1 0 0,5-1 0 15,-2-1 4-15,3-1 0 0,2-2 0 16,1-3 3-16,1-1 3 0,4-2 1 0,-2-2 6 15,2-1 2-15,-1 0 0 0,0 0 3 0,-2-4 1 16,-2-2 0-16,1-3 3 0,-2-1-2 16,3-2-3-16,-2-1-4 0,-2-2-5 0,-2-1-2 15,3 0-1-15,-2-1-1 0,-1-3-1 0,-2 0 1 16,1-3-1-16,-1-2 1 0,0-1-1 0,-2-3-1 16,2-1-1-16,-2-1 1 0,-1-1-4 15,4 0 2-15,-2-1 0 0,2-1-4 0,-1 1 3 16,1 1 0-16,-2-1 0 0,1 2 0 0,-1 0 0 15,-2 1 1-15,3 4 0 0,-3 2 4 0,-2 6 2 16,0 3 8-16,0 6 5 0,0 3-1 0,0 4-5 16,0 2-22-16,0 0-28 0,0 2-9 0,0 9 3 15,-3 4 12-15,-3 8 24 0,2 8 9 16,-1 6 1-16,2 5 1 0,1 5-2 16,-2 6-1-16,3 3-1 0,-1 6-2 0,-1 4 1 0,-4 2-1 15,-2 2-1-15,0 1 1 0,-2-1 1 0,1-2-1 16,-1 1-2-16,-2-2-1 15,1-3-5-15,-4-2-5 0,3-2-7 0,-2-3-14 0,3-5-12 16,2-8-11-16,2-7-13 0,5-10-3 0,3-9 5 16,0-9 21-16,2-7 42 0,5-4 26 15,-3-9 11-15,4-6-8 0,2-6-24 0,1-5-8 16,-2-5 4-16,-2-1 6 0,-2-2 7 0,-1-1 9 16,-3 2 7-16,-1-1 9 0,0 0 13 0,-1 3 1 15,-5-1 1-15,4 5 1 0,-4 0-5 16,3 1 6-16,-3 3-2 0,3 1-5 0,-1 2-4 15,-2 3-8-15,6 2-4 0,0 2-4 0,0 2-2 16,3 0-8-16,5 3-6 0,0 1-2 0,2-1-8 16,2 0 4-16,-1 0-1 0,6 1-1 15,-3-1 3-15,4 3-2 0,0-1 0 0,1 0 0 16,1 0-2-16,-3 0 2 0,3-1-1 16,0 1 0-16,0 1 1 0,0 0-2 0,-3-1 3 0,-2 2-2 15,1 1 4-15,-4 0-2 0,-2 3-2 16,-3 0 2-16,-3 0-6 0,2 2 2 0,-5 0 0 15,-1 0-6-15,0 0-8 0,0 0-12 0,0 2 0 16,-2 4 5-16,-3 2 11 0,2 3 10 16,-2 2 2-16,2 1 0 0,-1 1-4 0,-1 1 4 0,4-1-1 15,-1 2-3-15,1-1 4 0,1-4-6 16,1 1 1-16,3-3 2 0,4-2-3 0,0-3 7 16,3-1 3-16,-1-3 1 0,2-1 2 0,0 0 0 15,4-1-2-15,-1-5 1 0,2-2 2 16,0-2-2-16,-3-3 0 0,-1-1 1 0,0-1-4 15,-7-1 0-15,3-2-3 0,-8-2-5 0,0 0 1 16,-1 1-2-16,0-1-1 0,-4 2 1 0,-4 1 1 16,0 1-2-16,2 1 4 0,-3 2 0 15,0 2-5-15,1 3 6 0,-1 2-4 0,3 3-2 16,-2 2 2-16,0 1-6 0,0 2 1 0,3 6 2 16,-3 2-3-16,1-1 4 0,5 5-1 0,0-1-2 15,2-2-1-15,0 0-4 0,3-3 2 16,5 1 4-16,3-4 10 0,-1-1 5 0,2-2 5 0,3-1 4 15,-3-1-1-15,0-1 6 0,-2-5 2 16,-1-2-2-16,0-2 6 0,-1-1-8 0,-4-2-1 16,3-2 0-16,-4-2-7 0,4 1-1 0,-4 0-1 15,-1-1-2-15,4 3-1 0,-3 0 1 16,3-1-3-16,-2 3 1 0,6 0 0 0,-3 1-3 16,-3 3 0-16,4 1-4 0,-1 4-5 0,-2 0-1 15,3 2-4-15,-1 1-5 0,-2 0 0 16,4 5-5-16,-5 2-1 0,3 3 2 0,0 1 2 15,-4 4 3-15,3 3 5 0,-2 1 4 0,-3 0-5 16,1 2 4-16,-2 2 1 0,3 1 0 0,-3-1 10 16,1-3-5-16,1 1 1 0,1-1 2 15,3-4-2-15,2-2 3 0,-1-4 2 0,2-1 0 16,0-3 3-16,1-1 1 0,-2-3 5 0,1-2 7 16,-3 0 12-16,3 0 0 0,0-7-1 0,1-2-4 15,-2 1-12-15,2-5 2 0,-2-1-1 16,-2-1-4-16,3-2 4 0,-1 0-6 0,0 0-3 15,-2-3-1-15,3 0-5 0,0 0 4 0,-1-1-1 16,1 0 1-16,1 2-4 0,0 0 2 0,0 2-1 16,1 1-1-16,-1 3 6 0,0 3-5 0,-3 2-3 15,1 2 0-15,1 2-7 0,-2 3-2 0,-1 1-6 16,1 0-6-16,0 4-6 0,-3 4-1 16,2 2 3-16,-1 4 5 0,0 0 11 0,-2 2 4 15,-2 5 4-15,1-1 1 0,1 4-3 16,-3 0 3-16,0 1 1 0,0-1 1 0,-5-1 7 15,3-2-6-15,-2-3 2 0,2-3 0 0,1-6-4 16,1-2 5-16,0-4 10 0,0-2 17 0,0-1 19 16,0 0 15-16,0-5-6 0,6-2-17 0,-3-3-17 15,5-4-20-15,-1-3-1 0,0 0 1 16,1-3-4-16,-1-1 4 0,-1-1-1 0,2 2 1 16,0-1 6-16,0 1-6 0,1 2-1 0,-1 2-1 15,1 0-3-15,1 0 0 0,1 1-1 16,-1 1-1-16,3 2-5 0,-2 1-2 0,-1 4-2 15,-2 1-7-15,-1 3-5 0,0 3-16 0,-4 0-11 0,2 3-3 16,-2 4 1-16,-1 3 11 0,-1 3 13 16,0 3 8-16,2 1 6 0,-3 3 6 0,0 1 0 15,0 3 1-15,0-1 1 0,-5 2-4 16,0-1-3-16,-1-1-6 0,-2-6-9 0,5-5 0 16,0-4 6-16,1-3 12 0,2-4 26 0,0-1 23 15,0 0 19-15,0-1 0 0,0-6-12 0,2 0-18 16,2-4-13-16,3-1-2 0,-2-2-1 15,4-1 0-15,-1 1-3 0,2-2-1 0,-1 2 3 16,0 1-3-16,0 1-3 0,-2 3 2 0,2 1-5 16,0 2 1-16,-2 3-1 0,-2-1-5 0,-2 3-2 15,0 1-9-15,0 0-8 0,-2 4-5 0,2 3-2 16,0 2 4-16,-1 2 6 0,0 3 4 16,3 2-3-16,-3 2-7 0,1-1-14 15,-2 0-23-15,3-1-49 0,0-4-86 0,4-1-204 0,-4-4-538 16,4-2-275-16</inkml:trace>
  <inkml:trace contextRef="#ctx0" brushRef="#br0" timeOffset="66348.8884">31924 5209 595 0,'0'0'208'16,"0"0"20"-16,0 0 66 0,0 0 16 0,0 0-51 15,0 0-83-15,0 0-61 0,0 0-39 0,0 0-27 16,0 0-13-16,-120 66-10 0,116-52-7 16,3 1-6-16,1-2 0 0,2-2 7 0,4-1 9 15,1-1 11-15,3-4 4 0,2-2 0 0,2-1-4 16,0-2-6-16,-3 0-1 0,3-3-1 16,-2-3 5-16,-3-1 6 0,-1-3 3 0,-1 2 0 15,-3 1-5-15,0-2-8 0,-3 4-9 0,0-1-8 16,-1 2-7-16,0 2-6 0,0 1-9 15,0 1-12-15,0 0-17 0,0 0-24 0,0 0-7 0,-1 3 8 16,-1 3 19-16,1 3 25 0,1 2 11 16,0 0-1-16,0 3-2 0,3-2 1 0,4 3-1 15,3-3 2-15,3 1 6 0,-1-3 3 0,6-2 5 16,-1-1 3-16,-1-6 2 0,2-1 2 0,-2 0 0 16,1 0 3-16,-1-5 1 0,-1-2 2 15,-2-4 2-15,1-2 1 0,-2 0 3 0,-2-1-2 16,-2-2-3-16,-1-2-4 0,-1 0-7 15,0-3-2-15,-2-1-4 0,2-3-3 0,-4-2-2 0,1-2-4 16,-3-4-2-16,0-2-1 0,0 0-1 16,-1-2 2-16,-3-2-1 0,-1-1 0 0,3 1 1 15,0 0 2-15,2 2 1 0,0 1 4 0,0 4-2 16,0 2 3-16,0 6 0 0,0 3 3 16,0 7 5-16,0 4-3 0,0 6-4 0,0 2-19 15,0 2-37-15,0 3-22 0,0 4 3 0,-1 5 17 16,-1 5 34-16,1 6 24 0,-1 4 1 0,2 8-3 0,0 1 1 15,-1 6-2-15,1 2 0 16,-1 5 1-16,0-1-2 0,-1 2-1 0,-2 0-2 16,3 0-1-16,1-3-1 0,0-1-6 0,7-3-14 15,-1-6-25-15,3-4-37 0,2-7-31 16,1-6-38-16,-2-8-65 0,-1-6-133 0,-3-3-386 0,-3-3-291 16</inkml:trace>
  <inkml:trace contextRef="#ctx0" brushRef="#br0" timeOffset="66586.7574">32125 4973 122 0,'0'0'304'0,"0"0"-61"0,0 0-20 16,0 0-22-16,0 0-20 0,0 0-21 0,0 0-12 16,122-25-13-16,-108 33-12 0,1 4-18 15,-4 2-16-15,1 3-16 0,-3 4-14 0,-1 0-7 16,-3 4-5-16,-1 2-4 0,-1 3-3 0,-2 1-6 15,-1 1-7-15,0 2-7 0,0-2-7 0,0-2-5 16,2 0-8-16,0-5 2 0,4-2-2 16,-3-5-7-16,3-3-14 0,-1-4-46 0,0-5-64 15,0-5-158-15,0-1-477 0,-2 0-405 0</inkml:trace>
  <inkml:trace contextRef="#ctx0" brushRef="#br0" timeOffset="66712.2484">32403 4994 1217 0,'0'0'258'0,"0"0"-25"0,0 0-39 0,0 0-47 16,0 0-65-16,0 0-49 0,0 0-35 0,0 0-58 15,0 0-137-15,0 0-257 0,0 0-471 16,0 0 399-16</inkml:trace>
  <inkml:trace contextRef="#ctx0" brushRef="#br0" timeOffset="67345.9791">32602 5036 0 0,'0'0'311'0,"0"0"-30"0,0 0 77 16,0 0 15-16,0 0-40 0,0 0-79 0,0 0-70 16,0 0-57-16,0 0-26 0,-118 131-30 0,116-109-21 15,2 0-6-15,0-1-10 0,0-1-8 16,3-6 13-16,2-2 4 0,0 1 1 0,4 0 10 15,2-1-9-15,1-3-3 0,0 1 5 0,2-3-4 16,-2-1 3-16,1-5 2 0,-2-1-9 0,3 0-4 16,-5-7-10-16,-2-3-11 0,0-1-2 0,0-3-5 15,-3-1-3-15,-2-1-3 0,-1-1 1 16,-1 0-7-16,0 0-2 0,-3 1 0 0,0 2-6 16,-5 0 9-16,1 1 0 0,1 2 0 0,-1 2 3 15,-3 3-7-15,6 0-5 0,-2 2-6 16,3 3-5-16,1 0-6 0,-1 1 2 0,1 0 6 15,2 0 6-15,0 2 12 0,0 1 9 0,3 0 7 16,2 1 14-16,0-2-2 0,2 1 1 0,3-2 0 16,-1 1-11-16,2 0 4 0,0-2-1 15,2 0-2-15,2 0 0 0,-2 0-2 0,5 0-4 16,-3-2-3-16,1 0-2 0,0 1-3 16,-1-1-2-16,-1 2-2 0,1 0-7 0,-3 0 4 0,-2 0-2 15,1 3-1-15,-1 2 2 0,-3-1-2 16,-1 3-3-16,0-1 0 0,-4 2 1 0,3-1-1 15,-4 1 3-15,-1 1 3 0,0-3-1 0,0 1 4 16,0 0 1-16,0-2 1 0,0-1 7 0,0 1 1 16,-1-3 12-16,1 1 22 0,0-2 17 15,0-1 20-15,0 0-11 0,0-1-16 0,2-4-21 16,0-2-19-16,5-1 0 0,-2-2-3 0,3 1 2 16,-1-2-3-16,-1 1-1 0,2 0-1 0,0 2-5 15,-1 0 1-15,-2 2 1 0,3 2-3 16,-3 1 2-16,2 2-5 0,0 1-4 0,-1 0-3 15,0 4-1-15,1 3 1 0,0 2 0 0,1 3 2 16,0 0-4-16,0 3-4 0,0 0-7 16,1 2-12-16,0 0-15 0,2 0-39 0,0-1-54 0,1 1-83 15,0 0-133-15,-3-5-381 0,-3-5-813 0</inkml:trace>
  <inkml:trace contextRef="#ctx0" brushRef="#br0" timeOffset="91455.4987">22574 4962 0 0,'0'0'73'0,"0"0"224"15,0 0-33-15,0 0 3 0,0 0-1 16,0 0-13-16,0 0-27 0,0 0-33 0,0 0-38 16,0 0-30-16,0 0-15 0,0 0-9 0,2-2-10 15,-2 2-2-15,0 0-11 0,0-1-10 16,0 1-9-16,0 0-14 0,0 0-5 0,1 0-5 15,0-2-6-15,-1 2 3 0,0 0-8 0,3 0-3 16,-3 0-1-16,0 0-5 0,0 0-2 0,0 0 0 16,0 0-5-16,1 0-3 0,-1 0 2 15,0 0-1-15,0 0-1 0,1 0 2 0,-1 0-4 0,2 0-1 16,-1 0-1-16,1 2-2 0,5 0 5 16,-4 0 1-16,3 1-1 0,-2 1 2 0,4-1-3 15,-1 1-2-15,-3 0 2 0,3 1 0 0,-2 1-2 16,2-1 0-16,1 1-1 0,-3 1-4 15,3 0 5-15,-1 1 0 0,3 1-1 0,-1-1 2 16,-2 2-1-16,3 0-2 0,4 2 3 0,-4-2-2 16,1 0-1-16,-2-1 2 0,-2 2-1 15,2-2 0-15,1 0 1 0,-2 0 1 0,-1-1-2 16,-2-1 3-16,4 1-2 0,-2-2 1 0,-3 1 2 16,2-2-4-16,-2 2 2 0,1-3 2 0,-1-1-1 15,-2-1 2-15,-1 0 1 0,3 0 2 16,-3-1 3-16,0-1 6 0,-1 0 3 0,1 0 7 15,-1 0 5-15,0 0 1 0,1 0 5 0,-1 0 1 16,2-1-2-16,4-4-3 0,1-3-10 0,0-3-7 16,4-1-1-16,7-5 0 0,0-2 0 15,5-3-2-15,4-4-2 0,4-2-3 0,2-4 0 16,7-5-1-16,3-2-3 0,6-4 3 0,4 2-7 16,3 0 0-16,-3 6-2 0,-3 1-4 0,-7 7 5 15,-3 1 1-15,-8 4 1 0,-3 2 2 16,-8 2-2-16,-1 4-2 0,-4 3 2 0,-6 2 1 15,-1 2-2-15,-4 1 0 0,-3 3 0 0,3-1-5 16,-4 3 3-16,0-1-3 0,0 2-12 0,0-1-7 16,1 1-27-16,3 0-25 0,-2 0-30 15,-1 4-37-15,3 3-38 0,-3 4-56 0,-2 3-132 16,0-2-406-16,0-4-768 0</inkml:trace>
  <inkml:trace contextRef="#ctx0" brushRef="#br0" timeOffset="92332.8876">22820 6002 361 0,'0'0'660'15,"0"0"-261"-15,0 0-102 0,0 0-51 0,0 0-21 16,0 0-26-16,0 0-43 0,0 0-28 0,0 0-23 16,0 0-17-16,0 0-7 0,0 0-11 0,0 0-9 15,0 0-9-15,-11-31-4 0,11 31-7 16,0 0-4-16,0 0-5 0,0 0-12 0,0 0-1 15,0 0-5-15,0 0-5 0,0 0 3 0,1 0-6 16,-1 0-4-16,0 0 1 0,0 0-4 0,1 0-1 16,0 0 0-16,4 2-2 0,-2 2 1 15,5 2 4-15,1 2 1 0,1 0 1 0,1 1 3 16,1 1-3-16,-1 2 0 0,4 0-1 0,-2 0-6 16,-1 0 6-16,4 0-1 0,-2 3 0 15,3 1 4-15,-3-1-2 0,3 2-1 0,-3 0 0 0,2-2 0 16,-3 0-1-16,0-1 1 0,-2-1 0 15,-1-2-6-15,1-1 6 0,-3-1 1 0,1-2-2 16,-2-1 10-16,-2-1-6 0,1-3 4 16,-3 0 3-16,2-1 0 0,-2-1 11 0,0 0 8 0,3-2 3 15,3-5-1-15,2-2-5 0,3-5-8 16,6-4-5-16,1-3 0 0,7-3-6 0,0-3 0 16,3-2-3-16,0-3-6 0,3-1 2 0,3-4 2 15,3-1-3-15,4-1 4 0,2-3-2 16,0 3 1-16,2 2-1 0,-2 2 3 0,0 3-5 15,-4 5-2-15,-8 4 0 0,-5 5-8 0,-3 3 4 16,-9 2 1-16,-1 4-3 0,-5 1 1 0,-2 2-10 16,0 3-15-16,-1-1-17 0,-3 3-27 0,3 0-31 15,-1-1-39-15,0 2-54 0,1 0-98 16,-2 2-282-16,-2 0-1039 0</inkml:trace>
  <inkml:trace contextRef="#ctx0" brushRef="#br0" timeOffset="107182.6919">19458 8750 0 0,'0'0'0'0,"0"0"177"0,0 0 20 0,0 0 41 16,0 0 20-16,0 0-26 0,0 0-40 0,0 0-39 16,0 0-30-16,0 0-21 0,0 0-11 0,0 0-18 0,-2 1-8 15,0-1-10-15,1 0-6 0,-1-1-5 16,-2 0-7-16,3-1-6 0,-2 0-12 0,-2 0-6 15,0 1-6-15,-2-2-4 0,-2-1 1 16,-1 2-3-16,-1 0 7 0,-3-1-2 0,0 1 4 16,-2 0 9-16,0-2 0 0,-1 2 8 0,-1-1 20 15,0 1 9-15,-2 1 3 0,0 1-3 0,0 0-21 16,0 0-12-16,-1 0-6 0,2 2-5 16,2 3-1-16,-1 1 2 0,2 0-2 15,0 1-3-15,1 0-4 0,1 2-2 0,2 1 0 16,-3 0 1-16,5 1 1 0,1-1-2 0,1 2 1 0,0 0-2 15,2 0 0-15,1-1 1 0,1-2-2 16,1 2 2-16,0-2 2 0,2 0-3 0,1 0 6 16,0-1-3-16,0 1 2 0,0-1 4 0,1 0-6 15,2-2 4-15,0 1-1 0,1 0-1 16,-1-1 3-16,0 0-1 0,2 1 1 0,-1-1 1 16,2-1 3-16,1 0-1 0,1-1 0 0,-1 1 3 15,2-1-6-15,2 0 4 0,-2 1 0 16,1-2-5-16,2-1 5 0,0 2-3 0,-1-2 0 15,0-1-1-15,0 2-2 0,3-2-2 0,-2 0-1 0,1 0 2 16,0 1-3-16,0 0 4 0,1-1 2 16,-3-1-5-16,2 0 5 0,0 0-4 15,-1 0 1-15,1 2 2 0,-1-2-4 0,2 0 3 16,-2 1-2-16,0-1-1 0,0 1 3 0,-1-1-3 16,2 1 2-16,-3 1-1 0,-1 0-3 0,2-1 0 15,-4 2-2-15,2-1 4 0,0 0-5 0,-1 1 2 16,0-1 1-16,-1 1-4 0,1 0 6 0,2 2-3 15,-4 0 0-15,1 0 1 0,1 2-7 16,0 0 3-16,0-1 1 0,0 1 0 0,-1 0 3 16,3 0 0-16,-4 0 1 0,-1-1-3 0,1 1 3 15,-1 2-4-15,0-2-2 0,-1 1 6 0,-2-1-6 16,1 1 3-16,0 3 1 0,-2 1 2 16,-1-1 10-16,0 1-1 0,0 2 4 0,0 0-3 15,0 0-6-15,-1-1 3 0,-3-1-1 16,-1 2 3-16,1-2-2 0,-2-2 3 0,1 1-1 15,-1-3 0-15,-3 2 6 0,-2-1 1 0,1-1 4 16,-3-1 5-16,-4 0-4 0,-1-1 2 0,-3-2-4 16,-4-1-2-16,-3-1 0 0,-2-2 1 15,-1 0 0-15,-4-1-3 0,0-4 1 0,1 0-3 0,-1-2-3 16,3-3 2-16,2 2-5 0,3-1 2 16,3 0 1-16,2 0-7 0,7 2 7 0,0-1-6 15,5 1-2-15,1 1 2 0,3 0-5 16,1 1-1-16,1 0 1 0,2 1-2 0,1 2-5 0,-1 1-9 15,2 0-22-15,0 1-30 0,0 0-32 16,2 0-34-16,4 0-34 0,2 0-54 16,5 4-132-16,0-3-325 0,-4 2-860 0</inkml:trace>
  <inkml:trace contextRef="#ctx0" brushRef="#br0" timeOffset="108201.4246">19820 8786 0 0,'0'0'0'0,"0"0"94"16,0 0 236-16,0 0-9 0,0 0-11 0,0 0-36 15,0 0-36-15,0 0-30 0,0 0-31 0,0 0-28 16,0 0-18-16,0 0-14 0,0 0-14 15,0 0-14-15,-27 1-10 0,27-1-12 0,1 1-9 16,2-1-7-16,1 0-7 0,1 0-3 0,2 0-2 16,7 0-2-16,1-1-1 0,5 0-1 15,1-2-3-15,1 2-5 0,6 1-2 0,-1-1-3 16,4-1-1-16,0-1 2 0,3-1 0 0,-1 3 0 16,1-1-1-16,1-1-5 0,-3 1-1 0,1-2-2 15,-1 2 2-15,-2-2 0 16,-2 3-1-16,-2-3-3 0,-4 0-3 0,0 1 0 15,-4 1-4-15,1-1 6 0,-4 0-5 0,2 1-2 16,-1-1-1-16,-1 2-3 0,0 0 1 0,-2-1 2 0,-3 1-1 16,-2-1 0-16,-3 1 0 0,0 1-1 15,0-1-1-15,-4 1 3 0,2-1 0 0,-2 1-3 16,-1 0 3-16,1 0-6 0,-1 0 3 0,0 0 2 16,0 0-3-16,0 0 4 0,0 0-4 15,0 0-2-15,0 0-1 0,0 0-1 0,0 0 0 16,0 0-1-16,0 0-4 0,0 0-5 15,0 0-9-15,-1 0-2 0,0 0-3 0,-2 1-10 16,2 1-19-16,-3 1-31 0,-1 0-37 0,-1 1-42 16,-2-1-68-16,-1 1-165 0,0-1-406 0,4-2-561 15</inkml:trace>
  <inkml:trace contextRef="#ctx0" brushRef="#br0" timeOffset="108609.0043">20228 8732 1148 0,'0'0'481'16,"0"0"-163"-16,0 0-70 0,0 0-30 0,0 0-23 16,0 0-29-16,0 0-42 0,0 0-31 0,0 0-29 15,0 0-20-15,0 0-16 0,0 0-12 16,0 0-9-16,-14-11-3 0,13 16-2 0,-2 3 8 15,2 3 7-15,0 4 4 0,-2 4 7 0,1 3-4 16,-1 4-1-16,2 1-3 0,1 4-3 16,-1 1 0-16,0 1 0 0,-2 3 1 0,0 2-4 15,-1 2-5-15,-4 2 2 0,1 1 3 0,-3-2 5 16,0-4-1-16,4-1-5 0,0-7-5 0,3-3-7 16,3-4 3-16,-3-1 4 0,1-1 1 15,-1-3 5-15,1-1-10 0,0-2-2 0,-1-4-2 16,2-2 4-16,1-2 0 0,0-2 0 0,0-2 2 15,0-2-3-15,0 2 3 0,0-2 6 0,0 0 4 16,0 0 5-16,0 0-4 0,0 0-2 0,0 0-2 16,0 0-4-16,0 0 5 0,0 0-3 15,0 0-2-15,0-3-7 0,2 1-8 16,2-2-5-16,-3-1-13 0,3 1-13 0,1-3-30 0,-2 0-37 16,4 0-40-16,0-1-59 0,2 1-91 0,-3 1-237 15,-1 1-683-15</inkml:trace>
  <inkml:trace contextRef="#ctx0" brushRef="#br0" timeOffset="111621.3771">19066 10152 0 0,'0'0'0'0,"0"0"0"0,0 0 380 0,0 0-15 16,0 0-49-16,0 0-47 0,0 0-56 0,0 0-41 16,0 0-31-16,0 0-35 0,0 0-17 15,0 0-16-15,-6-31-9 0,3 29-2 0,2 0-3 16,-2-1-1-16,0 0-6 0,-1-1-8 0,2 1-9 15,-2-1-9-15,-2 1-4 0,0-1-7 0,-2 1-7 16,-3-1-2-16,1 1-2 0,-4-1 4 16,-1 3 4-16,-3-2 3 0,0 2 0 0,-2 1-1 15,-1 0-1-15,1 0-1 0,0 1 2 0,0 3 1 16,-1 1-1-16,1 1 1 0,2 1-5 16,0 0-1-16,3 1-1 0,0 0-2 0,4 0 1 15,1 0-4-15,4 0-2 0,0-1-1 0,3 0-2 16,-1 2 5-16,3-1 3 0,-1 1 2 15,2-1 1-15,0 0 4 0,0 0-2 0,4 1 2 16,1-1 4-16,0 0-2 0,2-1 1 0,4 0 1 16,-1 1 0-16,1-3 2 0,5 2 1 0,-1-1 0 15,4 0-2-15,2-2-3 0,-1 2-4 16,1 1-3-16,3-4 0 0,-3 2-2 0,2-1 1 16,-1 1 2-16,-1 0-4 0,-3 0 1 0,1 0-3 15,-1 2-2-15,-2-2 3 0,-1 3-3 16,0-1 0-16,-4 0-1 0,0 2-2 0,-2-1 2 15,-2 1-1-15,0 0 1 0,-1 1 1 0,-3 0-2 16,1-1 1-16,-1 2-2 0,-2 2 4 0,0 1-4 16,-1 1 1-16,0 2 3 0,-1-2-3 0,-3 2 4 15,-2 1 0-15,-1-1-1 0,-2 0 2 16,-1 0-1-16,-4 1 2 0,0-2 4 0,-4 0 6 16,-1-1 4-16,-1-2 4 0,-1-3 1 0,0-2-2 15,-4-1 6-15,-1-2 2 0,-5 1 1 0,-1-4 3 16,-2 0-7-16,-1-2-1 0,-2 0 0 0,2-5 0 15,2-1 2-15,2-1-1 0,4-3-2 16,2-1-8-16,0 2 0 0,4-3-4 0,1 1-3 16,5 2 3-16,1-2-8 0,3 2 2 0,1-1-1 15,2 2-4-15,2 2 3 0,0 0-3 0,3 1-2 16,2 3-3-16,0-1-18 0,1 1-25 16,0 0-44-16,2 2-58 0,7 0-56 0,3 0-68 15,7 3-138-15,-2-1-504 0,-6 0-585 0</inkml:trace>
  <inkml:trace contextRef="#ctx0" brushRef="#br0" timeOffset="112343.9197">19670 9953 183 0,'0'0'557'16,"0"0"-113"-16,0 0-75 0,0 0-64 16,0 0-70-16,0 0-49 0,0 0-41 0,0 0-33 15,0 0-31-15,0 0-29 0,0 0-23 0,0 0-18 16,0 0-8-16,0 0 0 0,16-4 4 16,-16 11 10-16,0 4 7 0,-2 1 6 0,0 4 0 15,0 2-2-15,1 4 4 0,-2 1-6 0,-1 2 2 16,2 2-2-16,-1 0-6 0,1 1 1 0,-3 1-3 15,4 2-3-15,-2-1 0 0,1 0-5 16,0-1-1-16,1 1-1 0,-1 0 8 0,-2 0 6 0,-1 0 3 16,0-1 2-16,0-3-10 0,4-2-3 15,0-2-7-15,-1 0-1 0,2-3 0 0,-1-2-4 16,0-2 2-16,1-1-2 0,-1-3-1 0,1-2 3 16,0-1 0-16,0-1 0 0,0-2-1 15,0 0 1-15,0-2-1 0,0 0-1 0,0-2 4 16,0 0-4-16,0-1 4 0,0 0 0 0,0 0-1 15,0 0 8-15,0 0-2 0,0 0 1 0,0 0 0 16,0 0-7-16,0 0-2 0,1 0-9 0,1 0-12 16,1-2-18-16,-2-3-22 0,4-1-20 15,-1 0-35-15,-2-1-68 0,3 0-132 0,-2 2-363 16,-2 0-880-16</inkml:trace>
  <inkml:trace contextRef="#ctx0" brushRef="#br0" timeOffset="112790.1769">19685 10017 0 0,'0'0'510'0,"0"0"-119"15,0 0-43-15,0 0-59 0,0 0-33 16,0 0-35-16,0 0-43 0,0 0-31 0,0 0-35 0,0 0-39 16,0 0-20-16,0 0-14 0,0 0 6 0,0 0 5 15,38-27-7-15,-21 24 6 0,0 0-7 16,2 0-3-16,3 0-4 0,3 0-8 0,0 1-4 15,2-2-4-15,4 0-2 0,-2 2-1 16,2-1-2-16,-1 0-1 0,0 0-6 0,0 1 3 16,-3 0-5-16,-3-1-4 0,-3 1 4 0,-5 0-6 15,-4 1 5-15,-2-2 0 0,-6 1 0 0,2 1 4 16,-3-2-1-16,1 2 0 0,-1 0-4 16,0 1 0-16,-3-1-4 0,0 1 0 0,0 0-1 15,0 0-8-15,0 0-4 0,0 0-14 0,0 0-19 16,0 0-22-16,-3 0-22 0,0 0-7 0,-2 1-21 15,-1 4-35-15,-2 2-63 0,-3 0-120 0,0 0-218 16,2-1-321-16,3-1 379 0</inkml:trace>
  <inkml:trace contextRef="#ctx0" brushRef="#br0" timeOffset="113083.1631">19537 10371 773 0,'0'0'512'0,"0"0"-90"15,0 0-56-15,0 0-67 0,0 0-76 0,0 0-70 16,0 0-57-16,0 0-24 0,0 0-9 0,0 0-9 16,142-24-8-16,-101 20-4 0,5 1-9 0,1 3-9 15,3-1 1-15,1 1-6 0,-4 0 0 16,-3 0 0-16,-6 0-10 0,-5 1-3 0,-6-1-6 15,-7 3-3-15,-5-3 2 0,-6 1-2 16,-2-1-3-16,-3 0-7 0,-4 0-17 0,0 0-27 16,0 0-40-16,0 0-48 0,-2 0-70 0,-4 0-119 15,3 0-293-15,-1 0-719 0</inkml:trace>
  <inkml:trace contextRef="#ctx0" brushRef="#br0" timeOffset="115381.3012">18400 11430 0 0,'0'0'194'0,"0"0"217"16,0 0-66-16,0 0-55 0,0 0-55 16,0 0-37-16,0 0-21 0,0 0-21 0,0 0-18 0,0 0-31 15,0 0-18-15,0 0-23 0,0 0-7 16,0 0-9-16,2-6-7 0,-2 6-4 0,0 0-10 16,0 0-4-16,0 0-5 0,0 0-6 0,0 0-2 15,0 0-4-15,0 0-4 0,0 0-2 16,0 0-3-16,0 1-2 0,0 2 2 0,0 0 5 15,0 3 5-15,0 1 4 0,0 2 1 0,1 2-4 16,1 1 4-16,-1 1-4 0,1 1-2 0,-1 4 2 16,4-1-4-16,-2 0-1 0,-1 1 0 15,3 2-1-15,-3-1-2 0,2 1 1 0,-1-1 0 16,0 0-2-16,0 2 2 0,-1-1-1 0,-1-1-2 16,2 0 3-16,-2 1-4 0,0 0 2 15,0 1 1-15,0-1-2 0,-1 3 8 0,0 2 3 0,0-2 3 16,0-2 3-16,0-2-6 0,0-3-4 15,2-4-3-15,-1 1 0 0,-1-5-2 16,1 0 1-16,-1-1-1 0,0-2 0 0,0-3 3 16,0 0 0-16,0-2 3 0,0 1 6 0,0-1 4 15,0 0 13-15,0 0 12 0,2-1 0 0,-1-3-3 16,0-3-12-16,1-2-13 0,1-3-8 16,2-2 0-16,-2 0-3 0,0-3-1 0,2 0 2 15,-2-2-5-15,1 1 1 0,-1-1 1 0,0-4-2 16,-2 1 5-16,0-3-4 0,2 0 1 0,-2-1-1 15,-1 0-3-15,1-2 2 0,-1 0 0 0,1 0 2 16,0 4-2-16,1-2 3 0,-1 3-1 16,0 4-2-16,2 1 7 0,-2 3-4 15,0 4-1-15,0 3 1 0,1 0-8 0,-1 5 5 0,0 1-4 16,1 1-3-16,-1 1-6 0,1 0-6 0,2 1 0 16,3 7 4-16,2 4 8 0,1 1 3 15,4 4 1-15,0 4 1 0,2 2-4 0,-1 1 3 16,1 1 1-16,1 0-2 0,1 1 6 0,2 1-4 15,-2-1 2-15,4 0 1 0,0 0-4 16,-2-2 3-16,1-1-3 0,-5-4 1 0,-1 0 2 16,-4-3-2-16,-1-3 0 0,-5-3 0 0,0-2 2 15,-2-3-1-15,-2-2 0 0,-1-2 5 0,0-1 0 16,0 0 4-16,0 0 6 0,0 0 6 0,0 0 10 16,-1-1 0-16,-1-2-1 0,0-4-6 15,0-2-8-15,-1-4 3 0,2-4 0 0,-1-5 2 16,1 0 0-16,0-4-4 0,1-2 0 0,0-3-2 15,-2-1 3-15,2-3-1 0,-3 1-5 0,1-1-1 16,0-1-6-16,-1 1 1 0,-1 1 0 16,1-1 0-16,1 3-1 0,-1 0-1 0,1 5 3 15,0 1-6-15,0 4 6 0,-1 2-5 0,1 4-3 16,1 2 2-16,1 4-11 0,0 2-6 0,3 2-13 16,1 2-27-16,1 2-23 0,3 2-37 15,2 0-38-15,4 5-37 0,2 4-84 0,0 3-180 16,-4-2-398-16,-2-3-393 0</inkml:trace>
  <inkml:trace contextRef="#ctx0" brushRef="#br0" timeOffset="115735.5907">19405 11311 1393 0,'0'0'433'16,"0"0"-166"-16,0 0-66 0,0 0-40 0,0 0-11 16,0 0-13-16,0 0-26 0,0 0-24 0,0 0-25 15,0 0-23-15,0 0-22 0,0 0-15 16,0 0-4-16,-24-37 2 0,24 52 9 0,-1 6 8 16,0 3 8-16,1 4-3 0,-2 2-3 0,2 0-2 15,0 2-7-15,0 0 3 0,0 3-1 16,0-1 0-16,0 1 2 0,0-1-1 0,0 1 2 15,0-2 0-15,0-4 0 0,2-2-1 16,1-2-6-16,0-4 0 0,3-1-5 0,-4-2-3 0,1-3 4 16,-1-1-2-16,1-2 2 0,-1-2-2 15,1-2-3-15,-1-3-2 0,2-1-6 0,-1 0-4 16,-1-2-9-16,3 2-14 0,-1-2-18 0,-2 0-29 16,2-2-33-16,0 0-32 0,1 0-51 15,0-2-101-15,0 0-297 0,-3-1-790 0</inkml:trace>
  <inkml:trace contextRef="#ctx0" brushRef="#br0" timeOffset="116047.2944">19408 11348 1477 0,'0'0'446'0,"0"0"-208"15,0 0-54-15,0 0-30 0,0 0-7 16,0 0-4-16,0 0-18 0,0 0-28 16,121-69-21-16,-92 63-20 0,1 1-17 0,1 1-10 0,0 0-4 15,0-1-7-15,-2 3-3 16,-1-1-5-16,-4 1-4 0,-3 0-1 0,-2-1-4 0,-4 2 1 0,-1-1-2 16,-6 1-1-16,-2-1-7 0,1 1-9 15,-6 1-18-15,-1-1-25 0,0 1-37 16,0-1-43-16,0 1-59 0,-3 0-33 0,-4 0-72 15,-1 5-166-15,1-1-355 0,2 0-80 0</inkml:trace>
  <inkml:trace contextRef="#ctx0" brushRef="#br0" timeOffset="116215.2104">19402 11528 498 0,'0'0'433'0,"0"0"-80"15,0 0-14-15,0 0 14 0,0 0-15 0,0 0-70 16,0 0-71-16,0 0-50 0,0 0-43 0,133-2-29 15,-94-1-22-15,1-1-16 0,0 2-7 16,-2 0-10-16,1 1-7 0,-7-1-5 0,-3 2-14 16,-9 0-13-16,-1 0-16 0,-8 0-27 0,0 0-44 15,-5 0-73-15,-2 3-148 0,-3-2-353 16,0 1-875-16</inkml:trace>
  <inkml:trace contextRef="#ctx0" brushRef="#br0" timeOffset="117142.7113">18510 12327 1050 0,'0'0'490'0,"0"0"-157"0,0 0-81 16,0 0-55-16,0 0-28 0,0 0-22 0,0 0-23 0,0 0-24 16,0 0-31-16,0 0-28 0,0 0-28 0,0 0-13 15,0 0 2-15,0 0 2 16,-2 0 12-16,1 17 4 0,1 4-4 0,0 4 3 0,0 1-5 15,0 2-3-15,0 3 2 0,0 0-8 16,0 1-1-16,0-1-1 0,0 1 0 0,0 0 0 16,1-4 0-16,0 1-2 0,0-2-1 15,-1 3 2-15,0-2-1 0,0 2 2 0,0-1 2 0,0-2-4 16,0-5 2-16,0 0-4 0,0-4-1 16,0-2 2-16,2-2 0 0,-1-3 2 0,0 0-2 15,-1-3 0-15,2-3-2 0,-2 0 1 0,1-2 2 16,-1-2 1-16,0-1 7 0,0 0 5 0,0 0 6 15,0 0 13-15,0 0 6 0,0-1-2 16,0-4-9-16,0-2-12 0,0-2-12 16,0-4-1-16,-1-3 1 0,1-1 0 0,-2-3 2 0,2-4-1 15,0 1-2-15,-1-4 1 0,1-1-1 16,-1-4 0-16,-1 0 3 0,2-2-3 0,0 0 0 16,0 1-1-16,0 0-2 0,0 1 3 0,0-1-1 15,0 4 0-15,0 1 2 0,0 6-2 0,2 3 1 16,-1 5 1-16,-1 6 1 0,1 2 2 15,1 3-2-15,0 2-7 0,-1 1-9 0,0 0-1 0,7 2-1 16,0 6 4-16,3 5 9 0,5 4 0 16,2 4 0-16,5 4 0 0,3 3-1 15,0 1 0-15,1 1 0 0,2 2 2 0,-2 0-3 0,0-1 3 16,-1 1-2-16,-2-2 0 0,-3 0 2 0,-3-2-4 16,-3-4 2-16,-2-3-2 0,-5-3-1 15,-1-4 2-15,-3-4-1 0,-2-4 3 0,-2-3 2 16,0-1 5-16,0-2 10 0,0 0 11 0,0-5 1 15,-1-5-3-15,-3-2-9 0,-2-6-8 0,-2-3-2 16,0-4 6-16,-3-2-3 16,-2-5 5-16,1-1 3 0,-2-1-3 0,3-2 0 0,-2 0-5 15,0-1-1-15,1 1-2 0,0 1-1 0,3-1 1 16,2 2-6-16,1 4-1 0,3 2-5 16,1 4-7-16,2 3-5 0,0 3-13 0,5 5-17 0,3 4-26 15,5-1-38-15,4 5-48 0,5 2-63 16,2 2-122-16,-3 1-406 0,-5 0-837 15</inkml:trace>
  <inkml:trace contextRef="#ctx0" brushRef="#br0" timeOffset="117488.4717">19074 12393 455 0,'0'0'493'0,"0"0"-147"0,0 0-68 16,0 0-35-16,0 0-20 0,0 0-18 15,0 0-26-15,0 0-25 0,0 0-21 0,0 0-22 16,136-66-13-16,-103 58-14 0,4 3-11 0,2-1-11 15,5 0-12-15,3 1-8 0,5 0-12 16,3 0-9-16,-3 3-6 0,2 0-3 0,-5-1-3 16,-5 3 0-16,-7 0-5 0,-4 0-4 15,-7 0 0-15,-6 0-3 0,-5 0-2 0,-4 0-2 0,-5 0-12 16,-3 0-15-16,-2 0-21 0,-1 0-36 0,0 0-35 16,-3 0-33-16,-2 0-28 0,-3 0-63 15,-7 3-143-15,3-1-333 0,4 0-548 0</inkml:trace>
  <inkml:trace contextRef="#ctx0" brushRef="#br0" timeOffset="121594.3912">20554 9221 140 0,'0'0'627'0,"0"0"-536"15,0 0-53-15,0 0-16 0,0 0 24 0,0 0 59 16,0 0 36-16,0 0 8 0,0 0 2 0,0 0-17 16,0 0-19-16,0 0-6 0,0 0-6 15,0 0-8-15,96-11-5 0,-62 7-13 0,3 1-7 16,8-2-7-16,2 0-8 0,1 1-5 0,5 0-8 16,-1 2-5-16,-3-2-6 0,-2 2-7 15,-7 0-8-15,-7 1-4 0,-5-2-2 0,-6 2-1 16,-4-1 8-16,-6-1 6 0,-3 0 5 0,-4 1 5 15,-1 0-4-15,-3 1-4 0,-1 1-5 0,0 0-8 16,0 0-7-16,0 0-8 0,0 0-10 0,0 0-10 16,-1 0-12-16,0 0-17 0,0 0-20 0,-4 0-16 15,3 1-31-15,-3 4-44 16,-1 1-81-16,-2 1-121 0,-1 1-226 0,5-2-283 0,-2-1 672 0</inkml:trace>
  <inkml:trace contextRef="#ctx0" brushRef="#br0" timeOffset="122011.9437">20534 9974 0 0,'0'0'0'0,"0"0"0"15,0 0 162-15,0 0 67 0,0 0 34 16,0 0 37-16,0 0-13 0,0 0-32 0,0 0-28 15,0 0-33-15,0 0-30 0,0 0-25 0,0 0-22 16,0 0-23-16,40-4-17 0,-14 1-14 0,5-2-10 16,5 1-2-16,5 0-11 0,8 0-4 15,0-1-4-15,-1 2-10 0,0-1-2 0,0 1-3 16,-5 0-5-16,-5 2-5 0,-7 0-5 0,-8 1-6 16,-6-1-5-16,-2 1-2 0,-7-1-6 0,0-1-17 15,-1 1-37-15,-3 1-68 0,0-1-110 16,-1 1-226-16,-1 0-420 0,-1 0-64 0</inkml:trace>
  <inkml:trace contextRef="#ctx0" brushRef="#br0" timeOffset="122763.0981">20413 11351 0 0,'0'0'0'0,"0"0"0"0,0 0 0 16,0 0 0-16,0 0 101 0,0 0 139 0,0 0 5 16,0 0-6-16,0 0 3 0,0 0 3 15,0 0-11-15,0 0-9 0,0 0-14 0,0 0-19 16,-12 18-25-16,13-18-28 0,4 0-27 0,0 0-22 15,5-2-15-15,3-3-12 0,6 0-7 0,9-2-7 16,5 0-7-16,7-1-5 0,8 1-8 16,0 1-5-16,2 0-1 0,2 0-6 0,-5 1-4 15,-1 3-5-15,-9 0-5 0,-6 2-1 0,-6 0-3 16,-6 0 0-16,-6 0-1 0,-4 0-4 16,-4 0-4-16,0 0-15 0,-4 0-20 0,-1 0-32 15,0 0-42-15,0 0-46 0,0 0-60 0,-2 0-93 16,-5 4-243-16,3 0-389 0,-1-1 332 0</inkml:trace>
  <inkml:trace contextRef="#ctx0" brushRef="#br0" timeOffset="123241.7074">20539 12184 1156 0,'0'0'283'0,"0"0"-98"0,0 0-52 0,0 0-21 0,0 0-6 15,0 0 12-15,0 0 7 0,0 0-5 16,0 0-5-16,142-50-6 0,-104 43-17 0,9-1-14 16,0 3-15-16,3 1-20 0,-1 3-17 0,-1 1-13 15,-8 0-16-15,-8 0-14 0,-6 3-9 0,-7 1-10 16,-5-2-3-16,-5 1-1 0,-6-1-22 16,-1-1-38-16,-2 0-65 0,0 1-95 0,0-1-188 15,-2 0-398-15,1 2 11 0</inkml:trace>
  <inkml:trace contextRef="#ctx0" brushRef="#br0" timeOffset="125595.9101">21899 8575 1488 0,'0'0'505'0,"0"0"-318"15,0 0-38-15,0 0-16 0,0 0-2 0,0 0-3 16,0 0-24-16,0 0-28 0,0 0-29 16,0 0-19-16,0 0-17 0,0 0-4 15,-28-29 5-15,26 43 10 0,-1 6 13 0,2 4 5 16,0 6 5-16,0 3-5 0,1 1-9 0,0 4-5 16,0-2-9-16,0 1-6 0,1 1 2 0,0 0-7 15,0 1 0-15,0 3 2 0,1-1 0 16,0 0 2-16,0-2 0 0,0-7 0 0,0-4-7 15,3-6 2-15,-2-2 0 0,-2-2-4 0,0-6 5 16,2-1-4-16,-1-1-2 0,-1-3 0 0,0-2-6 16,-1-2-5-16,1-1-3 0,-1-2-7 0,0 0-1 15,0 0-10-15,1 0-17 0,0 0-23 0,2-2-46 16,1-3-64-16,-2-2-142 0,3 1-407 16,-2 2-841-16</inkml:trace>
  <inkml:trace contextRef="#ctx0" brushRef="#br0" timeOffset="125819.8767">21928 8598 2177 0,'0'0'225'0,"0"0"-71"0,0 0-32 15,0 0-6-15,0 0 1 0,0 0-8 0,0 0-27 16,126-68-21-16,-93 60-18 0,3 3-17 0,2 0-10 15,1 1-7-15,-1 2-4 0,-4 0-5 16,2 2-6-16,-6 0-10 0,-5 0-16 0,-3 0-18 16,-5 0-49-16,-5 2-58 0,-6 0-96 0,-5 2-146 15,-1-1-266-15,0 0-749 0</inkml:trace>
  <inkml:trace contextRef="#ctx0" brushRef="#br0" timeOffset="126010.984">21914 8911 473 0,'0'0'692'16,"0"0"-415"-16,0 0-66 0,0 0 32 0,0 0 27 16,0 0-19-16,0 0-51 0,0 0-57 0,135-15-35 15,-98 7-37-15,2 1-28 0,0 1-21 16,1 2-19-16,-4 0-13 0,-1 4-32 0,-1-2-57 16,-4 1-77-16,-1 0-135 0,-8 0-335 15,-8 1-873-15</inkml:trace>
  <inkml:trace contextRef="#ctx0" brushRef="#br0" timeOffset="127080.9849">22599 8732 1189 0,'0'0'423'0,"0"0"-116"0,0 0-38 15,0 0-20-15,0 0-28 0,-125 101-47 16,103-77-56-16,3-1-45 0,7 3-28 0,3-1-13 15,3 1-9-15,3 2-8 0,3 0-4 16,0-1-4-16,8-2-5 0,2 0-5 0,3-5 0 16,9-5-2-16,4-3 7 0,3-5 2 0,3-4 1 15,1-3 0-15,-1 0-6 0,3-7-1 0,-8-3-2 16,0-4-2-16,-6-3 3 0,-5-4-2 16,-5-2 0-16,-7-1 0 0,-4-3-4 0,-3 0-3 15,-12 0-3-15,0-1 0 0,-6 3-1 0,-6 0 4 16,1 3 2-16,-3 3 2 0,-1 0 8 0,-1 4-1 15,1 4 0-15,2 2 1 0,0 4-1 0,7 2 2 16,2 0 3-16,8 3 0 0,4 0-3 0,2 1-4 16,5 4-1-16,0 4 3 0,9 0 5 15,2 2 4-15,8-1 0 0,3 1-1 0,6-1-3 16,5-3-1-16,5-4 1 0,1-3 0 0,3 0 5 16,2-8-1-16,-2 0 1 0,-1-4 0 0,-1 0 0 15,-2-2 3-15,-6-2 2 0,-2 2-1 16,-2-2-3-16,-4 0-2 0,-5 0-1 0,-1 0-1 15,-6 1 6-15,-1 3-1 0,-5 3-1 16,-2 2 3-16,-3 3-2 0,-1 2 2 0,0 1-2 0,0 1-6 16,0 0-14-16,-1 0-2 0,-3 7 1 15,-5 3 3-15,-2 4 11 0,-4 4 0 0,1 1 1 16,-1 3-1-16,2 1-6 0,3 1 2 0,0 1-1 16,1 1 0-16,5 0 4 0,2-1-5 15,2 0-4-15,0-4-3 0,4-1-4 0,7-5 3 16,0-2 1-16,6-4 2 0,-2-3 1 0,5-5 0 15,3-1 3-15,-1-4 0 0,1-4 6 16,-2-3 0-16,-2-2-2 0,-1-1 2 0,-4-3-5 0,-1-2 6 16,0-5 3-16,-3 1-2 0,0-2 4 15,-4 0-6-15,2-2-1 0,-1 4-2 0,-4 2 0 16,4 0 1-16,-5 3 4 0,0 5 2 0,-2 2 1 16,0 4 3-16,0 2 0 0,0 1 1 0,0 4-4 15,0 0-10-15,0 0-7 0,0 5 0 16,0 2 3-16,0 7 6 0,-1 0 5 0,0 3 1 15,1 1-3-15,0 3-1 0,0-1-1 0,3 3-5 16,5 0 6-16,0-1-3 0,2 1 0 0,1-3 0 16,1-3-6-16,5-4 2 0,-1-5 3 15,1-4 1-15,-2-4 6 0,2 0-2 0,-4-7 0 16,2-2 2-16,-4-5-6 0,1-4 6 0,-2 0 1 16,-1-3-2-16,0 0 2 0,-4-3-4 15,2 2 0-15,-5 0-1 0,2 1 3 0,-3 1-1 16,-1 3-3-16,1 1 2 0,-1 2-2 0,0 3 3 15,0 4 2-15,0 3 0 0,0 3-4 16,0 1-9-16,1 0-4 0,0 1-3 0,-1 6 6 16,2 3 6-16,3 1 3 0,-2 4 1 0,0-1-3 15,3 4 1-15,-3 1 2 0,4 0-2 0,-3 1 5 16,4 3-10-16,-1-2-7 0,-2 1-5 0,4-7-10 16,3-1 10-16,2-6 5 0,0-4 9 0,2-4 7 15,-1 0-1-15,0-7 1 0,0-2 2 16,-3-5 1-16,3-4 3 0,-3 1-1 0,-2-4-1 15,1-1-1-15,-2 1 1 0,0-1 3 0,-3 0-3 16,3 1 4-16,0 1-7 0,-1-2-3 0,2 6 0 16,0 0-1-16,0 5 0 0,2 4-2 15,-1 3-2-15,0 4-3 0,5 0 1 0,-3 5 0 0,5 5 3 16,-4 3 4-16,3 3-2 0,-3 1-1 16,2 3 0-16,-4 1-2 0,0 2 3 0,-3-1 3 15,-3 1 0-15,-4-1 2 0,-2 0-4 16,-4-2-1-16,-7-2 3 0,-2-1 2 0,-2-3 4 0,-4-2 2 15,-1-1 0-15,-5-6-6 0,3 1 3 16,-2-6 2-16,-2 0-1 0,4 0 5 0,0-2-8 16,1-3-5-16,4-1-2 0,2 1-7 15,4-2-2-15,4-1-16 0,5 0-37 0,2 2-74 16,4-3-153-16,4 3-414 0,-1 1-936 0</inkml:trace>
  <inkml:trace contextRef="#ctx0" brushRef="#br0" timeOffset="127728.1312">24416 8567 789 0,'0'0'771'16,"0"0"-477"-16,0 0-55 0,0 0-7 0,0 0-32 16,0 0-35-16,0 0-35 0,0 0-33 0,0 0-21 15,-104 128-19-15,102-106-20 0,2 1-11 0,0-2-8 16,3 0-7-16,8-2-1 0,4-5-2 0,2-3-1 15,7-4 2-15,-1-5-1 0,1-2 2 16,2-2 0-16,-3-7 1 0,-3-5-5 0,-2-1 0 16,-6-3 1-16,-2-1-2 0,-5-1 4 15,-3-3-5-15,-2 1-3 0,-6-2-1 0,-4 0-4 16,-3 0 5-16,-6 2-2 0,-1 2 3 0,-2 2 1 16,-1 2-2-16,-1 2 2 0,4 4 0 15,4 2 3-15,0 3-2 0,4 3-2 0,4 2-2 16,5 0-7-16,1 1 4 0,2 6 1 0,0 3 1 15,1 1 7-15,3 3-6 0,5 1-2 0,2-2-2 16,0 2-5-16,8-3 7 0,0-3 0 16,3-3 4-16,0-3 0 0,4-1 0 0,-5-2 1 0,0-3 0 15,-1-4 7-15,-2-1-6 0,-3-2-1 16,2-2 0-16,-3 0-9 0,2 0 7 16,-3-1 1-16,-2 2 0 0,0 1 4 0,2 4-6 0,-1 1-4 15,-1 2-2-15,-4 2-3 0,0 1 1 0,2 0-2 16,-1 6 2-16,-2 1-2 0,0 2 4 15,1 2 4-15,-3 1 0 0,4 1 6 0,-4 0-5 16,3 0-2-16,-4 0-1 0,3 0-3 0,-4-1 5 16,-1-2-1-16,2-2 4 0,1-2-1 15,-3-3 3-15,1-3 7 0,1 0 3 0,2-7 2 16,2-3-4-16,-2-1-5 0,5-3-2 0,-1-1-6 16,0-1 7-16,2 0 1 0,-1-1-1 0,0 2 8 15,1 1-9-15,-1 2 2 0,0 3 1 0,1 2-1 16,-2 2 5-16,0 3 0 0,-1 2-1 15,-1 0-3-15,2 6-3 0,-1 2 1 0,-1 3-2 16,-1 4 7-16,3 4-8 0,-1 1-2 0,-1 1-1 16,1 3-7-16,0 0 9 0,1 2-2 0,1-2-4 15,1-1-9-15,-1-2-22 0,4-2-26 16,1-3-44-16,0-1-63 0,-1-3-110 0,-3-5-279 16,-3-2-1031-16</inkml:trace>
  <inkml:trace contextRef="#ctx0" brushRef="#br0" timeOffset="129284.3687">25647 8692 783 0,'0'0'469'0,"0"0"-201"0,0 0-92 16,0 0 7-16,0 0 21 0,0 0 24 15,0 0-4-15,0 0-54 0,0 0-38 0,0 0-38 16,0 0-32-16,0 0-15 0,0 0-7 0,0 0-5 16,89-121-6-16,-76 93-8 0,1-3-8 0,-3 1-2 15,0-2-2-15,-2-1 1 0,-3 0-3 16,0-2-1-16,-2-4-5 0,1 1-2 0,-3 1-1 15,0-3 0-15,-1 1 0 0,-1 0-1 0,2-1-3 16,-2 3 1-16,0 1-5 0,0 3 7 16,0 4 1-16,0 6 2 0,-2 6 5 0,1 5-5 15,-1 5-2-15,0 5-9 0,0 2-9 0,-2 2-1 16,-1 9 3-16,-3 4 7 0,-3 8 7 0,-1 6 6 16,-2 7 0-16,1 7 2 0,2 3 3 15,1 6-6-15,1 2-1 0,6 0-2 0,2 0 0 16,1 0 2-16,1-4-1 0,5-5 1 0,2-2-2 15,3-6 0-15,2 0 2 0,2-6 0 0,3-3-3 16,3-7-7-16,2-6-8 0,4-5 1 16,-2-7 0-16,1-3 10 0,-3-3 7 0,-1-8 2 15,-4-4-2-15,-3-1-3 0,-2-3-1 0,-4-2 0 16,-1-1 3-16,-2-1 4 0,-3-1 0 16,1 1 4-16,-2 0-4 0,1 2 2 0,2 1 3 15,-1 2-1-15,4 1 3 0,0 2-3 0,1 0 0 16,2 1-3-16,1 4 1 0,1-1 1 15,4 3-1-15,-1 4 3 0,1 3-2 0,1 1 3 0,-3 1-1 16,2 5 1-16,-4 5 2 0,-1 1-3 16,-3 1-1-16,0 2-4 0,-5 2-2 0,-1 1 2 15,-2 1 1-15,-1 2 3 0,0 1-1 0,-3 0-2 16,-2 0 0-16,1 1-3 0,0-1 2 0,2-1-1 16,0-2-1-16,2 1 1 0,0-6-1 0,4 0 1 15,4-1 2-15,3-3 4 16,4-3 4-16,2-1 1 0,2-5-2 0,3-1-3 0,1 0-4 15,-2-4 0-15,0-6-1 0,-2 0 2 16,-3-4-3-16,0 0 0 0,-3-5-2 0,-3-1-2 16,-3-2 1-16,-3-1-4 0,-4-1-2 0,0-1-1 15,-11 0-4-15,-1 2 4 0,-6 0 1 0,-2 3 5 16,-1 2 2-16,-2 0 2 0,1 4 1 16,-1 2 1-16,1 3 0 0,4 0-1 0,1 6 0 15,3 2-1-15,3 1-3 0,4 1 0 0,2 8 1 16,1 2-1-16,4 2 2 0,0 3-2 15,4 2 0-15,6-1-1 0,5-1 0 0,2-1 3 16,8-2 0-16,1-3 3 0,7-4 1 0,0-3-1 16,3-2 1-16,2-1-3 0,-1-1 2 0,-2-5 1 15,-3-4 0-15,-2-1 2 0,-3-6 0 0,-5 0 3 16,-3-4-1-16,-1-4 1 0,-4-1-3 0,-3-5 0 16,0 0-4-16,-2-2 0 0,0-1-1 15,-2-2-1-15,-2-1 1 0,1-4 1 0,-3-1-4 16,2-2 0-16,0 3-1 0,1-4 0 0,-1 4 0 15,-3-1 0-15,2 7 2 0,-1 3 0 0,-2 5-1 16,-1 7 4-16,0 6-1 0,0 4-1 0,-1 6-3 16,-3 3-9-16,0 1-4 0,-2 8-1 15,-3 6 6-15,-1 8 6 0,-1 8 3 0,-1 5 3 16,2 7-3-16,-1 8 1 0,2 6 1 16,1 4 1-16,1 2 1 0,-2 3-1 0,5-2-4 15,3-1 0-15,1-4-2 0,1-3 1 0,7-7 3 16,0-4 1-16,4-4-2 0,1-6 2 0,1-3-2 15,3-6-3-15,2-5 1 0,5-5 0 0,-2-6 3 16,4-6 3-16,-1-3 0 0,1-2 3 0,-3-10-2 16,-1-2 2-16,-2-5 0 0,-1-1-2 15,-5-4-2-15,-1-2-2 0,-3 0 2 0,-1-2-3 16,-2-2 2-16,1-2 0 0,-1-4-2 0,-2 0 3 16,4-6 0-16,-4 0 0 0,0 1 2 15,0-4-5-15,-1 1-1 0,0-1-2 0,-1 0 1 16,1 0 1-16,-3-1 1 0,2 4 2 0,-2 2-1 15,-1 2 1-15,0 6-1 0,0 7-1 0,0 4 3 16,-1 7-1-16,-2 4 0 0,2 6-1 0,-4 3-11 16,1 1 3-16,-1 6-2 0,-2 8 3 15,-3 9 8-15,-4 4 0 0,3 9 1 0,0 6 0 16,2 4-2-16,1 7 4 0,2 1 0 0,4 4 3 16,-2 2-3-16,3 1 0 0,1-1-4 0,-1-2-1 15,1-1 2-15,0-6-4 0,2-6 1 16,4-4-2-16,3-6-4 0,1-6-5 0,4-4-6 15,-2-5-12-15,3-6-24 0,-1-5-39 0,1-6-66 16,-3-3-135-16,-3 0-377 0,-2-2-924 0</inkml:trace>
  <inkml:trace contextRef="#ctx0" brushRef="#br0" timeOffset="129440.4291">26729 8177 1513 0,'0'0'250'16,"0"0"-132"-16,0 0-44 0,0 0-18 15,0 0-3-15,0 0-14 0,144-45-17 0,-101 40-25 16,5 2-31-16,1 1-53 0,3 0-123 0,-12 2-360 16,-15 0-534-16</inkml:trace>
  <inkml:trace contextRef="#ctx0" brushRef="#br0" timeOffset="130271.2179">27440 8095 839 0,'0'0'399'0,"0"0"-101"0,0 0-10 0,0 0-26 15,0 0-33-15,0 0-25 0,-96 138-45 0,85-107-36 16,0 2-32-16,3 5-24 0,3 1-22 16,1-3-13-16,4 1-10 0,2-2-10 0,5-5 3 15,7-3 0-15,2-3 2 0,5-6 11 16,1-6-6-16,1-2-1 0,1-6-1 0,-4-3-15 16,0-1 5-16,-3-9 0 0,-2-3-3 0,1-6 6 15,-4-5-6-15,-6-1-7 0,-2-2 2 16,-4-3-1-16,-4-1-4 0,-8-1 1 0,-4-1-2 15,-2 2-6-15,-6 0 7 0,-1 4-1 0,-1 2 3 16,0 6 6-16,-1 2-3 0,1 3 0 16,-1 4-1-16,5 2-4 0,-1 3 4 0,6 3 0 15,2 1 3-15,5 4-1 0,1 5-1 0,2 3 0 0,-1 3-4 16,5 3 6-16,0 4-4 0,3 1 1 16,1-1 1-16,8 1-7 0,6-5 3 0,3-3 1 15,4-4 1-15,6-4 7 0,2-4 0 16,3-3-2-16,-2 0 2 0,0-3-1 0,-2-5-1 15,-2-4 2-15,-1-4-1 0,0 1-6 0,-3-5 5 16,2 0-3-16,0 1-2 0,-2-1 9 0,1 1-7 16,-2-1-1-16,1 4 1 0,-3 1-9 15,-3 3 4-15,-2 5 2 0,-1 2-2 0,-4 3 1 16,1 2-3-16,-4 0-3 0,1 5-1 0,-2 2 3 16,-1 2-2-16,-1 4 4 0,-2 3 2 0,1 1-6 15,-2 1 5-15,-1 4-1 0,0-1 1 16,0 3 6-16,-4 1-3 0,-2-1-1 0,-4-1 1 0,1-1-4 15,2-4 3-15,-1-5 0 0,2-3 0 16,5-6 3-16,0-4 11 0,1 0 5 0,-1-1 1 16,1-7 4-16,0-3-13 0,0-3-2 15,0-3 0-15,2-2-9 0,5-4 5 0,-1-1-2 16,2-3 0-16,1 3 4 0,2-1-1 0,-1 1-1 16,1 3 0-16,1 0-1 0,0 1 0 15,3 1-1-15,-3 0 0 0,4 4-6 0,-2 4 3 0,1 2-1 16,0 3-1-16,-5 3 0 0,2 3-4 15,-3 0-3-15,-1 2-2 0,-3 6 0 0,0 3 2 16,-3 2 5-16,-1 2 1 0,-1 2 3 0,0 3 0 16,0-1-2-16,-1 3 0 0,-8 0 5 15,2 1 0-15,-3 1 1 0,-1 0 1 0,2-4-5 16,2-5 0-16,0-5-1 0,6-5 2 0,1-4 11 16,0-1 4-16,0-1 0 0,0-6-1 0,6-2-7 15,-1-4-7-15,4-3 2 0,2 1-2 16,-1-1-2-16,1 0 2 0,3 0-3 0,0 1 2 0,0 1 5 15,2 2-4-15,-2 0 1 0,3 1 1 0,-3 4-6 16,1 2 4-16,-2 2 1 0,-3 3 1 16,0 0 3-16,1 3 1 0,-3 5-2 0,-2 2 0 15,0 2 0-15,-1 2-1 0,0 3 0 0,0 2 1 16,-1 4-2-16,-3-1-1 0,3 1-1 16,0 1-1-16,-1-3 5 0,4-2-4 0,-2-2 0 15,3-4-2-15,-1 0-4 0,0-2-5 0,1-3-13 16,0 0-22-16,-2-3-35 0,0-1-54 0,0-1-69 15,-2-1-141-15,-1-2-378 0,-2 1-865 0</inkml:trace>
  <inkml:trace contextRef="#ctx0" brushRef="#br0" timeOffset="130894.1575">28346 8199 1073 0,'0'0'780'0,"0"0"-534"0,0 0-45 0,0 0-15 16,0 0-14-16,0 0-25 0,0 0-23 15,0 0-21-15,0 0-18 0,0 0-14 0,0 0-23 16,0 0-17-16,0 0-12 0,0 0-8 16,112-57-4-16,-95 57-5 0,-1 0-6 0,3 0-11 15,-3 0-19-15,2 0-30 0,1 0-60 0,2 0-106 16,-3 0-300-16,-7 0-1111 0</inkml:trace>
  <inkml:trace contextRef="#ctx0" brushRef="#br0" timeOffset="131438.5691">28835 8267 1609 0,'0'0'353'15,"0"0"-130"-15,0 0-41 0,0 0-22 0,0 0-23 16,118-86-26-16,-94 67-29 0,-2-1-29 16,2-2-15-16,1-1-7 0,-3 0-1 0,-1-3-1 15,-3-1-5-15,-2 0-10 0,-3-2-8 0,-3-1-1 16,1-2-3-16,-4-1 5 0,-2-2-2 0,2 1-4 16,-3-1 1-16,1 1-4 0,-1 1 2 15,-3 1 3-15,-1 1 0 0,0 4 3 16,0 4-1-16,0 4-1 0,-3 3 1 0,-3 4 1 0,4 4 0 15,-5 5-3-15,4 3-4 0,-4 2-2 16,1 9-2-16,-4 6 5 0,-2 7 4 0,1 3 1 16,-2 5 1-16,3 4-3 0,1 4 0 0,1 1-3 15,2 4 3-15,-1 3 0 0,3 4 0 0,-2-1 4 16,3 2-5-16,-2-3 3 0,2 0-1 0,2-4-2 16,-1-3 3-16,2-3-3 0,0-5 0 0,3-6-2 15,10-5 0-15,3-6 8 0,3-7 3 0,0-5 4 16,1-3 3-16,0-3-6 15,-4-8-1-15,2-2-2 0,0-8 2 0,-1 0-3 0,-1-2 1 16,-4-4 0-16,0-1-5 0,-3 0 2 0,-1-3 1 16,0 3 0-16,-5-2 4 0,4 2-7 15,-4-1-2-15,3 5 0 0,-3 1-2 0,-2 5 7 16,2 3 0-16,0 5 2 0,-3 3-5 0,1 2-2 16,-1 2-5-16,1 0-3 0,-1 6 6 15,1 5-4-15,-1 5 2 0,0 3 0 0,1 4-5 16,0 4 7-16,3 3 0 0,-3 1 0 0,1 1 0 15,0 1-10-15,0-2-9 0,3 0-21 0,-2-3-29 16,3-3-38-16,1-6-44 0,2-6-47 16,3-5-84-16,-4-3-295 0,0-3-951 0</inkml:trace>
  <inkml:trace contextRef="#ctx0" brushRef="#br0" timeOffset="131575.1746">29467 7870 943 0,'0'0'595'0,"0"0"-368"0,0 0-52 16,0 0-14-16,0 0-31 0,0 0-44 0,0 0-50 16,0 0-54-16,0 0-41 0,0 0-37 0,0 0-52 15,0 0-129-15,0 0-437 0,26-11-327 16</inkml:trace>
  <inkml:trace contextRef="#ctx0" brushRef="#br0" timeOffset="132177.1851">29425 8277 2345 0,'0'0'65'0,"0"0"-30"0,0 0 25 15,0 0 31-15,0 0 21 0,0 0 7 16,66-135-17-16,-50 117-22 0,2-3-18 0,0 4-16 16,-1 0-14-16,2 2-10 0,2 3-9 0,-1 1-4 15,-1 2-3-15,0 5-6 0,-1 3 0 16,-4 1-4-16,-2 0 3 0,3 5-3 0,-5 2-3 15,0 4 0-15,-5 2-2 0,2 1 3 16,-5 4 3-16,-1 0 1 0,-1 3 2 0,0 1-2 0,-4 0 0 16,-5-1-1-16,-2 1 1 15,-1-1 2-15,-4 0 0 0,4-4 0 0,1-3-1 0,1-3-1 16,3-5 5-16,6-4 6 0,1-2 15 16,0 0 3-16,0-6-1 0,1-4-7 0,6-3-11 0,0-5-4 15,3 0-1-15,2-1 3 0,2-4-5 0,-2 2 1 16,6 0-1-16,-5 1-1 0,5 1 5 15,-1 1-3-15,-1 2-1 0,2 1-1 0,0 3-6 16,-4 3 0-16,3 3-1 0,-5 2-4 0,0 4 3 16,-2 0-6-16,-1 3 0 0,1 5 0 15,-3 2 2-15,-3 4 5 0,2 1 1 0,-3 2 4 16,4 3-1-16,-4 0-1 0,-1 2 4 16,5-3-2-16,-2 0 4 0,3-2-1 0,7-4 0 0,-1-3 3 15,3-2 1-15,0-4 4 0,1-2 2 16,3-2-2-16,-1 0 0 0,1-7-1 0,-1-2 2 15,-2-2-5-15,0-2 3 0,-5-3-1 0,3-3-3 16,-6 0 3-16,-1-1-5 0,-3-2 2 16,-4-1 2-16,-2 2 1 0,0 3 4 0,-2 2-2 0,-7 1 1 15,4 3-1-15,-3 5 1 0,-1 1 4 16,1 3-2-16,3 3 2 0,-2 0-5 0,-2 4 0 16,3 4 2-16,0 1-3 0,0 4 3 0,2 2-1 15,2 0-5-15,2 2 3 0,0 2-5 0,8-2 3 16,2 0 3-16,5-1-3 0,2-1-3 15,3-2-6-15,1-4-13 0,0 1-11 0,1 0-23 16,-2-3-39-16,-1-1-70 0,-2-1-127 0,-6-2-397 16,-5 0-971-16</inkml:trace>
  <inkml:trace contextRef="#ctx0" brushRef="#br0" timeOffset="136917.7379">21712 9785 0 0,'0'0'348'0,"0"0"66"0,0 0-39 0,0 0-47 15,0 0-32-15,0 0-38 0,0 0-35 0,0 0-39 16,0 0-33-16,0 0-37 0,0 0-48 0,0 0-24 16,0-61-23-16,0 62-12 0,-1 6-4 15,-1 3-2-15,-2 5 8 0,1 9 6 0,0 2 7 16,-4 4 4-16,4 1 0 0,-2 2-5 0,3 1-7 15,2-1 0-15,-1 0-3 0,0 1-2 0,1-1 2 16,-1 2-5-16,-1-1 5 0,-2 3 10 16,1 0 8-16,-4-2 8 0,4-5-9 0,1-3-5 15,-2-4-12-15,4-3-6 0,-1-5 5 0,0 0-3 16,0-3-2-16,1-3-2 0,0-3 0 16,0-1-2-16,0-2-2 0,0-1 4 0,0-2-6 15,0 1-2-15,0-1-4 0,0 0-8 0,0 0-1 16,0 0-11-16,0 0-17 0,1 0-21 0,1-1-43 15,5-4-64-15,-1-2-125 0,0-1-279 0,1 0-440 16,-4 3 182-16</inkml:trace>
  <inkml:trace contextRef="#ctx0" brushRef="#br0" timeOffset="137167.3149">21744 9847 514 0,'0'0'904'0,"0"0"-501"16,0 0-104-16,0 0-64 0,0 0-38 16,0 0-27-16,0 0-33 0,0 0-26 0,0 0-22 15,0 0-19-15,91-118-14 0,-63 108-20 0,4 1-8 16,1 0-6-16,5 1-9 0,0 2-1 0,-3 1-2 16,1 1-4-16,-6 1 0 0,-6 0-2 15,-3 0-5-15,-1 2-5 0,-3 0-7 0,-4-2-18 16,-2 2-19-16,-1 1-45 0,-8 0-63 0,-2 0-71 15,0 2-89-15,-11 5-147 0,5-1-361 16,-2-3-304-16</inkml:trace>
  <inkml:trace contextRef="#ctx0" brushRef="#br0" timeOffset="137335.7934">21689 10024 856 0,'0'0'460'15,"0"0"-184"-15,0 0-48 0,0 0 14 16,0 0 16-16,0 0-18 0,0 0-44 0,0 0-50 15,0 0-48-15,0 0-29 0,137-19-30 0,-102 14-19 16,-2 2-8-16,-1 0-13 0,-3 2-8 0,-3 0-15 16,-1 1-25-16,-4 0-36 0,-1 0-62 15,-2 0-132-15,-4 0-262 0,-3 0-568 0,-2 0 213 0</inkml:trace>
  <inkml:trace contextRef="#ctx0" brushRef="#br0" timeOffset="138368.0223">22302 9868 428 0,'0'0'806'0,"0"0"-492"0,0 0-70 15,0 0 0-15,0 0-17 0,0 0-23 0,0 0-33 16,0 0-37-16,-92 122-29 0,86-101-22 0,2 3-18 16,1-1-18-16,3 3-8 0,0 0-11 0,2-1-9 15,6-2 1-15,3 0-7 0,2-5 0 0,6-2 3 16,1-3-5-16,2-6 1 0,1-3-2 15,0-4-1-15,-2 0 0 0,-1-6-3 16,-5-4 0-16,3-3-3 0,-6-4 1 0,-2-1-2 16,0-2-1-16,-6-3-1 0,-4 1-8 15,-2-3 1-15,-9 1-4 0,-1 0 0 0,-7 0 5 0,-1 1-1 16,-2 4 4-16,-4 2 1 0,1 1 0 0,4 3 1 16,0 1 1-16,1 5 3 0,4 1-1 0,4 1-1 15,2 4 1-15,6 0-8 0,1 1 0 16,3 1-1-16,0 5 0 0,0 2 7 0,7 2-1 15,5 2 1-15,5-2-1 0,6 1 1 0,6-4 1 16,3 0 0-16,6-2 1 0,1-4-2 0,4-1 0 16,-1 0 1-16,-1-2 0 0,-1-4 2 15,-3-1-3-15,-6 0 1 0,-6-3 2 0,0 0-3 16,-6 0 4-16,-5-1 2 0,-4 5 0 0,-4 1 4 16,-3 0-3-16,-2 3 0 0,-1 1-4 15,0-1-3-15,0 2-4 0,0 0-5 0,-3 0-1 0,-4 7-2 16,-2 1 8-16,-1 3 4 0,0 4 0 15,0 0 4-15,5 0-5 0,-3 5 0 0,5-3 0 16,-1 3 0-16,4 1 1 0,0-1 2 16,4 0-2-16,2-3 0 0,8-3-4 0,0-2 1 0,4-5-1 15,-1-2 5-15,5-4-1 0,0-1 2 16,-1-1-1-16,-1-6-6 0,0-4 3 16,-2-2 0-16,-2-1 2 0,-1-2 5 0,-2-1-4 0,-3-1 0 15,0-4-2-15,-5 2 2 0,2-2 2 16,-4 2 0-16,3 0 2 0,-4 2-3 0,-2 4 0 15,0 2 3-15,0 6 0 0,0 1 6 0,0 3-5 16,0 1-6-16,0 1-7 0,0 0-8 0,0 2 4 16,0 5 5-16,0 3 7 0,-1 4 2 15,0 1-1-15,1 2-1 0,0 2-3 0,1 2 5 16,2 0-1-16,6 1-2 0,-1 0 3 0,3 0-4 16,1-4-3-16,5-2 4 0,2-2-1 15,0-6 4-15,2-4-2 0,-1-3 0 0,-1-1 0 0,-3-3 0 16,0-7 4-16,-2-2 1 0,-4-2 0 15,1 0-2-15,-3-2 0 0,-4-2-1 0,1 0 0 16,-3 1 4-16,-1 2-2 0,-1 0-2 16,0 2 1-16,0 4-3 0,-1 1 3 0,-1 3 2 15,1 3 2-15,1 1-3 0,0 1-5 0,0 0-7 0,0 0-7 16,0 0-1-16,0 2 5 0,0 3 3 16,2 2 6-16,0 1-2 0,5 3-1 15,2 1 3-15,-3-1-4 0,4 1 6 0,1-1-2 16,3-2-3-16,-1-3 2 0,1-1 0 0,3-4 3 15,0-1 3-15,-4-3-1 0,3-4 0 0,-3-2-1 16,-1-2 3-16,-1-2 2 0,-1-2 2 16,1-1 3-16,-2 0-5 0,1-1-2 0,-2 0 0 0,0 2-2 15,-3 1 2-15,4 2 2 0,1 2-4 16,-1 3-2-16,0 2 0 0,2 1 0 0,1 4-1 16,0 0 2-16,6 8-2 0,0 2-2 0,-2 3 2 15,3 1 0-15,0 3 3 0,0 1 1 0,-1 1-1 16,-4-1 1-16,-2 2-5 0,-1-2-1 15,-4-1 1-15,-6 1 0 0,-1-1 3 0,-3 0-3 16,-7-1 1-16,-6-2-4 0,1-1 4 0,-5-4 1 16,-1-2 3-16,0-4-3 0,-3-2 0 15,3-1-2-15,0 0-4 0,2-4 5 0,2-1 0 16,1-1-1-16,3 0-3 0,3 0-10 0,3-1-17 16,4-1-28-16,3 0-47 0,0-1-82 0,9 1-138 15,4 0-288-15,-2 1-504 0,-1 3 247 0</inkml:trace>
  <inkml:trace contextRef="#ctx0" brushRef="#br0" timeOffset="140428.4006">24459 9600 402 0,'0'0'483'0,"0"0"-215"0,0 0-59 0,0 0-17 0,0 0-27 16,0 0-25-16,0 0-47 0,0 0-27 15,0 0-5-15,0 0 5 0,0 0 9 0,0 0-3 16,0 0-8-16,0 0-11 0,-130 81-12 0,114-61-2 16,4 0-2-16,1 1-3 0,2 1-5 15,1 3-6-15,4-1-6 0,-1 1-3 0,4-1-1 16,1-3-1-16,0-2 0 0,8-3 0 0,2-3 4 16,2-2 7-16,0-3 6 0,5-3 5 0,-2-3 2 15,3-1-4-15,1-1-1 0,1-1-4 16,-1-5-5-16,-1-3 1 0,-2-4-7 0,1-1-1 15,-4-2-3-15,1-1-1 0,-3-3 1 16,-3-2-3-16,-3 1 3 0,-3-2-4 0,-2 1-6 16,0-3-1-16,-2 4-4 0,-6-1 2 0,-3 2 3 15,1 2-2-15,-4 0 0 0,-3 3-2 16,-2 1-1-16,2 3 2 0,-1 3 3 0,1 2 1 16,-1 4 0-16,4 2-1 0,-4 0-4 0,6 6 2 15,-2 4 2-15,0 2 0 0,3 3 0 0,1 2 0 16,3 1-4-16,3 3 0 0,3-1 1 0,1 1 2 15,2 0 3-15,8-1 3 0,2-3-3 0,5-2 1 16,1-3 2-16,2 0-1 0,1-4 4 16,2-4-1-16,-2-2-1 0,-1-2 1 0,1 0 0 15,-3-1 2-15,0-5 4 0,-4-3 0 16,2-3 1-16,-4 0-3 0,0-3-5 0,-1 3-1 16,-1-6 1-16,1 1-1 0,0 2-3 0,1-3 0 0,1 2-6 15,-1 0 2-15,1 1 3 0,-2 0-1 16,1 2 2-16,-1 3-3 0,-2 0-1 0,-2 3-1 15,0 1 1-15,-3 3 1 0,-1 0 0 16,0 1 3-16,-2 1-6 0,-1 1-1 0,1 0-2 16,-1 0-6-16,0 0 0 0,1 0 0 0,-1 0-2 15,1 1 6-15,0 2 1 0,1 2 5 0,1 0 2 16,-2-1 1-16,1 0-2 0,-1 1-1 16,1 0 0-16,-1-1-2 0,2 1 4 0,-2-2-1 15,-1 0 1-15,1-1 1 0,-1 0-5 0,0-1 3 16,1 1 1-16,-1 0-1 0,0-1 2 0,1 0 0 15,-1-1-3-15,0 2 0 0,0-1 0 16,0 0 1-16,0 1 2 0,0-1 3 0,0 1-4 0,0-1 1 16,1 0-2-16,-1 1-2 0,0-1 5 15,0 1-1-15,2-2-2 0,-2 1 1 0,0-1-2 16,0 0 1-16,0 0 2 0,0 1 2 0,1-1-1 16,-1 0-1-16,0 0-2 0,0 0 0 15,0 0 2-15,0 0-2 0,0 2 2 0,0-2-1 16,0 0-1-16,0 1 3 0,0 1 0 0,0 0 1 15,2 2 1-15,-2 1-3 0,1-1 0 0,-1 2-2 16,0 1-1-16,0 1 2 0,0 1 2 16,0 0 1-16,0 0-2 0,0 2-1 0,-1-1 0 15,-2 3-1-15,0-1 4 0,2 2-2 0,-2 0-1 16,-3 0 1-16,5 1-3 0,-2-2 2 16,-2-1 1-16,3 1 2 0,-1-2 0 0,-2 0-2 0,3-1-2 15,-2 2 1-15,-2-3 1 0,4 0 1 16,0 0 1-16,-1-4 0 0,1-2-4 0,1 0 2 15,1-1 1-15,0-2 0 0,0 1 4 0,0-1-1 16,0 0 3-16,0 0 4 0,0 0 4 16,0 0 7-16,0 0 4 0,0 0 4 0,0 0-3 15,0 0-5-15,0-3-6 0,0-2-9 0,0 0-2 16,5-2-3-16,-2-3-1 0,0 0-1 16,5-2-4-16,-1 0 2 0,-1-2 3 0,3-2 0 15,2-2 1-15,1-1-3 0,2-3-4 0,-2 1 1 16,0 0 2-16,5-3-2 0,-3 4 3 0,5-2-1 15,0 1-5-15,-1 2 4 0,2 0-2 16,-3 4-1-16,1 1 5 0,0 6-5 0,-5 1 2 16,-3 2-3-16,0 4-2 0,-1 1 1 0,-3 0-4 0,-2 1 3 15,-2 6-4-15,0 3 3 0,-2 3 3 16,0 3-1-16,0 6 6 0,0-1-2 0,-4 6 1 16,-2-3 2-16,1 4-4 0,0 2 3 15,2-4 2-15,3-2 0 0,0-2 0 0,5-4-1 16,0-3-3-16,5-2 0 0,1-1 0 0,1-3-1 15,-1-2-13-15,3-2-20 0,-1-3-40 0,1-1-58 16,0-1-83-16,-1 0-182 0,-4-1-549 0,-3-1-658 16</inkml:trace>
  <inkml:trace contextRef="#ctx0" brushRef="#br0" timeOffset="142936.2086">25538 9781 0 0,'0'0'124'0,"0"0"167"0,0 0 19 0,0 0 17 0,0 0 23 15,0 0 13-15,0 0-47 0,0 0-60 16,0 0-66-16,0 0-55 0,0 0-27 0,0 0-20 16,0 0-14-16,103-59-8 0,-86 40-15 15,2-3-8-15,-2-1-7 0,1-1-6 0,-3 0-4 0,1-3-1 16,-3 1-4-16,3 0-5 0,-3 0 1 0,1 2-7 15,0 1-3-15,0 4 3 0,-2 1-5 16,-5 5 2-16,0 4 0 0,-2 2-2 0,2 4 0 16,-4 2 1-16,4 1 0 0,-2 0-6 15,4 5 1-15,2 6-4 0,-1 2 1 0,1 3 3 16,0 2-2-16,-1 3 3 0,0 1 0 0,-1 1-4 16,-5 0 6-16,-2-1-3 0,-2 2-2 0,0 0 4 15,-6 0-9-15,-3 0 4 0,-4 0 1 0,0 0-2 16,-3-2 4-16,-3-3-4 0,-1-2-3 15,2-2-3-15,1-5 3 0,1-4-2 0,6-1 3 16,4-4 8-16,1-1-3 0,3 0 6 0,2 0 1 16,0 0-3-16,0 0 4 0,0-1-5 15,4-3-1-15,2 1-5 0,4-3-5 0,6 1 3 16,-2-1 0-16,5-2 4 0,1-2-1 0,0 1 4 16,1 0 4-16,1-3-6 0,-2 1 9 15,0-1-5-15,-2-3-2 0,-1-1 7 0,0-1-10 0,1-1 4 16,0-3-4-16,-2-1 1 0,0 0 4 0,-2 1 0 15,-2 0 1-15,-3 1-1 0,-2 3 1 16,-3 3 1-16,0 2 4 0,-2 4 6 0,-2 4-3 16,2 0 3-16,-2 3-3 0,0 1-8 0,0 0-2 15,0 0-10-15,0 3 3 0,0 3-1 0,-2 5 0 16,-1 2 4-16,0 3-1 0,2 4 2 16,1 1 2-16,0 2 1 0,0 1 0 0,5 0-4 15,2 0 2-15,2-1-3 0,5-4 0 0,3-3 5 16,7-3-4-16,2-4 2 0,0-4 2 15,2-3-4-15,-1-2 5 0,-3-2 0 0,-1-4 0 16,-4-5-2-16,-2-2-1 0,-2-3 0 0,-3 0-1 16,-4-4 3-16,-3 0-2 0,-1 1 1 15,-4 0 0-15,0 3-5 0,0 1 5 0,-3 3-2 16,1 2 1-16,-1 3 1 0,0 3-4 0,1 1-1 16,0 2-4-16,2 1-4 0,0 0-2 0,0 5 1 15,-3 4 7-15,2 0 1 0,0 5 4 16,1 1 0-16,0 4-3 0,2-1 7 0,5 1-5 15,0 2 1-15,6-2-1 0,-1-3-3 0,3-1 6 16,4-3-1-16,2-2 3 0,-1-3 0 16,1-1-2-16,1-3-2 0,1-2 1 0,-3-1 3 15,0-1 0-15,-2-4 1 0,-2-2 1 0,-3-2-4 16,1-1 3-16,-4-3 1 0,1 0-2 0,-4-1 3 16,2-3-3-16,0 2-4 0,-1-2 0 0,0 0-1 15,-1-1 2-15,1 2 3 0,2-2-1 0,-2 0-1 16,1 0-3-16,3 0 0 0,0-2 1 0,-2-1 2 15,5 2-4-15,-2-5 3 0,1 1-1 16,0-1-4-16,-1-2 9 0,-1 0-3 0,-1-3-1 16,0 2 1-16,-1-4-5 0,-1 1-1 0,-3-4 1 15,0 1 1-15,-2-3-1 0,-2 0 2 16,0 2 1-16,-2 1-3 0,0 2 4 0,-3 4-1 16,-1 0-1-16,-1 4 5 0,-2 3-7 0,2 4 1 15,-1 4 2-15,1 3-4 0,0 3 0 16,-1 6-3-16,1 0-4 0,-2 8-3 0,0 5 5 0,-2 6 1 15,-2 7 2-15,2 7 6 0,1 5-3 16,-2 7 3-16,3 4 2 0,2 6-3 0,0 2 5 16,3 2-2-16,1-1 1 0,-2 3 1 0,2-3-5 15,1 1-1-15,-2-4 0 0,2-3 0 16,0-5 2-16,3-7-1 0,5-5 2 0,2-6-5 0,5-8 1 16,-2-7 2-16,3-6 0 0,-3-4 8 15,1-4-1-15,-1-6-3 0,-1-7 1 0,0-3-5 16,-2-3 2-16,-1-5 3 0,1 1-1 0,-3-2 1 15,-2-2-2-15,0 0-2 0,-1 1 0 16,1 2 4-16,1 0-2 0,-2 4 2 0,2 1-1 16,2 2-3-16,-1 2 4 0,3 3-2 0,0 0-1 15,5 1 3-15,-1 2-4 0,3 3 1 16,3-2 0-16,2 2-1 0,2 2-2 0,-1 3 1 16,-1 1 2-16,-1 0-3 0,0 3 4 0,-6 2-2 15,-2 1-2-15,-4 1 4 0,-4 1-7 0,-2 2 4 16,-3 2 0-16,0 1-3 0,-4 2 7 0,-2 3-2 15,-5 1-2-15,0 4 2 0,-2 2-4 0,1 0 2 16,-1 0 0-16,2 1 2 0,2-2 1 0,3-4 0 16,5-1-3-16,1-3-2 0,1-5 1 15,5-2 6-15,3-2 1 0,1-3 6 0,0-4 2 16,3 0-7-16,1-2 5 0,1-6-8 0,1-4-1 16,0-2 3-16,-2-2-5 0,-1-2 2 0,-1-2-3 15,-3-1 0-15,-3-4 2 16,-1 0 0-16,-3 0 2 0,-2 0-5 0,0 0-3 0,-7 2-1 15,0 1 4-15,-3 1 2 0,-3 3-1 0,1 3 2 16,0 1-4-16,0 4-1 0,1 1 5 16,1 3-4-16,1 1 1 0,2 3-1 0,2 2-4 15,1 0-2-15,-2 1 2 0,2 5-2 0,3 2 1 16,0 1 7-16,1 2-1 0,1-1 2 16,5 0 3-16,5-2-3 0,2-1 5 0,4-3 0 15,-2-2-2-15,3-2 2 0,-2 0-3 0,0-5 1 16,-2-2 2-16,2-2 2 0,-5-1-3 0,1-1 0 15,0-1-1-15,-1-1-3 0,0 0 4 16,-1 0-2-16,1-1 0 0,3-1 2 0,-4 1-7 0,3 1 1 16,3-1 7-16,-3 2-6 0,2 3 6 15,-2 1-5-15,0 5-5 0,-4 0 0 16,0 3-2-16,-3 0-1 0,-2 3 1 0,-2 2 1 0,-1 5-1 16,-1 3 2-16,0 2 1 0,0 3 0 0,-2 5 6 15,-4 1 0-15,0 0-1 0,1 1 0 16,0 1-3-16,1 0 1 0,0-2 0 0,4-2 1 15,0-2 2-15,0-4-1 0,4 1-1 0,1-3-1 16,0-2-1-16,0-1 4 0,4-3 2 0,-3 0 3 16,1-4-3-16,2 0-1 0,2-2-1 15,2-2-2-15,3 0 6 0,-3 0-2 0,5-1-2 16,-2-5-3-16,0-1-6 0,1 0 3 0,-4-4-3 16,1 1-5-16,-2-3-5 0,0-1-13 15,-1 1-9-15,0 0-12 0,1-1-1 0,3 2-3 0,-1-1-2 16,1 1 6-16,0 1 2 0,2 0 11 15,-3-1 13-15,0 3 11 0,1 0 10 16,-4 1 5-16,0 1 3 0,-3 2 6 0,-4 0 8 16,-1 2 12-16,-1 0 7 0,-2 1 3 0,0 1-9 15,-5 1-9-15,1 0-7 0,-6 0-4 0,-4 0 4 16,-1 6 2-16,-1 0-1 0,1 4 2 0,-1 1-7 16,2 1-2-16,-2 4-2 0,3 0-2 0,1 1 1 15,1 3-4-15,1-1-4 0,1 2 2 0,4-2 0 16,4-1 3-16,1-1 4 15,1-5 5-15,5 0 7 0,5-4 2 0,2-1 1 0,3-2-3 16,-2-4-1-16,2-1-3 0,2 0-6 16,0-5-2-16,0-3-6 0,3-5 6 0,-2-1 4 15,2-4 0-15,-2-1 2 0,1-3-9 0,-2-3-3 16,-3-3 0-16,-1-2-1 0,-1-2 1 16,-3-3 2-16,-1-1-2 0,1-5-3 0,-3 1 0 15,1-3 4-15,-2 0-1 0,2-4 0 0,0-1-1 16,-2 0-5-16,2 1 0 0,0 2 1 0,-1 2 4 15,-1 4 0-15,0 3 3 0,-2 8-4 0,-3 4 2 16,-1 7-1-16,0 6 0 0,0 2 2 16,0 7-10-16,-1 2-7 0,-5 4-3 0,-4 8-2 15,-5 8 11-15,0 4 10 0,-5 9 3 0,0 7 1 16,0 3-4-16,-1 7-2 0,4 3 0 16,-2 2-2-16,1 0 3 0,6 1-1 0,1-3 1 15,3-4-4-15,6-2 3 0,2-5 2 0,6-4 1 16,8-5 5-16,1-4-3 0,4-6-2 0,4-5 0 15,2-4 1-15,-3-6 3 0,3-5 1 0,0-3 3 16,-3-1 0-16,0-7-7 0,-1-3 1 16,0-5-5-16,-2-1 3 0,-2-5 2 0,-2 0-3 0,-1-2 2 15,-3 0-7-15,-3-1 6 0,-1 2 1 16,-2 2 0-16,-2 2 4 0,-1 5-1 0,-2 4-1 16,0 2 1-16,0 4-3 0,0 2-1 15,0 2-6-15,0 0-1 0,0 2-4 0,-4 6-1 16,3 5 9-16,-4-1 1 0,2 8 5 0,1 1-3 15,2 3-5-15,0 2-1 0,0 1-5 0,5 1-4 16,1-3-14-16,4-2-28 0,5-3-28 0,1-6-37 16,4-4-56-16,2-6-135 0,-5-4-340 15,-6 0-948-15</inkml:trace>
  <inkml:trace contextRef="#ctx0" brushRef="#br0" timeOffset="143065.1887">28438 9032 1849 0,'0'0'274'0,"0"0"-134"15,0 0-29-15,0 0-15 0,0 0-23 16,0 0-32-16,0 0-33 0,0 0-27 0,0 0-26 16,0 0-51-16,0 0-174 0,0 0-430 15,0 0-762-15</inkml:trace>
  <inkml:trace contextRef="#ctx0" brushRef="#br0" timeOffset="143801.971">28608 9357 0 0,'0'0'177'0,"0"0"187"0,0 0-41 16,0 0-9-16,0 0-19 0,0 0-45 16,0 0-55-16,0 0-48 0,0 0-27 0,0 0-13 15,0 0-8-15,56-120-6 0,-44 100-12 16,1 2-11-16,0-2-15 0,-1 1-16 0,1 2-9 15,2-2-12-15,-2 2-3 0,-1 2-6 0,4-1-1 16,-5 4-3-16,-1 3-4 0,-1 4-4 0,-4 3-6 16,1 2-6-16,-3 0 2 0,3 5 1 15,-3 4 4-15,-2 3 4 0,2 3 2 0,-2 2 3 16,-1 2 1-16,0 1 1 0,-3 0-2 16,0 3 0-16,-5-1-3 0,1 1 0 0,-3 2 2 15,1-2 2-15,-1-1 2 0,2-3-3 0,0-3 0 16,3-3 0-16,2-4-2 0,1-2 7 0,2-3 11 15,0-4 22-15,0 0 20 0,0-3 3 0,1-5-6 16,5-3-21-16,-1-5-20 0,5 1-2 0,0-4-5 16,3-2-3-16,2 3 3 0,-2-3 4 15,4 3 5-15,-4 0 3 0,5-1-1 0,-3 3-4 16,2 2-4-16,-3 4 1 0,1 2-1 0,-3 4 0 16,2 2-2-16,-1 2-2 0,0 1-1 0,-3 5-2 15,1 2 0-15,1 2 2 0,0 4-1 0,-4 0-2 16,2 2-4-16,-2 2 1 0,0 1-2 15,-5 1 3-15,3 0-2 0,-2 2-3 0,-3 0-5 16,2 1-18-16,-1-1-32 0,0 0-78 16,0-4-162-16,0-4-327 0,2-5-986 0</inkml:trace>
  <inkml:trace contextRef="#ctx0" brushRef="#br0" timeOffset="144555.3801">29445 9144 998 0,'0'0'307'16,"0"0"-124"-16,0 0 22 0,0 0 37 0,0 0-7 15,0 0-36-15,0 0-45 0,0 0-32 0,0 0-25 16,0 0-19-16,-123 66-21 0,109-52-17 16,0 1-11-16,4-1-12 0,2-2-10 0,6-2-1 15,2-2-2-15,6-3 3 0,4-3 4 0,4 0-2 16,3-2 1-16,3-3-1 0,-2-3-1 0,2-2 0 15,-2 0-2-15,-1-1-1 0,-6 0 1 16,0-1 3-16,-2 2 1 0,-4 1 2 0,-1 1 2 16,-2 3-3-16,-2-1 2 0,0 3-2 0,0 1-1 15,0 0-3-15,0 0-9 0,0 0-4 16,2 0-1-16,-1 6 2 0,5 2 6 0,-2 0 3 16,5 4 2-16,4 0-2 0,3-1-1 0,3 0 1 15,1 0-2-15,2-1 5 0,0-3-1 16,1-3-1-16,-5-3 2 0,2-1 0 0,-2-1 5 15,0-6 3-15,-5-3 2 0,3-4-1 0,-4 1-3 16,-1-3-3-16,-2-2-1 0,-4-3-2 0,3 0 1 16,-6-5-1-16,4-1-1 0,-5-3-3 0,-1-3-2 15,0-1 2-15,0-2-1 0,-1 1 1 0,-2-2 1 16,0 0-3-16,3-2-1 0,0 1 2 0,5-4-1 16,-1 4 1-16,2-2 2 0,-1 2-2 15,3-1-2-15,1 5 2 0,-3 4 0 0,-1 5 2 16,-3 7 3-16,-1 4 0 0,-1 6-1 0,0 4-6 15,0 4-8-15,-2 0-7 0,-2 4 0 16,-4 7 4-16,-4 5 5 0,-2 7 5 0,1 6 1 16,2 4-2-16,2 6 4 0,-1 5 0 15,5 3 1-15,0 5-1 0,4 2 0 0,1 2 2 16,0 1 0-16,4 0 2 0,2-2 0 0,5-2-3 16,1-3 2-16,6-7-1 0,0-3 1 0,4-6 3 0,0-4 1 15,5-7 0-15,-4-5 2 0,5-6-1 16,-3-4-2-16,2-5 7 0,-3-3-5 0,2-1 1 15,-5-9 1-15,-1-2-5 0,0-5 1 16,-7-1 1-16,0-4-2 0,-1-3 1 0,-6 0-1 16,1-2-4-16,-5 0-3 0,-2 2 1 0,0 1 2 15,0 2 1-15,-3 3 3 0,-4 3-5 16,3 2 3-16,-3 4 0 0,-1 3-3 0,4 5 1 0,-3 1-7 16,4 1-3-16,-4 3 0 0,4 6-1 15,-4 3 5-15,4 3 3 0,1 2 0 0,-2 3 0 16,4 1 0-16,4 2-3 0,2 1-6 0,5-1-2 15,4 4-12-15,3-5-13 0,-1-1-11 16,8-3-10-16,-1-4-5 0,3-7-19 0,-3-2-39 16,-3-5-89-16,-2-1-199 0,-7-5-599 0,-3 2-433 15</inkml:trace>
  <inkml:trace contextRef="#ctx0" brushRef="#br0" timeOffset="144718.2011">29700 8743 1667 0,'0'0'85'16,"0"0"-40"-16,0 0 38 0,0 0 25 0,0 0 1 16,0 0-17-16,0 0-36 0,124 10-32 15,-85-2-19-15,0 1-26 0,1 0-70 16,1 0-179-16,-11-2-344 0,-11-1-664 0</inkml:trace>
  <inkml:trace contextRef="#ctx0" brushRef="#br0" timeOffset="146112.877">30725 8772 6 0,'0'0'559'16,"0"0"-306"-16,0 0 27 0,0 0 32 0,0 0-20 15,0 0-54-15,44 121-59 0,-38-98-37 16,-4 3-25-16,-1 1-21 0,-1 1-10 0,0 2-16 15,-3 3-4-15,-5 0-5 0,-2-2-11 16,-1-1-8-16,2-5-15 0,-1-3-11 0,5-5-3 16,-2-4-1-16,4-4 0 0,-1-3-2 0,3-3 10 15,1-2 15-15,0-1 24 0,0 0 25 0,0-1-7 16,0-6-16-16,1-3-23 0,6-3-26 0,1-1-5 16,-2-4 0-16,7-2-3 0,-1-1-1 15,1-3 1-15,-1 2-5 16,4-2 0-16,-3-2 4 0,5 2-5 0,-4 0 4 0,4 1 2 0,2 1-5 15,-2 2 5-15,2 1-5 0,-1 4-3 16,-2 4 0-16,1 1-3 0,-3 5-3 0,-4 3-1 0,-1 2-3 16,-5 0-5-16,0 4-2 0,-3 4 0 15,-1 2 2-15,-1 4 9 0,0 2 2 0,0 2 3 16,-2 5 7-16,-4-2-7 0,4 4 5 0,-4 0-1 16,4-2-2-16,2-1 7 0,0-3-1 15,6-3 1-15,4-2 2 0,3-2-3 16,-1-3 3-16,6-3-1 0,-4-3 3 0,5-1-4 0,-1-2 2 15,1 0 2-15,-4-4-2 0,4-3 5 0,-2-3-2 16,-2-3-1-16,3-2 3 0,-6-4-4 0,2-1-2 16,-1-3-2-16,-4-1-1 0,0-2 1 15,-3 0 1-15,2 1 3 0,-2 0-4 0,-2 1 5 16,-2 2-4-16,3 3 2 0,-4 1 3 16,-1 4-7-16,0 2 6 0,0 3-1 0,-3 1-3 0,-2 5 0 15,1 0-9-15,-2 3-7 0,-2 0 0 0,-3 6-1 16,1 3 2-16,-1 5 3 15,-1 1 3-15,1 2 0 0,0 2 3 0,2 4 2 0,1 0-2 16,4 0 3-16,-1 1 0 0,4 0-1 0,1-2 2 16,1 0-4-16,8-2 3 0,1 0 0 15,3-3-1-15,4-1 4 0,3-4 1 0,2-1-2 16,2-2 0-16,0-4 0 0,0-1 0 16,2-4 1-16,-4 0 3 0,-1-7-2 0,-2-2 2 0,-5-4-1 15,3-1-4-15,-6-2 7 0,0-6-5 16,0 0 3-16,-2-1-1 0,-1-1-6 0,-2 0 1 15,0-2-2-15,-4 2 2 0,4 0 0 0,-4 1 2 16,0 4 1-16,2 1-2 0,-4 3 4 16,0 5-5-16,0 2-4 0,0 2 1 0,-1 4-14 15,-4 1-5-15,2 1 0 0,-4 1-7 0,-3 7 13 16,0 3 6-16,0 2 3 0,-1 3 6 0,1 3-3 16,1 2 0-16,4 3 2 0,-2-1 0 15,5 1 0-15,2-2 1 0,0 1-1 0,5-3-2 0,4-1 6 16,2-1-2-16,5-3 1 0,-3-1 3 15,5-5-3-15,-4-2 1 0,5-4 3 16,-1-3-1-16,1 0 4 0,1-4 0 0,-1-3-1 16,-2-3-1-16,1-3 0 0,-1-1-3 0,-3-2 0 15,3 0 3-15,-4-1-6 0,1 0 0 0,0 1 1 16,-1-1-4-16,-3 2 6 0,0 0-2 0,0 3 2 16,-2 3-3-16,-2 2-1 0,-2 1 0 15,-2 2-2-15,-2 2-2 0,0 1-10 0,0 1-16 0,0 0-10 16,-2 3 0-16,-5 5 14 0,-3 3 14 15,-1 0 9-15,0 5 4 0,-2-1-7 0,-3 4 5 16,4 0 1-16,0 0-3 0,3 0 3 0,3-1-2 16,5 1 2-16,1-1 0 0,4-5 2 15,2 1-2-15,4-4 2 0,3 0 1 0,2-2-3 16,-1-1-1-16,3-3-2 0,0-2-1 0,-2-1 6 16,5-1 0-16,0 0-2 0,-1-2 3 15,2-3-5-15,0-2 4 0,-3-3 2 0,0-1-1 0,-3-4 3 16,1-2 1-16,-3-3-2 0,-1-2-1 15,-2-2 2-15,-2-1-5 0,0-4 2 0,-2-2 1 0,2-1-8 16,-2-4 7-16,-2-2-2 0,3-3-1 16,0 0 2-16,0-2-1 0,1 0 2 0,0 0-1 15,0 0 2-15,-1 1-5 0,2 2-1 16,-2 3 2-16,-2 4-6 0,1 6 7 16,-4 4 0-16,-2 4-2 0,0 6 11 0,0 3-13 15,0 4-5-15,-1 3-20 0,-2 3-28 0,-2 4 6 16,-5 6 4-16,0 3 20 0,-2 4 23 0,-4 5 3 15,2 0 1-15,0 6 0 0,-1 1 2 16,3 6 0-16,1 3 1 0,-1 2 1 0,1 3-2 0,1 2 2 16,-1 1-1-16,3-1-2 0,1-1 4 0,4-4-3 15,3-4 2-15,1-5 2 0,7-6 1 16,4-4 8-16,0-6 8 0,0-5 5 0,4-3 3 16,-2-4-2-16,5-3-2 0,0 0-5 0,1-7-4 15,2-2-2-15,-1-1-8 0,-1-1 3 0,1 1-6 16,-1 1-1-16,-4-1 1 0,-1 3-1 15,-5 2 5-15,-1 2 2 0,-4 2-3 0,-3 1-4 0,0 0-6 16,-2 1-3-16,0 3 1 16,0 3 1-16,0 3 0 0,0 2 1 0,-4 3-2 0,-1 0 0 15,-1 2 6-15,1 2-1 16,0 0 0-16,-1-1-2 0,-1 0-11 0,2-2-9 0,-2-3-19 16,-2 0-37-16,1-4-58 0,-2-1-104 0,-2 0-208 15,1-4-657-15,2 0-207 0</inkml:trace>
  <inkml:trace contextRef="#ctx0" brushRef="#br0" timeOffset="148241.5239">21598 10992 0 0,'0'0'0'0,"0"0"0"0,0 0 0 0,0 0 0 16,0 0 0-16,0 0 0 0,0 0 0 16,0 0 0-16,0 0 0 0,0 0 0 0,0 0 0 15,0 0 0-15,-3-2 0 0,3 2 0 16,0 0 0-16,-2 0 0 0,2 0 0 0,0 0 0 16,0 0 0-16,0 0 0 0,0 0 0 0,0 0 0 15,0 0 0-15,0 0 0 0,0 0 0 16,0 0 0-16,0 0 0 0,0 0 0 0,0 0 0 0,0 0 0 15,0 0 0-15,0 0 0 0,0 0 0 16,0 0 0-16,0 0 0 0,0 0 0 0,0 0 0 16,0 0 0-16,0 0 0 0,0 0 0 0,0 0 0 15,0 0 0-15,0 0 0 0,0 0 0 0,0 0 0 16,0 0 0-16,0 0 0 0,0 0 0 16,0 1 0-16,-1 0 0 0,-1 0 0 0,1 0 0 15,0 1 0-15,0-2 0 0</inkml:trace>
  <inkml:trace contextRef="#ctx0" brushRef="#br0" timeOffset="149215.8105">21570 10980 0 0,'0'0'214'0,"0"0"191"16,0 0-46-16,0 0-39 0,0 0-39 0,0 0-39 15,0 0-43-15,0 0-31 0,0 0-36 0,0 0-33 16,0 0-23-16,0 0-29 0,0 0-21 0,0 0-14 16,1-31-10-16,-1 36 3 0,0 7 5 15,0 4 13-15,0 7 16 0,0 5 10 16,-1 4 6-16,0 2-5 0,0 3-8 0,1 0-12 0,0 2-7 16,0-2-2-16,0-1-6 0,0-2 0 15,1-2 0-15,0-4-1 0,4-2 0 0,-3-3-2 16,0-4-2-16,-1-1-1 0,0-3-2 0,1-2-4 15,0-2 0-15,0-3 1 0,-2-2-4 0,0-2 4 16,0-3-1-16,0 0-4 0,0-1 4 16,0 0-3-16,0 0-2 0,0 0-7 0,-2 0-24 15,-1-1-45-15,1-4-76 0,0-1-136 0,-1 2-281 16,-1 0-891-16</inkml:trace>
  <inkml:trace contextRef="#ctx0" brushRef="#br0" timeOffset="149487.6958">21598 10944 2039 0,'0'0'270'0,"0"0"-58"0,0 0-40 0,0 0-22 15,0 0-12-15,0 0-26 0,0 0-23 0,0 0-18 16,141-53-23-16,-108 47-13 0,0 1-9 15,5 1-9-15,-4-1-4 0,4 2-4 0,-7 1-6 16,-1 0-2-16,-7 0 0 0,-3 1-2 16,-1 0 0-16,-8-1-2 0,-1 2-10 0,-2-1-11 15,-5 1-21-15,-2 0-29 0,-1 0-42 0,0 0-44 16,-6 1-53-16,-3 3-95 0,-5 4-124 0,-4 1-214 16,1-1-218-16,6-2 358 0</inkml:trace>
  <inkml:trace contextRef="#ctx0" brushRef="#br0" timeOffset="149651.1228">21526 11264 90 0,'0'0'474'0,"0"0"-78"0,0 0-42 0,0 0-6 15,0 0-4-15,0 0-25 0,0 0-52 0,0 0-74 0,0 0-63 16,0 0-47-16,122 16-29 0,-88-23-20 16,4-1-15-16,3 1-6 0,-2 0-7 0,-4 3-6 15,2-1-10-15,-6 2-21 0,-2 0-32 0,-5 0-48 16,-3 0-63-16,-1-1-111 0,0-1-213 15,-9 1-452-15,-1 1-52 0</inkml:trace>
  <inkml:trace contextRef="#ctx0" brushRef="#br0" timeOffset="150666.9227">22319 11000 808 0,'0'0'308'0,"0"0"-23"0,0 0 24 16,0 0-20-16,0 0-35 0,0 0-38 0,-110 119-37 0,92-92-33 15,3 0-32-15,-1 4-31 0,-1 1-26 16,3 1-12-16,0 3-15 0,4-2-10 0,4-3-6 16,2-3-9-16,4-3 2 0,3-6-2 0,6-1 1 15,4-7 7-15,7-2 0 0,6-4 2 16,1-4 0-16,5-1-5 0,1-3-1 0,-2-5-5 16,-1-3 0-16,-2-5-1 0,-3 0-2 0,-4-5 4 15,0-1-2-15,-6-2 2 0,-3-2 0 0,-8-2-2 16,-4-1 1-16,0 0-4 0,-10-1-1 15,-2 3-2-15,-3 2 1 0,-6 3 0 0,-2 4 2 16,1 4 2-16,1 1 0 0,0 5 3 0,0 4-2 16,2 1-1-16,1 3 1 0,4 0-3 15,0 7 0-15,2 1 0 0,3 2 0 0,3 4 2 16,1 0-2-16,4 2 2 0,1 1-3 0,9 0 0 16,3-1-1-16,8-4 2 0,6-3 2 0,3-3-2 15,3-4 1-15,3-2 1 0,3 0-2 16,-1-7 4-16,0-2-1 0,0-2 1 0,-4-2 1 0,-2-2-4 15,-2 0 3-15,-3-1-2 0,-4-1 3 16,-3 1 1-16,-5-2-1 0,-2 4 1 16,-2 1-1-16,-3 1-1 0,-4 5 4 0,1 2 0 15,-4 2 2-15,0 1-2 0,0 2-8 0,0 0-10 16,-3 2-1-16,0 4 3 0,-6 4 4 0,-1 6 7 16,0 0-2-16,0 4-3 0,0 0 0 0,1 1-1 15,4 4 3-15,-2 2 2 0,3 0-2 0,-2 1 0 16,6-2-5-16,0-3-1 0,6-5 0 15,2-4 0-15,5-3 4 0,2-5-1 0,3-4 3 16,1-2 1-16,1 0 0 0,-1-5 2 16,1-4-1-16,0-4 2 0,-5-1 0 0,3-4-2 0,-5-3 2 15,1-1 0-15,-3-4 0 0,-4 0-1 0,2-1 0 16,0 1 0-16,-1-1-3 0,-4 0 3 16,2 5-1-16,-4 1 1 0,3 5 0 0,-4 4-1 15,1 5 1-15,-2 2 1 0,1 2-2 16,-1 3-3-16,0 0-8 0,0 3-2 0,0 5 2 15,-3 3 2-15,-2 3 7 0,4 3 2 0,0 3 0 16,0-1-2-16,1 3-1 0,0 2 0 0,2-2-1 16,4 4 2-16,-1-4-1 0,4 2-1 15,1-3-2-15,3-6-4 0,5-2 3 0,1-7 1 16,1-4 4-16,-2-2 6 0,-2-6-3 0,1-4 0 16,-4-4-1-16,2-2 0 0,-4-1 3 15,1-3 0-15,-3 0 0 0,-1-2-3 0,-3 0 1 16,0 1 0-16,-3 0 0 0,-1 3 1 0,-1 2 0 15,0 3 0-15,0 5-1 0,0 1-3 0,-1 5 4 16,0 0-4-16,0 2-1 0,1 0-6 0,-3 0-8 16,2 2 1-16,0 4 3 0,0 3 7 0,-1 3 4 15,1 3 1-15,1 0-2 0,0 2-3 0,4 0 0 16,1-2-3-16,0 0 0 16,5-4 2-16,3-2 0 0,3-3 4 0,4-3-1 0,-1-3 2 15,3 0 3-15,-1-4 1 0,-1-4 2 0,2 0-2 16,-1-2 1-16,0-1 0 0,-3 0 2 15,2-1 3-15,-4 1-1 0,-1 4 3 0,-3 2 0 16,2-1-2-16,-8 4 3 0,3 1-1 0,-3 1-1 16,-2 0-1-16,3 6-7 0,-4 1-1 15,3 1-3-15,-4 3 1 0,0 0 1 0,-2 1 0 16,0 1 0-16,0 0-3 0,0 2 2 0,0-2-1 16,-4-1 2-16,-3-1 4 0,-3 1-5 0,0 0 0 15,-2-2-2-15,-1-1-4 0,-1-2 4 16,2-2-2-16,3-3-1 0,-1 0-4 0,-1-2-10 15,3 0-11-15,4-5-16 0,-2-1-20 0,4 0-35 0,2-1-71 16,0-1-137-16,6 1-364 0,-2 4-938 0</inkml:trace>
  <inkml:trace contextRef="#ctx0" brushRef="#br0" timeOffset="151318.6898">23943 10937 961 0,'0'0'741'0,"0"0"-577"16,0 0-20-16,0 0 49 0,0 0 26 0,0 0-4 16,0 0-45-16,0 0-46 0,0 0-33 0,-117 77-22 15,108-56-13-15,4 2-17 0,0 1-8 0,4 0-10 16,1 0-10-16,0-1 4 0,9-4-2 16,8-4 4-16,2-3 1 0,3-3 0 0,2-5-4 15,3-4 0-15,-3 0 1 0,-3-4-4 16,-1-6 1-16,0-2-4 0,-5-3-5 0,-1-1 4 0,-5-4 0 15,-3-1 1-15,-2 0 3 0,-4-3-9 16,-2 1-2-16,-6 2 0 0,-5-1-4 0,-3 2 5 16,-4 3-1-16,1 2-1 0,-3 2-2 0,-1 3 2 15,1 1-1-15,2 2 3 0,0 3 1 0,4 2-2 16,2 2-1-16,3 0-5 0,1 5 0 0,3 3 2 16,0-1 0-16,6 3 4 0,1 0-1 15,0 1-2-15,5-2 0 0,3-2 1 0,8-1 5 16,2-4-1-16,3-1 3 0,2-1-2 0,4 0-7 15,-2-6 7-15,0-1-1 0,-2-1 4 16,-2-2 4-16,-1-2-7 0,-2-1 3 0,-2 1-6 0,2-4 2 16,-1 2 2-16,-2 0-3 0,4 2 2 15,-3 3-5-15,-2 2 2 0,2 1-3 0,-2 3 2 16,-3 3 1-16,1 0-3 0,-3 5 2 16,0 3-3-16,-1 3-4 0,0 1 5 0,-4 3-1 15,0 0 5-15,-1 3 1 0,-1-3-4 0,0 2-1 16,-2-2 1-16,0 0 3 0,0-2-2 15,0 0 2-15,0-4-1 0,-2-2-6 0,1-2 5 0,1-5 5 16,0 0 6-16,0 0 12 0,0-6-9 16,0-3-5-16,3-2-5 0,3-2-8 0,-2 0 7 15,5 0 1-15,0 1-3 0,0-1 1 0,3 3-2 16,-2 2 0-16,0 2 2 0,-1 2 5 16,-2 2-2-16,-1 2 1 0,1 0-3 0,-3 8-6 15,5-1 6-15,-3 4-1 0,-1 3 4 0,3 1 2 16,1 3-7-16,-4 0 0 0,3 0-2 15,2 1 1-15,0-1-1 0,-1-1 1 0,0-1-6 16,1-3-13-16,-1-1-11 0,-4-4-25 0,4-1-28 16,-1-3-41-16,-2-2-77 0,0 0-141 0,0-2-404 15,-4 0-858-15</inkml:trace>
  <inkml:trace contextRef="#ctx0" brushRef="#br0" timeOffset="153942.1246">25117 10665 1202 0,'0'0'316'16,"0"0"-100"-16,0 0-35 0,0 0-3 0,0 0-1 16,0 0-21-16,0 0-32 0,-122 28-25 0,100-17-29 15,1 6-16-15,3-1-18 0,2 2-12 16,2 3-4-16,5 1-7 0,3 3 0 0,0 1-5 15,6 1-1-15,0 3-1 0,2-1-3 0,5-2 5 16,4-2-1-16,6-2 4 0,4-7 3 16,2-5-1-16,7-4 1 0,-3-5-3 0,-2-2 1 15,3 0-4-15,-3-9-1 0,-1-2-2 16,-2-5-4-16,0-4 1 0,-1-3 1 0,-1-3-2 0,0-4 2 16,-2-3-4-16,-3-1-1 0,0-2 2 0,-2-3-1 15,1 0 3-15,-1-4-6 0,-2-1-3 16,1-2-2-16,-2-1-3 0,0-1 2 0,1 0-2 15,-1-1 0-15,3 1 0 0,-2 1 2 0,-1-1 3 16,3 3 3-16,-5 3 7 0,-2 4-2 0,0 6 1 16,-4 6 3-16,-2 5 3 0,0 9 6 15,0 3 3-15,-4 5-7 0,-1 4-6 0,-3 3-7 16,-4 8-1-16,-2 9 8 0,-4 6 5 16,0 6 5-16,-2 6 4 0,2 7 0 0,2 5-3 15,-1 3 3-15,3 2-1 0,1 4-2 0,0 1 1 16,5-2-9-16,1 1-3 0,2-4-2 0,1-2 0 15,4-2 2-15,0-5 1 0,9-4 0 16,4-7-1-16,7-5 1 0,5-7-1 0,5-6 4 16,5-4-1-16,2-5 0 0,0-4-2 0,2-4-2 15,-3-1-1-15,-1-9 2 0,-2-4 3 0,-3-3 1 16,-2-3 0-16,-5-6-1 0,-3-1-3 0,-3-4-3 16,-7 1 4-16,-4-2-1 0,-3 0-2 15,-3 0 2-15,-7 1-6 0,-5 5 6 0,-5 5 3 16,-3 0 2-16,0 5 2 0,-2 3-2 0,-1 4-1 15,-1 4-2-15,3 5 0 0,-2 2-1 0,1 7 0 16,3 3-1-16,0 4-3 0,6 4-1 0,1 0 1 16,6 5-2-16,3 0 5 0,3 5-4 15,2 0-1-15,6 1 1 0,4 0-4 0,2-1 4 16,5-3 1-16,0-4 0 0,7-5 2 0,1-4-1 16,2-4-1-16,1-4-1 0,1-4 1 0,-1-2 5 15,0 0 0-15,-2-10 3 0,-2-2-3 0,-5-5 1 16,1-3 1-16,-4-1 1 0,-4-4 2 15,-1-4-6-15,-2 1 1 0,-3-1-3 16,0-1-1-16,-3-1 4 0,1 2 0 0,-1 3 3 0,-4 2 0 16,2 5 0-16,-1 2 6 0,-1 6-3 0,-1 3 5 15,1 4-4-15,-1 2-6 0,0 2-12 16,0 1-5-16,2 7 1 0,-2 5 3 0,2 3 5 16,1 3 4-16,1 3-2 0,2 2-2 15,0 3 1-15,1 0 0 0,1 3 0 0,1-1-1 16,-3 1 2-16,2 0-4 0,1-2 0 0,0-3-1 15,2-3-1-15,3-6 0 0,-3-6 2 0,2-4 1 16,-1-5 2-16,-3-1 1 0,0-5 3 0,0-5 0 16,0-6 1-16,1-2-4 0,1-3-1 15,-2-1 2-15,0-2-3 0,-3-1 5 0,0-1-2 16,-2 1 0-16,1 0 1 0,-1 0-3 0,0 3 2 16,0 3 2-16,1 2 0 0,0 4 2 0,-1 4-3 15,0 3-3-15,-2 4-3 0,2 1 0 16,0 1-1-16,2 1-1 0,3 7 1 0,1 2 0 15,2 2 1-15,2 3 2 0,-2 1 0 0,4 0 2 16,-2 1-3-16,3-1-2 0,-3 1-1 0,5-3-1 16,-4-3 5-16,2-3 2 0,1-3 4 15,-2-4-2-15,-1-1-1 0,1-3 1 0,-4-5-3 16,1-3 4-16,-3-3 0 0,-3-2-2 0,0-4 1 16,-3 1-3-16,-2-2 4 0,-2 0 0 0,0 1 0 15,-5-2 0-15,-3 1-3 0,1 1 0 16,-3 3-1-16,1 1 2 0,-2 3 0 0,2 4-1 0,-1 0 2 15,-1 3-6-15,0 3 3 0,-2 0-1 16,0 3-3-16,-3 0 8 0,1 5-6 0,-2 4-1 16,3-1 1-16,0 4-3 0,1 2 3 15,3 3 4-15,3 3 0 0,1-1-2 0,2 0-1 16,4 1-1-16,0-1 0 0,4 0 3 0,6-1 0 16,1-2 0-16,4 0 1 0,2 0-3 15,4-2 2-15,1-2 2 0,4-2-1 0,1 0 3 16,2-4-4-16,2 0-1 0,0-2 0 0,0-2-1 15,-1-2 2-15,0 0 1 0,-2-1-1 0,-3-6 1 16,1-2-1-16,-3-2 0 0,-1 0-1 0,0-4 3 16,-4-1-2-16,1-3 0 0,-1-1 0 15,-2-2-5-15,1-2 5 0,-2-3 0 0,1-4 1 16,0-2-2-16,-1-3-1 0,0-1-2 0,-1-2-2 0,-2 0 1 16,1-2-2-16,-2-1 2 15,-1-2-2-15,-1 1-2 0,-1 0 2 0,0 0-1 0,-4 3 5 16,-2 2 2-16,-2 4-2 0,0 3 0 15,-1 4-2-15,-5 4 0 0,-3 6 1 0,0 4 0 16,0 4-1-16,2 7-4 0,1 2-4 0,-4 2 0 16,2 12 2-16,0 4 7 0,-3 6 3 0,0 5 0 15,3 4-1-15,-1 6-2 0,0 3 3 0,2 6 3 16,1 1 0-16,2 3 0 0,-2 2-2 16,1-1-2-16,1 4 0 0,-2-2 1 0,-1-1-1 15,1-3 2-15,0-5 0 0,5-5-4 16,1-7 5-16,2-4-3 0,11-7 2 0,2-3 2 15,6-7-1-15,2-2 1 0,5-5 0 0,-1-5-1 16,0-1 2-16,0-7 1 0,-1-7 1 0,-1-3-3 16,0-4 0-16,-4-4-1 0,0-3-4 15,-4-2 6-15,-1 0-4 0,-4-2 1 0,-2-1 2 16,-1 0-4-16,-4 2 4 0,-2 5-1 0,0 4 2 16,-3 6 1-16,0 4-3 0,0 4 2 0,-4 5-4 15,2 1-3-15,-2 2-3 0,1 4 1 0,-2 5 1 16,-1 3 0-16,0 5 6 0,-1 4-2 15,3 2-1-15,4 2 3 0,0 2-3 0,0 0 0 16,6 1 1-16,4-4-2 0,4-1 0 0,3-4 2 16,3-6-3-16,2-1 3 0,1-6 0 0,2-3-3 15,-3-1 4-15,-1-2-1 0,-1-6-2 0,-5-4 4 16,-1-4 1-16,-5-2-4 0,-3-4 3 16,-5 0-2-16,-1-2 0 0,-4-1 1 0,-6 0-3 15,-5 0-2-15,-1 2 1 0,-2 3 2 0,-2 2-3 16,1 3 6-16,-1 2-1 0,5 4 0 0,1 2 3 15,4 3-7-15,3 2-4 0,2 4-1 16,4 3-2-16,1 2 4 0,0 2 2 0,6 0 1 16,4 3 1-16,6-2 0 0,3 1 2 0,6-4 1 15,1 1 0-15,0-2-1 0,0-3-2 16,0-2 4-16,-1-3-3 0,0 0 3 0,-3-3 3 16,0-4-2-16,-2-4 2 0,0 0 0 0,-4-3 0 15,0-2 3-15,0-3-4 0,-1-1 0 0,-4-5 0 16,0-1-2-16,-1-3 0 0,-1-3 1 15,-2-3 1-15,-3-2-3 0,1-3 3 0,-3-2-1 16,-1-1-1-16,0 1 3 0,-1-1 0 0,0 1-1 16,0 5 3-16,0 2-2 0,0 3 6 0,-1 4 4 15,0 3 2-15,-1 3 3 0,2 7-4 0,0 3-3 16,0 5-3-16,0 3-3 0,0 4-5 0,0 0-6 16,0 3-2-16,3 7-3 0,-1 5 4 15,3 5 4-15,0 6 3 0,3 3 2 0,-1 5-2 16,-1 5-2-16,2 4 0 0,-4 4-2 0,0 5 2 15,-3 3 1-15,-1 4 0 0,-3 3 0 16,-4 0 0-16,-3 3-2 0,-4 0-1 0,-1 1 2 16,-5-1-4-16,0 0 4 0,1-2 0 0,2 0-4 15,1-4 8-15,1-2-7 0,2 0 0 16,3-5 3-16,2-6-6 0,3-4 3 0,2-10 0 16,3-6 0-16,0-6 3 0,0-9 2 0,0-6 3 15,0-5 5-15,0-2 6 0,0-9-2 0,3-7-3 16,-1-6-4-16,5-4-7 0,1-5 2 15,-2-3-4-15,3-3 1 0,1-3 4 0,1 1 1 16,2-2 3-16,2 1-3 0,0 0 0 0,2 2-4 16,2 2-2-16,2-1 2 0,3 2-6 0,1 1 6 15,-3 3 2-15,2 2-4 0,-2 4 10 0,-2 7-8 16,-5 6 0-16,-3 5 0 0,-2 4-10 16,-3 5-1-16,-5 0-2 0,-2 6-2 0,0 4 6 15,0 6 4-15,0 4 5 0,-1 2-4 0,0 0 8 16,1 2-5-16,1-3-4 0,6-3 3 15,7-2-6-15,0-2 4 0,3-5 3 0,2-2 0 16,1-3 5-16,-2-4-5 0,-2 0 1 16,2-5 0-16,-3-5-4 0,0-1 3 0,-4-3-1 0,0-1 2 15,-1-4-2-15,-1-2 3 0,-3-1 1 0,-1-2-3 16,-1-2 6-16,0 2-3 0,-2 0-1 16,-1 3 2-16,2 0-5 0,-2 3 3 0,2 5-2 15,-1 1 1-15,-2 4 2 0,0 3 0 0,1 3 1 16,-1 2-11-16,0 0-2 0,0 6-4 0,0 3 0 15,0 5 10-15,0 4-1 0,0 2 3 16,0 4 2-16,6 3-1 0,-3 0 4 0,6 1-11 16,1-1-15-16,2-4-24 0,6-2-30 0,1-5-38 15,2-4-69-15,1-4-163 0,-7-5-513 0,-4-2-771 0</inkml:trace>
  <inkml:trace contextRef="#ctx0" brushRef="#br0" timeOffset="154101.9275">28155 10171 2146 0,'0'0'185'0,"0"0"-132"0,0 0-39 16,0 0 1-16,0 0-6 0,0 0-5 0,0 0-37 15,0 0-64-15,0 0-119 0,0 0-258 0,0 0-505 16,0 0 352-16</inkml:trace>
  <inkml:trace contextRef="#ctx0" brushRef="#br0" timeOffset="154544.305">28172 10610 2086 0,'0'0'167'0,"0"0"-120"0,0 0-17 15,0 0 25-15,0 0 25 0,0 0 16 0,0 0 8 16,0 0-10-16,0 0-18 0,0 0-13 15,15-116-14-15,-5 105-10 0,0 2-6 0,-1 0-5 16,3 1-5-16,-1-1-5 0,2 1-6 0,1 3-5 16,-2 0-4-16,3 3-2 0,-2 0-3 15,-2 2-1-15,0 0-1 0,-3 2-2 0,-2 4 0 16,-1 2-2-16,-1 0 1 0,-1 2 3 0,0-1 1 16,-1 2 2-16,-2-2 1 0,0 2-1 15,0-1 0-15,0-2-1 0,0 0 0 0,0-4 2 16,0 0 2-16,0-3 6 0,0-1 10 0,0 0 6 15,2-2 1-15,5-5-3 0,-2-2-11 0,1-3-4 16,4 0 1-16,-2-2-2 0,0 0 1 16,2 0 1-16,-1-1 3 0,-2 3 2 0,2-2 0 15,1 3 0-15,-1 0-6 0,-2 3-1 0,2 2 1 16,-3 4-4-16,-2 1 2 0,0 1-5 0,-2 1-3 16,2 6-1-16,1 2 1 0,-1 4 3 0,2 0 0 15,0 4 2-15,0 3-2 0,2 1-4 0,2 1-3 16,-1 1-16-16,1 0-15 0,1-1-38 15,1-3-59-15,0-3-96 0,6-1-210 0,-7-5-580 16,-1-4-280-16</inkml:trace>
  <inkml:trace contextRef="#ctx0" brushRef="#br0" timeOffset="155034.9058">28801 10401 1120 0,'0'0'250'16,"0"0"-20"-16,0 0 27 0,0 0-16 16,0 0-56-16,0 0-62 0,0 0-49 0,0 0-24 15,0 0-11-15,0 0-2 0,0 0 5 0,0 0 1 16,0 0 0-16,0 0-3 0,-68 84-3 0,71-82 0 16,4-2 0-16,-3 0-2 0,4-1-6 0,0-5-4 15,-2-1-5-15,0-2-3 0,3 0 3 16,-3-2 5-16,-1 1 2 0,-2-1 1 0,0-1-1 15,0 1-2-15,-2-2-1 0,0 2 1 16,-1 1 2-16,1 2-7 0,0 3-2 0,1 0-7 16,1 4-6-16,-1 1-6 0,-1 0-7 0,0 3-1 0,2 5-1 15,1 7 3-15,-1 2 4 0,3 5 1 16,-2 3 3-16,5 6-1 0,-3 2 2 16,-1 3-2-16,2 5-4 0,-5-2 4 0,-1 1-2 0,-1 3 3 15,-6 3 4-15,-3-1-4 0,-5 3 1 0,0 3-3 16,-4 2-3-16,-2 0 4 0,-6 0 1 15,-2-2 1-15,-6-1-1 0,-3-3 1 0,-6-7-3 16,-1-4 4-16,2-8 2 0,3-10 2 0,6-8 7 16,3-8 14-16,4-2 9 0,6-8 19 15,2-6 1-15,3-3-7 0,4-4-6 0,7-2-15 16,2-3-7-16,5 0-5 0,8-3-6 0,9-1-2 16,3 1-3-16,6 1-3 0,2 0-4 0,4 2-1 15,1 3-3-15,2 0-4 0,0 0-1 0,-2 1-24 16,1 1-28-16,-3-1-46 0,1 1-77 15,-1 2-130-15,-10 5-367 0,-6 5-991 16</inkml:trace>
  <inkml:trace contextRef="#ctx0" brushRef="#br0" timeOffset="157508.5643">29445 10355 244 0,'0'0'414'0,"0"0"-121"15,0 0-9-15,0 0 10 0,0 0-28 0,0 0-58 16,0 0-49-16,0 0-36 0,0 0-31 15,0 0-14-15,0 0-3 0,102-137-1 0,-82 111-7 16,0 1-20-16,-3-2-12 0,-1 1-5 0,1-2-2 16,-4 0 1-16,0 1-5 0,-2-1-2 0,-3-1-9 15,0 0-1-15,-1-1-1 0,-4-2 1 16,-1-1 2-16,3-1-4 0,-5 0-2 0,1-1-2 16,-1 0-1-16,0 3 3 0,1 2 1 15,-1 2 2-15,0 5 0 0,0 4 6 0,0 4 8 0,0 6 4 16,-1 4 1-16,1 3-14 0,-1 2-20 15,1 4-8-15,-2 5-5 0,-1 8 9 0,2 7 13 16,0 6 2-16,1 6 3 0,0 7-4 0,0 6-2 16,0 5 0-16,0 2-2 0,0 3 2 15,0 1-1-15,0 6 3 0,0 1-2 0,-2 0 5 16,-2 5 1-16,1-4-1 0,2 1 1 0,-2-5-7 0,0-1-3 16,-1-4-1-16,1-5 0 0,-5-6 1 15,2-4 0-15,-1-7 2 0,-1-7-4 16,-1-5 0-16,3-5 2 0,2-6-2 0,1-7 6 15,-2-4 9-15,4-3 14 0,0-2 5 0,1-9 2 16,-1-5-7-16,0-5-14 0,1-5-4 0,0-4-3 0,0-5-2 16,2-4-2-16,5-1 0 0,0-5 2 15,6-2 3-15,-1-3 2 0,4-1 0 0,2-2-4 16,6 1 1-16,0-1 0 0,4 3-3 16,-3 2 3-16,4 8-4 0,-5 7-1 0,-1 7 1 15,-8 9-1-15,2 5 3 0,-6 5 0 0,0 4 1 16,-2 3-3-16,-1 0-6 0,1 7 1 15,-2 5-1-15,2 5 4 0,0 4 0 0,2 2-1 0,-1 4-1 16,0 0-1-16,3 3 2 0,2 1 2 16,-1-4 1-16,3-1-1 0,2-1-4 15,-2-3-1-15,6-5 2 0,-1-4-1 0,0-5 1 16,-1-4 0-16,-1-4 0 0,1 0-1 0,-3-5 3 16,0-6 4-16,-4-3-1 0,-1-2 3 0,0-5-3 15,-6-2-3-15,0-3 0 0,1-2-2 0,-5-4 4 16,-2 0 2-16,0-1 3 0,-1-2-1 0,0 1-4 15,0 3-2-15,-3 1-2 0,-4 5 4 0,1 5 0 16,-3 1-1-16,-1 6 1 0,-1 2-3 16,-1 4 1-16,-2 4 3 0,0 3-1 0,-3 0 4 15,2 9-6-15,-1 4-3 0,-2 2 0 0,5 5-4 16,0 3 8-16,3 2-2 0,2 2 3 16,0 0-3-16,7 3-2 0,1-1 3 0,6-1 1 0,5-3 3 15,2 0-2-15,8-5-2 0,0-4-2 16,4-3-3-16,2-4 4 0,2-4 4 0,1-4 2 15,0-1-1-15,-1-3-3 0,-5-7 1 16,1-3-1-16,-5-2 5 0,-1-3-1 0,-5-1 1 16,-1-2 1-16,1-2-6 0,-2-3 2 0,-2 1 0 15,-2 0-2-15,-2 2 6 0,2 2-5 16,-6 0-2-16,0 7 0 0,-2 2 0 0,0 3 3 0,0 4 3 16,0 3-2-16,0 1-10 0,0 1-7 15,0 2-1-15,-1 4 1 0,0 7 8 0,-1 0 5 16,0 3 1-16,1 4-2 0,1-1-2 15,0 2 3-15,3 1 2 0,5 0 0 0,1-1 1 16,4-2-5-16,0-2-1 0,7-2-1 0,-1-3 2 16,7-4 2-16,-2-3 1 0,-2-4 0 0,-1-1-3 15,-1-5 2-15,-1-4 2 0,-6-4 2 0,2-2 7 16,-6-1-7-16,-4-2-3 0,-5-1-4 0,0 1-3 16,-2 1 4-16,-7-2 0 0,-3 3-2 15,-4 0-1-15,0 2 0 0,-1 3 1 0,-3 1 0 16,5 3 4-16,-2 3-2 0,4 2-1 0,-2 2 1 15,6 0-7-15,5 1-1 0,1 5 2 16,-1 1-1-16,4 2 3 0,5 0 3 0,4 1-1 16,2 0 1-16,4-2 3 0,3-2-1 0,3 1 1 15,2-6 3-15,3-1-4 0,-2 0 1 0,4-1 1 16,-1-6 0-16,-2-2 5 0,-2-2-2 0,0-3-2 16,-3-2 0-16,-4-2-1 0,0-2 3 15,-3-2 0-15,-3-2-1 0,0-2-2 0,-1-2-2 16,-4-4-2-16,1-1-2 0,-3-2 2 0,2-3-1 15,-4 1-1-15,0-2-1 0,-1 2 0 0,0-2 1 16,0-1 3-16,0 1 4 0,-2 3 0 16,-3 2 0-16,4 2-3 0,-1 4 0 0,0 4 0 15,-2 7 6-15,3 4-1 0,0 7 1 0,0 2-16 16,1 4-17-16,-1 5-2 0,1 7-2 0,0 8 16 16,0 6 13-16,1 6 2 0,1 8 3 15,5 4-1-15,0 6 1 0,-2 6 1 0,5 3-1 16,-2 5 0-16,-4 4-1 0,2 1-1 0,-4 3-2 15,-2 1 4-15,0-1 0 0,-2 2-2 0,-6-2 1 16,-3-2-4-16,-2-3 3 0,-3-4 2 16,1-5 0-16,-1-7 0 0,-2-7-4 0,6-6-2 15,1-8-2-15,2-8 2 0,5-8 3 0,0-6 14 0,3-7 21 16,1-1 5-16,0-8 3 0,0-8-12 16,1-6-21-16,6-8-4 0,0-5-6 15,1-6 6-15,0-2-1 0,2-3-1 0,3-2 5 0,-1 0-2 16,0 1 1-16,2-1-3 0,3 1 2 15,1 1-3-15,1 2-3 0,3 0 5 0,1 3-6 16,0 4 0-16,1 4 2 0,-2 7-7 16,-3 6 3-16,-4 7-1 0,1 5-4 0,-6 5-2 0,-1 3-9 15,-3 3-3-15,1 7 1 0,-4 7 5 16,4 2 4-16,-5 3 4 0,3 4 2 0,-2 1-4 16,0 2 5-16,-1 1-1 0,3-1 0 0,-2-1 3 15,4-2-8-15,2-3-2 0,4-5 1 16,-1-2-1-16,6-6 12 0,-1-3 2 0,-1-3 3 15,2-4 2-15,1-2-4 0,-1-6 0 0,-3-2 1 16,4-4 2-16,-3-4 1 0,0-2 2 16,1-5-3-16,-3 1-3 0,0-6 0 0,-3 0 2 0,-5-1-2 15,1-3 4-15,-4-2-3 0,2-3-3 16,-2-1 0-16,-2-4 0 0,3-1 1 0,0-2 2 16,-1 1 1-16,4 1-3 0,-3 2 2 0,3 2 0 15,0 8-1-15,-4 2 5 0,-1 10-1 16,1 5-1-16,-3 6 3 0,0 7-11 0,0 3-9 15,0 0 0-15,-4 10 0 0,-5 7 6 0,4 5 9 16,-3 8-4-16,0 4 1 0,4 5 0 0,-2 2 0 16,5 4 2-16,0 3-1 0,0 3 0 15,1-1 0-15,0 0 0 0,2-2-1 16,8-5 3-16,2-4-4 0,9-6 0 0,6-2 1 16,3-7-1-16,2-6 3 0,0-5 0 0,3-6 1 15,-6-6-4-15,-2-1 0 0,-4-10-3 0,-4-6-1 0,-2-4 1 16,-7-3-3-16,-5-4 2 0,-5-3-1 15,0 2-1-15,-8 0 6 0,-8 3 3 0,0 2 8 16,-5 3 7-16,-2 3-1 0,2 5 1 0,-2 2-3 16,2 3-2-16,3 5-1 0,4 2-3 15,1 0-2-15,8 8-5 0,-3 3-1 0,8 2-1 16,0 6-1-16,2 1 2 0,14 5-5 0,5 0-7 16,7 0-10-16,4 3-16 0,2-1-23 15,-2-1-41-15,2-2-73 0,-7 0-122 0,-4-1-211 16,-8-7-546-16,-6-5-80 0</inkml:trace>
  <inkml:trace contextRef="#ctx0" brushRef="#br0" timeOffset="159130.7202">19324 12364 0 0,'0'0'246'0,"0"0"165"0,0 0-78 0,0 0-46 15,0 0-28-15,0 0-23 0,0 0-29 0,0 0-31 16,0 0-37-16,0 0-24 0,0 0-24 0,0 0-18 16,12-13-16-16,-12 13-19 0,0 0-9 15,0 0-8-15,0 0-5 0,0 0 0 0,0 0 0 16,0 0 1-16,0 0 2 0,0 0 6 0,0 0 0 16,0 0 3-16,1 0 5 0,-1-1-11 15,2-2 0-15,-1 2-5 0,1-1-6 0,0 1 7 16,-2-1-3-16,1 2 0 0,-1-1 0 0,0 1-5 15,2-1 1-15,0 0 0 0,-1 0-2 0,0-1-2 16,0 0-2-16,1 2 1 0,-2-1-3 0,1 1 7 16,2-2-5-16,-1 2 0 0,-1-1 4 15,0 0-7-15,2-2 10 0,-3 2 1 0,1-1 2 16,0 1 8-16,0 1-2 0,1-2 4 0,-2 2-2 16,1 0-2-16,-1 0-1 0,0 0-7 0,0 0 0 15,0 0-8-15,0 0 0 0,0 0 0 16,0 0-5-16,0 0 4 0,0 0-5 0,0 0 0 15,1 4 2-15,0 2-4 0,1 2 5 0,-1 1 0 16,2 2 2-16,0 4 2 0,1 3 4 16,1 3 5-16,0 1 0 0,-3 4 5 0,2 2-1 15,-1 4-3-15,-2 0 1 0,-1 2-4 0,0 0-1 16,0 0-2-16,0 1-4 0,0-3 2 0,0 1-1 16,0-4-2-16,0-1 0 0,0-5-2 15,1-1 1-15,3-5 0 0,0-1 2 0,-2-2 1 16,4-2-1-16,-3-2 2 0,0-2-1 0,0-1 2 0,0-3-1 15,-2 0-2-15,-1-1-1 16,0-3-3-16,1 1 2 0,-1-1 1 0,0 0 1 16,0 0 3-16,0 0-2 0,0 0-1 0,0 0-5 15,0 0-2-15,0 0-2 0,0 0-7 0,0 0-13 16,0 0-23-16,3 0-31 0,2-1-33 0,2-1-49 16,4-1-69-16,3-1-148 0,-2 2-391 15,-3-1-840-15</inkml:trace>
  <inkml:trace contextRef="#ctx0" brushRef="#br0" timeOffset="160532.0628">21547 12121 482 0,'0'0'692'16,"0"0"-310"-16,0 0-101 0,0 0-62 0,0 0-46 15,0 0-26-15,0 0-21 0,0 0-22 16,0 0-15-16,0 0-16 0,0 0-20 0,0 0-14 16,0 0-12-16,0 0-9 0,3-27-8 0,-3 27-3 15,0 0-4-15,0 0-5 0,-2 0 2 16,-1 0 0-16,-3 3 3 0,3 1 6 0,-4-1-2 16,2 1 2-16,0 0-2 0,-3 1-3 0,4-1 4 15,-2-1-2-15,4 1 1 0,-1-3-1 0,-2 3-3 16,3-3 0-16,1 1 0 0,-1-1 2 15,-1 1-1-15,0-1 0 0,2-1-1 0,1 1-4 16,-1-1 3-16,1 1-2 0,0-1 2 0,0 0 3 16,0 0-5-16,0 0 2 0,0 0 0 0,0 0-1 15,0 0 4-15,0 0 0 0,0 0-1 16,0 0-2-16,0 0-2 0,0 0 1 0,0 0 1 16,0 0 1-16,0 0-2 0,0 0 1 0,0 0-3 15,0 0-4-15,0 0 5 0,0 0 0 16,0 0 1-16,0 0 2 0,0 0-3 0,0 0-2 0,-1 0 2 15,1 0 0-15,0 0 2 0,-1 0-1 0,1 0 0 16,0 0-5-16,0 1 4 0,0-1-2 16,0 0 3-16,0 0 0 0,0 0 0 0,0 0 2 15,0 0-2-15,0 0 4 0,0 0-1 16,0 0 0-16,0 0 1 0,0 0 2 0,0 0-3 16,0 0-1-16,0 0 3 0,0 0 0 0,0 0-2 15,0 0 2-15,0 0-3 0,0 0-7 0,0 0 6 16,0 0-2-16,0 0 1 0,0 0 4 0,0 0-6 15,0 0 2-15,0 0-2 0,0 0 2 16,0 0 1-16,0 0 3 0,0 0 0 0,0 0 0 16,0 0 5-16,0 0 3 0,0 0 5 0,0 0 9 15,0 0-7-15,0 0-5 0,0-1-5 16,0-1-9-16,0 1 7 0,0-2 1 0,0 2 2 0,0-1 5 16,0 1-4-16,0-2 0 0,0 2 3 15,0 1 1-15,0 0-3 0,0 0-1 0,0 0-7 16,0 0-10-16,0 0 3 0,0 0-6 0,0 1 1 15,0 5 6-15,0 5-4 0,0 7 6 16,0 1 3-16,0 6-2 0,-1 4 5 0,-3 3 1 16,3 2-2-16,0 2-1 0,0 1-1 0,1 1-2 15,-1-1 2-15,-1-1 1 0,0 0-5 0,2-2 2 16,0-4-3-16,0 0-2 0,0-3 5 16,2-2-2-16,-1-1 2 0,-1-3-1 0,1-1-1 15,-1-1-3-15,0-6-4 0,0-1-10 0,1-6-15 16,-1-1-16-16,0-4-25 0,0-1-44 0,0 0-61 15,0-3-141-15,0-2-368 0,-1 2-905 16</inkml:trace>
  <inkml:trace contextRef="#ctx0" brushRef="#br0" timeOffset="160790.0393">21355 12185 1732 0,'0'0'229'16,"0"0"-46"-16,0 0-12 0,0 0-2 15,0 0-8-15,0 0-14 0,0 0-24 0,0 0-16 16,0 0-13-16,0 0-21 0,142-115-11 16,-110 109-16-16,0 2-14 0,5 0-3 0,-4 2-10 15,3 2-6-15,-3 0-6 0,-5 0-5 0,-3 0-4 16,0 0 1-16,-3 1-4 0,-8 1-13 0,1 2-15 16,-8-1-32-16,-1 2-47 0,-5 1-49 0,-1 1-51 15,-5 2-44-15,-4 3-44 0,-6 1-66 16,-4 1-87-16,-4 3-155 0,3-3-76 15,5-5 561 1</inkml:trace>
  <inkml:trace contextRef="#ctx0" brushRef="#br0" timeOffset="160900.7105">21422 12404 0 0,'0'0'610'0,"0"0"-138"0,0 0-75 0,0 0-46 16,0 0-37-16,0 0-51 0,0 0-55 0,0 0-51 16,0 0-42-16,0 0-30 0,130 31-24 0,-97-31-21 15,2-3-15-15,-3 1-13 0,0 1-8 0,-1 0-12 16,-2 0-22-16,-2-2-39 0,-4 2-75 15,-2-3-157-15,-4 3-316 0,-7-1-944 0</inkml:trace>
  <inkml:trace contextRef="#ctx0" brushRef="#br0" timeOffset="161887.5872">22031 12283 560 0,'0'0'642'0,"0"0"-449"16,0 0 19-16,0 0 42 0,0 0 3 0,0 0-16 15,0 0-29-15,-63 129-43 0,61-108-36 0,1 5-28 16,1-1-25-16,0 3-18 0,0 1-13 16,1-1-8-16,6 0-12 0,6-4-4 0,4-1 0 15,5-5-5-15,1-2-1 0,4-5-5 0,-1-4-7 16,2-3 1-16,-2-4-3 0,-2-2 1 0,-2-7-1 16,-2-3 0-16,-6-5-2 0,-2-2-1 15,-6-5-1-15,-2-1-2 0,-4-3-1 0,-7-1-1 16,-4-1-4-16,-6 1 4 0,-5 0-4 0,-2 4 2 15,-4 1 2-15,-1 2 0 0,-2 3 4 16,3 5 2-16,4 3 0 0,-2 2 1 0,4 3 1 16,6 3 1-16,2 3 0 0,4 0-5 0,6 0-3 15,-2 4 0-15,5 5 0 0,1 0 2 0,5-1 1 16,6 5 0-16,3-4-1 0,8 1 4 0,7-3-2 16,5-4 1-16,3-2 0 0,4-1-5 0,1-1 1 15,2-6-2-15,-1-1 4 0,-4-2 0 16,-3-3 2-16,0 0 2 0,-5-3-3 0,-1 0 2 15,-5 2 0-15,0-3 0 0,-5 1 1 0,-6 0-2 16,-2 1 3-16,-2 2-3 0,-2 3-1 16,-7 2 4-16,0 2-2 0,-1 3 1 0,0 2-6 15,0 1-8-15,-3 0-2 0,-5 5-2 0,-4 4 7 16,-1 4 5-16,-4 4 1 0,4 1 0 0,-2 1-2 16,3 3 0-16,2 2 0 0,-3 2 2 0,3 1 2 15,1 1-2-15,1-2-1 0,7 0-2 16,1-2-1-16,3-3-2 0,6-4 4 0,6-4-1 15,0-3 1-15,3-4 3 0,2-3-1 0,2-3 0 16,-2 0 2-16,2-5-1 0,1-3-1 16,0-5 1-16,-3-1-2 0,0-2 2 0,-4-2 2 15,2-3 0-15,-6-1-3 0,3-2 2 0,-5-1-2 16,-4 3-1-16,3-3 4 0,-4 3 0 0,-2 2 0 16,-2 2 2-16,0 4-1 0,-1 4 2 15,0 5-1-15,0 1 1 0,0 2-1 0,0 2-10 16,0 0-4-16,-1 3-3 0,-3 5 3 0,-1 2 6 15,0 3 2-15,-1 2 2 0,4 2-1 0,1-1 0 16,1 4 1-16,0 0-1 0,3-1 2 0,6 2-4 16,0-2 4-16,2-3-3 0,3-4-1 15,4-3 4-15,2-3-3 0,-1-5 1 0,-1-1-2 16,-2-3 2-16,1-6 0 0,0-4 0 16,-3-1 3-16,-2-2 0 0,-2-2 0 0,-1-2 1 0,-3 1-2 15,-2 0 2-15,-3 2 1 0,-1 1 2 16,0 2 1-16,-5 2-2 0,-1 3-2 0,3 2-1 15,-3 4 1-15,4 0-2 0,-1 2-3 16,-2 1-2-16,2 1-2 0,-4 4 1 0,3 3 1 0,-3 1 1 16,4 3 2-16,-2 1-2 0,5-1 0 15,0 2-2-15,5 2 0 0,4-4 3 0,4 1-2 16,4-5 3-16,5 0-1 0,2-3 0 0,2-3 0 16,0-2 0-16,3 0 2 0,0-4 0 15,-2-5 1-15,-3-1 1 0,-2 0-2 0,-1-2 5 16,-2 0 1-16,-1 0-1 0,-5 0 2 0,-2 4-1 15,-1 0 3-15,-2 2 2 0,-5 2 5 0,1 2 1 16,-3 2-3-16,0 0-4 0,-1 0-9 16,0 2-1-16,1 4-2 0,-1 1 2 0,0 3 2 0,0-2-3 15,0 2 0-15,0 0 0 0,0-1-1 16,0 1 2-16,-2 0 1 0,0-2-1 16,-3 1-1-16,3-1 0 0,-1 0-3 0,-2-1-10 0,1 0-11 15,-1-3-25-15,3-1-31 0,1-1-32 16,-1-2-48-16,1 0-54 0,1 0-134 0,0-2-507 15,0 1-724-15</inkml:trace>
  <inkml:trace contextRef="#ctx0" brushRef="#br0" timeOffset="162475.3904">23751 12176 2322 0,'0'0'108'16,"0"0"-64"-16,0 0-4 0,0 0 31 15,0 0 24-15,0 0 15 0,0 0-10 0,0 0-23 0,0 0-18 16,0 0-16-16,0 0-8 16,0 0-6-16,0 0-7 0,-96 115-1 0,106-103-3 15,5 0 2-15,1-3 1 0,4-3-3 0,5-3-2 16,-3-1-6-16,-1-2 0 0,0-5 0 16,-1-6 0-16,-4-1 4 0,-2-3-2 0,-4-2-2 0,-3-3 1 15,-5 0-7-15,-2-3 0 0,-2 1-2 16,-7 1-1-16,-7-1-1 0,2 3 1 15,-4 1 0-15,-1 2-1 0,0 4 4 0,4 1-2 0,-2 4-1 16,6 0 0-16,-1 4-4 0,4 2-1 16,4 1-3-16,0 0-3 0,2 1 3 0,2 5 0 0,0-1 4 15,1 2 3-15,7-1 0 0,2-1 0 16,4 0 0-16,3-2 4 0,4 0-4 16,1-3 2-16,0 0 1 0,3 0-3 0,-2-4 5 0,-1-1-1 15,2-2-1-15,-2 0 4 0,-1-2-6 16,-2 1 1-16,-4-2 1 0,2 2-2 0,-6 2 0 15,-3 2 0-15,-3 3 1 0,0-1-6 0,-2 2 3 16,-2 3-4-16,-1 4-1 0,0 2 5 0,0 3-4 16,0 0 3-16,0 1 2 0,0 1-2 15,0-2 6-15,-2 1-3 0,0-1 0 0,0-1 0 16,-1 1-2-16,2-4 0 0,0-3-1 0,1 0 1 16,0-4 0-16,0-1 6 0,0 0 7 15,6-1-1-15,0-6 3 0,4-1-10 0,4-4-3 0,0 2 2 16,-2-1-7-16,5-1 5 0,-5 3-1 15,1 0 2-15,-3 2 1 0,-2 1 1 16,0 3 1-16,-4 0-2 0,1 2-1 0,-3 1-5 0,0 0-3 16,3 5 3-16,0 3-5 0,5 0 6 15,0 5 0-15,3-1-6 0,3 2-5 0,0 0-31 0,0 3-44 16,1-3-68-16,-2-2-107 0,1 1-188 16,-4-5-554-16,-5-3-359 0</inkml:trace>
  <inkml:trace contextRef="#ctx0" brushRef="#br0" timeOffset="163343.8867">25241 11723 1461 0,'0'0'226'0,"0"0"-85"0,0 0 17 16,0 0 7-16,-122 14-5 0,96-4-21 0,1 1-29 15,1 3-15-15,4-1-23 0,1 5-17 16,7 1-17-16,0 2-11 0,3 3-8 0,4 0-6 16,3 0-3-16,2 2-5 0,9-3-4 0,8-4-1 0,5-1-3 15,6-7 3-15,6-3 5 0,4-6 2 16,3-2 4-16,-2-1 0 0,-2-6 0 0,-2-4-2 15,-4-3 0-15,-4-3 0 0,-1-2-1 16,-5-4 4-16,-7-1 0 0,-2-2 1 0,-7-2 0 16,-3 1-4-16,-2 0 2 0,0 2-3 15,-6 1-1-15,-3 7 1 0,1 2-2 0,-1 4 3 0,1 4 0 16,1 2-2-16,0 5-5 0,1 0-6 0,1 5-1 16,-4 6 0-16,2 2 3 0,1 5 1 15,0 2 0-15,3 4 1 0,2 0-4 0,1 2 2 16,0 0 0-16,4 1 1 0,2-1 1 0,3 1-2 15,2-3 0-15,2-2-3 0,5-4 1 16,1-3 1-16,3-7 4 0,1-4 4 0,-1-4 2 16,3-3 1-16,-3-6 0 0,0-4 0 0,-2-4 3 15,-1-1-1-15,0-3-1 0,-5-1 1 0,3-2-5 16,-4 1 1-16,-1-2 0 0,2 0 1 0,-3 2 0 16,1-1-2-16,0 5 0 0,-2 2-3 15,1 5-2-15,-2 4 0 0,-1 5-6 0,1 3-1 16,-3 0-5-16,1 3 1 0,1 6 2 0,0 4 2 15,0 2 5-15,0 4-1 0,-1 0 2 16,-1 2-2-16,1 0-1 0,1 0 1 0,-3-1 0 16,0-3 2-16,-3 0 0 0,0-1-1 15,-2-2 0-15,0-1-2 0,-2-5 1 0,0-2 5 0,0-5 5 16,2-1 9-16,0 0 1 0,0-8-1 0,0-3-7 16,3-1-5-16,3-3-2 0,3-3 1 0,-1 3 2 15,2 0-1-15,-1-1 2 0,1 4 1 16,2-1-1-16,0 4 4 0,0 2-1 0,-1 4-2 15,1 1 1-15,-1 2-2 0,2 0 2 0,-3 6 0 16,1 5-2-16,0 0-2 0,-1 4-3 16,0 1-1-16,1 1-2 0,-1 0 2 0,0 2 0 15,1 0-5-15,-2-1-5 0,0 1-18 0,1 1-33 16,-4-2-69-16,-1-1-152 0,-1-4-313 16,-2-7-1033-16</inkml:trace>
  <inkml:trace contextRef="#ctx0" brushRef="#br0" timeOffset="164907.7441">26377 11753 1778 0,'0'0'308'0,"0"0"-239"0,0 0-19 16,0 0 43-16,0 0 28 0,0 0 13 0,0 0-14 15,-130 16-28-15,114-6-24 0,1 0-22 16,5 2-15-16,3 2-15 0,3 0-10 0,1 1-2 15,3 0-3-15,7-3 4 0,4-1 5 0,2-4-4 16,7-2 3-16,0-2-3 0,3-3-1 16,-3 0 1-16,2-3 0 0,-1-3 1 0,-3-3 0 15,-2-3-1-15,-4-2 3 0,-3 0-1 0,-1-2 3 16,-4 0-1-16,-2 3-1 0,-1 1-2 0,-1 3-2 16,0 2 2-16,0 2 1 15,0 3-4-15,-1 2-10 0,1 0-10 0,-2 1 0 0,1 6 1 16,1 2 10-16,0 2 7 0,0 2 1 0,1 2 0 15,6 0-2-15,3-1 0 0,4 1 1 0,0-3 1 16,4-1 6-16,2-5-2 0,0-1 1 0,2-4-1 16,2-1-5-16,-3 0 6 0,-1-6 0 15,0-3 4-15,-5-4-1 0,1-4 0 0,-4 0-1 16,0-3-2-16,-3-3 4 0,-2-1-3 16,-2 0 0-16,-2-3-3 0,0-2-3 0,-3-2 2 0,0 0-2 15,0-2 1-15,-3-3-2 0,0 0-2 16,-2-2 2-16,0 0-4 0,-3-1 3 0,5 0 1 15,-2 0 0-15,1 1 1 0,0 4-2 0,2 3 1 16,-1 7 0-16,0 5 5 0,0 8 2 16,-2 4-2-16,2 6-5 0,-2 1-7 0,0 7-1 15,-2 7 1-15,-3 7 5 0,1 3 2 0,2 6-1 16,0 3-2-16,0 3 0 0,2 3-1 0,-1-1 3 16,2 1-2-16,-2 4 2 0,0 1-2 0,-1-1-2 15,5 0 1-15,2-4-5 0,4-5-2 16,12-4 3-16,4-6-7 0,2-6 6 0,6-4 1 15,0-4 0-15,2-6 8 0,0-2-1 16,1-2 2-16,-1-4-1 0,0-7-2 0,-1-2 1 16,-6-2 4-16,-3 1 4 0,-5-1-2 0,-5 1 2 15,-5 2-3-15,-2 0-2 0,-3 3 4 0,0 1-2 16,0 3 0-16,-4 1-2 0,-1 2-7 16,-3 0-1-16,1 2-2 0,-4 0 1 0,1 6 1 15,2 1 2-15,2 1-2 0,1 2-5 0,4 0 1 16,1-2 1-16,7 0 3 0,3 0 10 0,4-5-6 15,5 1 2-15,0-4-1 0,0 0-6 16,2-1 11-16,0-5-1 0,0-4 2 0,-2-2 1 16,-2-2 0-16,-1-3 0 0,-1-2 1 0,-3-1 4 15,-1-2-3-15,-2 1 2 0,0 2-2 0,-3 0-5 16,2 2 4-16,-5 3 0 0,1 5 2 0,0 2 3 16,-3 4-9-16,0 3-8 0,2 0-8 0,0 7-2 15,0 5 4-15,3 7 7 16,-2 4 3-16,3 4-3 0,1 5 1 0,-2 1-2 0,0 5 3 15,-1 1 3-15,-2 0-4 0,-3 4 1 0,0 0-2 16,-8 2-6-16,-2 1 8 0,-5 0 0 0,-1 1 0 16,-4 1 6-16,-5-3-7 0,-1-2 0 0,-3-4-1 15,-2-3 2-15,-3-5 0 16,3-5 0-16,1-7 0 0,5-7-5 0,3-5 8 0,5-7 5 16,6 0 6-16,1-7 7 0,1-6-8 0,4-2 1 15,1-4-5-15,3-3-4 0,1-2 4 16,6-3-1-16,7-2-3 0,1-2 1 0,3-3-4 15,3 1-1-15,2-3 1 0,3-1 6 0,-1 1-6 16,4-2 0-16,0 1-2 0,3-2-8 0,4-3 8 16,0 0-2-16,2-1 3 0,2-2 1 15,3 1-7-15,-2 2 0 0,0 3 1 0,-4 5 3 16,-1 4 1-16,-6 8 1 0,-5 7-1 0,-3 4-5 16,-4 7 3-16,-4 1-3 0,-3 3 0 0,-2 0 3 15,-1 6-7-15,-3 4 2 0,-4 2-1 0,0 2 0 16,0 3 8-16,-4 0 1 0,-3 3 1 15,-1 0-1-15,0-1-2 0,-3 2 0 0,-1-2 1 16,1 2 5-16,0-2-4 0,0-2-1 0,1-2-1 16,1-5-6-16,5-1 6 0,0-4 0 15,3-4 5-15,1-1 9 0,0 0-2 0,0 0 1 0,7-4-5 16,1-3-5-16,2-3-2 0,4 1 2 16,2-1-1-16,1 0-5 0,1 2 2 0,3-1-1 15,-3 4 2-15,1 1 4 0,1 2-5 16,0 2-1-16,0 0-1 0,0 7-8 0,-3 2 8 15,1 3 0-15,-4 3-1 0,-1 3 3 0,-3 1-4 16,-1 3 0-16,-3 3 3 0,3 0 2 0,-5 0 0 16,0 2 0-16,-2-2-2 15,-2 2-4-15,0-4 5 0,-9 2-3 0,-1-2 3 0,-2-1 5 16,-3-1-7-16,-4-3 3 0,-3-3-1 0,-3-2 1 16,0-4 3-16,-5-5 0 0,-1 0 1 15,-4-4-3-15,3 0 1 0,-2 0-3 0,2-1 4 16,-1-2 3-16,5 1-5 0,4 0 3 0,2 0-5 15,3-1-4-15,9 2 8 0,2 0 0 0,6-1 9 16,2-2 3-16,0-1-6 0,4 0-2 0,4-2-7 16,5-2-2-16,2 0 1 0,6 0 2 0,-1-2 0 15,5-1-3-15,1-1 3 0,1-2-2 0,2-3 4 16,1-3 5-16,1-1-5 0,-3-4 1 16,1-2-2-16,0-4-5 0,1 0 6 0,-3-2-1 15,-2-2 1-15,-1-1 2 0,-3 1-2 16,-4 0-2-16,2 0 0 0,-5 1 3 0,-1 3-4 15,-2 3 3-15,-3 2-2 0,-2 4-6 0,1 3 8 16,-5 5 0-16,-1 4 2 0,-1 3 5 0,0 4-10 16,0 3-6-16,0 1-9 0,-1 1-5 15,-6 7 8-15,1 3 8 0,-2 5 6 0,0 2-2 16,3 4 1-16,-1 2-2 0,5 4 2 0,1 0 7 16,0 3-7-16,1-2 2 0,7 1-5 0,-1 1 2 15,3-4 0-15,4-2 0 0,-2-5-2 0,3-4-10 16,-1-4-15-16,-4-5-25 0,2-3-45 15,-2-4-72-15,-1 0-132 0,0-5-342 16,-6 2-958-16</inkml:trace>
  <inkml:trace contextRef="#ctx0" brushRef="#br0" timeOffset="165022.4853">27806 11125 1145 0,'0'0'59'16,"0"0"-38"-16,0 0-13 0,0 0-68 15,0 0-35-15,0 0-93 0,0 0-202 0,0 0-110 0</inkml:trace>
  <inkml:trace contextRef="#ctx0" brushRef="#br0" timeOffset="165413.1718">27821 11544 1479 0,'0'0'405'0,"0"0"-359"0,0 0-23 16,0 0 18-16,0 0 31 0,0 0 25 0,0 0 6 16,0 0-16-16,0 0-27 0,0 0-23 0,0 0-14 15,0 0-7-15,134-103-8 0,-117 104-2 0,2 6-2 16,-3 1-1-16,-1 2 3 0,-3 1 0 16,0 1-2-16,-2-1 2 0,-2-1-6 0,1 2 0 15,-5-2 2-15,2 0-3 0,-4-2 0 16,0-3 0-16,-2 0-2 0,2-2 1 0,-2-3 7 15,0 0 22-15,1 0 32 0,1 0 11 0,1-2-8 16,2-4-14-16,4-2-32 0,-1-1-4 0,4-1 7 16,2-2 3-16,-2 0 4 0,3 3 0 0,-3-2 0 15,3 4-5-15,-5 2 0 0,0 2 2 16,0 3-6-16,0 0-2 0,-2 0-6 0,-2 3-5 16,1 4 0-16,-2 2-1 0,-1 0-1 0,1 4 1 15,-1 0-2-15,-1 1-1 0,1 0 0 16,2 1-2-16,1-2-2 0,-1 1-7 0,0-1-11 15,2-2-25-15,0-1-36 0,1-1-71 0,1-2-117 16,1-2-167-16,-4-1-376 0,1-3-407 0</inkml:trace>
  <inkml:trace contextRef="#ctx0" brushRef="#br0" timeOffset="165863.5589">28546 11432 1226 0,'0'0'171'0,"0"0"-89"0,0 0 30 0,0 0 40 15,0 0 19-15,0 0-8 0,0 0-31 16,0 0-31-16,0 0-20 0,0 0-20 0,0 0-18 16,0 0-10-16,0 0-9 0,0 0-5 0,-111 86 1 15,118-73 1-15,3-1 2 0,3-3-1 0,3-1 0 16,-1-3-1-16,2-1-1 0,1-2 4 0,0-2-1 16,-4 0 0-16,3-1 5 0,-5-5 5 15,0-1 8-15,-1-1 4 0,-2 1 0 16,0-3-3-16,-1 1-7 0,-4 2-6 0,2 1-7 15,-3 1-6-15,1 2-5 0,0 3-9 0,-2 0-5 0,3 2-5 16,0 6 1-16,3 5 3 0,-1 3 2 16,-1 3 2-16,2 4-2 0,-2 3 1 0,-1 1-1 15,1 3 0-15,-3 1-1 0,-3 1 1 0,0 1 1 16,-4 1-1-16,-4 2 4 0,-2 0-3 16,-7 2 0-16,-2 0 1 0,-4 1-2 0,-6 0 3 15,-4-1 0-15,-5-4-1 0,-4-3 3 0,-3-5 0 16,-1-5 1-16,0-6 0 0,4-6 1 15,7-6 4-15,7-3 16 0,7-1 24 0,4-7 11 0,5-2 5 16,5-3-11-16,3-1-19 0,4-4-8 16,1 0-4-16,10-2-6 0,9 0-8 0,6-2-5 15,7 0-8-15,3 1-2 0,4 2-5 0,4-1-11 16,-2 0-22-16,1-4-40 0,4 0-68 16,-4-5-125-16,-8 7-288 0,-11 7-1094 0</inkml:trace>
  <inkml:trace contextRef="#ctx0" brushRef="#br0" timeOffset="166725.8766">29009 11464 935 0,'0'0'308'0,"0"0"-126"0,0 0 4 0,0 0 17 16,0 0 0-16,0 0-22 0,0 0-27 0,0 0-17 16,0 0-19-16,0 0-19 0,31-127-16 15,-21 100-11-15,0-3-8 0,1-1-6 0,2 0-8 16,2-2-10-16,-3 3-11 0,5 0-4 0,-3 1-11 16,4 2-4-16,-2 4-4 0,1 3-3 15,0 4 0-15,-3 4-1 0,-1 5 0 0,1 3-1 16,-3 4 0-16,1 0-3 0,2 7 2 0,2 4 0 15,1 3-1-15,-2 3 2 0,2 1 0 16,-3 4-2-16,-2 1 5 0,-4 1-4 0,-1 0-2 16,-6-2 2-16,-1 1-6 0,0-1 3 0,-8-1 1 15,0 0 0-15,-2-2 1 0,-4 0 1 16,2-2 0-16,-5-2-3 0,5-1 1 0,-2-4-3 0,4-1-3 16,3-4 1-16,4-1 0 0,-1-3 4 0,4 0 4 15,0-1 6-15,2 0 2 0,4-2-1 16,3-4-1-16,9-5-5 0,1-1-2 0,5-3 1 15,4-4 0-15,0-1 2 0,0-3 0 16,1-2 4-16,-5 0 3 0,-1-2-2 0,-5-1 4 0,-2-1-4 16,0-1-3-16,-4-1 0 0,0-1-4 15,-3-3 2-15,-1 1 1 0,-3-1-1 0,3 0 1 16,-6-3 2-16,1 2 1 0,-1-2-4 0,-2 0-1 16,0 0-1-16,0 0-5 0,-4-1 6 0,2 1-2 15,-2 0 0-15,-2 4 3 0,3 3-1 16,-3 8 5-16,4 6 2 0,-3 7 0 0,1 6-3 15,0 4-7-15,-3 7-4 0,-3 8-2 16,1 9 5-16,-2 6 4 0,2 7 1 16,4 3 1-16,-1 6-4 0,6-1 1 0,0 6 0 0,0-1-2 15,2 4 1-15,5-2-8 0,1 3-1 0,1-1-7 16,-1-1-12-16,2-3-16 0,4-2-51 0,-1-8-107 16,6-5-187-16,1-8-298 0,-6-9-417 15,-1-10 406-15</inkml:trace>
  <inkml:trace contextRef="#ctx0" brushRef="#br0" timeOffset="167069.5863">29138 11153 784 0,'0'0'572'0,"0"0"-213"0,0 0-100 0,0 0-67 16,0 0-38-16,0 0-3 0,0 0-15 0,124-48-16 15,-85 35-25-15,4-3-27 0,0 4-14 16,5-1-17-16,-6 2-14 0,-1-1-12 0,-1 2-4 0,-7-1-7 15,-1 1-7-15,-6 0-5 0,-6 2-12 16,-2 0-18-16,-7 1-36 0,-4 1-78 16,-2 0-91-16,-4 3-152 0,-1 0-330 0,0 3-541 15</inkml:trace>
  <inkml:trace contextRef="#ctx0" brushRef="#br0" timeOffset="167240.4583">29320 11160 598 0,'0'0'447'0,"0"0"-122"16,0 0-1-16,0 0 24 0,0 0-41 0,0 0-61 16,0 0-93-16,0 0-75 0,0 0-33 0,0 0-22 15,116-19-9-15,-79 15-10 0,-2 2-15 16,4 1-18-16,0 0-36 0,-4 1-73 0,1 0-146 16,-4 0-221-16,-9 0-401 0,-7 0-68 0</inkml:trace>
  <inkml:trace contextRef="#ctx0" brushRef="#br0" timeOffset="168529.8633">29899 11262 1394 0,'0'0'346'16,"0"0"-176"-16,0 0-22 0,0 0 14 15,0 0-4-15,0 0-6 0,0 0-29 0,98-128-23 16,-78 104-20-16,-2 0-17 0,0-2-11 15,-4 2-13-15,2-1-2 0,-4 0-3 0,0 1-2 16,-2 3 2-16,1 0-8 0,2 1-3 16,-1 1-8-16,-1 4-8 0,1 1-1 0,-1 3-6 0,1 1 0 15,3 5-5-15,-1 3 2 0,-1 2 1 16,3 2-1-16,1 7 8 0,-3 2-4 0,0 4-2 16,1 2 3-16,-2 2-8 0,-2 3 1 0,0-2 0 15,-2 2 2-15,-3 0-1 0,-3 0 2 0,-3-1 1 16,0 0-5-16,-9 1 3 0,-2-2 1 15,-3 1-4-15,-6-2 4 0,-1-1-6 0,-3-1-6 0,2-3-3 16,3-4-4-16,5-1 2 0,4-4 4 16,3-2 8-16,6-1 5 0,1-2 5 0,0 0 5 15,0 0-3-15,8 0-2 0,3-2-3 16,2-1-3-16,6-1-1 0,1 2 1 0,3-1 1 16,3-1 2-16,-2 1 2 0,5-2 0 15,-2-2-2-15,-2-1 1 0,1-3 0 0,-5 2 1 16,-2-4 4-16,-5-2 0 0,3 0 0 0,-5-2-1 15,-1-2-1-15,-3-1 2 0,-3 1 1 0,1-1 2 16,-5 2-1-16,-1 2-3 0,0 0 5 0,-1 4-1 16,-1-1 4-16,-3 6 2 0,4 1-3 15,-1 4-4-15,0 1-7 0,1 1-8 0,-3 0-4 0,3 3 2 16,-2 5-1-16,1 1 7 0,-3 3 2 16,5 1-3-16,0 3 3 0,8-1 0 0,1 3-1 15,3-3 0-15,6 2-2 0,2-3-1 0,1-4 1 16,2-3 3-16,-1-2 3 0,2-5 3 15,-7 0 1-15,2-3 2 0,-4-5 1 0,-2-3-1 16,-2-2 0-16,-1-2 2 0,-1 0-2 0,-5-5 3 16,2 2 0-16,-3-1 0 0,-2 0 3 0,0 1 1 15,2 1 1-15,-3-1 3 0,0 4-4 16,0 1-2-16,0 2-1 0,0 3 0 0,1 4-3 16,-1 0-3-16,1 4-11 0,-1 0-22 0,1 2 1 15,0 8 2-15,4 4 7 0,0 4 18 16,-2 4-4-16,5 5-2 0,-1 1-4 0,-3 3-2 15,4 3 2-15,-5 1 0 0,1 4 4 0,-4 0 0 16,0 4-1-16,-8 2 4 0,-4 1-2 16,-4 0 4-16,-3 1 2 0,-1 0-2 0,-1 0 1 15,-1 0-2-15,-3-1-1 0,-3-3 3 0,-2-2-2 0,-2-3 2 16,-4-4-1-16,3-5-1 0,0-6 0 0,2-4 2 16,2-5 6-16,2-6-4 0,6-2 2 15,3-5 0-15,4-1-1 0,3-1 12 16,3-6 4-16,1 0 2 0,4-5 0 0,3-2-10 15,2-2-4-15,7-2-5 0,2-4-5 0,7-2 2 16,1-1 1-16,3-1 0 0,1-2-3 0,4 0 1 16,0-1 0-16,-2-2 1 0,4-1 4 0,-1 0-4 15,-3-2 0-15,3-2-2 0,-5-3-2 16,2-4 2-16,-3 1 0 0,1-4-3 0,0-1 2 0,3 4-3 16,-3-2-2-16,4 1 1 0,-4 4 0 15,3 3-3-15,-3 6 1 0,-2 3-3 16,-2 6 0-16,-4 6 3 0,1 5 2 0,-5 4 2 15,-1 3-1-15,-3 3-6 0,-2 1-5 0,0 4-2 16,-1 4 4-16,-1 5 8 0,3 3 4 0,-4 3 2 0,-1 3-4 16,0 1 2-16,-1 1-1 15,0 1 2-15,0 1 3 0,0 1-1 0,-3-1 1 16,-6 1-3-16,-1-1-1 0,0-2 4 0,-4-1-1 0,-2-1 1 16,2-1 1-16,-3-3-7 0,4-2-3 15,3-5-2-15,2-4 5 0,3-3 8 0,2-4 11 16,3 0 3-16,3-3-6 0,3-3-3 0,3-2-9 15,1-2 2-15,7 1 4 0,-1-1-5 0,9-1 0 16,0-2-3-16,4 1-2 0,1-1 4 16,0-1 2-16,0 1 0 0,0-3 0 0,-2 0-1 15,-2-3 0-15,0-3 2 0,-1-1 1 0,1-2-2 16,-2-2 1-16,0-1-2 0,-3-2-1 0,-4-2 4 16,1-3-1-16,-2 1 1 0,-3-3-2 15,-1 0-4-15,-2-1 0 0,-1-2-2 0,-1 0 2 16,-3 1 1-16,1 0 2 0,-3 2-1 0,-1 2 1 15,2 5 3-15,-4 3 5 0,0 5 7 0,0 5 7 16,-4 5-3-16,2 3-3 0,-2 5-6 0,-2 4-9 16,2 0 1-16,-4 8-2 0,-1 6 1 15,-2 4 2-15,-2 5 2 0,2 5 2 16,2 3-1-16,0 4 2 0,2 5-3 0,3-1 0 16,-1 4-4-16,4 3-3 0,-1 3 3 0,0-1-1 15,1 4 1-15,-2-4 1 0,3 0-9 0,0-4-7 16,5-2-12-16,3-6-16 0,2-6-17 0,3-6-27 15,-1-7-45-15,5-6-82 0,-5-8-157 0,-4-2-404 16,-4-1-750-16</inkml:trace>
  <inkml:trace contextRef="#ctx0" brushRef="#br0" timeOffset="168669.0195">31232 10806 1368 0,'0'0'272'0,"0"0"-140"15,0 0-28-15,0 0-10 0,0 0-11 0,0 0-21 16,0 0-9-16,0 0-14 0,0 0-17 15,0 0-8-15,129-67-15 0,-102 67-14 0,2 7-47 16,0-2-180-16,-9 0-404 0,-8 0-631 0</inkml:trace>
  <inkml:trace contextRef="#ctx0" brushRef="#br0" timeOffset="169600.1987">31500 11051 1232 0,'0'0'68'0,"0"0"-49"16,0 0 35-16,0 0 60 0,0 0 60 0,138-62 32 15,-115 47-8-15,-2-1-41 0,-4 0-43 0,-3-3-16 16,-3-1-16-16,-2 0-5 0,-1-1-1 16,-6 2-14-16,-2 1-6 0,0 3-12 0,-4 1-12 0,-4 1-6 15,-1 4-11-15,0 0-5 0,-2 4-8 16,0 2-1-16,-1 3-2 0,-4 0 1 0,3 8 2 15,0 3-4-15,0 4 0 0,5 2-3 0,0 3-1 16,2 3 6-16,4 2 0 0,2 3 2 16,0 0-1-16,0 1-4 0,7 1-2 0,2-2 1 15,1-1 0-15,3-4-2 0,1-3 2 0,4-4 1 16,1-3 0-16,1-5 5 0,-2-3 3 0,0-3 3 16,-1-2 5-16,1-4-4 0,-5-6 0 15,3-3 0-15,-5-1-1 0,2-5 1 0,-3-1 3 16,-2 0-3-16,2-2 0 0,-4 0 6 15,1 0-2-15,-1 1 2 0,-2-1 5 0,5 1-11 0,-3 1-1 16,-1 3-4-16,3 2-6 0,1 2 4 0,-2 3-1 16,1 1 1-16,0 5-4 0,1 3-7 15,-1 1-4-15,-3 1-2 0,3 7 0 0,-1 2 5 16,1 3 2-16,-1 3 3 0,0 2-1 0,-3 2 4 16,5 1-1-16,-4 1 2 0,-2 0-2 0,-1-1-3 15,-2 1 0-15,0-1-1 0,0-1 5 16,0-3 2-16,0-2 0 0,0-4 0 0,0-5-1 15,-1-1 4-15,1-4 10 0,0-1 22 0,0 0 6 16,0-7-2-16,0-2-8 0,0-1-18 16,0-4-4-16,0-3 1 0,1 1 1 0,4-1 0 15,0-1-1-15,3 0 3 0,0 0 1 0,0 2-1 16,3 0-1-16,2 2-3 0,0-2 0 0,1 3-5 16,1 3-7-16,0 1 2 0,0 1-2 0,1 1 2 15,0 2 6-15,1 1-9 0,-4 3-2 0,-1 1-3 16,-2 0-4-16,-1 5 3 0,-1 3-1 15,-2 2 1-15,-2 0 2 0,-1 3 0 0,-3 1 4 16,1 3 2-16,-1-2 4 0,0 3-7 16,0-2-3-16,0 1 1 0,-1-1-4 0,-2 1 9 0,-1-3 2 15,1 1 0-15,-1-6-1 0,2-2 0 16,-2-2 1-16,3-3 2 0,1-2 12 0,0 0 8 16,0 0 2-16,0-3 0 0,0-5-13 0,0-1-5 15,3 0-1-15,2-3-2 0,1 1 1 16,1-2-3-16,1 1-3 0,1 1 5 0,3-1-3 15,-1 1 4-15,-1-1 3 0,4 3-5 0,-2 0-2 16,0 1-3-16,-1 2 1 0,0-1-1 0,1 3 3 16,-2 0-2-16,0 1-1 0,1 0-3 15,-2 1-3-15,1 1 4 0,1 1 1 0,-1-1 10 16,0 1 0-16,1 0-3 0,-1 0-1 0,6 0-11 16,-2 0-1-16,4 0 3 0,-1 2-1 15,1 3 3-15,-1 0-4 0,1 4 3 0,-5-1 3 16,0 2 0-16,-5 0 4 0,-3 1 0 0,-4 1 4 15,-1 0 6-15,-1-1 5 0,-6 1 0 0,-3-1-1 16,-2 0-2-16,0-3-4 0,-4 1-1 16,3-3-2-16,-4-1-3 0,-2-2-1 0,-2 0-7 15,-1-2-29-15,0-1-26 0,3 0-51 0,0-4-92 16,9 1-237-16,3 0-1136 0</inkml:trace>
  <inkml:trace contextRef="#ctx0" brushRef="#br0" timeOffset="241121.1836">19873 11275 0 0,'0'0'0'0,"0"0"0"0,0 0 36 16,0 0 183-16,0 0-22 0,0 0-11 0,0 0-17 16,0 0-15-16,0 0-23 0,0 0-22 0,0 0-9 15,0 0-17-15,0 0-15 0,0 0-15 16,-1 1-14-16,-1-3-3 0,0 0 1 0,1-1 4 15,-2 1-1-15,1-1-5 0,-1-1-1 0,-1-1-5 16,1 0 3-16,-4-1-4 0,4 1 0 0,-5-1 3 16,3-1-8-16,-1 1-1 0,-3 0 0 15,3-1-4-15,0-1 3 0,0 2-5 0,-1-1-3 16,-1 0-4-16,1 1-2 0,0-1-2 0,1-1 1 16,-4 4 2-16,0-3-5 0,1 0-1 0,-2 1-1 15,0 0-2-15,2 1 5 0,-3 0 0 0,-1 1 3 16,2-2 1-16,-2 2 1 0,1-1-2 15,1 2 4-15,-2-1-1 0,-2-1 0 0,2 1 1 16,0 2-4-16,-3 0-4 0,2-1 4 0,-2 1-1 16,1 0 1-16,-2-1 3 0,3 1-5 15,-2 0 1-15,3-1-2 0,-1 1 1 0,0 0 3 16,0 1-1-16,2-1-1 0,-3 1 0 0,1 0 0 16,-2 0-2-16,1 0 4 0,-1 1 3 0,-3-2-3 15,2 2 2-15,-1 0 0 0,-1 0-6 16,0-2 7-16,2 2-1 0,-1 0-2 0,1 0 1 15,-1 0-4-15,2 0-2 0,-2 0 0 0,1 0 1 16,-1 2 0-16,0-2 2 0,1 0-2 0,-1 2-6 16,3-1 7-16,-1 1-2 0,1-1 2 15,0 2 4-15,-1-1-6 0,1 0 0 0,-2 1-2 16,1-1-3-16,-1 0 6 0,1 1-2 16,-1-1 2-16,-1 2 1 0,-1-2-3 0,2 1 0 0,-2 0 1 15,0 0 3-15,-1 1-3 0,-1-1 2 16,2 0-2-16,-1 1-5 0,1-1 7 0,-1 2 1 15,0-2 1-15,0 2 3 0,0-1-3 0,-1 1-1 16,-2 0 0-16,2 1-1 0,-4-1 1 16,2 0 1-16,-1 1 0 0,0-1-4 0,0 2 2 15,-1-1 1-15,-1 1 0 0,1 1 8 0,-1 1-7 16,4-1-1-16,-1 1 0 0,2-1-8 0,2 1 7 16,-1 1 0-16,1-1 0 0,3 1 0 15,0-1-1-15,0 1-2 0,3 0 0 0,1 0 3 16,2 1-4-16,-1-2 1 0,2 1-3 0,1 0-2 0,0-1 3 15,0-1-2-15,2 1 2 0,-1-1-2 16,0 2 2-16,0-1 1 0,0 0-1 16,0 0 3-16,1-1-1 0,-1 2-2 0,-1-1 0 0,3-2 0 15,-2 3-1-15,4 0 0 16,-4-2 2-16,3 1 0 0,-3 2-1 0,4-2 1 0,-3 0-2 16,2 0-1-16,-2 1 2 0,4-1 1 15,-2-1-1-15,-1 0 3 0,3 0-4 0,0 1-1 16,-1 0 1-16,0 1 2 0,3-1-1 0,-2-1 1 15,1 1-1-15,0 0-5 0,1-1 5 0,-2 2 0 16,1-1 2-16,1-1 5 0,-2 1-7 0,2 1 1 16,0-2-2-16,0 2-2 0,0-2 3 15,0 1 0-15,0-1 2 0,0 0-2 0,2 1 2 16,1-1 0-16,-1 2 2 0,0-1-1 0,1-1 0 16,0 0 1-16,0 0-3 0,0 0-1 15,1-1 2-15,-1 0-1 0,-1 0 1 0,1 0 0 0,1-1-2 16,-2 1 0-16,1-2 0 0,0 2 2 0,0 0 0 15,-2 0-1-15,3-1 0 16,0 1-2-16,-1-2 2 0,3 3 0 0,-2-2 1 16,0 1 1-16,1 0-3 0,-1-1 1 0,3 3-3 15,-1-1 3-15,-1-1 0 0,1 0 0 0,0 0 1 0,0-2-2 16,0 1 2-16,-1 0 0 0,0-2-1 16,0 2 4-16,1 0-3 0,0 0 0 0,1-1 2 15,-1 1-4-15,0 0 3 0,2-1 1 16,-1 2 0-16,1-1-1 0,-1 0-1 0,1 0 1 15,2-1 0-15,-1 0 2 0,-1-1-1 0,3 1 2 16,1-1-1-16,-1-1-2 0,2 2 2 0,0-2-2 16,1 2 1-16,-1-2 0 0,-2 1-2 15,3-1-1-15,-2 1-2 0,0 0 1 0,-1 0 0 16,-1-1 0-16,0 1 2 0,-1-1-3 0,-2 0 2 16,1 0-3-16,1 0 1 0,-1-1 3 0,-1 2-4 15,-1-3 1-15,2 1 0 0,-3 1-1 16,1-2 3-16,1 1-1 0,-2 1 2 0,2-2-2 15,0 0 1-15,-2 0-1 0,4 1-1 0,0 0 2 16,0-1-1-16,-2 1 1 0,2-1 0 0,-1 2-2 16,3-2 3-16,-3 0-2 0,2 0 1 15,-1 0 1-15,0-1-4 0,1 2 2 0,0-2-1 16,-1 1 1-16,2 0 1 0,-1-1-1 0,1 0 2 16,0 1-2-16,-1-1 1 0,0 0 0 0,1 0-3 15,-1 0 3-15,-1 2-2 0,2-2-1 0,-2 0 3 16,0 0-2-16,2 0 2 0,-1 1 1 0,1-1 0 15,1 0-1-15,1 0-1 0,-2 0 1 16,4 0-2-16,-1 0 1 0,2 0 1 0,-1 0-1 16,1 0 1-16,-2 0-1 0,2 0 2 0,-1 0 0 15,0 0-2-15,-2 0 2 0,2 0-3 16,-2 0 1-16,2 0-2 0,-4 0 0 0,3 0 2 16,-1 0 0-16,0 0 1 0,0 0-2 0,-1 0 0 15,0 0-1-15,-1 0 0 0,0 0 2 16,1-1-2-16,-2 1-1 0,0 0 2 0,1-2-2 15,-1 2 5-15,0-1 0 0,0 0-1 0,0 0 0 16,0-2-3-16,1 2 0 0,-1 0 0 0,0 1 2 16,0-1 0-16,0-1 1 0,1 1 0 15,0 0-2-15,0-1 3 0,-1 1-2 0,3-1 1 0,-3 2 0 16,0-1-2-16,2 0 0 0,-2 0 0 16,1 0 1-16,0-2 1 0,1 2 0 0,-2-1 0 15,1 0 0-15,0-1 0 0,1 2-1 0,0-3 0 16,-1 2 2-16,3-2-4 0,-2 2 3 15,3 0 0-15,-1-2-2 0,-1 2 4 0,2-2-2 16,-1 2 0-16,2-2 1 0,-1 2-2 0,3-1-2 16,-5-1 2-16,5 1-1 0,-6-1 2 0,4-1 0 15,-3 1 1-15,1 0-1 0,-1-1 4 0,1 0-1 16,-4-1 0-16,1-1 1 0,3 1-2 16,-3-1 1-16,1 0 0 0,0 0 0 15,-2 2 3-15,2-2-1 0,-1-1 0 0,-1 3 0 0,1-2-1 16,-2 0 0-16,1 1-1 0,1-1 2 15,-1 1-3-15,-1 0 1 0,2 0 0 0,-2-1-1 16,1 0 1-16,1 0 1 0,-1 0-2 0,-1 0 2 16,1 0-1-16,-3 1 1 0,2-1 0 0,-2 2 2 15,1-2 2-15,-1 0 1 0,0 0 2 0,-1 0-2 16,-1-1 5-16,1-1-4 0,-1 4 0 16,0-4 1-16,0 2-8 0,0-1 4 0,1 2 1 15,0-3-3-15,2 2 5 0,-3 0-3 0,1 0 0 16,2 0 1-16,-4 0-1 0,3-1 0 15,-2 0-2-15,0 1 1 0,2-2-4 16,-1 2 2-16,1-2 1 0,-2 2-2 0,1-2 6 0,-2 1-2 16,1 1 0-16,-3-1 3 0,0 0-5 0,1 0 1 15,-2 0-1-15,1 1-1 0,-1-1 3 0,-1 1 0 16,0-1 1-16,1 0-2 0,0 2-2 16,0-1 0-16,1 0-1 0,-2-2 0 0,1 2-2 15,0 0 0-15,1 2 2 0,-1-2-2 0,-1 1 2 16,0 0 1-16,0 1-1 0,0-1 1 0,0-1-2 15,0 1-2-15,-3 0 1 0,1 2 1 16,-1-2 1-16,1 0 0 0,-1 0 0 0,-1 0-2 16,2-1 1-16,0 1-1 0,-3 1 1 0,1 0 1 15,2-1-5-15,-2 1 1 0,0-1 0 0,-1 2-3 16,0-1 4-16,-1 2-1 0,0-3 0 0,-1 2-1 16,0-1-1-16,1-1 1 0,-4 2-2 15,1-2 2-15,-1 0 0 0,-1 0 0 16,1-2 2-16,0-1-1 0,-3-1 2 0,2-3 1 0,0 0-1 15,-2-1 0-15,3 0-2 0,-2-2 0 0,1 0 0 16,1 1 1-16,-4 0 0 0,2-1-1 16,-3 2 3-16,2-1-4 0,-3 1 4 0,3 1-4 15,-5 0 0-15,3 2 2 0,-2 1-3 0,-1-1 0 16,1 1-1-16,1 3-1 0,-2 0-1 0,3 2-4 16,-1 1-6-16,1-1-19 15,-1 3-38-15,2 2-74 0,-1 0-120 0,5 0-237 0,4 0-929 0</inkml:trace>
  <inkml:trace contextRef="#ctx0" brushRef="#br0" timeOffset="335161.2132">17300 13611 0 0,'0'0'9'16,"0"0"232"-16,0 0 26 0,0 0 6 15,0 0 2-15,0 0-8 0,0 0-21 0,0 0-27 16,0 0-38-16,0 0-50 0,0 0-40 0,0 0-31 16,0 0-22-16,0 0-14 0,1-27-15 0,0 27 0 15,-1 1 1-15,2 4 5 0,1 1 14 16,-1 3 5-16,-1 2 3 0,0 5-1 0,0 2-6 15,1 4-1-15,-2 2-6 0,0 3-2 0,0 2-4 16,0 3-4-16,-3 2 3 0,-1-1-1 0,-1 3 2 16,3-2 0-16,0-2-4 0,1-2-4 0,1-1-3 15,0-2 0-15,0 2-3 0,0-7 1 16,2-1 0-16,0-3-2 0,2-1 1 0,1-3 1 16,-3-1-4-16,3-3 2 0,-2-2 0 0,-2-2 2 15,5-2 3-15,-5-2-4 0,1 1 1 0,-1-2 3 16,-1 0 5-16,1-1 13 0,-1 0 13 0,0 0 8 15,1 0 2-15,3 0-7 0,-2-3-11 16,1-4-11-16,2 0-7 0,0-2-6 16,4 0-1-16,-4-1-2 0,1-2-3 0,1 0 4 15,0 1 0-15,0-2 1 0,0-2 0 0,-1 1-3 16,1-3 0-16,1-2 0 0,-2-1 2 0,0 2 0 16,3-3 0-16,-1 0-1 0,-1 1-3 0,0-1 3 15,-1 0-1-15,0 2 4 0,1-1 3 0,-3 2-3 16,1 3 5-16,-2 1 0 0,2 2 7 15,-2 2 1-15,-1 3 2 0,3 1-1 0,-3 2-5 16,0 1-1-16,-1 1-4 0,-1 1-3 0,0 0-1 16,0 1-4-16,0 0-1 0,0 0-6 0,1 0 1 15,1 3 0-15,1 3 1 0,0 2 5 16,0 2-2-16,2 3 1 0,-2 1-2 0,5 4 0 16,-5 2 6-16,3-1-5 0,-2 3 2 0,4 1-1 15,-1 2-7-15,-2-2 7 0,4 3-2 16,-1-2 1-16,1 3 8 0,-1-2-10 0,1-2 2 15,-1 0-3-15,2-1-2 0,0-2 6 0,-2 0-1 16,2-2 2-16,-2-1 1 0,-1-3-5 0,0-3 3 16,1-1-2-16,-5-2 3 0,3-2-1 0,-3 0 0 15,-2-3-2-15,2-2-3 0,-3 1 4 16,2-1 2-16,-2-1 3 0,0 0 7 0,1 0 2 16,-1 0 8-16,0 0 4 0,1-4-2 0,1-2-2 15,1-3-8-15,2-2-8 0,-2-3-5 0,4-2 1 16,-3-2 0-16,4 0 2 0,-1-3 7 15,0-1-7-15,1-1-1 0,-1-4-1 0,1 2-5 16,0-7 8-16,-1 2 0 0,2-4 2 0,0-2 2 16,-3-1-6-16,1 1 3 0,0-2-1 0,-4 1 3 15,3 2 0-15,-3 2 1 0,-2 2-2 16,2 3 0-16,-2 3 2 0,-1 4-1 16,0 2 1-16,2 2-2 0,-1 2-4 0,0 2 0 0,1 2-3 15,0 0 0-15,2 3 0 0,-1 1-4 16,0 2-7-16,2 2-18 0,2 0-27 0,0 1-36 0,3 1-45 15,4 1-54-15,1 3-95 0,0 8-213 16,-2-3-510-16,-6-1-243 0</inkml:trace>
  <inkml:trace contextRef="#ctx0" brushRef="#br0" timeOffset="335764.9294">18142 14065 1247 0,'0'0'820'0,"0"0"-775"16,0 0-9-16,0 0 12 0,0 0 31 16,0 0 37-16,0 0 26 0,0 0-1 0,0 0-17 15,0 0-39-15,70-133-22 0,-57 109-12 16,0 0-7-16,1-3 0 0,-2 0-6 0,-1-1-3 0,0-3-5 16,-2 0-1-16,0-1-6 0,0-3-1 15,-3 1-3-15,0-3-8 0,-2-3 0 0,-2 1-4 16,1-1-6-16,-3 1 6 0,0 2-2 15,0 3 2-15,0 1 3 0,-1 5-2 0,-3 2 1 16,1 5 0-16,-2 1 4 0,3 4-2 0,-2 5 6 16,2 2-2-16,-1 5-4 0,0 0 4 15,3 3-6-15,0 1-3 0,0 0-4 0,0 0-12 0,0 5-1 16,0 6 0-16,0 6 3 0,0 8 11 16,-1 6 0-16,0 6-1 0,-1 5-3 0,-2 2-1 15,1 4-1-15,0 3 1 0,-1-1 6 0,0 2-6 16,-1-1 3-16,-2 0-2 0,0 0-8 0,-1 2 10 15,0-2-2-15,2-3 1 0,0-3 4 16,2-3-7-16,-1-3 0 0,2-3 1 0,1-3 0 16,0-6 2-16,-1-4 2 0,-1-6-2 15,4-4-4-15,-1-5 4 0,1-2 0 0,0-5 8 0,0-1 10 16,0 0 1-16,0-8-1 0,0-3-6 16,0-5-10-16,1-5 0 0,4-3 1 0,1-4 1 0,0-3-1 15,0-2-1-15,2-1-2 0,2 0 2 16,-1-1 6-16,0 3-6 0,2 1 4 15,0 5-3-15,-1 1-7 0,3 7 7 0,-3 4 0 16,0 4-1-16,2 5 5 0,0 3-7 0,0 2-3 16,0 2 2-16,-1 8-1 0,5 2 4 0,-3 5 3 15,1 4-2-15,1 2-5 0,-1 4 2 16,-2 0-2-16,-1 3 2 0,-1 1 4 0,-3 2-5 16,0 1 1-16,-4 0-4 0,-1-3-5 0,1-1 0 15,-1-3-13-15,-1-3-19 0,-1-5-30 0,0-2-39 16,1-4-44-16,-1-4-53 0,1-5-97 0,0-2-259 15,1-2-512-15,-1 0 108 0</inkml:trace>
  <inkml:trace contextRef="#ctx0" brushRef="#br0" timeOffset="336394.7037">18923 13847 2451 0,'0'0'93'16,"0"0"-46"-16,0 0 4 0,0 0 17 15,0 0 25-15,0 0 13 0,0 0-9 0,0 0-16 16,0 0-18-16,-119 24-13 0,96-8-14 0,2 1-5 16,2 4-7-16,3 0-9 0,1 3-4 15,2 2-5-15,3-1-1 0,4 2-1 0,1 0-1 16,5-4-6-16,0-5-2 0,7-2-3 16,3-4-4-16,2-4 3 0,4-2 5 0,2-6 0 0,3 0 4 15,1-5-4-15,1-5-3 16,-1-3 3-16,-1-3-2 0,-1-2 6 0,-4-2 2 0,-1-1-1 15,-4 0 4-15,-2 3 2 0,0 0 4 0,-7 6 4 16,-1-1 3-16,-1 5 2 0,0 1-3 0,0 4 2 16,0 1-8-16,0 2-5 0,-1 0-6 15,1 1-11-15,-2 6 3 0,2 2-1 0,-4 4 6 16,4 1 5-16,0 2-1 0,5 1 1 0,4 3-3 16,2-1 0-16,4 1-2 0,0-2 1 15,5 0 4-15,-1-3-4 0,3-2 2 0,0-2-3 16,3-5 0-16,-1-3 5 0,0-3 0 15,0 0 4-15,-1-5-1 0,-1-6 1 0,-2-2-2 0,0-1 3 16,-3-4 2-16,0-2 0 0,-2-3 0 16,-2-5 1-16,0 1-5 0,-1-4 3 0,-2-2 0 15,-1-4-1-15,-1-1 6 0,-1-5-10 0,0-1 3 16,-2-3-4-16,2-3-3 0,-1-1 5 16,-1-2-1-16,-3-4 0 0,3 1 3 0,-1 2-4 0,1 3-1 15,-1 4 2-15,-3 4 3 0,-1 8 0 16,0 3 6-16,0 9 2 0,-3 5 0 0,1 6 11 15,-1 7-4-15,2 3-6 0,1 2-6 16,-1 2-16-16,1 10 1 0,-3 7-2 0,1 8 5 16,-2 8 5-16,2 7 0 0,0 4-1 0,1 8-2 0,1 1-1 15,0 3 0-15,1 2 2 0,2 0 1 16,-1-2-2-16,1-3 1 0,-2-2-3 0,0-2-2 16,2-4 0-16,1-6-8 0,1-4-5 0,4-4-14 15,2-6-20-15,-1-6-41 0,1-5-42 16,0-8-35-16,-2-6-48 0,-2-2-128 0,-3-7-493 15,-3 0-735-15</inkml:trace>
  <inkml:trace contextRef="#ctx0" brushRef="#br0" timeOffset="336525.5855">19217 13679 1737 0,'0'0'576'0,"0"0"-340"16,0 0-65-16,0 0-40 0,0 0-27 0,0 0-24 16,0 0-30-16,0 0-29 0,0 0-3 0,0 0-6 15,0 0-1-15,0 0-7 0,155-79-17 0,-106 79-32 16,-2 2-66-16,3 0-116 0,-13 1-327 15,-13-3-1056-15</inkml:trace>
  <inkml:trace contextRef="#ctx0" brushRef="#br0" timeOffset="337362.9499">20704 13682 1060 0,'0'0'293'15,"0"0"-30"-15,0 0-9 0,0 0-8 0,0 0-14 16,0 0-41-16,0 0-43 0,0 0-41 0,0 0-35 16,0 0-25-16,0 0-18 0,122-53-4 0,-111 65-1 15,-4 3 2-15,0 3 1 0,0 2 1 16,-5 2-3-16,1 2-3 0,-3 0 0 0,0 1-3 16,-2 2-4-16,-1-2-3 0,-2-1-4 0,0 0-2 15,-3-2-3-15,3-3 3 0,-2 1-4 16,1-7 7-16,2-4 0 0,3-4 2 0,-2-3 24 15,2-2 8-15,1 0 13 0,-2-4 0 0,2-6-21 16,0-2-13-16,0-5-11 0,0-4-5 16,5-3 1-16,-1-3-2 0,5-1 0 0,1-3-1 0,1 3-1 15,2-1-2-15,3 2 0 16,-1 0 3-16,2 2-5 0,2 1 3 0,0 1-3 0,1 6-1 16,-4 3 1-16,1 5-4 0,-3 3 0 15,0 4-3-15,-4 2-3 0,-1 1 1 0,0 8 1 0,0 3 4 16,-3 2 1-16,3 2 4 0,-6 3-1 0,2 1-1 15,-4 2 2-15,-1 4-2 0,0-2 0 16,-4 4 2-16,-1 1-1 0,-5-2 0 0,4-2-5 16,-2-5-1-16,3-3 3 0,1-5-2 0,1-6 5 15,1-4 1-15,1-2 11 0,1 0 2 16,0-3 2-16,0-6 3 0,0-4-16 0,0-3 2 16,0-3-2-16,3-3-2 0,2-1 4 0,-2 2-3 15,4 0 2-15,-1 0 0 0,1 2-1 0,3-1 1 16,0 4-3-16,1 2 2 0,4 3-1 15,-3 3 1-15,1 2-1 0,4 4-1 0,-1 2 2 16,0 0-2-16,4 6 1 0,-3 2 2 16,1 4-5-16,-1 3 5 0,-3 2-4 0,0 4-1 15,-2-2 4-15,-4 5-4 0,-2 0 4 0,0 0-3 16,-1 1-2-16,-1-2-9 0,-1 0-15 0,2-2-30 16,-2-4-49-16,0-3-56 0,3-3-72 15,0-4-146-15,0-3-469 0,-4-3-750 0</inkml:trace>
  <inkml:trace contextRef="#ctx0" brushRef="#br0" timeOffset="338400.9234">21793 13580 2136 0,'0'0'132'0,"0"0"-86"0,0 0 10 0,0 0 47 15,0 0 35-15,0 0 24 0,0 0-12 0,-134 17-32 16,106-1-23-16,5 0-26 0,-5 5-22 15,2 2-8-15,1 4-12 0,3 2-5 0,3 1-6 16,1 2-5-16,6 1-3 0,7-1-4 0,3-2-4 16,4-6-7-16,8-2 3 0,6-3 3 0,5-7-2 15,6-3 9-15,1-6-4 0,0-3-2 16,4-4 7-16,-4-6-9 0,1-4 6 0,-5-3-2 16,0-4 4-16,-4-2 1 0,-6-2 0 0,-2-3 2 15,-4 0-6-15,-1 1 6 0,-5 0 2 0,-2 5 2 16,0 1 9-16,0 3-6 0,-1 5 5 0,-5 5-1 15,3 2-7-15,2 4 3 0,0 0-10 16,1 2-7-16,0 0-5 0,-1 3-1 0,-1 6 2 16,2 3 2-16,-2 3 5 0,2 5-1 0,0-1-1 15,5 5 3-15,-1 0-8 0,4 2 6 16,3 0-1-16,0-1-2 0,5-3 6 0,-3-3-6 16,7-4 1-16,-2-4 0 0,3-6 0 0,-1-2 3 15,0-3 1-15,-2-5 6 0,-1-5-1 16,2-4 7-16,-2-3-1 0,0-3-5 0,0-3 7 0,-1 0-11 15,-2-2 1-15,2 0-2 0,-1-3-9 16,-1 0 8-16,2 0-2 0,2 2 1 0,-1 0 4 16,-1 2-6-16,3 5 2 0,-6 3 0 0,2 2 2 15,-7 6-3-15,-1 2-3 0,-1 4 4 16,-4 2-11-16,-2 0 5 0,0 0-5 0,0 0-10 0,0 5 14 16,-2 5-6-16,-5 5 8 15,-2 6 6-15,-2 1-11 0,-4 5 9 0,-4-1-2 0,0 3-1 16,-1 1 4-16,2-1-5 0,5-2 0 15,4 0-5-15,4-6 4 0,5-2-9 0,0-1-1 16,6-4 4-16,4-2-3 0,1-1 10 0,4-5-2 16,0 0 0-16,4-4 6 0,1-2-3 0,2 0 4 15,-2-1 0-15,2-4-5 0,1-5 3 16,-5 0 0-16,4-4 2 0,-4 0 0 0,0-3 2 16,3-1-2-16,-4-2 0 0,2-1 7 0,-5-1-7 15,4-3 1-15,-5-1 0 0,-1-3-7 16,2-2 3-16,-3-4 1 0,-5-1 1 0,2-6 1 0,1-1 1 15,-1-3-1-15,-3-2-3 0,3 0 4 0,1-3-2 16,0 2-1-16,-2-2 4 0,0 2-4 16,1 2 1-16,-1 4 1 0,-3 4-4 0,-3 6 5 15,0 7-1-15,-1 6 1 0,0 7 1 0,0 3-3 16,0 5-2-16,0 4-5 0,-1 1-13 16,-1 1-3-16,-5 9 2 0,0 5 7 0,-4 7 11 15,-4 5 2-15,1 8 1 0,-4 5 0 0,0 6-1 16,-1 2-6-16,4 3 2 0,-2 1 0 15,7 0 1-15,1-1 5 0,7-2-3 0,2-2 2 16,0-1-1-16,9-5 1 0,1-1-1 0,2-7 0 16,4-3 1-16,0-5-5 0,4-2 7 0,1-6 0 15,0-2-3-15,3-5 10 0,-1-4-6 0,0-4 1 16,2-2 2-16,-3 0-6 0,0-8 3 0,-1-5 0 16,-3-3 1-16,0-2 1 0,-5-3-1 0,-1-2 1 15,-3-2-4-15,-5-3 5 0,0-1-4 16,-4-1-1-16,-4 3 3 0,-3 0-8 0,-8 4 6 15,3 3 0-15,-7 6-1 0,4 3 9 16,-5 4-4-16,2 6-1 0,-1 1 1 0,1 6-6 16,5 6 2-16,1 2-2 0,1 6 1 0,3 3-1 15,2 2-1-15,4 3 1 0,2 2-1 0,5 0 4 16,5 0-1-16,3 0 1 0,4-2 0 0,4-1-4 16,2-4 3-16,1-3-1 0,4-3 1 0,3-2 0 15,-1-4-6-15,1-1-9 0,-1-4-20 16,1 0-24-16,-1-3-44 0,-1-3-56 0,-4 0-91 15,-6 0-252-15,-5-3-1166 0</inkml:trace>
  <inkml:trace contextRef="#ctx0" brushRef="#br0" timeOffset="339243.8912">24126 12954 0 0,'0'0'534'0,"0"0"-60"0,0 0-85 16,0 0-68-16,0 0-39 0,0 0-55 0,0 0-52 16,0 0-36-16,0 0-35 0,0 0-26 0,0 0-22 15,0 0-14-15,0 0-8 0,-17-31 7 16,-1 41 9-16,-1 4 7 0,-4 3 4 0,-2 6-5 16,-3 2-6-16,-1 4-4 0,-1 5-6 15,5 1-2-15,0 3-7 0,3 3-4 0,2 0-6 16,3 1-10-16,5-2 2 0,7 1-5 15,0-2 0-15,5-1 6 0,2 0-6 0,5-3 0 16,4 1-2-16,-1-3-4 0,2-2 9 0,4-5 2 16,0-3 2-16,3-4-3 0,1-5-2 0,0-2-4 0,0-4-2 15,-1-2 3-15,-3-1-5 0,-1-3-3 16,-3-2-8-16,3 0-18 0,-2 0-10 0,-1-5-34 16,3-4-33-16,-2 1-43 0,0-3-82 15,4 0-156-15,-5 2-442 0,-3 3-768 0</inkml:trace>
  <inkml:trace contextRef="#ctx0" brushRef="#br0" timeOffset="340610.7435">24534 13260 1013 0,'0'0'836'0,"0"0"-747"16,0 0-22-16,0 0 64 0,0 0 58 0,0 0 31 15,0 0-26-15,0 0-50 0,0 0-38 0,0 0-31 16,0 0-12-16,-121 123-12 0,108-95-8 15,-2 3-2-15,2 2-4 0,-1 1-2 0,2 0-2 16,6-4-5-16,5-1-14 0,1-5-5 0,9-4-4 16,5-4-7-16,4-4 12 0,0-4-1 15,3-2 3-15,2-5 4 0,-2-1-9 0,1-2-3 16,-1-8 0-16,-2-2 0 0,-1-3 1 16,-5-2 1-16,-2-2-1 0,-4-5-3 0,-5-1 3 15,-2 0-4-15,0-3 2 0,-8 3 3 0,-2 0-6 16,-1 4 2-16,1 1-2 0,-4 2-4 0,1 5 9 15,-1 2-1-15,3 3 1 0,1 1-1 0,0 3-3 0,4 2 0 16,2 1-2-16,1 1 4 0,0 0-6 16,1 2-1-16,1 5 0 0,1 1-5 15,0 1 7-15,0 3-1 0,8-1 2 0,4 1 7 16,7-2-8-16,4-2 1 0,6-3 0 0,5-2-1 16,2-2 5-16,2-1 0 0,-1-2 1 15,1-4-6-15,-4-2 3 0,-1-2 0 0,-3-3 0 0,-5-1 9 16,-2-1-7-16,-2-1 2 0,-1-2-2 15,-3-2-6-15,0 0 9 0,-4 1-2 0,1 0 2 16,-4 1 1-16,0 3-5 0,-3 2 0 16,-3 5 1-16,-1 2 2 0,-2 2 1 0,-1 3 1 0,0 1-5 15,0 0-10-15,0 0-2 0,-5 0-2 16,-3 7 2-16,-6 2 11 0,2 5-2 16,-7 3 0-16,-1 4-1 0,0 0-4 0,-1 4 6 0,-2 4 0 15,0 1 0-15,-1 0-4 0,7 3 2 16,2-4-2-16,4-3-1 0,5-2 9 0,4-5-11 0,2-3 3 15,4-4-2-15,0-2-6 0,6-2 11 16,-2-4-2-16,2-1 3 0,3-3 1 0,-1 0-5 16,5-3-3-16,-2-5 2 0,1 0-2 0,-2-5 3 15,1-1 4-15,-4-2-2 0,-1-3-3 16,-2-2 6-16,-2 1-5 0,1-2 4 0,-2 0 6 16,0 1-8-16,-1-2 2 0,-1 4-2 0,0 0-1 15,-1 3 4-15,-2 2 2 0,1 3 0 0,-1 4-1 16,2 2 0-16,-2 3-4 0,0 1-1 0,0 1-6 15,0 0-17-15,0 2 1 0,0 6-1 16,0 2 6-16,0 3 19 0,0 4 1 16,0 2 2-16,0 2 2 0,0-1-5 0,0 1 0 0,0 0-1 15,6-3 0-15,3-3 2 0,2-3 2 0,0-2 1 16,0-3-4-16,4-3 5 16,-3-4-3-16,1 0 4 0,0 0 4 0,0-7 0 15,0-3 0-15,-1-1-2 0,-1-2-2 0,-1-2 3 16,0-1 0-16,0-1-1 0,0 0 2 0,-2-1-5 15,1 0-2-15,0-1 1 0,-2 2 1 0,0 0-3 16,4 1 3-16,-3 2-4 0,-1 4-3 0,-2 2 5 16,0 2-1-16,-2 2 0 0,0 2 0 15,-3 2-11-15,0 0-9 0,0 1 1 0,0 5 0 0,0 3 10 16,0 2 8-16,0 5-2 0,-2 1 1 16,-1 3 0-16,0 1-1 0,0 3 2 0,2-3 2 15,1 2-5-15,0-2 1 0,3-2-3 0,6 0-4 16,1-2 5-16,2-3 1 0,5-1 4 15,1-4 0-15,2-1-1 0,2-2 0 0,0-2-4 16,2-3 4-16,0-1-2 0,-1 0 1 0,-4-3 1 16,0-4-2-16,-2-2 7 0,-2-4-3 0,-2 0 2 15,2-3 3-15,-3-1-5 0,0-1 2 0,-2-2-3 16,-1-1 1-16,2-1 4 0,-2-1-1 16,-1-4 0-16,2-2-4 0,-2-2 0 0,0-2-1 15,0-2 2-15,2-1 4 0,-2-3-2 0,0-2 0 16,-1-1-4-16,1 0-6 0,0 0 9 0,0 3 0 15,-2-1 0-15,2 3 6 0,-2 2-6 16,-2 4-1-16,-3 3 3 0,1 3 3 0,-1 4 1 16,-1 4 3-16,0 5-2 0,0 5-2 0,-1 3 1 15,1 1-7-15,0 3-9 0,0 0 1 16,-2 9-9-16,2 3 5 0,-1 6 4 0,-1 7 1 16,0 3 6-16,-1 6-1 0,1 4 2 0,2 2 0 15,-2 4-2-15,-1 2-2 0,-3 7 1 16,2 1 3-16,-4 4-5 0,0-1 2 0,-3-1-2 0,1-1-3 15,1-4 7-15,0-4-3 0,3-3 1 0,2-6 1 16,2-5-5-16,1-6 1 0,1-6-1 16,0-6 1-16,0-6 2 0,1-4 5 15,-1-5 8-15,3 0 2 0,1-6 4 0,1-7-4 0,3-3-7 16,1-8-1-16,0-1-6 0,2-5 3 16,0 0-1-16,0-3 0 0,2 2 2 0,0-3 1 15,0 2 0-15,-1-1-1 0,1 2 0 0,3 3-2 16,-1 5 0-16,1 3 2 0,-3 6-2 0,2 4 1 15,-4 3-3-15,-1 5-6 0,-1 2 4 16,-2 1-2-16,0 6 4 0,4 4 2 0,-3 5-3 16,0 6 0-16,-2 1-1 0,2 6 2 0,0 3 0 15,-1 0 1-15,-2 2-2 0,5-2-6 0,-1-2-7 16,1-2-15-16,2-4-18 0,3-4-33 16,-1-2-49-16,0-4-64 0,1-2-155 0,-3-4-546 15,-5-4-718-15</inkml:trace>
  <inkml:trace contextRef="#ctx0" brushRef="#br0" timeOffset="341070.0416">26768 12787 107 0,'0'0'392'16,"0"0"-144"-16,0 0 45 0,0 0 55 0,0 0 17 15,0 0-42-15,0 0-84 0,0 0-71 16,0 0-63-16,0 0-53 0,0 0-21 0,0 0 1 16,0 0 11-16,0 0 18 0,-10 32 2 0,10-11-6 15,0 3-6-15,0 2-12 0,0 3-5 0,0 2-5 16,1 2 0-16,0 2-1 0,0 3-2 0,-1 2-1 16,0 3-1-16,0 1 2 0,-1 1-2 15,-1-1-3-15,0-4-4 0,2-1-11 16,2-6 1-16,3-3-4 0,3-3-3 0,1-4 3 0,-1-3-3 15,-1-3 3-15,1-6-4 0,-1 0-6 0,-2-4-8 16,-1-2-13-16,-2-3-15 0,1 0-19 16,-3-2-19-16,0 0-30 0,0-2-92 0,0-5-251 15,0 3-680-15,-3-1-49 0</inkml:trace>
  <inkml:trace contextRef="#ctx0" brushRef="#br0" timeOffset="341454.4929">26581 13214 2698 0,'0'0'75'16,"0"0"-30"-16,0 0 0 0,0 0 23 0,0 0 25 15,119-98 28-15,-85 78-8 0,5 1-20 16,4 0-22-16,3 1-29 0,4 2-12 16,2 0-12-16,0 1-8 0,-3 2 0 0,-1 0-4 0,-2 3-1 15,-5 0-1-15,-6 2-5 0,-4 1-4 16,-5 2-2-16,-5 0-4 0,-6 0-6 0,-4 3-11 15,-6-1-22-15,-4 2-30 0,-1 1-27 16,-2 0-13-16,-7 0 7 0,-3 0 16 0,-7 5 13 16,-2 1 3-16,-3 1-10 0,-1 0-10 15,3 2-5-15,0-1 6 0,3-3 20 0,4 2 24 0,4 0 29 16,3 0 27-16,2 1 28 0,4 2 27 0,-2 3 22 16,2 2 13-16,2 3 0 0,0 3-5 15,7 2-2-15,0 4-8 0,7-1-6 0,0 0-5 16,4 3-5-16,2-2-4 0,5 1-7 15,0 0-3-15,2 0-8 0,1-1 1 0,-1 0-6 16,-2-3-11-16,-1-2-4 0,-3-2-16 0,-3-3-5 16,-6-2-8-16,-1-2-24 0,-2-4-29 0,-4 1-59 15,-2-3-76-15,-3-1-148 0,0-1-461 0,0-1-762 16</inkml:trace>
  <inkml:trace contextRef="#ctx0" brushRef="#br0" timeOffset="344740.0776">27774 13408 0 0,'0'0'349'15,"0"0"145"-15,0 0-107 0,0 0-64 0,0 0-54 0,0 0-69 16,0 0-20-16,0 0-34 0,0 0-26 0,0 0-22 15,0 0-24-15,0 0-14 0,99-135-8 16,-80 108-2-16,-3-3 3 0,-1-1-3 0,0-1-1 16,-1 0-11-16,-3-3-9 0,-1 2-3 0,0 1-5 15,-1 1 6-15,-3 5-2 0,-1 3 2 16,1 4 2-16,-1 4-3 0,-1 3 0 0,0 4-4 16,-2 3-4-16,0 2-11 0,3 3-2 0,-3 0-3 15,7 0-4-15,-1 5 6 0,4 6-3 16,1 3 2-16,2 5 0 0,1 3-5 15,1 1 1-15,-2 5 1 0,0 1-2 0,-3 2 2 0,-5 0 1 16,-3 4-1-16,-4-4-1 0,0 2-1 0,-6-2-2 16,-8-2-2-16,1-3-1 0,-5-3-4 15,-1-4-5-15,-2-5-2 0,1-3-1 0,1-5 4 16,2-5 6-16,2-1 5 0,0-1 5 0,4-6 2 16,0-2 2-16,4 1-2 0,0-3 3 0,3 2 0 15,2 1-1-15,2 2-1 0,0 1-4 0,1 1-3 16,4 0-1-16,4 2-2 0,2 0 1 0,4-1-1 15,2 3 2-15,3-4 1 0,4 0 0 16,2-1 5-16,0-3-2 0,0 0 3 0,0-3-2 16,-3 0-1-16,-1-3 3 0,-1-2-2 0,-3 0 5 15,-2-2-1-15,-3-2 0 0,-1-1 1 0,-4 0-1 16,-4-3 6-16,2 3-4 0,-4 1 0 16,-1 0 2-16,0 3-3 0,-1 2 5 0,0 1 4 15,0 3 0-15,-1 3 3 0,0 3 1 0,0 1-4 16,1 4-6-16,-1 0-5 0,1 0-10 15,0 0-2-15,0 6 1 0,0 3 0 16,-2 5 7-16,2 4 3 0,0 2-1 0,0 4 2 0,3 2-1 16,0 3 1-16,4 1-2 0,2 2-2 15,-1-4 0-15,2 0-2 0,5-4 2 0,0-3 1 0,0-5-2 16,1-4 0-16,-1-3-1 0,-4-6 3 16,1-3 3-16,-3 0 3 0,1-6 1 0,-1-4-2 15,1-2-4-15,-2-6 0 0,-2-3-1 0,0 0 4 16,0-4 0-16,-2 3-1 0,-2-4-1 15,-1 0-1-15,1 0 1 0,-1 2-1 0,1 1 2 16,0 2-4-16,-2 2 2 0,1 4 0 0,-1 2 0 16,1 6 4-16,-1 0 0 0,2 6-2 0,-2 1-4 15,1 0-13-15,0 0 0 0,1 6 1 0,-1 2 4 16,0 3 8-16,0 4 1 16,3 3 0-16,-1 3-3 0,-1 1 6 0,-1 1-3 0,1 3 0 15,1 0 0-15,-1 0-4 0,-1-1 1 0,1-2-2 16,0-3 1-16,4-2 6 0,-3-3-4 0,6-3 1 15,-4-5 1-15,1-3-5 0,2-4 6 16,-1 0 4-16,-1-2 3 0,3-6 4 0,0-3-7 16,2-4-4-16,-1-2 0 0,0-1-2 15,1-3 5-15,-2 0 1 0,0-1-1 0,1 0-1 16,-1 0-2-16,-1-3-1 0,2 2 2 0,1-1-3 16,1 1-1-16,1 1 0 0,-2 0-4 0,4 1 6 15,-1 3-1-15,-3 3 2 0,0 2-1 0,-2 3-1 16,-1 3 0-16,-5 3-1 0,1 1-1 0,-1 2 1 15,-3 1-7-15,0 0-5 0,0 4 0 16,0 4-1-16,-4 4 7 0,-1 1 6 0,-3 3 2 16,1 3 1-16,-5 4-1 0,2 1 0 15,0 0-3-15,-1 2 2 0,4 0 0 0,2-2-1 0,2 1 0 16,1-2-2-16,2-3 1 0,0-3-1 16,3-1 2-16,1-3 5 0,4-1-4 0,2-3 1 15,0-2 0-15,1-2-8 0,3-2 11 16,1-3-2-16,-1 0 2 0,3-3 5 0,-1-3-8 0,-1-5 1 15,1 1-1-15,-1-3 1 0,2-2 2 16,-4 0 1-16,0-1-1 0,-1-3-2 0,0 0 2 16,-1-2-3-16,-3 0 3 0,1 1 0 15,0-1-3-15,0 1 0 0,0 1-3 0,0 2 3 16,-3 1 0-16,-1 3 0 0,0 3 3 0,-1 2-2 16,-2 2-2-16,-1 2 0 0,1 3 0 0,-1 1-3 15,-1 0-7-15,0 0-3 0,0 5 0 0,0 4-2 0,0 3 13 16,0 4 1-16,0 1 2 15,-1 5-1-15,1 1 0 0,0 0 1 0,0 2-3 0,1-1 3 16,5 1-1-16,2-2 0 0,1-4 1 16,3-3-5-16,-1 1 2 0,4-4 1 0,1-2 2 15,0-3 8-15,0-3-7 0,3-2 0 0,-1-1-1 16,-1-2-5-16,-1 0 8 0,3-3 0 0,-4-4 1 16,1-1 3-16,1-3-4 0,-3-1-2 15,0-2 1-15,1 0 1 0,-4-3 1 16,1 0 0-16,-2-1-3 0,-1-2-5 0,0 1 6 0,-2-2-3 15,-3 2 3-15,0-2 2 0,0 1-5 16,-4 2 1-16,0 3-2 0,0 0 2 0,-1 2 1 16,-5 4 1-16,3 0-1 0,-6 3-4 15,3 1 1-15,-3 3-3 0,-1 2 2 0,-3 0 2 0,1 3-1 16,0 6 1-16,0 2-3 0,-2 3-2 16,3 1 4-16,3 3 0 0,-1 3 3 0,4 1 0 15,-3 2-4-15,5 1-1 0,3 1 0 0,0 0 3 16,0-1-2-16,3-4 0 0,5-1-1 0,2-3-6 15,0-4 8-15,3-3 0 0,4-3 3 16,-1-3 8-16,1-4-9 0,3 0 1 0,1-1-2 16,-2-5-5-16,1-3 9 0,-2-2 0 15,1-2 1-15,-3-2-2 0,1-1-2 0,1-3-1 0,-5-2 2 16,2-2 5-16,-3-1-4 0,-1 1 0 16,1-1-1-16,-1-2-7 0,-1 2 6 0,2 0 0 0,0 0 2 15,1 2 5-15,-1 2-8 16,-2 3-1-16,2 3 0 0,-2 4 0 0,0 2 0 0,1 4 1 15,-1 3-2-15,0 1-5 0,1 1 2 0,-2 6-2 16,1 4 3-16,1 3 8 0,-2 3-7 16,0 2 1-16,-1 3-1 0,-3 3-8 0,-3 1 10 0,1 1-1 15,-3 2-2-15,-6 0 3 16,-5 0-8-16,-2-2-2 0,-5-1-3 0,0-4-1 0,-1-5-3 16,6-3 2-16,0-4 4 0,4-4 0 15,1-4 12-15,0-1 2 0,4-1 4 16,-2 0 5-16,4 0-5 0,-1 0 3 0,2-1 2 15,-1-1 2-15,2 1 1 0,0-1-3 0,2-1-5 16,2 1-7-16,6-1-4 0,1 1 1 0,5 0 2 16,0-1 4-16,3 2-4 0,4-1 2 0,0 0-2 15,0-3-2-15,-1-1 6 0,2 0 0 0,0-1 2 16,-3-4-1-16,-2 0-1 0,0-2-3 0,-4-3 1 16,3 0 5-16,-5-3-3 0,3 0 3 15,-5-3-3-15,1-2-7 0,-3-1 7 0,0-2-1 16,-4-2 2-16,3-2 7 0,-5-1-11 0,2-4 2 15,-3-1-2-15,4-2-5 0,-2-1 7 16,5-2 1-16,-1-1 1 0,1-1-3 0,-2 1 1 16,5 2-2-16,-2 1 4 0,-2 1 5 0,2 5-6 15,-2 3 3-15,-5 5-4 0,2 3 0 0,-3 5 6 16,-1 3-1-16,-1 5 3 0,0 3 2 0,0 3-2 16,0 1-1-16,0 3-5 0,0 0-6 15,0 0-6-15,0 7 1 0,0 6 3 0,-1 4-1 16,-1 6 8-16,-3 4 0 0,2 4 0 0,-1 4 4 15,-4 4-6-15,0 4-1 0,0 3-2 0,0 4-4 16,-1 5 7-16,0 0 0 0,-1 4 1 16,-5 2-1-16,3 1-2 0,-6 2-1 0,1-2 1 15,-1 1 2-15,0 2-6 0,-1-4 4 0,5 3-4 16,-3-2-2-16,5 1 5 0,-1-2-5 0,1-1 0 16,1-3-5-16,4-3-10 0,1-6-6 15,5-6-6-15,1-5-1 0,1-8-2 0,7-7 2 0,1-10 8 16,1-7 8-16,0-5 12 0,2-5 6 15,-1-8 2-15,0-6 2 0,3-4-3 0,-3-3 2 16,-5-6-1-16,2 1 0 0,-7-6 4 16,-1-4 3-16,0 0 5 0,-5-2 3 0,-2 0 9 0,-2 0 4 15,0 2 7-15,-2 0 5 0,1 3-3 16,0 3 1-16,-1 1-3 0,3 4-8 16,4 3 4-16,1 4-4 0,3 2-1 0,0 2-1 15,8 1-10-15,7 1-5 0,0 1-4 0,8 0-3 16,2-1 2-16,3 2 0 0,4 1-2 0,1 0-2 15,-1 0 2-15,5 0-2 0,-1 2 0 0,0 0 4 16,-3 0-6-16,2 1 3 0,-4 2-4 16,-6 0-3-16,1 1 5 0,-7 2-1 0,-5 1 2 15,-4 1 2-15,-2 3-3 0,-5-1-3 0,-2 2-1 16,-1 0-5-16,0 0-2 0,0 5 2 0,-3 2 1 16,-5 4 3-16,3 3 4 0,-3 3 1 15,1 2 0-15,-1 1 2 0,3 1-2 0,-1 1-1 0,4-1-3 16,2-3 0-16,0-1 0 0,8-2 1 15,2-4 2-15,1-2 1 0,0-3 2 0,6-3-2 16,-3-2 1-16,4-1 6 0,-4-2-5 16,4-6 2-16,-6-4-1 0,4-1-7 0,-3-4 7 0,-1-2-2 15,-1-2 2-15,-1-1 3 0,-1 2-4 16,-1-1-1-16,-4 3 1 0,1 0-1 0,-3 4 3 16,-1 1 2-16,0 6-1 0,3 0-4 0,-3 4 4 15,-1 1-5-15,1 1 1 0,-1 1-3 0,1 0-11 16,0 3 2-16,0 5-2 0,1 1 6 15,3 4 7-15,0 3 2 0,3 1-1 0,3 2 1 16,0-3-3-16,6 3 0 0,0-4 1 0,0-2 3 16,3-1-2-16,5-3 1 0,-2-1 0 0,-1-2-3 15,4-2 3-15,-3-1-1 0,-1-3 3 16,1 0-1-16,-4-2-1 0,0-3 1 0,0-3-2 16,-3-2 1-16,-1-3 1 0,-2-3 0 15,3-1 0-15,-4-2-5 0,-2-1 5 0,1-4-3 16,-1 0 2-16,-2-2 2 0,0-5-4 0,-2-2 0 15,2-1 0-15,0-4-3 0,0 0 4 16,-1-1-1-16,2-2 1 0,0 2 0 0,2 0-1 0,-1 1-3 16,0 1 2-16,0 5 5 0,-2 1-5 0,-5 5 4 15,2 6-5-15,-5 3-5 0,0 6 5 16,0 5-6-16,-6 4-4 0,2 2 0 0,-6 3-6 16,0 10 6-16,-6 7 5 0,1 5 1 0,-2 4 7 15,-3 7 0-15,1 4 0 0,4 7 0 16,-3 2-1-16,1 4-1 0,3 2 1 0,2 0 1 15,3-1-1-15,1-3 0 0,4-2-2 0,-1-1 1 16,5-5 2-16,0-2 0 0,1-5 2 0,7-3-3 16,4-5 0-16,2-4-1 0,-1-5 0 15,0-4 1-15,3-2-3 0,-2-4 2 0,3-2-4 16,-2-3-9-16,1-2-11 0,-2-2-29 0,1 0-31 16,-2-5-43-16,-2-3-68 0,-1-4-147 0,-3 4-529 15,-4 1-739-15</inkml:trace>
  <inkml:trace contextRef="#ctx0" brushRef="#br0" timeOffset="345315.7726">31458 12289 34 0,'0'0'745'16,"0"0"-270"-16,0 0-119 0,0 0-58 0,0 0-68 15,0 0-53-15,0 0-55 0,0 0-38 0,0 0-17 16,121-36-10-16,-100 36-3 0,1 0-3 15,-2 4-3-15,4 1 0 0,-5 4-7 0,-2-1-6 16,3 3-7-16,-2-2-5 0,-2 2-5 0,-1 0-5 16,-5 0-4-16,-3 0-6 0,-4 0 0 15,-3 1-2-15,0 2 2 0,-6 0 2 0,-4 1 0 0,-3-1 1 16,-3 0-2-16,-3 0 0 0,-1-1-1 16,-4-2 1-16,2-2 0 0,2-1-1 0,1-2 4 15,4-1-3-15,3-2 0 0,1 0 3 0,3-2-3 16,0 0 2-16,1-1-1 0,2 1 1 15,-2-1 2-15,4 2 0 0,-3-1 3 0,4 0-1 0,-1 2 0 16,-2-1-1-16,4 2-2 0,-1 0 2 16,1 0-1-16,-2 2 3 0,0-1 1 0,2 2-2 15,1-1 4-15,0 1 0 0,0 0-2 16,0 1 1-16,0-1-2 0,0 1 0 0,0 2 0 16,0-2 2-16,0 2 2 0,6 2-2 0,-3-2 0 15,-1-1-2-15,4 0-3 0,-3 2-3 16,3-2 0-16,-2 0 1 0,3 0-5 0,-4-1 2 15,0 1-3-15,2 1 0 0,-2-2-2 0,-2 1-2 0,3 1-5 16,-3-2-18-16,0 3-31 0,-1-1-49 16,0 3-67-16,0 0-84 0,0-3-214 15,0-2-705-15</inkml:trace>
  <inkml:trace contextRef="#ctx0" brushRef="#br0" timeOffset="345508.8202">31568 13197 2618 0,'0'0'86'0,"0"0"-54"16,0 0-13-16,0 0 14 0,0 0 3 0,0 0 1 0,0 0-8 16,0 0-25-16,0 0-30 0,0 0-54 15,0 0-105-15,0 0-209 0,0 0-720 0</inkml:trace>
  <inkml:trace contextRef="#ctx0" brushRef="#br0" timeOffset="428840.9268">2081 14694 0 0,'0'0'0'0,"0"0"0"0,0 0 211 0,0 0 84 15,0 0-22-15,0 0-35 0,0 0-31 0,0 0-31 16,0 0-25-16,0 0-15 0,0 0-16 15,0 0-10-15,6 0-7 0,-6 0-8 0,1 0-5 16,-1 0-8-16,0 0-6 0,0 0-7 0,0 0-5 16,0 0-4-16,0 0-11 0,0 0-4 0,1 0-9 15,-1 0-5-15,0 0-2 0,0 0-5 16,0 0-2-16,0 0-5 0,0 0-6 0,0 0-2 16,0 0-6-16,0 0 0 0,0 1-5 0,0 2-3 15,-1 3 2-15,-2 3-4 0,-5 2 8 0,-1 4 0 16,-1 4 3-16,-2 0 5 0,-1 2-8 0,-2 2 3 15,1 1-7-15,-2-1-1 0,3-2 6 16,0 1-1-16,-2-4 2 0,4-2 0 0,4-2-3 16,0-4-3-16,0 1 2 0,5-3 3 15,-2-3-2-15,2 0 2 0,1-2-4 0,1 0-5 16,0-3 7-16,0 1 0 0,0-1 4 0,0 0 5 0,0 0-3 16,1 0 7-16,3 0 6 0,-1 0 9 15,1 0 10-15,4-3 0 0,0-1-4 0,2 0-8 16,1-1-4-16,0 0-5 15,2 0-2-15,2 0 7 0,-3-1-11 0,5 1 0 0,-3 1-3 16,4-1-8-16,-5 1 8 0,5 0-3 0,-5 2 4 16,4-1-1-16,-4 2-4 0,4 0-2 0,-5 0-2 15,0 1 3-15,1 0-1 0,-1 0 0 16,-1 0-2-16,-4 0-6 0,0 3 8 0,2 1-4 16,-1-1 3-16,-3 3 8 0,2 0-13 0,-2 0 5 15,1 3-4-15,1 2-3 0,-3-2 9 0,2 4-2 16,-2 0 2-16,1 0-1 0,-2-1-2 15,-1 1-1-15,-1 1 4 0,4 1 3 0,-4-1-4 16,-1-1 2-16,0 0-2 0,0 0-6 0,0 0 13 16,0-1-2-16,-6 1 4 0,2-1 5 0,-3 1-6 15,-3-2 1-15,-1 0 1 0,0 0 2 16,-4 0 0-16,0-1 1 0,-4 0-3 0,2-2-5 16,-1-1 4-16,0 0-1 0,-3-1 2 0,-1 0 8 15,2-3-11-15,-1 0 2 0,-1-1 1 16,5-1-6-16,-2-1 9 0,1 0-2 0,3 0-4 15,-2 0 1-15,6-1-3 0,0-1-2 0,0-1 0 16,3 2 4-16,1-1-8 0,3 0 3 0,-2 1-4 16,4-2-7-16,-1 1 7 0,1-1-7 0,0 1-6 15,2 0-14-15,0-1-31 0,0 0-39 0,0-2-47 16,4 0-62-16,3-3-87 0,1 0-146 16,0 1-300-16,-2 2-746 0</inkml:trace>
  <inkml:trace contextRef="#ctx0" brushRef="#br0" timeOffset="429116.7408">1982 14727 1576 0,'0'0'317'0,"0"0"-125"16,0 0-42-16,0 0-7 0,0 0-4 15,0 0-3-15,0 0-4 0,0 0-21 0,0 0-18 0,0 0-24 16,116-50-17-16,-86 44-10 0,2 3-11 16,3-2-6-16,-3 1-8 0,-1 1-8 0,-3-1-7 15,-4 2-9-15,-3 0-1 0,-4 1-16 16,-3-1-24-16,-4 2-47 0,0-2-113 0,-3-1-197 16,-4 2-503-16,-2-1-625 0</inkml:trace>
  <inkml:trace contextRef="#ctx0" brushRef="#br0" timeOffset="429421.3278">2528 14201 1282 0,'0'0'617'15,"0"0"-408"-15,0 0-21 0,0 0 29 0,0 0-3 16,124 89-33-16,-96-58-45 0,0 4-37 15,2 3-25-15,-5 4-10 0,-3 5-9 0,-4 6-10 16,-5 1-4-16,-5 4-20 0,-5 1-7 0,-3 2-6 16,-10 1-9-16,-5 0 3 0,-5 0-4 15,-1-4 2-15,-4-4-1 0,-3-7 1 0,0-6-4 16,-2-6-6-16,0-6 2 0,-2-4-9 0,0-4 0 16,1-3-5-16,0-4-10 0,4-3-5 15,3-5-13-15,4-3-10 0,5-3-11 0,1 0-26 16,5-1-39-16,3-7-80 0,0-2-153 0,5 2-372 15,1 2-805-15</inkml:trace>
  <inkml:trace contextRef="#ctx0" brushRef="#br0" timeOffset="431836.2369">3327 14548 285 0,'0'0'362'0,"0"0"-59"0,0 0-22 16,0 0-24-16,0 0-12 0,0 0-28 16,0 0-34-16,0 0-32 0,0 0-24 0,0 0-25 15,0 0-12-15,0 0-21 0,0 0-10 0,0 0-11 16,-10-15-13-16,10 15-4 0,0 0-11 0,0 0-5 16,0 0-8-16,0 1-7 0,0 5 2 15,0 2-1-15,0 8 9 0,0 4 6 0,0 5 12 16,-2 4 6-16,-3 4-3 0,1 3 3 0,-1 1-4 15,0 0-3-15,0-2 1 0,1 0-8 16,1-2-6-16,2-3-6 0,-1-1-4 0,2-2-2 16,0-4 2-16,0-1 2 0,0-4 0 15,2-4-4-15,0-1 0 0,-1-3-3 0,0 0 3 16,1-3 2-16,-1 0-1 0,2-1 1 0,-1-4-6 16,-1 2 0-16,0-2 2 0,-1-1 0 0,2 1 4 15,-2 0 0-15,1 0-2 0,-1-1-4 0,1 2-3 16,1-2 3-16,-1 0 2 0,0 0 1 0,0 0 0 15,0-1-2-15,-1 0-6 0,0 0 1 16,0 0-1-16,2 0-3 0,-2 0-4 0,0 0-12 16,0 0-18-16,1 0-22 0,-1-1-31 0,0-1-36 15,3 0-56-15,-3-3-81 0,1-1-160 16,0 1-384-16,-1 1-279 0</inkml:trace>
  <inkml:trace contextRef="#ctx0" brushRef="#br0" timeOffset="432377.2756">3225 14494 845 0,'0'0'380'15,"0"0"-111"-15,0 0-43 0,0 0-31 0,0 0-19 0,0 0-21 16,0 0-25-16,0 0-24 0,0 0-27 15,0 0-16-15,0 0-14 0,0 0-4 16,0 0-3-16,119-100-1 0,-97 95 0 0,2 2-3 0,2 0 2 16,-3 2-3-16,1 1-6 0,0 0-4 15,-3 5-9-15,-2 1-5 0,-4-1 0 16,-4 4-4-16,0-2 0 0,-2 1-2 0,-2 3 0 16,-2 0 1-16,0 2 0 0,-3 2 4 0,-2 0-1 15,0 2-1-15,-5 2-1 0,-3 0-5 16,-3 2-1-16,-4 0 1 0,-1 0 3 0,-4 3-3 0,-4-2-2 15,0 3-3-15,-4-3-6 0,-1 1 6 0,1-3 0 16,-1-2 3-16,1-1 3 0,1-4-10 16,3-4 3-16,4 1-2 0,2-4-3 0,5-2 10 15,2-1-1-15,4 0 2 0,4-3 0 0,1 1 0 16,2-1-3-16,0 0 2 0,0 0 0 16,0 0-4-16,1 0-2 0,1 0-3 0,4 1-2 15,2 2 8-15,3 2 3 0,3 2 2 16,2 2 6-16,0 1-9 0,4 3 2 0,-2 0 2 0,-1 1 6 15,0 2 7-15,1 0 4 0,0 0-3 16,-4 1-10-16,4-1 3 0,-4 0-6 0,1 1 2 0,-2-3 5 16,-1-1-12-16,-2-2 1 0,1-2-5 0,-3-1-3 15,-1-2 6-15,-3 0-1 0,0-3-5 16,-1 0-4-16,-2-2-13 0,0 0-16 0,-1-1-14 16,0 0-24-16,0 0-29 0,0 0-39 15,-1-2-90-15,-1-4-200 0,0 1-495 0,1 2-338 0</inkml:trace>
  <inkml:trace contextRef="#ctx0" brushRef="#br0" timeOffset="433375.9477">3599 14833 0 0,'0'0'493'0,"0"0"-233"0,0 0 4 0,0 0 44 15,0 0 8-15,0 0-25 0,0 0-61 16,0 0-46-16,0 0-42 0,0 0-26 0,0 0-18 15,0 0-25-15,126 40-10 0,-108-40-11 0,-3-4-7 16,3 0-1-16,-6-3-6 0,1 0-8 16,0-1-7-16,-4-2-5 0,-1 1-2 0,-2 1-1 15,-1-2 4-15,-2 1-7 0,-1-1-1 0,-2 0-4 16,0 1-5-16,-3-1 3 0,-3 0-4 0,-3 1 1 16,-2 1-2-16,-2 1-3 0,-1 2 0 0,0 2 2 15,-1 2 1-15,-1 1 1 0,1 0 2 16,0 4-2-16,0 3-2 0,1 3 4 0,1 0-3 15,3 3 2-15,0 1 0 0,-2 2-4 0,5 1 2 16,1 0 0-16,1 1 4 0,3 2-2 16,2-3 1-16,0 0-1 0,4 1-2 0,5-2 2 15,1 0-1-15,4-1 4 0,1-2 4 16,2 0-4-16,2-4 1 0,1 0-2 0,2-2-4 16,0-3 9-16,1-1-1 0,2-3 0 0,0 0 2 15,-2 0-6-15,-1 0 0 0,0-4 0 0,-1 1 1 16,-2-4 0-16,1 0 4 0,0-2-4 0,-3 2-4 15,0-1 5-15,-3 0-3 0,1 0 6 0,-5-1 3 16,-1 1-5-16,-1-1 3 0,-1-1-5 16,2 1 1-16,-4-2 2 0,2 2-1 0,-1-1-1 15,-2 1-1-15,1 0-3 0,0-1-2 0,0 1 3 16,-1 0 3-16,0 0-6 0,0 0 5 0,-1 2-6 16,1-3-2-16,-1 2 6 0,-1 1-5 15,0 0 4-15,1 1 1 0,-1 2-3 0,-1-2 2 16,1 1-4-16,-1-1 2 0,2 0 2 0,-1 0 1 15,0 0-1-15,-1 1-5 0,1-1 4 0,-1-1-4 16,1 2 5-16,0-1 2 0,-1-1-6 0,0 1 4 16,2 0-4-16,-3-3-2 0,2 0 6 15,1-1-2-15,-1 0 3 0,-1 0 1 0,1-3-5 16,1-1 0-16,0 0 0 0,-1 0 1 0,1-3 0 16,-1-1 2-16,1 0-2 0,-2-2-4 0,2 0 4 15,-3 1 0-15,0-1 2 0,0 1 2 16,0 0-6-16,0 0 2 0,-5 0-2 0,1 3-3 15,-3 0 6-15,0 1 0 0,1 2 2 0,0 0-3 16,-1 2 1-16,-1 2 0 0,3 1 1 0,-1 2 3 16,1 1-4-16,1 1 2 0,1 2-3 15,1 0-6-15,-1 1 9 0,2 1-5 0,-1 0 1 16,2 0 1-16,-3 0-7 0,-1 6-1 0,1 3 3 16,-2 2 3-16,0 6 2 0,-2 0 2 15,1 5-2-15,1 0-3 0,2 4 3 0,0 4-1 16,1 1 3-16,-1 4 3 0,2 3-4 0,-1 2-1 15,0 0-2-15,1 3 0 0,-2 0 3 0,0 0 2 16,1 0 0-16,1-1-4 0,-1 0 2 16,0-2-4-16,1 0 3 0,0 0 3 0,0-1-6 15,1-5 4-15,0 0-3 0,0-4-1 0,0-3 5 16,0 0-1-16,0-4 2 0,0 0-3 0,0-2-1 16,0-3 0-16,-2 1-2 0,2-4 4 0,0 0-2 15,-1-2 2-15,1-2 0 0,0-2-4 16,0-2 5-16,0-1-4 0,0 0 3 0,0-2 3 15,0-1-6-15,0 0 4 0,0-2-5 0,0 0 1 16,0 0 5-16,0-1-3 0,0 0 2 16,0 0-4-16,0 0 3 0,1 0-3 0,-1 0 2 15,0 0 2-15,0 0-4 0,0 0 2 0,0 0-2 16,0 0-2-16,0 0 3 0,0 0-4 0,0 0-7 16,0 0-11-16,0-1-18 0,0-1-23 15,0-2-55-15,-2-2-76 0,1-2-99 0,-3-1-194 16,3 1-381-16,-1 2-408 0</inkml:trace>
  <inkml:trace contextRef="#ctx0" brushRef="#br0" timeOffset="434435.7476">4087 14793 0 0,'0'0'0'0,"0"0"0"0,0 0 351 0,0 0 39 16,0 0-29-16,0 0-64 0,0 0-55 0,0 0-57 15,0 0-45-15,0 0-22 0,0 0-15 16,0 0-10-16,0 0-3 0,20-34-3 0,-15 25-3 0,2-1-4 15,0-1-17-15,0-2-6 0,3 1-15 16,0 1-3-16,-1 0 2 0,1 0-14 0,1 2 5 16,-1-1-8-16,-1 3-4 0,0 1 5 15,-2 1-9-15,-2 2-1 0,-1 2-4 0,-2 0-7 16,-1 1-2-16,-1 0-8 0,2 0 1 0,-2 0-1 16,1 4 2-16,0 3 2 0,3 1-2 15,-3 3 3-15,-1 3-2 0,0 3 3 0,0 0 1 16,0 1-3-16,0 2 1 0,0 0-4 0,-3 1 1 15,1-1 5-15,2-1-3 0,0-3 2 0,0 0-4 16,5-4-2-16,0 0 1 0,1-2-1 0,0-3 6 16,1 1-2-16,1-3 1 0,1-2 1 0,0-2-3 15,2-1 6-15,0 0-2 0,2-2 4 0,-1-5-2 16,1-1-3-16,0-2 2 0,0-1-2 16,-3 0 3-16,1-4-1 0,-2 0 6 0,-2-3-1 15,2 0-3-15,-3 0 4 0,0-2-6 0,-2 2 1 16,0-1 2-16,0 2-7 0,-3 2 8 0,-1 3-2 15,0 1 3-15,0 4 11 0,0 2-10 16,0 3 2-16,-1 1-8 0,-1 1-5 0,2 0-3 16,0 0-7-16,-1 1 7 0,1 5 2 15,-1 1 4-15,-1 3 2 0,1 1-4 0,1 0-5 16,0 3 3-16,0-2 6 0,3 2-2 0,1 0 0 16,-1-3-4-16,3 1-4 0,1-1 2 0,-2-5 2 15,2 0 0-15,-1-3 4 0,2-3-3 0,-2 0 12 16,-1-2-7-16,1-3 1 0,-1-3 3 15,3 1-12-15,-5-4 11 0,2-1-5 0,-2 1 0 16,-1 0 3-16,0 1 0 0,-2 3 5 0,0 3-3 16,0 2 0-16,0-1-3 0,0 3-4 0,0 0-3 15,0 0-11-15,0 0 5 0,0 4-1 0,0 2 1 16,0 4 22-16,0 0-14 0,0 1 3 16,5-1 0-16,-2 0-10 0,6 1 10 0,0-1-4 15,1 1 3-15,1-2 6 0,1-2-6 0,2-1 2 16,0-1-4-16,-2-4-1 0,4-1 6 15,-2 0 2-15,1-2 3 0,-1-3 1 0,-1-2 0 16,0 1-2-16,-1-2 0 0,-2-2 0 0,-1 0 3 16,-1-2 2-16,0-1-1 0,0 0 8 0,-2-2-6 15,-2 0-2-15,1-3 5 0,-3 3-13 16,2-3 11-16,-4-2 0 0,0 0-6 0,0-1 11 16,0-4-14-16,0 1 4 0,0-4-1 0,0 1-7 15,-1-1 4-15,-3-2-4 0,1 1 0 16,0-3 3-16,-2 2-2 0,-2-1 2 0,0 1-1 0,0 3 0 15,-1 1 3-15,-1 4 2 0,1 5 7 0,-2 3 0 16,2 4 6-16,3 4-4 0,0 1-2 16,4 2 2-16,-2 2-13 0,3 1-6 0,-2 0-6 15,1 9-1-15,0 3 3 0,-1 6 5 16,1 6 3-16,0 5 0 0,1 4 1 0,0 3-2 0,1 2-2 16,3 1 2-16,2 1-2 0,-2 3 1 15,1 0 2-15,0-1-8 0,0-3 4 0,5-2-4 16,-3-2-2-16,3-4 0 0,0-2-6 0,2-4-4 15,0-3-14-15,0-4-12 0,-1-3-33 16,1-5-33-16,-1-3-43 0,-4-3-76 0,1-4-84 16,-3 0-231-16,0-5-390 0,-4 2 165 15</inkml:trace>
  <inkml:trace contextRef="#ctx0" brushRef="#br0" timeOffset="435110.8964">4717 14578 614 0,'0'0'477'0,"0"0"-211"16,0 0-57-16,0 0-29 0,0 0-30 0,0 0-32 15,0 0-47-15,0 0-21 0,0 0-18 0,0 0-18 16,0 0-14-16,0 0-18 0,138-98-18 0,-109 91-21 16,0 0-27-16,-3 2-34 0,1 0-48 15,-1 0-42-15,-1 2-45 0,-1 0-35 0,-4 2 3 16,-2 1 21-16,-2 0 60 0,-4 0 64 0,-2 0 80 16,-4 0 60-16,-3 1 51 0,-2 2 74 0,-1-1 78 15,0 3 58-15,-4 2 41 0,-2 2 19 16,-5 2-29-16,-3 2-44 0,-1 1-43 15,-1 2-34-15,0 2-20 0,-2 1-12 0,3 1-20 16,-1 2-17-16,5 0-23 0,-1 0-25 0,3 2-16 16,0-2-17-16,7 0-8 0,-1-4-8 0,3 0-2 15,1-6-2-15,5-1-2 0,3-5 10 0,2-3 1 16,3-3 7-16,1 0 4 0,1-5-9 0,0-2 2 16,-1-3-6-16,0-1 0 0,-2-3 4 15,-3 0-2-15,-1 0 3 0,-2 0-3 0,-5 3 3 16,1 0 1-16,-2 2 2 0,-1 2 4 0,0 2-1 15,0 1 4-15,-1 3-2 0,-1-1-8 16,1 2 0-16,1 0-14 0,0 0-4 0,0 0 1 16,0 5-4-16,0 2 7 0,0 0 1 0,0 1 1 0,6 2 2 15,-2-1-1-15,4 0 1 0,2 1-3 16,0-1 2-16,0 1-1 0,2-2 3 16,2-1 1-16,1-3-5 0,-3-2 3 0,5-2-1 0,-3 0 2 15,1-7 7-15,-1-2-2 16,-1 0 2-16,-1-2-1 0,-2-1-1 0,0-1 1 0,-3-3-1 15,1 0 3-15,-3-1-8 0,-1-3 7 0,-2 0-1 16,-1-3-6-16,-1-1 11 0,0-2-12 0,0 1 2 16,-2-3-1-16,-2-2-6 0,-1 0 5 15,0-4-4-15,0-2 1 0,1-2 1 0,-1-2 0 16,2-1 1-16,2 0-3 0,-2 2 6 0,0 5-7 16,1 1 4-16,1 6 3 0,-3 6-9 15,0 4 10-15,3 6 0 0,-1 5-1 0,0 2 5 16,1 4-12-16,1 0-10 0,0 4-4 0,0 6 1 15,0 7 6-15,0 6 7 0,0 7 6 16,0 6-8-16,0 5 6 0,-2 4-3 0,2 3-4 16,-2 2 9-16,2-2-10 0,0-2 3 0,2-2-4 15,3-3-10-15,-2-2 1 0,2-5-13 0,0-3-10 16,3-3-15-16,-1-5-30 0,-1-3-30 0,2-4-39 16,1-4-45-16,-1-4-50 0,-2-7-61 0,2-1-167 15,-4-1-350-15,-2-3 78 0</inkml:trace>
  <inkml:trace contextRef="#ctx0" brushRef="#br0" timeOffset="435360.87">5239 14365 1040 0,'0'0'333'0,"0"0"-75"0,0 0-29 16,0 0-33-16,0 0-30 0,0 0-22 0,0 0-24 16,0 0-8-16,0 0-16 0,0 0-17 0,0 0-11 15,0 0-11-15,127-31-3 0,-102 36-8 16,-3 1-1-16,-1 4-4 0,2 3-8 0,-5 1 0 15,-1 4-8-15,-1 1-5 0,-3 4-5 0,-4 1-8 16,-3 1 3-16,0 2-9 0,-4-1 3 16,-1 0-3-16,0-2-6 0,1-2-6 0,0-1-16 15,1-6-18-15,0-3-24 0,4-4-24 0,-4-2-27 16,3-5-31-16,-3-1-51 0,1-2-82 0,0-6-187 16,-3 1-378-16,0 1-57 0</inkml:trace>
  <inkml:trace contextRef="#ctx0" brushRef="#br0" timeOffset="435479.0634">5579 14286 952 0,'0'0'310'16,"0"0"-128"-16,0 0-45 0,0 0-38 0,0 0-36 15,0 0-42-15,0 0-55 0,0 0-105 16,0 0-294-16,0 0-725 0</inkml:trace>
  <inkml:trace contextRef="#ctx0" brushRef="#br0" timeOffset="435980.2696">5861 14282 1781 0,'0'0'147'0,"0"0"-50"16,0 0 27-16,0 0 25 0,0 0 4 15,0 0-12-15,-47 126-30 0,47-102-33 16,0-1-27-16,2 1-26 0,2-3-14 0,4-3-7 15,1-2-3-15,-2-5 3 0,2-3 0 0,-2-2 2 16,2-3 1-16,-1-3 4 0,-3 0 5 0,2-3 0 16,-4-4 2-16,4-2-5 0,-5-2-3 15,1-5-1-15,-3 1-1 0,0-4 3 0,-2 1 0 16,-1-1 4-16,-4 2-2 0,3 0-3 0,-3 0 2 16,4 0-1-16,-3 3 4 15,3 1 1-15,3 2-1 0,0 0-2 0,0 3-3 0,0 2-1 16,2 1-3-16,5 2-3 0,-1 0-3 0,1 3-5 15,6 0 1-15,-2 0 1 0,4 4 3 16,-3 1 3-16,3 1-3 0,-2 2 1 0,-2 2-3 0,1-1-1 16,-3 2 4-16,0-1-2 0,-1 1 2 15,-3 1-2-15,1 0-3 0,-5-3 0 0,2-3 1 16,0-1 3-16,-1-3 2 0,0-2 7 0,-1 0 6 16,4 0 0-16,1-5 2 0,3-4-6 0,2-2-4 15,3 1 3-15,-1-1-4 0,-1 3 4 16,0 0 0-16,-1 3 5 0,2 0 5 0,-3 2 2 15,0 3-1-15,3 0-3 0,-3 0-3 0,0 2-2 16,2 3 0-16,-2-1 2 0,0 2-8 0,0 2-1 16,-1-1-5-16,-1 1-8 0,0 1 2 15,-1 1-12-15,-1-1-11 0,-2 0-18 0,-1 0-51 0,2 0-84 16,-5 0-109-16,0-2-274 16,0-2-1066-16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3-02-19T13:12:37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874 2191 0 0,'0'0'0'0,"0"0"62"16,0 0 214-16,0 0-4 0,0 0-1 0,0 0-22 15,0 0-41-15,0 0-41 0,0 0-29 16,0 0-37-16,0 0-22 0,0 0-19 0,-13 4-11 16,13-4-10-16,0 0-4 0,4 0 12 0,-1 1 19 15,5 1 15-15,3-2 11 0,2 0-5 0,6 1-16 16,5-1-10-16,6 0-10 0,6 0-7 0,2 0 1 16,5 0 3-16,12-1-4 0,13-4-3 15,6 1-18-15,1-1-8 0,-16 2-2 0,-10 0 0 16,-8 2 7-16,-3 0 1 0,-7 0-7 15,-1 0 1-15,-3 0 0 0,-4 0 0 0,-3 0-1 16,-5 1-4-16,0 0-1 0,-6 0-5 16,-4 0 3-16,1-1 1 0,-4 1-1 0,-1 0 2 0,0 0-3 15,-1 0 0-15,2 0 1 0,-2 0-2 0,0 0 2 16,0 0 0-16,0 0-1 0,0 0-1 16,0 0-5-16,0-1-2 0,0 1-6 0,0-2-14 15,0 0-28-15,0-1-28 0,0-2-31 0,0 1-31 16,-2 0-44-16,0-3-99 0,0 3-169 15,-2 1-304-15,2-1-225 0</inkml:trace>
  <inkml:trace contextRef="#ctx0" brushRef="#br0" timeOffset="272.7527">1558 1899 0 0,'0'0'536'16,"0"0"-268"-16,0 0-76 0,0 0 6 0,0 0 46 0,0 0 31 15,0 0-21-15,0 0-38 0,0 0-47 0,0 0-35 16,0 0-29-16,0 0-20 0,129 78-15 16,-109-60-8-16,1 0-9 0,-3 0-12 0,-2 2-1 15,-1-2-6-15,-2 1-7 0,-6-2-3 16,0 0-8-16,-6 2-1 0,-1 0-1 0,0 1-2 16,-6-1 2-16,-4 1 1 0,-5-2-5 0,-1 1 1 15,-4-2-4-15,-2-1-3 0,-2-1 1 16,2-1-4-16,1-2-2 0,0-2-8 0,2-1-11 0,1-2-19 15,3-1-28-15,-1-2-45 0,2 0-77 16,-1-3-140-16,2 0-231 0,5 0-480 0,5-1 255 16</inkml:trace>
  <inkml:trace contextRef="#ctx0" brushRef="#br0" timeOffset="2566.0762">2464 1938 0 0,'0'0'0'0,"0"0"0"0,0 0 0 16,0 0 19-16,0 0 183 0,0 0-32 0,0 0-17 15,0 0-7-15,0 0-6 0,0 0 8 0,0 0 3 16,0 0-5-16,0 0-11 0,0 0-11 15,-14 46-16-15,8-41-5 0,3 0-6 0,-2 0-11 16,1-1-6-16,-2 1-19 0,1 1-10 0,-4-3-9 16,3 2-14-16,-1-1 2 0,-2-2-8 15,-1 1-3-15,0-2-2 0,0 2-1 0,-2-3 0 0,0 0 2 16,2 0 4-16,-1 0-2 0,4-4 3 16,-1 3 1-16,0-4-6 0,5 0 5 0,0 0-6 15,-2-2 3-15,4 1-2 0,-1-1-3 0,-1-3-2 16,2 1-7-16,-1-2-1 0,2 1-4 0,0-1 1 15,0-2-1-15,3 2-3 0,2-3 4 16,-1-1-1-16,1 0 0 0,1-1 6 0,0 0-3 16,1 0 3-16,-3 0 1 0,3 0-2 0,-4 3-1 15,4-2-3-15,-4 1 3 0,3 0 0 16,-4 2 4-16,0 1 3 0,-1 1 2 0,1 3 6 16,0-1 0-16,-2 4 8 0,0 1 1 0,1 1-4 15,-1 0 3-15,1 1-6 0,-1 1-3 0,0 0-2 16,1-2-9-16,-1 2-2 0,0 0-6 15,0 0-3-15,0 0-6 0,0 0-5 0,0 2 5 16,1-1-4-16,0 4 11 0,5 1 6 0,-3 2-2 16,1 1 8-16,1 1-8 0,-2 1 2 0,3 1-2 15,-3 0-3-15,4-2 2 0,-4 2-3 0,1-2 1 16,0 2 3-16,-1-2-2 0,2 3 2 16,-1-2-1-16,-1 1 2 0,2 2-3 0,-3-2 1 15,-1 2 2-15,2 0-4 0,0 0 3 0,-2 1-2 16,0 0 0-16,0 2 1 0,0 0 0 0,-1 5 3 15,0 1-1-15,0 5 2 0,0 0 1 16,0 2 0-16,0 0-4 0,0-1-1 0,0-1 0 16,-2-2-1-16,0-1 2 0,-3 1 0 0,3-3-2 15,0-3 2-15,-3 0 1 0,2-4 2 16,0-3-1-16,-2-4 3 0,4-3 5 0,-2-1 14 16,-1-2 19-16,1-1 19 0,1-1 9 0,-4-1-3 15,2 0-9-15,-4 0-14 0,3-3-7 0,-4-3-10 16,-1-1-7-16,0-1-7 0,0-1-5 15,-1 1-2-15,2-1 0 0,1 0-1 0,-1 0-2 16,4 1 0-16,-1 0-2 0,2 1-4 0,-2-2 1 16,5 2-5-16,-1 2-6 0,1-1-16 0,1 1-30 15,0 2-41-15,0-1-53 0,0 2-68 0,2 0-116 16,4-1-173-16,0 2-434 0,-1 0-180 0</inkml:trace>
  <inkml:trace contextRef="#ctx0" brushRef="#br0" timeOffset="3732.6159">2705 1991 1087 0,'0'0'269'0,"0"0"-79"0,0 0-6 0,0 0 3 16,0 0-5-16,0 0-33 0,0 0-43 0,0 0-32 15,0 0-27-15,0 0-18 0,0 0-11 0,-117 119-13 16,112-98-4-16,1 3 1 0,2-4 0 15,2 1 0-15,2-3-6 0,5-1-3 0,1-3-2 16,3-3 1-16,0-3 7 0,2-2 8 0,3-5 8 16,-1-1 9-16,2-1 2 0,3-6-2 0,-1-4-4 15,1-2-4-15,-2-1 0 0,0-2 2 0,-1-4-1 16,-3 0 0-16,0-3-1 0,-1-2-1 16,-4-1 4-16,0-1-1 0,-1-2-1 0,-4-2-5 15,2 0-6-15,-4-2-2 0,0-1 1 16,-2 0-2-16,0-2-2 0,2 1 0 0,-2-1-2 0,0 0 2 15,0 3 2-15,0-1 5 0,0 7 5 0,-2 3 2 16,-1 5 2-16,-1 7 3 0,1 3-2 16,0 4 4-16,0 2-5 0,2 2-14 0,-1 1-12 15,1 4-10-15,-2 6 0 0,-4 6 8 0,3 7 9 16,-3 7 6-16,0 7-1 0,1 2 2 0,1 5-2 16,2 2-1-16,0 1 2 15,3 1-1-15,0-1 3 0,4-2-5 0,6-5-3 16,1-2-6-16,4-6 2 0,0-5 4 0,3-3 3 0,1-6 6 15,1-5-4-15,0-5 0 0,1-4 3 16,2-4 0-16,-2 0 7 0,-1-8 4 0,1-2 0 16,-3-4-1-16,-3-1 3 0,-2-3 2 0,-4-2 1 15,-3 1 8-15,0-3-7 0,-4 0-5 0,-2 0-3 16,0 0-7-16,-4 2 3 0,-3 1-2 16,-4 3 0-16,-2 2-5 0,-1 2-2 0,2 4-1 0,-2 2 4 15,-1 2-3-15,4 3 0 16,-2 1-4-16,4 0-8 0,0 6-1 0,0 2 2 0,5 2 2 15,-2 4 1-15,3 1 2 0,2 2-1 16,1 1-3-16,0 3 4 0,0 2 1 0,4 0-2 0,5 2 2 16,1-2-5-16,0 1-3 0,2-2 1 15,2-5 2-15,1-3-1 0,1-5 4 0,0-3 3 16,1-5 5-16,0-1 8 0,-1-1 1 0,1-7 7 16,-3-3 2-16,3-2 0 0,-3 0 4 15,-2-3-7-15,0-2-4 0,0 1 0 0,-4 2 4 16,-1-1-5-16,1 1 1 0,-3 4-4 0,0 1-9 15,-3 3 1-15,2 3-3 0,-1 2-1 0,-2 2-5 16,-1 0-10-16,2 0-1 0,0 4 1 16,0 4 4-16,3 2 11 0,-2 0 2 0,2 3-8 15,-2 1 1-15,-1 1 1 0,1-1-1 0,0 1 9 16,-2-1 4-16,-1 0-5 0,0-3-2 16,1-1-1-16,-1-1-6 0,0-2 7 0,0-4 3 0,0-2 5 15,0-1 14-15,0 0 9 0,1-1 6 16,1-5-5-16,0-3-10 0,1-4-11 0,-1-1-8 15,1-3-2-15,2-1-3 0,-2 1 1 0,5 3 3 16,-3 1-2-16,2 1 1 0,-1 3-9 16,0 3-10-16,1 1-3 0,-3 3-8 0,2 1 1 15,-2 1-5-15,2 2-1 0,-1 5 2 0,2 3 2 16,-3 3-1-16,1 2 5 0,-1 2 7 0,1 1 1 16,-1 1 9-16,2 1 0 0,-1-1-1 15,1-1 0-15,2 2 2 0,-2-2 1 0,4-2 5 16,-2-3 0-16,4-3-1 0,0-2 2 0,-1-4 4 15,3-1 6-15,-3-3 7 0,0-2 4 0,2-4-1 16,-1-2 3-16,-1-2 1 0,1-2 1 0,-1-3 3 16,0 1-3-16,-1-4-1 0,0 0-2 15,0-1-3-15,-2 0 4 0,-2-3-2 0,0 0 1 16,-2-1 4-16,2 0-2 0,-2-2-4 0,-2-3-3 16,2-1-7-16,-2-3-5 0,1-1-3 15,-1-2-5-15,2-1-6 0,-1 1 4 0,1-1 4 16,0 2 3-16,-1 0 7 0,-1 4-7 0,1 3-1 15,-3 5 6-15,0 6 0 0,0 6 4 0,0 5 2 16,0 1-11-16,0 4-12 0,0 0-19 0,0 0-23 16,0 8 5-16,0 6 18 0,-1 7 14 15,-2 9 21-15,2 4 1 0,-1 5-8 16,2 2 4-16,0 3 2 0,0-1-1 0,0 1 2 0,4-1-1 16,2 1-3-16,1-3 3 0,0-2-7 15,4-1 0-15,-1-4-9 0,3-4-31 0,0-6-27 0,-1-4-40 16,1-6-147-16,-1-6-216 0,-5-5-463 15,0-2-294-15</inkml:trace>
  <inkml:trace contextRef="#ctx0" brushRef="#br0" timeOffset="3963.4612">3626 1905 0 0,'0'0'253'16,"0"0"-26"-16,0 0 27 0,0 0 45 15,0 0 8-15,0 0-35 0,0 0-64 0,130 18-57 16,-114-5-36-16,-1 2-39 0,-1 3-15 0,-1 2-12 16,-4 0-6-16,0 2-8 0,-2 2-11 0,1-2-5 15,-3 0-5-15,0 1-2 0,-1-3-3 0,1 1-11 16,1-6-40-16,0-3-98 0,1-4-156 16,-2-3-290-16,-1-3-448 0</inkml:trace>
  <inkml:trace contextRef="#ctx0" brushRef="#br0" timeOffset="4092.9624">3889 1820 1603 0,'0'0'123'16,"0"0"-77"-16,0 0-24 0,0 0-38 0,0 0-55 16,0 0-103-16,0 0-270 0,0 0-598 15</inkml:trace>
  <inkml:trace contextRef="#ctx0" brushRef="#br0" timeOffset="4728.623">4025 2145 526 0,'0'0'631'0,"0"0"-398"0,0 0 6 0,0 0 35 15,0 0-14-15,0 0-41 0,0 0-52 0,116-109-48 16,-101 89-32-16,-4 0-17 0,0-3-12 0,-2-2-8 16,-2 0-6-16,-2 0-4 0,-2-3-7 0,0 0-11 15,-3 0 2-15,0-1-5 0,0-2-7 16,0 0-5-16,-2-3-5 0,1 0-6 0,1-2 4 16,-3 2 4-16,2-1-5 0,-2 3 3 0,2 2-4 15,0 2 3-15,0 3-5 0,1 3 6 0,0 5 2 16,0 3-3-16,-2 4 10 0,2 3-3 15,-1 4-4-15,1 1-2 0,-1 2-12 0,1 0-9 16,-1 0-16-16,-1 4 0 0,0 5 6 0,-1 3 9 16,-2 8 18-16,1 5-1 0,-1 3 7 0,0 4-2 15,0 6-2-15,-2 5 7 0,-3 4-4 16,2 6 4-16,-2 2 2 0,-1 5-4 0,2 3 3 0,4 4-1 16,0 2-5-16,3 1 1 15,1 0-2-15,1-1-2 0,0-3 2 0,1-1-1 0,3-3 0 16,3-3-1-16,1-6-1 0,2-6-5 0,0-8-4 15,1-7-11-15,2-6-10 0,-3-9-2 16,0-8-6-16,-2-7 15 0,-1-2 12 16,-2-11 4-16,1-6-3 0,-2-9-24 0,0-2-12 0,-2-4-6 15,-2-2 6-15,0-2 17 0,-6-2 15 16,1-1 12-16,-2 4 6 0,0-2 1 0,1 1 0 16,0 4 3-16,1 0 3 0,1 4 3 0,3 2-2 15,-2 2-2-15,3 0-4 0,0 1-1 0,0 1 0 16,5 1 9-16,3 2-1 0,4 0 2 15,2 1 4-15,3 2-13 0,2 1 10 0,3 2-4 16,2 3 1-16,1 4 8 0,-4 3-1 0,3 3 3 16,-2 0-1-16,-2 0-4 0,-3 6-2 0,1 0-3 15,-5 4-1-15,1 0-2 0,-3 2-2 0,-1 1-2 16,-1 1-5-16,-3 2-6 16,-1 2 1-16,-1 0 0 0,0 2-2 0,-3-1-4 0,0-1-14 15,1 0-43-15,-2-4-67 0,1-5-85 0,0-4-130 16,1-2-233-16,1-2-662 0</inkml:trace>
  <inkml:trace contextRef="#ctx0" brushRef="#br0" timeOffset="4892.0231">4484 1757 1615 0,'0'0'272'0,"0"0"-125"15,0 0-19-15,0 0 2 0,0 0-22 16,0 0-41-16,0 0-51 0,0 0-52 0,0 0-46 15,0 0-72-15,0 0-162 0,0 0-284 0,0 0-695 16</inkml:trace>
  <inkml:trace contextRef="#ctx0" brushRef="#br0" timeOffset="5813.1654">4625 2105 947 0,'0'0'376'0,"0"0"-127"16,0 0 18-16,0 0 25 0,0 0-11 0,0 0-46 16,0 0-68-16,126-103-55 0,-114 89-36 0,-3-1-18 15,-1-1-15-15,-6 1-1 0,0 1-3 16,-2 0-8-16,0 2-2 0,-3 1-11 0,-2 3-8 0,-2 0-5 16,-1 2-8-16,-2 1-2 0,0 3-4 15,0 2-4-15,-1 0 1 0,1 2-4 0,0 7 5 16,-1 2 4-16,1 3 2 0,0 3 0 15,0 3-1-15,2 2 1 0,4 2-4 0,2 1 1 16,1 0-4-16,1 2-4 0,3-3 0 0,5-1-5 16,6-5 0-16,-1-2 3 0,6 0 4 0,0-7 11 15,3-1 5-15,2-4 4 0,-2-2 2 0,2-2-1 16,-3 0 4-16,1-5 0 0,-4-4 4 16,1-3-2-16,-5-2 2 0,1-1 0 0,-2-1-10 15,-3-2 7-15,0-1-5 0,-1-1 0 0,-3 0 4 16,0-1-3-16,-1 2 0 0,0-1-3 0,-4 3 0 15,1 2-2-15,-2 3 0 0,0 1 1 16,0 4-3-16,0 2 0 0,0 2-3 0,-1 1-7 0,1 0-7 16,-1 2-18-16,0 0-26 0,1 3 2 15,-3 4 6-15,-2 3 18 0,1 2 27 0,-2 2 1 16,2 1 3-16,-2 1 1 0,3 0 2 16,2 0-1-16,-2-1-3 0,3-2-8 0,0 0 0 15,0-1 1-15,1-3-3 0,2-1 8 0,0-1 1 16,3-1 0-16,-4-2 6 0,3 0-2 0,0-1 3 15,-3 0 1-15,2-1 0 0,0 0 5 0,-2-1-1 16,3 1 3-16,-2-1-2 0,2-1 2 16,-1 0-2-16,0 0-2 0,2 0 6 0,-4 0-7 15,2 0 0-15,0 0 0 0,-2 0-7 0,0 0 4 16,2 0-2-16,0 0 0 0,-2 0 4 16,2 0-4-16,-1 0 1 0,-1 0-1 0,2 0-1 15,-2 0 0-15,1 0-1 0,-1 0 2 0,2 0-5 16,-1 0 7-16,-1 0-1 0,0 0 0 15,0 0 5-15,0 0-6 0,1 0 3 0,-2 0 1 16,1 0-3-16,1 0 4 0,1 0 3 0,-2 0 1 16,2 0 6-16,0 0 2 0,-1 0 1 0,2-3-1 15,-2 0 3-15,2 0-7 0,0-2 0 16,-1-1-3-16,1-2-7 0,2 0 6 0,-2-2-3 16,1-1 7-16,-1-1 3 0,2-2-4 0,-3-1 4 15,1-2-10-15,-2-1 2 0,-2-2-1 0,0-1-3 16,-1-1-4-16,0-1-6 0,0-3 6 0,0 0-3 15,-1-3 1-15,0 0 4 0,-3-1-11 16,1-3-1-16,-1 0 0 0,1-3-9 0,-1-1 3 0,1 2 0 16,2 0 3-16,-1 3 2 0,1 3 9 15,1 4 5-15,0 3-3 0,0 6 11 0,0 3-9 16,0 6-2-16,0 4 5 0,0 0-15 0,0 3-3 16,0 0-24-16,0 0-14 0,0 6 11 15,0 6 6-15,0 4 24 0,0 4 18 0,-1 7-2 16,1 3 5-16,-2 5 2 0,0 5 5 0,1 3 2 15,0 2 7-15,-2 3-1 0,2-3-7 16,-1-3-1-16,2-2-10 0,0-3-1 0,3-5 1 16,3-4-6-16,2-4 9 0,2-4-3 0,3-1 2 15,1-6 3-15,1 0-7 0,3-4-19 0,0-3-28 16,5-3-59-16,-2-3-129 0,-2 0-269 16,-8 0-1119-16</inkml:trace>
  <inkml:trace contextRef="#ctx0" brushRef="#br0" timeOffset="6470.7981">4986 1860 662 0,'0'0'159'0,"0"0"-67"0,0 0-18 16,0 0 5-16,0 0-10 0,0 0-37 0,0 0-34 15,0 0-41-15,0 0-53 0,0 0-86 0,0 0-154 16,0 0-172-16,0 0 508 0</inkml:trace>
  <inkml:trace contextRef="#ctx0" brushRef="#br0" timeOffset="7616.6317">5051 1881 0 0,'0'0'0'16,"0"0"218"-16,0 0 150 0,0 0-90 15,0 0-85-15,0 0-63 0,0 0-48 0,0 0-24 0,0 0-14 16,0 0-7-16,0 0-7 0,0 0-6 16,0 0-8-16,0 0-3 0,-39 1-5 0,37 0 0 15,-2-1 2-15,2 0 4 0,-1 0 6 0,1 0 1 16,-1 0 0-16,2 0 2 0,1 0-4 15,0 0 5-15,0 0 5 0,0 0 2 0,0 0 9 16,0 0 16-16,0 0 17 0,0 0 19 0,0 0 14 16,0 0 4-16,1 0-2 0,0 0-9 15,1-1-24-15,-1 0-12 0,2 0-12 0,-2-3-6 0,1 1 10 16,2-1-2-16,-2-1-4 0,1 1 1 16,2 1-5-16,0-3-5 0,-2 1-5 0,5-1-8 15,-3 1-9-15,0 1-3 0,1 0-6 0,-1-1 0 16,0 2 0-16,0-1-5 0,-1 2-3 0,0-1-3 15,-3 2-6-15,1 0 5 0,1 1-3 16,-2-1-3-16,-1 1-6 0,1 0-12 0,-1 0-9 16,0 0-14-16,0 0-10 0,2 0-14 0,-1 0-23 15,0 0-29-15,1 0-30 0,0 0-18 16,0 0 6-16,0 0 28 0,-1 1 50 0,-1-1 38 16,0 0 32-16,0 0 21 0,0 0 5 0,0 0 7 15,0 0 9-15,0 0 10 0,0 0 11 0,0 0 7 16,0 0 4-16,0 0 3 0,0 1 8 15,-1-1-2-15,-1 0-3 0,0 1-6 0,0-1-21 16,0 2-6-16,1-1-2 0,-3 1-4 0,-1 0 5 16,0 2-4-16,-2-2-2 0,2 2-1 0,0 0-2 15,-3 0 1-15,3 1 1 0,-1 0-3 0,-2-1-6 16,4 1-1-16,-2-1-4 0,3 0-3 0,0-2 4 16,-1 2-6-16,3-3-6 15,0 1-3-15,-1 0-19 0,2-1-31 0,0 0-71 16,0-1-131-16,0 0-218 0,0 0-408 0,0 0 188 0</inkml:trace>
  <inkml:trace contextRef="#ctx0" brushRef="#br0" timeOffset="9207.3374">5676 1827 1382 0,'0'0'318'0,"0"0"-98"0,0 0-24 0,0 0-8 0,0 0-15 15,0 0-29-15,0 0-31 0,0 0-33 16,0 0-26-16,0 0-15 0,0 0-8 0,0 0-7 15,0 0-3-15,0 0-11 0,97-35-7 0,-83 35 0 16,-4 7-6-16,3 1 3 16,0 1-2-16,-3 2-2 0,0 1 0 0,-3 3-2 0,1 1 2 15,-3 2 4-15,1 1 0 0,-5 0 2 0,1 0-2 16,-2 0-1-16,0 1 1 0,0-1 1 16,0 0 1-16,0-3-7 0,-1-2-1 15,0-4-1-15,0-2 0 0,1-2 9 0,0-2 0 0,0-3 9 16,0-1 8-16,0 0 17 0,0 0 15 0,0 0 12 15,0 0 4-15,0-6-19 0,0-4-7 16,0 1-21-16,0-3-10 0,0-2 0 0,0-1-11 16,3-1 3-16,2-1-3 0,-1-1-5 0,3 0 4 15,-1-1-2-15,2 0-2 0,0-1 2 0,2 1-4 16,1-1-4-16,0 4-1 0,0 3-2 16,1 1 1-16,-5 4 3 0,1 2 0 0,-5 3-4 15,2 1-9-15,-2 2-8 0,-1 0-6 16,1 2 1-16,0 3-1 0,-1 5 12 0,0 1 5 0,1 3 5 15,0 3 11-15,-1 2-2 0,0-1 7 0,1 2 2 16,3 1-1-16,-1-2 1 0,1 0-2 0,2 0 0 16,2-1 3-16,3-5-1 0,0 0 3 15,2-4-1-15,0-3 3 0,2 1-6 0,2-4 4 16,1 0 2-16,2-3 4 0,0 0 12 0,1-3-5 16,0-1 1-16,-3-3-2 0,-3-2-4 15,-1-1 5-15,-2 0 2 0,0-3-1 0,-4-1-1 16,0-2-2-16,0 0-3 0,-5-2-4 15,3-2 1-15,-3-1-3 0,-1 1-4 0,-3-1-3 16,0 1 3-16,-1 2 2 0,0-1 1 16,-2 3 3-16,-5 0-6 0,2 4-2 0,-3 1 0 0,-2 2-1 15,1 3 4-15,3 0-2 0,0 3-5 16,-2 1-2-16,4 2-7 0,-3 0-3 0,-2 6 2 16,1 4 0-16,-3 3 3 0,3 3 3 0,1 2-1 15,-1 3-1-15,3 1 1 0,2 1 4 0,2 0 1 16,1-1 1-16,6 2-3 0,2-2-3 15,3-3 1-15,2 1 9 0,1-3 1 0,2-2-2 0,-1-2-3 16,4-4 0-16,0-2 4 0,1-3 8 16,1-1 7-16,4-3-2 0,0 0 0 0,-2 0-6 15,3-6 0-15,-4 0 1 0,-1-4 2 16,0 0 4-16,-3-2 1 0,-3-2-3 0,0-1-1 0,-3-2-3 16,-2-3-1-16,0 0 1 0,0-3-3 0,-6 2-3 15,2 1-3-15,-5 0-3 0,-1 1-1 16,0 2 8-16,0 2-1 0,-3 2 3 0,-4 2 1 15,1 3-9-15,1 2 0 0,-2 1 3 16,4 3-5-16,-2 1 0 0,1 1-6 0,1 0-8 16,-5 6-3-16,0 3 2 0,1 3 4 0,-4 3 7 15,3 4 1-15,-1 2 3 0,1 3 0 0,0 2 2 16,5 0-2-16,3 2 1 0,0-3-4 16,0 0-8-16,9-3 5 0,-2-3-3 0,1-1 4 15,2-6 6-15,3-1-5 0,0-2 5 0,-1-4 6 0,3 0 3 16,2-3 8-16,1-2 0 0,3 0 1 15,0-6 1-15,-1-2 1 0,1-3-5 16,0-2-3-16,-2 0-1 0,0-4-3 0,-5 0-1 16,3-3-1-16,-5 3-4 0,2-4-1 0,0 0 0 15,-2-1 0-15,-1 1-2 0,-1 0 0 16,1 5-2-16,-3-1 1 0,-1 6 2 0,-4 0 0 0,0 4 4 16,0 3-3-16,-3 1-6 0,0 1-8 0,0 2-24 15,0 0-31-15,0 2 1 0,-4 6 6 16,1 3 20-16,-4 5 30 0,3 3 3 15,-2 2-1-15,4 1-3 0,-2 0-3 0,0 3-6 0,4-1-13 16,0-2-17-16,0-1-7 0,6-3 1 0,3-4 12 16,2-2 23-16,2-5 14 0,4-3 9 15,-2-2 10-15,3-2 6 0,0 0 5 0,-3-8 2 16,3-2 4-16,-1-3 0 0,-3-1 4 0,2-4 5 16,-2-3-3-16,-3 0-1 0,1-3-2 15,-2-3-3-15,0 0 6 0,-2-3-3 0,1-2 0 16,-5-1-6-16,1-4-7 0,-3-2 0 0,-1-3-4 15,0-2-1-15,3-1-1 0,-2-1-3 16,0 0 3-16,-1 0-5 0,3 6 4 0,-1 6-5 16,-2 7 13-16,-1 5 7 0,0 1 4 0,0 0 11 15,0 2-6-15,0 1-3 0,-1 3-4 0,0 1-11 16,-3 4-18-16,1 6-30 0,2 2 0 0,-5 4-4 16,0 13 9-16,-8 12 18 0,0 10-4 0,1 7 8 15,-3 2-1-15,6 4 3 0,1 0 6 0,-1 4-4 16,4 1 2-16,0 1 3 0,3-4-6 15,3-4 1-15,2-7-8 0,7-6-2 16,2-6 1-16,6-7 3 0,-1-3 8 0,3-5 0 16,2-5 6-16,-2-3-5 0,2-5 4 0,0-1 4 15,-1-2-2-15,1-8 3 0,1-2-3 0,-3-2-2 16,1-1 7-16,-1-2-4 0,-3 0 6 0,-2 2-3 16,-1 3-3-16,2 0-3 0,-4 3-6 0,-2 3 3 15,-1 3-5-15,-2 2 3 0,0 1 0 0,-3 0-2 16,3 1 4-16,-3 5-4 0,-1 1 1 15,0 3 4-15,3 1-5 0,-4 2 9 0,-1 2 1 16,0 0-3-16,0 1 5 0,-2 0-4 0,-5-1 2 16,3 2 2-16,-2-5 1 0,-3 3-2 0,3-1-3 15,-2-2 2-15,-1-1-5 0,1-3 3 16,-2-3-6-16,5-2-6 0,-1 0 1 0,2-3-10 16,-1 0-6-16,4-3-33 0,0-2-87 15,1-4-154-15,0 1-516 0,1 1-848 0</inkml:trace>
  <inkml:trace contextRef="#ctx0" brushRef="#br0" timeOffset="9928.2562">8175 1675 1956 0,'0'0'70'0,"0"0"3"0,0 0 40 0,0 0 25 16,0 0-2-16,0 0-26 0,-115 108-25 0,100-88-20 15,3 4-13-15,3-2-7 0,3 2-20 0,1-5-7 16,5 1 3-16,0-5-1 0,8-5 23 0,2-2 10 16,1-4 6-16,3-1 8 0,2-3-14 15,3-3-8-15,0-4-14 0,2-5-10 0,-1-3-6 16,-4-2-4-16,1-3 0 0,-6 1-3 0,-3-2 1 16,-5 0-5-16,-3 0-7 0,0 2 4 15,-2 2-10-15,-6 2 2 16,-1 2 5-16,-2 1-6 0,1 5 4 0,-1-1 0 0,1 2-3 0,1 3 1 15,4 2-5-15,-1 1-3 0,2 0-9 0,-1 5 1 16,3 3-5-16,1 2 0 0,1 2 6 16,0 2-8-16,4 1 6 0,5-1-3 0,6-2 0 15,0-2 9-15,4-2 3 0,2-2 14 0,-1-5 11 16,1-1 5-16,1-2 8 0,-1-5-1 0,-2-2 3 16,-1-3 0-16,0-1 3 0,-5-3-1 0,-2-3-6 15,0-1 6-15,-3-3-8 0,-1-3 0 0,-4 0 2 16,-1-4-11-16,-1-1 1 0,-1-1-3 15,0 0-6-15,-1-2 7 0,-1 0-6 0,-1 0 1 16,-1 0 0-16,2 0-3 0,1 6 1 0,-1 4 2 16,1 5 13-16,0 5 1 0,-2-1 10 0,1 3 0 15,2 1-12-15,-1 1-2 0,0 3-18 16,1 3-19-16,-1 3-18 0,0 1 1 0,-4 12 8 16,3 13 2-16,-2 12 19 0,-2 9-3 15,-2 9 3-15,3 4 15 0,-4 5-5 0,0 6 6 16,-3 4-5-16,-5 4 0 0,3 3 3 0,-4 3-6 15,-2 1 1-15,6 1-8 0,-2-1-17 0,5 1-9 16,1-6-17-16,1-4-8 0,5-5-16 0,4-12-10 16,0-9-1-16,7-14 9 0,7-9 29 0,1-10 29 15,1-8 28-15,-1-7 27 0,1-2 8 0,-4-13 2 16,1-6-5-16,0-7-6 0,-3-3 2 16,-5-4 4-16,-4-3 3 0,-1-3 1 15,0-1 4-15,-2-1 6 0,-6 0 8 0,4 2 2 0,-3 2-6 16,5 2-8-16,1 1-9 0,1 1-13 15,0-1-6-15,5 3-9 0,3 0-3 0,3 1-9 16,3-2-7-16,0 2-6 0,-1 0-18 0,6 2-11 16,0 1-26-16,4-1-42 0,5 3-49 0,1-2-97 15,3 2-163-15,-9 7-419 0,-6 6-756 0</inkml:trace>
  <inkml:trace contextRef="#ctx0" brushRef="#br0" timeOffset="12322.6166">9261 1849 1474 0,'0'0'251'0,"0"0"-68"0,0 0-6 0,0 0 17 16,0 0-6-16,0 0-38 0,0 0-42 15,0 0-27-15,82-124-13 0,-72 101-4 0,-3 1-4 0,-3-6-12 16,0 0-2-16,-1-1-4 0,-3-1-9 16,0-1-3-16,0 0-8 0,-5-1-8 0,1-1-1 15,-3-1-2-15,3 0-2 0,-3 3-3 16,5 4-1-16,0 4 9 0,1 2-5 0,-1-1 0 16,0 0-1-16,1 0-7 0,1 2 8 0,-1 0 0 15,1 4 8-15,-1 4-8 0,0 2-11 16,0 6-13-16,0 3-31 0,-1 1 13 0,-1 11 3 0,-1 10 17 15,-4 16 13-15,-1 14-9 0,-1 11 4 16,0 2-1-16,3 2 9 0,0 2 3 0,-1 5-4 16,-1 2 4-16,5 2-1 0,-2-2 1 0,2-1 1 15,-2-3-5-15,3-3-5 0,-4-4 1 0,5-4-1 16,-3-5 3-16,2-8 6 0,0-5-4 16,-3-12-2-16,4-5 0 0,0-9-4 0,1-7 11 15,-1-5 23-15,0-4 14 0,-1 0 20 0,2-11-5 16,-2-4-18-16,-3-8-12 0,2-5-19 0,-2-7-5 15,2-3 0-15,-3-2-2 0,6-4-3 0,1-1 11 16,0-1-2-16,1-1 0 0,9-1 1 16,1-2-14-16,2 2-3 0,4 1 1 0,1 6-6 15,-3 4 3-15,2 10 0 0,-5 8-6 0,-3 6-2 16,2 6-10-16,-4 6-4 0,2 1-3 16,0 5 3-16,2 6 5 0,0 5 3 0,1 4 2 15,-1 4 1-15,0 5 5 0,0 0 3 16,-1 4 4-16,0-2 4 0,4-1 0 0,2-4 1 0,3-2 4 15,2-5 1-15,1-5 1 0,5-2 4 0,-1-5-2 16,1-4 1-16,-2-3 1 0,0-2 7 16,-3-6-1-16,1-4 9 0,-2-1-4 0,-3-6-4 15,1 0 4-15,-1-4-6 0,-5-3 1 16,-1 0 0-16,0-4-3 0,-2-1 3 0,-3-3-2 16,2-2-1-16,-3-3 1 0,-2-5-3 0,0 0-4 15,0 0-4-15,-2-3-5 0,1-1-4 0,0 3 2 16,-1 4 2-16,0 6-2 0,-1 5 19 0,-1 7-5 15,0-1-1-15,0 2 7 0,-1 1-17 0,-2 2 10 16,-1 2-8-16,1 6-17 0,0 4-10 0,-3 5-6 16,1 2 10-16,-6 9 14 0,-4 13 14 15,-7 15-10-15,-4 10-4 0,0 7-4 0,2 3-2 16,7-3 15-16,4 1 4 0,2-1-2 0,4 1 6 16,1 0-6-16,4-4-1 0,2-5 2 15,2-4 0-15,8-5-2 0,4-6-4 0,2-5-2 0,4-4-2 16,1-5 6-16,5-3 4 0,-2-5 2 15,5-4 1-15,1-5-1 0,1 0-3 0,1-6 4 16,-1-5-1-16,2-3-1 0,-2-5 3 16,-3-1-5-16,0-3-1 0,-5-2 2 0,1-3 2 15,-2-2-1-15,-1-3 7 0,-3 0-6 16,-2 0-3-16,-2 1 0 0,-4 3-1 0,-4 6 9 0,-2 4 6 16,-2 4 2-16,-2 5 1 0,0 2 1 15,-3 3-4-15,0 3-3 0,-1 1 0 0,-2 1-14 16,-4 0-3-16,0 7 0 0,-6 5-9 0,-2 2 12 15,-3 8 3-15,1 0 3 0,-1 6 5 0,1 1-8 16,4 4-4-16,2-2 0 0,4-1-5 16,3-3 0-16,6-5-7 0,1-2-3 0,4-5 2 15,4-4 6-15,3 0 9 0,2-3 6 0,1-5 4 16,1 0 0-16,2-3 0 0,2-3-5 0,0-5 0 16,-2-1 4-16,0-4 4 0,0-1 0 15,-3-3 1-15,-1 0-3 0,0-2-1 0,-3 0 0 16,-3-1 1-16,0 1-1 0,1-1-4 0,-5 3-1 15,2-1-1-15,-3 5 5 0,-2 3 3 0,0 1 3 16,0 5 5-16,0 1-9 0,0 2-15 0,0 1-10 16,0 0-22-16,-1 5-3 0,0 3 7 0,-4 4 8 15,3 2 15-15,-3 4 7 16,1 0 4-16,2 2 0 0,1 0 4 0,1 2-2 0,0-3-4 16,2-1-4-16,5-2-8 0,-2-1 1 15,4-5 3-15,1 0 5 0,1-4 9 0,-2-2 1 16,-1-1 4-16,2-2 4 0,-1-1 4 0,1-1 3 15,1-5 0-15,0-2-2 0,0-3-5 0,1 0-2 16,-2-3 1-16,2 0 0 0,-1-2 0 16,-1 0-3-16,1 0-7 0,0 0 1 0,-1 0-1 15,-1 2 3-15,1 0 5 0,-3 4-4 0,-1-2-1 16,-2 6-2-16,-3 2-2 0,1 2 0 0,-1 2 1 16,-1 0-11-16,0 0-17 0,0 0-13 0,3 5 4 15,-1 1 3-15,0 4 19 0,4 3 13 16,-2 0-3-16,5 1 4 0,1-2-1 0,1 1 2 15,0-2-4-15,6 0 5 0,-1-3 0 0,2-1-2 16,2-2 0-16,-2-2-1 0,2 0 3 0,0-3 2 16,-4 0 7-16,1-1-3 0,-3-4-1 15,-1-2 1-15,-1-3-3 0,-2 0 5 0,1-2 5 16,-3-1-3-16,-2 0 2 0,0-3-4 0,-2 1-6 16,2-4 0-16,-2 2 0 0,1 0-1 0,-2-2 1 15,1 2-1-15,0 2-5 0,-2-1 2 0,2 4 1 16,1 2 0-16,-3 2 2 15,0 2-3-15,1 4-5 0,-3 2-6 0,1 0-18 0,0 0-8 16,0 5 3-16,1 5 0 0,4 5 13 0,-1 5 9 16,1 5 1-16,-1 6 5 0,0 2-1 15,-4 7 2-15,-1 0-4 0,0 3 0 0,-4 6 0 16,-3 2 4-16,-2 5 5 0,-1 2-4 0,0 0 4 16,-2 3-5-16,2-2-3 0,-4-2 7 15,1-3-3-15,-1 0 2 0,-3-5 1 0,-1-3-4 16,1-5 1-16,-5-6-4 0,3-5 3 0,-3-8 1 15,1-5-3-15,0-4 6 0,1-6 2 0,-3-5 8 16,3-2 8-16,4 0 4 0,0-6 3 0,3-4 1 16,-1-3-6-16,4-1 2 0,1-2-5 0,3-4-1 15,0-2 1-15,4-3-2 0,2-2-1 16,0-2-2-16,8-1 0 0,1 0-3 0,2 0 0 16,2-1-2-16,3 0-1 0,1 0 0 0,1-2-5 15,5-3 1-15,4-2 0 0,2-1-2 16,2-1 4-16,4-2-3 0,1-1 0 0,2 0-3 15,0-2-3-15,0 0 1 0,0-1-8 0,1 2 4 16,-2 1-7-16,-1-2-1 0,-2 4 5 0,-5 3-4 16,-2 3 6-16,-6 4 0 0,-5 5 3 15,-5 2 3-15,-3 4-1 0,-4 2 8 0,-4 3-7 16,0 1 4-16,0 4 2 0,-4 2-5 0,0 2 6 16,-2 3-9-16,2 2-5 0,-4 1-1 0,1 0-6 15,-4 4 8-15,-2 7 0 0,-3 5 7 16,2 2 2-16,-1 2-2 0,1 5 1 0,-1 0-3 15,2 4 2-15,2 0-2 0,0 4 3 0,2-3 0 16,4 0 1-16,0 0-1 0,4-6-4 16,1-3-1-16,0-2-1 0,6-4 4 0,1-2 7 0,-1-4 0 15,3-2 5-15,1-2 2 0,0-1 5 16,2-3 7-16,-2-1 8 0,2-1-5 0,4-6-5 0,-1-3-7 16,4-2-11-16,1-4 0 0,-1 0 3 15,-1 0-1-15,0-2-4 0,-1-2 5 16,1-1-8-16,0 0 2 0,0-2 1 0,-2 2-4 15,1 1 4-15,-2 3-2 0,0 3 2 0,-4 3-3 16,-3 4 4-16,-3 2-1 0,0 3-7 16,-4 1 2-16,0 1-22 0,-1 0-8 0,0 4 6 0,0 6-2 15,0 4 18-15,-1 2 6 0,-1 7 0 16,-2 1 3-16,1 3 1 0,1 1 1 0,2 1 4 16,0-5-1-16,0-1 0 0,7-5 1 0,3 0-1 15,3-5 0-15,2-2 5 0,1-3-1 0,0-2 1 16,2-4 5-16,0-2-1 0,1 0 2 0,-3-5 4 15,1-3-5-15,0-3 0 0,-1-3-2 16,0-2-3-16,-1-2-4 0,-1-2 0 0,-2 0 1 16,-1-3-3-16,-1-3 4 0,0 0-4 15,0 1-1-15,-1 1 1 0,1 3-3 0,-3 3 6 0,2 1-4 16,-1 6-4-16,0 4 6 0,-3 2-8 0,1 3 0 16,0 2 3-16,0 0-10 0,2 5 2 15,0 5 0-15,-1 4 0 0,0 4 2 16,0 2 4-16,-3 3 1 0,-2 2 3 0,-1 2 3 15,-1 0-2-15,0 0 2 0,-3-4 1 0,-1-2-2 16,-2-3 5-16,2-4-2 0,-2-3-3 0,1-1 6 16,-1-1-1-16,-4-2 4 0,0-3 0 15,-3 0-2-15,-5-3-7 0,-1 0-10 0,0-1-6 16,1 0-18-16,0 0-21 0,1-2-49 0,-1 0-97 16,7 0-226-16,5 1-942 0</inkml:trace>
  <inkml:trace contextRef="#ctx0" brushRef="#br0" timeOffset="13928.0467">3045 2993 635 0,'0'0'455'0,"0"0"-217"0,0 0-47 0,0 0 6 16,0 0-5-16,-122 40-25 0,99-23-41 16,0 2-39-16,3 0-31 0,0 3-25 15,3 1-14-15,5 0-9 0,2 1-6 0,4-1-4 0,3 0 0 16,3-3-5-16,1 0-2 0,8-5-2 15,1-2 1-15,4-5 8 0,1-2 10 0,3-3 8 16,-2-2 7-16,2-1 4 0,-2 0-1 0,-1-6 3 16,-1-1-1-16,1-3 0 0,-4-1 3 0,-1 0-1 15,1-1 0-15,-4-3-2 0,-1 0-2 16,-2-1 0-16,-2-2 0 0,-1-1-1 0,-1 0-3 16,0 1-1-16,0 2-1 0,-3 2 2 0,-1 2 3 15,1 2 2-15,0 4 2 0,-1 2-3 0,1 2-4 16,3 2-12-16,-1 0-13 0,0 0-17 0,-1 3-2 15,-1 5 3-15,-1 4 7 0,1 1 11 16,-1 3-1-16,1 1 0 0,2 2 0 0,1 2 0 16,0-1 0-16,1 0 1 0,5-2-2 0,-2-2-4 15,6-4-2-15,-2-3 0 0,1-3 5 0,0-1 8 16,0-4 12-16,0-1 13 0,2 0 8 0,-1-5 7 16,3-2-1-16,0-2-6 0,-2-2-3 15,3-3-5-15,-3-1-1 0,-1-4-2 0,2 0-5 16,-2-2-5-16,-3 2-4 0,2-1-3 0,-1 2 0 15,0-1 1-15,-3 6-5 0,2 1 0 16,0 2-3-16,-4 2-2 0,-1 4 0 0,1 2-3 0,0 1-3 16,-1 1-9-16,-1 0-3 0,3 5-4 15,1 4 2-15,0 0 7 0,1 4 2 0,-2 1 4 16,2 4 0-16,-2 0 0 0,1 3 0 0,-3 0 0 16,4 1 0-16,-4-1-2 0,-1 1-1 0,0-5 3 15,-1-1-3-15,3-3 5 0,-2-5 4 16,1-3 3-16,-2-3 8 0,1-2 16 15,-1 0 18-15,0-1 3 0,0-6-4 0,0-3-17 0,0-4-19 16,1-3-7-16,0-1 2 0,0-1-2 0,3-3 0 16,0-1 0-16,0 2 0 0,4-1 1 15,-1 2-2-15,0 4-3 0,0 1 1 16,2 3-1-16,-2 3-4 0,-3 3 5 0,-1 2-10 0,1 2-9 16,-3 2-12-16,1 0-4 0,0 4 5 15,3 4 8-15,-1 2 13 0,0 4 1 0,1 1 2 16,0 3 0-16,1 1 5 0,2 2 1 0,-2-1 1 15,2-1 2-15,0-3-1 0,3-1-2 0,-1-5 3 16,1-1 2-16,-2-4 3 0,1-1 3 0,0-4 6 16,0 0 4-16,-2 0 4 0,-1-5 4 15,1-2 1-15,2-4-2 0,-2 0-2 0,2-4-4 16,0-2-4-16,-1 0 4 0,0-1-1 16,1-1 2-16,-1 0-2 0,1 0-6 0,0-1-2 15,1 2-6-15,0 1 1 0,-2 0 0 0,1 4-1 16,-3 2 4-16,-1 3-5 0,-2 2 1 0,-1 3 0 15,-3 2-2-15,0 0-6 0,0 1-16 0,0 0-21 16,0 1-28-16,-2 3 3 0,-2 4 14 16,1 4 19-16,-2 1 30 0,-1 4-4 0,0 1-3 15,-2 2-3-15,3 4-10 0,0 1-2 16,4 2-9-16,1-1-20 0,0-5-10 0,3-4-3 16,8-4 8-16,2-6 18 0,-1-3 20 0,1-1 8 0,-1-3 7 15,0 0 6-15,1-1 1 0,-3-6 11 16,3-3 6-16,-5-1 9 0,1-3 12 0,0-2 0 15,-2-3 3-15,-1-1-3 0,0-1-6 0,-1-1-1 16,-2-1-6-16,0 0-4 0,0-1-3 16,-1-2-3-16,-2-2-2 0,0-1-1 0,0-2-1 15,0-1-7-15,0-3-6 0,0-1-1 0,0-3-4 0,0 2 5 16,0-1 2-16,0 2 0 0,0-1 1 16,-2 6-1-16,2 3 9 0,-2 6 14 15,0 6 16-15,-1 7 10 0,2 4-5 0,0 3-20 16,-1 2-27-16,0 0-16 0,-2 9-3 0,0 4 8 15,-3 7 14-15,0 6 5 0,3 5-1 16,0 6-1-16,3 5-1 0,1 2-2 0,0 7 1 0,6 1-1 16,4 3-4-16,2 1-2 0,6 1-5 0,0-1-16 15,5 1-26-15,2-4-57 0,1-5-94 16,4-5-197-16,-10-14-489 0,-4-10-656 0</inkml:trace>
  <inkml:trace contextRef="#ctx0" brushRef="#br0" timeOffset="15564.3385">4618 2806 2450 0,'0'0'86'0,"0"0"-67"15,0 0 3-15,0 0 21 0,0 0 18 0,0 0 7 0,0 0-8 16,0 0-17-16,0 0-8 0,0 0-9 0,0 0-8 15,0 0-1-15,0 0-6 0,-94 139-1 16,92-110 0-16,2 0-4 0,0-2-4 0,3-2-4 16,5-3-3-16,3-3 4 0,0-3 3 0,2-3 0 15,2-4 6-15,-3-2-5 0,2-2-1 16,-4-3 1-16,0-2 0 0,1 0 6 16,-2-4-1-16,1-6 2 0,1-3-6 0,-2-1-4 15,1-3-2-15,-3-1-3 0,2-1 1 16,-3-1-3-16,0 3-1 0,-2 0 3 0,-2 1 2 0,1 4 4 15,-3 0 3-15,0 4 0 0,0 1 2 0,0 4 0 16,0 0-7-16,0 3-16 0,0 0-32 16,0 0-25-16,0 5 4 0,0 4 15 0,0 3 27 0,0 1 25 15,0 5 1-15,5-1 1 0,0 2 0 16,0 0-2-16,4 1-3 0,2-1-3 0,-1-2-8 16,2-3-9-16,3-3 0 0,-2-4 2 0,-2-2 10 15,-1-4 15-15,-1-1 11 0,-3 0 10 0,0-4 6 16,-1-4 1-16,0-1-2 0,-3-2-4 15,1-2-1-15,-1-1-3 0,1-1 0 0,-3 0-3 0,2-2-2 16,0 2 2-16,0-1 3 0,2 2 3 16,-1-2 0-16,1 3-2 0,0-1-4 15,4 0 1-15,-2 2-3 0,1 1-1 0,2 1-3 16,1 1-6-16,2-1-2 0,-1 3-1 0,1 1-1 16,-1 3-1-16,-1 2 0 0,-3 1-2 0,0 0-1 15,-1 0-6-15,-1 6-2 0,-2 1 2 0,1 3 1 16,-1 1 5-16,0 4 3 0,1 0 0 0,0 3 0 15,-2 2 1-15,2 1-2 0,0 1 1 16,3-2 1-16,1 1 0 0,2-1 1 0,2-3 2 16,1-1-1-16,0-4 2 0,1-2 1 15,0-1 0-15,-4-5 1 0,1 0-2 0,0-3 3 16,-2-1 5-16,0-1 6 0,-1-5 3 0,0-2 1 16,-2-4-7-16,2 0-2 0,-3-2-4 0,0-1-4 15,-4 0-2-15,-1-2-2 0,0 1-6 0,-3-2-2 16,-4 1-3-16,-1-1 0 0,-2 3 1 15,0-2 3-15,-2 2 2 0,2 2 2 0,-2 2-2 16,0 1 1-16,2 3 2 0,1 0 3 0,1 3 3 16,1 1-1-16,4 2-1 0,-2 1-6 15,1 0-4-15,2 1-6 0,-2 5-4 0,1 1 2 16,2 1-1-16,1 0 0 0,0 1 0 0,4 0 3 16,3-3 3-16,1 1 1 0,2-3 7 0,-1 0 2 15,3-3 8-15,-1-1 5 0,3 0 2 16,-3 0 2-16,1-5-2 0,-1-2 0 0,-3 0 5 0,0-1-3 15,-2 0 0-15,3-3 0 0,-5 0-5 16,3-1-1-16,-3 1-3 0,1 2-2 16,1-2-2-16,-1 0 0 0,1 1-1 0,-1 1-1 0,3 0-3 15,-1 2-2-15,-1 0 0 0,3 3-5 0,-1 0-2 16,-1 2-6-16,-1 2-7 0,2 0-5 16,-5 1-5-16,3 5 0 0,-4 2 4 0,0 3 4 15,0 2 4-15,-2 2 2 0,0 2 2 0,0 2 2 16,-4 3 4-16,2-1 3 0,-4 2 3 15,4-1 0-15,-2 1 1 0,3-2-2 0,1-3-1 16,0-1 0-16,2-3 1 0,3-3 0 0,3-2 3 16,2-1 3-16,0-3 1 0,0-2 3 0,3-3 0 15,3 0 2-15,-1-1 0 0,3-5-1 16,2-1 1-16,1-1 2 0,-1-3 3 0,2-1 5 16,-2 0 2-16,-2-2 3 0,-2-2 3 0,-2-1 2 15,-2-1 0-15,-1-2 1 0,-1 1 0 16,0-3-3-16,-1-1-2 0,-3 0 0 0,1-3-7 15,1 0-3-15,-2-3-3 0,0-1-4 0,1-2 2 16,-2-2-1-16,1 0 1 0,-1-2-1 16,0-1 0-16,1 0-3 0,-1-2-2 0,0-1-1 15,0-1 1-15,-5 1 3 0,1 3 1 0,-1 3 3 16,0 5 2-16,0 4 1 0,-2 7 6 0,-3 3 3 16,0 5-2-16,3 3-3 0,-3 3-9 0,4 3-14 15,0 1-20-15,0 1-11 0,-1 10 2 0,-4 5 11 16,2 6 17-16,-5 7 8 0,2 6 0 15,3 5-2-15,-3 7 1 0,2 2 1 16,-2-1 2-16,-1 4 1 0,2 0-1 0,0 2 0 0,-2-1 0 16,2 0-1-16,0 1 0 0,1-1 0 0,0-3-3 15,3 0-1-15,-4-6 0 16,3-4 2-16,3-5 1 0,-1-4-1 0,1-7 1 0,0-6-3 16,0-3 0-16,0-5 0 0,1-6 6 0,-1-1 16 15,0-3 19-15,0 0 21 0,0-7-4 0,1-6-14 16,-1-3-19-16,1-5-14 0,2-3-1 15,-1-3 2-15,0 0 2 0,-1-2-2 0,0 0 1 16,3-3-1-16,1-1-1 0,-2 0 0 0,4-1 1 0,3-1-6 16,-1 0-1-16,1-1-5 0,3-1-2 15,1 2 0-15,3 3-3 0,1 4 2 0,-1 2-3 16,-1 7-3-16,2 6-4 0,-5 3-6 0,2 6-2 16,-2 3-3-16,-2 1-2 0,-1 2 2 15,-1 7 0-15,-2 1 6 0,-1 2 3 0,0 3 5 16,-4 3 5-16,0 0 1 0,-2 0 1 15,0 1-1-15,0 0 1 0,-3 0 1 0,-5 0-3 16,-2 2 3-16,-1-1-3 0,-1 1 1 0,-5-3-1 16,1-3-1-16,0 0 3 0,-2-3-1 0,5-5 5 15,-1-1 4-15,4-4 2 0,3-1 12 0,-1-1 2 16,5 0 3-16,-4-1 4 0,5-3-3 16,1 0 3-16,1 0-2 0,0 1-4 0,0-1-8 15,0 3-12-15,1 0-9 0,-1 1-15 0,1 0-4 16,1 0-1-16,4 2 5 0,-3 4 16 15,4 0 1-15,0 6 8 0,1 1 1 0,5 0-4 16,-1 3 5-16,1-1-1 0,0 1 1 16,4-2 0-16,-1-1 3 0,1-1 1 0,1-1 0 0,2-2 1 15,-2-2-6-15,-2 0-5 0,2-2-9 0,-4-3-23 16,1 0-36-16,-4-2-98 0,0 0-184 16,-1-2-527-16,-6 0-621 0</inkml:trace>
  <inkml:trace contextRef="#ctx0" brushRef="#br0" timeOffset="15909.0654">6001 2876 0 0,'0'0'0'0,"0"0"0"0,0 0 0 0,0 0 352 15,0 0 205-15,0 0-95 0,0 0-111 16,125-21-96-16,-103 11-59 0,-4 0-41 0,1-1-26 15,-2-1-15-15,-4-2-15 0,-3 0-7 16,-2 0-17-16,-6-1-10 0,0 1-10 0,-2-2-8 0,-3 3-2 16,-4 0-5-16,0 2-4 0,-1 3-10 15,-2 1-6-15,0 2-7 0,0 1-5 16,-3 3-1-16,2 1-7 0,-1 3-2 0,-1 5 1 0,2 3-4 16,-1 3 6-16,0 1-1 0,2 3 2 0,1 3 0 15,1 2-3-15,0 2-1 0,2 1-2 16,0 2 0-16,2-2 2 0,1 0-1 0,3-3-1 15,0-2-3-15,6-2-1 0,2-6-6 16,1 0-7-16,1-3-3 0,3-2-20 0,-1-2-24 0,2-1-41 16,3-3-86-16,2-1-150 0,-7-1-351 15,-3 0-803-15</inkml:trace>
  <inkml:trace contextRef="#ctx0" brushRef="#br0" timeOffset="16332.7058">6508 2651 823 0,'0'0'-15'0,"0"0"34"15,0 0 115-15,0 0 65 0,0 0 23 0,0 0-15 16,0 0-57-16,-121 106-42 0,115-82-28 0,2 2-28 16,2 0-12-16,2 1-12 0,0-2-12 15,3 0-1-15,7-7-7 0,4-1 9 0,2-5 11 0,4-3 15 16,2-4 10-16,2-4 6 0,1-1 5 15,2-2-4-15,-3-7 1 0,3-4-6 0,-4-4-3 16,-3-1 4-16,0-4-2 0,-4-2-3 0,0-2-9 16,-6-5-8-16,1 1-7 0,-3-4-1 15,-5-2 0-15,-2 0-10 0,-1-3 0 0,0-2-3 16,0 0-1-16,0-3 5 0,-2-2-1 0,1-1 0 16,0-2-1-16,0 2-4 0,1 3 1 15,-1 3 2-15,-1 4 6 0,-1 8 9 0,1 2 13 16,1 12 10-16,-1 4 3 0,-3 8-7 0,3 3-40 15,0 0-28-15,-5 12-12 0,-2 5-5 0,-4 8 26 16,-4 9 13-16,1 3 3 0,-2 10 0 0,-1 2-2 16,6 6 0-16,-3 2-1 0,6-1 1 15,3 1-2-15,1-3 1 0,4-1 2 0,1-3-8 16,1-6 3-16,1-1-4 0,3-7-11 0,7-2-8 16,4-6-15-16,5-1-22 0,2-5-65 0,4-2-137 15,-5-8-255-15,-5-4-808 0</inkml:trace>
  <inkml:trace contextRef="#ctx0" brushRef="#br0" timeOffset="17249.2759">7627 2639 885 0,'0'0'312'0,"0"0"-140"0,0 0-19 0,0 0-22 0,0 0-15 15,0 0-24-15,0 0-28 0,-74 129-18 0,73-107-11 16,1 2-10-16,0 1-5 0,0 0 2 0,2 0 10 16,6-4 16-16,-2-3 14 0,6-5 8 15,1-3-1-15,-1-4 7 0,-1-1 7 0,1-5 5 16,-2 0 5-16,1-1-8 0,4-8-16 0,-2-2-19 16,1-5-20-16,2 0-16 0,-3-5-6 0,-3 0-3 15,-2-1 0-15,-5-1-4 16,0 1-5-16,-3 0-3 0,-4 1-4 0,-1 3 1 0,-5 1 3 15,-1 3 0-15,-3 2 7 0,3 4 0 0,-1 1 1 16,2 3 0-16,0 2-5 0,-1 2-2 0,1 0-1 16,-1 3-4-16,-1 6 0 0,2 0 1 15,0 4-1-15,-1 3 0 0,4 0 2 0,0 0-3 0,5 2-8 16,2-3-10-16,0-2-3 0,8-3 5 16,3-3 13-16,2-2 18 0,5-2 9 15,3-3-1-15,6 0 0 0,-2-1-1 0,3-5-1 16,-4-2 2-16,3 0 0 0,-4-2 3 0,-1-2-2 0,-3 0 2 15,-1 1 0-15,0 1-5 0,-4 2-1 16,1 1-8-16,-2 2-4 0,-2 3-2 0,0 2-5 16,-3 0 0-16,-1 0-4 0,-2 5-1 15,0 3 4-15,0-1 3 0,-4 4 5 0,1 0 1 16,1 2 2-16,-3 0 3 0,0-1-1 0,0 1 1 16,-3-1 3-16,1 1-3 0,-1-1 2 15,-3-2 3-15,4-2-6 0,0-2 2 0,1-4 8 16,1-2 20-16,0 0 32 0,0 0 17 0,1-3-11 15,2-5-26-15,4-3-28 0,2-1-18 0,0-2 4 16,1 0 4-16,2-1-1 0,0 2-2 0,0-1 0 16,0 2 5-16,2 1 1 0,-2 3 4 15,-1 3-1-15,-1 2-4 0,0 0-4 0,-1 3-4 16,0 0 0-16,1 0-2 0,0 6 1 0,0 3 1 0,1 1-2 16,0 3-1-16,0 1 1 0,1-1 0 15,-2 3-2-15,2 0-6 0,-2 0-13 16,0 0-19-16,-1 2-27 0,2 1-42 0,-3-1-93 15,2 1-208-15,-2-5-532 0,-5-5-360 0</inkml:trace>
  <inkml:trace contextRef="#ctx0" brushRef="#br0" timeOffset="17603.8151">8783 2909 2434 0,'0'0'92'16,"0"0"-62"-16,0 0 13 0,0 0 29 0,0 0 21 15,0 0 9-15,25-124-10 0,-21 101-18 16,-2 2-12-16,-1-4-11 0,1 1-8 0,3 0-9 0,-1-3-5 16,0 0-6-16,1-1-4 0,-2 1-1 15,5-1-7-15,-1-1-4 0,2 0 0 0,-2 1-2 16,2 1 5-16,0 5 5 0,0 4 11 15,-7 7 6-15,1 6 3 0,-1 2-8 0,-2 2-12 16,0 1-17-16,0 1-20 0,0 6-2 16,-4 5 2-16,0 4 8 0,-4 7 13 0,-1 5 4 15,4 3-2-15,-2 3-1 0,3 2 1 0,-1 3-3 16,1 3 0-16,3 0 3 0,0 3-2 0,1 1 1 16,0-1-10-16,0-1-23 0,0-2-35 0,4-5-57 15,3-3-72-15,3-8-116 0,4-8-216 0,-3-6-498 16,-2-6-88-16</inkml:trace>
  <inkml:trace contextRef="#ctx0" brushRef="#br0" timeOffset="18786.7922">8838 2670 770 0,'0'0'447'0,"0"0"-385"15,0 0 38-15,0 0 95 0,0 0 78 0,0 0 28 16,0 0-51-16,0 0-73 0,124-108-54 15,-108 92-36-15,-4-3-16 0,0 0-2 0,-1-2-7 0,-4 0-3 16,0-2-6-16,-4-3-14 0,3 1-2 16,-2 0-6-16,1 2-3 0,-3-1 0 0,0 6-3 15,-1 3-1-15,0 4 3 0,1 4 1 16,-2 3-6-16,0 3-11 0,2 1-22 0,-2 0-33 0,1 3-8 16,0 7 5-16,1 4 12 0,2 8 29 15,1 8 7-15,-1 4-2 0,3 3-1 0,-1 5-2 16,-2 2 3-16,-3 0 3 0,0 0-2 15,-1 5 3-15,0-2-1 0,-4 1-2 0,-4 0 2 16,-3-4 0-16,1-4 0 0,1-6-3 0,0-8-2 16,5-6-2-16,-1-7 3 0,5-6 3 0,0-5 5 15,-1-1 12-15,1-1 14 0,0 0 13 0,0-5-6 16,1-5-13-16,5-4-15 0,0-2-13 16,1-2 2-16,2-3 4 0,1 0-2 0,3 1-4 15,1-1 1-15,0 0 0 0,2 3-5 0,-1-1 1 16,2 4-3-16,-3 0-3 0,3 4 2 0,-4 3-4 15,-2 2-1-15,2 3-4 0,-5 3-6 16,0 0-3-16,1 4-1 0,0 4 6 0,0 3 5 16,0 4 5-16,2 1 4 0,-1 0-2 0,2-1 8 15,1 0 2-15,2-3 4 0,0-1 7 16,-1-3-6-16,3-2 0 0,-2-2 0 0,0-1 2 16,-1-3 6-16,0 0 7 0,-2-1 5 0,-2-5 1 15,1-3 0-15,-2-1-5 0,-1-1 0 0,-4-3 0 16,4-3-6-16,-6-1 0 0,1 0-5 0,-3-2-9 15,0 2 6-15,0-1 5 0,-2 4 1 0,-1-1 10 16,-3 3-4-16,2 1-5 16,-3 5 4-16,4-1-6 0,-2 4 1 0,1 3-6 0,1-1-10 15,-4 2-9-15,4 2-4 0,-4 3 2 0,0 5 3 16,0 0 8-16,-2 4-3 0,1 3 0 16,-1 3-2-16,4 2-3 0,-2 3 2 0,1 0 3 15,3-1-4-15,3-1-1 0,0-3-3 0,3-4-1 16,3-2 3-16,5-4 7 0,-1-2 3 0,0-2 2 15,2-3 6-15,2-2 1 0,0-1 3 16,-2 0 3-16,4-4 1 0,-2-4 1 0,-1-3 0 16,2 0-4-16,-3-3 0 0,0-1-3 0,3-1-2 15,-2-1 0-15,-2-2-3 0,0-1 1 16,4 1-2-16,-4 0 1 0,0 0-2 0,0 0 5 16,0 1-5-16,0 2-1 0,-2 3 0 0,-1 0-4 15,-3 6 3-15,3 1 1 0,-6 3-5 16,1 1-4-16,-3 2-18 0,2 0-11 0,-2 6 1 15,1 2 7-15,0 7 12 0,-1-1 8 0,0 4-1 16,0 3-3-16,-4 2 4 0,-1 1 4 0,-5 1 3 0,1 1 3 16,0-2-4-16,0-2-3 0,4-2-1 15,-2-3 1-15,6-3 1 0,0-4 3 0,0-2 1 16,1-1 2-16,0-6 0 0,0 1 2 0,0-2 11 16,0 0 18-16,0 0 17 0,0-3-3 15,2-5-11-15,4-2-18 0,-2-2-16 0,5-1 3 16,-2-1 0-16,-1-2-1 0,3 0-1 0,1 2-2 15,1-3 2-15,1 1-1 0,2 0 0 16,-2 0 1-16,1 2-4 0,2-1 0 0,0 2-3 16,0 2 0-16,0 2 0 0,-4 1 1 0,1 4-4 15,-1 2-7-15,-4 2-6 0,0 0-8 0,-2 5 3 16,2 2 3-16,-5 2 8 0,3 3 4 0,-3 0-2 16,-1 3 1-16,-1-1 1 0,0 4 3 0,0-2 2 15,-3 0 0-15,-2 0 1 0,4-4-3 16,-2-2 3-16,1-4 3 0,2-1 2 0,0-4 7 15,0-1 13-15,0 0 17 0,0 0 16 16,0-3-4-16,2-2-12 0,2-5-17 0,3 0-16 16,1-1-1-16,-1-3 1 0,4 1 2 0,1-1 0 15,-1 3 3-15,0-1 1 0,0 3 0 0,-2 2 2 16,1 1-2-16,-1 3 0 0,-4 1 0 0,3 0-6 16,-2 2-1-16,-1 0-2 0,0 7-4 0,1 2 2 15,1 1 2-15,-1 4 0 0,1-1 0 16,-1 2-2-16,-1 2 1 0,3-3 0 0,1-1 2 15,-2 0-3-15,0-2-4 0,2 0-12 0,1-2-30 16,0-1-29-16,0 1-41 0,1-2-180 0,-3-3-636 16,-3-1-732-16</inkml:trace>
  <inkml:trace contextRef="#ctx0" brushRef="#br0" timeOffset="19736.1464">960 4664 798 0,'0'0'336'0,"0"0"-194"16,0 0-28-16,0 0 3 0,0 0 8 0,0 0-2 16,0 0-20-16,0 0-20 0,0 0-16 0,0 0-10 15,0 0-10-15,0 0-6 0,-4 5 15 16,8-5 18-16,4 0 20 0,4 0 16 0,6 0-7 16,5 0-14-16,7 0-17 0,7 0-12 15,18-2-6-15,19-2-10 0,14-2-19 0,4-2-9 0,-7 2-11 16,-8 0-1-16,-9 1 11 0,-4 2 1 15,-3-2-1-15,-3 1-3 0,-6 1-1 0,-7-1 0 16,-3 1-1-16,-4 0 0 0,-9 0 0 0,-2 1-1 16,-6-1-2-16,-8 2 0 0,-2 0-2 0,-5 1 0 15,-4 0 3-15,-1 0-3 0,-1-1 1 0,0 1-1 16,0 0-7-16,0 0-3 0,0 0-10 16,0 0-16-16,0 0-19 0,-1 0-30 0,0 0-34 15,-2 0-40-15,-1 0-33 0,1 0-71 0,-5 0-161 16,5 0-385-16,-3 0-203 0</inkml:trace>
  <inkml:trace contextRef="#ctx0" brushRef="#br0" timeOffset="20060.4844">1743 4302 960 0,'0'0'401'0,"0"0"-113"0,0 0-61 16,0 0-47-16,0 0-53 0,0 0-50 16,0 0-41-16,0 0-21 0,0 0-3 0,0 0 8 15,0 0 15-15,0 0 15 0,0 0 8 0,0 0 5 16,77 47 1-16,-55-33-6 0,0 2-7 16,-1 0-7-16,3-1-5 0,-1 2-6 0,-4-1-7 15,0 1-2-15,-2 0-3 0,-2 1-3 0,-3-2 1 16,-1 2 1-16,-5-2-2 0,0 0 3 0,-3 0 4 15,-3 0 2-15,0 2-1 0,-4 0 4 16,-5 0-4-16,-5-1-2 0,-3 1-3 0,-3-2-11 16,-1-1-7-16,1-1-7 0,0-1-8 0,2-1-20 15,3-1-36-15,3-1-64 0,-1 1-92 16,6-2-184-16,0 0-545 0,4-6-411 0</inkml:trace>
  <inkml:trace contextRef="#ctx0" brushRef="#br0" timeOffset="98205.1139">2870 4186 424 0,'0'0'542'0,"0"0"-143"0,0 0-74 15,0 0-61-15,0 0-44 0,0 0-36 0,0 0-41 16,0 0-40-16,0 0-29 0,0 0-31 0,0 0-17 15,0 0-11-15,-9-19-7 0,9 22 0 0,0 4 10 16,0 4 6-16,2 3 13 0,-2 5 6 16,1 1-8-16,-1 5-2 0,0 0-12 0,0 2-6 15,0 4-4-15,-3 4-3 0,0 0 5 0,-2 3 3 16,0-3 1-16,2 1 0 0,-2-4-5 16,4-2-2-16,0-1-3 0,0 0 2 0,1-2-1 15,0-2-1-15,0 0 1 0,0-4-3 16,2-3 3-16,1-3 1 0,1-3-1 0,-2-3-1 0,0-3 0 15,1 0-1-15,-2-1 0 0,1-2 0 16,-1 0 0-16,-1-2 0 0,1 0-2 0,-1-1-1 16,1 0 2-16,-1 0 1 0,0 0-1 0,0 0-2 15,0 0-3-15,0 0-7 0,0-1-6 0,0 0-14 16,0-2-35-16,0-4-45 0,0-1-65 0,0 0-94 16,0-4-137-16,-1 4-364 0,1 1-656 0</inkml:trace>
  <inkml:trace contextRef="#ctx0" brushRef="#br0" timeOffset="98809.0079">2725 4191 924 0,'0'0'424'0,"0"0"-109"0,0 0-46 16,0 0-33-16,0 0-30 0,0 0-37 0,0 0-33 16,0 0-31-16,0 0-27 0,0 0-17 0,0 0-16 15,0 0-6-15,0 0-8 0,0 0-3 0,21-83-2 16,-13 77-3-16,0-1-2 0,2 0-6 0,2 1-3 16,2-1-2-16,0 0-1 0,4 1-3 0,0 0-1 15,2 0-1-15,1 2-3 0,1 0 0 16,-2 2 0-16,3 1-2 0,-1 1 1 15,-2 0 0-15,0 0-5 0,-1 3 4 0,-2 3-1 0,0 1 0 16,-3 1 2-16,0 1-1 0,-1 1-3 16,-3 3 1-16,0 0 0 0,-3 0 0 0,-1 3 0 15,-3 0-1-15,-2 1-1 0,-1 2 2 0,0 3 1 16,-6-2 1-16,-3 3 2 0,-5 0-1 0,-1 2-2 16,-5-2-2-16,-2 1-3 0,-3 1-1 15,-2-3 3-15,-1-1 1 0,-1-3 1 0,7-4 2 16,3-4 0-16,5-3-1 0,1-3 4 0,5 0 0 15,1-3 4-15,2-1 2 0,2 0 5 0,2 0 6 16,1 0 3-16,0 0-2 0,0 0-7 16,0 0-10-16,1 0-13 0,4 0-12 0,-1 0-3 15,2 5 3-15,3 0 10 0,4 3 13 0,0 4 3 0,4 1 1 16,1 3-1-16,1 0-1 16,0 0 5-16,-1 0 2 0,2 1 1 0,1 1 2 15,-1-3 0-15,0 2-2 0,0-2 4 0,-2 0-4 16,-4-3-2-16,1-1 1 0,-3-2-5 0,-3-2 1 15,-5-2 0-15,2-2-3 0,-3 0 1 16,-2-3-1-16,-1 1 3 0,0-1 1 0,0 0 1 16,0 0-2-16,0 0-5 0,0-3-21 0,0-1-30 15,-2-2-38-15,1-4-53 0,0 1-79 0,-2-3-177 16,2 3-548-16,1 3-515 0</inkml:trace>
  <inkml:trace contextRef="#ctx0" brushRef="#br0" timeOffset="99493.7288">3307 4462 612 0,'0'0'427'16,"0"0"-93"-16,0 0-33 0,0 0-32 15,0 0-46-15,0 0-49 0,135-14-40 0,-114 4-33 16,2 1-23-16,-3-1-15 0,-4 0-8 0,0-1-4 15,-5 0-2-15,0-1 1 0,-4 0-10 0,-3 1-5 16,-1 0-3-16,-3-1-7 0,0 1-2 16,-1 2-6-16,-4 0-8 0,-2 0-6 0,-2 2-1 15,-1 0-1-15,-1 1 2 0,-1 3 3 0,0 2-5 16,-2 1 0-16,1 0-4 0,2 7 1 16,-2 3 1-16,0 1-1 0,1 5 2 0,0 1-1 15,2 3-1-15,-1 3 2 0,1 2 1 0,3 0 0 0,2 1-1 16,3 0 1-16,2-1-1 0,0-1-1 15,1 2 2-15,4-6 1 0,3-1 0 0,1 0 6 16,3-2-3-16,-2-4 1 0,3 0 1 0,1-3-3 16,-1-2 6-16,5-2 2 0,-2-4 3 15,4 0 6-15,1-2-1 0,1-2 0 0,0-5-1 16,0-3-1-16,0-1-1 0,-2-4-1 0,2 1-3 16,-3-2-7-16,-2-2 5 0,-1-2-2 0,0 1-1 15,-1-4 3-15,0 0-7 0,-1-1 0 16,-2 1-2-16,0-5-4 0,1 2 3 0,-3-1-2 0,-1 0-1 15,1-3 3-15,-4 3-2 0,1-1 1 16,-3-2-2-16,1 1 0 0,-3-2-3 16,0 1-1-16,-2-1 1 0,0-2-3 0,0 0 0 15,0 1-1-15,-5 0 0 0,0 0 4 0,-1 0-1 16,-1 4 4-16,-1 3 0 0,-2 1 3 0,2 5 0 16,0 4 1-16,-1 2 0 0,3 4-2 15,0 3 4-15,2 2-3 0,2 2-1 0,1 2-8 0,0 0-15 16,-2 11 0-16,0 5 5 0,-2 8 10 15,-1 7 14-15,1 7-1 0,-1 5-1 0,5 3-3 16,0 1-1-16,1 2 0 0,-1 0 1 0,0 2 3 16,1-3 0-16,0 0-1 0,1-4-1 0,4-2-5 15,2-3 6-15,1-6 1 0,3-2 0 16,-2-4 9-16,2-3-10 0,2-2 1 0,0-4 0 16,2-4-6-16,-3-1 4 0,2-4-4 0,-1-2-2 15,-2-3 0-15,2-2-11 0,-1-2-14 16,1 0-27-16,2-8-40 0,0-1-58 0,1-5-94 15,4-1-198-15,-7 4-560 0,-3 1-235 0</inkml:trace>
  <inkml:trace contextRef="#ctx0" brushRef="#br0" timeOffset="100164.3543">4300 4202 1459 0,'0'0'354'15,"0"0"-86"-15,0 0-23 0,0 0-20 0,0 0-32 16,0 0-41-16,0 0-49 0,-120 109-39 0,107-90-19 16,3 0-18-16,1 2-8 0,2 1-6 0,0 0-8 15,4 0-2-15,3-1-3 0,0-3-2 16,0-3-4-16,2-2-3 0,6-5-1 0,1-2 2 16,0-4 9-16,1-2 5 0,1 0 7 0,-1-2 5 15,0-6-2-15,3-4 1 0,-4-1-2 0,-1-3-2 16,1 0 2-16,-5-2-5 0,1 1-1 15,-3 3 1-15,-1 1 0 0,-1 3 2 0,0 1-1 16,0 4-1-16,0 1-7 0,-1 3 0 0,0 1-4 16,1 0-8-16,0 0-6 0,0 0-15 15,0 3 0-15,0 3 8 0,2 4 7 0,1-1 13 16,2 2 1-16,2 0-1 0,1 1-1 0,1 0 3 16,1-2 0-16,2 2 1 0,-1-3 2 0,3-1 1 15,-2-2 0-15,0-2 5 0,0-3-1 16,0-1 7-16,2 0 5 0,-1-1 0 0,3-7 3 0,-1-1-5 15,1-2-3-15,-2-1 0 0,2-3-2 16,-2 0 1-16,-3-3-1 0,1 1-1 16,-2-3-2-16,0-1 0 0,0-3-1 0,0 1-1 15,-1-4 3-15,1 0-7 0,-2-1-1 0,1-3-3 0,-1-1-3 16,1 0 2-16,-1-2 0 0,1-1-1 16,-2-1 0-16,-2-1 2 0,1 0-1 0,-3-2 0 15,-1 4 3-15,0-1-6 0,-2 2 1 16,0 2 0-16,0 2-7 0,0 4 8 0,-4 3 0 15,0 4 3-15,0 4 6 0,1 4-4 16,-2 4 1-16,2 2-2 0,2 3-4 0,0 2-8 0,0 0-17 16,-2 7 1-16,-2 8 1 0,-1 5 12 0,-3 7 13 15,0 6 1-15,2 6 6 0,2 3-9 0,0 4 2 16,0 3-2-16,-1 2-5 0,-1-1 6 0,4-4-2 16,-1 2 2-16,3-5 0 0,1-1 0 15,1-2 2-15,5-2-4 0,3-3 3 16,2-3-2-16,0-4-2 0,3-5 2 0,-1-3-11 15,-2-6-11-15,0-5-21 0,-2-3-22 0,-1-6-25 0,0 0-37 16,0-10-61-16,0-4-106 0,-3-5-165 16,-1 2-348-16,-4 5-390 0</inkml:trace>
  <inkml:trace contextRef="#ctx0" brushRef="#br0" timeOffset="100386.9504">4346 3981 601 0,'0'0'320'0,"0"0"-107"15,0 0 4-15,0 0 56 0,0 0 24 16,0 0-35-16,0 0-58 0,136-6-47 0,-108 6-31 16,4 2-24-16,1 2-19 0,-2 2-8 0,-3 1-14 15,0 2-9-15,-1 2-8 0,-5 2-7 16,-1 3-5-16,-2 2-6 0,-3 1-2 0,-2 3-7 16,-3-1-1-16,-1 2-2 0,-4 2-5 0,-2 0 2 15,0 2-5-15,-2-1-1 0,-1 1-5 0,-1-3-8 16,3-1-15-16,-3-2-27 0,1-5-38 15,1-3-40-15,1-5-37 0,0-5-36 0,-1-3-59 16,0 0-262-16,1 0-716 0</inkml:trace>
  <inkml:trace contextRef="#ctx0" brushRef="#br0" timeOffset="100546.9299">4807 3882 2116 0,'0'0'158'0,"0"0"-37"16,0 0 10-16,0 0-5 0,0 0-16 0,0 0-22 15,0 0-38-15,0 0-35 0,0 0-38 0,0 0-49 16,0 0-79-16,0 0-190 0,0 0-538 16,47-79-570-16</inkml:trace>
  <inkml:trace contextRef="#ctx0" brushRef="#br0" timeOffset="102064.6629">5205 3950 757 0,'0'0'460'0,"0"0"-61"0,0 0-33 0,0 0-87 0,0 0-76 15,0 0-59-15,0 0-44 0,-101 135-25 16,95-112-15-16,3 3-14 0,-1 0-15 16,2 2-10-16,2 0-10 0,0-2-2 0,0 0-4 15,6-5-3-15,1-3 4 0,0-6 5 0,2-1 6 16,-1-5 8-16,3-5 4 0,-2-1 4 0,-1 0 2 15,3-8-9-15,0-5-5 0,-3-3-8 16,2-2-8-16,-4-4 2 0,-3-3-2 0,-3 1-5 16,0-2-5-16,-8 1-3 15,-4 0-5-15,-1 4 1 0,-1 1 4 0,-3 3-1 0,4 3 6 0,-1 3 3 16,1 1 0-16,1 3 4 0,2 3 0 16,1 0-3-16,2 3-2 0,2 1 0 0,0 0-3 15,1 1 1-15,2 6-1 0,-2-1-2 0,1 4 1 16,2 2-2-16,0 0 2 0,1 3 2 0,0-1-2 15,7 1 0-15,1-2 1 0,5-3 2 0,0-2 6 16,5-3 7-16,0-3 6 0,3-2 3 16,1 0-2-16,0-3-3 0,-1-4-1 15,-2 0 0-15,1-2 0 0,-3-2 2 0,-2 1-4 0,1 0-3 16,-1-1-1-16,0 1-2 0,-1 0-1 0,-3 3 0 16,1 0-4-16,0-1-3 0,-1 7-3 15,-3-1-5-15,2 2-1 0,-1 0-1 0,0 3-2 16,0 5 3-16,-2 0 0 0,-1 1 2 15,2 2 3-15,-5 2 1 0,2 0 3 0,-3 3-2 16,-1 0 0-16,-1 1-1 0,0 3 2 0,0-1 3 16,-3 2 3-16,-4-1 0 0,1-1-1 15,-1-2-3-15,1-5-1 0,3-4 1 0,0-3 3 16,1-3 9-16,0-2 10 0,1 0 16 0,0 0 15 0,0-1-2 16,0-5-9-16,-2-3-13 0,-1-2-19 15,3-3-3-15,1-3 1 0,0 3 1 0,0-3 0 16,6 1 0-16,-1 0-3 0,4 1-4 0,-1-1-1 15,1 2-3-15,2-1 0 0,0 2 2 16,1 1-1-16,-2 3-3 0,0 2-3 0,0 2-4 16,-2 1-1-16,-4 3-2 0,2 1-3 0,-3 0-1 0,3 0 2 15,-1 5 1-15,2 2 4 0,-1 1 0 16,0 3 4-16,3 2 2 0,-2 0-1 0,-1 1 2 16,2 0 1-16,1-1 0 0,-3-2 2 0,0-3 4 15,3-2-1-15,0-2 4 0,-2-3 4 16,-1-1 6-16,3-1 6 0,0-6 2 15,-1-2-4-15,1-3-5 0,0-3-8 0,0-3-5 0,-1 0 0 16,0-2 0-16,-5 1 2 16,4 1-1-16,-4-2 0 0,2 1-4 0,-1 2 2 0,3 1 0 15,-3 1 1-15,5 1 3 0,-3 2-4 16,0 4-3-16,1 1-1 0,-1 2-6 0,0 3 0 0,-1 1-2 16,0 1-2-16,3 0-1 0,-2 6 0 0,2 2 2 15,0 1 3-15,0 6 5 0,-3-1 0 16,3 5 1-16,-4 0 1 0,0 3-3 0,-4 4 6 15,0-1 1-15,-6 1 1 0,-2-1 4 0,-4 0-7 16,0-2-4-16,0-5 0 0,2-3-3 16,1-4 4-16,0-6 4 0,6-2 4 0,0-1 5 15,0-2 7-15,3 0 4 0,0 0 1 16,0 0 5-16,0 0-8 0,0 0-4 0,0 0-4 0,2 0-14 16,1 0 2-16,-1 0-5 0,3 0-7 15,1 0 2-15,3-4-1 0,1 1 2 0,4 0 7 16,3-2 3-16,2-2 3 0,2 1-1 15,0-5 1-15,1 0-6 0,2 0 6 0,-1-3 6 0,-2 0-1 16,-1-2 11-16,-5-2-8 0,2-2-1 16,-5-1-1-16,0-1-6 0,-3-5 5 0,-1 1-2 15,-1-3-1-15,-2-1-2 0,1-2-2 0,-4-3 0 16,1-1 1-16,-1 1 5 0,1-1-6 0,-3 0 2 16,0 1-2-16,1 2-4 0,-1 2 7 0,1 4 3 15,-1 4 1-15,0 1 6 0,1 7-1 16,0 2 1-16,0 4 0 0,1 4-1 0,-2 3-7 15,1 2-5-15,-1 0-16 0,0 1-18 0,0 7 5 16,0 6 6-16,0 7 10 0,-3 7 19 16,0 2-5-16,-1 8-2 0,-1 2 0 0,0 2-6 15,0 4 5-15,-4 0 3 0,4 1-3 0,-3-1 3 16,-2-1-3-16,0 0 1 0,1-1 1 0,3-5 2 16,0-1 0-16,2-6-2 0,2-6 0 15,2-4-6-15,0-5 5 0,0-5 2 0,0-5 1 0,0-3 14 16,0-3 9-16,2-1 19 0,1-2 8 15,0-8-7-15,4-3-12 0,-2-6-20 0,4-5-9 16,1-1-4-16,-1-2 3 0,1 1 1 16,-1 1 0-16,1 1 5 0,-1-1-5 0,-1 4-3 15,3 3-1-15,-2 3-7 0,0 2 7 0,-3 3 0 0,2 4 0 16,-6 2-1-16,0 2-10 0,-1 2-10 16,1 0-17-16,1 2 4 0,-1 6 4 15,1 2 9-15,3 4 16 0,-2 5-5 0,2 2 4 16,-4 2 3-16,-1 3 0 0,0 1 6 0,0-3-5 15,5-3-2-15,-1-2 2 0,4-5 0 16,3-6 6-16,1-2 4 0,0-2 5 0,-3-4 2 16,1-1 2-16,1-6-1 0,0-3-3 0,2-4 0 15,-3-1-4-15,0-4-3 0,-1 2-2 0,-2-1 3 16,1 0-3-16,-5 1 2 0,3 1 0 0,-4 3-5 16,-1 3 4-16,1 2-1 0,0 2 2 0,-2 5-1 15,0-1-3-15,-1 2-5 0,0 0-11 0,0 0-17 16,1 5 0-16,0 3 6 0,1 4 7 15,1 3 20-15,0 4-1 0,-2 1-2 0,3 3 0 16,0 1-2-16,-2-1 1 0,4-2 0 16,-2-3-3-16,5-3-5 0,2-4-7 0,-1-2-11 15,2-4-17-15,1-4-25 0,-1-1-39 0,0-4-65 0,-3-7-121 16,-1-1-217-16,-3-1-451 0,-1 4-288 16</inkml:trace>
  <inkml:trace contextRef="#ctx0" brushRef="#br0" timeOffset="102205.876">6365 3757 1555 0,'0'0'414'0,"0"0"-189"0,0 0-24 16,0 0-24-16,0 0-46 0,0 0-38 0,0 0-44 15,0 0-41-15,0 0-40 16,0 0-52-16,0 0-86 0,0 0-223 0,0 0-579 16,0 0-230-16</inkml:trace>
  <inkml:trace contextRef="#ctx0" brushRef="#br0" timeOffset="102796.1181">6440 4149 1676 0,'0'0'223'0,"0"0"-91"16,0 0 24-16,0 0 27 15,0 0 12-15,0 0-12 0,132-101-37 0,-114 82-33 0,-3-4-25 16,1 2-20-16,-4-5-19 0,3 1-14 15,-5-6-8-15,-2 1-4 0,-1-2-4 0,-1 0 1 16,-4-2-5-16,-1 0-6 0,-1-2 2 0,0 0-7 16,0 1-1-16,-3-1 0 0,-3-1-6 15,4 4 6-15,0 1 1 0,-3 4 1 0,4 3 7 16,0 3-6-16,1 6 0 0,0 4 3 0,0 5 0 16,0 2 2-16,0 2-3 0,0 3-11 0,0 0-18 15,-1 0-23-15,0 8 5 0,-3 5 9 0,-1 4 15 16,0 6 22-16,-1 5-4 15,-1 4-2-15,4 3-4 0,-2 5 2 0,2 2 1 0,1 4-1 16,-5 6 0-16,3 5 2 0,-6 4-1 0,0 5-1 16,0 3 0-16,-1 2-3 0,2 2 2 0,0 0 0 15,0 0 3-15,0 1-1 0,-1 0 1 16,-2-2 3-16,1 0-1 0,2-7 3 0,0-5-2 16,6-9 1-16,3-10-1 0,0-8-6 0,0-11 6 15,2-8 1-15,-1-6 6 0,-1-4 22 0,0-4 26 16,0-5 11-16,0-8-5 0,0-7-22 15,3-8-28-15,0-5-13 0,0-6 2 0,3-6-1 16,-2-2 5-16,5-3-1 0,1 0 0 0,0-1 5 16,1-1-3-16,6 1-1 0,-3-1 2 0,6 0-5 15,1 1-2-15,-1 4 0 0,1 5-4 0,-2 9 3 16,-5 8 0-16,0 5 1 16,-5 9 3-16,-4 4-1 0,2 4-2 0,-3 3-1 0,4 3-4 15,0 8-2-15,0 3 3 0,0 6 0 16,1 6-1-16,0 4 2 0,0 2-1 0,1 1 0 0,0 1 3 15,1-4-3-15,1-2-2 0,3-3-3 16,-1-2-9-16,2-3-12 0,-1-1-15 16,3-2-29-16,0-3-41 0,-3-3-61 0,4-2-149 0,-7-3-667 15,-2-2-699-15</inkml:trace>
  <inkml:trace contextRef="#ctx0" brushRef="#br0" timeOffset="104102.8489">7574 4089 822 0,'0'0'267'0,"0"0"-98"0,0 0 19 16,0 0 36-16,0 0 29 0,0 0-7 0,0 0-36 15,0 0-27-15,0 0-19 0,0 0-24 0,0 0-31 16,0 0-30-16,0 0-29 0,33-33-13 16,-22 17-2-16,5 1-5 0,-3-1-2 0,3-2-5 15,-2-1-5-15,3-1 1 0,-3-3-1 0,-1-2-1 16,1-1-4-16,-1-2 0 0,-3-1-6 16,0-1-2-16,-1 0-1 0,-1-4-8 0,-3-2 3 15,1 0-3-15,-3-3-1 0,-2 0 3 0,-1 0-6 16,0 1 1-16,0 4 1 0,-3 2 3 0,-4 4 1 15,2 3 2-15,-3 5 0 0,-2 4-2 16,2 3 4-16,-2 2-1 0,1 6 1 0,4 0-1 16,-2 2-6-16,0 3-4 0,3 0-6 0,-5 3-4 0,0 4 2 15,0 7 3-15,-1 4 7 0,3 7 3 16,0 3 2-16,-1 6 1 0,6 4 0 0,0 3 2 16,2 3-1-16,0 4-1 0,0 0 1 0,2-1-3 15,1-1 5-15,3 0 0 0,-1-2-1 16,2 1 5-16,3-3-6 0,-1-2-1 0,-1-1 0 15,-2-1-4-15,4-2 3 0,-1-3 0 0,1-5-4 16,1-5 0-16,-1-5 0 0,-1-4 2 16,1-4 2-16,-4-6 9 0,-3-2 6 0,-2-2 14 15,0 0 7-15,0-6-7 0,3-6-2 0,-1-3-15 16,-1-2-8-16,3-4 6 0,-2-1-6 0,-1-1 2 16,0 0 4-16,3-3-6 0,-2 1 3 15,4 0 0-15,-3 1 0 0,5 1 0 0,-2 1 3 16,-1 1-2-16,2 2-1 0,2 3 5 0,-1 3-5 15,-1 3-1-15,1 1 1 0,-2 2-7 0,0 4 4 16,1 0-3-16,-4 1-2 0,5 2 0 16,-2 0-1-16,-2 1 0 0,3 5-2 0,0 1 2 15,0 4-5-15,-3 3 0 0,3 2 1 0,-5 1-4 16,2 6 6-16,-1-1 1 0,-4 0 0 0,1 1 6 16,0-2-6-16,3 1 1 0,-1-5 1 15,0 0-3-15,4-6 2 0,-1-3 0 0,0-1 2 16,1-3-1-16,-3-2 6 0,4-1 2 0,0-1 3 15,-2 0 8-15,2-5-6 0,1-1-1 0,-1-2 0 16,2-3-9-16,-2 1 7 0,-2-4-1 16,2 1-2-16,1-3 5 0,-2 2-5 0,-2-1 2 15,2-1-1-15,-4 3-2 0,4 1 1 0,-4 3-1 16,-3 1 2-16,1 3-1 0,0 3 1 0,-1 1-3 16,0 1-6-16,0 0-1 0,0 0-13 0,0 0-12 15,0 2 1-15,4 5 2 0,-2 1 10 16,0 3 12-16,1 1 5 0,3 2 0 15,-1 0 0-15,2 2 0 0,1-2-1 0,1-1 4 0,1-1-6 16,1-1 2-16,0-3 2 0,2-4-6 16,1-2 10-16,-2-2 1 0,-1 0 6 0,-1-2 8 15,0-3-1-15,-1-4-1 0,-3-1-1 0,1-1-6 16,2-2 1-16,-6-1-2 0,3 0 0 16,-3-1-6-16,-3 1 4 0,1 1-1 0,-1 1 0 0,0 2 6 15,0 0-6-15,0 5 4 0,0 1 1 16,0 3-8-16,0 1 0 0,0 0-10 0,0 0-12 15,0 0-9-15,0 5 0 0,0 3 5 16,1 5 9-16,3 0 17 0,0 5-4 0,3-1-1 16,-2 3 1-16,4-1-3 0,0 1 4 0,2 0-2 0,-1-3-4 15,1 0-6-15,4-3-10 0,-3-3-2 16,1-3-3-16,-3-2-6 0,0-4-10 0,1-2-31 16,-3 0-44-16,-1-6-63 0,-3-3-109 0,-2-1-161 15,-1-3-254-15,-1 3-166 16,0 1 288-16</inkml:trace>
  <inkml:trace contextRef="#ctx0" brushRef="#br0" timeOffset="104243.164">8354 3784 445 0,'0'0'655'0,"0"0"-199"0,0 0-124 15,0 0-65-15,0 0-61 0,0 0-50 16,0 0-43-16,0 0-42 0,0 0-34 0,0 0-37 16,0 0-30-16,0 0-33 0,0 0-31 15,-3-59-53-15,11 64-104 0,2 3-189 0,-3-1-360 16,-4-1-113-16</inkml:trace>
  <inkml:trace contextRef="#ctx0" brushRef="#br0" timeOffset="104643.9209">8487 4057 1043 0,'0'0'720'15,"0"0"-608"-15,0 0-7 0,0 0 29 0,0 0 20 16,0 0 13-16,0 0-9 0,0 0-31 0,126-134-28 16,-110 112-22-16,-2 2-19 0,-3-3-10 15,0-1-8-15,3-1-6 0,-3-3-1 0,0-1-3 16,-2-1-2-16,-3-1-4 0,2-1-8 0,2-3-3 16,-3 0-3-16,-2-4 0 0,3 3-1 0,-1-2-5 15,-2 0-1-15,2 1-3 0,-4 2-2 16,3 0 1-16,-3 4-5 0,-2 3 1 0,-1 4 0 15,0 4 0-15,0 5 2 0,-1 4 1 0,-2 4 2 16,-2 3-12-16,3 2-5 0,-4 2-14 16,-2 9-5-16,-3 5 12 0,-4 8 3 0,-4 8 14 15,4 7 5-15,-3 6-1 0,-1 5 4 0,7 3-2 16,0 5-2-16,1 1-1 0,3 3-1 0,1 0 2 16,5-1 3-16,2-2 2 0,0-3 0 15,2-4 0-15,7-6 1 0,2-6-4 0,4-7-3 16,-1-6-3-16,2-3-4 0,-2-5-4 0,5-4-12 15,-1-3-37-15,-1-3-70 0,3-3-149 16,-4-2-405-16,-5-2-889 0</inkml:trace>
  <inkml:trace contextRef="#ctx0" brushRef="#br0" timeOffset="105267.1312">9142 3705 1979 0,'0'0'170'0,"0"0"-151"16,0 0 13-16,0 0 46 0,0 0 35 0,-129 52 15 16,106-37-20-16,6 1-36 0,1 5-27 0,2 2-18 15,4 3-12-15,1 2-5 0,2 2-4 16,4-3-5-16,3-2 3 0,0-2-2 0,11-5 1 16,1-3 11-16,7-5 7 0,0-2 7 0,3-4 3 15,0-2-1-15,0-2-1 0,0-2 1 16,0-3 2-16,-1-5 2 0,-1-3 3 0,0-3-2 15,-1-5-1-15,-2-2-4 0,1-3-6 0,-6-2 0 16,-1-3-3-16,-1-1-5 0,-3-2-2 16,-3-1-5-16,1-2-3 0,-2-2-1 0,-1-1 1 15,3-3-3-15,-2 0 3 0,0 1-3 0,3 1 1 0,-3 0-2 16,4 2 1-16,-5 5 1 0,4 2-2 16,-4 7 4-16,-1 3-1 0,-1 6 3 0,0 4 4 15,0 5 4-15,-1 3-4 0,0 4-11 0,0 0-20 16,-4 2-14-16,2 8 1 0,-5 7 6 15,-2 5 16-15,-2 6 9 0,1 7 1 0,0 5-2 16,0 2 0-16,3 5 0 0,0 1-1 0,4 4 1 16,-2-2-1-16,5-2 0 0,1-1-1 15,0-5 1-15,0-2 1 0,9-4-3 0,0-5-1 16,3-5-2-16,1-5-4 0,5-7 8 0,1-4 3 16,2-6 8-16,-1-4 7 0,2 0-2 0,-1-9-2 15,0-3-2-15,1-5-3 0,-4-5-1 0,-1 0 3 16,-4-4 0-16,-3 2-3 0,-1-1 2 15,-1-1-2-15,-5 1 0 0,-3 2 3 0,0 3 0 16,0 0 1-16,0 5 1 0,-2 2-3 0,-3 3 8 16,2 4 2-16,2 3-1 15,1 2 0-15,0 1-16 0,0 0-19 0,0 0-15 0,0 7 3 0,-1 2 6 16,0 8 13-16,0 2 15 0,1 4-5 16,0 4 2-16,0 2 2 0,3 2-2 0,5 1 2 15,-3-1-9-15,3 0-10 0,2-5-11 16,2-4-12-16,3-6 0 0,-1-2-12 0,0-4-27 15,3-6-56-15,-2-1-105 0,0-3-273 0,-4-1-581 16,-2-2 64-16</inkml:trace>
  <inkml:trace contextRef="#ctx0" brushRef="#br0" timeOffset="105420.1156">9536 3412 2117 0,'0'0'140'0,"0"0"-91"0,0 0-14 15,0 0 7-15,0 0-11 0,0 0-34 0,0 0-81 16,0 0-26-16,0 0-28 0,0 0-73 0,0 0-159 16,0 0-385-16,0 0 12 0</inkml:trace>
  <inkml:trace contextRef="#ctx0" brushRef="#br0" timeOffset="105804.4063">9557 3867 2443 0,'0'0'35'0,"0"0"-9"0,0 0 22 16,0 0 32-16,0 0 27 0,0 0 17 15,51-129-15-15,-41 110-29 0,1 4-24 0,0 0-19 0,1 3-15 16,-1 2-3-16,1 2-12 0,-2 4-6 16,0 0-6-16,0 3-12 0,-2 1 0 0,2 1-1 15,-2 6 0-15,1-1 1 0,0 5 1 0,-4 1 2 16,0 0 2-16,-3 2 5 0,-1 1-1 0,1 0 1 15,-2-1 2-15,0 1-2 0,0 0 3 16,-3-2 1-16,0 0 0 0,-1-3 5 16,1-2-3-16,2-4 2 0,1-3 7 0,0 0 17 0,0-1 21 15,0 0 12-15,0-5-7 0,0-2-19 0,1-2-17 16,4-3-13-16,-1-1 0 0,0 1 3 16,2-1-1-16,1 2-2 0,1-1 0 0,-1 1-5 0,3 1 3 15,1 1 0-15,-1 0 0 0,1 1 2 16,1 2-4-16,-2 1-3 0,2 4-1 0,-1-1-2 15,-2 2-2-15,1 0-1 0,1 5-3 16,-1 1-3-16,0 5 3 0,0 1 3 0,-2 1 2 16,-1 2 3-16,1 2-3 0,0-1-7 0,-3 3-12 15,1-1-23-15,-3 0-40 0,3 1-48 0,-1-2-80 16,1-1-144-16,-3-7-322 0,0-3-776 0</inkml:trace>
  <inkml:trace contextRef="#ctx0" brushRef="#br0" timeOffset="106441.6744">10308 3584 1484 0,'0'0'149'0,"0"0"-80"0,0 0 43 16,0 0 53-16,0 0 23 0,0 0-10 0,0 0-46 0,0 0-44 15,0 0-32-15,0 0-22 16,0 0-19-16,-123 87-5 0,115-65-4 0,5-1-4 0,2-1 2 15,1-4 0-15,4 0 5 0,6-7 8 16,0 0 8-16,4-3 9 0,-1-4 7 0,0-1 5 16,1-1 1-16,0 0-1 0,-1-4 0 0,-2-1-1 15,-1-4 5-15,1 1-5 0,-1-2-6 0,-1-2-4 16,2 1-7-16,-4-1-1 0,-1 0 2 0,0-2 0 16,-1 3-3-16,-1 0 1 0,-2-1-3 15,1 2-2-15,0 1 2 0,-1 0-6 0,-1 0-3 16,0 3-4-16,-1 3-4 0,0-1-1 0,1 3-2 15,-1-1-3-15,0 2-3 0,0 0-9 0,0 0-14 16,0 0-11-16,0 0-7 0,0 7 5 16,0-1 12-16,0 4 13 0,-1 4 9 0,0 2 2 15,0 3 2-15,-1 1 0 0,0 3 2 0,-1 3 0 16,1 1-2-16,-1 3 2 0,-3 1-3 0,1 2 2 16,-1 1 1-16,-1 0 0 0,2-1 0 0,-2 0-1 15,3 2-1-15,-2 0 0 0,2 2 1 16,-3-1 0-16,1 3 0 0,-1 2 0 0,0-1-2 15,1 1 1-15,0 2 1 0,-3-3-1 16,0 0 2-16,1-1 0 0,-5 0-1 0,3 1 0 0,-2-3-1 16,-3 0-1-16,1-2 2 0,-3-3 0 15,1-3 1-15,-4-4 2 0,0-6 0 0,1 1 0 16,-3-6 4-16,1-3 0 0,1-4 2 16,-2-5 2-16,1-2 2 0,0 0 4 0,3-5 4 0,-1-3 1 15,2-4 1-15,6-3 2 0,0-2-4 16,8-1 1-16,0-4 1 0,3-2-8 0,5-5 5 15,6-1-4-15,1-1-1 0,5-1-1 0,1-1-1 16,1-2-3-16,3 2-3 0,1-3 0 16,0 1-6-16,6-1-2 0,0-1-2 0,2 1-5 15,0 1-6-15,0 1-12 0,-1 3-19 16,-3 3-32-16,-5 2-43 0,-2 4-80 0,-7 7-239 0,-3 6-1285 0</inkml:trace>
  <inkml:trace contextRef="#ctx0" brushRef="#br0" timeOffset="107821.6387">926 6138 0 0,'0'0'0'15,"0"0"0"-15,0 0 0 0,0 0 145 0,0 0 39 16,0 0-43-16,0 0-40 0,0 0-25 16,0 0-32-16,0 0-17 0,0 0-18 0,0 0-12 15,-21-2-6-15,20 2-8 0,-3 0 1 0,3 0 2 16,1 0 3-16,-1 0 4 0,-1 0 3 0,-2 0 3 16,3 0 1-16,-1 0 3 0,2 0 5 0,-1 0 13 15,1 0 19-15,-1 0 38 0,0 0 61 16,1-1 45-16,0 1 27 0,0 0 4 0,0 0-23 15,0 0-19-15,0 0-12 0,0 0-17 16,0 0-27-16,0 0-27 0,0 0-24 0,0 0-23 16,0 0-5-16,0 0-7 0,1 0-5 0,0-1-1 15,0 1-5-15,0 0-1 0,4-1-1 0,-2-1-5 16,3 1 3-16,-2 0-2 0,7-1 2 0,-1 0 1 16,2 0 0-16,4 0 1 0,0 1 1 0,3-1 5 15,2 0-5-15,5-1 1 0,-4 2-2 16,6-1-4-16,-2-1 2 0,3 0 1 0,0 1-2 15,3-1 3-15,7 0-4 0,8-2-1 16,-2 2-17-16,4-2-2 0,-8 1 0 0,-3 1-3 16,-3-1 18-16,1 0-2 0,-1 1 1 0,2-1 0 0,-4 1-2 15,-1-1 2-15,-1 0 0 0,-2 3-3 16,-1-2 3-16,-5 1-4 0,-2 0 2 0,-4-1 1 16,-4 2 1-16,-3-2 1 0,-1 2 1 15,-4 1 0-15,1-1-1 0,-2-1 4 0,-1 2-2 16,-1-1 0-16,-1 1-1 0,0 0-3 0,0-1-2 15,1 1-1-15,-2 0 0 0,2 0 0 0,-1 0-1 16,-1 0-3-16,1 0 2 0,-1 0-4 0,0 0 3 16,1 0 0-16,-1 0-1 0,0 0 1 15,1 0-1-15,0 0 1 0,2 0-1 0,1 0 2 16,-1 0 0-16,1 0-1 0,1 0 1 0,0 1-1 16,1-1 0-16,2 0 1 0,1 0 1 15,-4 0 1-15,3 0 0 0,0 0-2 0,-1 0 0 0,0 0 0 16,0 0 1-16,-2 0 1 0,1 0 1 15,-1 0-2-15,0 0 0 0,-3 0-1 0,4 0 0 16,-4 0 0-16,-1 0 1 0,0 0-2 16,-1 0 0-16,1 0-4 0,-1 0 0 0,0 0-3 15,0 0-11-15,0 0-15 0,0 0-24 0,0 0-30 0,-1-1-37 16,0 1-45-16,0-1-60 0,-1 0-121 16,-1-1-199-16,1 1-293 0,0 0 38 0</inkml:trace>
  <inkml:trace contextRef="#ctx0" brushRef="#br0" timeOffset="108465.9367">1729 5768 530 0,'0'0'550'0,"0"0"-150"16,0 0-67-16,0 0-53 0,0 0-53 0,0 0-43 15,0 0-37-15,0 0-32 0,0 0-26 0,0 0-23 16,0 0-19-16,0 0-11 0,0 0-8 16,0 0-6-16,-13-15 2 0,13 15-7 0,0 0-5 15,0 0-5-15,0 0-6 0,0 0-2 0,0 1 0 16,3 1 2-16,0 1 2 0,-1 0 6 0,5 2 5 16,1 0 4-16,3 2 2 0,1 0 3 15,1 0-1-15,4 0-2 0,1 1 0 0,-1 0-4 16,0-1-3-16,3 0 0 0,-3 1-1 0,-1-1 0 15,2 1-1-15,-1-1-4 0,-4 0-1 0,2-2 0 16,-1 1 1-16,-3-2-2 0,0 3 2 0,-2-3-3 16,1 0 0-16,-1 2 0 0,-2-2-3 0,-1 0 4 15,0 0-2-15,-3 1 1 0,-2-2-1 16,5 1-2-16,-4-2 1 0,0 0-2 16,-2 2 4-16,2-1-3 0,2 0-1 0,-3 0-1 0,0 0-2 15,0-1 3-15,0 2 0 0,-1-1 3 16,0 1 2-16,0-2-5 0,0 1 1 0,1-1-2 15,-1-1 0-15,0 1 2 0,0 0-2 0,0 2 2 16,0-1-3-16,0 0 1 0,-1 0 2 0,0 1 0 16,-1 0 4-16,-1 1-4 0,-1 1-1 15,2-1 0-15,-4 3-3 0,2 0 6 0,-4 2-2 16,2 0 2-16,-2 2 0 0,-2 1-2 0,-1-1 0 16,-1 2 0-16,-2 0 2 0,3-1-1 0,-2 0 0 15,0-2 0-15,1 1-5 0,0-3 5 0,2 1-1 16,0-2 1-16,0 2 5 0,3-2-6 15,1-1 0-15,0 0-3 0,2-2 0 0,0 1 1 16,1-1 1-16,2-1 0 0,1-1-2 0,0-1 0 16,0-1 2-16,0 0 0 0,0-1 2 15,0 0-6-15,0 1-6 0,0-1-6 0,0 0-20 16,1 0-8-16,-1 0-23 0,0 0-22 0,0 0-22 16,2 0-47-16,-1 1-70 0,2 1-159 0,-2-2-426 15,1 1-670-15</inkml:trace>
  <inkml:trace contextRef="#ctx0" brushRef="#br0" timeOffset="121952.0553">3103 5329 0 0,'0'0'0'0,"0"0"276"16,0 0 115-16,0 0-33 0,0 0-36 0,0 0-40 16,0 0-46-16,0 0-44 0,0 0-34 0,0 0-25 15,0 0-20-15,0 0-14 0,0 0-16 0,0 0-14 16,0 0-9-16,-1 1-12 0,0-1-9 0,0 0-6 15,-1 0-5-15,0 0-9 0,-2 0-6 0,-1 0-4 16,0 0-6-16,-4 0 0 0,-2 2 2 16,-1 2-2-16,-6 1 2 0,1-1-2 0,-4 1 1 15,-2 3 0-15,2-1-2 0,-1 1 1 0,-2 1 1 16,3 2-1-16,-2 2-2 0,1 1-1 16,1 0-2-16,3 0 1 0,-2 1 3 0,4 2-2 15,0 0-1-15,0 3 1 0,2 1-2 0,1 0 2 16,-3 5 0-16,5-1 2 0,0 3 2 15,-1 0-3-15,2 1 2 0,2-1-1 0,-1 2 1 16,5-3 0-16,0 2 1 0,2-2 1 0,2 0-4 16,0-1 1-16,3-4 0 0,3 1-1 0,3-3 7 15,1-1-5-15,0-2 1 0,3-3 0 0,3-4-1 16,1-1 7-16,0-2 5 16,6-3 5-16,2-2 4 0,1-2 4 0,2 0 0 0,3-2-2 15,1-3 2-15,-1-1-8 0,-1 0 0 0,-3 2 0 16,-3-2-6-16,-4 2 7 0,-4-1-2 15,-4 2-1-15,-3 0 4 0,-5 1-3 0,0 1-1 16,-2 0-1-16,-1 1 2 0,-1-2-8 0,0 2-2 16,0 0-3-16,0 0-9 0,0 0 4 0,0 0-5 15,0 0-8-15,0 0-5 0,0 0-26 0,0 0-26 16,0 0-31-16,0 0-51 0,0 0-53 0,-1 0-85 16,1 0-251-16,0 0-485 0,0 0-6 15</inkml:trace>
  <inkml:trace contextRef="#ctx0" brushRef="#br0" timeOffset="122338.9564">3246 5941 1349 0,'0'0'401'0,"0"0"-137"0,0 0-53 15,0 0-25-15,0 0-20 0,0 0-20 16,0 0-25-16,0 0-24 0,20-123-20 0,-17 108-18 15,1 0-22-15,-1-1-8 0,2 0-9 16,1 0-10-16,0-2 6 0,1 1-8 0,2 0-3 16,2 1 1-16,0 1-2 0,2 1-1 0,-2 2 2 15,0 2-2-15,1 1-1 0,0 2-1 0,0 2 0 16,2 2-1-16,-2 0 3 0,-1 3-4 0,-1 0-1 16,-2 4-1-16,-3 2-7 0,1 3 2 0,-4 4 2 15,0 2 2-15,-2 4 4 0,0 2 3 16,-4 5 0-16,-5-1 1 0,1 0 0 0,-1-1-2 15,2-1 1-15,-1-2 1 0,0-1-4 16,5-3 0-16,0-2 0 0,3-2 0 0,0-3 3 16,0-1-2-16,5 0 1 0,0 0 0 0,2-2 0 15,0-2 1-15,1 0 0 0,-1-2-1 0,0 0-1 16,4-1-3-16,-3-1-7 0,0 0-9 0,-1-1-16 16,2 0-26-16,-3 0-40 0,-1-2-56 15,2-3-111-15,-4 3-279 0,2 0-599 0</inkml:trace>
  <inkml:trace contextRef="#ctx0" brushRef="#br0" timeOffset="122731.714">3606 5765 495 0,'0'0'435'16,"0"0"-86"-16,0 0-13 0,0 0-23 15,0 0-53-15,0 0-52 0,0 0-42 0,0 0-34 0,0 0-27 16,135-6-17-16,-114-5-14 0,0-1-16 0,-2 1-10 16,1 0-9-16,-4-3-11 0,-2 2 0 15,-4-1-6-15,-2 1-1 0,-1 1-1 0,-4-2-9 16,-1 1 3-16,-2 0-2 0,0 0-2 0,0 1 3 16,-5 0-5-16,-2 3-1 0,0 1-3 0,1 2 0 15,-3 3-2-15,0 1-2 0,-1 1-2 16,2 0-2-16,-2 5 2 0,-4 3 1 0,3 5 3 15,-1 2 3-15,-1 2 0 0,-1 3 1 16,2 4 0-16,-1 1 0 0,1 1 2 0,3-1 1 16,1 1 0-16,5-3-2 0,2 0-2 0,1-1-2 15,0 0 0-15,4-2 2 0,4-1-1 0,3-3 1 16,-1-1-1-16,3-3-3 0,0-3-4 0,4-3-3 16,-1-2-5-16,-1-3-5 0,4-1-10 15,-1 0-20-15,1 0-25 0,1-5-51 0,-2 0-59 16,2-4-106-16,1-3-242 0,-4 4-482 0,-6 1-74 0</inkml:trace>
  <inkml:trace contextRef="#ctx0" brushRef="#br0" timeOffset="123600.561">4300 5541 1007 0,'0'0'392'0,"0"0"-120"16,0 0-5-16,0 0-3 0,0 0-25 0,0 0-37 15,0 0-39-15,-129 101-44 0,110-78-38 0,1 0-24 16,3 3-16-16,-1-1-11 0,5 1-8 16,2-3-6-16,3 2-9 0,4-4-4 0,2-3-3 15,5-4-4-15,4-5 2 0,4-3-1 0,6-5 5 16,-1-1 4-16,4-1-1 0,0-9 4 0,3-2-2 16,-4-4-1-16,1 0 4 0,-3-3-5 0,-4-1 2 15,0 0-2-15,-5-1-2 0,-4 0 3 16,0 2-3-16,-4 1 2 0,-2 3-3 0,0 4 3 15,0 1 0-15,-2 3 0 0,-1 3-1 0,0 2-4 16,1 2-6-16,2 0-6 0,-3 2 0 16,1 5 3-16,-2 3 5 0,1 1 5 0,1 3-1 15,1 1 0-15,1 0 1 0,0-1-1 0,2 3 0 16,2-1 0-16,2 0-2 0,0 1 1 0,2-2-3 16,2-1 3-16,-1-2 1 0,1-2 0 0,-1-3 7 15,0-4-2-15,1-2 4 0,3-1 4 16,-2 0 2-16,4-6 5 0,-2-1 0 0,1-1-1 15,2-3-2-15,-2-2 1 0,4-1-1 0,-5-1 2 16,2-1 0-16,-1-3-6 0,1 0-2 0,-1 0-5 16,-1-2-1-16,1-2-1 0,1 0 0 15,-2-2 1-15,2-1-3 0,-2-2 1 0,4-1-1 16,-4-3-1-16,2-3 1 0,0-1-2 0,-2-3 0 16,1-1-1-16,0-1-2 0,-2 0 1 0,-1-1-2 15,-1 0 2-15,0 3 0 0,-2-1-1 16,-6 4-1-16,-1 4 0 0,-1 3 2 0,-2 4 0 15,-6 4 2-15,0 5 2 0,-1 3-6 0,0 4 5 16,1 3-2-16,-2 3-3 0,1 3-2 16,-1 3-2-16,-2 8 2 0,-5 6 1 0,0 6 3 15,1 5 0-15,-3 5 2 0,8 3-1 0,0 3 0 16,2 3 0-16,1 4-1 0,4 1 0 16,-4 1 0-16,4 1 2 0,2 2 1 0,2-4 0 15,0 0 0-15,2-5-1 0,2-3 1 0,5-2 2 0,-2-3 3 16,2-2-3-16,3-3 0 0,0-6-1 15,4-3-2-15,1-6 5 0,3-3 0 16,0-5 4-16,5-4 4 0,1-2-2 0,2-2 1 0,-2-7-2 16,-4-3 0-16,1-3-2 0,-5 0-1 0,-3-5 0 15,0 2-4-15,-5-2 3 0,-2-2-1 16,-2 0 0-16,-4 2 1 0,-2 0-3 0,0 2-1 16,-4 4 0-16,-4 0 0 0,0 5 0 0,-1 1 0 15,0 3-3-15,-3 4-2 0,1 1 3 16,-1 2 0-16,2 7-1 0,-1 3 4 0,0 4-3 0,2 3 0 15,1 2 2-15,6 1-6 0,-1 2 5 16,3 2 0-16,3 0-1 0,2 2 4 0,2-1-4 16,3 0-1-16,4-2 1 0,1-1 2 15,1-5-3-15,3-1 2 0,0-4-1 0,3-5-3 0,-1-2 1 16,1-3-2-16,1-3-2 16,-1-1 0-16,-1-5-11 0,0-4-15 0,-2-4-24 15,-2-2-42-15,-6-3-51 0,-4-4-84 0,-3-1-141 16,-4 5-434-16,0 5-801 0</inkml:trace>
  <inkml:trace contextRef="#ctx0" brushRef="#br0" timeOffset="123789.5136">4555 5412 1307 0,'0'0'921'16,"0"0"-801"-16,0 0-25 0,0 0 29 0,0 0 29 15,0 0 1-15,0 0-31 0,132-19-38 0,-94 16-30 16,6-2-18-16,0 2-13 0,3-2-13 15,-3 2-8-15,-2 0-13 0,-3-1-12 0,-6 2-30 16,-2-2-52-16,-3 1-106 0,-9 0-298 16,-6 2-871-16</inkml:trace>
  <inkml:trace contextRef="#ctx0" brushRef="#br0" timeOffset="124473.5485">6158 5354 1735 0,'0'0'295'15,"0"0"-107"-15,0 0-17 0,0 0 4 0,0 0-11 16,0 0-24-16,-122-24-41 0,93 26-29 0,1 5-20 16,-2 4-20-16,1 4-8 0,1 1-6 15,5 2-4-15,0 1-2 0,1 0-1 0,6 2-2 16,1 2-2-16,5-1 0 0,4 0-4 0,1 1 0 15,5-1-1-15,0 0-3 0,6-3 0 16,2-1-1-16,3-2 2 0,2-5 6 0,3-3 2 16,-1-4 5-16,2-1 4 0,0-3 3 0,0 0 8 15,2-6 0-15,1-3 0 0,-1-2 0 16,0-2-2-16,-5-2-2 0,3-2 1 0,-6-1 1 16,0-1-8-16,-2-3-1 0,-3 1-2 0,-1-3-9 15,-1 0 4-15,-1 2-1 0,-2 1-1 0,-1 3 2 16,0 3 0-16,0 4 2 0,0 5 1 0,-1 4-4 15,-1 0-3-15,1 2-8 0,1 0-9 16,-2 3-5-16,2 6 5 0,0 6 4 0,0 3 8 16,0 1 8-16,0 5-6 0,5 1 0 0,1 0 1 15,3 2-2-15,3-1-1 0,2 0 1 16,0-1-2-16,5-2 2 0,3-2 0 0,2-3-1 16,1-3-3-16,3-4-4 0,-2-3-12 0,1-4-19 0,-1-1-37 15,-1-3-72-15,2 0-96 0,-2-5-229 16,-5 0-728-16,-6 2-96 0</inkml:trace>
  <inkml:trace contextRef="#ctx0" brushRef="#br0" timeOffset="125106.284">7258 5157 1190 0,'0'0'565'0,"0"0"-332"0,0 0-73 15,0 0-14-15,0 0 3 0,0 0-6 0,0 0-22 16,0 0-28-16,0 0-23 0,0 0-15 16,0 0-13-16,-131 51-8 0,113-32-5 0,3 2-7 15,-1 1-3-15,4 0-4 0,2 4-2 0,2 1-2 0,4 1-1 16,0 1-2-16,4-2 0 0,4-1 1 15,0 1 5-15,5-4 7 0,1-1 7 0,1-2 4 16,1-6 1-16,4-1 0 0,-3-2-1 16,4-3-2-16,-3-2 0 0,5-3-3 0,-2-2-5 15,4-1-4-15,0 0-4 0,-2 0-5 0,1-1-2 16,-4-2-4-16,2-2-5 0,-4-1-6 0,0-1-12 16,-3 1-15-16,0-2-32 0,-2 0-55 0,-4-1-77 15,2-1-151-15,0 1-399 16,-5 3-877-16</inkml:trace>
  <inkml:trace contextRef="#ctx0" brushRef="#br0" timeOffset="127356.9049">7624 5224 1305 0,'0'0'434'0,"0"0"-183"16,0 0-61-16,0 0-44 0,0 0-26 15,0 0-17-15,-22 133-7 0,22-109-8 16,0 0-14-16,2-1-18 0,2-1-16 0,5-1-6 16,3-1-7-16,4-6 2 0,3-1 7 0,2-5 2 15,1-2 4-15,1-4-2 0,4-2-10 16,-4 0-4-16,-1-5-3 0,-2-4-4 0,-2-2 0 0,-5-3-3 16,-3-3-1-16,0-3-3 0,-4-1-3 0,-4 0-4 15,-2-4-3-15,0 1-4 16,-8 0-3-16,-3 1-3 0,-1 1-3 0,-2 1-2 0,-4 3 0 15,-3 2 0-15,-1 3 3 0,-2 3 5 0,2 3 2 16,1 2 2-16,2 4 4 0,3 1-1 16,0 0 0-16,2 2 1 0,0 4-1 0,3 2-2 15,2 1 1-15,4 2-5 0,-1-1 2 0,4 3 1 16,2-1-2-16,0 2 2 0,3-1 1 0,5-2 1 16,4-3 5-16,4-1 5 0,3-3 2 15,0-3 3-15,4-1 0 0,0-1-1 0,4-7 1 0,-3-1-2 16,2-3-3-16,-3-2 4 0,-2 1-5 15,-2-1 0-15,-1 1 0 0,-4-2 0 0,-1 1 1 16,0 1-1-16,-6 3-2 0,2 1-3 16,-1 0-1-16,-5 5-2 0,2 1-4 0,-3 1 3 15,-1 2-9-15,-1 0-10 0,1 0-3 0,0 3-8 16,4 3 4-16,-2 2 7 0,3 2 6 16,-2 4 5-16,-1 1 5 0,2 1 1 0,-2 2 0 15,2 0 2-15,-3 0-2 0,1 3 1 0,-2-2 0 16,-1 3-6-16,1-1 6 0,-1 0-1 0,0-3 1 0,0-3 3 15,0-3-3-15,0-5 2 0,0-2 0 16,0-2 3-16,0-3 7 0,0 0 9 0,0 0 10 16,0 0 9-16,0 0 7 0,0-4-4 15,0-2-12-15,1-4-7 0,3-2-16 0,-2-3-5 16,0-3 1-16,3-1-4 0,-1 0 1 0,3 0-1 16,-1-1-2-16,2-1 1 0,2 0-2 0,1 1-1 15,0-2-2-15,2 1-1 0,0 3-3 16,-3 2 0-16,0 2 0 0,-1 5-1 0,-4 3 1 15,2 2-4-15,-4 3-7 0,4 1-1 0,-3 0-8 16,3 2-1-16,-3 5 1 0,3 4-3 16,-1 3 8-16,-2 2 4 0,0 2 4 0,1 3 4 15,-3 1 4-15,-2 0 3 0,0 1 2 0,0 1 6 16,0-2-4-16,0 1 3 0,0-4 0 16,1-4-2-16,0-2 2 0,2-6 0 0,-2-2 1 0,0-3 8 15,-1-2 7-15,1 0 10 0,-1 0 17 0,0 0 8 16,0-2-2-16,1-4-13 0,0-4-14 15,1-4-20-15,3-3 0 0,-3 0 2 0,5-2-2 16,-3-1 6-16,2 1-5 0,-1-2-4 0,4 0 2 16,2-2-7-16,-2 0 4 0,2 0 2 15,2 1-2-15,0 1 2 0,-1 3-2 0,-2 2-1 16,-2 4-1-16,-3 4 2 0,2 3-2 0,-4 2-5 16,-2 2-7-16,1 1-9 0,2 0-3 0,-1 2-3 15,-1 5 2-15,4 2 8 0,-3 4 2 16,4 4 5-16,-4 1 4 0,3 1 2 0,-3 3 0 15,-2 0 3-15,4 0 1 0,-3 0-2 16,1-3 5-16,4 1 0 0,-4-3-2 0,4-3 8 0,-2-1-6 16,2-4 1-16,0-2 2 0,-3-2-6 0,-2-3 8 15,2-1 4-15,-2-1 6 0,0 0 14 16,-1-1 0-16,5-5 0 0,-2-3-4 0,5-1-9 16,-2-3-5-16,-1-1-1 0,2-2-1 15,2-1-4-15,-3 1 1 0,-1 0-2 0,1-1-2 16,3 0 5-16,-2-1-4 0,-2 0-1 0,3 3 0 0,0-1-6 15,0 4 4-15,0 0 0 0,-1 3-1 16,-3 1 0-16,3 3-4 0,-3 1-5 16,1 4-4-16,1 0 1 0,-2 0-6 0,3 5-3 15,-2 3 2-15,-1 4-5 0,3 2 8 0,-5 0 4 16,3 4 1-16,-3 0 7 0,-2 3 0 16,0 1 2-16,1 1 3 0,-2 0-3 0,0 2 2 15,-2-2 0-15,1-3 2 0,0 0-6 0,1-8 7 16,0-1-2-16,0-4 0 0,0-3 10 15,0-3 2-15,0 0 12 0,0-1 15 0,0 0 5 0,0-3 0 16,0-5-13-16,0-5-13 0,1-3-11 0,2-2-4 16,2-2-1-16,-2 1 1 0,5-3 2 15,-2 2-3-15,-2 0 0 0,5-2 1 0,-2 2-6 16,2 0 3-16,-1 1-2 0,2 0-3 0,4 0 5 16,-3 1-4-16,2 3-1 0,-2 2-1 0,-1 4-5 15,1 0-2-15,-2 5-2 0,0 1-5 16,-2 3-5-16,-1 0 1 0,1 5-4 0,-4 4 2 0,4 2 6 15,-5 5 0-15,3 0 6 0,-3 4 4 16,-2 1-2-16,0 1 5 0,0 1 2 0,0 0 2 16,0-2 3-16,0-2-1 0,0-1 0 0,0-4-2 15,0-4 6-15,0-3-2 0,0-3 4 16,0-2 6-16,0-2 5 0,0 0 15 0,0 0 12 16,0 0 7-16,0-3-6 0,0-5-13 0,3-1-14 15,-1-4-12-15,4-1-1 0,-3 0-1 0,4-4-1 16,-1 1-1-16,1 0 2 0,2-1-2 15,-2 1-1-15,-1 1 2 0,4 0-3 0,-1 0 1 16,1-1-1-16,1 3-2 0,-1 0-3 0,0 3 2 16,1-1-2-16,-2 4-2 0,-1 3 0 0,-1 1-6 15,-2 4-8-15,-3 0-2 0,3 2-4 16,-2 5 1-16,1 3 2 0,1 4 5 16,-3 5 4-16,2 1 4 0,-3 5 4 0,-1 1 3 0,0 3 2 15,0-1 2-15,0 2 1 0,-1-4 0 16,1-2-1-16,0-4 2 0,4-6-1 0,4-1 2 0,-1-4 1 15,1-2 0-15,2-2 3 0,-1-2 3 0,1-3 3 16,4 0 3-16,0 0 0 0,1-7 0 16,2-2-4-16,2-1 2 0,-3-3 0 0,2-1 1 15,-1-3 3-15,-3 1-2 0,1-1-2 0,-2-1-4 16,-3 0-3-16,0-1-2 0,-1 0 1 0,-3 1-1 16,0-1 0-16,1 3-2 0,-4 1 0 15,4 2-1-15,-5 5 3 0,0 0 1 16,-2 5 0-16,0 2 1 0,0 1-7 0,0 0-10 0,0 0-12 15,0 1-13-15,0 5 4 0,0 1 6 16,0 7 12-16,0 4 12 0,0 1 1 16,0 4 1-16,0 3 0 0,0-1 1 0,0 1-1 15,3 0-2-15,2-2 1 0,0-4-1 0,3-1 2 16,3-5 1-16,3-2 3 0,1-4 2 0,0-2 0 16,0-4 2-16,2-2 0 0,0 0-1 0,-1-4 2 15,1-5-3-15,-3-1 0 0,3-3-1 0,-4-2-1 16,-2 0-1-16,-1-2 1 0,-2-2-2 15,-3 1-2-15,0-1 0 0,-3-1-1 0,-2 0-2 16,0 0 0-16,-7 3-3 0,0 1-2 0,-1 1 0 16,-2 1 1-16,-1 3 6 15,1 1 2-15,1 3 2 0,0 0 2 0,0 3-4 0,2 2-3 0,0 0-2 16,-2 2-4-16,1 0 1 0,-2 7-1 16,2 1 0-16,-1 2 0 0,2 1 1 0,0 2 1 15,3 0-1-15,-1-1 2 0,5 2 0 0,0-5 2 16,8-1 4-16,1-2 5 0,0-1 5 15,2-4 5-15,0-1 1 0,0 0 3 0,4-2-4 0,0-5-3 16,2-1-3-16,-3-1-2 0,3-2-1 16,-3 1-1-16,0 0 0 0,-1-1-5 0,0 0 2 15,-2-1 0-15,0 1-2 0,0 0 4 16,1 3-7-16,-2 1-1 0,1 2-1 0,-2 1-5 16,-2 2 1-16,3 2-4 0,-3 0-1 0,-2 0-2 15,2 6-3-15,-2-1-3 0,2 3 1 0,-3 4 2 16,0 0 3-16,-2 3 3 0,-1 2 2 0,1 0-1 15,-2 1 5-15,0 1 0 0,-3-3 4 0,0 3 2 16,-3-2 0-16,4-5 0 0,-2-2 0 16,0-3 2-16,3-3 2 0,1-2 6 0,-1-1 13 15,1-1 11-15,0 0 11 0,0-1 1 0,0-4-11 16,0-3-4-16,0-3-16 0,0-3-5 0,1-2-3 16,6-1-5-16,-3-2 4 0,4 0-4 15,1 0 2-15,1 1 0 0,0 1-3 0,1-1-1 16,1 2 0-16,1 1 1 0,0 1-4 0,0 4-1 15,-2 1 0-15,0 3-5 0,-2 3 4 16,-2 2 0-16,-3 1-1 0,2 0 0 0,-1 1-1 16,-2 5-3-16,1 2 3 0,-1 4 1 15,2 3 2-15,-1 4 4 0,0 1-1 0,2 2 2 0,-2 1-1 16,1-3 3-16,0-1-2 0,2 0 2 0,3-3-2 16,1 0-3-16,2-1-1 0,2-4-9 0,0 0-9 15,1-3-13-15,-2-3-35 0,2 0-74 16,-4-1-126-16,2-3-257 0,-5-1-561 0,-3 0-282 0</inkml:trace>
  <inkml:trace contextRef="#ctx0" brushRef="#br0" timeOffset="130095.3638">10594 4991 58 0,'0'0'580'0,"0"0"-254"0,0 0-26 0,0 0-13 15,0 0-12-15,0 0-54 0,0 0-48 16,0 0-47-16,0 0-38 0,0 0-20 0,0 0-19 16,0 0-12-16,0 0-5 0,-24-18-12 0,15 18-7 15,-2 3-1-15,-3 2-4 0,1 2 2 0,-1 2 1 16,0-1-2-16,-1 3-1 0,3 0 2 16,-1-1-1-16,5 2-3 0,0 0 2 0,1 1-5 15,6-2 0-15,0 2 1 0,1-1-1 0,1-1 1 16,3-1 3-16,3-2 4 0,2-2 4 0,2-2 8 15,1-1 6-15,-1-1 3 0,3-2 5 16,-3 0 0-16,2-2 0 0,-3-2-1 0,0-3-3 16,0 0-3-16,0-2-2 0,-1 0-5 15,0-2 0-15,-1 0 1 0,-3 1 0 0,1-1 0 0,-2 0-1 16,1 1-5-16,-2-1-1 0,-1 1-1 16,0 1-2-16,-1 0 2 0,0 0 3 0,-1 2-1 15,2 1 4-15,-2 0-4 0,0 2-1 0,0 1-1 16,0 2-5-16,0 0 2 0,0 1-3 15,0-1-4-15,0 1-4 0,0 0-4 0,1 0-7 16,-1 0-6-16,1 1-5 0,0 3-2 0,0 3 3 16,1 4 9-16,0 2 3 0,2 4 8 15,-2 0 0-15,5 4-1 0,-3 0 3 0,3 3-2 16,-2 3-1-16,1 2 1 0,-2 3-1 0,2 1-1 16,-4 5 3-16,1 2 0 0,-2 0 1 0,-1 5 3 15,0-3-3-15,-2 2-1 0,-2-4-1 16,-2-1-1-16,2 0 1 0,-2-2-1 0,0 0-1 15,-1-1 0-15,-3-2 3 0,2-1 2 0,-2-1-3 0,-2-2 4 16,2-1-5-16,-2-3-2 0,1-1 3 16,1-2-4-16,-1-3 3 0,-1-3 0 15,-1-3 0-15,-3-1 4 0,-2-3-1 0,-3-2 0 16,0-1 1-16,-1-1-1 0,-1-3 0 0,2 0 1 16,2-3 1-16,1 0-6 0,0 0 6 0,2-4-2 15,2-3 2-15,3 0 10 0,1-2-4 16,1 0 2-16,2-2 0 0,2-1-9 0,1-1 2 15,0-4-1-15,4 0-5 0,0-1 2 0,0-1-3 16,0-3-1-16,4 0 1 0,2-1 3 0,3 0-1 16,2-1-2-16,-1 0 0 0,1-3-4 0,3 1 2 15,0-2 2-15,2 0-3 0,1-3 3 0,1 1-2 16,2-3-2-16,-2 1 2 0,3-2-3 16,0-4-1-16,-1 1 0 0,2-2-2 0,0 2-1 0,-1 0 0 15,1 0-3-15,3 0 1 16,-3 3 0-16,-1 1 2 0,0 2 3 0,-2 3 4 0,-4 5 2 15,-2 2 2-15,-3 4-1 0,-5 5 0 16,0 2 2-16,-2 3-1 0,-2 2 4 0,-1 1-1 16,0 2-2-16,0 2-6 0,0 0-9 0,0 0-17 15,0 0-18-15,0 4 0 0,-1 3 6 16,0 3 20-16,-1 5 20 0,0 5 4 0,1 3 1 16,1 5 0-16,0 4-2 0,1 0 0 15,4 1 2-15,2-1-3 0,1-1 0 0,3-3 1 0,4-5 0 16,-1-5 1-16,3-4 10 0,0-3 3 0,1-4 6 15,2-6 3-15,3-1-6 16,-1-4 0-16,1-5-5 0,-1-3-4 0,-1-3 0 0,-3 0-4 16,-1-3-2-16,-5 0 0 0,-1-3-2 0,-3 0-4 15,-4 0-1-15,-2 0-4 0,-2-1-9 16,0 0 2-16,-4 0-2 0,-2 2-2 0,-2 2 8 16,-5 3-6-16,2 1 2 0,-1 4 2 0,-2 1-1 15,1 3 1-15,-1 1 3 0,3 3 1 0,-1 2 2 16,1 0 5-16,0 0-1 0,-1 4 0 15,2 2 3-15,2 2-4 0,-2 2 0 0,3 0 1 16,3-3-8-16,2 1 5 0,2-1 3 0,2-2 5 0,4-2 10 16,3-1 3-16,1-1 5 0,4-1-1 15,4 0-1-15,-1-4-4 0,3-2-2 16,0-1-3-16,-1-1-6 0,-1 0 4 0,2-2 1 16,-2-1-3-16,1-1 3 0,3 0-7 0,-4 0-1 15,1-2 1-15,-4 0-1 0,1 2 1 16,-3 0-1-16,0 1-1 0,-4 3 1 0,-1 2 1 15,-3 2 0-15,-2 2 0 0,-1 1-1 0,-2 1-7 0,0 0-13 16,0 0-17-16,0 0-10 0,-2 3 2 16,-3 6 12-16,2 2 17 0,-2 1 11 0,-2 2 4 15,0 3 1-15,0 2 1 0,-1 1 2 0,0-1 0 16,1 3-1-16,1-2-1 0,1 1-4 16,4-3 2-16,1-4 0 0,0-3 1 0,3-4 8 15,5-3-2-15,-1-3 4 0,2-1 2 0,1 0-7 16,1-4 5-16,0-3 1 0,1-3-4 15,-1 1 5-15,0-4-3 0,1-2-3 0,-2-1-2 16,-1 0 2-16,1-1-4 0,-3 1 0 0,-1 0 0 16,-3 2-6-16,0 1 3 0,-2 1 0 0,-1 3 1 15,0 2 5-15,0 3-3 0,0 1-1 16,0 3-4-16,0 0-10 0,0 0-9 0,0 0-9 0,0 0-3 16,0 6 8-16,0 2 11 0,0 3 10 0,0 3 5 15,0 1 6-15,3 0-5 0,1 1 2 16,3-1 2-16,-1 0-8 0,4-2 9 0,2-3 2 15,2-1 2-15,1-3 7 0,2-1 0 16,1-3 0-16,-2-1 2 0,3-1 0 0,-1-1 0 16,0-5 0-16,-2-2-2 0,0-1-6 0,-2 0 2 15,1-2-1-15,-3-1-2 0,1 0 6 0,-3-2-7 16,1 0-3-16,-1 1 1 0,-1-4-4 0,-2 0 3 16,-1-1 2-16,2 0-2 0,-5-2 0 15,2-1 0-15,-2-1-2 0,0 0-1 0,0-2 0 16,1-2-2-16,1 0-1 0,-1-4-1 0,-1 1-5 15,2-5 5-15,-1 0-2 0,1-3 0 16,-2 1 1-16,0 1 1 0,1 2 0 0,-3 5 1 16,-1 1 2-16,0 6-4 0,-5 1 2 0,0 3 0 15,-2 5 0-15,-1 1 5 0,1 4-1 16,-4 2-1-16,-1 3 3 0,-1 2-6 0,0 3-1 0,-3 5 0 16,2 4-2-16,-2 5 3 0,3 4-1 0,-1 3 1 15,0 4-1-15,3 4 1 0,0 5 0 16,3 0 0-16,3 3 4 0,2 1-3 15,3 0 1-15,0 1 1 0,3-3-7 0,5-2 7 0,3-1 0 16,0-2 0-16,2-4 9 0,4-2-4 0,2-3 2 16,2-3 4-16,3-2-6 0,-1-6 2 15,5 0 0-15,-1-3-3 0,1-3-2 0,1-3-2 16,0 0-6-16,0-2-9 0,-2 0-11 16,-3-3-27-16,-3 0-44 0,-1 0-87 0,-4 0-202 15,-6 0-759-15,-5-3-427 0</inkml:trace>
  <inkml:trace contextRef="#ctx0" brushRef="#br0" timeOffset="161729.8426">1048 7324 0 0,'0'0'0'0,"0"0"102"15,0 0 51-15,0 0 22 0,0 0 46 16,0 0 38-16,0 0 2 0,0 0-45 0,0 0-61 16,0 0-51-16,0 0-33 0,0 0-17 0,3 1 3 15,0-1 8-15,2 0 5 0,0 0 11 16,3 0-1-16,0 0-4 0,3 0-8 0,1 0-7 15,3 0-8-15,1-3-5 0,3 2 0 0,3-2 0 16,5 1-1-16,3 0-3 0,10-3-8 0,10-1-16 16,6 0-5-16,3-1-4 0,-8 2 4 0,-3-1 6 15,-6 2-1-15,0 0 0 0,-3 0-1 0,-3 1 4 16,0 1 2-16,-5-2-3 0,-2 3 1 16,-6 0-2-16,-3 1-3 0,-3-2-1 0,-4 2 1 15,-4-1-2-15,-1 1-1 0,-5 0-1 16,3 0-5-16,-4 0 1 0,1-1 1 0,-3 1 0 15,0 0 3-15,1 0-1 0,-1 0 0 0,0 0 0 16,0 0-2-16,0 0 1 0,0 0-3 0,0 0-1 16,0 0-6-16,0-1 1 0,1 1-1 0,3-2 0 15,-3 2 4-15,2-1-5 0,-2 0-1 16,4 1-3-16,-3-1-6 0,0 0-4 0,-1-1-10 16,1 1-13-16,-1 0-16 0,1-1-23 0,-1 1-32 15,1-1-45-15,0 0-47 0,-2 0-83 0,0-2-193 16,0 1-343-16,0 2-94 0</inkml:trace>
  <inkml:trace contextRef="#ctx0" brushRef="#br0" timeOffset="162083.3185">1728 6936 911 0,'0'0'165'0,"0"0"-74"15,0 0-14-15,0 0 20 0,0 0 50 16,0 0 29-16,0 0-19 0,0 0-30 0,0 0-26 16,0 0-6-16,0 0 14 0,0 0-2 0,0 0-14 15,0 0-19-15,112 57-17 0,-87-43-9 0,3-1-6 16,0-1-1-16,-2 0 1 0,3 0-3 16,-3 0-2-16,-2 3-9 0,-4-3-5 15,0 0-8-15,-5-1-5 0,-4 2 0 0,-2-1-3 0,-3 1-2 16,-4-1 3-16,3 3-1 0,-5-2 3 15,0 2 4-15,-6 0 2 0,-1 0 2 0,-5 1 0 16,0-1-1-16,-2-1 0 0,-4 1-2 0,0-1-1 16,-2-1-4-16,3 0-1 0,-3-2-5 15,3-1-1-15,-1-1-1 0,4-1-5 0,-2 1-2 16,4-2-15-16,2 1-26 0,1-2-48 0,1 1-73 16,4-2-99-16,0-1-212 0,1-1-442 0,3-2-194 0</inkml:trace>
  <inkml:trace contextRef="#ctx0" brushRef="#br0" timeOffset="163403.4393">2881 6796 439 0,'0'0'635'0,"0"0"-290"0,0 0-73 0,0 0-43 16,0 0-40-16,0 0-39 0,0 0-41 15,0 0-42-15,0 0-30 0,0 0-25 0,0 0-12 16,0 0-1-16,0 0 0 0,-9 20 14 0,6-3 2 15,0 1 1-15,-3 4 4 0,3 6-4 0,-4 2-1 16,-1 6 10-16,-2 3 21 0,-2-1 7 16,0-1 6-16,1-1-8 0,-1-4-27 0,3-2-5 15,-1 0-7-15,2-3-3 0,-2 0 4 16,3-4-5-16,2-1-1 0,0-5 0 0,1-1-2 0,1-4 1 16,0-2 1-16,2-2-1 0,-1-2 0 15,2-3-1-15,0-1 0 0,0 1 2 0,0-2 4 16,0-1 1-16,0 0 6 0,0 0 4 0,0 0 3 15,0 0 8-15,0 0 3 0,2 0 2 16,-1-1 4-16,1-5-9 0,2 1-8 0,1-6-9 16,1-1-8-16,3-6-1 0,1 0-2 0,0-4-1 15,-1-3-1-15,0 0 0 0,1-1 2 0,-2-2-1 16,0-1 3-16,1 0-5 0,1-3-2 16,-1 0 0-16,0-1-4 0,2-2 4 0,-2-1 2 0,1-3 0 15,1 1-2-15,-2 1 1 0,0 2 0 16,1 2-3-16,-4 3 5 0,1 3-4 0,-2 5 1 15,0 5 2-15,-1 7-4 0,-2 3 5 16,0 2-3-16,-2 4-2 0,1 1-2 0,-1 0-16 0,1 1-8 16,1 6 4-16,1 5 4 0,3 6 14 15,2 9 10-15,-1 3 1 0,1 5-2 0,0 4 4 16,0 1-3-16,1 2 1 0,0-2 3 16,-1-3-6-16,2-1 0 0,-1-4-1 0,-1-1-4 0,2-2 5 15,1 2-1-15,-2-3 1 0,0-3 3 16,0-1-4-16,-3-3 0 0,1-3-1 0,1-2 0 15,-2-3-5-15,0-3-11 0,0-1-23 0,-3-5-41 16,-2 0-50-16,-1-3-68 0,0-1-101 16,-3 0-266-16,-1 0-663 0</inkml:trace>
  <inkml:trace contextRef="#ctx0" brushRef="#br0" timeOffset="163576.1115">2776 7088 1875 0,'0'0'203'15,"0"0"-104"-15,0 0-7 0,0 0 23 0,0 0 26 16,0 0-6-16,0 0-31 0,0 0-32 0,130-25-27 16,-99 21-17-16,2-2-9 0,2 0-17 0,-1 2-12 15,-2-3-32-15,-3 4-66 0,-5 1-117 16,0-1-275-16,-7 1-504 0,-8 2-37 0</inkml:trace>
  <inkml:trace contextRef="#ctx0" brushRef="#br0" timeOffset="164132.9916">3297 6846 819 0,'0'0'508'0,"0"0"-341"0,0 0 22 0,0 0 87 0,0 0 4 16,0 0-29-16,0 0-53 0,0 122-49 16,0-97-33-16,0 0-36 0,7 2-22 0,2 2-13 15,1-4-8-15,1 2-7 0,1-2-4 16,0-2-4-16,4-1-7 0,-3-1-1 0,0-4-3 15,0-2-2-15,-1-2-1 0,-1-4-3 16,-4-2-1-16,-1-2-1 0,2-3 2 0,-4-1 4 16,2-1 6-16,-3 0 4 0,1-3 1 0,2-5 2 15,0-1-5-15,-1-1-2 0,2-3-2 0,-2-1-4 16,0-2-1-16,-1 2-3 0,1-1 1 0,-2-1-1 16,0 2 3-16,3 3 1 15,-4 0 4-15,2-1 0 0,0 3 0 0,-1-1 2 0,-1 0 1 16,2 2-1-16,0-3 0 0,0 2-1 0,0-1-3 15,0 1 2-15,1 1-2 0,0-1-3 0,1 0 1 16,-1 2-3-16,2-1-3 16,0 1-1-16,-2 0-1 0,1 1 0 0,-1 1 0 0,2-1 0 15,-3 1-2-15,1 1 1 0,-2 1 0 0,-1 0 0 16,1 2 2-16,-1-2-2 0,-1 2-1 0,-1 0 0 16,2 0-1-16,-2 1 2 0,1-1 1 0,-1-1 0 15,0 1 1-15,1 1-1 0,-1 0 0 16,0 0-3-16,0 0 2 0,0 0-5 0,0 0 0 15,0 0 1-15,0 0-4 0,0 0-2 0,0 0 1 16,0 0-4-16,0 0 2 0,0 0 1 16,0 0-1-16,0 0-1 0,0 0 0 0,0 0 0 0,0 0 0 15,0 0 2-15,0 0-5 0,0 0 1 16,0 0-3-16,0 0-4 0,0 0 0 16,-1 0-5-16,1 0-4 0,0 0-3 0,0 0-1 0,0 0 0 15,-1 0-7-15,1 0-14 0,0-1-26 0,-2 1-37 16,2 0-35-16,-1 0-27 0,-1 0-45 15,-1 0-76-15,-1 2-139 0,2 1-318 16,0-2-188-16</inkml:trace>
  <inkml:trace contextRef="#ctx0" brushRef="#br0" timeOffset="164949.9844">3567 6970 2 0,'0'0'444'0,"0"0"-56"16,0 0-7-16,0 0-2 0,0 0-40 0,0 0-68 15,0 0-71-15,0 0-59 0,0 0-35 0,0 0-19 16,0 0-11-16,0 0-6 0,0 0-8 0,0 0-4 16,8 7-3-16,-2-7 1 0,5 0-3 15,1 0-7-15,4 0-8 0,2-2-10 0,0-2-5 16,2-2-7-16,0 0-3 0,0 0-2 0,-1 0-2 16,-2 0-3-16,-3 1-1 0,-1 2-2 15,-1-1-3-15,-3 2 2 0,-2-1-2 0,1 2 0 16,-2 1 2-16,-1 0-1 0,-3 0-3 0,1 0 1 0,-2 0-2 15,0 0-2-15,1 0 3 16,0 1-2-16,-2 2 1 0,1-1 2 0,1 2-2 0,0-3 2 16,-1 1 2-16,0-2-1 0,0 3 4 0,-1-2-2 15,0-1-2-15,2 1 2 0,-2-1 0 16,0 0-1-16,0 0 5 0,0 0-2 0,0 0 2 16,0 0 1-16,-2 0 0 0,1 0-2 0,0 0 0 15,-2 2 0-15,0-1-5 0,-3 2 3 16,-1 1 0-16,-2 1-4 0,-1 0 5 0,-1 2-3 15,-2 3 1-15,-3 1 0 0,-1 3-1 0,-3 1-1 16,1 2 1-16,1 2 0 0,1 1 0 0,0 2 0 16,2 0-2-16,2 1 0 15,2-1 3-15,2 1-3 0,4-2 1 0,4-3-1 0,1-2-6 16,2-1 4-16,6-5 0 0,1-1-1 0,3-1 5 16,2-5 0-16,2-1-2 0,1-2 3 0,1-2 1 15,3-4-3-15,-1-3 4 0,2-3-1 0,-2 0-1 16,-1-1 2-16,-2-3 1 0,-3 1 0 0,-1-2 4 15,-4-1-2-15,-1 1-2 0,-2-2 1 16,-2 0-4-16,-1-1 0 0,-1 1 0 0,-2 1-2 16,0-2-1-16,0 5 1 0,0 0 0 0,-2 4-2 15,0 1 5-15,-1 4-4 0,2 4-1 16,0-1-1-16,-1 3-12 0,2 0-5 0,0 3 1 16,-2 3 3-16,1 4 8 0,0 4 7 15,0 4 0-15,-1 0 1 0,2 4-2 0,0 1 0 16,0 0 2-16,0 1-2 0,0-1-3 0,0-1-1 15,7-3-1-15,0-4 0 0,2-2 4 0,1-5 0 16,3-2-1-16,0-5 4 0,3-1 0 0,-1 0 2 16,5-8 2-16,-4-2-1 0,3-5 1 0,-3 1 2 15,-1-3-1-15,-3-1 1 0,-1 0 2 16,-3 0-3-16,-3-2 0 0,1 1 2 0,-3 0-5 16,0 0 4-16,-2 3 0 0,-1-1-1 0,0 5 6 15,0 1-1-15,0 3 2 0,0 4 3 16,0 2-3-16,0 0-3 0,0 2-5 0,0 0-8 15,0 0-7-15,0 4 2 0,0 2 2 0,0 5 3 0,0 0 9 16,2 3-4-16,1 1 0 0,0 1-1 16,2 2-4-16,1-2 3 0,1 2 1 15,1-2-3-15,1 2 0 0,0-4-12 0,0 0-16 0,-1-2-25 16,1-4-47-16,-2-1-56 0,-1-4-76 0,1-3-144 16,-5 0-381-16,1-1-816 15</inkml:trace>
  <inkml:trace contextRef="#ctx0" brushRef="#br0" timeOffset="165095.9234">4045 6788 1633 0,'0'0'369'0,"0"0"-207"16,0 0-42-16,0 0-14 0,0 0-29 0,0 0-40 16,0 0-38-16,0 0-36 0,0 0-82 0,0 0-210 15,0 0-461-15,0 0-438 0</inkml:trace>
  <inkml:trace contextRef="#ctx0" brushRef="#br0" timeOffset="165481.9792">4161 7125 1680 0,'0'0'518'0,"0"0"-427"0,0 0-17 16,0 0 30-16,0 0 30 0,115-108 10 0,-87 86-3 15,-4-1-34-15,0-2-32 0,-1 1-17 0,-2-4-12 16,-4 0-6-16,-1-1-5 0,-2-1-3 16,-1 0-6-16,-5 2-1 0,-3-4-2 0,-1 3-7 15,-3-4-2-15,-1 1-4 0,0-2-10 0,-6 1 4 16,0-2-5-16,-2 2-1 0,-1 0 5 16,0-2-4-16,-1 5 3 0,-1 3 3 0,3 4-1 15,1 3 1-15,2 6 0 0,-3 5 0 0,6 3-5 16,-2 5-3-16,1 1-10 0,0 0-5 15,-1 9 2-15,-5 8 2 0,-3 8 8 0,-2 7 7 16,-2 9-3-16,1 7 2 0,-1 5 2 0,1 4-3 16,1 4 4-16,3-1-3 0,3 2-1 0,5-4 1 0,3-4 3 15,0-4-3-15,7-7 2 16,2-6 0-16,4-7-5 0,1-5 3 0,0-4-3 0,3-5-5 16,2-3-1-16,-1-4-15 0,3-3-36 0,1-4-39 15,-2-2-67-15,4-2-94 0,-3-7-207 16,-5 2-500-16,-5 1-328 0</inkml:trace>
  <inkml:trace contextRef="#ctx0" brushRef="#br0" timeOffset="166225.1378">4756 6736 2390 0,'0'0'99'0,"0"0"-43"15,0 0 17-15,0 0 34 0,-137 60 21 16,106-42 10-16,3 2-20 0,2-1-35 0,1 4-24 15,5 0-22-15,3 2-15 0,3 0-9 16,3-2-5-16,6-3-3 0,4-2-2 0,1-3-2 16,5-5-3-16,10-4 5 0,1-3 3 0,6-3 2 15,4-1 6-15,0-6-8 0,2-3-4 0,-2-3 0 16,-2-1-4-16,-4-1 2 0,1-1 2 16,-5 0 0-16,-2 0 1 0,-6 2 1 0,-1 3-1 15,-3-1 1-15,-3 5 2 0,-1 3 0 0,0 1-3 16,0 2-3-16,0 1-9 0,0 0-5 15,-1 0-1-15,-1 5 0 0,1 2 8 0,-2 3 3 16,3 2 2-16,0 0-1 0,3 2 0 0,4 1 1 16,3 0 0-16,3 0 0 0,0 0-2 0,1-1 2 15,0-3-1-15,1-1-1 0,1-3 5 0,1-4 1 16,3-3 4-16,-1 0 2 0,1-8 1 0,1 0 0 16,-2-7 1-16,0 1-1 0,-3-5 2 15,0 0-1-15,-2-4 1 0,1-2-4 0,-3-3 3 16,0-3-1-16,-2 0-1 0,0-2 2 0,0-3-7 15,-2 0 1-15,2-3-2 0,-3-2-1 16,2-2 2-16,-3 0-1 0,-1 0-3 16,-1-4 1-16,-2 0-1 0,1 2-2 0,-3 2 4 0,0 2-1 15,0 2-5-15,-4 5 4 0,-1 5 0 0,-1 4 1 16,-3 4 8-16,2 5-2 0,1 6 1 16,-1 4-4-16,2 5-8 0,0 1-5 0,-2 10-3 15,-2 6 0-15,-4 7 6 0,-1 7 3 0,-3 6 2 16,3 5 1-16,-2 5 4 0,2 6-4 0,4 2 0 15,0 3 4-15,1 0-6 0,5-1 4 16,4-1 0-16,0-2-4 0,3-3 4 0,3-1-1 16,3-5 1-16,1-2 1 0,2-5-1 0,2-6-1 15,0-8 0-15,2-5-2 0,1-6 1 0,0-4 1 16,1-5 2-16,1-3 3 0,-3-2-1 16,-1-8 0-16,0-5-2 0,-1-1 0 0,-3-7-1 0,0-1 1 15,-1-4 1-15,-1-2 1 0,1 3 2 16,-4-3-2-16,0 5 1 0,0 2-2 0,1 1 0 15,0 5 4-15,-4 2 0 0,3 3 1 0,-4 6 0 16,1 1-6-16,-1 3-1 0,0 2-6 16,-2 0-5-16,1 2 1 0,1 6 1 0,3 3 3 15,-1 5 4-15,1 4 0 0,0 3 0 0,-3 4 2 16,1 0 0-16,-2 3-3 0,-1 0-6 0,1-1-18 16,-1-4-37-16,0-4-51 0,3-5-61 15,-1-7-77-15,6-5-149 0,-3-1-555 0,-1-3-516 0</inkml:trace>
  <inkml:trace contextRef="#ctx0" brushRef="#br0" timeOffset="166361.1312">5377 6490 2026 0,'0'0'169'0,"0"0"-127"0,0 0-25 16,0 0-5-16,0 0-12 0,0 0-18 0,0 0-79 15,0 0-265-15,0 0-607 0,0 0 149 0</inkml:trace>
  <inkml:trace contextRef="#ctx0" brushRef="#br0" timeOffset="166858.119">5523 6864 1497 0,'0'0'725'0,"0"0"-615"0,0 0-31 0,0 0 10 15,117-147 11-15,-99 116 14 0,-1-2 14 0,-6-2-26 16,-1 1-23-16,-1-1-30 0,-5 0-23 16,2-2-5-16,-5-1-4 0,-1-2 0 0,0 0-7 15,-4 1-5-15,-2 2 0 0,1 0 0 0,0 2 3 16,1 1-2-16,0 0 1 0,2 4-3 0,1 5 1 16,0 5 1-16,-2 6 2 0,3 6 3 0,-1 5-6 15,-1 3-17-15,1 1-16 0,-1 9-3 16,-3 8 5-16,-1 7 16 0,-3 7 13 0,-3 7-1 15,-3 5-1-15,0 7 1 0,-3 4 2 0,-2 4 0 16,1 3 2-16,5 1-3 0,-2-3-2 0,5-2-4 16,7-6-1-16,2-6 2 0,2-5-1 0,6-7 4 15,8-6-4-15,1-8 0 0,4-5 3 0,0-8-1 16,2-6 11-16,1-4 1 0,-1-8 1 16,1-5 2-16,1-5-8 0,-5-2-1 0,2-3-1 15,-2 0-1-15,-2-4 3 0,-2 3 2 16,-4-2 1-16,-2 2-2 0,-3 2 4 0,2 2 2 15,-4 3 6-15,0 5 9 0,0 4 1 0,-2 2 3 16,0 7-4-16,-1 0-13 0,0 2-6 16,0 0-11-16,0 4-4 0,0 5 3 0,0 5 3 15,0 3 0-15,-1 5 1 0,1 3 1 0,0 2-1 16,0 4 0-16,0 1-2 0,0 0-7 0,0 0-1 16,1-2-15-16,2-3-25 0,4-4-12 0,3-6-19 15,1-6-25-15,3-6-43 0,2-5-110 0,-1-6-265 16,-2-1-489-16,-6 0-122 0</inkml:trace>
  <inkml:trace contextRef="#ctx0" brushRef="#br0" timeOffset="166998.595">5874 6352 1729 0,'0'0'418'0,"0"0"-272"0,0 0-36 0,0 0 9 16,0 0 1-16,0 0-13 0,0 0-29 0,0 0-31 15,0 0-38-15,0 0-42 0,0 0-53 0,0 0-85 16,0 0-195-16,-3-88-514 0,9 94-467 0</inkml:trace>
  <inkml:trace contextRef="#ctx0" brushRef="#br0" timeOffset="167771.3121">5961 6730 1078 0,'0'0'594'0,"0"0"-376"15,0 0-30-15,0 0-11 0,0 0-14 0,131-142-6 16,-112 111-16-16,-2 2-24 0,-2 0-25 0,-3-2-20 16,-2 2-23-16,-2-3-17 0,0 0-8 0,-5 2-11 15,-2-3 1-15,-1 2-1 0,0-1 0 0,-1 0 0 16,-2-1-5-16,-4-1-2 16,5 2-1-16,-1 3 0 0,0 1 4 0,1 5 4 0,1 5 5 15,1 6 4-15,-1 4 4 0,1 4-3 0,0 4-12 16,0 0-17-16,-1 1-17 0,1 8-2 15,-3 5 5-15,0 7 8 0,1 6 13 0,-2 8 0 16,-2 5 2-16,1 3-1 0,-1 6-3 0,-3 2 1 16,2 2 0-16,1 2 4 0,-2 4-4 0,4-4-2 15,-1-1-13-15,4-5-27 0,1-4-16 16,0-9-11-16,9-8-9 0,1-7-4 0,2-8-10 16,-2-5-21-16,0-7-22 0,0-2-67 0,0-9-188 15,-1-6-237-15,0-5-125 0,-4-4 171 0,1-3 581 16,-4-1 0-16,0-4 0 0,-2 4 0 15,0-1 0-15,0 4 184 0,0 0 223 0,0 3-11 16,0 4-10-16,0 0-33 0,0 4-54 0,2 5-43 16,1 2-48-16,-1 2-46 0,0 3-47 0,2 2-44 15,1 1-34-15,-2 0-21 0,4 4-12 0,1 3-4 16,0 4 4-16,0 2 2 0,1 5 0 16,0 1 5-16,2 2-6 0,-2 0-3 0,2-3 0 15,3-1 1-15,1-4 10 0,3-4 9 0,0-4 7 16,-1-3 3-16,2-2 0 0,-1-2 0 15,-3-5-4-15,0-2 4 0,-3-2-3 0,-3-2-1 16,-3-1 1-16,-1-2-8 0,-3 0 5 0,-1 0-1 16,-1-1-2-16,0 1 5 0,0 1-9 0,-2 4-1 15,1 0-4-15,-1 3-4 0,-1 2 0 16,1 2-4-16,2 3-1 0,0 1-9 0,0 0-10 16,0 0-11-16,0 5-3 0,0 6 7 0,-2 5 6 15,1 5 9-15,0 12 4 0,1 1-2 0,0 8 3 16,2 6 1-16,4 8-1 0,-3 3 0 0,-3 6 0 15,0 3 2-15,-2 2-1 0,-7 3 4 16,-2-5-5-16,-5 0-1 0,4-1 1 0,-6-7-2 16,4-3 3-16,-5-5 0 0,-1-7-1 15,1-9 2-15,1-9 2 0,2-10 4 0,-2-4 11 16,6-10 13-16,-2-3 14 0,2-5 9 0,2-6 2 16,2-5-10-16,2-5-5 0,5-4-11 0,1-5-8 15,1-3-4-15,9 0-8 0,2-3-5 0,5 1-4 16,3-2-7-16,1 0-7 0,0 0-11 15,2 0-25-15,5 0-33 0,0 1-45 0,1 1-66 16,4 1-127-16,-9 8-363 0,-5 9-989 0</inkml:trace>
  <inkml:trace contextRef="#ctx0" brushRef="#br0" timeOffset="168516.9106">7304 6371 1958 0,'0'0'71'0,"0"0"-16"0,0 0 66 16,0 0 63-16,0 0 21 0,0 0-17 16,0 0-52-16,0 0-37 0,0 0-27 0,0 0-22 15,-102 119-10-15,96-92-11 0,-1-1-3 16,7-1-6-16,0-4-3 0,7-2 5 0,7-5 3 16,4-3 8-16,4-6 0 0,2-3-1 0,5-2-6 15,0-4-9-15,1-5-4 0,0-4-3 0,-6-5-3 16,1-1 0-16,-6-4-2 0,-5-2-4 15,-4 0-2-15,-7-1-4 0,-3 1 0 0,-2-1-1 16,-8 5 0-16,-3 1 1 16,-3 4-1-16,1 2 2 0,-2 5 1 0,3 1 3 0,-1 3 0 0,3 2 0 15,3 1 1-15,4 2-6 0,-1 0 2 0,5 0-3 16,0 6-4-16,1 1 4 0,0 3-4 0,1 3 2 16,7 1 4-16,4 0-3 0,8 0 6 15,2-4 0-15,7-2 2 0,2-4 4 0,0 0-2 16,1-4 2-16,0 0 0 0,-2-7-2 0,-1-1-1 15,-1-3 0-15,-5-1 0 0,1-3-3 16,-6-1 4-16,-1-2 0 0,-3-5-1 0,-1 0 2 0,-3-2-3 16,-3-3-2-16,0-1 1 0,-1-3-2 15,-3-2 1-15,0-2 1 0,4-3-2 0,-5 0 1 16,1 0 1-16,2 1 1 0,-3-1 2 0,3 3 1 16,-2 3-4-16,-1 3 2 0,-1 4 0 15,-1 7-2-15,0 3 7 0,0 6 1 0,0 4-1 16,0 2-1-16,0 4-16 0,0 0-11 0,-2 6-3 15,-5 6 3-15,1 5 9 0,-4 6 9 0,0 7 2 16,1 5-2-16,1 3 3 0,-2 6-2 16,5 7 2-16,-2 1 2 0,-1 8-1 0,-3 3 0 15,1 6 1-15,0 4 1 0,-4 3 3 16,-2 7 1-16,1 2 0 0,-4 2-3 0,-2 3 0 0,0-1-4 16,1 1-5-16,1-4-5 0,1-6-14 15,6-7-15-15,3-6-7 0,2-8-5 0,7-12 10 16,6-10 13-16,4-10 12 0,0-11 16 15,2-9 15-15,-2-7 11 0,-1-8 7 0,2-12-5 0,0-7-17 16,-2-5-4-16,1-6-5 0,-2-3 2 16,-4-5 9-16,-2-2-2 0,1 0 2 0,-3-2 2 15,0 0 1-15,-4 3 6 0,1 1 7 0,-5 1 5 16,0 4-1-16,4 4-2 0,-3 3-4 16,5 2-5-16,1 4 2 0,1 2-8 0,0 2-5 0,4 2-4 15,4 2-9-15,3 1 1 0,3 2-4 16,2 2-6-16,6 1-9 0,6 2-23 15,4 3-37-15,7 2-48 0,3 2-91 0,-7 1-240 16,-12 2-1220-16</inkml:trace>
  <inkml:trace contextRef="#ctx0" brushRef="#br0" timeOffset="171177.0974">8674 6485 625 0,'0'0'312'0,"0"0"-117"16,0 0 16-16,0 0 49 0,0 0 43 15,0 0-2-15,0 0-67 0,0 0-70 0,0 0-63 0,0 0-40 16,0 0-14-16,0 0-8 0,0 0 1 0,0 0-4 15,-6-57-8-15,6 42 1 0,0-1-2 16,2-1-3-16,-2 0 2 0,0-1-7 16,1-1-4-16,1-1-4 0,-1 0-6 0,5-1 1 15,-3 0-1-15,3 0-3 0,-1 1 1 0,5 0-1 16,-1 3-2-16,1 1-1 0,2 2 2 0,3 2-5 16,0 5 0-16,2 1 2 0,-1 2-4 0,1 3 6 15,1 1 0-15,-5 0-1 0,3 5 2 16,-6 2-5-16,-2 3-2 0,-1 3-1 15,-3 1-2-15,-4 4 2 0,0 2 1 0,0 5 1 0,-7 0-1 16,0 2 6-16,2-1-2 0,-1 0 2 0,2 0 2 16,0-2-4-16,4-2 0 0,0-1-1 15,7-3-5-15,2-4 3 0,3-2 1 16,1-3 2-16,6 0 5 0,-1-5 5 0,4-1 4 0,4-3 4 16,-1-3 2-16,6-5-5 0,-2 0-2 15,2-4 0-15,-1 0-5 0,-1-3 6 0,-1 0 2 16,-4-2 1-16,-3-2 6 0,-3-2-1 0,-4 1-2 15,1-3-1-15,-3 0-6 0,-3-1-1 0,-2-2-3 16,-1 1 0-16,-1 1-4 0,-2 1 0 16,-3 1 1-16,0 3-1 0,-6 5 5 0,1 2-1 0,-3 4-1 15,-1 2 0-15,-1 3-5 16,0 2-2-16,1 1-4 0,-2 4-1 0,0 6 2 0,1 4 0 16,-1 2 0-16,2 4 0 0,-1 2 1 15,6 0-4-15,-2 4 1 0,5-3-1 0,1 3-8 16,3-2 6-16,5-3-2 0,3-2 3 0,5-2 6 15,-2-4 0-15,5-4 4 0,-1-3 4 0,2-2 0 16,0-3 1-16,-3-1 0 0,2 0 0 16,-1-5-1-16,1-3 3 0,0-3 1 0,-4 0-1 0,2-4 6 15,-4-2-6-15,2-1 0 16,-4-1-1-16,-2-2-10 0,-1 1 5 0,-1-3-1 0,2-2 0 16,-3 1 4-16,-1-1-3 0,3 2-1 0,-5 2 0 15,3 5 1-15,-3 5 2 0,0 4 0 16,-2 3-2-16,2 3-9 0,-1 1-6 0,2 0-2 15,3 1-4-15,1 6 12 0,2 2 0 16,3 5 2-16,0 2 4 0,2 4-7 0,-3-1 4 0,-2 2 0 16,1 0-3-16,-4 1 0 15,-4 0-2-15,-3 0-2 0,0 2-1 0,0 0 2 0,-6-2-1 16,-1-1 2-16,-2-5 3 0,1-2-4 0,-1-4 5 16,4-4 1-16,-2-2 3 0,4-3 4 15,-1 1 1-15,2-2 4 0,1 0 3 0,1 0 3 16,0 0 2-16,0 0-1 0,0 0-5 0,6 0-11 15,-2-3-5-15,7-2-4 0,-1-3-1 0,5 1 13 16,0-2-4-16,4 0 3 0,-1 0 3 16,0-1-8-16,1-3 7 0,-1 2 3 0,0-3-2 15,-3 1 4-15,1-3-1 0,-4-1-1 0,1 1 0 16,-2-3 1-16,-1-1-1 0,-1-1 0 16,-1 0 0-16,-2-1-7 0,-2 1 5 0,-2 3-1 15,1 1 3-15,-3 6 5 0,0 0-2 0,0 6 0 16,0 1 1-16,0 2-7 0,0 1-4 15,0 1-10-15,0 0-15 0,0 5-1 0,0 5 3 16,0 4 7-16,0 4 13 0,0 4 4 0,0 4-1 16,0 1 0-16,4 1 0 0,4 2-4 0,2-1 2 15,0 1 0-15,3-3-1 0,1-3 3 0,3-3 0 16,0-4 0-16,0-4 2 0,-1-4 3 0,2-3-1 16,-5-4 3-16,1-2 0 0,-2 0-5 0,-1-5 4 15,0-6-4-15,-2-1 0 0,-4-3 0 16,2-2-4-16,-5-1-3 0,-2-2-4 0,-1 0-8 0,-7-1-2 15,-2-1-4-15,-2 2 0 0,-1-2 5 16,-3 4 2-16,-2 1 6 0,0 2 4 16,1 1 5-16,-1 3 2 0,5 2 2 15,-2 0 0-15,2 5-2 0,3 0 3 0,0 3-3 0,5 1-1 16,-1 0 0-16,4 0-5 0,0 6-1 0,0 2-3 16,2 2 1-16,0-1 1 0,6 1 1 15,4-1 6-15,4-2 4 0,3-3 6 0,4-1 4 16,4-3-1-16,0 0 0 0,2 0-3 0,-1-4-1 15,0-3 1-15,-4 0-2 0,-2-2 5 0,-2-1 1 16,-5 0 1-16,-2-1 1 0,-2 0-3 16,0 1-2-16,-3 2-2 0,-2 3 0 0,-2 0-1 0,-2 2 0 15,1 1-1-15,-1 1-4 0,0 1-6 16,0 0-10-16,0 0-14 0,0 1 1 0,0 7 3 16,0 1 8-16,0 7 11 0,-1 2 2 15,1 3 1-15,0-1 0 0,0 4 1 0,4-3 0 16,2 2 0-16,1-2-1 0,2 0 0 0,-1-4 1 0,4-2 0 15,0-4 2-15,0-2 6 0,-1-3-1 16,2-4 4-16,-3-2 2 0,1 0-2 16,-2-5 4-16,-1-3-4 0,2-1-2 0,-1-2-2 0,-4-3-2 15,1-3 0-15,-3 0-1 0,0-1 0 16,-2-2-1-16,-1 0-1 0,0-1 0 0,0 0-1 0,0 0 2 16,0 1 0-16,0 2 0 0,-3 4 0 15,2 1 0-15,1 4 0 0,0 3-1 16,0 1 0-16,0 4-5 0,0 1-11 0,0 0-18 15,0 2-2-15,0 6 2 0,0 3 11 0,3 6 15 16,0 1 5-16,0 3-1 0,2 3 0 16,-1 0 3-16,0 1-2 0,1 0 2 0,-1-1-2 15,2-2 0-15,2 0-1 0,-1-3-2 0,0-4 0 16,2-4 2-16,1-3 4 0,-1-4 1 0,-1-1 5 16,-2-3 2-16,2 0 2 0,-1-5 3 15,-1-4-2-15,0 1-2 0,2-5-2 0,-4 0-2 16,0-4-1-16,1-1 3 0,-4 0-2 0,4-2 0 15,-3-1-2-15,1 1-2 0,3-3-1 0,-2 0-1 16,3 2 1-16,-1-3 0 0,3 3 0 0,3-1 1 16,-2 2-2-16,4 1-1 0,-2 1 0 0,1 5-1 15,1 0 0-15,-1 5-2 0,-1 2 0 0,-2 5-5 16,0-1-2-16,-2 2-2 0,-2 2-5 0,-1 4 4 16,-3 2-2-16,1 5 2 0,-1 0 4 15,-2 5 2-15,0 1 3 0,0 5 2 16,-6 3 0-16,0 2 2 0,0-1 0 0,-2 1 1 15,5-3-1-15,0 0 2 0,2-5-2 0,1-3 1 16,4-2-1-16,2-2 0 0,2-3 4 0,2-3 2 16,2-2 3-16,3-2 6 0,-2-2-1 15,7-2 1-15,-1 0 0 0,2-2-1 0,1-5-2 0,0-2-1 16,0-2-2-16,0-1-1 0,-1-2 1 16,-4-3-1-16,2 0-1 0,-2-2 2 0,-2-2-1 15,0-1-1-15,-1 0-1 0,-3-2-2 0,3-1 2 16,-4 1-3-16,1-1 2 0,-1 1 1 0,-3 3-2 15,-1 1 0-15,1 1-1 0,-4 4 2 16,1 2 1-16,-3 5 0 0,-1 3 2 0,0 2-3 16,0 3-4-16,0 0-11 0,0 0-9 0,-1 5 1 15,-3 5 0-15,-2 2 8 0,1 3 7 16,-2 6 0-16,1 0 4 0,-1 3-1 0,4 1 0 16,1 2 2-16,2 0-3 0,0-1 0 15,3 0 2-15,4-2 0 0,2-3-1 0,2-4 1 0,4-1 0 16,0-3-1-16,4-3 5 0,-1-2 1 15,5-2 1-15,1-2 2 0,-1-3-2 0,0-1-1 16,-2 0 0-16,0-4 0 0,-1-3 3 0,0-2-3 16,0-2 2-16,-4-2-3 0,1-3 1 0,-2-2 1 15,-1-1-1-15,0-3 8 0,-3 0-6 0,-2-2-2 16,-3 0-1-16,0-1-5 0,-3 3 5 0,-1 1-2 16,-2 0 1-16,0 5 0 0,0-1-3 15,-2 3 1-15,-3 3-2 0,0 1 4 0,-3 5-3 16,3 1-2-16,-2 3-3 0,2 1-6 0,-4 1 2 15,0 6 3-15,-2 2 0 0,1 4 6 16,0 1-4-16,-1 4 0 0,3 0 0 16,1 1-3-16,2 4 4 0,-1 1-1 0,5 1 0 15,1-1-6-15,0-3 1 0,1-2 0 0,9-4 3 0,0-3 9 16,2-4-3-16,5-2 3 0,1-1-1 16,2-4 2-16,1-1-2 0,-1-1 0 0,0-6 2 15,0-3-4-15,-3-3 2 0,1-3 1 16,-2-2-1-16,-2-1 2 0,-2-1-1 0,0 0-2 15,-1 0 0-15,-3-1-4 0,2 2 4 0,-1-1 0 16,0 1 1-16,2 1 6 0,-3 1-8 0,1 5 1 16,-1 1-3-16,0 4-8 0,-1 4 8 0,-1 1-4 15,-1 2-1-15,3 0 1 0,-1 5-4 0,-1 3 2 16,2 3 2-16,0 2 3 0,-3 2-3 16,3 3-1-16,-3 0 2 0,0 2-6 0,-2 0 10 15,3 1 2-15,-4-1-1 0,0-1 5 0,-2 0-5 16,0-2-1-16,0-3 0 0,0-2 2 0,-2-1-1 15,-3-3 1-15,-1-2 1 0,1-1-2 0,-2-3 5 16,-1 0-2-16,-3-2-1 16,-3 0-1-16,-1 0-17 0,1-3-22 0,-1-2-34 0,3 0-66 15,0 0-85-15,3 0-240 0,2 1-1205 0</inkml:trace>
  <inkml:trace contextRef="#ctx0" brushRef="#br0" timeOffset="379867.9618">2102 8589 0 0,'0'0'0'0,"0"0"260"15,0 0 30-15,0 0-2 0,0 0-9 0,0 0-21 16,0 0-24-16,0 0-34 0,0 0-52 0,0 0-49 16,0 0-41-16,0 0-28 0,0-19-18 0,0 20-4 15,0 5 6-15,0 4 11 0,0 3 18 16,2 5 5-16,0 2 1 0,0 2-4 0,-1 4-7 16,4 1-2-16,-3 2-5 0,0-1-5 15,0 1-2-15,2 0-1 0,-2 0-4 0,0-1-3 16,-1-2 0-16,2-2-4 0,0-1 5 0,0 0 0 15,1-4-3-15,0-1 6 0,-1 1-3 0,-2-1 5 16,1 1 9-16,-1-1 5 0,1-3-1 16,-2-3-1-16,1 0-10 0,0-4-12 0,1-1 0 15,-2-2-3-15,3-2-4 0,-2 0 3 0,1 0-3 16,-1-2 0-16,0 0 0 0,-1-1-3 0,1 0-1 16,0 0-3-16,-1 0-1 0,1 0-4 15,5-1-6-15,-3-4-17 0,5-2-42 0,2-5-56 16,3-1-89-16,-2-1-180 0,-1 3-370 0,-2 4-557 15</inkml:trace>
  <inkml:trace contextRef="#ctx0" brushRef="#br0" timeOffset="380383.1384">1954 8631 0 0,'0'0'0'0,"0"0"112"0,0 0 237 15,0 0-52-15,0 0-31 0,0 0-29 16,0 0-37-16,0 0-23 0,0 0-44 0,0 0-34 0,0 0-29 15,0 0-17-15,0 0-1 16,0 0 4-16,44-59 10 0,-24 56 6 0,5-2-3 0,6-1-3 16,4 0-5-16,9 1-7 0,1 1-4 15,4 0-5-15,-1 3-7 0,-1 1-2 0,2 0 0 16,-4 5-1-16,0 3 0 0,-5 2-5 0,-5 3-6 16,-3 2-5-16,-6 2-10 0,-6 3-3 15,-7 1 0-15,-3 4-5 0,-1 3 8 0,-8 4 2 16,-1 1 0-16,-2 4 4 0,-8 3-5 0,-2 3 0 15,-5 0 1-15,1 1 1 0,-2 1 2 0,-5-1 0 16,-1-3 1-16,-3 0-2 0,-3-6 0 16,-3 0 0-16,-1-5 0 0,-6-3 4 0,-1 1 1 15,-2-4 0-15,-3-1 5 0,5-4-5 0,0-3 2 16,7-4-2-16,3-3-3 0,8-2-1 0,5-3 2 16,4-2 0-16,6-1-2 0,4-1 2 0,3 0-5 15,0 0-6-15,1-1-7 0,0-2-22 16,0-2-18-16,0-2-31 0,2-2-39 0,6 1-41 15,4-3-67-15,4-2-131 0,-3 4-349 0,-3 2-826 16</inkml:trace>
  <inkml:trace contextRef="#ctx0" brushRef="#br0" timeOffset="381475.0736">2873 8821 726 0,'0'0'578'0,"0"0"-266"16,0 0-39-16,0 0-48 0,0 0-41 0,0 0-33 16,-71 129-36-16,67-105-26 0,2-1-20 0,2 2-19 15,0 3-11-15,3 1-7 0,4 0-1 16,2-2-3-16,4-5 2 0,2-3-10 0,6-5-3 16,2-5-1-16,1-3-7 0,-1-5 8 0,2-1-4 15,-2-2 0-15,-3-7 3 0,0-1-3 0,-1-3 1 16,-5-2 1-16,-2-3-2 0,-3-3 0 15,-2-2 3-15,-4 2-3 0,-2-2-1 0,-1 3 4 16,0 2-6-16,-4 2-1 0,-2 4 2 16,1 4-8-16,0 2 4 0,1 3 0 0,3 0-6 15,0 3-3-15,1 0-10 0,0 0 2 0,0 5-1 16,2 2 4-16,5 1 9 0,0 1-2 0,5 1 4 16,3 0 0-16,2-2-1 0,3 1 0 0,1-1-3 15,1-3 4-15,3-1-1 0,1-2-2 0,2-2 3 16,0 0-3-16,0-6 2 0,0-2 3 15,-5-6-1-15,1 2 2 0,-5-5 0 0,-2 0-2 16,0-3 0-16,-5-2 1 0,2-2 0 0,-4-3-2 16,-1 0 3-16,-1-2-6 0,-2-3 0 15,-2-2 4-15,-2 0-3 0,0-1 5 0,-2-1-4 0,0-1-1 16,0 0-2-16,0 0 0 16,-1-1-1-16,-3 1 2 0,-1-1 1 0,-1 2-8 0,-1 1 6 15,-4 1-1-15,1 7-1 0,-1 4 10 16,1 4-4-16,0 7-1 0,2 2 4 0,3 6-8 15,0 2 2-15,2 2-2 0,1 0-4 0,-1 5 2 16,1 6 0-16,0 7 3 0,-1 6 0 0,-1 5 3 16,3 8-1-16,1 4 0 0,0 3 2 0,0 6-5 15,4 1 2-15,-1 5 0 16,0 0 0-16,1 3 2 0,-2 1-1 0,-1 0-4 0,0-3 2 16,-1-2-4-16,3-4 1 0,0-5 3 0,-1-5-1 15,1-6 2-15,3-6-2 0,-3-7 0 0,0-6-2 16,1-7 2-16,-3-3 2 0,0-4 6 0,0-2 15 15,-1-1 3-15,0-8 0 0,0-6-3 0,0-7-13 16,0-5-2-16,0-4-2 0,0-3-1 16,0-3-3-16,0-2 3 0,0-3-2 15,0 0 0-15,0-3 3 0,7-1-4 0,3 1 2 16,0 1-2-16,3 2-2 0,2 5 4 0,1 3-3 16,2 9-1-16,-3 5 1 0,2 4-6 0,-4 6 2 15,3 3 1-15,-4 3-3 0,-1 4-2 0,-1 0-1 16,0 5 0-16,2 3 0 15,-5 4 4-15,-1 2 0 0,-1 3 3 0,-3 4 3 0,-2 2-7 16,0 3 4-16,-4 3 0 0,-5 2-1 0,-4 2 3 16,-3-1-7-16,1 2-7 0,-2-3-9 0,0-4-7 15,4-8 2-15,2-5 7 0,4-6 11 16,2-4 14-16,2-4 8 0,2 0 2 0,1-4-2 16,0-2-2-16,0-1-3 0,0 0-4 0,4 2 1 15,1 1-6-15,3 2-2 0,1 2 2 0,0 0 1 16,2 1 4-16,0 5-2 0,2 3 0 15,4 0-2-15,-2 2-4 0,4-1 3 0,2 0 2 16,0 0 2-16,4-1 2 0,1-2-2 0,3-3 2 16,0-1 0-16,0-3 5 0,1 0 1 0,-1-1-4 15,-2-6 3-15,-1-2-6 0,1-2 4 16,-4-2 3-16,-1-3 0 0,-3-1 6 0,-4-3-5 0,-2 0-2 16,-2-2-3-16,-5-2-1 0,-2-2 8 15,-2 1-4-15,-2 1 2 0,0-1-5 16,-5 4-3-16,-2 3 3 0,-3 2 1 0,-1 5 4 0,-2 4 0 15,-3 4-3-15,0 3-1 0,-4 2-1 0,1 7 1 16,0 6 2-16,2 3 1 0,1 4-2 16,3 2-2-16,5 2-3 0,3 1-2 0,3 1 2 15,2 3-1-15,11-1 1 0,3 0 0 16,10-2-4-16,5-3 0 0,6-5 2 0,7-6-4 16,2-3 0-16,4-3-17 0,-1-4-19 15,1-1-22-15,-2 0-49 0,-4-3-53 0,-7 1-105 0,-10 1-395 16,-11-1-992-16</inkml:trace>
  <inkml:trace contextRef="#ctx0" brushRef="#br0" timeOffset="382060.7845">1665 9958 833 0,'0'0'616'0,"0"0"-303"0,0 0-69 15,0 0-50-15,0 0-42 0,0 0-33 16,0 0-26-16,0 0-17 0,0 0-6 0,0 0 1 15,0 0-2-15,-87 118-6 0,86-80-9 16,1 4-14-16,1 1-8 0,2 2-11 0,6 0-3 0,0 0-6 16,1-3-2-16,1 0-1 0,0-3 3 15,2-4 6-15,3-6 6 0,-1-8 6 0,3-6 0 16,7-7 2-16,-1-6 1 0,3-2 2 0,1-9-2 16,0-5-3-16,1-4-3 0,-2-4-4 15,-3-3-4-15,-3-3 1 0,-5-2 1 0,-3-2-2 16,-3-2 4-16,-5-2-6 0,0-1-4 0,-4-1-2 15,-1-1-7-15,0 1 0 0,-1 1 0 16,-2 3-1-16,-2 3-1 0,3 2-6 0,-1 4-9 16,-4 4-11-16,5 5-12 0,0 2-19 0,0 4-24 15,0 2-34-15,2 3-56 0,0 3-87 0,5 2-128 16,-2 0-295-16,2 0-833 16</inkml:trace>
  <inkml:trace contextRef="#ctx0" brushRef="#br0" timeOffset="382563.6634">2261 10119 1020 0,'0'0'377'0,"0"0"-96"0,0 0-16 0,0 0-21 16,0 0-42-16,0 0-51 0,0 0-35 0,0 0-15 16,0 0-12-16,0 0-9 0,29 133-13 0,-33-113-17 15,-3 1-9-15,0-2-10 0,2-1-5 16,-3 0-6-16,2-4-6 0,1-1-3 0,1-3-5 15,1-5 0-15,3-2 3 0,0-2 12 0,0-1 16 16,0-1 4-16,5-6 1 0,0-5-11 16,4-4-17-16,3-5-6 0,2-1-4 0,0 0-2 15,-2 0-2-15,5 1 2 0,-5 2-1 0,-1 5 0 16,2 1 2-16,-5 3-3 0,0 5-2 0,-3 1-4 16,0 4-3-16,-3 0 0 0,2 5 0 15,0 3 3-15,-2 1 1 0,4 4 2 0,-2 0 2 16,4 3 3-16,0-3 0 0,-1 3-1 0,0-2 1 15,4-2-3-15,-1 1-1 0,0-2 2 0,6-5-1 16,-2-1 2-16,5-4 2 0,1-1-1 0,0-3 3 16,0-5 2-16,-4-3-1 0,1-3 3 15,-7-1-2-15,1-1 0 0,-2-1-1 0,-3-3 3 16,-2 3 2-16,-3-2 1 0,-1 1 4 0,0 2-3 16,0 2 4-16,0 2 2 0,-1 4 0 15,0 4 4-15,0 1-7 0,0 3-7 0,1 0-6 16,0 0-11-16,0 0 2 0,1 5 2 0,2 3 4 15,3 3 3-15,2 1 0 0,1 2-3 0,2 1-3 16,2-1 4-16,0 1-8 0,1 0 0 16,0 0-10-16,-1-1-24 0,0 3-17 0,-2-3-48 15,2-2-58-15,-2-1-74 0,-1-4-107 0,0-3-196 16,-4-4-406-16,-2 0-155 16</inkml:trace>
  <inkml:trace contextRef="#ctx0" brushRef="#br0" timeOffset="382703.3318">2735 9944 178 0,'0'0'166'0,"0"0"-31"0,0 0 19 0,0 0 7 15,0 0-19-15,0 0-53 0,0 0-71 16,0 0-106-16,0 0-136 0,0 0-206 16,0 0 129-16</inkml:trace>
  <inkml:trace contextRef="#ctx0" brushRef="#br0" timeOffset="383747.5049">2864 10022 1925 0,'0'0'143'0,"0"0"-52"0,0 0 11 0,0 0 24 0,0 0 15 15,0 0-22-15,0 0-34 0,0 0-23 0,0 0-10 16,0 0 0-16,0 0-2 0,0 0-10 15,0 0-9-15,88 61-9 0,-73-46-11 0,-1 1 1 16,-3 0-6-16,-1 1-2 0,1 1 3 16,-2-1-6-16,-2-2-2 0,-1-1-3 0,-1-2-2 15,-2-4 0-15,0-2 1 0,0-3 2 0,-1-1 0 16,0-2 7-16,-2 0 0 0,3-2 0 0,0-5-1 16,0-5-8-16,1-1 0 0,0-3 2 0,-1-2 1 15,1 0 7-15,0-1-2 0,-1 0 4 16,2 0 0-16,-1 2-1 0,1 2 1 0,1 1-5 15,0 1 2-15,0 3-1 0,1 2-1 0,1-1 2 16,-1 4-4-16,3 0 4 0,1 0-3 0,2 0 0 16,0 1 3-16,5-1-7 0,-1 0 3 0,2 0-1 15,2-1 0-15,3 0 3 0,-3-2 1 16,0 1 1-16,-1-2-3 0,-5 1 5 0,-1-1-2 16,-4-1 1-16,-3 1 8 0,-3 0-5 0,-2-1 6 15,-2 1-3-15,0-1-2 0,-6 1 3 16,0 1-5-16,-2 1-1 0,-3 3-3 0,0 0-1 15,-1 3 0-15,-3 1-2 0,2 1 1 0,-3 6-3 16,3 2 6-16,-1 1 0 0,4 3-4 0,1 1 6 16,0 1-5-16,3 2-2 0,3 2 4 15,0 0-7-15,2 1 3 0,1 2 1 0,0-1-1 0,1 3 4 16,4-4-3-16,3-1-2 0,5-4-1 16,1-4 2-16,2-3 0 0,2-4 2 0,2-3 5 15,0-1-7-15,-2-1 6 0,2-5-1 0,-3-3-3 16,0-2 8-16,2-1-5 0,-5-1 1 15,1-2 1-15,-2-1-4 0,-2-2 1 0,1 2-2 16,-2-2 1-16,-1 2 0 0,0 1 2 16,-2 3 1-16,-3 1-3 0,1 3 3 0,-3 2-5 0,1 4-1 15,-3 0-2-15,1 2-16 0,0 0 1 0,-1 4 0 16,2 2 2-16,1 2 13 0,-1 3 3 16,0-1 0-16,2 2 1 0,-1 2 0 15,1-2-3-15,3 1-1 0,2-1 2 0,0 1-4 0,2-3 3 16,3-1 0-16,0-3-5 0,2-1 0 15,0-5-3-15,-1 0 1 0,1 0 6 0,-2-7-2 16,-2-1 7-16,-2-3 0 0,0 0 1 0,-3-2 3 16,0-2 0-16,-3 1 3 0,-1-2-3 15,0 0 3-15,-2 0-3 0,1-2-1 0,0 2 3 16,-2 2-4-16,0-1-1 0,1 2 0 0,1 2-2 16,1 5 2-16,1 0-2 0,1 4-5 0,1 2 0 15,2 0-5-15,4 1 3 0,-1 5 1 16,3 1 2-16,-2 3 2 0,0 0-1 0,-1 2 2 15,-4 1-1-15,-1-1 0 0,2 0-1 0,-6 3-2 16,1 0 3-16,-3-1-7 0,0 5 3 0,-3 0-2 16,-3 2-2-16,-1 2 1 0,-1 0-14 0,3-3-24 15,1-3-20-15,4-6 1 0,0-4 18 0,7-6 30 16,3-1 27-16,1-4 1 0,4-3-1 16,1-3-4-16,3-3-5 0,0-1 3 15,0 0 1-15,2-3 0 0,-1 0 3 0,-2-1-2 16,-1 0 1-16,-2-1 1 0,-1-1 1 0,-5 1 4 15,1-2 0-15,-2-1 3 0,-2 1-2 16,-1-1-1-16,-1 3 1 0,1 1 0 0,-2 1 6 0,-1 5-3 16,-1 1 3-16,-1 4 2 0,1 4-7 15,-1 1-3-15,0 2-15 0,0 0-11 0,0 5-4 16,0 6 4-16,0 2 7 0,0 1 9 0,0 3 1 16,3 3-1-16,-1 1 2 0,2 1-2 0,1-1-1 15,0 0-2-15,2-1-5 0,4-2-16 0,-1-3-30 16,3-2-24-16,4-7-11 0,4-2-29 15,-1-4-90-15,-4 0-296 0,-5-1-1047 0</inkml:trace>
  <inkml:trace contextRef="#ctx0" brushRef="#br0" timeOffset="383883.79">4211 9582 816 0,'0'0'642'0,"0"0"-441"15,0 0-34-15,0 0 8 0,0 0-23 0,0 0-41 16,0 0-57-16,0 0-64 0,0 0-73 0,0 0-127 15,0 0-322-15,0 0-880 0</inkml:trace>
  <inkml:trace contextRef="#ctx0" brushRef="#br0" timeOffset="384198.787">4496 9802 2039 0,'0'0'116'0,"0"0"-36"0,0 0 22 16,38-135 28-16,-30 97 13 0,-2 3-3 0,-1-2-29 15,-1-1-30-15,-3 1-23 0,1 0-19 0,-1 2-8 16,1-1-14-16,-2 0 2 0,0 3-3 16,0 2 0-16,-2 3 9 0,0 4-1 0,1 8 5 15,-2 2 4-15,1 5-2 0,0 3-3 0,1 4-11 16,0 2-17-16,0 3-8 0,-3 9-1 0,-3 5 3 15,-1 5 9-15,1 7 2 0,-1 6-5 0,1 4 2 16,0 5-2-16,4 5-3 0,0 4 4 16,1 1-2-16,2 3-6 0,0 1-5 0,0-3-23 15,0-3-34-15,5-4-46 0,5-10-51 0,3-7-6 16,5-8 6-16,4-9-102 0,3-6-229 16,-7-3-178-16,-5-4-452 0</inkml:trace>
  <inkml:trace contextRef="#ctx0" brushRef="#br0" timeOffset="384578.7641">4681 9611 1108 0,'0'0'423'0,"0"0"-132"0,0 0-43 0,0 0-26 16,0 0-36-16,0 0-35 0,0 0-41 0,0 0-34 15,0 0-28-15,0 0-19 0,0 0 0 16,0 0-2-16,0 0 5 0,117-86-2 0,-101 98-5 16,3 4-5-16,0 2-7 0,-3-1-3 15,1 1-1-15,1-3-1 0,0-1-1 0,0-4-2 16,0-1-2-16,0-3-3 0,-2-4 1 15,-3-2 2-15,0 0 0 0,-2-1 3 0,-1-6 3 16,-2-3 0-16,-2 0 3 0,-2-2 1 0,-3 0 1 16,0 1-4-16,1 0 1 0,-2 3-6 0,0 2 3 15,0 1 4-15,0 4-3 0,0 1-3 0,2 0-15 16,1 3-3-16,3 4 3 0,-1 3 2 0,2 5 11 16,1 6-3-16,0 4-2 0,0 5 2 15,2 3 2-15,-1 6 6 0,1 5 4 0,-3 1 4 16,-3 5-2-16,-3 0-1 0,-1 3-1 0,-5 3-1 15,-8 0-2-15,-2 0-5 0,-7-3-4 16,1-4-3-16,0-8-3 0,2-12 2 0,4-8 4 16,4-10 1-16,1-5 9 0,4-6-2 0,1 0 1 15,-2-6-5-15,5-5-16 0,2-6-16 0,2-5-33 16,8-4-50-16,8-2-80 0,-4 6-262 16,-3 7-1208-16</inkml:trace>
  <inkml:trace contextRef="#ctx0" brushRef="#br0" timeOffset="386162.4622">8743 8165 484 0,'0'0'358'0,"0"0"-77"0,0 0-41 15,0 0-18-15,0 0-20 0,0 0-24 16,0 0-34-16,0 0-21 0,0 0-24 0,0 0-22 0,0 0-16 16,62-134-12-16,-46 112-8 0,-1 2-5 15,1-2-1-15,-2-2-5 0,0 0-4 0,0-2-5 16,-3-2-6-16,-2-1-3 0,0 0-1 16,-5 1-5-16,-2-1 0 0,-2 1-3 0,0 3-1 15,0 2 1-15,-3 3 0 0,-4 2 2 0,1 3 2 16,0 3 0-16,2 4 0 0,-1 0 2 15,3 4-1-15,0 3-1 0,1-1-5 0,1 2-13 16,0 2-2-16,0 6 2 0,0 3 1 0,0 4 13 16,1 4 4-16,2 5 0 0,1 2 6 15,2 4 2-15,1 3 2 0,-2 3 3 0,2 3 6 16,-4 4 2-16,1 0 2 0,-2 2-3 0,-2 1-5 0,0-1-3 16,-4 0-5-16,-3 1-4 0,-3-6 0 15,-3 2-5-15,-1-7-3 0,-1 1 0 0,-1-6-1 0,-4 1-3 16,0-4 6-16,-2-4 1 0,-6-4 2 15,3-5 10-15,-2-4-1 0,4-7 5 0,4-3 7 16,4-3-7-16,3-6 4 0,2-4-3 0,6 0-9 16,-2-3 2-16,5-1-7 0,1-1-5 15,1 1-1-15,6 0-1 0,4 4-6 0,-1 3 0 16,5 3-1-16,0 3-9 0,4 4 8 0,0 0 3 16,3 5-1-16,0 3 12 0,-1 3-7 0,5 0-1 15,-2 2 2-15,3-2-6 0,-2 0 5 16,4-2-1-16,-2-2 1 0,-2-3 1 0,4-1 0 15,-2-3 0-15,-3 0 1 0,-2-5 4 16,-1-3-3-16,-1-3 4 0,-3-1 0 0,-3-4-4 16,-1-1 6-16,-4-2 0 0,-3 0-2 0,1-4 6 15,-4 3-5-15,-2-3-3 0,-1 1 2 0,0 3-2 16,0-1 0-16,0 5 5 0,-1 3 3 0,0 5-1 16,-1 2 9-16,1 1-5 0,-1 4-4 0,0 0-1 15,2 0-11-15,-1 4-2 0,0 5 1 16,1 3-4-16,0 3 6 0,0 4 0 0,6-1 1 15,-1 3 2-15,5 0-3 0,5 0 0 0,-1 0-1 16,3-1 0-16,-2-4 0 0,5-2 1 16,0-3 1-16,0-1-4 0,2-4 3 0,-1-4-2 0,-3-2 1 15,1 0 8-15,-7-6-6 0,2-4 1 16,-6 0 1-16,-1-2-6 0,-3-2 2 0,-2-1 1 16,-2-2-2-16,0-1-1 0,-6 1-1 15,-3 1 1-15,-1 0-3 0,-1 2 2 0,-2 2 2 16,-2 1-3-16,3 2 4 0,0 3-6 0,-1 1 3 15,1 2 1-15,0 2-2 0,6 1 5 0,0 0-6 16,2 0-2-16,0 3-1 0,3 2-2 16,1 1 3-16,0 2 2 0,1 1 2 0,7 2-5 15,1-4 5-15,3 0-3 0,5-2 2 0,3-4 6 16,3-1-1-16,1-4 1 0,2-4-1 0,-3-2-3 16,0-1 3-16,-6-4 3 0,1-2 1 0,-7 0 3 15,0-2-2-15,-2-2-1 0,-4 1-2 16,1 0 2-16,-2 0-3 0,1 1 3 0,-3 2-1 15,-1 3-6-15,4 2 6 0,-3 4-2 16,0 2-2-16,3 5 5 0,0 1-6 0,5 0-2 16,0 7 2-16,4 3 0 0,3 5-1 0,0 0 3 15,-1 4 0-15,1 4-3 0,-1 0 3 0,-2 3-2 16,-3 1-2-16,-1 2 5 0,-6 2-2 0,-2-1 1 16,-2 0 0-16,-3-3-5 0,-4-3 2 15,-1-6 0-15,0-4 2 0,-2-5 4 0,0-4 5 16,-1-3 1-16,-3-2 3 0,-2 0-2 0,-4-4-3 15,3-4 0-15,3-2-3 0,1 1-7 0,2-3 0 16,4-1-8-16,5 0-14 0,2 1-16 16,1 0-52-16,9 3-67 0,6-2-98 0,-1 4-279 15,-3 2-1028-15</inkml:trace>
  <inkml:trace contextRef="#ctx0" brushRef="#br0" timeOffset="386648.4781">10695 7536 1095 0,'0'0'755'16,"0"0"-467"-16,0 0-124 0,0 0-77 0,0 0-26 16,0 0 1-16,0 0 20 0,0 0 13 0,0 0-4 15,0 0-19-15,-22 143-22 0,19-101-14 0,-2 3-7 16,-2 3-2-16,-3 5 11 0,-4 1 6 15,-2 2 1-15,-1-1-4 0,0-1-18 0,2-5-8 16,0-3-5-16,4-3-2 0,1-6-1 16,4-3-4-16,2-8-3 0,1-4-1 0,2-9 1 15,1-5 0-15,0-3 7 0,0-5 15 0,2 0 8 16,3-6 3-16,2-7-7 0,5-7-13 0,3-4-6 16,-2-4-3-16,4-2-1 0,-4-2-1 0,0-3 1 15,-1-4-1-15,1-3 2 0,-2-2 0 16,0-4-7-16,1 0 2 0,-2-3 1 0,0 0-3 0,1-1 7 15,-1 2-3-15,1 0-1 0,-2 2 1 16,0 1-1-16,0 5 2 0,-1 4 0 0,-1 7 2 16,0 7-1-16,-1 6 3 0,-2 7 0 0,-1 4-3 15,0 5 1-15,1 2-7 0,-1 2-2 16,2 10 1-16,1 4-3 0,3 9 7 0,2 7 2 16,0 7-1-16,1 5 3 0,1 5-3 0,-1 1-1 15,-1 2 0-15,0 1-2 0,-1 1 0 0,-1-1 0 16,0-1-4-16,-1-5-22 0,1-3-33 15,2-7-48-15,0-7-61 0,0-6-76 0,1-7-151 0,-4-8-441 16,-4-5-702-16</inkml:trace>
  <inkml:trace contextRef="#ctx0" brushRef="#br0" timeOffset="386778.0274">10634 7985 2068 0,'0'0'241'15,"0"0"-86"-15,0 0-39 0,0 0-23 0,0 0-25 16,0 0-24-16,0 0-18 0,0 0-14 0,0 0-13 15,121-73-22-15,-87 68-46 0,1 2-83 16,-1 1-130-16,-3 1-291 0,-8 1-403 0,-7 0 229 16</inkml:trace>
  <inkml:trace contextRef="#ctx0" brushRef="#br0" timeOffset="387077.0318">11123 7779 259 0,'0'0'280'0,"0"0"68"0,0 0 73 0,0 0-13 0,0 0-66 16,0 0-76-16,0 0-56 0,38 132-51 16,-34-108-45-16,0 0-39 0,-3 2-29 0,-1-3-15 15,0 2-9-15,-8-4-3 0,-2 1-1 16,2-4-5-16,0-3-4 0,1-5-2 0,2-4-2 16,2-4 14-16,1-2 21 0,-1 0 7 0,1-3 3 15,0-7-15-15,1-3-20 0,0-3-4 0,1-3-5 16,1-1 3-16,3-2-2 0,4-1 1 15,3 1-4-15,-3-1 1 0,2 2 2 0,0 0-2 16,3 4 1-16,-2 3-2 0,2 3-2 0,-1 3-2 16,-1 2-1-16,2 4 1 0,-2 2-2 0,4 1 0 15,-2 7-4-15,2 4 0 0,0 0-3 0,-3 3-7 16,1 3-13-16,-1 2-25 0,-3 2-37 0,-1 0-55 16,-1 0-97-16,-1 2-197 0,-3-7-527 15,0-5-353-15</inkml:trace>
  <inkml:trace contextRef="#ctx0" brushRef="#br0" timeOffset="388335.5632">11663 7788 996 0,'0'0'317'0,"0"0"-54"0,0 0-12 16,0 0-20-16,0 0-33 0,-126 2-46 0,108 5-58 15,5 3-38-15,2 2-26 0,5 0-16 16,2-1-8-16,4-1-2 0,0 1 7 0,4-4 11 16,4-2 10-16,3-1 3 0,0-2-1 15,-1-2-5-15,1 0-2 0,-1 0 0 0,0-4 3 16,-1-2 2-16,-1-1 3 0,-3-3-2 0,0 1 2 16,-2 0-3-16,-1 0-1 0,2 0 2 0,-3-1-1 15,-1 1 3-15,0 2-3 0,1-1-3 0,-1 2-2 16,0 2-7-16,0 1-3 0,1 2-11 0,1 1-14 15,1 0-11-15,1 4-4 0,1 5 4 16,3 7 9-16,-1 5 7 0,1 4 2 16,-1 7-1-16,-1 0 1 0,-2 6-1 0,-1 1 0 15,-3 7 0-15,-2 1-1 0,-5 5 3 16,-2 3-1-16,-1 2 4 0,-5 3-1 0,0 0 0 0,-5-3 3 16,-3-3-7-16,-3-4 1 0,-4-3-2 0,-4-6-2 15,-2-7 5-15,2-6 0 0,1-8 2 0,4-7 1 16,2-6 1-16,4-4 4 0,3-3 3 0,2-5 4 15,1-4 0-15,4-5 0 0,4-3-1 16,4-2-5-16,3-3 3 0,2-3-1 0,4-1-2 16,6-2 1-16,7-2-9 0,1 1 1 0,6 0-2 15,2-2 3-15,4 1-1 0,4-4-1 0,0 0-1 16,4 0-2-16,-1 0 1 0,2-1 2 16,-2 2 0-16,1-3 1 0,-2 1-4 0,2 0-3 15,-4-2-1-15,-3 1-3 0,-4 2 6 0,-5 0-1 16,-4 2 4-16,-5 4-2 0,-3 1 1 0,-4 2 0 15,-5 6 3-15,-1 2 4 0,0 5-3 16,-4 0 1-16,-3 4-3 0,0 2-6 0,-4 4 5 16,0 2 0-16,-1 1 2 0,-1 8 3 0,1 1-4 15,1 7-1-15,1 1 0 0,0 3 0 16,4 5 0-16,2 1 1 0,3 1 0 0,1 0-5 16,6-2 4-16,6 0 0 0,3-2 2 0,8-2 7 15,3-4-5-15,4-2 0 0,2-3-1 0,2-3-2 16,1-4 6-16,-2-2-4 0,2-4 4 0,-3 0-2 15,1-4-2-15,-3-5 3 0,0-3-1 0,-3-3 1 16,-2-3 0-16,0-3-4 0,-7-3 1 16,0-1-4-16,-3-4 5 0,-3-2 2 0,-3-1 1 15,-3-5 2-15,1-2-8 0,-1-1-3 16,-1-3 0-16,-2-2-3 0,1-2 4 0,0-3 2 16,0 1-1-16,1 0 1 0,-1 1-2 0,3 2 1 15,-5 2 2-15,1 7 4 0,-2 3-5 0,-1 5-4 16,0 6 1-16,-3 4-5 0,0 5 6 0,-2 3 2 15,-1 5-3-15,2 2-6 0,-1 4-5 16,0 3 0-16,-3 5 0 0,-3 8 7 0,0 4 6 0,0 6 0 16,-3 4 1-16,3 4-4 0,0 5 2 15,2 6 1-15,0 2 0 0,2 4 6 0,-2 3-6 16,3 0-1-16,-2-2 0 0,5-2-5 0,0-3 7 16,3-5 0-16,0-5 0 0,5-2 1 15,5-8-1-15,4-4 0 0,1-3 2 0,2-6 4 16,3-3-4-16,4-5 1 0,4-3 0 0,-2-3-4 15,3-8 3-15,-1-4 1 0,-2-2 0 0,-1-5 3 16,-4-1-5-16,-1-2-1 16,-5-3 1-16,-3 4-3 0,-5 0 3 0,-3 2 1 15,-2 4-3-15,-2 1 2 0,-2 2 0 0,-4 4 2 16,-3 2 0-16,1 1 1 0,-1 3-4 0,-1 2 0 16,-1 0-3-16,2 2-3 0,2 7 5 0,-2 0-2 15,4 4 3-15,0 2 0 0,4 1-2 0,-1 3 1 16,2 2-2-16,2 0 1 0,5 0-3 0,6-3 0 15,1-5 1-15,5-1 0 0,2-5 2 16,2-3 3-16,1-4 2 0,-2 0 0 0,-1-6-1 16,3-4-1-16,-3-1 0 0,-4-3 0 0,1 1 1 15,-3-5 3-15,0 4-1 0,-5 1-1 0,-2 1 4 16,-3 3 0-16,-1 2 1 0,0 4 3 16,-4 1-6-16,1 2-6 0,-1 0-2 0,1 5-5 15,-1 2 7-15,0 3 1 0,1 3 3 16,-1 0 2-16,0 5-4 0,2-1 1 0,-2 3-2 0,1-2 0 15,0 1 1-15,1-2-3 0,-1-2 0 16,-1-4-2-16,1 0 1 0,-1-2 1 0,0-3-3 16,0-1-6-16,-4 0-8 0,-2-3-13 0,-2 2-14 15,-1-2-17-15,-3 1-26 0,0 1-29 0,-4 1-40 16,0-1-72-16,-6 2-161 0,6-1-482 0,5-2-591 16</inkml:trace>
  <inkml:trace contextRef="#ctx0" brushRef="#br0" timeOffset="388941.4084">9644 8994 2029 0,'0'0'90'0,"0"0"-32"0,0 0 7 0,0 0 24 0,0 0 30 15,4-130 18-15,-4 104-8 0,0-2-21 16,0 1-26-16,0 2-17 0,-2 0-19 16,-2 2-7-16,1 0-2 0,1 2-6 0,0 2 5 0,1 5-3 15,-1 2 1-15,2 4-3 0,0 3-7 0,0 3-9 16,0 0-9-16,0 2-6 0,0 0-10 16,0 2 1-16,2 4 2 0,0 3 1 0,1 4 7 15,2 4 0-15,-2 4 1 0,-1 5 0 0,5 3-4 16,-4 5 2-16,0 5-2 0,0 3-1 15,-1 2 4-15,0 1-1 0,-2 2 0 0,0-1-1 16,0 1-3-16,-3-3-2 0,-4-3-3 0,-4-3-1 16,0-2-5-16,-5-2 4 0,-1-4 6 15,-3-3-2-15,0-4 9 0,0-4-5 0,0-6-1 16,2-4 4-16,-1-4-2 0,6-2 8 0,0-3 6 16,3-4 3-16,2-5 5 0,1-3 1 15,6 1 1-15,1-2-8 0,0 1 4 0,8 2-9 16,1 2-6-16,3 1 5 0,1 4-10 0,4 0 5 15,1 3 0-15,-2 0-2 0,3 7 6 0,2 0-3 16,-2 3 3-16,1 1-3 0,1 2-5 16,-2-1 0-16,1-1-3 0,-2 2-4 0,0 0-13 0,2-3-17 15,-3 1-33-15,3-2-54 0,-4-3-78 0,0-1-163 16,-4-2-440-16,-4-2-781 0</inkml:trace>
  <inkml:trace contextRef="#ctx0" brushRef="#br0" timeOffset="390410.8427">10203 9058 2307 0,'0'0'122'0,"0"0"-53"0,0 0-10 16,0 0 24-16,0 0 26 0,0 0 10 0,-141 29-14 16,114-13-17-16,0 3-23 0,1 2-15 0,3-1-14 15,3 2-14-15,1 0-6 0,5 1-6 16,3 0-8-16,5-1-4 0,3 0-9 0,3-4-13 15,3-4-9-15,7-4-1 0,4-3 2 0,7-6 12 16,-1-1 7-16,3-2 1 0,0-5 7 0,-3-3 0 16,-4 1 0-16,0-3 8 0,-4 0-3 15,-4-1 6-15,-4 0 7 0,-1 4 3 16,-3-2 6-16,0 2 1 0,0 5-2 0,-4-1-2 16,3 3-3-16,0 2-9 0,1 0-11 0,0 0-7 0,0 2-3 15,0 4 2-15,0 2 8 0,2 3 0 16,2 0-1-16,2 0 2 0,4 4-5 0,1-2 0 0,2 0-5 15,1-3 0-15,0-2 1 0,6-1 0 16,-1-2 0-16,0-3 6 0,2-2 2 0,0 0 1 16,-1-2 10-16,-1-4-2 0,-4-2-1 15,1-2 6-15,-4-1-5 0,-1-3 4 0,-1-4 3 16,0 0 2-16,-1-4 2 0,-2-2-1 0,-2-1-2 16,1-3-3-16,-3-1-1 0,2-5-1 0,-1-3 1 15,-2-2 2-15,2-1-4 0,-1-3 1 0,0 0-4 16,0-3 1-16,2 2 4 0,-1-3 1 15,2 2 3-15,-3 2 1 0,2 3-3 0,-2 5 8 16,-2 7 8-16,2 6 6 0,-2 7 5 0,-1 6-5 16,2 7-13-16,-2 2-20 0,1 2-4 15,0 10-7-15,1 6 3 0,0 7 12 0,3 6-9 16,-2 6 5-16,1 6 0 0,2 4-2 16,0 3 5-16,-1 5-3 0,1 3 2 0,-3 2-3 0,-2-1-4 15,-1-1 2-15,0-2 1 0,0-3 2 16,1-4 1-16,2-4-1 0,1-5-1 0,-2-5-1 15,2-8 0-15,-1-5-1 0,-1-8-3 0,-1-5 4 16,-1-5 2-16,2-4 12 0,-1-1 8 16,0-9-1-16,4-6-1 0,-3-5-11 0,4-4-8 0,-2-5 1 15,1-1 0-15,-1-3 2 0,-1-1 3 16,3-2 1-16,-1-2-4 0,1-1 0 0,3-3 1 16,2 1-2-16,1-1 4 0,6 1-2 15,1 4-3-15,2 1 2 0,2 7-5 0,-3 3 1 0,0 8 4 16,-3 5-1-16,-4 6 0 0,-2 3-4 0,-1 4-9 15,-2 1 0-15,0 4 3 0,-1 4 1 16,1 4 3-16,-2 5 3 0,-2 2-3 0,-2 3 1 16,-2 0 2-16,0 1-3 0,-4 0 4 15,-4 1 1-15,-4 0-5 0,-3 1-1 0,-3 0-3 16,-3-1-4-16,-2-4-4 0,0-1-4 0,1-6-3 16,4-6 5-16,3-4 9 0,5-3 9 0,2-4 11 15,0-4 1-15,6-3 0 0,1-1-2 0,1 1-7 16,0 0 2-16,0-1 2 0,3 3 0 0,4 1 1 15,-2 1-6-15,3 3-4 0,1 2-2 0,2 2-1 16,-1 0 3-16,1 7 2 0,3 1 3 16,0 2-4-16,1 3-1 0,0-1 1 15,0 2 0-15,0 0 4 0,1 0 0 0,1-3-2 16,1 0 1-16,-1-3-2 0,3-3 3 0,1-1 1 16,-2-2 1-16,2-2 0 0,-2 0-1 0,-2 0-1 15,-2-4 0-15,-1-3 5 0,-3-2 3 16,0-3-1-16,-2-1 2 0,-1-3-6 0,-1-1-1 0,-1-1 2 15,-2-1 0-15,0 0 3 0,-2 1-4 16,-1 0-3-16,-1 2 0 0,0 2 0 0,0 0 3 16,-2 5 4-16,-2 0 1 0,2 3 0 0,-1 1-3 15,1 3-2-15,-1 1-5 0,1 1 0 0,-2 0-2 16,-2 8-3-16,0 3 3 0,-4 2-3 16,-1 3 4-16,-1 3 2 0,2 2-1 0,-1 0 3 15,4 5-3-15,0 0-3 0,1 0-5 0,3-1 1 16,3-2 2-16,0-3-1 0,0-5 1 15,7-1-3-15,2-3-1 0,-1-4 4 0,6-3 3 0,-2-3 5 16,3-1-1-16,1 0-1 0,3-4-1 16,-1-5-5-16,0-3 5 0,1-1 3 0,-2-1 1 15,2-4 2-15,-3-1-4 0,2-2-3 16,-4-1-1-16,1-1 3 0,1 0 1 0,0 1-2 16,0 0 1-16,1 4-3 0,-2 1 1 0,-1 2 3 15,-1 3-1-15,-4 4 5 0,-2 2-4 16,-4 3-4-16,-1 3-5 0,-1 0-9 0,-1 0 3 0,0 6 2 15,0 3 3-15,0 5 6 0,0 1 1 0,0 1 0 16,0 2-1-16,0 0 4 0,0 1-3 16,0 2-2-16,4-3 3 0,2 0-10 0,3-2 6 15,2-5 2-15,1-2 0 0,2-3 7 0,2-3-6 16,0-3 0-16,1 0 0 0,-1-5 0 16,0-5 3-16,-1-2 0 0,-3-3 2 0,-1-3-3 15,-2 0 2-15,-1-1 2 0,-2-4 0 0,1 2 7 16,-2-1-5-16,2-1-4 0,-4 1 0 0,4 1-5 15,-4 3 7-15,5 2 1 0,-3 3 3 16,1 4 0-16,0 3-7 0,2 4-2 0,-2 2-2 16,3 1 0-16,1 6 3 0,1 5-1 0,-1 2 0 15,2 4-5-15,1 3 4 0,-1 3 2 0,-1 0 2 16,0 2 6-16,1 0-3 0,-2 2-2 16,-3 1 0-16,-3-2-4 0,-3-1 4 0,-1-4 0 15,-2 0 3-15,-5-5-3 0,-1-3-2 0,-2-4 0 16,0-2 2-16,-4-4 6 0,2-2-5 0,-6-2-3 15,2 0-7-15,-1-6-15 0,0 0-5 16,4-2-18-16,3 0-30 0,1 0-55 0,0 1-107 0,4 2-299 16,2 1-1138-16</inkml:trace>
  <inkml:trace contextRef="#ctx0" brushRef="#br0" timeOffset="390877.4126">8876 9635 2149 0,'0'0'85'15,"0"0"-56"-15,0 0-21 0,0 0 18 0,0 0 44 16,0 0 29-16,134-32 13 0,-94 26-7 0,7 2-18 16,4-1-18-16,3 2-15 0,6-2-6 0,2 1-5 15,7-1-7-15,2 0-4 0,6-1-6 16,1-1-6-16,10 1-1 0,3-2-3 0,3 0-6 15,9-1-1-15,2 0-1 0,3 0-5 0,4 0 5 16,5-1-1-16,-1-3-3 0,6 4 4 16,-2-2-2-16,-3 3 8 0,0 2 9 0,-5 0 6 15,-7 2 4-15,-5 0-5 0,-8 1-5 0,-11 1-3 16,-9 0-4-16,-10-1-2 0,-8 0-1 0,-11-1-2 16,-9 0-2-16,-6 0 0 0,-8-1 1 15,-4 1-4-15,-3 2 2 0,-5 1-5 0,-2-2-10 16,-4 2-17-16,-2 1-43 0,0 0-49 0,-2 0-73 15,-7 4-141-15,2-1-613 0,2 1-684 16</inkml:trace>
  <inkml:trace contextRef="#ctx0" brushRef="#br0" timeOffset="391689.2973">1352 10610 422 0,'0'0'340'0,"0"0"-122"0,0 0-25 15,0 0-21-15,0 0-22 0,0 0-34 0,0 0-16 0,0 0 3 16,0 0 0-16,0 0 15 0,0 0-5 16,0 0-22-16,0 0-12 0,43 19-23 0,-29-18-8 15,4 1 1-15,2-2-7 0,2 0 0 16,4 0-3-16,-3 0-3 0,6 0-6 16,0-4 0-16,3-1-8 0,2 0-3 0,6-1-1 15,2-1-8-15,6 1 2 0,0-1-2 0,4-2-2 16,3 1 8-16,5-2-6 0,7 1 1 15,4 0 0-15,2-1-4 0,6 2 0 0,2 1 0 0,2-2-1 16,6 1-2-16,1 0 2 0,6 0 0 0,3 0-2 16,4-1 1-16,4 0-3 0,3 0-1 0,7-2 3 15,-1 1-4-15,7-2 1 0,0-1-2 16,4 1 0-16,4-2 3 0,1 0 2 16,1 1 2-16,3-2-2 0,-2 3 1 0,1-3-3 0,-1 3 2 15,-5 1 2-15,-4 2-4 0,-8 2 7 16,-7 0-1-16,-8 2-1 0,-10 1 5 0,-11 1-6 15,-7 0 1-15,-13 1-1 0,-12-1-5 0,-10 2 1 16,-14 1-3-16,-9 0 3 0,-7 0-2 0,-8 0-2 16,-1-2-7-16,0 2-14 0,0 0-19 0,-2 0-27 15,-4 0-45-15,0 2-80 0,-1 3-183 16,-2 0-497-16,6-3-411 0</inkml:trace>
  <inkml:trace contextRef="#ctx0" brushRef="#br0" timeOffset="393461.678">7492 9193 1689 0,'0'0'182'16,"0"0"-154"-16,0 0-10 0,0 0 40 0,0 0 33 15,0 0 24-15,0 0 2 0,0 0-15 0,0 0-11 16,0 0-12-16,16 131-11 0,-9-103-6 15,-1 4-9-15,-2 2-2 0,4 3-5 0,-4 0-6 0,3 2-5 16,-3 2-6-16,3 1-3 0,-4 2-2 16,4 3-2-16,-5-1-1 0,0 5 3 15,1 0 9-15,-3-2 0 0,0 1 1 0,0-2-3 16,0 2-10-16,-3-2 1 0,1 3 6 0,1 3 1 16,0 1 1-16,-1 2-5 0,1 2-7 0,1 1-5 15,0 2 1-15,0-1 0 0,0 1-3 0,1-1-2 16,2 2 0-16,3-1-3 0,-2 0 2 0,3 0-1 15,-2 0-1-15,3-1-2 0,0 1-3 16,0-4 1-16,-2 1 1 0,3-2 5 0,0-3-4 16,0-2 2-16,1-2-5 0,-1 2-6 0,2-4 8 15,1 4-2-15,-1-4 3 0,4 4 4 0,0-4-8 16,1 1 0-16,-1 1 1 0,1 0-3 16,-1-1 4-16,1-1 1 0,-2 1-1 0,-2-3-3 15,3-2 2-15,-4 2-3 0,1-5 3 0,-2 0 2 16,-1 0-3-16,0-3 2 0,0-1-4 0,-3 0 3 15,1-3 1-15,-4 1 1 0,2-2 1 16,-2 1-5-16,-2-2 2 0,-1-1-3 0,0 0 1 0,0-2 1 16,0 0 0-16,0 0 0 15,-1-1 0-15,-1-1-1 0,1 0 2 0,0-1-2 16,-2 0 2-16,2 0 1 0,-1 1-4 0,2-1 3 16,-2 1-2-16,-3 1 2 0,3 0-2 0,-1 0 1 15,-3 3 1-15,0 1-2 0,-1 2 3 0,-2 2-5 16,0 1 2-16,0 0 1 0,4 0-6 0,-3-2 7 15,1 1-3-15,1-1-2 0,-1 3 6 0,-1-2-4 16,2 1 3-16,-2 1-3 0,-1-1 5 16,0-1-3-16,4 0-1 0,-1 1 3 0,2 0-8 15,-2 0 6-15,4 1-1 0,0 0-3 0,-2-1 8 16,2-1-7-16,2 3 3 0,-3-4 1 16,-1 2-4-16,2-1 3 0,1-1-3 0,-1 0 2 15,-1 0 0-15,-1 2 0 0,2 1 0 0,-1 0-2 16,-2 1 5-16,2-1-5 0,0 2 2 0,-2 0 1 15,3 1-9-15,-2 1 6 0,-1-1-4 16,3-1-3-16,-4 0 10 0,4-2-7 0,-2-1 5 16,-1 1-1-16,3-4-3 0,0-1 5 0,-4 0-3 15,4-3 5-15,2 2 1 0,-1-4-6 16,1 1 0-16,0-1-5 0,0 0 2 0,0-2 4 0,0-2 1 16,0 0 0-16,0 0-2 0,1-1 2 15,-1-2-1-15,1 0 3 0,-1-1 3 16,0 0-5-16,0 0 5 0,0-1-5 0,-1 0-1 0,-2-1 2 15,-3 1 0-15,2-2 3 0,-3 1 1 16,-1 0-4-16,3-1-3 0,-2-2 0 0,-1 2 1 16,4-1 2-16,-4 1 2 0,5-1-3 0,-2 0 2 15,2-3-6-15,2 1 1 0,0 0 3 16,-1 1 4-16,-2-4-6 0,2 2-1 0,2-2-3 0,-1-1-5 16,0-1 13-16,0 1-1 0,0-3 2 15,-4 2-2-15,4 0-4 0,0 0 0 0,0-1 1 16,-1-2 5-16,-2 3 1 0,3-3-1 0,0 0-4 15,0 1-6-15,0-1 6 0,0 0-1 16,0 0 7-16,1-2 3 0,-3 2-7 0,2 0 0 16,0-1 0-16,0 1-2 0,0 1 2 0,0-1 2 15,-1-2 0-15,-2 2-1 0,2-2 2 0,1 2-4 16,-1-2 3-16,1 1 5 0,-3 1-4 0,3-4-2 16,-1 3-3-16,2-1-4 0,0-1 5 15,-1 1 3-15,1 0 1 0,-1 2 2 0,1 1-5 16,-1-2 0-16,1-1-1 0,0 1 2 0,0 1 0 15,0-1 0-15,1 2-4 0,1-1-2 16,-2 1 5-16,2 0-3 0,-1 1 6 0,2 1 4 16,-3 0-9-16,1-3 3 0,-1 1-3 0,0 0-3 15,0-1 8-15,0-1-2 0,0 1-2 0,0 0 0 16,0-1-3-16,0 1-2 0,0 1 7 0,1 0 1 16,0 0-4-16,0 0 3 0,-1 0-4 0,1-1 0 15,0 0 4-15,-1-1 0 0,1 1 0 16,-1 1 4-16,4-1-6 0,-4 0-1 0,0 0-2 15,0 0 0-15,0 0 3 0,0-1 1 16,0-1-3-16,0 2-3 0,0-1 4 0,0 1-2 16,0-2 6-16,0 1 1 0,0 1-6 0,0 1 4 15,0 0-4-15,0 1 1 0,0 0 7 0,0-1 1 16,-4 0-1-16,4 0-4 0,0 0 0 0,-1 0-4 16,0 0 3-16,0 0 3 0,1 0-4 15,-1 0 3-15,-1 0-4 0,1 2 1 0,-3-3 2 16,3 1-2-16,0-2 6 0,1-2-4 15,-1 0-2-15,1-1 0 0,0 0-4 0,0 0 5 16,0-2-2-16,0 0 2 0,0 0-2 0,0 0-4 0,0 0 4 16,0 0-5-16,0 0 3 0,0 0 1 15,0 0-6-15,0 0 3 0,0 0-4 16,0 0-3-16,0 0-6 0,0 0-19 0,0 0-29 16,-1 0-50-16,0-3-97 0,0 1-224 0,-2 0-631 15,2 0-121-15</inkml:trace>
  <inkml:trace contextRef="#ctx0" brushRef="#br0" timeOffset="395234.8661">5940 7715 565 0,'0'0'449'0,"0"0"-82"0,0 0-60 0,0 0-54 16,0 0-32-16,0 0-33 0,0 0-36 0,0 0-29 15,0 0-27-15,0 0-27 0,0 0-24 16,0 0-23-16,-96-70-16 0,96 77-4 0,-1 6 3 0,-1 3 8 16,1 5 7-16,0 4 3 0,1 2-1 15,0 4 0-15,0 4-3 0,0 4-1 0,0 4 1 16,0 2 4-16,0 0-3 0,-1-2 0 16,1-2-8-16,0-2-7 0,1-4 0 0,3-2-4 15,0-2 0-15,-2-3-1 0,2-6-1 0,0-3 2 16,-3-6-1-16,1-2 1 0,1-5 0 0,-3-4 3 15,1-1 13-15,-1-1 22 0,0 0 14 16,0-5-4-16,0-4-10 0,-4-4-20 16,1-5-14-16,-4-4 4 0,1-2-2 0,0-2-2 0,-3-5 2 15,4-3-2-15,-1 0-1 0,1-4 1 0,1 0-2 16,3 0 0-16,1-1 1 0,0-1-2 0,1 4 0 16,6 1 0-16,0 5 1 0,0 6-3 15,3 5 3-15,-1 3-3 0,1 5-3 0,1 4 1 16,0 3-4-16,0 3 3 0,4 1 1 0,-2 1-2 15,3 6 3-15,-2 3-3 0,1 0-1 16,-2 4 2-16,-3 0-1 0,-4 2 0 0,0 1 2 16,-5 1-1-16,-1-2 2 0,-4 3 1 0,-4-2 0 0,-5-1 0 15,-1-1 2-15,-2-2-1 0,-1-2-1 16,-3-2-3-16,1-3-1 0,1-1-2 0,-1-3 3 16,3-1-3-16,-2-1-9 0,7 0-15 0,0-3-25 15,3-1-27-15,6 1-35 0,1-3-59 16,1 1-124-16,0 1-293 0,1 2-752 0</inkml:trace>
  <inkml:trace contextRef="#ctx0" brushRef="#br0" timeOffset="395593.4003">6210 8080 1655 0,'0'0'439'16,"0"0"-319"-16,0 0-23 0,0 0 0 15,0 0-1-15,0 0 16 0,55-128-8 0,-44 101-15 16,-2 0-14-16,-2 1-17 0,-3-2-11 0,1 3-8 16,-2 1-4-16,-1 0-5 0,-2-1-1 15,0 1-3-15,0 0-5 0,-1 0 0 0,-5 0-3 16,0-1-2-16,-2 2 1 0,-1 0-2 0,-2 2-2 16,1 4-1-16,0 5 0 0,0 2 1 0,2 5 1 15,4 2-4-15,-3 3-4 0,3 3-2 16,-4 7-3-16,0 6 2 0,1 6-1 0,1 6-1 15,-1 4 3-15,4 3-3 0,1 1 0 16,0 3 4-16,2 3-3 0,0 2 2 0,4 1 1 0,4-1-6 16,-2 0 1-16,5-3 2 0,0-2-1 15,2-5-1-15,-1-3-3 0,6-3-10 16,-4-6-11-16,5-3-13 0,-1-5-25 0,-1-4-27 0,2-3-45 16,6-6-84-16,-3-1-186 0,-4-2-496 0,-6-1-587 0</inkml:trace>
  <inkml:trace contextRef="#ctx0" brushRef="#br0" timeOffset="397219.0375">6689 7750 2156 0,'0'0'83'16,"0"0"-46"-16,0 0 2 0,0 0 27 16,0 0 31-16,0 0 22 0,0 0-6 0,-128 92-5 15,106-68-19-15,0 3-17 0,2-1-12 16,1 2-19-16,7-1-13 0,2 0-8 0,2-2-12 0,5-2-1 15,3-3-6-15,2-6-2 0,7-3 3 16,1-4 2-16,2-4 2 0,2-3 4 0,3 0 4 16,1-7-2-16,-3-2-1 0,4-4-1 0,-1 0-6 15,-6-2 4-15,0-3 0 0,-1 1 0 16,-4-1 3-16,0 1-2 0,-5-2 0 0,-1 3 1 16,-1-1-1-16,0 0-2 0,0 4 1 15,-1 3 1-15,-3 2-7 0,1 2 7 0,1 4-2 16,1-1-3-16,1 3 1 0,-1 0-12 0,1 0-2 15,0 5 2-15,0 4-1 0,0 1 8 0,0 3 0 16,0 2 0-16,0 0-2 0,1 1 2 0,2-1-1 16,4 0 0-16,1-2 3 0,0-4-3 15,0-2 2-15,1-2 0 0,3-3-3 0,-1-2 4 16,2 0 3-16,-3-4-1 0,1-4 7 0,0-1-3 16,-2-2-1-16,0 0 2 0,-3-3-3 0,2 1 2 15,-1-1 0-15,-3 0 2 0,0 1-3 16,0 3 2-16,-2-1 1 0,0 3-1 0,2 3 6 0,-2 0-6 15,-1 3 0-15,0 0-3 0,-1 2-12 16,2 0 1-16,3 0-1 0,-2 2-1 16,5 2 5-16,0 3 2 0,1 1 0 0,1 0-1 0,2 1 4 15,0 0-3-15,-1 0 0 0,1-4 0 0,-1 0-8 16,3-3 7-16,-1-2 0 0,-2 0 1 16,2-3 6-16,-2-4-2 0,2-1-1 0,-4-2 2 15,-1-3-1-15,-1 0-1 0,0-1 4 16,-3-2-1-16,-2 3-2 0,-2-2 5 0,0 1 0 0,-1 0 0 15,-3 0 1-15,-2 2 1 0,3 0 0 16,-3 1 2-16,4 3-2 0,-1 1 0 0,2 3 0 16,-1 2-1-16,2 1-2 0,0 1-8 15,0 0-10-15,0 2-2 0,4 5 2 0,-1 4 2 16,4 4 8-16,2 4 0 0,1 2-3 0,1 6 2 16,-1 0-1-16,2 6-2 0,-2 1 6 0,0 3-5 15,-1 2-1-15,-1 3 2 0,-3 1-4 16,1 4 1-16,-3-1 3 0,-1 1-3 0,-2 1 2 15,0-1-4-15,-4 2 0 0,-4-4-1 0,-4-3 2 16,-4-5 0-16,1-6-1 0,-4-5 0 16,0-5-2-16,-1-5 3 0,-1-4 3 0,1-5 4 15,0-4 3-15,-1-2 2 0,3-1-1 0,2-2 0 16,0-4 0-16,2-4 1 0,2-1 2 0,-1-3 0 16,7-1-1-16,-1-3-3 0,0 1-2 0,5-2-2 15,2-1 1-15,0-1 3 0,0 0-3 0,7-1 1 16,2 1-4-16,4-4-1 0,-1-1 2 0,7 0-1 15,-1-2 2-15,2 0-1 0,1 2-2 16,1-4 1-16,2-1-1 0,3-1 3 0,-1-3 0 16,0-2 2-16,1 0-3 0,-3 0 1 0,2-2 0 15,-3-3-1-15,-2 3 3 0,0 0-1 16,0 3 0-16,-4 3 0 0,-4 1 0 0,-4 6 0 16,-2 1 2-16,-6 3 1 0,-1 2-4 0,0 3 3 15,-5 3-2-15,1 2 1 0,-3 1 5 16,3 4-3-16,-4 4 0 0,4 2-2 0,-2 1-4 15,-3 2-1-15,0 5 1 0,-2 6 0 0,1 2 3 16,-2 5-1-16,2 2-1 0,0 4 0 0,-1 3 2 16,2-1-2-16,3 3 1 0,0 1 1 0,0 0-2 15,3-3 0-15,3 1-1 0,0-6 1 0,5 0 2 16,1-4-1-16,3-4-1 0,0-2 2 16,1-2-6-16,0-3 3 0,1-3 2 0,1-5 0 15,0 1 4-15,6-2 0 0,-5-2-3 0,4-4-1 16,-4-3 2-16,4-3 1 0,-4-3 1 0,3 0 1 15,-4-5-4-15,0-1 0 0,0-2 0 16,1-1 0-16,-2-2 3 0,-1 1-2 0,-1 1 0 16,-2 1-2-16,3 1 0 0,-1 2 2 0,0 0-1 15,1 5 1-15,0 2-1 0,-1 2-1 0,-1 4-1 16,-3 2 0-16,1 2 0 0,-2 2-4 16,1 1-4-16,-1 1-1 0,-2 6-1 0,4 1 5 15,-4 4 1-15,0 2 3 0,3 2 3 0,-2 2-2 16,-2 1-1-16,4 1-1 0,-3-2-1 15,1-1 0-15,4-1 1 0,-4 0 1 0,5-5-2 16,-3-2 0-16,3-3 2 0,1-2-2 0,0-1 4 0,-1-3 0 16,-2 0 0-16,4-5 1 0,-1-2-1 15,0-2 1-15,1-3 1 0,-1-4 2 0,-2 0 0 16,-2-1 0-16,4-1-1 0,-5-1-3 16,3-1 4-16,-1 1 0 0,-2-1-1 0,1 1 2 15,0-1-4-15,-2 1 2 0,3 0-3 16,-4 3 1-16,4 1 2 0,-3 5-1 0,-1 1-2 0,4 6 0 15,-3 0-1-15,-1 2-1 0,3 1-1 0,-2 0-2 16,5 1-2-16,-1 4 0 0,1 4 1 16,1 1 0-16,1 2 1 0,0 2 2 0,-1-1-2 15,-1 1 2-15,-4 0-3 0,4 0 0 0,-5-3 1 16,2-1 1-16,-3 0 3 0,0-2-1 16,2-2-1-16,-2-2-2 0,0 0 2 0,-2-3 2 0,1-1 2 15,0 0 6-15,3 0-2 0,0-3-1 16,-2-3 0-16,4-2-4 0,-2-3 3 15,3 1-1-15,-3-1-2 0,4-2 2 0,0-1-3 16,-3 2 2-16,3-4 2 0,1 1-2 0,-1 0 2 16,-4 1-2-16,4 1 0 0,-1-2 0 0,-2 3 0 15,2-2 2-15,-4 4-2 0,3 0 2 0,-3 2-2 16,3 1 1-16,-4 0 1 0,1 4-1 16,-1 1 2-16,-1 1-6 0,3 1-4 0,-2 0-1 0,0 1-5 15,3 4 6-15,-1 2 2 0,3 2 2 16,-1 2 3-16,1 3-3 0,1 2 2 0,0 3-1 15,-3 0 1-15,2 3 2 0,-4 1-2 16,-2 0 2-16,-1 0-3 0,0-1 2 0,0-2 2 16,0-3-1-16,-2-2 2 0,-4-1-2 0,1-4 0 15,-4-2 0-15,0-2 1 0,-1-1 1 0,-2-2-3 16,-1 0-4-16,-4-3-10 0,4 0-15 0,-3 0-23 16,5-3-37-16,-2-1-43 0,2-1-77 15,0 0-142-15,2 2-438 0,2 0-811 0</inkml:trace>
  <inkml:trace contextRef="#ctx0" brushRef="#br0" timeOffset="397731.0486">5790 8425 904 0,'0'0'301'0,"0"0"-133"0,0 0-39 15,0 0-10-15,0 0 15 0,0 0-2 0,0 0-9 16,0 0 4-16,0 0-14 0,125-42-23 16,-80 30-21-16,6-1-7 0,9 0-6 0,6-5 0 15,10 1-1-15,5 0-3 0,9-2-4 0,3-1-6 16,2 1-4-16,6-1-7 0,2-1-7 0,3 1-6 15,-1-4-6-15,-2 1-1 0,3 0-2 16,-4 0 2-16,-5 0 1 0,1 0-2 0,-5 2 2 16,-5 2-2-16,-6 1-1 0,-9 2 5 0,-6 2 1 15,-11 1 3-15,-5 1 0 0,-11 2-1 0,-7 1-2 16,-6 1-4-16,-8 1 4 0,-7 1-4 0,-4 1-2 16,-6 2-1-16,1 1-8 0,-3 1-6 0,0 1-22 15,0 0-49-15,0 0-63 0,-2 3-96 16,1 0-214-16,-1-1-694 0</inkml:trace>
  <inkml:trace contextRef="#ctx0" brushRef="#br0" timeOffset="398842.3077">1254 11101 959 0,'0'0'436'0,"0"0"-122"0,0 0-89 0,0 0-63 0,0 0-55 16,0 0-38-16,0 0 0 0,0 0-1 0,0 0 18 15,0 0 16-15,0 0-15 0,0 0-2 16,0 70-6-16,-3-44 0 0,-4 3-4 0,3 1-16 15,-2 1-18-15,2 0-16 0,-2 0-7 0,4 0-3 16,-3-2 0-16,3 0 0 0,2-3-3 16,0-1-2-16,0-3-1 0,2 0-4 0,2-2 1 15,-1-2-5-15,-2-3 1 0,4-1-2 16,-2-2-4-16,-1-3 3 0,1-1-14 0,1-2-16 0,-2 0-29 16,5-3-45-16,-3-1-71 0,2 0-103 0,-1-2-215 15,3 0-444-15,-6 0-194 0</inkml:trace>
  <inkml:trace contextRef="#ctx0" brushRef="#br0" timeOffset="399050.1297">1543 11318 1616 0,'0'0'168'0,"0"0"-8"0,0 0 44 0,0 0 33 16,0 0-8-16,0 0-50 0,0 0-56 15,134-15-33-15,-110 10-34 0,1 1-20 0,0 1-11 0,-3-1-16 16,-3 2-4-16,-4-1-7 0,-5 2-10 16,-4 1-14-16,1 0-41 0,-3 0-73 0,0 1-112 15,-1 3-247-15,-2-2-678 0</inkml:trace>
  <inkml:trace contextRef="#ctx0" brushRef="#br0" timeOffset="399955.7323">8154 10378 103 0,'0'0'579'0,"0"0"-100"16,0 0-71-16,0 0-78 0,0 0-71 15,0 0-49-15,0 0-42 0,0 0-33 0,0 0-34 16,0 0-35-16,0 0-31 0,0 0-21 0,0-42-5 16,0 49 2-16,0 4 11 0,0 2 12 15,1 3 2-15,1 3 2 0,3 0-4 0,-2 0-5 16,-1 3-7-16,4-1-6 0,-4 0-4 0,2 1-4 15,1-1-1-15,-3 0-1 0,0-1-1 0,3-1 0 16,-3-1-3-16,0-2 0 16,2-1 1-16,-2-1-3 0,0-3-2 0,-1-1-7 0,5-2-14 15,-3-2-21-15,0 0-36 0,3 0-43 0,-3-1-58 16,4-3-94-16,-2-1-222 0,2 0-405 16,-5-1-150-16</inkml:trace>
  <inkml:trace contextRef="#ctx0" brushRef="#br0" timeOffset="400139.2399">8428 10576 855 0,'0'0'440'0,"0"0"-96"0,0 0-64 16,0 0-47-16,0 0-42 0,0 0-50 0,0 0-54 15,0 0-39-15,0 0-25 0,0 0-14 16,0 0-7-16,0 0-6 0,121-41-16 0,-117 41-37 15,3 0-83-15,-4 0-175 0,3 0-385 16,-4 0-717-16</inkml:trace>
  <inkml:trace contextRef="#ctx0" brushRef="#br0" timeOffset="478409.8816">2278 10978 0 0,'0'0'0'0,"0"0"0"0,0 0 164 16,0 0 102-16,0 0-42 0,0 0-19 0,0 0-16 15,0 0-37-15,0 0-33 0,0 0-22 0,0 0-19 16,0 0-4-16,-8-7-7 0,8 7-15 0,0 0-11 15,-1 0-8-15,1 0-9 0,0 0-3 16,0 0-8-16,0 0-7 0,-1 0-4 0,1 0-4 16,0 0-4-16,-1 0-4 0,1 0-2 0,-2 0-6 15,2 0 2-15,-2 0-4 0,0 0-1 0,2 0 2 16,0 0-3-16,0 0 9 0,0 0 6 0,0 0 4 16,0 0 11-16,0 0 4 0,0 0 5 15,0 0 1-15,0 0 3 0,0 0-2 0,0 0-2 16,0 0 1-16,0 0-5 0,0 0 1 0,0 0-1 15,0 0-3-15,0 0 5 0,0 0-4 0,0 0 2 16,0 0 5-16,2 0-4 0,-2 0 7 16,0 0 0-16,2 0 0 0,-2 0 2 0,0 0-2 15,0 0 4-15,0 0 2 0,0 0 4 0,2 0 2 16,-2 0-2-16,0 0 2 0,0 0-6 0,1 1-3 16,-1-1-1-16,1 0-6 0,-1 0 1 15,0 0-1-15,1 0-2 0,-1 0-1 0,0 0-2 16,0 0-1-16,0 0 1 0,0 0 0 15,0 0 1-15,0 0 4 0,0 0 2 0,0 0-1 16,0 0 7-16,0 0 6 0,0 0 2 0,0 0 6 16,0 0-3-16,0 1-3 0,0-1-3 0,0 0-3 15,0 0-2-15,0 0-5 0,0 0-1 0,0 0-3 16,0 0 2-16,0 0-4 0,0 0-1 0,1 0 2 16,-1 0-7-16,0 0 3 0,0 0-2 15,0 0-4-15,0 0 6 0,0 0-1 0,0 0 2 16,0 0-1-16,0 0-3 0,0 0 0 0,0 0-3 15,0 0 0-15,0 0-2 0,1 0-1 0,1 0 1 16,1 2-2-16,0 2 7 0,1-1-1 0,2 2 3 16,3 4 1-16,0 0-3 0,1 3-3 15,3 0-1-15,-1 3 0 0,6 2 2 0,-1 2 1 16,4 1 2-16,2 1-5 0,-1 0-3 0,6-2 1 16,0 1-1-16,-2-2 0 15,3 0 1-15,-1-4-3 0,-4-1 0 0,1-1-2 16,-4-4 0-16,-6-1 1 0,-2-2-4 0,-4-1-8 15,-1-2-11-15,-5-1-13 0,0-1-21 0,-2 0-15 16,-1 0-24-16,0-1-53 0,0-2-60 0,0-1-130 16,0 0-235-16,0 0-258 0,0 1 210 0</inkml:trace>
  <inkml:trace contextRef="#ctx0" brushRef="#br0" timeOffset="478681.1191">2816 10914 408 0,'0'0'570'0,"0"0"-132"0,0 0-61 0,0 0-67 16,0 0-50-16,0 0-58 0,0 0-64 0,0 0-52 15,0 0-29-15,0 0-10 0,0 0 6 16,0 0 10-16,0 0 2 0,-68 85-4 0,49-51-12 0,0 2-8 16,-1 3-9-16,1 3-8 0,-3 4-6 0,-1 4 6 15,0 0-2-15,-3-2 0 0,4-1-1 16,2-7-14-16,8-6-3 0,4-1-4 15,1-5-5-15,3 0 7 16,3-4-2-16,1-2 0 0,0-5 0 0,0-2-6 0,0-3-7 16,0-4-5-16,1-2-9 0,3-3-21 0,2-2-17 15,-2-1-36-15,3 0-48 0,1-3-69 0,4-5-154 16,-2 1-433-16,-3 2-751 0</inkml:trace>
  <inkml:trace contextRef="#ctx0" brushRef="#br0" timeOffset="479582.7612">2978 11250 1198 0,'0'0'381'0,"0"0"-80"0,0 0-48 16,0 0-44-16,0 0-28 0,-28 117-27 16,27-99-34-16,1 0-35 0,0-2-34 0,5 0-23 0,5-4-4 15,1-2-2-15,2-2 0 0,1-2 1 16,3-5-2-16,1-1-1 0,1-1 0 15,1-6 1-15,1-6-5 0,-2 0-3 0,-1-2-3 16,-2-1-8-16,-4-2 7 0,-5 1 0 0,-3 0 2 16,-4-2 2-16,0 2-9 0,-8 1-1 0,-3 1-4 15,-1 2-1-15,-6 3 0 0,0 2 0 16,-1 4 2-16,1 1-3 0,-1 3 6 16,1 0 0-16,6 0 3 0,1 1 6 0,3 3-10 0,3-1-1 15,4 3-4-15,1-2-7 0,0 0 9 16,7 0 1-16,4 1 5 0,4-1 4 0,4-3-4 0,6-1-2 15,3-1 1-15,0-6-1 0,3-2 1 0,-3 1 1 16,0-4-3-16,-1 0-3 0,-3 1 7 16,-4-1 1-16,-3 0 2 0,-3 1 7 0,-5 2-6 15,-4 3 1-15,-1 2 3 0,-3 3-2 0,-1-1 1 16,0 2-5-16,0 0-10 0,0 0-6 16,-2 4-1-16,-1 3 1 0,-1 2 8 0,2 5 9 15,0-2-7-15,0 3-1 0,2-1-1 0,0 2-7 16,2-2 8-16,2 1-1 0,3 0 0 0,1-1 2 15,1-2-4-15,1-1-2 0,4-2 1 16,-1-3 2-16,1-3-2 0,3-2 3 0,1-1-2 16,-3-4-6-16,1-4 9 0,-4-1 0 15,-1-2 3-15,0-1 6 0,-4-1-5 0,-3 2 2 16,0-1-2-16,-2 1-6 0,-2 3 7 0,0 1-2 16,0 2 3-16,0 2 0 0,0 1-5 0,-1 2-4 15,1 0-3-15,0 0 0 0,0 0-3 0,0 5 4 16,0 1 0-16,1 1-3 0,4 0 7 0,2 2 0 15,2-1 3-15,3-1 3 0,-1 1-4 16,1-2 0-16,3 1 0 0,-2-3-2 0,-2-1 3 16,3-3 1-16,-4 0 2 0,2-4-1 15,-3-4 4-15,-1-2 0 0,1-1 2 0,0-1 5 16,-1 0-4-16,-1-3 2 0,-1 1-1 0,3-1-6 0,-4 2 8 16,0-1 0-16,-2 2-1 0,2 2-2 15,-3 3-2-15,0 3-5 0,1 2 0 0,-2 2 1 16,1 0-7-16,-1 0 0 0,1 0-1 0,0 6-3 15,2-1 5-15,-2 4 1 0,4 0 0 16,-1 1 6-16,-2 0-8 0,3-2 2 0,-2 2-3 16,0-1 0-16,0 0 3 0,1-2-1 0,0 0 1 15,-3-2-5-15,4 0 4 0,-3-3 1 0,2-2 1 16,-3 0 5-16,1 0-4 0,2-7 1 16,-1-2-1-16,3-3-5 0,-1-3 5 0,2 3 0 15,-3-4 1-15,1 1 2 0,0 1-4 0,0 3 3 16,1 1-3-16,-4 3 0 0,2 2-1 15,-2 2-2-15,2 1-1 0,1 2-3 0,0 0 4 0,2 0 0 16,1 6 1-16,2 0 3 0,1 2-3 16,2 1-1-16,1 0-2 0,2 1-2 0,1 0-6 15,1 2-15-15,-2-2-25 0,0-1-39 16,-2 0-59-16,-1-1-81 0,-3-2-140 0,-3-2-445 16,-1-2-804-16</inkml:trace>
  <inkml:trace contextRef="#ctx0" brushRef="#br0" timeOffset="479895.6187">4302 11057 1507 0,'0'0'397'0,"0"0"-149"0,0 0-32 15,0 0-42-15,0 0-58 0,0 0-45 0,0 0-23 0,0 0-3 16,0 0 9-16,0 0 1 0,0 0-10 16,0 0-10-16,0 0-14 0,33 60-4 0,-27-49-3 15,0 2-3-15,1 1 6 0,1 0 1 16,-2 5 3-16,2 1 2 0,-2 3 1 0,-1 3 0 15,1 3-3-15,-3 2 0 0,-3 1-2 16,0 2-1-16,-8 1-1 0,-2 2-2 0,-5 4 13 16,-4 0 0-16,-4 0 0 0,-3-2 0 0,1-1-15 15,0-6-3-15,2-5-2 0,4-9 3 0,5-6 15 16,3-5 15-16,1-5 13 0,3-2-4 0,-1-5-7 16,2-5-18-16,0-2-10 0,3-4-4 0,3-4-7 15,0-4-3-15,7-1-5 0,6-1-10 16,1 0-19-16,6-1-43 0,1 1-87 0,-5 6-225 15,-4 6-1397-15</inkml:trace>
  <inkml:trace contextRef="#ctx0" brushRef="#br0" timeOffset="480655.7082">9372 10175 957 0,'0'0'853'0,"0"0"-642"0,0 0-38 15,0 0-11-15,0 0-19 0,0 0-12 16,0 0-23-16,-126-2-20 0,103 14-13 0,2 2-13 16,0 4-5-16,1 1-18 0,6 5-7 15,0 1-12-15,5 2-13 0,4 1 4 0,3 1-7 16,2 2 0-16,3-1-3 0,6 1-7 0,5-3 1 15,4-1-3-15,8-4 2 0,0-5 3 16,5-2-1-16,5-8 5 0,-2-3-4 16,6-4 9-16,-1-1-1 0,0-7 3 0,1-4 7 0,-5-3-6 15,-1-2 2-15,-6-1 4 0,-6-2 1 0,-5-1 9 16,-7-1 1-16,-6-5 2 0,-4 0-1 16,-1-5-5-16,-9-1-2 0,-4-3-3 0,-6 1 4 0,-2 0-9 15,-3 1-1-15,1 3-2 0,0 4-6 16,-1 2 5-16,4 6-6 0,4 4 1 0,2 4-7 15,4 2-5-15,3 3-6 0,5 3-19 0,0 2-23 16,3 0-34-16,0 4-42 0,3 4-55 16,5 6-82-16,3 4-221 0,0-5-502 0,-4-1-145 0</inkml:trace>
  <inkml:trace contextRef="#ctx0" brushRef="#br0" timeOffset="480989.1746">9798 10591 1343 0,'0'0'338'16,"0"0"-122"-16,0 0-9 0,0 0-1 0,0 0-1 0,0 0-28 15,0 0-43-15,75-122-34 0,-62 99-33 16,1-2-14-16,-1 0-6 0,-2-2-2 0,0 0 5 16,-2-1-2-16,-3 1-6 0,-3-2-11 0,-2-1-8 15,1 0-4-15,-2 0-7 0,0-2 3 16,-2 1-4-16,0 0-6 0,-3 1 0 15,1 3-3-15,0 4 4 0,-1 7 7 0,0 2 1 16,0 6 1-16,3 4-2 0,0 2-8 0,-1 2-10 16,-1 1 1-16,0 8-1 0,-5 6 3 0,-1 5 8 15,-1 8-4-15,-1 5 2 0,3 1-1 0,0 7 1 16,2 4 2-16,3 3-5 0,0 1-2 0,4 1-4 16,0-4-4-16,3-2 4 0,6-3-1 0,1-5-1 15,5-2-2-15,-1-5-14 0,4-4-19 0,2-6-37 16,3-5-46-16,2-4-50 0,-1-6-96 0,2-4-224 15,-5 0-520-15,-7-1-195 0</inkml:trace>
  <inkml:trace contextRef="#ctx0" brushRef="#br0" timeOffset="481732.8313">10344 10283 827 0,'0'0'351'0,"0"0"-75"0,0 0 18 16,0 0 3-16,0 0-26 0,0 0-52 15,0 0-57-15,0 0-38 0,-126 125-27 0,112-104-23 16,3 4-25-16,1-3-18 0,3 3-12 0,6-3-11 16,1-4-2-16,8-2 0 0,4-3 5 0,1-4 6 15,7-5 5-15,1-4-1 0,3 0-1 16,-2-5-5-16,1-5 0 0,-2-3 1 0,-2-3 0 16,0-2 1-16,-4-4-1 0,1-2-5 0,-4-1 0 15,-1-2-5-15,-3-3 3 0,-3-5 0 16,0 1-2-16,-3-4-1 0,0-2-5 0,-1-5 1 15,0 2-1-15,3 0 0 0,-1 1 1 0,0 0-1 16,2 3-1-16,-3 3-2 0,3 5 3 0,-3 5 3 16,-2 5 2-16,0 3 7 0,0 6-1 15,0 4 0-15,0 5-1 0,-1 3-11 0,-2 0-2 16,0 7-4-16,-3 7 0 0,0 7 8 0,-4 7-1 0,1 4 3 16,0 7-2-16,1 2 2 0,4 3-2 15,1 3-5-15,2-1 2 0,1-2-3 16,1 0 3-16,5-2 3 0,2-2 0 0,2-4-1 15,2-2-1-15,3-4 0 0,-1-5-2 16,6-5 2-16,1-5 2 0,-1-5-1 16,6-3 3-16,-1-6 0 0,4-1 0 0,1-2 5 0,1-8-1 0,0-4 1 15,-3-3-2-15,-4-4-1 0,-2-1 0 16,-4-2 1-16,-2-3 1 0,-3 0 2 0,-3-2 0 16,-3 1-1-16,-2 2-2 0,-5 0 1 15,0 5-1-15,0 1 5 0,0 4 0 0,-4 2 0 0,-1 4 1 16,-1 3-6-16,-2 1 2 0,1 4 1 15,-2 0-2-15,0 2 0 0,-1 2-5 0,-1 5-2 16,-1 4-3-16,2 4 1 0,-2 2 2 16,1 4-1-16,2 4 0 0,-1 2-4 0,3 4 2 15,3 0 0-15,3 0-3 0,1-1-1 0,2-4-3 0,7-5-3 16,3-2 0-16,2-5 5 0,3-4 2 0,1-2 5 16,2-6 5-16,2-2-3 0,0 0-1 15,0-7-1-15,2-3-1 0,-3-4 3 0,2-1-1 16,-1-3 1-16,-3-2-1 0,1-2-1 15,-2 1 1-15,-3-2 1 0,1 2 0 0,-4 3 0 16,0 2-2-16,-5 3 0 0,-2 7 0 0,-1 1 1 16,-2 3-1-16,-2 2-1 0,2 0-2 15,-1 0-4-15,3 3 2 0,-1 2 4 0,4 5 2 16,-3 2 1-16,5 1-1 0,0 0-2 0,2 2-1 16,0 1-5-16,2 1-7 0,-1 0-25 0,0 0-46 15,0 0-86-15,-1-1-158 0,-3-6-757 0,-5-1-600 0</inkml:trace>
  <inkml:trace contextRef="#ctx0" brushRef="#br0" timeOffset="482524.1926">950 12299 1249 0,'0'0'303'0,"0"0"-97"0,0 0-34 0,0 0-19 0,0 0-17 16,0 0-13-16,0 0-18 0,0 0-23 16,0 0-19-16,0 0-15 0,0 0-16 0,0 0-3 15,91-34-9-15,-74 36-8 0,-2 4 1 16,1 4-4-16,-3 1 4 0,-3 4 4 0,-2 3 0 15,-6 1 4-15,-2 2-3 0,0 5 1 0,-8 2 2 16,-5 3 8-16,-6 1-2 0,-5 3 1 0,-5 0-3 16,-2 1-19-16,-5 2 4 0,3-5-7 0,0 0 2 15,2-6 16-15,4-4 3 0,4-5 15 16,5-2 8-16,7-6-1 0,1-4-1 0,4 0-12 16,5-5-9-16,1-1-14 0,1 0 5 0,6 0 2 15,6-3-2-15,4-1 10 0,4-3-10 0,7 0-4 16,4-1-1-16,2-2-9 0,6 3-1 15,2-2-8-15,3 0-19 0,-3 1-25 0,1 0-46 16,-2 1-66-16,8-2-111 0,-12 2-272 0,-11 3-978 16</inkml:trace>
  <inkml:trace contextRef="#ctx0" brushRef="#br0" timeOffset="482695.9956">1469 12422 1704 0,'0'0'145'0,"0"0"-24"0,0 0 87 16,0 0 40-16,0 0-15 0,0 0-60 16,0 0-59-16,0 0-45 0,0 0-35 0,130 21-18 15,-108-20-24-15,-2 1-27 0,6-2-69 0,-2 0-150 16,-3 0-584-16,-10 0-789 0</inkml:trace>
  <inkml:trace contextRef="#ctx0" brushRef="#br0" timeOffset="483197.0586">2645 12111 2160 0,'0'0'369'0,"0"0"-176"0,0 0-58 0,0 0-22 0,0 0-20 16,0 0-13-16,0 0-26 0,0 0-26 16,0 0-10-16,0 0-10 0,0 0 4 0,0 0 5 15,0 0 2-15,0 0 0 0,-39 116-5 16,36-81-2-16,-4 7-1 0,3 5 12 0,-4 2 9 16,-1 1 0-16,-1 0 0 0,0-3-14 0,1-1-10 15,0 0-2-15,3-6-7 0,0-4 0 0,4-5 1 16,1-8-3-16,1-5 3 15,0-5-1-15,1-5 0 0,1-4-1 0,1-2 5 0,1-2 8 16,-1-6 3-16,6-8 3 0,0-3-4 16,0-7-7-16,0-4-2 0,-1-3-2 0,-2-2 2 0,-2-2 1 15,-1-4-1-15,0 2-1 0,-2-3 0 0,4-2 0 16,-1-2-1-16,0-2-2 0,2 0 0 16,-1 0 0-16,2 1 1 0,3 1-1 0,-2 6 6 15,1 1-3-15,-1 6-2 0,-3 10 2 0,2 5-6 16,-4 5 2-16,1 7-2 0,0 2-3 15,-1 2 2-15,3 3-2 0,0 7 3 0,2 5 0 16,1 6 3-16,1 4 0 0,1 5-2 0,-1 4 4 16,1-1-8-16,1 2 5 0,1 2-3 0,0 2-8 15,-1-1-6-15,2 2-34 0,0-2-43 16,-1-4-57-16,-2-3-79 0,2-5-114 0,-2-9-305 16,-5-6-765-16</inkml:trace>
  <inkml:trace contextRef="#ctx0" brushRef="#br0" timeOffset="483326.8077">2761 12406 1282 0,'0'0'737'0,"0"0"-475"0,0 0-74 16,0 0-25-16,0 0-27 0,0 0-38 0,0 0-44 15,0 0-31-15,0 0-20 0,0 0-6 0,0 0-17 16,0 0-30-16,0 0-46 0,0 0-86 16,133-44-130-16,-116 42-329 0,-7 1-475 0</inkml:trace>
  <inkml:trace contextRef="#ctx0" brushRef="#br0" timeOffset="483765.1405">3127 12250 36 0,'0'0'509'15,"0"0"-138"-15,0 0 14 0,0 0-15 0,0 0-68 16,0 0-73-16,0 0-43 0,0 0-32 0,36 127-29 16,-32-108-32-16,0 0-26 0,-3-2-20 15,-1 1-14-15,0-3-5 0,0-2-8 0,0 0-3 16,0-4-8-16,0-3-5 0,0-3 14 0,0-3 15 15,0 0 16-15,1-5 5 0,1-5-17 16,2-4-16-16,2-2-15 0,2-4-1 0,0-2 1 16,-1 0-1-16,0-2-1 0,4 1-6 0,-2 2 0 15,1-1-5-15,1 4-1 0,-1 1 0 16,2 3-2-16,0 3 0 0,-1 3-1 0,1 5-2 16,-5 2 2-16,0 1 0 0,1 1 5 0,-1 4-2 15,-1 5 2-15,0-2 2 0,-2 5 0 0,-2 1 3 16,0 0 0-16,-2 2 0 0,0 2 0 0,0 0-2 15,0 2 1-15,-4-1-2 0,0 1-4 16,-2-2-4-16,0-6-6 0,1-2 0 0,3-4 7 16,0-5 14-16,2-1 15 0,-2 0 6 0,2-6-1 15,0-2-7-15,0-2-7 0,0-3-1 0,3 0 4 16,0 0 4-16,0 1 1 0,3 3 1 16,-2 2-2-16,2 2-3 0,-1 2 0 15,2 3-5-15,2 0-1 0,1 0 1 0,1 5-1 16,3 3 0-16,1 0-2 0,1 2 0 0,0 1-2 0,2-1-4 15,-3 1-8-15,2-1-21 0,-3 1-27 0,2-2-53 16,-3 1-63-16,-1-3-110 0,-5-1-292 0,-1-1-760 16</inkml:trace>
  <inkml:trace contextRef="#ctx0" brushRef="#br0" timeOffset="484282.7278">3762 12247 1383 0,'0'0'217'0,"0"0"-19"16,0 0 57-16,0 0 14 0,0 0-40 16,0 0-60-16,0 0-52 0,0 0-34 0,-118 94-31 15,110-76-24-15,4-1-11 0,3-1-12 0,1-1-6 16,3-3-5-16,5-1-9 0,4-3-3 0,1-3-1 16,3-4-1-16,3-1 2 0,1 0 2 0,-1-3-1 15,1-5 0-15,-2-1 7 0,-1-3 4 16,-1 1 8-16,-6 0 8 0,-1 0 0 0,-3 1 8 15,-3 2 3-15,-1 2 5 0,-2 3 6 0,0 1-4 16,0 2-8-16,-2 0-11 0,1 0-10 16,1 1-7-16,-1 3 1 0,1 3 5 0,0 0-3 15,1 2 2-15,5 0-4 0,2 1-4 0,2-1 6 16,2-1-1-16,0-3 2 0,4-1 4 0,0-2-2 16,3 0 1-16,-4-2 3 0,1 0 0 0,-2-5 4 15,-2-2 2-15,-2-1 1 0,-1-2-3 16,-2-3 2-16,-1-1 0 0,-1-2 2 0,-1-1 6 15,-3-2-6-15,0 0-1 0,-1-2-2 0,0-1-3 16,0-2 3-16,-3 0-1 0,-1-2 2 0,0-3-2 16,0-2-3-16,2-2 0 0,1-1 2 0,-2-2 0 15,3-1 0-15,-1 4 2 0,1 1 0 0,-1 6 4 16,0 4 12-16,-1 6 4 16,1 6 6-16,1 4-3 0,-1 4-16 0,1 2-13 15,0 2-7-15,0 7-1 0,1 6 7 0,2 6 5 16,3 6 0-16,0 4-6 0,2 4 1 0,2 4-2 15,2 3 1-15,-2 1 2 0,0 0-7 0,1 2-8 16,-2-3-18-16,0-1-33 0,0-3-52 16,1-3-76-16,3-6-115 0,-3-8-358 0,-4-9-914 15</inkml:trace>
  <inkml:trace contextRef="#ctx0" brushRef="#br0" timeOffset="484448.278">4002 12053 1659 0,'0'0'544'16,"0"0"-445"-16,0 0-4 0,0 0 22 0,0 0-8 16,0 0-24-16,0 0-35 0,0 0-24 15,0 0-12-15,0 0-20 0,0 0-20 0,0 0-33 16,139-48-76-16,-114 52-148 0,-8 1-476 0,-6-4-766 0</inkml:trace>
  <inkml:trace contextRef="#ctx0" brushRef="#br0" timeOffset="485209.7352">4205 12312 257 0,'0'0'585'16,"0"0"-290"-16,0 0 15 0,0 0 43 16,0 0-29-16,0 0-71 0,0 0-68 0,129-118-52 15,-121 103-23-15,0 0-17 0,-4 0-8 0,-4 0-20 16,0 3-12-16,-2 0-15 0,-5 1-16 15,-2 3 1-15,-2 3-6 0,0 1-5 0,-1 4-5 16,-2 0-4-16,0 5 0 0,-1 4-1 0,1 5 3 16,1 4-2-16,3 1-2 0,1 3-2 0,4 2-5 15,0 0 3-15,4 2-2 16,1 1-1-16,4 1 2 0,3-4-13 0,4-2-5 0,3-4-5 16,2-2 2-16,4-7 12 0,1-3 7 15,3-3 6-15,1-3-2 0,-4 0 2 0,0-7-2 16,-1-4 6-16,0-2 5 0,-4 0-5 0,-1-4 4 15,-4-2-4-15,-1-1-5 0,-1-3 8 0,-2 1-1 16,-3 1 4-16,-2-1 6 0,0 2-4 0,-2 3 0 16,0 1 0-16,-3 3-2 0,1 3 2 0,-2 3 0 15,1 3-1-15,2 1-6 0,1 3-3 16,0 0-6-16,0 1-1 0,0 7 4 0,0 0-2 16,0 3 3-16,0 3-2 0,3-1-4 15,2 2 4-15,0-1-1 0,0 1-1 0,3 0-2 16,1-5-5-16,0 1-4 0,0-3 2 0,2-5 4 15,-3-1 2-15,1-2 6 0,1-1 0 0,-1-7-3 16,0-1 5-16,2-3 0 0,-4-1 3 16,-2-1 3-16,0-1-3 0,-2 4 3 0,-3-1 0 0,0 2 3 15,0 0 3-15,0 2 2 0,0 2-2 16,-1 4-6-16,-1 0 0 0,2 2-8 0,0 0-1 16,0 3 0-16,0 4-4 0,0 5 6 0,0-1-1 15,3 2-5-15,-1 1 6 0,4 0-1 0,1 1 1 16,-2 1 3-16,5-1-5 0,-2-1-1 15,0-1 0-15,0-2 1 0,1-3-3 0,1-3 5 16,1-2 0-16,1-3 0 0,1 0 7 0,0-4-2 16,0-2 2-16,-1-2 2 0,-2-4-7 0,-1-3 1 15,-2 1-1-15,0-2 0 0,-3-4 2 0,1 2 1 16,-1-1-3-16,-1-1 0 0,1-1 0 16,-1 4-1-16,0 1 1 0,1 2 2 0,0 4-1 15,0 0 2-15,2 5-2 0,-4 2-4 0,2 1 2 16,0 2-2-16,2 0 2 0,-1 7-1 15,1 0 1-15,2 4-1 0,-3 3 1 0,0 2 1 16,0 1-1-16,-2 1 0 0,4 1-1 0,-5 0-3 16,2-2 2-16,1 0 0 0,-2 0 1 15,3-5 3-15,-3-1-3 0,5-5-2 0,-5-1-1 0,3-3-3 16,-3-1-2-16,4-1-8 0,-4-1-31 16,6-5-57-16,-4-1-100 0,0-1-281 15,-3 4-1154-15</inkml:trace>
  <inkml:trace contextRef="#ctx0" brushRef="#br0" timeOffset="485373.297">5169 11939 1961 0,'0'0'354'15,"0"0"-150"-15,0 0-64 0,0 0-61 0,0 0-47 16,0 0-27-16,0 0-18 0,0 0-20 15,0 0-38-15,0 0-124 0,0 0-540 0,0 0-817 0</inkml:trace>
  <inkml:trace contextRef="#ctx0" brushRef="#br0" timeOffset="485562.0751">5217 12121 2365 0,'0'0'186'0,"0"0"-90"0,0 0-24 0,0 0-3 16,-50 118-6-16,40-96-10 0,2 0-16 0,3-2-22 15,-1 2-17-15,5-3-18 0,1 1-33 16,0-4-47-16,2-2-32 0,6-2-163 0,-3-6-717 16,0-3-330-16</inkml:trace>
  <inkml:trace contextRef="#ctx0" brushRef="#br0" timeOffset="488126.5363">5687 11792 1713 0,'0'0'266'0,"0"0"-92"16,0 0-3-16,0 0-21 0,0 0-14 16,-134 99-23-16,115-76-28 0,1-2-26 0,6 2-20 15,0 2-12-15,5 2-11 0,5-1-4 0,1 0-7 16,1-5-7-16,2-3-2 0,9-5 1 0,7-4 7 15,1-5 2-15,-1-3 3 0,5-1-3 16,-1-7-4-16,-1-5-3 0,1-4-2 0,0-5-1 0,-4-4 4 16,0-5 0-16,-6 0 3 0,-1-2-2 15,-3-4-4-15,-3-1 0 0,-5-4-5 16,0-1 1-16,0-2 0 0,-5-1 2 0,0-3 4 16,-1 0 1-16,-2 1 2 0,2 2 0 15,0 2 2-15,-2 7 7 0,1 5 7 0,0 8 12 0,-1 7 6 16,3 7 3-16,0 4-7 0,3 5-17 0,-2 2-8 15,1 10-5-15,0 8 3 0,-1 6 9 0,-1 9-2 16,4 5 0-16,0 5-3 0,1 5-3 16,2 2-2-16,4 0 0 0,3-1-2 0,2 1-3 15,2-5 4-15,2-3-5 0,4-6-3 0,7-6 0 16,2-6-6-16,3-6 2 0,2-7-3 16,-1-3-2-16,-1-6-7 0,-1-4-10 0,-4-1-4 0,-3-9 1 15,-6-4 10-15,-2-4 8 0,-5-4 8 16,-6-1 6-16,0-3-2 0,-4 1 6 0,-5-2 5 15,-4 2-2-15,-3 1 10 0,-2 2 0 16,-3 4 2-16,-2 2 4 0,1 3-2 0,3 4-2 16,-3 4-1-16,5 2-1 0,-1 3-4 0,1 0-1 15,3 7-1-15,0 1-6 0,3 6 5 0,2 1-6 16,3 1-3-16,1 4 2 0,1-1-9 16,2 2 6-16,7 2-3 0,3-2-2 0,2-2 4 15,4-3-1-15,5-4 4 0,2-3 0 0,5-4 2 16,0-5-1-16,0 0-3 0,0-1 3 0,-2-6-4 15,-3-3 1-15,-1-3 2 0,-3 0 0 0,-4-4 5 16,-2-2-1-16,-3-3 1 0,-6-2 1 0,0-3-5 16,-5-1 2-16,-1-2-1 0,0-1-1 15,-5-2 4-15,-2-3-3 0,-2-1 2 0,-1 0-2 16,1-2-1-16,1 1 1 0,2 0-4 0,-2 1 5 16,0 1-2-16,2 2 2 0,-2 3 3 0,0 2 0 15,1 6 5-15,2 3 3 0,-2 6 5 0,3 5 3 16,-1 5-6-16,3 4-11 0,2 0-11 15,-1 9-3-15,-1 9 0 0,0 7 9 16,0 5 5-16,2 8-3 0,0 6 2 0,5 6-2 16,-2 4-3-16,4 7 5 0,-2 7-5 0,1 2 2 15,-4 4-2-15,2 2 0 0,-1 0 2 0,-1-3-1 16,-2-1-1-16,0-5 0 0,0-5 0 0,0-6-4 16,0-6-5-16,0-8-5 0,0-8-9 0,0-6 3 15,1-10 2-15,0-7 4 0,2-5 17 16,-3-6 12-16,0-1 4 0,0-11 2 0,0-4-8 15,1-8-11-15,-1-5-1 0,0-3 1 0,0-4-2 16,0-3 4-16,0-3 1 0,0-1-2 0,0-4 9 16,0-1-5-16,4-2 0 0,2-1 0 15,1 4-8-15,2 2 5 0,3 7 1 0,0 7 1 16,-1 8 4-16,2 7-2 0,-3 5-2 0,0 7-5 16,1 4 2-16,-1 0-6 0,1 8 0 15,2 6 4-15,2 5-6 0,-2 2 5 0,2 6 3 16,0 0-5-16,-3 4 8 0,5-3-7 0,-4 0-2 15,7-4-2-15,-3-4-6 0,1-2 2 16,-1-6-1-16,2-3 0 0,1-4-2 16,-5-4-5-16,0-1-1 0,-4-3-3 0,-1-8 4 0,-2-1 1 15,-5-4 3-15,1-3 7 0,-2-2-3 0,-2-3 10 16,0-1 2-16,0-1 2 0,0-2 5 0,-2 0 4 16,0-1 6-16,0 2 1 0,1-1 8 15,-1 3-4-15,-2 1 2 0,0 2 2 0,2 3-5 0,-4 2 8 16,3 3 4-16,-4 3-1 0,4 3 9 15,-4 2-8-15,4 3-6 0,0 2-7 16,-2 1-14-16,2 2-6 0,-4 7-2 0,0 5-1 16,-1 2 3-16,0 5 1 0,0 4-1 0,4 4-1 15,-2 1 1-15,4 2-6 0,2 0 1 0,0 1 2 16,2-4-8-16,7-3 7 0,1-3-3 0,0-5 0 16,2-2 6-16,3-3-3 0,-1-3 1 0,0-3 0 15,2-2-4-15,-3-4 3 0,4-1 0 16,-4-4 1-16,3-5 2 0,-4-2 1 0,0-3 0 15,-1-2-2-15,-2-3 3 0,-1 0-2 0,0-1 1 16,-5-1 1-16,4 0-5 0,-4 4 3 16,0-2 0-16,3 3-1 0,-4 3 4 0,5 4-4 15,-4 3 1-15,-1 3-4 0,3 2-3 0,-2 1-4 16,3 0-2-16,-3 2 5 0,5 7-3 0,-4 2 5 16,3 0 1-16,-4 4 1 0,3 1 5 15,-3 0-2-15,0 3 0 0,2-1-1 0,-4 1-4 0,0-3 1 16,0-1-5-16,0-4 1 0,0-3 3 15,0-3 1-15,1-4 8 0,0-1 9 0,-2 0 4 16,2-5 0-16,-1-4-5 0,1-2-8 0,4-4-5 16,-3 1 2-16,6-4-1 0,-2 0-1 15,-2 2 6-15,4 0-2 0,2 2-1 0,-1 1-1 16,1 2-4-16,0 3 2 0,1 1-2 0,-2 5 2 16,2 0-1-16,-4 2-2 0,2 2 3 0,-1 3-1 15,-1 5 2-15,1 0-1 0,2 0-1 16,-3 4 3-16,1-1-4 0,-2 2 1 15,1-2-2-15,0 0 0 0,1-1 2 0,0-2-1 0,1-3 1 16,-1-2 0-16,-1-3 1 0,1-1 3 0,-1-1 2 16,0 0 0-16,-1-6-1 0,0-2 1 15,0-3 0-15,-2-1 0 0,0-2 2 0,-3 1 1 16,1-1 1-16,-1 0-2 0,-2 1 1 0,0 3 0 16,0-1 1-16,0 2 2 0,0 4 1 0,0 0-3 15,0 4-2-15,0-1-7 0,-2 2-3 0,2 0-7 16,-2 3-2-16,1 5 3 0,-1 3 1 15,2 3 5-15,-1-1-1 0,0 3-2 0,1 0-1 16,0 2-3-16,0 0-2 0,0-1-6 0,0-2-5 16,2-2-1-16,0-5 4 0,4-2 8 0,-2-3 6 15,3-3 5-15,-4 0 4 0,3-3 0 16,-3-6 1-16,3-1 1 0,-2-3 0 0,1-2 1 16,0-4-4-16,-4-1 2 0,1-4-1 0,0-1 0 15,-2-1 4-15,0-2-2 0,0 1 3 16,0-2-2-16,-2-2 4 0,0 1-3 0,1-2-2 15,-1 0-2-15,1-1-6 0,1-2 5 0,0 1-1 16,0-1 1-16,0 2 2 0,1 2-1 0,0 3 4 16,1 4 2-16,-2 7 4 0,0 4 5 15,0 6 0-15,0 4-7 0,0 3-18 0,0 2-6 0,0 5 0 16,0 8 1-16,0 6 15 0,0 5 1 16,0 6-1-16,4 4 0 0,1 4-5 0,0 2 1 15,0 3 0-15,4 0-1 0,-5 1 2 16,4-1-4-16,1-4-3 0,2-7-5 0,1-5-4 15,7-7 7-15,-1-6 3 0,-1-5 6 0,0-6 2 16,1-4-2-16,-5-1-1 0,4-6 2 0,-6-4 1 16,1-4 0-16,-2-1 2 0,-2-4-2 15,-2 1 0-15,-3-2 1 0,-3 3 0 0,0-1 3 0,0 3 1 16,-7 3 0-16,3 1-1 0,-3 4-3 16,3 2 2-16,-2 1-4 0,4 4-5 0,-3 0-1 15,2 0-6-15,2 6 2 0,-1 0 2 0,1 5 3 16,1 0 4-16,0 2-3 0,0 0 1 15,2 2-5-15,1 0-3 0,4 0 4 0,-2-1-2 16,2-3 3-16,1 0 4 0,1-4-2 16,-3-4 5-16,1-1 2 0,1-2 3 0,1-2 2 0,-4-2 0 15,4-4 0-15,-2-2-4 0,-2 0 1 16,3-2-1-16,-5-1 5 0,3 1 3 0,-3-1-5 16,2 2 0-16,-2 1-6 0,-1 3-2 0,4 2 3 15,-3 2-4-15,0 3 0 0,4 0-3 16,-1 0-2-16,0 2 2 0,3 2 1 0,0 4 5 15,1 0-4-15,-1 2 2 0,0 2 0 16,-4-1-6-16,3 1 8 0,-1 2-5 0,-4-1 4 0,3 1 5 16,-2-2-8-16,-2 1 3 0,3-2-4 0,-2-3 0 15,0-3 6-15,4-1 2 0,-4-4 5 16,3 0 2-16,-3 0 1 0,4 0-2 0,-3-7 0 16,5 0 1-16,0-4-7 0,1 1 1 0,1-3-4 15,-1-1 2-15,1-3 2 0,1 2-2 0,-2-3 4 16,0-2-5-16,0 1 2 0,-2-5 0 0,-2-1-2 15,-2 2 3-15,1-4-1 0,-2 0 1 16,-1 0-1-16,-2-1-4 0,1-1 2 0,0 2-1 16,-1-1 2-16,1 2 0 0,2 1-2 0,-3 2 2 15,0 5 0-15,0 5 4 0,0 5 3 16,0 5-2-16,0 3-8 0,0 0-9 0,0 9-2 16,0 3 2-16,0 3 6 0,0 5 7 0,1 2-2 15,2 3-1-15,-1 3-4 0,4 2-6 0,-2 1-6 16,2 2-22-16,-5 1-36 0,-1-1-81 15,0-3-138-15,0-8-408 0,0-8-971 0</inkml:trace>
  <inkml:trace contextRef="#ctx0" brushRef="#br0" timeOffset="488207.8757">7576 11526 1988 0,'0'0'166'0,"0"0"-184"16,0 0-86-16,0 0-120 0,0 0-405 0,0 0-550 15</inkml:trace>
  <inkml:trace contextRef="#ctx0" brushRef="#br0" timeOffset="489020.0219">2006 13245 1103 0,'0'0'393'0,"0"0"-117"0,0 0-49 0,0 0-51 15,0 0-34-15,0 0-38 0,0 0-19 0,0 0-5 16,0 0-4-16,0 0 0 0,0 0 0 0,-70 123 6 16,68-95-6-16,0 1-11 0,2-2-18 15,0 1-19-15,3-2-9 0,7-2-7 0,0 1-5 16,7-6-3-16,-1 0-4 0,4-8 4 0,3-5-3 15,2-6 5-15,-3-1 0 0,4-12-1 16,-1-4 6-16,-2-7-7 0,-2-4 0 16,-4-2-1-16,-1-1-8 0,-6-1 3 15,-6 1-3-15,-4 3-1 0,0 0 4 0,-7 4 0 0,-3 2 2 0,-5 4-1 16,0 3 1-16,-2 4-3 0,-2 2 3 16,1 7 3-16,-2 2-5 0,6 0 6 0,-3 2-5 15,6 5 1-15,1 2 2 0,4-1-2 0,2 3 0 16,4 1 0-16,0 0-3 0,3 2 1 0,6-2-2 15,3 1 0-15,4-1 1 0,3-4 2 0,3-3 3 16,2-4 1-16,1-1 6 0,3-8-5 16,-2-4 1-16,3-2 2 0,-1-2-5 15,-4-1 2-15,0-1-4 0,-3 2 2 0,-3 0 1 0,-3 2-2 16,-2 3 2-16,-4 3-4 0,-2 2 0 16,-3 4-4-16,-1 0-4 0,0 2 1 0,-2 0-5 15,0 6 6-15,0 3 4 0,-1 1 1 0,1 4 5 16,-1 1-3-16,0-1 1 0,0 3-1 0,0-2-3 15,0 2 1-15,-2-3-2 0,1 0 2 16,-3-3-1-16,1-2 2 0,2-2 0 0,0-5 1 16,1-2 9-16,0 0 2 0,0-6 2 0,0-3-3 15,0-5-9-15,0-3 1 0,2-1 1 16,5-1 2-16,-4 1 9 0,4 2-2 0,0 2 4 16,0 3-1-16,3 1 1 0,-1 4-5 0,1 2-1 15,0 4-1-15,0 0-8 0,1 1 4 0,0 6-4 16,0 1-2-16,3 4 5 0,-2 1-6 0,0 1 0 15,0 2-5-15,3 0-17 0,0-1-15 16,1-2-39-16,-1 1-63 0,4 1-101 0,-5-6-246 16,-6-4-906-16</inkml:trace>
  <inkml:trace contextRef="#ctx0" brushRef="#br0" timeOffset="490717.6972">2933 13177 1917 0,'0'0'173'16,"0"0"-40"-16,0 0 13 0,0 0 12 15,0 0-22-15,0 0-38 0,0 0-36 0,0 0-21 16,0 0-10-16,0 0 0 0,0 0 2 0,0 0-2 16,0 0 0-16,0 0-5 0,103-23-8 15,-93 40-5-15,0 1-4 0,-3-1-5 0,2 0-2 16,-2 0-2-16,-3 1-3 0,-1 0 2 0,-2 1 1 15,-1-2-4-15,0 1 7 0,-3-1-11 0,1-3-5 16,0-3-2-16,1-6-4 0,1-3 16 0,0-2 10 16,0-2 5-16,3-4 0 0,1-4-6 15,3 0-6-15,3-3 0 0,0 1 2 0,0-2-1 16,1 2 0-16,-1-4 2 0,2 0-5 0,1 1 5 16,0-3 2-16,0 1 0 0,-1 0 6 15,0-2-3-15,-1-2-1 0,1 1 0 0,-1 0-2 16,-4 1 0-16,1 1-1 0,-1 3 5 0,-3 3 5 15,1 3 6-15,-4 4 7 0,0 1-2 0,-1 2-2 16,0 2-13-16,0 0-11 0,0 0-5 0,0 6-6 16,0 1 7-16,0 4 6 0,0 3 2 15,0 1 1-15,1 2-2 0,3 0 0 0,2 0-1 16,2-1 0-16,2 0-3 0,1 0-1 0,2-2 3 16,5-3-4-16,1-2 4 0,1-3 2 15,3-3-1-15,1-3 7 0,2 0-5 0,-2-4 0 16,1-3 1-16,0-2-8 0,-1 0 6 0,-1-3 0 15,-3-1-1-15,-1-1 3 0,-4 0-1 0,0-3 3 16,-4 0-2-16,-2-2 6 0,-1 0-5 0,-2-2 0 16,-3 1 1-16,-2-2-4 0,-1-2 4 15,0 2-2-15,-4-2 1 0,0-2 1 0,-3 0-2 16,-1-3 3-16,-2-1-3 0,0-2-1 0,-2 1-1 16,1 0-2-16,1 2 2 0,0 2-3 15,2 3 4-15,0 5 2 0,2 1 1 0,-2 7 10 0,6 3-6 16,0 4-3-16,0 4-10 15,1 0-18-15,1 7 5 0,0 5 1 0,0 8 7 0,0 2 10 16,0 7 0-16,5 3-1 0,0 5-2 0,3 5 3 16,1 2-3-16,-1 1-1 0,-2 1 2 0,1 0-5 15,-1 0 4-15,-2-3 0 0,-1 0-3 16,1-5 6-16,-1-6-9 0,1-7-1 0,1-5 0 16,-2-6-6-16,-1-6 7 0,1-4 1 0,-1-1 8 15,-1-3 7-15,1-3 0 0,0-6 0 16,4-5-8-16,1-4-6 0,4-3 4 0,-1-2 1 15,0-1 3-15,2 1-2 0,-2 0-1 0,1 1 0 16,-1 5 2-16,-2 2 5 0,-1 4-4 0,1 5 0 16,-1 1-3-16,0 4-1 0,0 1-2 15,1 1 0-15,2 5 3 0,-2 2-6 0,2 2 6 0,0 1 2 16,0 3-3-16,1 0 10 0,0 1-6 16,1 1-1-16,0-4 0 0,2 2-6 0,-1-4 4 15,5-2-2-15,-1-2 3 0,-1-4 1 16,4-2 1-16,-3 0 2 0,-1-4-1 0,-1-3 7 15,-2 0-5-15,-3-4 0 0,-1 0 3 0,-2-3-11 16,0 0 9-16,-1-2 1 0,-2 2-2 0,0-1 7 16,-2 1-4-16,1 3 0 0,-3 1 0 15,0 3 1-15,0 1-1 0,0 4 2 0,0 0-2 16,0 2-10-16,0 0-5 0,0 0-5 0,0 2-3 16,0 5 11-16,0 1 1 0,0 2 3 0,0 1 1 15,3 1-5-15,1 0 1 0,0-1 0 0,1 1 1 16,1 0-1-16,1-2 1 0,1 0 0 15,1-3-1-15,-1-3 5 0,5-3-3 0,-1-1 0 16,1-1 4-16,3-5-9 0,-2-3 6 0,2-2 0 16,-4-1-1-16,2-1 6 0,-5-2-3 15,1 2 1-15,-2-3-1 0,-3 0-4 0,1-2 3 0,-2-1-1 16,-1 1 1-16,-1 1-3 0,-2-4 2 16,0 1 1-16,0-1-2 0,0-2 6 0,0 0-5 15,0-3 0-15,1 0 0 0,-1 1-6 0,2 0 5 16,-2 1 0-16,0 4 2 0,0 3 5 15,0 0-3-15,-3 6 2 0,-1 2-1 0,2 3 2 16,1 2 1-16,-2 2-4 0,2 1-1 16,1 1-10-16,0 0-4 0,-1 0-5 0,1 0 2 0,0 1 9 15,-2 4 1-15,2 0 5 0,0-2 1 16,0 0-5-16,0-1 3 0,0 1-3 16,0-2 4-16,0-1-3 0,0 0 3 0,0 1 0 0,0-1-1 15,0 0 3-15,0 1-2 0,0-1 2 16,0 0-1-16,0 0-4 0,0 0 3 0,0 0 0 15,0 0-1-15,0 0 6 0,0 0-3 0,0 0-1 16,0 0 1-16,0 0-4 0,0 0 1 0,0 0 0 16,0 0 1-16,0 0-1 0,0 0-1 15,0 0 1-15,0 0-2 0,0 0 4 0,0 0-2 16,0 0 0-16,0 0 0 0,0 0-4 0,0 0 1 16,0 0-1-16,0 0 0 0,0 0 2 0,0 0-4 15,0 0 2-15,0 0-4 0,0 0 3 0,0 0 2 16,0 0 0-16,0 0 3 0,0 0-4 15,0 1 2-15,0-1 2 0,0 0-1 0,0 0 4 16,0 0-1-16,0 0 1 0,0 0 1 16,0 0-2-16,0 0 3 0,0 0-3 0,0 0 4 0,0 0 0 15,0 0-1-15,0 0 1 0,0 0-4 16,0 0 3-16,0 0-2 0,0 0 0 0,0 0 0 16,0 0-6-16,0 0 1 0,0 0 0 0,0 0 2 15,0 0 2-15,0 0-1 0,0 0 2 0,0 0-2 16,0 0 0-16,0 0 4 0,0 0-1 15,0 0 3-15,0 0-3 0,0 0 0 0,0 0-2 16,0 0 1-16,0 0 1 0,0 0-1 0,0 0-1 16,0 0-5-16,0 0-1 0,0 0-1 15,0 0 1-15,0 0 2 0,0 0 0 0,0 0-1 16,0 0 1-16,0 0-2 0,0 0 2 0,0 0 1 16,0 0 1-16,0 0 2 0,0 0-1 0,0 0-1 15,0 0 1-15,0 0 1 0,0 0 2 16,0 0 0-16,0 0 0 0,0 0-2 0,0 0-1 15,0 0 1-15,0 0-2 0,0 0 2 16,0 0-2-16,0 0-2 0,0 0 2 0,0 0-3 0,0 0 2 16,0 0 1-16,0 0-1 0,0 0-3 15,0 0-5-15,-1 0-3 0,1 0-6 0,-1 0-10 16,0-2-12-16,1 1-17 0,-3 0-17 0,1 0-19 16,-2-1-34-16,2 2-45 0,2 0-64 0,-3 0-99 15,1 3-300-15,0-2-860 0</inkml:trace>
  <inkml:trace contextRef="#ctx0" brushRef="#br0" timeOffset="491581.5516">4276 12859 0 0,'0'0'45'0,"0"0"108"15,0 0 94-15,0 0 59 0,0 0 29 0,0 0-32 16,0 0-65-16,0 0-38 0,0 0-32 16,9-117-26-16,-11 109-20 0,0 2-18 0,-1 1-16 0,-1 2-9 15,1 0-3-15,-2 1-14 0,2-1-8 16,-4 3-17-16,2 0-12 0,-2 0-6 0,1 0-8 15,-4 3 2-15,1 4 0 0,-1 3-2 16,-1 2 2-16,0 2-4 0,1 3-1 0,-3 2 0 16,3 1 0-16,-1 2 6 0,0 1-4 0,1 1 0 15,0 2-4-15,3-1-7 0,0 2 3 0,4-3-1 16,0 1 1-16,2-3 0 0,1 0-3 16,0-3 1-16,4-1-4 0,1-2 1 0,0-5-1 15,2-1 2-15,2-5 2 0,1-1 0 0,0-4 7 16,2 0 1-16,1-4 1 0,1-4 0 0,-1-2-4 15,0-1-1-15,1-2-2 0,-2-1-2 0,-1-1 4 16,-1-1 0-16,-3 0 2 0,-1-2 0 0,-1 1-3 16,-2-2-1-16,-3 0 0 15,0 1 4-15,0 1-4 0,-7-1 1 0,-1 3-1 0,0 1-6 16,-2 1 7-16,-2 4-2 0,2 2 3 16,-1 0 3-16,0 3-7 0,2 2 1 0,0 2-2 15,1 0-1-15,-1 0 2 0,3 6 0 0,0 1 0 16,3 1-5-16,0 0 3 0,2 3 0 0,1 0-2 15,1 0 4-15,5-1-5 0,2 0-1 16,3-3 1-16,3-2-3 0,2-3 10 0,4-2 1 0,0 0 1 16,0 0 1-16,2-5-4 15,1-2-1-15,-1-1 2 0,1-3 2 0,-1 0 1 16,-2-2 0-16,-3 0 1 0,1-1-2 0,-6-3 5 0,3 1 0 16,-5-2 1-16,0-1 8 0,-1-2-7 15,-3 0 0-15,0-2-2 0,-1 1-4 0,-1-1 2 16,0-1 1-16,-3-3-4 0,0 1-2 0,0 0 0 15,2-3-3-15,-2 0 4 0,-1 1 4 0,0 1-7 16,0 1 0-16,0 4-1 0,-5 1-6 16,2 3 13-16,-3 5 3 0,3 3 2 0,-2 5-1 15,1 1-4-15,1 4-5 0,0 0-7 0,-3 3 0 16,-1 8 1-16,0 5 5 0,-3 5 1 16,0 5-4-16,1 2 6 0,2 6-4 0,-2 1 2 15,4 3 6-15,0 5-10 0,1 4 3 0,1 1-2 16,-1-1-5-16,0 2 8 0,-1-4-2 15,4-2 1-15,0-6 2 0,1-4-6 0,2-7 0 16,7-3 1-16,2-4 1 0,4-6 3 0,-1-3 0 0,6-7-1 16,-2 0-4-16,4-3 1 0,0-1-3 15,-1-6-7-15,1-1-10 0,0-2-28 0,-2-3-32 16,-1 1-37-16,-1-1-65 0,-1-1-82 16,-1 0-229-16,-4 5-437 0,-6 2-28 0</inkml:trace>
  <inkml:trace contextRef="#ctx0" brushRef="#br0" timeOffset="492808.1785">4825 12759 1458 0,'0'0'262'0,"0"0"-193"0,0 0 24 16,0 0 66-16,0 0 34 0,0 0 3 16,0 0-31-16,0 0-39 0,-120 83-28 0,110-68-25 15,4 0-21-15,0 0-13 0,4 1-10 16,1-1-4-16,1 0-9 0,0-1-5 0,6-2-6 15,2 0-5-15,1-4 5 0,4-3 2 16,2-4 4-16,0-1 1 0,2 0-3 0,1-6-3 16,0-2-2-16,-1-2 1 0,-1-1-2 0,-4-4 2 15,0 2-1-15,-2-2-1 0,-3-2 2 0,-2 2-1 16,0-2 0-16,-5 1 4 0,0 0-7 16,0 0 1-16,0 0-1 0,0 4-4 0,0 2 7 15,0 3 3-15,0 2-2 0,0 4-6 0,-3 1-10 16,3 0-13-16,0 2 2 0,-1 5 5 15,1 4 8-15,0 1 10 0,-1 2-1 0,1 1-5 16,0 1 5-16,0-1-2 0,0 0 3 0,0-1 2 0,2 0-5 16,2 0-1-16,1-3 0 0,1-1 2 15,2-4 2-15,4-2 3 0,0-3 2 0,5-1-1 16,-5 0 1-16,2-5-4 0,0-1 3 16,-3-1 3-16,-2-4-3 0,1 0 3 0,-4-2-3 15,0-2 1-15,-1-1 1 0,0-1 1 0,-2-2-3 16,0 0 1-16,0-2-1 0,-2 2 2 0,0 2 1 15,1 2 0-15,1 2-3 0,0 4 1 0,-2 2-4 16,0 3-4-16,2 2 0 0,-2 2-7 16,2 0 1-16,-2 0 3 0,2 6 0 0,1 1 5 15,0 2-2-15,-2 2 2 0,1 1 0 0,-1 0 2 16,0 2-2-16,-1 1-1 0,0-1 1 0,3 1-2 16,0-2 2-16,0 0 2 0,1-2-4 15,1-3 2-15,3-3-1 0,1-2 0 0,1-3 3 16,2 0 4-16,1-1-1 0,-2-6 1 0,2-1-1 15,-2-2-3-15,0-1 1 0,-1-3 0 0,-2-1 1 16,-2-2 2-16,-1-2-3 0,2 1-4 0,-5-1 4 16,1 2-1-16,0-1 1 0,-1 2 2 15,1-1-5-15,1 4-1 0,3 1-1 0,-3 1-1 16,1 4 1-16,2 4-2 0,0 0 0 0,1 3-3 16,-1 0 1-16,1 5 2 0,2 1 4 0,-2 4 2 15,-1 0-4-15,0 1 2 0,-3 1-1 16,0 2-1-16,-2 1 4 0,-1 0-1 0,1 0 2 15,0 0-1-15,-3 1-1 0,0 0-1 0,0 0 0 16,-2-1 2-16,-2 0-2 0,2-2 1 16,1-3-2-16,-1-2-3 0,2-1 4 0,0-2-4 15,3-2 5-15,2-3 2 0,2 0-1 0,4 0 2 16,1 0-4-16,4-4-1 0,-3-2 2 0,5-2-1 16,-3-3 3-16,2-2-3 0,0 0 4 15,-4-3-1-15,0 0 1 0,-3-2 1 0,1-2-4 16,-4-1 1-16,1-1-2 0,-1-1 0 0,-2-1 0 0,0-3 0 15,-1 1 1-15,1 0 0 0,-1-3-3 16,1-1 0-16,1 0-3 0,-3-1-1 0,3-1 0 16,-2 0 1-16,1 3 1 0,-2 1 1 0,3 4 5 15,-2 5 1-15,-3 5 3 0,0 7 1 16,1 2-6-16,-2 4-8 0,0 1-13 0,0 2-3 16,0 8 8-16,0 5 7 0,-2 4 11 0,0 6 3 15,0 3-5-15,-4 4 0 0,3 1 2 0,-5 3 1 16,1 2-2-16,-4 1 1 0,-2 2-4 15,2-1-1-15,-4 0 2 0,2-1-2 0,2-3 1 16,4-5-3-16,2-6-3 0,3-6 0 0,0-8 0 16,2-4 7-16,0-5 4 0,0-2 13 0,3 0-1 15,2-7-3-15,3-6 1 0,5-3-14 0,1-2 2 16,-1-2 2-16,2 0-4 0,0 0 2 16,0 2-1-16,0 2-1 0,0 2 4 15,0 3-1-15,-5 4 0 0,0 2-2 0,1 3-1 16,-2 2-2-16,-3 0-1 0,1 5 3 0,1 0-1 0,0 5 4 15,-1 1-1-15,-1 1-1 0,3 1 2 16,-3 1-4-16,0-2 3 0,3 1-1 0,1-2-2 16,0-1 2-16,0-4-1 0,3-3 4 0,3-3 2 15,-2 0 0-15,3-3 2 0,-1-5-2 0,-1-3 1 16,-3-1-1-16,-2-2 3 0,-2-3 3 16,-4 2 3-16,1-2 3 0,-2 2-3 0,-3 1 4 15,0 1 4-15,0 2 7 0,0 2 8 16,-1 3-3-16,-2 3-1 0,3 2-13 15,0 1-13-15,0 0-8 0,0 3-6 0,0 4 4 16,0 0 1-16,3 3 1 0,-1 5 2 0,2-3-3 0,0 2 2 16,1 1-2-16,0-1-5 0,-2-1-8 0,3 1-19 15,-3-2-29-15,1-2-43 0,0-4-55 16,-3-4-64-16,1-2-156 0,1 0-669 0,-3-2-460 0</inkml:trace>
  <inkml:trace contextRef="#ctx0" brushRef="#br0" timeOffset="492909.6223">5966 12437 952 0,'0'0'87'0,"0"0"-561"0,0 0-91 15,0 0 565-15</inkml:trace>
  <inkml:trace contextRef="#ctx0" brushRef="#br0" timeOffset="493606.4941">6102 12694 511 0,'0'0'479'16,"0"0"-342"-16,0 0 25 0,0 0 65 0,0 0 35 16,77-121 4-16,-70 98-43 0,1-2-52 0,-4-2-42 15,-1 0-37-15,-2 0-23 0,-1-3-17 0,-1-1-5 16,-6-2-4-16,-1-2-8 0,1-1-3 15,-1 1-6-15,0 0-2 0,3 2-1 0,0 0-3 0,0 5-2 16,0 3 1-16,4 6 3 16,0 5 4-16,0 5 2 0,1 4-8 0,0 5-23 0,0 0-7 15,0 10-6-15,0 3 3 0,0 6 14 16,0 3-2-16,0 4 1 0,3 6-2 0,-1 1 0 16,2 7 2-16,-2 1 0 0,-2 5 1 0,0 4-2 15,0 2 4-15,-6 4-5 0,3 1 3 16,-2 4 3-16,1 2-8 0,1-4 6 0,-3 0-3 15,4-5-3-15,-1-7 5 0,3-7-3 0,0-9 0 16,0-9 2-16,3-9-2 0,-2-6 12 0,1-5 20 16,1-2 21-16,0-5 0 0,0-6-4 0,4-7-18 15,1-4-22-15,-1-3 5 0,2-3-3 16,0 0 0-16,1-4 6 0,-2 0-1 0,1-1 1 16,2 2 1-16,-1-1-4 0,2 4-2 0,0-1-1 15,1 4-2-15,1 2-3 0,-3 2 2 0,0 6-5 16,-1 3-2-16,-2 5-1 0,-4 4-11 0,3 2 2 15,-4 1-2-15,4 2 0 0,-4 6 10 0,4 3-2 16,0 0 3-16,-1 3 1 0,4-1-5 0,-2 0 3 16,1-3-1-16,3 0 2 0,-1-4 1 15,1-1 1-15,4-4 2 0,-3-1-1 16,-1 0 6-16,3-4-5 0,-1-3 0 0,-3-4 1 16,5-1-8-16,-4-2 5 0,-1-1 2 0,0-1-2 15,-1 0 8-15,0 0-5 0,0 1 1 16,0 1-2-16,-2 3-1 0,-3 3 1 0,3 2-1 0,-3 2 2 15,0 3-6-15,0 1 2 0,-1 0 1 0,1 2-2 16,1 5 9-16,-1 2-5 0,0 2 1 16,-3 0 2-16,-1 1-11 0,1 0 8 0,-2 0-2 15,0 0 2-15,0-2 2 0,0-1-3 16,-4-2 1-16,3-1-2 0,-2-1 2 0,-3-3-4 16,3 0-1-16,-5 1-5 0,2-2-17 0,-1-1-10 15,-1 0-24-15,-1 0-30 0,3-3-35 0,1 0-98 16,0 1-310-16,2 0-1114 0</inkml:trace>
  <inkml:trace contextRef="#ctx0" brushRef="#br0" timeOffset="494393.7616">8209 11323 52 0,'0'0'579'16,"0"0"-177"-16,0 0-51 0,0 0-26 16,0 0-52-16,0 0-67 0,0 0-63 0,0 0-46 15,0 0-21-15,0 0-13 0,0 0-9 0,0 0-7 16,0 0-9-16,0 0-6 0,115-18 2 16,-98 28-3-16,0 1 1 0,-1 2 1 0,-5 3-3 15,-5 4 5-15,0 1-1 0,-6 2-1 0,-6 4-1 16,-4-1-9-16,-3 1-2 0,-7 2-5 0,-2-1 0 15,-1 0-1-15,-5 2-1 16,-1-2-1-16,-2 1-6 0,0 1 3 0,0-1 1 0,2-2 8 0,7-6 5 16,5-7-4-16,8-5 2 0,7-5-4 15,1-3 2-15,1-1 8 0,0 0 3 0,1 0 4 16,5 0 0-16,6-2-3 0,2-3-8 16,7-1-9-16,6 0-3 0,1 1-8 0,-1-2 1 0,0 0 0 15,2 1-5-15,-1-1 7 0,-3 1-5 16,3 1-3-16,0 2-3 0,-2-2-16 15,2 1-20-15,-4-2-32 0,2 0-52 0,-4 0-75 16,-3 1-148-16,-7 0-509 0,-3 1-773 0</inkml:trace>
  <inkml:trace contextRef="#ctx0" brushRef="#br0" timeOffset="494635.0818">8635 11490 1364 0,'0'0'442'0,"0"0"-175"0,0 0-35 0,0 0-1 16,0 0-27-16,0 0-44 0,0 0-51 15,0 0-35-15,126 13-32 0,-112-11-14 0,1 1-13 0,-3-1-10 16,-3 0 3-16,1 2-7 0,1 1-3 16,0-1-3-16,1 3-11 0,-1 0-12 15,1 0-21-15,5 2-33 0,-5 1-37 0,5 1-48 0,-3 0-62 16,4 2-123-16,-6-3-328 0,-2-4-624 15</inkml:trace>
  <inkml:trace contextRef="#ctx0" brushRef="#br0" timeOffset="497363.9305">9555 11174 408 0,'0'0'531'0,"0"0"-143"16,0 0-66-16,0 0-31 0,0 0-22 0,0 0-37 0,0 0-49 16,0 0-45-16,0 0-37 0,0 0-33 0,0 0-20 15,0 0-9-15,0 0 1 0,0 0 4 16,-8 19 8-16,7-1-3 0,0 4-6 16,-1 3-8-16,0 4-9 0,0 2-5 0,0 1-4 0,1 1-5 15,0-1-3-15,-4 1 1 0,2-1-3 16,2 2 1-16,-2-4-4 0,-2 2 0 0,4-2 0 15,-1-3-2-15,1-1 2 0,-1-2-4 0,-2-2 1 16,2-1 7-16,-4-1 5 0,2-2 6 16,0-3 0-16,-1-5-4 0,4-3-6 0,-1-3-1 15,1-1-4-15,1-1 1 0,0-1 1 0,0-1 4 16,-1 0 12-16,1 0 9 0,0 0 7 0,0 0 7 16,0-5-11-16,0-2-9 0,0-4-10 15,0-4-12-15,0-4-1 0,0-1-1 0,1-2 0 0,1-3 1 16,0-3 1-16,3-2 0 0,-2-1-1 15,-1-1-1-15,4-1 0 0,-4-1-1 16,1 0 3-16,2 0-1 0,-1 0-2 0,2 1 0 16,-2 0-1-16,3 5 3 0,-4 4 0 0,3 4 3 15,-3 5 0-15,-2 2-4 0,2 7 0 0,0 3-3 16,-2 3-2-16,0 0-6 0,0 0-4 0,1 6 3 16,4 6-1-16,-2 6 9 0,2 3 3 15,-2 4 0-15,3 5 0 0,-3 2-2 0,5-1 2 16,-3 1-2-16,-2-1 0 0,4 0 2 0,-3-1-1 15,3-3 2-15,-1-5-1 16,-1-3-2-16,0-4 0 0,2-3-2 0,-4-6 4 0,2-2-2 0,-3-3 4 16,0-1 2-16,2-4-1 0,0-4 4 0,3-5-4 15,0-5-1-15,0-1 2 0,-4-4-4 16,4-2 2-16,-3 2 0 0,0-4-2 0,0 0 1 16,1-1 0-16,-1-3 0 0,2 1-3 0,2-2 3 15,1 0 0-15,1 3-1 0,-2 2 2 16,0 9-2-16,-1 2 0 0,-3 7 0 0,-2 5-3 15,0 3 0-15,-2 1-2 0,1 2 0 0,-1 6-1 16,4 6 3-16,-2 4 1 0,1 4 1 0,0 5 2 16,0 2-2-16,0 2 2 0,-1 2 0 0,-2-1-4 15,0 2 4-15,0 0 0 0,-1 0 0 16,0-2 1-16,1 0-6 0,2-1-4 0,1-3-5 16,1-1-10-16,2-4-14 0,1-1-23 0,0-4-24 15,-1-2-34-15,2-2-55 0,0-2-114 16,-2-4-424-16,-4-2-948 0</inkml:trace>
  <inkml:trace contextRef="#ctx0" brushRef="#br0" timeOffset="497588.7286">10106 11489 1551 0,'0'0'378'0,"0"0"-148"16,0 0-31-16,0 0-4 0,0 0-7 0,0 0-22 15,0 0-43-15,0 0-39 0,0 0-25 16,0 0-15-16,0 0-12 0,-10 129-8 0,17-108-9 16,1-1-8-16,1 0-7 0,0-1-8 0,-1-3-4 15,2-1-13-15,0-1 0 0,0-4-2 16,-2-1-17-16,1-3-34 0,-3-2-71 0,-1-3-83 16,-2-1-126-16,0 0-349 0,-1-2-803 0</inkml:trace>
  <inkml:trace contextRef="#ctx0" brushRef="#br0" timeOffset="498628.9775">10093 11725 0 0,'0'0'411'0,"0"0"-8"15,0 0-20-15,0 0-47 0,0 0-56 16,0 0-60-16,0 0-49 0,0 0-34 16,0 0-20-16,0 0-15 0,0 0-15 0,0 0-7 15,0 0-11-15,0 0-11 0,113-34-5 0,-102 22-10 0,-2-2 0 16,0 0-6-16,0-2-3 0,-2-1 0 16,-1 0-4-16,-2-1 2 0,0-1-6 0,-1 1 4 15,-3-2-5-15,1 2-2 0,-1-1-1 0,0 0-9 16,3 0 0-16,-3 4 0 0,0 1-2 15,0 2 8-15,0 3 0 0,0 2 2 16,0 4-1-16,0 0-3 0,0 2-7 0,0 1-11 16,0 0-10-16,0 2-5 0,0 6 5 0,-3 3 5 0,2 3 5 15,-1 2 5-15,1 3-2 0,0 2-1 0,1 2 3 16,0 1-8-16,0 0 2 0,2 2-1 16,1-2 0-16,4 0-1 0,0-3 2 0,1 0 1 15,4-3-1-15,1-4 4 0,0-2-2 0,5-6-2 16,-1-2 4-16,0-3-4 0,3-1 4 15,0-3 1-15,0-3-2 0,0-5 6 0,-2 0-3 16,-1-3 0-16,-1-2 1 0,1-2-3 16,-4-4-1-16,-1 1 0 0,0-2 1 0,-2-3 0 0,1 0 1 15,-4 0 0-15,1-3-2 0,-3-1 4 16,1-3-4-16,-2 1 1 0,1-4-1 0,-3-2-3 16,2-1 1-16,0-2-1 0,-2-2 0 0,0 3 0 15,0 1 2-15,2 0 0 0,-3 6 0 16,-1 1 6-16,0 6-4 0,0 6 2 0,0 5 5 0,-5 6-6 15,1 1 4-15,3 5-6 0,-2 3-13 16,-3 2 1-16,2 9-1 0,-7 5 6 0,-1 7 10 16,1 4-1-16,-2 8-1 0,3 3-2 0,3 4 0 15,3 5-4-15,2 3 4 0,1 3 3 16,1 0-4-16,0 0 6 0,3-3-6 0,2 0-3 16,1-3 4-16,1-4-7 0,0-3 5 0,5-7-2 15,-2-5-1-15,4-6 3 0,1-7 0 0,4-5 2 16,-2-4 4-16,2-5-1 0,-3-1 4 15,1-4-2-15,-1-8 0 0,0-3-3 0,1-3 1 16,-2-5 1-16,1-1-2 0,-2-5 6 0,2-1-3 16,-4-1-1-16,1-4 0 0,0 0-6 0,-5-2 4 15,0-2-2-15,0-5 2 0,-4 0-1 16,1-2-1-16,-2-2 3 0,-2-1-4 0,2 1 3 0,-2 1-2 16,0-1-2-16,0 2 3 0,0 3-2 15,-1 1 1-15,3 4 2 0,0 6 2 0,-1 6 3 16,-1 7 0-16,-1 8 2 0,0 5-5 0,0 6-7 15,0 0-12-15,-1 9-2 0,-3 9 6 16,-1 8 4-16,-2 8 12 0,1 8 1 0,0 5-5 16,0 6 6-16,4 5-5 0,2 3-1 0,0 2 0 15,0 2-9-15,4-3 4 0,0-2 1 0,-1-2 0 16,1-3 3-16,-1-6-4 0,1-3-5 16,2-7-12-16,5-7-15 0,2-6-10 0,4-8-15 15,0-7-16-15,-1-5-34 0,0-6-48 0,-2 0-74 16,-2-8-115-16,-3-5-174 0,-2-4-177 15,-4-4-59-15,-2 4 393 0,-1 6 365 0</inkml:trace>
  <inkml:trace contextRef="#ctx0" brushRef="#br0" timeOffset="498818.1362">10955 11370 0 0,'0'0'0'0,"0"0"408"0,0 0 129 0,0 0-101 0,0 0-108 16,0 0-90-16,-17-126-59 0,24 118-33 0,1 1-27 16,2 3-15-16,2 1-17 0,1 3-13 0,-1 0-10 15,2 3-4-15,0 3 0 0,-2 6-1 16,-1 3 2-16,1 3 1 0,-1 5-8 0,-2 2-4 15,-1 0-12-15,1 2-11 0,0 2-6 0,-3 1-10 16,2-1-4-16,-2 1-9 0,1-2-10 16,1-2-13-16,0-3-18 0,2-3-17 0,1-4-28 15,0-5-42-15,-4-4-79 0,2-4-203 0,-4-3-499 16,-3 0-427-16</inkml:trace>
  <inkml:trace contextRef="#ctx0" brushRef="#br0" timeOffset="498925.7119">11191 11140 1772 0,'0'0'203'0,"0"0"-96"16,0 0-23-16,0 0-20 0,0 0-22 0,0 0-41 15,0 0-98-15,0 0-108 0,0 0-291 16,0 0-431-16,0 0 379 0</inkml:trace>
  <inkml:trace contextRef="#ctx0" brushRef="#br0" timeOffset="499124.7311">11278 11334 1707 0,'0'0'424'0,"0"0"-299"0,0 0-11 16,0 0 12-16,0 0-3 0,0 0-8 15,0 0-43-15,0 0-39 0,0 0-26 0,118-36-15 16,-96 36-11-16,-2 0-19 0,-3 4-23 0,-3 1-41 15,1-2-82-15,-6 1-296 0,-5-2-669 0</inkml:trace>
  <inkml:trace contextRef="#ctx0" brushRef="#br0" timeOffset="500086.9399">9004 12359 1277 0,'0'0'498'16,"0"0"-258"-16,0 0-79 0,0 0-37 0,0 0-28 16,0 0-25-16,0 0-23 0,0 0-16 0,0 0-6 15,0 0 1-15,0 0 0 0,0 0-2 16,0 0 0-16,0 0-6 0,98 64-5 0,-94-43-1 15,-2 2-6-15,-2 1-3 0,0 0 5 16,0-1-3-16,0-1 3 0,0-3-3 0,-1-5-5 0,0-2-2 16,-1-5 0-16,2-4 11 0,0-3 25 15,0 0 14-15,4-6 0 0,4-9-10 0,2-2-23 16,3-6-14-16,0-2 2 0,5 0 5 0,-3-1-3 16,2 0 3-16,-2 2-4 0,0 1-2 15,-1 1 2-15,1 3 0 0,-3 3 0 0,-3 5-1 0,2 2-2 16,-3 3-3-16,-4 3-3 0,2 3 0 15,-3 0-3-15,1 2 1 0,-1 5 0 0,-1 1-2 16,-2 3 5-16,0 2 1 0,0 2-1 16,0-1 1-16,-5 1-4 0,0-2-1 0,1 0 0 15,-2-2 0-15,3-1-2 0,-2-3-1 0,3-4 4 16,1-2 10-16,1-1 9 0,0-2 2 16,0-6-2-16,1-4-8 0,3-1-6 0,2-3 6 0,0-2 1 15,-2 1 3-15,5 1 4 0,-4 2 3 0,1 3 3 16,-2 1 3-16,2 3 0 0,-4 4-5 15,5 2-6-15,-5 1-1 0,4 0-6 0,-2 2 2 16,4 5 2-16,1 2-4 0,-2 2 5 16,1 1-3-16,2 2 1 0,3 1 0 0,-1-1-4 15,0 0-3-15,0-2-4 0,-1-1-1 0,5 0 1 16,-3-4 2-16,0-2 2 0,2-4 0 0,-2-1 4 16,-2 0-1-16,0-5 3 0,-1-3 5 0,0-3-4 15,-3-1 5-15,-3-2 0 0,3-3 1 16,-5 1 5-16,-1 0 2 0,0 0 4 0,-1 4 4 15,0-2 3-15,0 6 4 0,-2 1 4 0,1 3 0 16,0 4-7-16,1-1-11 0,0 1-14 16,0 0-13-16,0 1 3 0,0 8-3 0,0 0 7 15,1 4 4-15,2 1-5 0,4 2-1 0,0 0-4 16,4 0-5-16,-1 1-10 0,2-3-13 0,0 1-25 16,1-1-38-16,-2-1-63 15,2-1-121-15,-8-3-459 0,2-3-912 0</inkml:trace>
  <inkml:trace contextRef="#ctx0" brushRef="#br0" timeOffset="500229.1012">9622 12204 1540 0,'0'0'752'16,"0"0"-688"-16,0 0-53 0,0 0-4 0,0 0-6 16,0 0-24-16,0 0-16 0,0 0-21 0,0 0-19 15,0 0-37-15,0 0-176 0,0 0-411 16,0 0-360-16</inkml:trace>
  <inkml:trace contextRef="#ctx0" brushRef="#br0" timeOffset="500927.3565">9811 12446 1861 0,'0'0'124'0,"0"0"-26"15,0 0 41-15,0 0 22 0,0 0 4 0,112-136-18 16,-95 111-31-16,-4-1-19 0,4-1-14 0,-4-3-19 15,-1 1-17-15,-2-3-10 0,-1 1-7 16,-1-4-5-16,-2 0-5 0,-1-1-5 0,-3 1-1 16,-1 2-2-16,-1 2 2 0,0 4-1 0,0 3 4 15,0 6 3-15,-1 4 1 0,-1 6 1 16,0 5-7-16,-1 3-13 0,0 1-6 0,0 9-7 16,-2 5 3-16,0 7 7 0,-3 5 1 0,2 2 0 15,1 7 1-15,3 1-1 0,2 3-2 0,0 3-3 16,0 0-2-16,5 0-2 0,1 1-1 15,-1-2-7-15,1-1-5 0,1-3-13 0,2-5-18 16,1-5-5-16,3-8 2 0,3-7 15 0,1-6 20 16,2-5 18-16,0-2 6 0,-3-1 3 0,2-7 3 15,0-4 3-15,-2-5 4 0,-1-4 3 16,-3-1 3-16,-2-3 2 0,-1-1-2 0,-1-2-1 16,-4-1 1-16,2-2-3 0,-4 1 3 0,-1-4 0 15,-1 0-1-15,0-1-1 0,0-2-2 16,0-2-1-16,0 1-4 0,0 1 2 0,0 3-3 15,0 4 0-15,0 3 4 0,0 8 5 0,0 5 10 16,0 4 5-16,-1 8-8 0,0 2-13 0,0 0-14 16,-2 11-6-16,0 7 0 0,0 4 7 0,-2 7 1 15,0 5-1-15,0 4 0 16,2 5 0-16,3 0-1 0,0 4 2 0,0-1-3 0,5 2 2 16,-2-4-1-16,2 1-2 0,0-2 1 0,1-4-5 15,1-4-3-15,6-5-5 0,0-8-2 0,0-6 4 16,4-7 3-16,-3-4 7 0,1-5 4 15,0 0 1-15,2-9-1 0,-3-2 1 0,3-6 0 16,-3-1 0-16,0-4 3 0,-4-1 2 0,-1-2-1 16,-1-3 4-16,-1 2-2 0,-2 0-1 0,-1 0 3 15,-2-1-4-15,-1 5 1 0,-1 1 3 16,0 2 4-16,0 5 4 0,0 3 4 0,0 3 1 16,0 3-6-16,0 4-2 0,0 1-13 0,0 0-8 15,-1 4-1-15,0 7-3 0,0 3 4 0,0 4 4 16,-1 4-2-16,2 1 3 0,0 2-2 15,3 2-2-15,1-2-3 0,2 5-9 0,-3-3-9 16,1 0-15-16,1-2-22 0,0-4-30 0,2-4-33 16,3-7-37-16,-1-4-50 0,1-4-127 15,-1-2-507-15,-5 0-752 0</inkml:trace>
  <inkml:trace contextRef="#ctx0" brushRef="#br0" timeOffset="501041.3301">10577 12047 1931 0,'0'0'187'15,"0"0"-72"-15,0 0 7 0,0 0-6 16,0 0-29-16,0 0-41 0,0 0-53 0,0 0-41 0,0 0-34 16,0 0-52-16,0 0-188 0,0 0-531 15,0 0-305-15</inkml:trace>
  <inkml:trace contextRef="#ctx0" brushRef="#br0" timeOffset="501625.13">10870 12086 2135 0,'0'0'70'16,"0"0"-10"-16,0 0 40 0,0 0 22 0,0 0 13 15,0 0-11-15,0 0-34 0,-81 122-21 0,81-100-20 16,0 1-16-16,3-1-13 0,2-1-11 0,5-5-7 16,2 0-5-16,3-6-2 0,0-4 2 15,0-2-1-15,-1-2-1 0,2-2 1 0,-4-6 3 16,-1-1 2-16,-1-6 4 0,-4-1 7 0,-1-2-1 15,-4 0 5-15,-1-1 2 0,-2-2-3 0,-6 4 6 16,-2-2-5-16,-3 1-1 0,-1 5 3 16,-1-1-8-16,2 2 8 0,-1 2 0 15,2-1 0-15,2 5 0 0,2 1-3 0,2 2-4 0,1 1-7 16,2 0-3-16,0 4-2 0,0 2-4 16,2 3 2-16,1 0-7 0,0 0 2 0,0 1 1 15,5-2-3-15,-2 0 4 0,5 0-1 0,-2-4 0 16,3 0 5-16,-1-3 1 0,3-1 3 15,-2 0 2-15,3-2 0 0,-1-4-2 0,2 0 0 16,-2 0 1-16,0-1-1 0,1 1 5 0,-1-1-5 16,0 0 1-16,0 2 0 0,-1-2-6 0,-1 4 2 15,1 0-1-15,-2 2-3 0,-2 1 4 0,2 0-3 16,-2 3 2-16,-1 1 0 0,0 3 1 16,-1-1-1-16,1 2-1 0,-2 0 1 0,0 0-6 15,1-1 5-15,-3 0 2 0,1-1-4 0,-1-2 9 16,-1-1-7-16,0-1 2 0,0-1 5 15,0-1 5-15,0 0 7 0,3-2-1 0,0-5-2 0,-1-1-5 16,2-2-4-16,1 1 4 0,0 0-1 16,1-1 4-16,-1 2-2 0,1 0 3 0,1-1-1 15,0 4-6-15,-1 1 4 0,0 2-3 0,1 1-2 16,1 1 1-16,1 0-2 0,0 3 0 0,0 3-2 16,2 3-1-16,-1 1-2 0,0 0-4 15,1 0-6-15,-2 0-14 0,1 2-15 16,-1 0-33-16,-1-1-57 0,-1 0-92 0,-3-5-313 0,0-1-1090 15</inkml:trace>
  <inkml:trace contextRef="#ctx0" brushRef="#br0" timeOffset="502124.1514">11378 12061 1788 0,'0'0'232'0,"0"0"-112"15,0 0 40-15,0 0 26 0,0 0 2 16,0 0-38-16,0 0-49 0,0 0-33 0,0 0-22 0,0 0-13 16,0 0-12-16,0 0-8 0,0 0-8 15,-35 123-5-15,45-116-2 0,0 0-1 16,1-3-1-16,0-3-1 0,0-1 2 0,0 0 0 16,-2-1 1-16,0-5 6 0,-1-1-1 0,-2-2 1 0,0 0 4 15,-2-2-2-15,-3-2 3 0,0-1 2 16,-1 2 4-16,0-2 3 0,0 1 6 0,-1 2 4 15,0 2 0-15,-2 2 3 0,2 4-5 0,1 1-8 16,0 2-9-16,0 0-17 0,0 4 0 16,0 3-1-16,0 5 3 0,0 0 10 0,2 3-5 15,2 1 0-15,3 0-2 0,-1 2-4 0,0-4-1 16,3-2-5-16,1-1 0 0,-2-2-3 0,2-5 4 16,0-1 7-16,-1-3 3 0,1 0 9 0,0-7 3 15,-2-3 1-15,0 0 0 0,1-3-2 0,-3-3 2 16,-1-3-1-16,-1 0 3 0,0-1 1 0,-3-1 3 15,1 2-1-15,1-1 1 0,-2 0 0 16,0 4 4-16,-1 2 3 0,0 5 3 16,1 2 2-16,-1 4-3 0,0 2-11 0,0 1-15 15,2 0-7-15,-1 7-3 0,1 4 5 0,1 4 6 16,1 2-2-16,0 3 0 0,2-1-1 0,0 0 3 16,-1 0-4-16,1 0-4 0,-2-1-6 0,1 2-15 15,-1-3-16-15,-1-1-23 0,5-1-5 16,2-3-26-16,0-4-77 0,2-3-76 0,1-5-229 15,-6 0-498-15,0 0-310 16</inkml:trace>
  <inkml:trace contextRef="#ctx0" brushRef="#br0" timeOffset="502252.4216">11733 11794 1254 0,'0'0'259'0,"0"0"-32"15,0 0 0-15,0 0-38 0,0 0-56 0,0 0-72 16,0 0-71-16,0 0-40 0,0 0-28 15,0 0-28-15,0 0-123 0,0 0-505 0,0 0-409 16</inkml:trace>
  <inkml:trace contextRef="#ctx0" brushRef="#br0" timeOffset="502550.3212">11867 11959 1993 0,'0'0'188'0,"0"0"-47"16,0 0 14-16,0 0 8 0,0 0-9 0,0 0-28 16,0 0-44-16,0 0-28 0,0 0-11 15,120-45-9-15,-108 48-5 0,-2 5-8 16,-1 0-5-16,0 2-6 0,-5 1-5 0,0 0 2 0,-2 2-4 16,-2 0-1-16,0 0 0 0,0 0-4 0,-3 2-3 15,-1-5-2-15,2-1 1 0,-4 0 0 16,2-5 1-16,3-1 2 0,-3-1-3 0,1-1 0 15,0-1 6-15,1 0 0 0,0 0 3 0,-1 0 0 16,1-4-3-16,1 0-2 0,-3-1-4 0,2-1-6 16,-2-1-14-16,3 2-23 0,-2-4-37 15,-1 2-81-15,1 0-153 0,-1 2-406 0,1 2-846 0</inkml:trace>
  <inkml:trace contextRef="#ctx0" brushRef="#br0" timeOffset="503227.5364">11742 12182 1553 0,'0'0'140'0,"0"0"-63"16,0 0 35-16,0 0 18 0,0 0 15 0,0 0 3 15,0 0-34-15,0 0-34 0,0 0-14 0,0 0-8 16,0 0 0-16,0 0 1 0,120-134 2 15,-109 115-5-15,-2 1-8 0,-1 1-6 0,-1 1-8 16,2-1-2-16,0 2-7 0,-2-1-2 0,-1 2 2 16,3 2-7-16,0 1-2 0,-3 0-2 15,0 3-5-15,3 2 2 0,-2 2 0 0,0 1-3 16,-1 3-4-16,4 0-2 0,-2 0-3 0,1 6 1 16,0 0 6-16,1 3-6 0,-1 0 2 0,-2 1-2 15,2 3-10-15,-4-1 10 0,0 3-2 16,-4 1 1-16,0 0 3 0,-1 1-6 0,-2 2 0 0,-3 0 2 15,-3 1-3-15,1-2 3 0,1-2-2 16,1-2-2-16,2-3-3 0,3-2 2 0,0-3 0 16,4-1 4-16,5-4 6 0,2 0-5 0,2-1 0 15,5 0-3-15,2-5-1 0,1-3 7 16,3-3 2-16,-3 0 2 0,0-3 0 0,0-1-1 16,-3-2 0-16,-1-3 1 0,-1 1 5 0,0-3 0 15,-3 0 2-15,-1 0 0 0,-2 1-4 0,-2-1 8 16,-3 4 1-16,0-3 4 0,-4 3 7 15,-1 3-3-15,0 1 4 0,-3 4 1 0,-1 2-2 16,-2 3-2-16,2 3-7 0,-4 2-9 0,2 0-10 16,-4 4 0-16,0 4-2 0,-1 5 2 15,-2-1 6-15,4 5-11 0,2-1 1 0,0 3-7 16,3-1-6-16,1 0 6 0,1 2-2 0,2 0-3 16,0-3 0-16,1-2-11 0,7-3 2 0,3-3 7 15,0-4 6-15,8-3 11 0,-4-2 4 16,3 0 0-16,1-6-3 0,1-3 3 0,0 0 0 15,-3-1 3-15,1 1 5 0,-3-1-2 0,1 3 2 0,-2 0 0 16,-2 2-1-16,-3 2 5 0,-4 3-1 16,0 0-4-16,-4 0-1 0,1 3-3 0,1 4-1 15,-3 1 4-15,0 1 2 0,0 1-5 16,-3 1-1-16,0 0-5 0,-2 1-6 0,1-2 2 16,-1 2-7-16,0-3-2 0,-1-1-9 0,-3-1-47 15,-2-2-57-15,-5-2-113 0,4-1-371 16,2-2-1043-16</inkml:trace>
  <inkml:trace contextRef="#ctx0" brushRef="#br0" timeOffset="504155.1506">910 14226 0 0,'0'0'405'0,"0"0"-66"15,0 0-40-15,0 0-16 0,0 0-15 16,0 0-38-16,0 0-27 0,0 0-35 15,0 0-39-15,0 0-20 0,0 0-26 0,0 0-6 16,63-58-15-16,-47 55-10 0,3-1-4 0,-4 4-13 16,4 0-7-16,0 0-10 0,-4 4-4 0,-1 4-5 15,-3 2 1-15,-4 2 3 0,-4 2-5 16,-3 3 5-16,0 1-7 0,-9 2-6 0,-2 2 6 0,-4-1-11 16,-3 4 4-16,-1-1-1 0,-2 0-5 15,0-2 3-15,2-2-4 0,1-1 3 0,5-4-2 16,2-3-1-16,4-6 3 0,5 0-1 15,2-5 8-15,1-1 3 0,7 0 3 0,3 0 3 16,1-1-12-16,2-3 8 0,3 1-2 0,3 0-3 16,-1 1 9-16,1 0-7 0,-4 2 0 0,1 0 1 15,0 0 0-15,-5 5-2 0,-2 0 0 0,-1 3 7 16,-5 2-2-16,1-1 8 0,-4 3 8 16,-1-1-1-16,0 3 17 0,-7-1-7 0,-1 0 2 15,-3 2 1-15,0-3-14 0,-3 2 6 0,-3-2-7 16,-2 1-4-16,0-1 0 0,-2-1-5 0,0-2-3 15,0-1-6-15,1 1 2 0,0-4-15 0,4 0-12 16,-1-2-14-16,4 0-45 0,-1-2-37 16,8-1-117-16,0 0-338 0,4 0-1053 0</inkml:trace>
  <inkml:trace contextRef="#ctx0" brushRef="#br0" timeOffset="504375.5919">1364 14483 2452 0,'0'0'54'0,"0"0"-27"0,0 0 8 0,0 0 46 0,0 0 42 16,0 0-11-16,0 0-29 0,0 0-40 16,0 0-25-16,118-24-18 0,-97 24-6 0,1 0-18 15,-1 0-32-15,2 0-53 0,-2 0-99 16,0 0-219-16,-3 0-608 0,-7 0-128 0</inkml:trace>
  <inkml:trace contextRef="#ctx0" brushRef="#br0" timeOffset="504980.0425">2203 14393 55 0,'0'0'637'0,"0"0"-191"0,0 0-67 15,0 0-42-15,0 0-61 0,0 0-56 16,0 0-53-16,0 0-35 0,0 0-24 0,94-119-25 16,-86 93-16-16,-2 1-16 0,1-1-11 0,-4-2-6 15,-3 0-1-15,0 0 2 0,0 1-3 0,-3 1-4 16,-4 0-2-16,0 4-10 0,0-1 3 16,-1 2-12-16,1 1-1 0,3 2 0 0,0 4-12 15,2 2 8-15,1 4 0 0,1 2-3 0,0 3 0 16,0 3-10-16,3 0-2 0,3 5-2 15,2 5 7-15,3 4 7 0,1 3-1 0,-1 5 3 0,2 2-4 16,-1 4 1-16,-1 2 1 0,-3 4 0 16,-1 0 5-16,0 0-2 0,-5 4-1 0,-2 0 0 15,0 1-5-15,-3 2 4 0,-6-2-6 0,-3-3 1 16,-4-1 0-16,-4-4-2 0,0-4 2 16,-1-4-4-16,-2-4 3 0,1-5-1 0,-3-4 4 15,3-6 6-15,3-4-3 0,4-1 6 0,-1-10-2 16,6 0 1-16,3-3 4 0,3-1-2 0,2 2 2 15,2-2-2-15,2 4-4 0,6 0 2 0,1 1-5 16,4 4 3-16,-1 1-1 0,6 4-3 0,-1 1 5 16,1 0-4-16,0 7 6 0,4 0-1 15,-1 4 2-15,2 0 1 0,-3 2-6 0,1 1 0 16,1-3-6-16,-2 2-4 0,1-1-6 16,0-2-20-16,0 1-31 0,0-1-54 0,-1-4-69 15,-2 0-110-15,-1-4-282 0,-4 0-466 0,-5-2 175 0</inkml:trace>
  <inkml:trace contextRef="#ctx0" brushRef="#br0" timeOffset="506188.0216">2757 14216 2044 0,'0'0'61'0,"0"0"-48"0,0 0 11 0,0 0 37 15,0 0 33-15,0 0 24 0,0 0 5 16,0 0-7-16,0 0-21 0,-90 129-27 0,89-111-19 15,1-1-15-15,0-1-9 0,4-2-8 0,2-3-4 16,2-1-7-16,1-5-4 0,0-1 2 0,0-4-3 16,0 0 5-16,2-4 4 0,-3-7-5 15,2-1 1-15,2-5-4 0,-4-2-3 0,0-1 6 16,-3-1-2-16,-2 0 5 0,-2 0-1 0,-1 1 1 16,0 1 2-16,-5 4 4 0,2 1 6 15,-1 3 4-15,-1 3 2 0,3 2 1 0,0 3-4 16,0 2-2-16,1-1-7 0,1 2-7 0,0 0-9 15,0 0-5-15,5 0 3 0,0 3 0 0,4 1 6 16,5-1 3-16,0-2 1 0,3-1 1 16,-3 0-2-16,4 0-1 0,-4-5-2 0,-2 1 3 15,-2 2 4-15,-4-2-5 0,-2 4 2 0,-2 0-3 0,-2 0-3 16,0 0 4-16,0 0-4 0,0 2 3 16,-5 5 2-16,3 1-5 0,-4 3 3 0,2-1-2 15,-1 2 1-15,2 0-2 0,3 3 2 16,0-3-3-16,0 1-3 0,6-3 3 0,0 0-1 15,1-1 2-15,4-2 3 0,-1 0-5 0,0-3 1 16,3-2-1-16,1-2-2 0,-1 0 8 0,1-2-1 16,-1-5 3-16,-2-3-2 0,-4 0-2 15,-1-2 0-15,-2-3 0 0,-1-1 4 0,-3 0-5 16,0 2 2-16,-7 0-3 0,0 0-5 0,-3 2 7 16,-3 2-4-16,0 2 2 0,-2 2 5 0,0 1-8 15,1 4 1-15,3 1 0 0,2 0-5 16,2 0 5-16,3 5 0 0,1 0-3 0,3 2 1 15,0-1 0-15,8 2-2 0,2-1 4 0,2-1 6 16,7-1-8-16,2-3 3 0,3-2-3 16,3 0-5-16,0-1 11 0,-3-6 1 0,1-1 3 15,-2-2 3-15,-1-2-3 0,-3-2-1 0,-3-1 4 16,-2-2 1-16,-3-1 3 0,-5-3 5 16,0 1-1-16,-2-3-6 0,-3-2 5 0,-1 1-3 0,0-3 1 15,-3 1 3-15,-1-3-9 0,-4 1 0 16,1-4-4-16,0 1 1 0,-5 0 0 0,1 1 0 15,1 0-1-15,-1 2-2 0,1-2 1 16,3 3 1-16,-2 2 2 0,2 1 2 0,1 3-1 16,2 2 4-16,0 7 0 0,0 4 2 0,1 3 3 15,1 3-8-15,1 2-10 0,0 0-11 0,-1 7-4 16,1 3 5-16,1 3 7 0,0 4 9 0,0 2-2 16,1 1 2-16,4 3-4 0,1 0-2 15,0 2 2-15,1 2-2 0,-2 0 4 0,0 3 2 0,1-2-4 16,0 1 2-16,-1 1-3 0,1-1-2 15,-3 3 5-15,0 0-1 0,-2 1 1 0,-1-1 5 16,0 4-7-16,0-6-3 0,-1 0 4 0,-2-1 4 16,2-4-2-16,1-2 0 0,0-1-3 0,0-3-8 15,2-1 10-15,2-2-1 0,-2-2 2 16,2-2 3-16,-1-1-7 0,-1-2 0 0,-1-1-1 16,0-1 1-16,-1 0 1 0,0-2 3 0,0-1-2 15,0 0-6-15,0-1 7 0,0-2-4 16,0 0 5-16,2 1 5 0,-2-2-7 0,0 0 5 15,0 0 1-15,0 0-1 0,0 0 15 16,0 0-1-16,0 0-2 0,0-4 0 0,-2-2-12 16,0 0-6-16,-2-2 2 0,-1-2 1 0,4-1 0 15,-2-5 1-15,0 1-4 0,0-4-5 0,3-2 7 16,-1 1-1-16,1-4 1 0,0 1 8 0,0-2-11 16,3-1 1-16,4-2-2 0,1-2-5 0,2-1 4 15,1 2-2-15,2 1 0 0,0 3-3 16,1 4 1-16,-1 5-1 0,-2 4 1 0,1 5 1 15,-2 3-4-15,0 4 0 0,-1 0-2 0,1 4-2 16,-2 3 9-16,0 2-1 0,-4 2 4 0,0 1 0 16,0 2-4-16,-3 0-1 0,-1 1 0 0,0 1 2 15,-6-1-1-15,-1-1 2 0,-3 0-3 16,-4 0-6-16,-1-2 4 0,-3-1-5 0,1 1 1 16,1-3 6-16,-2-2-8 0,7-3 5 0,1-3 7 15,4-1 1-15,2 0 13 0,2-5 1 0,1 2 0 16,-1-1-3-16,2 3-2 0,0 1-4 15,0 0-3-15,0 0 0 0,0 2-2 0,4 5 1 16,1 0 0-16,2 4-6 0,3-1 3 0,2 0-7 16,0 2-11-16,2-2-23 0,-1 1-54 0,4 0-71 15,-2-2-139-15,-2-2-508 0,-5-2-838 16</inkml:trace>
  <inkml:trace contextRef="#ctx0" brushRef="#br0" timeOffset="507205.1271">3731 13837 2598 0,'0'0'73'0,"0"0"-39"0,0 0 23 0,0 0 27 0,0 0 17 16,0 0-3-16,0 0-20 0,-67 116-17 15,63-91-13-15,1 0-18 0,3-1-8 16,0 1-9-16,4-2-9 0,2-3 3 0,3-4-5 15,2-4 2-15,1-2-2 0,-1-4-2 0,2-2 1 16,-1-3 2-16,1-1 5 0,-1-4 0 0,-1-6 2 16,1-4-3-16,-2-1-5 0,-1-3 3 15,1-1-1-15,-3-2 3 0,0-1 1 0,-4 2-4 16,1 2 3-16,0 1 0 0,-3 4 3 0,1 4 5 16,-2 2-1-16,2 3-1 0,-2 1-7 0,1 3-8 15,0 0-9-15,0 3 2 0,1 3 5 16,3 3-2-16,1 2 8 0,4 2-4 15,0 1-1-15,2 1 1 0,3-2-4 0,-1-1 1 0,5-1 0 16,-2-3-2-16,1-1 1 0,0-2 2 0,-2-3 3 16,0-2 3-16,-2 0 2 0,-2-2-2 0,-3-4 0 15,-2-2 3-15,-2-2-1 0,-3 0 1 0,1-2 1 16,-3-3-5-16,1-2 3 0,-1 0-1 16,0-1-2-16,0-1 5 0,0-2 0 0,-1 0-3 0,-1-3 1 15,1 2-2-15,1-2-2 0,0-2 2 16,0 1 1-16,0-2-2 0,0 1 1 15,3 0-3-15,0 1-2 0,1 1 4 0,1 3-1 16,-1 1 3-16,-3 2 4 0,3 5-5 0,-3 6 0 16,2 2-3-16,-3 5-6 0,0 0-6 0,0 1-1 15,1 8 0-15,-1 5 4 0,0 6 9 16,0 2-2-16,0 5 4 0,0 4 2 0,0 4-5 0,0 4 1 16,-1 3-3-16,-1 5-4 0,0 3 7 15,-3 4-2-15,2 3 1 0,-2 2 1 0,2 0-4 16,0 0 1-16,-1 0 1 0,1-2-3 15,-1-4-1-15,-2-4-2 0,-1-6-5 0,0-7-1 16,2-7 0-16,1-10-1 0,3-5 9 0,0-9 10 16,1-5 13-16,0-3 5 0,1-9-2 0,4-5-5 15,3-4-12-15,-1-4 2 0,-2-4 1 16,1-1-3-16,-2-2 6 0,1 1-2 0,-1-2 3 16,0 0 4-16,3-1-6 0,0-2 1 0,1 2-4 15,4-1-2-15,-1 1 4 0,4 2-4 16,0-2 2-16,0 6-5 0,0 5-1 0,-2 4 2 0,0 8-2 15,-4 3 0-15,0 6-5 0,-1 2 1 16,-3 2-1-16,2 8-1 0,-2 3 9 0,0 5-2 16,-2 3 3-16,1 1 0 0,-1 2-3 0,-1 1-1 15,2-2-1-15,0 1 3 0,-1-4 0 0,4 0 2 16,-1-5-3-16,0-2-2 0,3-4-2 16,-1-3 3-16,1-2 2 0,0-4 5 0,1 0-3 0,0-6 4 15,1-5-4-15,0-2-2 16,0-3 3-16,1-3 3 0,-2 0 3 0,-1-3-3 0,0-2 3 15,-1 0-7-15,-1-4 0 0,2-1 3 0,-3 0-3 16,0-2 5-16,-1-1-3 0,-1-2-5 16,0-2 5-16,-3-1-5 0,0-1 4 0,-1-1 2 15,0-1-5-15,-5 1 0 0,2-2-2 0,-4-2 2 16,4 3 2-16,-2 2 3 0,1 4 1 0,0 6 2 16,0 7 4-16,2 7 1 0,1 7-1 15,0 4-5-15,-1 3-18 0,1 3-1 0,0 10-3 16,-1 6 5-16,0 8 17 0,1 3-4 15,1 7 3-15,0 4 0 0,0 2-6 0,6 2 0 16,1 3 0-16,2 1-1 0,-1 2 2 0,0-2-2 16,1-1-4-16,-3-2-8 0,2-4-7 0,-1-5-18 15,-1-8-14-15,2-4-20 0,-1-9-26 0,0-8-36 16,-1-5-89-16,1-3-292 0,-4 0-1125 16</inkml:trace>
  <inkml:trace contextRef="#ctx0" brushRef="#br0" timeOffset="507320.7901">4400 13709 1969 0,'0'0'444'0,"0"0"-448"16,0 0-50-16,0 0-22 0,0 0-48 15,0 0-160-15,127-58-342 0,-106 54-323 0,-9 0 653 0</inkml:trace>
  <inkml:trace contextRef="#ctx0" brushRef="#br0" timeOffset="507571.3166">4692 13763 1917 0,'0'0'342'0,"0"0"-315"0,0 0-23 16,0 0 10-16,0 0 12 0,-76 117 24 15,69-96 22-15,1-1 8 0,3-1 0 0,3-1-18 0,5-5-14 16,4-1-6-16,3-4-5 16,3-4 1-16,3-3-10 0,-1-1-8 0,2-5-4 15,1-6-8-15,-1-3-2 0,-1 0-5 0,-1-2-2 16,-5-2 2-16,-1 0 6 0,-9 1 4 0,-2-2 5 15,0 3 13-15,-7 1 11 0,0 1 11 0,-2 4 13 16,0 1 1-16,-1 2 0 0,4 2-10 16,1 1-14-16,4 2-10 0,1-1-16 0,0 2-17 15,6 0-10-15,4 0-12 0,6-2-9 0,4 2-19 16,0 0-47-16,2 0-98 0,-4 0-269 0,-7 1-1195 16</inkml:trace>
  <inkml:trace contextRef="#ctx0" brushRef="#br0" timeOffset="507954.3774">5391 13471 866 0,'0'0'463'0,"0"0"-161"15,0 0-39-15,0 0 5 0,0 0-8 0,0 0-27 0,0 0-50 16,0 0-48-16,0 0-38 0,0 0-12 15,-112 132-8-15,92-106-8 0,1 1-9 0,4 0-16 16,5-1-16-16,6-1-12 0,4 0-3 0,10 1-4 16,6-2-6-16,3-3 1 0,4-1-8 15,3-2-2-15,4-6-1 0,0-2-5 0,1-4-2 16,-3-4-14-16,0-2-16 0,-1 0-31 16,-3 0-36-16,-3-6-52 0,-2-2-123 0,-8 2-354 15,-1 1-960-15</inkml:trace>
  <inkml:trace contextRef="#ctx0" brushRef="#br0" timeOffset="509528.2519">5726 13641 1232 0,'0'0'940'0,"0"0"-891"0,0 0-24 16,0 0 47-16,0 0 35 0,0 0 22 16,0 0 3-16,0 0-18 0,0 0-14 0,-82 122-22 15,79-103-21-15,3-1-16 0,0 1-14 0,4-1-6 16,6-3-8-16,0-1 0 0,3-3-2 15,3-2-6-15,-2-4 0 0,3-1-7 0,-5-4-1 16,3 0 2-16,-4-8-2 0,2-1 3 0,-5-5-3 16,0-2-2-16,-3 0 0 0,-3-2 0 15,-2-2 0-15,-2 1 0 0,-6 0 5 16,-3 0-4-16,-2 4 2 0,-4 0 3 0,3 2-3 0,-3 2 7 16,4 3 0-16,1 2 2 0,5 2 4 0,-1 2-3 15,6 1 0-15,2 1-6 0,0 0-8 16,0 0 0-16,6 3-2 0,4 2 7 0,1-1 0 15,6-1 6-15,2-1-3 0,5-2-1 0,2 0 5 16,2 0-7-16,-3-4 2 0,2-1 3 0,-4-2-6 16,3 0 7-16,-3-2-2 0,-2 1-2 15,-2-2 6-15,-2 1-3 0,-3 0 5 0,-3 0 1 16,-3 1 5-16,-5 2 2 0,0 1-2 0,-2 2 6 16,-1 2-3-16,0-2 1 0,0 3-7 15,-5 0-6-15,-1 4 0 0,-6 3-6 0,1 3 4 16,-1 2 1-16,-3 1-3 0,2 1 3 0,2 1-5 15,2 0 2-15,4 1-6 0,-2 0 2 0,5 2 2 16,0-2-4-16,2 0 5 0,0-3-13 0,4-3 1 16,4-2 2-16,2-4-8 0,2-3 11 0,0-1-1 15,4-2-1-15,-1-5 6 0,3-4-2 16,-3-1 3-16,-1 0 1 0,-1-2 0 0,-4-1 3 16,1 0 0-16,-6-1 3 0,-1 5-4 0,-3 0 5 15,0 3 1-15,0 0-1 0,0 3 8 0,-3 2-7 16,1 2-3-16,1 1-7 0,0 0-10 15,1 6 3-15,0 2 2 0,0 2 5 0,0 2 3 16,1 1-2-16,7 2 1 0,2 1-3 0,3-2 2 16,4 0-2-16,2-2 1 0,-1-2 1 15,5-2-5-15,-1-3 8 0,-1-3-1 0,1-2-1 16,1 0 8-16,-6-7-5 0,1-2 1 0,-5-3 0 16,1-2 1-16,-2-1-1 0,-2-5-1 0,-4-1 1 15,1-2-4-15,-2-1 4 0,0-1 0 16,0-3-3-16,-1 0 6 0,-2-1-6 0,4 1 2 0,-3-1 1 15,2 3-5-15,0 1 4 0,-3 2 1 16,5 3 0-16,-5 1 5 0,0 3 0 0,1 4 1 16,0 1 3-16,-3 4 4 0,1 3-3 0,-1 1-4 15,0 3-1-15,0 0-13 0,0 0 4 0,0 0-2 16,0 0-3-16,0 0 6 0,0 0-8 16,0 0-1-16,0 0-1 0,1 0-2 0,-1 1 6 15,0 1 3-15,1 2 1 0,0-2 0 0,1 1 0 16,-2-1 0-16,0-1-3 0,1 0 4 15,-1-1-3-15,0 2 1 0,2-2 2 0,-2 0-4 16,0 0 4-16,0 0 0 0,0 0 2 16,0 0 2-16,0 0-3 0,0 0 3 0,1 0-2 0,-1 0 1 15,1 0 0-15,-1 0-3 0,0 0 2 16,1 0-3-16,-1 0-1 0,0 0-2 0,1 0-2 16,3 0 5-16,-3 0-1 0,1 0 1 0,-1 0 1 15,-1 0-7-15,1 0 6 0,-1 0-1 16,0 0 1-16,0 0 0 0,0 0 0 0,0 0 1 15,0 0-3-15,0 0 2 0,0 0-2 0,0 0-3 16,0 0 0-16,0 0-8 0,0 0 1 0,0 0-3 16,0 0-1-16,0 0 2 0,0 0-6 15,0 0 0-15,0 0-2 0,0 0-3 0,0 0 4 16,0 0 2-16,0 0 8 0,0 0 5 0,0 0 5 16,0 0 3-16,0 0 2 0,0 0 2 0,0 0 0 15,0 0 1-15,0 0 1 0,0 0-4 16,0 0 1-16,0 0 0 0,0 0 1 0,0 0 5 0,0 0 1 15,0 0 2-15,0 0 2 0,0 0 3 16,0 0 2-16,0 0 2 0,-1 0 1 0,1 0-6 16,0 0 0-16,-1 0-4 0,-1 0-3 0,2 0 1 15,-1 0-3-15,1 0-3 0,-3 0-2 0,1 2-3 16,0 3 2-16,-6 0 3 0,0 3 5 0,-3 2 0 16,2 1-3-16,1 1 0 0,-1 0-4 15,1 2 4-15,-1 1-2 0,0 3 0 0,1 2 1 16,4 1-6-16,-3 1 0 0,5-3 0 15,1 4 1-15,1-3 1 0,0-3-2 0,3 1 0 0,6-3-2 16,1-2 0-16,2-3 2 0,2-2-1 16,0-2 3-16,4-1-3 0,-1-4 0 0,1-1 0 15,2 0 0-15,0-5 5 0,-1-3-2 16,0-2 3-16,-2-2-1 0,-2-4-4 0,2-1 2 0,-5-5 0 16,0-2 1-16,-2-3 4 0,-1 0-3 15,0-2 2-15,-4-1-4 0,2 0 0 0,-5-2 1 16,3-2-2-16,-3-1 3 0,-1-2-3 0,-1 0-1 15,0-1-2-15,0 0-1 0,0 0 4 0,-1 1-1 16,-3 4 4-16,0 2-1 0,2 6 2 16,-4 4 3-16,3 5-2 0,0 5 7 0,-3 5-7 15,4 3-4-15,2 3-12 0,-2 3-3 0,-3 8 6 16,3 6 1-16,-5 5 10 0,4 6-2 16,1 5-4-16,1 6 1 0,1 4 0 0,0 4 0 15,0 5 2-15,0 2-2 0,0 4 0 0,0 1-2 16,-3 1-1-16,-3 0 3 0,-4-4-3 15,-1-2 2-15,-3-6-2 0,1-8-5 0,2-8 1 16,2-6-1-16,5-9 5 0,-2-6 2 0,4-5 5 16,2-5 7-16,0-1-2 0,0-7 3 0,0-6-2 15,0-5-7-15,0-4 4 0,2-1-4 0,6-3 4 16,1 2 0-16,3 0 2 0,0 1 5 16,5 5 0-16,-3 3 3 0,4 1 1 0,-3 4 3 15,2 2-3-15,1 5 1 0,3 2-4 0,0 1-5 16,1 5-3-16,3 4-5 0,-3 4-5 0,0 3 2 15,-3 1-4-15,1-1-7 0,-6 2-12 0,1 2-23 16,-5-2-28-16,-6 1-38 16,-1 2-57-16,-3 0-104 0,-2-5-413 0,-1-6-985 0</inkml:trace>
  <inkml:trace contextRef="#ctx0" brushRef="#br0" timeOffset="509969.8963">2173 15113 2229 0,'0'0'178'0,"0"0"-55"0,0 0-11 16,0 0-5-16,0 0 0 0,0 0-8 0,0 0-15 15,-51 128-12-15,51-103-19 0,0 0-12 0,3 2-8 16,2 0-13-16,4 1 1 0,2 1-7 16,1 0-5-16,2-2-1 0,-1 1-12 0,1-5 0 15,0-1-8-15,-1-2-6 0,4-3-10 0,-4-2-19 16,2-4-29-16,-1-3-58 0,-1-3-72 0,-1-3-139 16,-4-2-492-16,-1 0-741 0</inkml:trace>
  <inkml:trace contextRef="#ctx0" brushRef="#br0" timeOffset="510303.1505">2176 15404 2573 0,'0'0'59'0,"0"0"-9"16,0 0 26-16,0 0 29 0,0 0 21 0,123-120-3 15,-87 95-25-15,4 0-16 0,4 3-24 16,0 0-20-16,0 1-12 0,1 3-13 0,-5 1-4 15,-6 4-5-15,-4 1-9 0,-6 5-5 0,-6 2-8 16,-5 1-11-16,-6 1-22 0,-4 2-23 16,-3 1-25-16,0-1-16 0,-5 0-27 0,-4 1-19 15,-4 0-9-15,-4 0-3 0,-1 3 30 0,-4 2 42 16,0 1 35-16,-1 0 34 0,0 1 25 0,3 1 14 16,2 1 21-16,2-1 19 0,2 4 20 15,6 0 17-15,3 4 17 0,5 2 16 0,2 3 1 16,8 3-2-16,5 2-21 0,4 1-26 15,8 2-9-15,1-2-17 0,6 1 0 0,-1-2-7 16,5-1-13-16,0-1-7 0,-1-2-14 0,-3-1-13 0,-1-2-13 16,-5-3-19-16,-1-2-30 0,-4-3-54 0,-2-5-85 15,-1-1-220-15,-5-1-663 0,-5-4-4 16</inkml:trace>
  <inkml:trace contextRef="#ctx0" brushRef="#br0" timeOffset="511254.572">8083 13190 1218 0,'0'0'410'0,"0"0"-180"0,0 0-79 16,0 0-24-16,0 0-7 0,0 0-10 0,119-17-15 15,-96 23-15-15,-1 2-9 0,-3 5-11 0,-1-1-10 16,-6 1-13-16,-1 2-13 0,-5 0-4 15,-3 2-3-15,-3-3 1 0,0 3 3 0,-8-1-8 16,-2-2 0-16,-1 0-6 0,-2-1-5 0,-5-1 2 16,5-2-2-16,-4-2-2 0,4-1-1 15,1-3-4-15,4 0 0 0,1-2 0 0,6-1 4 16,1-1 0-16,0 0-4 0,2 0-6 0,6 0 0 16,2 0 3-16,8 0 4 0,-2 1 7 15,4 2-1-15,0 3-2 0,-1 1 2 0,0 1-2 0,-6 2 2 16,2 2 3-16,-4 4 6 0,-1-2 6 15,-5 3 2-15,1 1 9 0,-5 2 4 0,-1-2 5 16,-1 0 8-16,-7 3 9 0,-4 0 17 16,-5 0 5-16,1-2-1 0,-4-2-10 0,-1-2-22 0,0-3-8 15,-4-1-5-15,3-2-1 0,-5-2-3 16,2-1-4-16,-3-1-3 0,4 0-7 0,0-4 0 0,2 0-5 16,2-1-4-16,6 0 3 0,1 0-5 15,4-4-1-15,2 2-2 0,1-2-12 0,4 0-9 16,1 0-20-16,-1 0-28 0,2-2-34 15,0 0-63-15,5-2-93 0,4 0-202 0,-1 2-629 16,0 2-298-16</inkml:trace>
  <inkml:trace contextRef="#ctx0" brushRef="#br0" timeOffset="511474.0287">8520 13507 2667 0,'0'0'110'0,"0"0"-75"0,0 0 1 16,0 0 20-16,0 0 11 0,0 0 1 15,130-34-23-15,-110 32-23 0,-4-1-10 0,2 3-8 16,-1 0-3-16,-3 0-3 0,2 0-11 0,-2 0-17 0,-4 0-29 16,0 0-45-16,0 3-82 0,-3-1-153 15,-4-1-594-15,0 0-524 0</inkml:trace>
  <inkml:trace contextRef="#ctx0" brushRef="#br0" timeOffset="523543.7955">9541 13127 0 0,'0'0'0'16,"0"0"0"-16,0 0 0 0,0 0 0 0,0 0 0 15,0 0 34-15,0 0 122 0,0 0-30 16,0 0-21-16,0 0-21 0,0 0-21 0,0 0-4 15,-2-9-9-15,2 9-8 0,0-2-5 0,0 1-22 16,0 1-9-16,0-1-5 0,0 1 0 16,0-2 0-16,0 1-4 0,0 0-5 0,2 0-4 15,0-1 3-15,-1 0 5 0,0 0 7 0,0-1 8 16,0 1 1-16,-1-1 8 0,0-1 18 0,1 0 28 16,1 1 40-16,-1-1 39 0,1 0 20 0,-1-1 4 15,-1 0-5-15,0 1-23 0,0-1-19 0,0 1-15 16,0-1-19-16,-3 0-10 0,-1-1-9 15,-2 1-11-15,0 0-8 0,-3 0-5 0,0 0-5 16,-1 2-6-16,-3 0-3 0,1 2-3 16,-5 1-3-16,3 0 0 0,-3 0-5 0,-2 5 3 15,0 3-3-15,2 1-1 0,0 2 1 16,-2 2-3-16,6 0 1 0,-2 1-3 0,5-1-4 0,2 1-1 16,3-1-5-16,0-2-1 0,2 1-2 15,3-1 2-15,0-3 1 0,5 2 2 0,-1 0 8 16,6 0-3-16,0 0 2 0,4 0 0 0,2 0-4 15,3 0-1-15,0 1-3 0,0 0-2 0,0 0-4 16,0-1 4-16,-1 2-2 0,0-1-2 0,-4 2 7 16,2 0-9-16,-4 0 2 0,-3 2 2 15,0-1-6-15,-6 1 8 0,-1-1 0 16,-2 0 2-16,0 0 7 0,-2-1 3 0,-7-1 9 0,-1-1 4 16,-1 0 7-16,-4 0 4 0,-3 1 1 15,-3-1 9-15,-5 1 1 0,1-2-9 0,-2-3-7 16,6-1-10-16,-1-3-7 0,3-2 1 0,3-1-1 0,1 0-3 15,5 0-7-15,1-1 1 0,0-2-6 16,5 0 1-16,0-1-4 0,2-1-7 0,1 0-11 16,1-2-20-16,1-2-28 0,7 1-37 15,2-2-53-15,2-1-64 0,7 0-123 0,-5 3-276 0,-3 4-894 16</inkml:trace>
  <inkml:trace contextRef="#ctx0" brushRef="#br0" timeOffset="525126.7006">9829 13244 958 0,'0'0'239'0,"0"0"-43"0,0 0 26 15,0 0 37-15,0 0-21 0,0 0-39 16,0 0-46-16,0 0-26 0,1 116-16 0,1-99-25 16,5-2-11-16,2 1-20 0,-2 1-12 0,3-2-8 15,3-2-14-15,-1-2 1 0,1-3-3 16,3-3-3-16,-1-2 4 0,2-3 2 0,-3-3 0 15,3-5 0-15,-4-3 1 0,2-3-7 0,-3-2-4 16,0-3 0-16,-2-1-10 0,-2-1 2 0,-1-1 1 16,-2 2-2-16,-4 0 5 15,0 3-3-15,-1 3 2 0,0 4 0 0,0 3 0 0,-1 2 1 16,1 3-3-16,0 1-2 0,0 1-11 0,0 0-6 16,0 1-2-16,0 3 2 0,0 6 13 0,4 0 0 15,2 2 4-15,2 4 1 0,4 0-7 0,-1-2 4 16,5 1 0-16,-1-1 0 0,5-1 1 15,0-4-1-15,1-3 1 0,3-3-2 0,-1-3 2 16,-2 0-1-16,0-6 0 0,-2-1 2 0,-3-5-6 16,0-2 3-16,-4-2 2 0,2-4-2 0,-1-2 7 15,-3-2-3-15,0-2 0 0,-3-2-2 16,-1 0 1-16,0-4-1 0,-2 1 0 0,-3-4 1 16,2 0-5-16,-3 0 3 0,0-2 0 15,0 2-2-15,0 0 6 0,-1-2-3 0,-3 0 1 16,-2 0 0-16,1 0-4 0,-3 3 2 0,-2 1 1 15,0 2 3-15,1 5 2 0,-2 2 4 16,3 3 3-16,-1 5 1 0,2 3 8 0,-2 4-6 0,4 3-2 16,1 4-2-16,3 1-17 0,-1 1 4 15,-1 2-1-15,0 6-1 0,0 5 9 0,-4 4-5 0,5 4 1 16,0 8-1-16,1 2-3 0,1 5 1 16,0 6 0-16,1 1 2 0,3 1-5 15,2 2 4-15,-2 1 1 0,0 3-2 0,1 0 7 16,-1 3-6-16,0 3-2 0,-2 1 2 0,-2 0-6 15,0 2 3-15,-1 1 0 0,-6 0 1 0,0-2 1 16,0 0-1-16,-4-2 1 0,1-7-2 0,1-2 0 16,-1-7-1-16,2-3-1 0,-1-6 1 15,4-5-3-15,-1-5 1 0,2-6 0 0,1-6-1 16,0-4 7-16,3-3 4 0,0-2 9 0,0-3 1 16,0-8-6-16,0-6-1 0,5-8-10 15,0-4 2-15,3-4 1 0,0-5 0 0,2-1 1 16,1-2-2-16,1-2 2 0,0-5 3 0,4 0-3 15,-1-3 2-15,5 0-4 0,1 1 0 0,1 0 0 16,2 7 0-16,-1 5 3 0,-1 7-1 0,-3 7 0 16,0 9-4-16,-5 7 0 0,1 4-5 15,-4 4-4-15,1 0 3 0,-2 7-3 0,0 5 4 16,1 3 1-16,-1 5 1 0,-1 3 3 0,1 2 0 16,-1 4 2-16,0-1 0 0,2-1-4 0,0-1 1 15,2-5 0-15,6-4 0 0,2-5 2 16,1-4-1-16,-1-3 1 0,3-4-1 0,-4-1 1 15,-2-4 2-15,-1-7 0 0,-3-1 2 0,0-6-1 16,-1-1-2-16,-1-6 2 0,-1-1-1 0,-2-4 3 16,-1-1-2-16,-2 0 2 0,-3 0-1 0,-1 0-1 15,-2 2 2-15,0 2-2 0,0 2 4 16,-8 4-3-16,2 5 5 0,-3 5 0 0,1 2-1 16,-2 4 2-16,2 4-5 0,0 1-2 0,-1 5-1 15,0 5-6-15,-2 5 4 0,-2 4-3 0,2 5 3 16,1 3 3-16,-1 2-3 0,2 4 2 15,3 2-4-15,0 2-2 0,4 0 3 0,2-1-1 16,0-2 0-16,5-4-1 0,4-5-4 0,4-4 1 16,2-5-2-16,1-5 4 0,4-4 3 0,-1-5 0 15,3-2 2-15,2-3-2 0,0-8 3 16,2-4-1-16,-1-4 2 0,-2-3 3 0,-2-2-3 16,-4-3 1-16,-1 0-2 0,-2-1 0 0,-3 0 4 15,-1 0-2-15,0 3 2 0,-3 2-2 16,0 3 0-16,-3 3 2 0,-1 2 2 0,0 7 2 0,-2 2-1 15,0 2-2-15,-1 3-8 0,3 1-8 0,-3 0-6 16,0 7 0-16,2 3 4 0,1 2 7 16,0 5 3-16,1 1 1 0,2 3-2 0,1 1 4 15,1 0-1-15,2 2 0 0,2-3 1 16,2-3-4-16,2-2 0 0,2-6 1 0,2-5 1 0,-1-2 3 16,1-3-2-16,-3 0 2 15,-1-7-2-15,1-3-1 0,-3-3 4 0,0-3-1 0,-2-3 3 16,-2-1-1-16,-1-3-2 0,-1-1 1 0,-3-2-1 15,1 1 2-15,-2 1 1 0,-3 1 0 16,4 2-1-16,-3 5 1 0,0 3 1 16,0 4-1-16,2 4 0 0,-2 1-5 0,1 4-6 0,1 0-2 15,1 4-4-15,2 3 4 0,-1 5 4 0,2 6 2 16,0 2 1-16,0 3-3 0,-3 1 3 16,2 0-1-16,-4 2-2 0,-3 0 5 0,0 2-8 15,-6-2-2-15,-4 0-5 0,1-2-12 0,-1-4 2 16,0-5-6-16,3-4 1 0,2-4 10 15,1-5 8-15,2-2 14 0,2 0 9 0,0-2 3 16,0-3-2-16,2-2-8 0,4-2-3 0,3 0-6 16,4-3 3-16,3-1-1 0,1-1 2 0,3 0 7 15,4-3-7-15,-1 3 2 0,2-4 0 0,0 0-5 16,-1 0 6-16,1 1 0 0,-2-5-1 16,-1 1 2-16,-1-3-2 0,-3-4 0 0,-2 1 1 15,0-1 3-15,-3-1-4 0,-1-2 2 16,-3 1-1-16,-1-2-5 0,-3-2 4 0,-2-1-2 0,-2-3 0 15,-1 0 3-15,0-3-2 0,-4 1 1 0,-1 0-1 16,-3 0 1-16,3 6 4 0,-2 4 1 16,-1 5 3-16,3 6 1 0,-1 6 3 0,3 4-5 15,0 6-5-15,-1 3-5 0,0 9-6 0,-3 10 4 16,2 6 2-16,-1 7 1 0,1 8 2 16,1 8-1-16,3 3 1 0,1 6-2 0,0 1-2 15,0 2 0-15,0 2-1 0,-2-2 2 0,-1-1-7 16,2-1-13-16,1-7-29 0,3-6-47 0,7-10-47 15,3-8-67-15,3-7-105 0,-2-9-199 16,-5-6-1040-16</inkml:trace>
  <inkml:trace contextRef="#ctx0" brushRef="#br0" timeOffset="525232.1527">11697 12845 1433 0,'0'0'144'0,"0"0"-169"0,0 0-50 16,0 0-85-16,0 0-165 0,0 0-246 0,125-52 150 0</inkml:trace>
  <inkml:trace contextRef="#ctx0" brushRef="#br0" timeOffset="525896.5142">12172 12814 1129 0,'0'0'402'0,"0"0"-193"15,0 0 15-15,0 0 12 0,-134 36-11 16,105-25-23-16,3 2-44 0,2 3-43 0,6 3-29 15,0 1-23-15,3 5-21 0,3 1-20 16,3 2-6-16,7-1-9 0,2 0-5 0,0-3 3 16,11-2-6-16,8-6 0 0,-1-5 0 0,5-2-3 15,-1-6 2-15,0-3-4 0,-2-1 1 0,2-8-1 16,-4-5 2-16,-1-4 3 0,-3-1 3 0,-4-3 1 16,-2 1 1-16,-7-1 3 0,-1-2-2 15,-1 4-1-15,-8 0 3 0,0 3-2 0,-1 4 4 16,2 1 4-16,0 4-5 0,2 2 1 15,1 2-6-15,1 4-6 0,2 0 0 0,1 5-1 0,-2 4 1 16,1 4 2-16,-1 2 0 0,2 3 0 16,1 2 1-16,0 1 3 0,0 2-4 0,1-1-1 15,4-3-2-15,-1 1-5 0,3-4 6 16,2-4 2-16,1-3 4 0,1-4 5 0,2-4 1 16,-2-1 1-16,1-1 1 0,-1-7 2 0,-1-4-2 0,2-2 2 15,-4-3-2-15,1-1-5 16,1-2 5-16,-1 0-2 0,1-2 6 0,-1 1 5 0,0-1-10 15,1 2-2-15,2 1-3 0,-1 3-5 0,-1 1 7 16,3 5-3-16,0 2-1 0,0 2-1 16,-1 5-4-16,-1 1 1 0,1 1-3 0,-2 7 5 0,0 2-4 15,-1 4-1-15,1 2 1 0,-1 3-6 16,1 0 8-16,0 3 0 0,-2 1 0 16,0 0 1-16,2-1-5 0,-2-4 0 0,2-2-1 15,4-4 3-15,-2-4 1 0,-1-4 3 0,1-4 1 16,-1-1-5-16,2-9 6 0,-2-2-1 0,-2-4 1 15,-1-2 9-15,1-3-11 0,0-2 1 0,-4-1 2 16,0 0-10-16,2-1 12 0,-3 0 0 16,0 4 1-16,1 1 3 0,-2 4-4 0,3 2 0 15,-3 5 2-15,6 3 2 0,-3 4-6 0,1 2-1 16,4 0-3-16,0 7-6 0,1 3 10 0,2 5-2 16,-4 3 4-16,0 2 4 0,0 2-8 15,-3 1 1-15,-1 0-2 0,0 0-6 0,-5 0 6 16,-1-2 0-16,0-2-3 0,-1-5 3 15,-5-1-11-15,0-3-12 0,-4-3-15 0,-6-3-36 0,-5-2-64 16,-6-2-103-16,-8 0-236 0,7-4-602 0,9 1-252 16</inkml:trace>
  <inkml:trace contextRef="#ctx0" brushRef="#br0" timeOffset="526363.9634">8686 14527 389 0,'0'0'672'15,"0"0"-423"-15,0 0-37 0,-7-134-23 16,7 97-11-16,0 0-1 0,0-2-15 0,0 2-25 15,0 1-14-15,1 5-10 0,0 6-6 0,0 4-6 0,0 10-12 16,-1 4-17-16,0 3-25 16,0 4-26-16,1 0-21 0,1 5-11 0,3 7 6 15,-2 3 7-15,5 9 9 0,-2 2 5 0,1 5-7 16,2 3 0-16,1 2-4 0,-2 0-3 0,0 1-2 16,-3 1-2-16,1 0-1 15,-2 1-16-15,-3-2-26 0,-1 2-63 0,0-6-112 0,0-5-222 16,0-7-555-16,0-10-243 0</inkml:trace>
  <inkml:trace contextRef="#ctx0" brushRef="#br0" timeOffset="528703.845">8559 14394 2261 0,'0'0'43'0,"0"0"-79"16,0 0-15-16,0 0 10 0,0 0 37 0,0 0 45 0,0 0 17 15,0 0 9-15,116-47 2 0,-90 32-9 16,-4-4 0-16,-1-3-9 0,0-1 3 0,-3-5 7 15,-4-1-2-15,0 0 10 0,-6-2-1 16,-1 0-7-16,-3-2-7 0,-1 1-10 0,-2-2-5 16,0 0-8-16,-1 4 0 0,0 2 0 0,0 6 4 15,0 4 5-15,0 6-3 0,0 4 0 16,0 4-15-16,0 4-16 0,1 0-8 0,3 5-10 16,2 7 4-16,4 4 7 0,1 4 0 0,5 7 1 15,0 4-2-15,3 5 1 0,-1 2-1 16,1 4 4-16,-5 2-1 0,2 3-5 0,-5 2 5 15,-3 1-4-15,-3 0 1 0,-5-2 2 0,0-2-11 16,-2-6 2-16,-6-4-8 0,1-8-3 16,0-7 5-16,0-7-1 0,-1-8 14 0,5-5 7 15,-2-1 6-15,1-7 0 0,0-6-5 0,-1-3-2 0,4-7-9 16,1-1 6-16,0-1-1 0,1 0-1 16,7 1 6-16,0 0-5 0,2 6 0 0,2 2-2 15,-1 4-7-15,2 3 1 0,2 5-3 0,-1 1 1 16,-1 3-1-16,1 1 3 0,0 8 3 0,3 0-4 15,-1 3 10-15,0 2-5 0,5 1 2 16,0-1 3-16,5 1-8 0,-3-2 9 0,4-2-3 16,-1-5 0-16,1-1 8 0,-3-3-9 0,1-2 4 15,-7-3-2-15,-1-5 0 0,-1-2 3 16,-5-3 0-16,-6-1 4 0,0-3-3 0,-5-2 5 16,0 1-1-16,-7-1-5 0,-4 0 8 0,-1 2-6 15,-5 2 2-15,4 2 2 0,-4 2-6 16,5 3 7-16,-1 2-5 0,-2 4 1 15,4 2-3-15,0 2-1 0,2 6 0 0,0 4-3 0,4 2 3 16,-3 1-4-16,2 2 2 0,2 0 1 0,3 0-6 16,1 2 5-16,0-1-2 0,5 1-2 0,1 0 8 15,4 2-8-15,0 0 2 0,0-2-3 16,5-2-8-16,1-2 2 0,5-7-2 0,1-4 5 16,5-4 3-16,-4-1 5 0,3-8 0 0,-2-2 0 15,-4-2 5-15,0-1-3 0,-2-1 1 0,-4-2 3 16,2 1-10-16,-4 1 9 0,-1-3-4 0,-2 1 0 15,0 1 6-15,0 1-6 0,-4 3 2 16,3 2-2-16,-4 3-1 0,0 3-2 0,-2 2-3 16,-1 2-4-16,0 0-8 0,1 0 4 15,2 5 0-15,-2 2 5 0,0 2 10 0,-1 1-6 0,3 2 4 16,-3 0 1-16,0 0-5 0,0-1 3 16,-1 0-2-16,0-2 1 0,0-1 0 0,0-2 0 15,0-3 1-15,0 0 0 0,1-2 12 0,0-1 7 16,-1 0 3-16,5-6 0 0,-2-4-15 15,2-1-2-15,2-1-4 0,2-4-2 0,0 2 5 16,1-1-3-16,0 0 2 0,1 2-2 0,1 0-2 16,1 3-1-16,3 1-3 0,-4 1 2 0,3 4-4 15,-1 2 2-15,-2 2-2 0,3 0-2 0,-4 5 5 16,0 2-4-16,0 3 2 0,-2 1 1 16,-1 2-3-16,-2 0 4 0,0-1-3 0,-2 0 3 15,-2-1 0-15,1 1-2 0,-3-2-3 16,0 0-6-16,0-3-2 0,0-3-1 0,0-1 8 15,0-3 17-15,0 0 7 0,0-1 3 0,0-8-1 16,0-1-13-16,0-2 0 0,0-2-1 0,4 2 2 16,-1-1-1-16,4 0-2 0,-3 3 1 0,2-1-2 15,-1 3 2-15,1 3-3 0,0 2-3 0,-1 1-3 16,3 2-3-16,-1 0 4 0,0 5-1 16,2 1 5-16,1 4 1 0,4-1-1 0,-1 2 2 15,0-2-1-15,5 0 2 0,0 0 3 0,0-2-2 16,3-2 1-16,-2-2-2 0,2-2 0 0,-4-1 1 15,2-4 0-15,-2-3 4 0,-3-4-1 16,-3 0 0-16,2-3 2 0,-3-2 0 0,-3-1 4 16,2-3 0-16,-4 2 2 0,0-2-1 0,-1 2-2 15,1 0 1-15,-3 3-1 0,3 0 2 16,0 4-2-16,-2 3-1 0,2 2-2 0,-2 5-7 16,3 1 1-16,-2 0-1 0,3 2-2 0,-3 6 2 15,3 2-1-15,-1 2-2 0,0 1 3 0,1 2-1 16,-3 1 3-16,-1 2 0 0,0 1-2 0,-3-1-2 15,0 2-1-15,-3-1 2 0,-3 0-3 16,-4-1 0-16,2-2-5 0,-1-3-5 0,4-3-2 16,-1-4 0-16,5-1 8 0,0-4 10 0,1-1 13 15,0 0 3-15,1-1-7 0,6-5-5 0,1-1-11 16,2 0 2-16,5-2 2 0,2 1 1 16,-1-1 2-16,5 1-2 0,0-1 0 0,1-1 2 15,2 1-1-15,-2-2 1 0,-1 0 1 0,2-1-2 16,-5-4 0-16,1 1 1 0,-4 0 2 0,1-3 1 15,-5 2 2-15,-1-3-2 0,-1 1 1 0,-2-1 2 16,-3-1-4-16,-1 2 5 0,-2 1-2 16,-1 0 1-16,0 4 4 0,-4-1 0 0,-3 4 1 15,2 2 4-15,-3 5-2 0,1 0-4 0,0 3-5 16,-1 2-4-16,-2 5-5 0,0 3 3 16,1 5 4-16,-1 1-5 0,3 3 2 0,2 1-2 15,2 1-3-15,1 1 5 0,2 2-2 16,2 0 3-16,2 2-2 0,5-2-3 0,0-2 1 0,2-3-1 15,4-4 2-15,1-2 2 0,2-3 1 16,3-3 1-16,-1-2-3 0,3-3 4 0,-1-2-1 16,3 0 2-16,-2-2 2 0,0-3-3 0,-1-2 1 15,-4-2 0-15,3-3-1 0,-2-2 4 0,-4 0 0 16,2-5 0-16,-5 1-2 0,1-3-1 0,-2-2 0 16,-3 0 1-16,1-1 2 0,-1-1-1 15,0 2-1-15,0-2-1 0,-2-3-3 16,2-1 2-16,-1-2-1 0,-1 2 4 0,1-1 1 0,2-1-7 15,0 1 3-15,-1-1-4 0,-2 2 1 0,0-2 3 16,-4 2 0-16,2 0-1 0,-3 3-2 16,-1-1 2-16,0 2-2 0,-5 1 1 0,-1 4 2 15,0 1-2-15,0 2 3 0,-2 5-2 0,2 5 0 16,2 3-2-16,0 3-9 0,4 1-7 16,-1 5-1-16,-1 5 1 0,-2 4 7 0,1 6 7 15,-1 0 4-15,0 4-2 0,-1 2 0 0,1 4-2 0,0 3-1 16,2 2 1-16,-2 2-1 0,2 2 2 15,0 1 2-15,0 2-4 0,1-2-1 0,1 0-1 16,0-1-3-16,0-1 2 0,5-5 0 16,0-4-1-16,2-2-2 0,6-5 2 0,-1-1-2 15,3-4 5-15,1-2 5 0,3-3-6 0,-2-1 1 16,1-6-4-16,0-1-4 0,0-4 12 16,-1-1 2-16,-2-8 3 0,-1-4 5 0,-3-3-7 0,-1-2 0 15,0-5-1-15,-1-1 3 0,-1-1-1 16,-1-1 4-16,0-2-1 0,-1 1-7 0,-1-2 7 15,2 1-4-15,-4 2 4 0,4 2 10 0,-1 2-13 16,-1 4 5-16,1 2-3 0,-1 5-2 16,0 4 4-16,-3 2-3 0,2 3-4 0,-3 2-11 15,2 0-1-15,-1 6 0 0,0 3 3 0,1 4 10 16,1 5-2-16,-1 4 0 0,2 2-1 16,-2 4-6-16,2-1 8 0,0 2-2 0,-2 1 1 15,-1-1 2-15,2-3-7 0,-2-1-2 0,1-5-3 16,1-5-1-16,1 0 2 0,3-6 5 0,-1-4 0 15,-1-3-2-15,-1-2 3 0,-1-3-8 16,1-8 1-16,-2-2 6 0,0-2-9 0,2-4 8 16,-2-2-1-16,1 1-2 0,0-1 9 0,-1-1 1 15,3 2 1-15,-1-1 6 0,0 2-6 16,0 3-2-16,3 3 4 0,0 2 0 0,-2 2-2 0,2 4 1 16,2 1-6-16,1 3-5 0,-1 1 5 15,2 0-2-15,6 4 4 0,-2 0 4 0,3 1-6 16,0 0 0-16,1-1 0 0,3-1-5 0,-1-2 9 15,-2-1 0-15,-1 0-2 0,-2-4 2 0,-1-3-1 16,-3-1-1-16,-2-2 4 0,-2-1 4 16,-4-2-6-16,0-1 3 0,-5-1-1 0,0 1-2 15,0-1 3-15,-6 1 1 0,-1 3-3 0,-2 0 2 16,1 3-2-16,-3 1 4 0,1 2-1 0,1 2 4 16,-1 3-3-16,1 0-4 0,0 3-1 15,0 5-6-15,0 3 3 0,1-1 1 0,2 6 0 16,2-1 4-16,0 2-6 0,1 3 1 0,3 0-2 15,0 3-2-15,0 0 5 0,0-1-1 0,7-2 0 16,2-3-1-16,2-3 0 0,4-5-1 16,1-2 4-16,4-4 4 0,1-3-3 0,0 0 2 15,0-2-3-15,1-6-6 0,-3-1 8 0,1-5-1 16,-2-2 2-16,-3 1 5 0,1-2-9 0,-3-2 1 16,-1 1 0-16,1 1 0 0,-2-1 2 0,-1 5 1 15,1 0-2-15,-2 4-2 0,-2 2 2 0,1 3-2 16,-1 3 0-16,-2 1 3 0,2 1-4 15,-4 6-1-15,2 2 0 0,-1 0 0 0,0 4 4 16,-2 1 3-16,-2 0 0 0,0 1-2 0,0-1 0 16,-5 0-2-16,-2-2 2 0,-1-1 3 15,-2-2-2-15,-3 0 1 0,-1-3-3 0,-2-2-8 16,-2-1 1-16,-4-2-15 0,-2-1-21 0,2-1-32 16,-2-4-58-16,2-1-77 0,7 1-201 15,5 2-888-15</inkml:trace>
  <inkml:trace contextRef="#ctx0" brushRef="#br0" timeOffset="536902.5492">846 15614 0 0,'0'0'0'0,"0"0"267"0,0 0 123 0,0 0-9 16,0 0-33-16,0 0-59 0,0 0-62 0,0 0-50 15,0 0-51-15,0 0-11 0,0 0-24 16,0 0-21-16,24-38-2 0,-24 38-33 0,0 0-11 16,0 0-14-16,0 0-9 0,0 5 7 0,-1 0 3 15,-1 4 10-15,-4 4 4 0,1 3-1 0,-5 4 2 16,-1 2-6-16,-5 5-2 0,0 2-4 0,-3 1-3 15,-1 1-1-15,0-2-10 0,1-2 3 16,0-1-2-16,1-4 0 0,5-5 9 0,3-3-1 16,1-4 7-16,6-4 0 0,-2 1 3 15,5-5-2-15,0-1-1 0,0-1 10 0,7 0-1 16,2 0 15-16,2-1 0 0,5-4-8 16,2 1 4-16,7-3-18 0,0 0-1 0,3-1-3 0,3 0-13 15,-3 1 8-15,0 0-4 0,-3 1 0 16,-4 2-2-16,-1 0 1 0,-7 1 1 0,1 0-7 15,-5 1 8-15,-4 1-11 0,0 0 0 0,-2 1 2 16,-2 0-14-16,-1 0 10 0,0 0-7 16,0 0-4-16,0 0 16 0,0 0-25 0,-1 0 11 15,0 4 7-15,-1 5 3 0,-1 0 22 0,1 4 1 16,1 0 4-16,-2 4 4 0,-1 3 4 16,2 2 1-16,0 0-6 0,0 0-7 0,0-1-6 15,-2 2-1-15,3-3-3 0,-1 0-7 0,1-3 2 16,0-1-6-16,1-1-5 0,0-2-3 0,0-2-23 15,0-3-22-15,0-1-49 0,0-2-62 0,0-2-103 16,3-2-221-16,-2-1-551 16,1 0-39-16</inkml:trace>
  <inkml:trace contextRef="#ctx0" brushRef="#br0" timeOffset="537089.9227">1331 15857 1717 0,'0'0'309'0,"0"0"-102"0,0 0-3 16,0 0-21-16,0 0 5 0,0 0-54 0,0 0-38 16,134-15-33-16,-112 14-26 0,-1-2-17 0,1 2-18 15,-1 0-4-15,-2-1-24 0,0 2-37 16,-6 0-65-16,-1 0-137 0,-3 0-247 0,-2 0-533 16,-6 0-74-16</inkml:trace>
  <inkml:trace contextRef="#ctx0" brushRef="#br0" timeOffset="537727.1226">2281 15836 193 0,'0'0'786'0,"0"0"-355"0,0 0-118 0,0 0-32 15,0 0-28-15,0 0-17 0,0 0-36 0,0 0-39 16,0 0-41-16,0 0-36 0,0 0-19 0,0 0-21 16,0 0-9-16,0 0-10 0,100-87-11 0,-85 69 1 15,-2 0-4-15,0-2 4 0,-4 1 2 16,-1-1-1-16,-3 2 1 0,2 0-9 0,-4-1-1 16,1 2-1-16,-2 1 0 0,-1 4 5 0,0 4-4 15,-1 1 3-15,0 4-3 0,0 0-2 0,0 2 3 16,0 1-11-16,0 0-7 0,0 0-13 15,0 6-3-15,0 3 8 0,0 4 5 0,0 4 18 16,0 4-2-16,0 1 1 0,-1 5-1 16,-2 2-3-16,-1 1 3 0,1 2-2 0,-5 2 4 15,-2 0-3-15,0-1-4 0,-5 1 0 0,-2-3-5 16,-3-1 2-16,-2-1 0 0,-1-1-4 16,-1-3-4-16,1-4-5 0,0-3-1 0,4-5 3 0,2-6 10 15,6-2 8-15,2-4 2 0,7-1 6 0,1-2-3 16,1-4-6-16,0-2 0 0,3-2-6 15,6 0 4-15,1 1-1 0,0 1-3 0,5 2 2 16,0 2-1-16,1 2 6 0,-1 2 2 0,2 0 1 16,-3 2-1-16,1 3-1 0,0 2 2 15,3 1-2-15,-2 1 5 0,2 0-1 0,1-1-5 16,-1 0 1-16,0-3-6 0,1 0-1 0,1 0-1 16,-1-3-15-16,-1 0-27 0,0-2-55 0,-5 0-77 15,2 0-110-15,-3-2-221 0,-5-1-462 16,0 0-186-16</inkml:trace>
  <inkml:trace contextRef="#ctx0" brushRef="#br0" timeOffset="539322.8917">2823 15765 891 0,'0'0'793'0,"0"0"-589"16,0 0-93-16,0 0 1 0,0 0 23 0,0 0 23 15,0 0 4-15,0 0-8 0,0 0-30 0,0 0-31 16,0 0-21-16,0 0-13 0,-54 117-13 0,54-98-11 15,0-1-11-15,7-3-6 0,-1 1-7 16,2-3-4-16,1-2-3 0,1-3-7 0,1-3 1 16,-2-4 2-16,0-1 3 0,0 0 5 0,1-7-4 15,-1-4-2-15,-2-2-5 0,-1-2-7 16,0-2 2-16,-2-2 1 0,-3-1 0 0,-1 0 3 16,0 0-2-16,-3 3-2 0,-3 1 3 15,1 3 7-15,-1 2 3 0,3 4 3 0,-1 0 2 0,1 4-4 16,3-1 3-16,0 2-2 0,0 1 0 15,0-2 0-15,3 1-8 0,4-1-3 0,4 0-1 16,6-1 0-16,2 0 6 0,1-2 2 0,3 2 1 16,2-1-1-16,-1-3-1 0,-3 3-1 0,0-2 4 15,-2 0 3-15,-5 1 0 0,-1 1 1 0,-4 3-3 16,-3-1-5-16,-4 3 6 0,0-1 2 16,-2 1 3-16,0 0 0 0,0 0-11 15,-2 5-4-15,-4 3 1 0,-2 5 3 0,-3 2 4 16,-2 2 1-16,0 3-4 0,1-1-4 0,1 1 3 0,1-2-4 15,2 1 5-15,6-3 6 0,2 1-12 16,0-3 1-16,3-2-3 0,6-3-5 16,2 0 8-16,1-4 5 0,4-1 2 0,0-3 0 0,3-1 1 15,3 0-3-15,0-1-2 0,2-4 7 16,1-2-5-16,2-1 3 0,0-2-2 0,-2 0-5 16,0-3 9-16,-2-2-2 0,-2-1 2 0,-2-1 8 15,-1-4-10-15,-4-1 2 0,1-4-2 0,-5 0-3 16,-1-5 3-16,-2 1 2 0,0-1-1 15,-4-2-5-15,0-1 3 0,-2-2-5 0,-1-1 4 16,0-1 7-16,0 2-5 0,0 1-1 0,0 3-6 16,0 4-2-16,0 2 6 0,0 5 4 0,-1 6 5 15,-2 2 0-15,3 5 3 0,-1 3-8 0,1 4-4 16,-1 1-6-16,1 0-11 0,-1 7 4 0,1 6-2 16,0 3 3-16,0 9 9 0,-1 5-2 15,1 6 5-15,-3 4 5 0,0 6-6 0,-1 5 0 16,-3 3-5-16,0 1-3 0,1 0 6 0,-1 2 2 15,-3-3-2-15,4-5 3 0,0-4-7 16,0-6-1-16,3-7 4 0,1-3 2 0,-2-8 0 16,3-5 0-16,-1-5-3 0,2-6-4 0,0-3 8 15,0-2 8-15,-1-1 4 0,-1-7 5 0,1-6-9 16,-1-3-9-16,1-6-1 0,1-5 3 0,0-1-3 16,0-1 7-16,4-4-4 0,1-3-5 15,3-1 8-15,2-1-5 0,2-3 5 0,3 3 4 16,0-2-5-16,3 4-2 0,3-2-3 0,1 6-4 15,1 3 4-15,1 7 3 0,-2 6-2 16,-3 5 0-16,0 5-3 0,-4 4-2 0,1 3 5 16,-4 1 5-16,1 6-6 0,-3 4 3 0,-3 5-6 15,0-1-4-15,-2 5 7 0,-5 2-1 16,0-2 4-16,0 3 1 0,-9-3-6 0,-1 1-2 0,-2 2-4 16,-6-1 0-16,-1 0-1 0,-2-1 2 0,-2-2-4 15,4-4-1-15,2-3 5 0,4-5 3 16,5-4 8-16,3-2 6 0,3-1 0 15,1 0 1-15,1-1-4 0,0-1-1 0,0-2 1 16,0 2-2-16,3-2 0 0,1 3-6 0,3 0 0 16,4 1-2-16,2 0 1 0,2 1 6 0,-3 6-1 15,4-1 1-15,0 3-3 0,-1 0-4 0,-1 0 7 16,5 2 0-16,-4-3 3 0,4 0 5 0,-1-1-8 16,4-4 1-16,0 0-2 0,-1 0 1 15,2-2 0-15,-1-1 3 0,-3 0 0 0,0-2-3 16,-4-6 2-16,1 1-1 0,-3-2 4 0,0-4 5 15,-3-1-4-15,-2-1 0 0,2-1-5 0,-2 0-2 16,-3 1 5-16,-1-1 0 0,-1 2 3 16,0-1-1-16,-3 2-2 0,0 3 0 0,0 1 2 15,0 0 4-15,-4 3-1 0,0 0 7 0,1 3-4 16,0 1-6-16,-1 0 2 0,1 2-8 0,-5 0 1 16,-2 0-1-16,-1 5-5 0,0 2 0 0,-2 1-2 15,2 2 4-15,0 0 0 0,3 3 2 16,0 0-2-16,3 2-4 0,1 1 2 0,3 1-4 15,-1 1 5-15,2-1 2 0,2 0-4 16,3-1 4-16,2-2-6 0,2-2-2 0,2-4 6 16,2-2 0-16,0-1 5 0,2-3 1 0,4-1-3 15,1-1-3-15,4 0 2 0,0-4 1 16,1-3 0-16,-1-3 2 0,0-3-3 0,-2-2-4 16,0-1 8-16,-2-2-4 0,-1-1 4 15,-1-1 0-15,0-1-7 0,-2 1 3 0,1-2-4 16,-3 0 2-16,-1 2 4 0,-1 0-1 0,0 4 2 15,-5 1-2-15,-1 3-2 0,-1 4-2 0,-2 2 2 0,-2 5 6 16,-1-1-8-16,0 2 2 0,0 0-9 16,0 0-14-16,0 2 8 0,-4 6-2 0,-2 3 8 15,-1 4 9-15,-1 1-1 0,-2 2 0 0,3 2-2 16,-2 1 3-16,4-1 0 0,-1 1 1 16,3 0-2-16,3-3-5 0,0 0 5 0,0-3-3 15,6-3 4-15,1-4 3 0,1 0-5 0,1-7 4 16,4 0 0-16,-1-1-1 0,5-2 7 0,-2-7-3 15,3-4 3-15,-1-1-4 0,-1-5 3 16,1-1-1-16,-2-3 0 0,-3-2 6 0,-1-1-7 16,-3-4 2-16,-3-2-4 0,-3-4-3 0,-2-2 4 0,0-1-2 15,-2-4 2-15,-2 0 2 0,-1-1-9 16,2 0 3-16,0 3-2 0,0 1-1 16,2 6 7-16,0 4 0 0,0 6 2 0,1 6 0 0,0 7 4 15,-2 5-3-15,2 4 2 0,-1 2-3 16,0 0-15-16,0 4 1 0,-2 4-3 0,1 9 0 15,-2 2 15-15,0 6-1 0,0 4 1 16,-1 3-1-16,3 4-4 0,1 1-3 0,1 1 2 16,0-1 5-16,0 0-5 0,7-2 2 15,1-3-9-15,2-5-8 0,2-1-4 0,0-4-18 0,0-3-18 16,-1-4-32-16,-2-3-49 0,-2-4-75 0,-1-1-159 16,2-3-555-16,-7-2-729 0</inkml:trace>
  <inkml:trace contextRef="#ctx0" brushRef="#br0" timeOffset="543085.5685">8005 14859 1766 0,'0'0'226'0,"0"0"-76"0,0 0-29 0,0 0-25 0,0 0-14 16,0 0-19-16,0 0-18 0,0 0-10 15,0 0-16-15,0 0-10 0,0 0 1 0,0 0-6 16,-11 12 14-16,0 5 11 0,-1 4 5 0,-5 3 5 15,2 2-8-15,-3 1-8 0,-1 1-9 16,0-1 3-16,-1 0 7 0,3 0 11 0,-4-2 10 16,1-2-4-16,3-3-5 0,0-2-13 0,5-4-10 15,2-1 6-15,1-3-2 0,5-2 1 0,-2-1-1 16,4-3-6-16,1 0-3 16,1-2 0-16,1-1 8 0,5 0 6 0,0 2 10 0,6-2 5 15,5 1-7-15,3-2 3 0,4 0-10 16,5 0-2-16,3-1 3 0,5-2-16 0,0-2 3 15,0 0-5-15,2 0 0 0,1-1 7 0,-3 0-2 16,-4 1-1-16,-4-2-7 0,-5 1 0 0,-5 1 1 16,-1 1 3-16,-6-1 6 0,-3 3-5 0,-5 0 2 15,0 1-3-15,-3 1-4 0,-1 0 8 16,0 0-3-16,0 0-1 0,0 0-3 0,-1 0-7 16,-3 6 2-16,2 5 5 0,-1 2 5 0,-4 3 4 15,3 3 0-15,-2 2-2 0,3-1-7 0,-3 2 5 16,3 1-3-16,0 1 5 0,-3-1 0 0,5-2-5 15,0 0-2-15,1-3-4 0,0 0 5 16,0 1-3-16,0-2 1 0,0-2-1 0,0-1-5 16,0-1 4-16,0-1-1 0,0-2 0 0,1-1 0 15,-1-1-13-15,1-2-9 0,1-1-15 16,2-1-17-16,-3-1-19 0,1 0-36 0,-1-2-38 16,1 0-58-16,3-1-83 0,-2 0-197 0,3-2-540 15,-4-1-161-15</inkml:trace>
  <inkml:trace contextRef="#ctx0" brushRef="#br0" timeOffset="543305.0377">8439 15334 2367 0,'0'0'171'0,"0"0"-87"16,0 0 1-16,0 0 25 0,0 0 34 0,0 0 3 16,0 0-28-16,0 0-25 0,0 0-27 15,0 0-14-15,123-18-11 0,-104 18-14 0,-6-1-5 16,4-1-6-16,-6 1-11 0,0 0-8 0,-1 1 1 15,-3 0-11-15,-4 0-3 0,1 0-10 16,-1 0-25-16,-1 0-21 0,-1 0-33 0,-1 1-34 16,2 2-40-16,3 0-88 0,-3 2-142 0,-1-2-419 15,0 0-633-15</inkml:trace>
  <inkml:trace contextRef="#ctx0" brushRef="#br0" timeOffset="544592.9075">9312 15013 616 0,'0'0'618'0,"0"0"-220"0,0 0-101 15,0 0-65-15,0 0-19 0,0 0-33 0,0 0-31 16,0 0-23-16,0 0-30 0,0 0-21 0,0 0-18 16,0 0-13-16,0 0-13 0,0 0-10 15,-8-29-5-15,8 29-4 0,0 0-5 0,0 0-2 16,0 0-2-16,0 0-4 0,0 0-4 0,0 0 3 15,0 0-7-15,1 0 1 0,-1 0 2 16,0 0-6-16,2 0 4 0,-2 0-4 0,2 0-2 16,-2 0 3-16,0 0-4 0,1 0 6 0,-1 0 3 15,0 0 2-15,1 2 4 0,0-1 2 0,-1 0-1 16,0-1 1-16,1 1-1 0,-1 1-1 0,0-2-1 16,0 0 0-16,0 1-2 0,0-1 3 0,0 0-3 15,0 0 1-15,0 0 1 0,0 0-3 16,0 0 2-16,-1 0 0 0,0 1 2 0,-1-1 0 15,-3 1 5-15,2 2 2 0,-4-2 0 0,2 2 6 16,-5 0-4-16,1-2-2 0,0-1 5 16,-2 0-7-16,0-5 1 0,1-1 3 0,-2 0-3 15,2-2 7-15,1-2-2 0,1 3-3 0,1-2 4 16,5 1-3-16,2 2 5 0,0 0-6 16,0 1-3-16,1-1-7 0,7 1-10 0,3-1 8 15,0 1-5-15,5 2 6 0,-1 1 3 0,4 1-2 16,-1 1 4-16,1 0-6 0,2 1 4 15,-1 2 1-15,2-1 0 0,1 0 3 0,3 1-4 16,-2-3 2-16,5 0-2 0,-1 0 3 0,-2-4 3 16,2-2-8-16,-6-1 6 0,-2-1-2 0,0 0 1 15,-6-1 7-15,-1 0 1 0,-4-1 5 0,-4-2-1 16,2-1 2-16,-4 2-4 0,-3-2-3 16,0 2 4-16,0 1-3 0,0 0 5 0,-1 1-1 15,-3 2-4-15,-1 3 12 0,4-1-9 0,0 4 0 16,0 0-1-16,1 1-20 0,0 0 5 0,0 0-11 15,0 3 0-15,1 4 5 0,1 5 3 16,3 5 7-16,0 4-2 0,2 4-3 0,-1 3 2 16,1 2 1-16,2 5 5 0,-1 1-3 0,-3 0 2 15,3 4-4-15,-2-3-2 0,-2 1 11 0,-2 1-10 16,0-1 4-16,-2-1-1 0,0 1-9 0,0-4 5 16,-4-2 0-16,-5-3 4 0,0-2 0 0,-1-5 2 15,-2-2-1-15,-2-2-3 0,-3-5-5 16,-2-1 7-16,1-4 6 0,-2-2 3 0,0-2 1 15,-1-3 1-15,-2-1-5 0,3-1 5 0,1-6 5 16,4 0 0-16,-1 0 4 0,5-1-6 0,3 0 8 16,2 2-15-16,0-3-1 0,5 2-1 15,0-1-19-15,1-1 6 0,0-1-17 0,1-2-19 16,6 1-14-16,-1-2-41 0,3 1-38 16,0 1-55-16,1 1-94 0,2 0-154 0,-4 4-372 15,-1 1-693-15</inkml:trace>
  <inkml:trace contextRef="#ctx0" brushRef="#br0" timeOffset="544830.7169">9576 15133 1285 0,'0'0'326'16,"0"0"-105"-16,0 0-22 0,0 0 5 0,0 0 6 15,0 0-25-15,0 0-37 0,0 0-32 0,0 0-29 16,122-29-21-16,-99 27-21 0,2 1-7 15,-4 1-21-15,-4-1-6 0,-1-1-3 0,-4 1-11 16,-1 0 8-16,-2 0-6 0,0 0-3 0,-5 0 0 16,-3-1-8-16,1 1-5 0,-2 1-10 15,0-1-28-15,0 1-17 0,-3-1-32 0,1-1-35 16,0 0-42-16,-1 2-71 0,-3 0-116 0,4 0-212 16,-1 0-306-16,-1 0 420 0</inkml:trace>
  <inkml:trace contextRef="#ctx0" brushRef="#br0" timeOffset="545657.1754">9873 15394 341 0,'0'0'389'0,"0"0"-173"0,0 0 40 0,0 0 19 16,0 0 17-16,0 0-34 0,0 0-82 0,0 0-24 15,0 0-40-15,0 0-33 0,0 0-25 16,0 0-12-16,0 0 0 0,80-93-1 0,-71 78 0 16,0 0 2-16,-3 0-2 0,0 0-2 0,-2 0-7 15,1 0-5-15,-1-1-3 0,1 2 0 16,-2-1 2-16,0 4-5 0,1 0 8 0,-2 3-1 15,0-1 0-15,1 4 6 0,0 1-12 0,-1 2-2 16,0 2-10-16,1 0-9 0,1 0-1 0,-1 0-2 16,4 4 4-16,-1 1 0 0,2 2 0 0,1 0 0 15,1 4-5-15,-1 0 7 0,1 2-7 16,-4 2 4-16,0 0 2 0,-1 1-10 0,-2-2 5 16,-2 1-3-16,-1-1 0 0,0-1 3 15,0-1 1-15,0-1-1 0,0-3-2 0,1-2 0 16,-1 0-1-16,4-1 3 0,-1-3 4 0,-1 1-4 15,-1-1 3-15,3-2-2 0,0 1-2 0,1-1 8 16,2 0-4-16,4 0 3 0,4-3-1 0,0-3-5 16,1-1 3-16,0-1 0 0,2-3 2 15,-1 1 3-15,-3-2 0 0,0 0 0 0,-2-1-2 0,0-1 2 16,-3 0-2-16,-1 0 1 0,-2 0 3 16,3 1-1-16,-5 0 2 0,0 3 1 0,-2 1 1 15,-1 1 6-15,-1 3 1 0,0 1 4 0,0 3-1 16,0-1-4-16,0 2-5 0,0 0-7 15,-1 0-3-15,1 0-14 0,-2 0 3 0,0 5-1 16,-2 2 1-16,2 2 9 0,0 2-2 0,0 2 3 16,2 2 0-16,0 0-5 0,6 0 4 15,2 0-3-15,2-1 4 0,2 0 1 0,2-2 2 16,2-2-2-16,1-1-4 0,1-2 5 0,1-3-3 16,2-1 2-16,0-2 4 0,-1-1-3 0,0 0 1 15,0-6-2-15,-3-2 0 0,0-2 4 0,-4 1-3 16,0-2 3-16,-3-1-4 0,-2-2-2 0,-1 1 1 15,-4-3-1-15,-2 1 4 0,-1 1 0 16,0 0 2-16,0 4-3 0,-2-1 0 0,-4 3 3 16,1 3-1-16,-1-1 2 0,1 2 2 15,-2 3-7-15,0 1 0 0,1 0-3 0,-1 0 1 16,-1 7 5-16,-3 1-2 0,2 4 2 16,0 1-5-16,4 2-1 0,-1 2 5 0,5-1-2 0,1 0 5 15,1 1 0-15,6 0-5 0,2-1 2 0,1 0-3 16,4-2 1-16,0 0-3 0,0-1-1 15,2-3-8-15,-1-2-13 0,0-2-11 0,0-3-33 16,-1-1-36-16,2-2-66 0,-5 0-122 0,0 0-338 16,-3-2-1019-16</inkml:trace>
  <inkml:trace contextRef="#ctx0" brushRef="#br0" timeOffset="546264.714">11213 15212 1282 0,'0'0'742'0,"0"0"-485"0,0 0-78 16,0 0-21-16,0 0-11 0,0 0-19 0,0 0-17 16,0 0-14-16,0 0-18 0,0 0-20 15,0 0-19-15,0 0-9 0,0 0-3 0,0 0 2 16,86-94-4-16,-77 78-4 0,-1 0-7 15,-1-4-4-15,-2 1 0 0,0-1 0 0,-3-5 0 16,-2 0-3-16,2-2-4 0,-2-1 1 0,0-3-5 16,0-1 4-16,-2-3 4 0,0 0-7 15,0 0 1-15,-2-3-4 0,1 3-2 0,-2-1 7 16,2 6 3-16,-1 2 1 0,0 4 0 0,2 5-2 16,-1 5-1-16,2 4 2 0,0 6 3 0,-1 2-5 15,2 2-11-15,-1 2-9 0,1 7-3 0,-1 7 4 16,0 6 8-16,-2 6 11 0,1 8-1 0,-1 5-4 15,-1 2-1-15,4 5-5 0,0 2 0 16,-1 2 7-16,-1 1 0 0,-1-1 1 16,-1 4-1-16,1-5-4 0,-1-3 0 0,3-6-4 15,1-1 0-15,0-9-7 0,5-4-4 0,1-5 1 16,3-6-2-16,1-5 9 0,-3-4 5 0,0-5 2 16,-1-3 7-16,2-1-8 0,-1-9 3 0,0-2 2 15,1-5-1-15,3-2 7 0,-3-4-1 0,1 0 1 16,0 0-5-16,-3-1 5 0,1 0 2 0,1 0 2 15,-1 2 9-15,1-1-6 0,1 3-3 0,-1 1-1 16,0 2-6-16,-3 3 10 16,1 0 1-16,-1 5 0 0,-1 4 2 0,0 2-6 0,-2 2-4 15,3 1-2-15,-1 1-1 0,-2 6-3 0,4 2 4 16,1 6-4-16,0 1-4 0,2 1 6 16,0 3 0-16,-2 1 1 0,-2-1-1 0,2 0-2 15,-2 1-2-15,0-2-1 0,-1-2 3 0,1 0-8 16,-1-4-6-16,1-1-12 0,0-3-19 15,-4-5-30-15,2 0-34 0,-1-4-29 0,-1 0-41 16,1-3-85-16,1-5-191 0,0 0-392 0,-1 3-530 0</inkml:trace>
  <inkml:trace contextRef="#ctx0" brushRef="#br0" timeOffset="546382.9458">11668 14900 485 0,'0'0'680'15,"0"0"-424"-15,0 0-96 0,0 0-47 0,0 0-24 16,0 0-32-16,0 0-29 0,0 0-57 0,0 0-117 15,0 0-178-15,0 0-311 0,0 0-99 0</inkml:trace>
  <inkml:trace contextRef="#ctx0" brushRef="#br0" timeOffset="547290.231">11637 15186 2505 0,'0'0'97'15,"0"0"-74"-15,0 0 6 0,0 0 24 16,0 0 21-16,0 0 16 0,0 0 6 0,0 0-10 16,0 0-16-16,26-128-15 0,-19 115-21 0,1 1-14 15,3-2-1-15,-1 0-6 0,3-2 0 0,-1 4 2 16,2 0-10-16,1 1 0 0,-2 1-6 16,3 4-2-16,-3 1 3 0,0 3 0 0,-2 2-3 15,-3 0-1-15,-1 0-2 0,-1 5-5 0,-1 2 3 16,-4 2 2-16,0 4-3 0,-1 2 4 0,0 2-1 15,0 1 2-15,-2 1 4 0,-1-1-2 16,-2 0 2-16,3 1-5 0,1-1-1 16,1 1-3-16,0-3-4 0,0-1 2 0,6-3 0 15,2-2 4-15,1-2 1 0,0-2-1 0,3-4 4 0,0-1-1 16,-1-1 4-16,3-1 2 0,-3-5-5 16,2-3 3-16,1-2-4 0,0-2 3 0,-4-1 5 0,1-2 0 15,1-2-1-15,-2 1-2 0,2-1-1 16,-1-1-2-16,0 1 4 0,-1-4 2 0,1 1-4 15,-1 1 3-15,0 2-3 0,1 2-4 0,-2 4 8 16,-1 3-2-16,-3 2 4 16,2 2-1-16,-5 3-5 0,0 0-4 0,-2 2-14 0,0 2-4 15,0 3-2-15,-4 4 4 0,-1 2 12 0,-2 4 2 16,0 2 6-16,0 3-2 0,-1-1 3 16,1 3 4-16,1 0-8 0,-2-1 0 0,4 0-5 15,2-2-10-15,2-2 2 0,0-2-2 0,5-2 5 16,4-4 7-16,3-2 7 0,1 0 2 0,2-3 2 15,1-1 1-15,1-3-3 0,2 0-1 16,-2-3-4-16,-1-3-4 0,2-3 5 0,-4-1-1 16,1-4 3-16,-4-2 0 0,-1-1-3 15,1-2 2-15,-4-5-1 0,-2-1 3 0,-1-3 1 16,-1-5 2-16,-3 1-1 0,0-3-3 0,0-1 1 0,-1 0-2 16,-3-3 2-16,0 0 3 15,0-2-6-15,0 0 7 0,3-2-4 0,0 0-1 0,1 2 6 16,0 0-5-16,0 3 2 0,1 3 1 0,0 6-1 15,1 3 2-15,-2 5 5 0,0 5 6 0,-2 6 2 16,0 3-1-16,1 6-20 0,-4 1-11 16,0 7 2-16,0 8-3 0,-3 5 13 0,1 5 1 15,-3 4-2-15,2 5 1 0,2 5-3 0,0 3 3 16,1 5 0-16,-1 1-6 0,2 4 1 0,-1 1-2 16,3 2 0-16,-2-2-1 0,4-4-9 15,0-5-9-15,6-7-7 0,8-8 8 0,2-5 13 16,4-8 16-16,-1-6 7 0,3-4 1 0,-1-5 3 15,1-1-4-15,0-3-4 0,0-8-2 0,-1 0 2 16,-1-6 1-16,0-4 2 0,-1 2 4 16,-2-2-5-16,2 0-1 0,-2 2 4 0,1 2-2 15,-3 3 5-15,-1 4 5 0,-1 2-2 0,-2 5 3 16,-3 2-3-16,-2 1-1 0,0 0-1 0,-2 5 1 16,2 3 1-16,-2 3 1 0,-3 2 3 0,0 4-4 15,-1 0 1-15,0 1-3 0,0-1-4 16,-2 0 0-16,-3-1-4 0,-1-2-1 0,-1-4 4 15,3-2-5-15,-3-3 3 0,1-2 1 0,-4-2-4 16,1-1-1-16,-3 0-8 0,-2-1-13 16,0-5-23-16,-1-1-27 0,2-4-49 0,-3-3-83 15,4 5-224-15,5 1-1202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04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58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84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5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924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75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231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62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509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29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82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05AA1-9E67-45FD-AAD7-FD271D6F3FDA}" type="datetimeFigureOut">
              <a:rPr lang="en-IN" smtClean="0"/>
              <a:t>19-02-2023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A9F0D-C096-4F3A-AE7A-CC3E7967B9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240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customXml" Target="../ink/ink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5" Type="http://schemas.openxmlformats.org/officeDocument/2006/relationships/image" Target="../media/image13.emf"/><Relationship Id="rId4" Type="http://schemas.openxmlformats.org/officeDocument/2006/relationships/customXml" Target="../ink/ink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customXml" Target="../ink/ink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66040"/>
              <a:ext cx="10890360" cy="549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1880" y="258120"/>
                <a:ext cx="10911960" cy="55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348240" y="181800"/>
              <a:ext cx="5039640" cy="5461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36000" y="173520"/>
                <a:ext cx="5063400" cy="54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23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39560" y="356040"/>
              <a:ext cx="11002680" cy="4754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880" y="342720"/>
                <a:ext cx="11029320" cy="47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309120" y="223560"/>
              <a:ext cx="8283600" cy="4258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00480" y="211680"/>
                <a:ext cx="8298720" cy="428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2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74480" y="95760"/>
              <a:ext cx="11360160" cy="5725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2600" y="81720"/>
                <a:ext cx="11380320" cy="575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32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24680" y="576360"/>
              <a:ext cx="3861360" cy="2036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0280" y="564120"/>
                <a:ext cx="3878280" cy="20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52320" y="367200"/>
              <a:ext cx="11232000" cy="4329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9720" y="354600"/>
                <a:ext cx="11256480" cy="435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459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8880" y="462240"/>
              <a:ext cx="8805240" cy="535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5560" y="448560"/>
                <a:ext cx="8831880" cy="53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461720" y="1083960"/>
              <a:ext cx="4249440" cy="2510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48760" y="1069920"/>
                <a:ext cx="4269240" cy="253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4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86000" y="288360"/>
              <a:ext cx="5983200" cy="424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680" y="274680"/>
                <a:ext cx="6005880" cy="427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421680" y="289080"/>
              <a:ext cx="5504760" cy="5450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9080" y="283680"/>
                <a:ext cx="5526720" cy="54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98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40040" y="1235520"/>
              <a:ext cx="4320" cy="2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1400" y="1222920"/>
                <a:ext cx="255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746640" y="313560"/>
              <a:ext cx="8613000" cy="4917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4040" y="299160"/>
                <a:ext cx="8638200" cy="494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744600" y="2095200"/>
              <a:ext cx="5449320" cy="3619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32000" y="2083680"/>
                <a:ext cx="5466960" cy="364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46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95720" y="344880"/>
              <a:ext cx="4185000" cy="4843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000" y="335160"/>
                <a:ext cx="4208400" cy="48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79680" y="304560"/>
              <a:ext cx="11231280" cy="5226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5280" y="291600"/>
                <a:ext cx="11251800" cy="52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151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3280" y="402840"/>
              <a:ext cx="4349520" cy="5439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680" y="388800"/>
                <a:ext cx="4376880" cy="546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256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</cp:revision>
  <dcterms:created xsi:type="dcterms:W3CDTF">2023-02-19T03:02:38Z</dcterms:created>
  <dcterms:modified xsi:type="dcterms:W3CDTF">2023-02-19T13:34:31Z</dcterms:modified>
</cp:coreProperties>
</file>